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4" r:id="rId3"/>
    <p:sldId id="261" r:id="rId4"/>
    <p:sldId id="257" r:id="rId5"/>
    <p:sldId id="258" r:id="rId6"/>
    <p:sldId id="259" r:id="rId7"/>
    <p:sldId id="260" r:id="rId8"/>
    <p:sldId id="262" r:id="rId9"/>
    <p:sldId id="273" r:id="rId10"/>
    <p:sldId id="263" r:id="rId11"/>
    <p:sldId id="264" r:id="rId12"/>
    <p:sldId id="265" r:id="rId13"/>
    <p:sldId id="266" r:id="rId14"/>
    <p:sldId id="272" r:id="rId15"/>
    <p:sldId id="267" r:id="rId16"/>
    <p:sldId id="270" r:id="rId17"/>
    <p:sldId id="268" r:id="rId18"/>
    <p:sldId id="269" r:id="rId19"/>
    <p:sldId id="271" r:id="rId20"/>
    <p:sldId id="275" r:id="rId2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00954E9-8067-0601-7E4C-42EBECBDEC4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5FBA4BC-E2F9-DBA7-7D77-67FA76BF7AB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F2DFF49-E45A-85B6-F980-A7C6974376E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37C41D7-3E9E-7C6F-FB92-5C771CD6660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1BBBA328-0243-400C-83EB-D995DF15362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64C24FB-AA66-4F3E-476B-4B0C0041E8FB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2766A77-D285-8472-2AEE-D7C1048ABA2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92EE0103-153E-2DF5-9B1E-E89CE411FD5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1B02D2B0-24E8-9EF1-C279-6ED93996A4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6601ACE-172F-AC46-64FC-C3FAD08CC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2FFD3390-2132-4462-B19D-AC88BFD9F503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A606DD8-4F0A-526A-BEB2-B04894E2C98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5537263-8822-689E-AF55-9455B077EC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A0645FEB-215F-D312-197E-395D76BFD55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6F28C73F-B56B-0CE8-861C-DD41411EAA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1AE42-CFA4-0547-DD98-FF05EF94C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3162C4-E309-C05B-2039-6854C24B5E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74308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E6308-F253-3926-2617-A023D9DA6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F8AA88-8BE9-EA81-AE1A-A101087714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7753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D79E5E-AFA4-45BF-B5B8-AFB0CC0FCA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6211B6-44C8-7CCE-74E2-F665B95BFE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480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3972C-366E-B536-B344-F483BAA43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9FB9C5-72A8-F954-50D8-3DD0797EEB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673136-75B9-2891-548F-E5EA8DCCDF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6FE957-4E33-F6CB-27E4-A5E59F644D0B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19600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5C849-9CC0-78DD-B789-97FAFC1AE2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ABBAF-2E3E-3ABE-3626-A55FFD48CD0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82C88-87D2-413A-F694-BCFE5098A5E5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3DBB99-E915-A76A-F977-AD0B0C9A870E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191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EC6B5-9C7D-C4A4-0A2B-E7764715E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E56E85-F0C9-C1FF-B0C8-1E7916999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6246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77E9-A65A-53E1-8DB1-1BAA9A30E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C0861-47BC-3E54-DC57-8542CDBF1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9017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B48A3-BC07-D2C4-F761-8C3D6711E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055C7-0A9E-6BCC-EF4D-4132A148E8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D62250-7556-E428-34B6-56F37B6F6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1993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E41BB-1C7C-7E94-7334-ED940A27B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94A50-2682-7316-7B06-C99BA23869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E90EBC-B2C0-0307-A8C3-8C982F2735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8E2FA2-09B3-4556-BD65-C451CECD8F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2EFB23-7A42-15C5-7F92-133C05D247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8388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51D8D-75A5-8128-9429-67EDF3F1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2534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10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9D913C-F138-4F85-25E6-A07453A030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702215-1F30-F319-9040-DF0AB34BB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E883B8-66E3-3D47-A768-4ED8EA2A4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86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D2A91-FEB4-434D-6BF7-C1B705022C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A8F1C1-B569-E2C2-CB23-9CF1B94AEA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B53461-DB2D-54A9-7125-7E36C8B7A4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1084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FB1AE176-4B42-6A37-BAAF-D7CA29AD9E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A596F7D-0CFB-B08D-B0AF-55E5ED98FC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0BB3BF0E-92EE-043A-14C9-058E53A814E7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A9A1A77-CDCB-6537-29FD-897A29EC4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D4F77C16-5231-EAE4-EBCB-A6AD52A1542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E08BA24-9351-49C4-942B-A482A9352E0C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7" Type="http://schemas.openxmlformats.org/officeDocument/2006/relationships/image" Target="../media/image26.w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8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B3FF83ED-9AEA-1494-90F8-34D0A6DB8529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D54EFBB3-6192-21BB-C361-57787785C6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FA46C2C2-504C-3A84-255F-A60BAD61A3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A38F981D-676B-75AF-A59A-BCF14A0D36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0A4DA80F-689D-983E-F6E6-C76B66B18F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B3FB3DF5-98B5-DB71-AF24-8A1A10C060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2766735D-0BB8-25D6-3293-2EE413D5C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E0118965-5234-07F3-9F51-A16EF0E95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1F22CC7E-C557-E3DF-0307-4740E3E9DA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BA4CBE01-9214-563B-CEC0-D4FB29447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C54BF487-A280-D64C-5600-06394FF677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EBBD6344-10AF-51AC-3CCC-A7A5548BC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233A92C1-694E-7A70-0E97-AA8CAC1D7D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0325BF2B-E7A9-6A7E-29E1-2690DDB389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00B67984-3713-17FD-3F7A-A5FF944E5E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F16A8E38-F307-A96F-3ED8-2820B36A2D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632A963E-1F52-50CC-6E95-7C03A6332F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03943CE1-3CFB-F4C8-9103-D22508175A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AD2E490C-675C-2A91-D6A2-1C16644A1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17AA7FB6-864E-D1B5-8460-4935F3A5D6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1E5F923F-5881-E57D-FCA3-7D15DCDC90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4AC06474-1945-B6EA-15D2-035630F5A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AB55088D-6F3E-6036-82D1-309B68C5C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FEA7BF8D-E827-F2AD-7FB2-572D2699EF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562DEF21-0711-AE95-20D2-DBF4DBC1E0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03FBC380-F4A3-9068-DE1B-F85B7C60C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9665E2D1-E49F-983A-1485-EBC9FEA127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3E706837-7C8E-BEE0-3C6E-B72B9B6CCB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CB20E6BC-A97F-E8C6-5D57-B837DBF33F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DEEE14B3-9402-7BEA-D32B-7834C2BA7B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2F044954-0628-388D-1674-B633A4199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67AF851C-62B3-E73E-4F24-D145768740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28081F26-AA0D-5903-E037-F70115621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2EEC26B1-A8FF-DEBE-39F9-47BD1B200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3E4DD1F5-4A68-C180-D3A0-ABA2C6DB87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232F68C9-EAC9-A8A0-0BD7-6D0033BFB5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83D92CB1-6399-0592-2AC7-B0BD528362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534EC75A-726A-3796-CE20-160E754521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0918B23F-F8DA-FB6E-CD49-F1FF59F7E0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5415F72A-E63D-AEF8-A229-E0225737D7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5B3A6438-6A38-5644-7446-B700AADEE7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E72C236C-885D-64A3-25D8-50630C4E98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AB2AEC64-D123-C5B6-3961-A814F38B62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ADF7CFC2-3BF8-B6D6-A4E5-5063A347B0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181DB5C2-8DD2-D5E9-4C1B-30380F038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43EA77B5-79CE-FC7C-F87C-FE5B473916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E676F0E7-5662-223E-394C-E75257B19B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D5123FAF-E970-9873-0698-A17D3F1C7B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E85C0BE5-0A6C-F7D3-3EBE-EF595C2C68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FDAE2D11-8419-A2CC-BD7E-4B6278444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CE013396-0D84-610B-D0D1-D54F6ABEA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E9E3301A-3718-7439-8F38-D20E9836B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38DC7F57-2525-AB27-7247-2FAC78353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4E1CED0F-53FF-D72D-E5B4-0D12081AB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0779FCF5-0CDB-D710-1912-02B23C144F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E3259D8E-5F6E-A1EB-D2CD-4779B63D8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5EB5C67B-FD04-9A94-CAFA-FD558AA9F3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EF775247-030C-6497-9AAF-E9939D9E20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202A05E0-2685-344F-7AD1-C224B1CBDB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3634F337-707B-05E1-3748-4255A0089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A00F698D-5C7C-CAF3-667A-57AFB397C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5BEE7E51-0FC5-D20E-8E5A-1BCA96F713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1BDFB80B-E9E1-DF3C-A63A-593301A04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8FB1EAEC-FCC3-35A7-0D71-80D236492F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EFE8AF76-3711-6A8A-1093-D57794D2D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E466C7A3-F8F1-1FF1-2025-952B0860A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9B736378-D435-9769-9734-ACEA77AAEF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9D1B8BFB-97FD-FB55-98E9-40C107420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D22D8693-F86F-AAE6-6252-7C5DDD8F4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6475A9D0-F605-6FA2-E585-1BE3A0611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F8ECF1F7-0498-1DB5-5C28-0370B81214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05F69BB6-805B-6BC1-8468-E09BA5C08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ABC4675F-3881-AA9E-A89A-097EE4762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B8222496-DF4C-FD7A-6B63-95C64AFAD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D3820A5D-CC06-E165-A6CF-6122DA09D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3786FAE4-C736-FE64-DD4B-B7B023DA1F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34CB4475-F3DC-6348-6AFB-EBE22D6F2A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098730F2-A3C0-BC3E-5F1B-7F79C87912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3CFC1E95-10F0-B207-4216-2E3EB51074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88CA1561-0560-FB0C-874D-F8E022B95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4BF1A099-814C-52C8-E8FF-807FD1E7C1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383BE030-5493-942C-53E0-36439CE69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7281FDB9-A217-0C33-027D-25018F58C9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C90A2CCF-86B4-1EF1-73D9-9F76AC4B58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9C58C6A9-4EE3-E439-7011-58A5B9DDC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544F7F50-C555-CF5A-4C0D-EFB94FA66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6161376A-D3C5-14FA-1C4E-D81AB3DD3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F90A9EDB-4B1D-B99C-8B04-925DFBE5C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AD352601-0460-42AB-3236-86F5E0BB6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DA895F2F-42EF-F5C0-A18B-DC56440CB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61D82332-8A05-6783-86C7-56CB59151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43C6C16F-732F-F442-84D8-49611AA1F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FAF16C74-A4FC-51BF-9A2A-4651388658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4AAD5EA4-3926-6AD2-2819-2763F9FB1E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F58F54EC-C7D9-532A-20EA-BE82C74CA0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BD4C97CB-285C-19A4-8A74-9E382CBF85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E812431D-64DA-2150-EA8A-3327BE4CF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C713C8E0-A1AC-8610-DDE2-772359947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70B8A0FC-3996-96D1-01A7-C2449EFFC9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7B0314F0-C699-77E1-F082-4CFB029480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F2575674-D130-E186-B888-BDA4E1F97B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3FDF6A3D-859C-3F36-D9C9-7362FA877B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211D92D5-4CEB-9DB0-BCB8-792EFEE2BD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010C9837-132B-9353-96CB-7804BCD56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FCC04B99-3375-E87B-932D-2668ED75B5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ED9CDBC2-1561-3F11-4FD3-A5A7CFCB33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CD84FE06-EDD1-B4D2-5EF8-44E416D15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2CDD5DA8-BC8F-E5D2-C7FA-8BA13927A3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E7BB7461-D0C2-6B16-3030-7A170BEE44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8DAFBE6F-E4D3-D8BF-3D89-B7B2C6E4BA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9B04BFA8-5F10-874F-00FD-78AB0AA44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5AD26A69-A5EC-E641-BE3B-57B6EC1390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3435B9C7-F39B-A390-C28D-CC99E43CF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EBA56BBC-8159-29EC-905D-D691EE7687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4CA33029-E378-4DA9-FF8E-21C09C118B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CB5EBE0D-FB37-18F4-6320-EC7B2910E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F9417D67-0324-35EB-C44D-7C82FC915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CB535C23-AADE-A9F1-60D3-91EB33948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3AF7A0DC-9158-5F9B-094C-9653CF617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2514C549-F1EE-8BBD-7234-8DF45796B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9B5AE91C-85D2-5C8C-4BE1-490073328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99E9A840-F6ED-7483-868F-A6B7E356D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44DBA93D-618B-7119-F7AD-AFB45AA42E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D893BF87-7252-5E5D-3C16-0554ADAD1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CB5CAC71-A9D4-0D77-5FF5-B94DEA7274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06CFE29E-5A66-3064-568A-02B093E0BE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B103D4FC-8EBE-2A86-ADA7-987D23DE8F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6A407FF7-360F-FAB9-8D05-41D492AB6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797996D5-839C-1101-8170-7584550382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8527BB97-FB14-5096-CCB2-564954F03D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814753C4-FB9F-3BA6-4AFC-E10AC8978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96F075E1-F94A-4768-DFE8-1D07C89CE4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C61A463D-F30C-DF60-D690-A93127C361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D389F2D4-B0A9-D7E1-3CE2-40B19F7B93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02CC37D3-194F-264C-D2A7-1BC25AABA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457FC111-EA55-6FD5-970E-E20277F9F9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A68B94CC-11A1-1ABB-EC53-CACE038CB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14FC0261-945A-CF0F-7E66-4789B7401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56D4ABE6-DD5B-2F8E-8079-EA6C8E4BF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54373E06-9EE0-2CEF-939D-373F78DF2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59E864FA-F86C-51EF-AD3A-388B17021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F924B607-E357-DFD1-9D52-2E610D5A4B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53B54BB3-6AD1-F699-575B-0A24A29E5F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4B972CF5-27E8-58D6-7683-B1AE60AD5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FC130EAB-E402-6046-8ADE-CAE363C5FA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D7131D32-A0DA-343B-2389-A071B8CC3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9484FF47-E359-1EFA-4F53-A05C28D4E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5400FE44-7330-C68A-31A9-D085594D2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0967BE87-7ECE-44AE-27F4-8E9053514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09C6A363-C3D6-7B17-51E1-CC79B89CD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2B9FA4D7-63CD-C56F-616F-C145EB3C4C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44FE8E69-82A3-1916-753C-14DCCEFFC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297CB1FA-1C82-6446-EB9D-6707C2301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010C5BDC-831E-77E5-8706-30C8C06B6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E288D3D1-9D05-558C-BEAD-940A5108D7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F4E1F532-673D-E091-9D30-F73DA31384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56590EC8-A0D4-04C2-8B32-65CC02EE1E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E62D4752-F4A9-397B-B595-2F35AEDB35B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5F659684-3960-463D-0B03-4AC1B41EE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8308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6.5 Measurement Control Charts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8AC7C405-CAF5-B95A-AA0A-B29F2245892B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E3969C26-67D0-F522-DF81-36BB84F01B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7F99FB64-0340-A5F0-CD83-9D5CE9913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C85528D8-00E8-87A2-5058-4BAD63623E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81" name="Rectangle 13">
            <a:extLst>
              <a:ext uri="{FF2B5EF4-FFF2-40B4-BE49-F238E27FC236}">
                <a16:creationId xmlns:a16="http://schemas.microsoft.com/office/drawing/2014/main" id="{E426C253-8F17-144D-FC9D-7CC78C29FB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Assignable Cause - Interpretation</a:t>
            </a:r>
          </a:p>
        </p:txBody>
      </p:sp>
      <p:graphicFrame>
        <p:nvGraphicFramePr>
          <p:cNvPr id="519171" name="Object 3">
            <a:extLst>
              <a:ext uri="{FF2B5EF4-FFF2-40B4-BE49-F238E27FC236}">
                <a16:creationId xmlns:a16="http://schemas.microsoft.com/office/drawing/2014/main" id="{54DDC514-05E4-9719-4D50-51018DBC1584}"/>
              </a:ext>
            </a:extLst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4603750" y="1143000"/>
          <a:ext cx="3989388" cy="176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716280" imgH="1639800" progId="">
                  <p:embed/>
                </p:oleObj>
              </mc:Choice>
              <mc:Fallback>
                <p:oleObj r:id="rId2" imgW="3716280" imgH="16398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3750" y="1143000"/>
                        <a:ext cx="3989388" cy="176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9178" name="Picture 10">
            <a:extLst>
              <a:ext uri="{FF2B5EF4-FFF2-40B4-BE49-F238E27FC236}">
                <a16:creationId xmlns:a16="http://schemas.microsoft.com/office/drawing/2014/main" id="{39DB5916-4939-9FB9-6AB9-37121528F94D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563" y="2784475"/>
            <a:ext cx="4313237" cy="1619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9183" name="Text Box 15">
            <a:extLst>
              <a:ext uri="{FF2B5EF4-FFF2-40B4-BE49-F238E27FC236}">
                <a16:creationId xmlns:a16="http://schemas.microsoft.com/office/drawing/2014/main" id="{5EEB8674-2302-74EB-842B-AC4223A1C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1191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1:</a:t>
            </a:r>
          </a:p>
        </p:txBody>
      </p:sp>
      <p:sp>
        <p:nvSpPr>
          <p:cNvPr id="519184" name="Text Box 16">
            <a:extLst>
              <a:ext uri="{FF2B5EF4-FFF2-40B4-BE49-F238E27FC236}">
                <a16:creationId xmlns:a16="http://schemas.microsoft.com/office/drawing/2014/main" id="{3E4E5872-C88D-B812-6CF3-70705096D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2367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2:</a:t>
            </a:r>
          </a:p>
        </p:txBody>
      </p:sp>
      <p:sp>
        <p:nvSpPr>
          <p:cNvPr id="519185" name="Text Box 17">
            <a:extLst>
              <a:ext uri="{FF2B5EF4-FFF2-40B4-BE49-F238E27FC236}">
                <a16:creationId xmlns:a16="http://schemas.microsoft.com/office/drawing/2014/main" id="{38342C50-5D49-3F0D-7C8A-FCDE13D71E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50" y="41529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3:</a:t>
            </a:r>
          </a:p>
        </p:txBody>
      </p:sp>
      <p:sp>
        <p:nvSpPr>
          <p:cNvPr id="519186" name="Text Box 18">
            <a:extLst>
              <a:ext uri="{FF2B5EF4-FFF2-40B4-BE49-F238E27FC236}">
                <a16:creationId xmlns:a16="http://schemas.microsoft.com/office/drawing/2014/main" id="{EA349AAF-738F-864E-2454-8EA3BC30A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62357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6.5-13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pic>
        <p:nvPicPr>
          <p:cNvPr id="519188" name="Picture 20">
            <a:extLst>
              <a:ext uri="{FF2B5EF4-FFF2-40B4-BE49-F238E27FC236}">
                <a16:creationId xmlns:a16="http://schemas.microsoft.com/office/drawing/2014/main" id="{C623EA9E-0CCE-5E78-C2C4-DDAE8ADC9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0"/>
            <a:ext cx="4495800" cy="169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5D364D0E-0221-E4AB-EA54-ADC3AA6764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Assignable Cause - Interpretation</a:t>
            </a:r>
          </a:p>
        </p:txBody>
      </p:sp>
      <p:grpSp>
        <p:nvGrpSpPr>
          <p:cNvPr id="523267" name="Group 3">
            <a:extLst>
              <a:ext uri="{FF2B5EF4-FFF2-40B4-BE49-F238E27FC236}">
                <a16:creationId xmlns:a16="http://schemas.microsoft.com/office/drawing/2014/main" id="{F58A5887-707C-4C42-AD43-D2DC591ED263}"/>
              </a:ext>
            </a:extLst>
          </p:cNvPr>
          <p:cNvGrpSpPr>
            <a:grpSpLocks/>
          </p:cNvGrpSpPr>
          <p:nvPr/>
        </p:nvGrpSpPr>
        <p:grpSpPr bwMode="auto">
          <a:xfrm>
            <a:off x="4711700" y="1143000"/>
            <a:ext cx="3919538" cy="1673225"/>
            <a:chOff x="3055" y="1499"/>
            <a:chExt cx="5793" cy="2414"/>
          </a:xfrm>
        </p:grpSpPr>
        <p:sp>
          <p:nvSpPr>
            <p:cNvPr id="523268" name="Freeform 4">
              <a:extLst>
                <a:ext uri="{FF2B5EF4-FFF2-40B4-BE49-F238E27FC236}">
                  <a16:creationId xmlns:a16="http://schemas.microsoft.com/office/drawing/2014/main" id="{DB329EAB-5FDE-BA52-4F8B-FE5095719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" y="2187"/>
              <a:ext cx="5568" cy="1086"/>
            </a:xfrm>
            <a:custGeom>
              <a:avLst/>
              <a:gdLst>
                <a:gd name="T0" fmla="*/ 0 w 5568"/>
                <a:gd name="T1" fmla="*/ 0 h 1086"/>
                <a:gd name="T2" fmla="*/ 300 w 5568"/>
                <a:gd name="T3" fmla="*/ 724 h 1086"/>
                <a:gd name="T4" fmla="*/ 585 w 5568"/>
                <a:gd name="T5" fmla="*/ 543 h 1086"/>
                <a:gd name="T6" fmla="*/ 886 w 5568"/>
                <a:gd name="T7" fmla="*/ 181 h 1086"/>
                <a:gd name="T8" fmla="*/ 1171 w 5568"/>
                <a:gd name="T9" fmla="*/ 709 h 1086"/>
                <a:gd name="T10" fmla="*/ 1471 w 5568"/>
                <a:gd name="T11" fmla="*/ 241 h 1086"/>
                <a:gd name="T12" fmla="*/ 1771 w 5568"/>
                <a:gd name="T13" fmla="*/ 920 h 1086"/>
                <a:gd name="T14" fmla="*/ 2056 w 5568"/>
                <a:gd name="T15" fmla="*/ 362 h 1086"/>
                <a:gd name="T16" fmla="*/ 2356 w 5568"/>
                <a:gd name="T17" fmla="*/ 634 h 1086"/>
                <a:gd name="T18" fmla="*/ 2641 w 5568"/>
                <a:gd name="T19" fmla="*/ 181 h 1086"/>
                <a:gd name="T20" fmla="*/ 2942 w 5568"/>
                <a:gd name="T21" fmla="*/ 724 h 1086"/>
                <a:gd name="T22" fmla="*/ 3227 w 5568"/>
                <a:gd name="T23" fmla="*/ 75 h 1086"/>
                <a:gd name="T24" fmla="*/ 3527 w 5568"/>
                <a:gd name="T25" fmla="*/ 1086 h 1086"/>
                <a:gd name="T26" fmla="*/ 3812 w 5568"/>
                <a:gd name="T27" fmla="*/ 785 h 1086"/>
                <a:gd name="T28" fmla="*/ 4112 w 5568"/>
                <a:gd name="T29" fmla="*/ 241 h 1086"/>
                <a:gd name="T30" fmla="*/ 4397 w 5568"/>
                <a:gd name="T31" fmla="*/ 936 h 1086"/>
                <a:gd name="T32" fmla="*/ 4697 w 5568"/>
                <a:gd name="T33" fmla="*/ 211 h 1086"/>
                <a:gd name="T34" fmla="*/ 4983 w 5568"/>
                <a:gd name="T35" fmla="*/ 332 h 1086"/>
                <a:gd name="T36" fmla="*/ 5283 w 5568"/>
                <a:gd name="T37" fmla="*/ 0 h 1086"/>
                <a:gd name="T38" fmla="*/ 5568 w 5568"/>
                <a:gd name="T39" fmla="*/ 724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68" h="1086">
                  <a:moveTo>
                    <a:pt x="0" y="0"/>
                  </a:moveTo>
                  <a:lnTo>
                    <a:pt x="300" y="724"/>
                  </a:lnTo>
                  <a:lnTo>
                    <a:pt x="585" y="543"/>
                  </a:lnTo>
                  <a:lnTo>
                    <a:pt x="886" y="181"/>
                  </a:lnTo>
                  <a:lnTo>
                    <a:pt x="1171" y="709"/>
                  </a:lnTo>
                  <a:lnTo>
                    <a:pt x="1471" y="241"/>
                  </a:lnTo>
                  <a:lnTo>
                    <a:pt x="1771" y="920"/>
                  </a:lnTo>
                  <a:lnTo>
                    <a:pt x="2056" y="362"/>
                  </a:lnTo>
                  <a:lnTo>
                    <a:pt x="2356" y="634"/>
                  </a:lnTo>
                  <a:lnTo>
                    <a:pt x="2641" y="181"/>
                  </a:lnTo>
                  <a:lnTo>
                    <a:pt x="2942" y="724"/>
                  </a:lnTo>
                  <a:lnTo>
                    <a:pt x="3227" y="75"/>
                  </a:lnTo>
                  <a:lnTo>
                    <a:pt x="3527" y="1086"/>
                  </a:lnTo>
                  <a:lnTo>
                    <a:pt x="3812" y="785"/>
                  </a:lnTo>
                  <a:lnTo>
                    <a:pt x="4112" y="241"/>
                  </a:lnTo>
                  <a:lnTo>
                    <a:pt x="4397" y="936"/>
                  </a:lnTo>
                  <a:lnTo>
                    <a:pt x="4697" y="211"/>
                  </a:lnTo>
                  <a:lnTo>
                    <a:pt x="4983" y="332"/>
                  </a:lnTo>
                  <a:lnTo>
                    <a:pt x="5283" y="0"/>
                  </a:lnTo>
                  <a:lnTo>
                    <a:pt x="5568" y="724"/>
                  </a:lnTo>
                </a:path>
              </a:pathLst>
            </a:custGeom>
            <a:noFill/>
            <a:ln w="9525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69" name="Rectangle 5">
              <a:extLst>
                <a:ext uri="{FF2B5EF4-FFF2-40B4-BE49-F238E27FC236}">
                  <a16:creationId xmlns:a16="http://schemas.microsoft.com/office/drawing/2014/main" id="{ABF56BD6-831E-75CE-741C-F428A2C39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6" y="2064"/>
              <a:ext cx="1136" cy="12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70" name="Freeform 6">
              <a:extLst>
                <a:ext uri="{FF2B5EF4-FFF2-40B4-BE49-F238E27FC236}">
                  <a16:creationId xmlns:a16="http://schemas.microsoft.com/office/drawing/2014/main" id="{CE085D5D-D6F2-9ACA-78ED-B263E0FC9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1902"/>
              <a:ext cx="4293" cy="1561"/>
            </a:xfrm>
            <a:custGeom>
              <a:avLst/>
              <a:gdLst>
                <a:gd name="T0" fmla="*/ 30 w 4293"/>
                <a:gd name="T1" fmla="*/ 272 h 1433"/>
                <a:gd name="T2" fmla="*/ 0 w 4293"/>
                <a:gd name="T3" fmla="*/ 422 h 1433"/>
                <a:gd name="T4" fmla="*/ 30 w 4293"/>
                <a:gd name="T5" fmla="*/ 573 h 1433"/>
                <a:gd name="T6" fmla="*/ 120 w 4293"/>
                <a:gd name="T7" fmla="*/ 694 h 1433"/>
                <a:gd name="T8" fmla="*/ 151 w 4293"/>
                <a:gd name="T9" fmla="*/ 845 h 1433"/>
                <a:gd name="T10" fmla="*/ 226 w 4293"/>
                <a:gd name="T11" fmla="*/ 1011 h 1433"/>
                <a:gd name="T12" fmla="*/ 361 w 4293"/>
                <a:gd name="T13" fmla="*/ 1086 h 1433"/>
                <a:gd name="T14" fmla="*/ 616 w 4293"/>
                <a:gd name="T15" fmla="*/ 1162 h 1433"/>
                <a:gd name="T16" fmla="*/ 751 w 4293"/>
                <a:gd name="T17" fmla="*/ 1222 h 1433"/>
                <a:gd name="T18" fmla="*/ 1006 w 4293"/>
                <a:gd name="T19" fmla="*/ 1298 h 1433"/>
                <a:gd name="T20" fmla="*/ 1201 w 4293"/>
                <a:gd name="T21" fmla="*/ 1313 h 1433"/>
                <a:gd name="T22" fmla="*/ 1336 w 4293"/>
                <a:gd name="T23" fmla="*/ 1252 h 1433"/>
                <a:gd name="T24" fmla="*/ 1501 w 4293"/>
                <a:gd name="T25" fmla="*/ 1207 h 1433"/>
                <a:gd name="T26" fmla="*/ 1636 w 4293"/>
                <a:gd name="T27" fmla="*/ 1162 h 1433"/>
                <a:gd name="T28" fmla="*/ 1831 w 4293"/>
                <a:gd name="T29" fmla="*/ 1147 h 1433"/>
                <a:gd name="T30" fmla="*/ 2056 w 4293"/>
                <a:gd name="T31" fmla="*/ 1177 h 1433"/>
                <a:gd name="T32" fmla="*/ 2192 w 4293"/>
                <a:gd name="T33" fmla="*/ 1222 h 1433"/>
                <a:gd name="T34" fmla="*/ 2387 w 4293"/>
                <a:gd name="T35" fmla="*/ 1328 h 1433"/>
                <a:gd name="T36" fmla="*/ 2552 w 4293"/>
                <a:gd name="T37" fmla="*/ 1388 h 1433"/>
                <a:gd name="T38" fmla="*/ 2687 w 4293"/>
                <a:gd name="T39" fmla="*/ 1403 h 1433"/>
                <a:gd name="T40" fmla="*/ 2852 w 4293"/>
                <a:gd name="T41" fmla="*/ 1418 h 1433"/>
                <a:gd name="T42" fmla="*/ 3002 w 4293"/>
                <a:gd name="T43" fmla="*/ 1433 h 1433"/>
                <a:gd name="T44" fmla="*/ 3167 w 4293"/>
                <a:gd name="T45" fmla="*/ 1358 h 1433"/>
                <a:gd name="T46" fmla="*/ 3332 w 4293"/>
                <a:gd name="T47" fmla="*/ 1328 h 1433"/>
                <a:gd name="T48" fmla="*/ 3602 w 4293"/>
                <a:gd name="T49" fmla="*/ 1328 h 1433"/>
                <a:gd name="T50" fmla="*/ 3827 w 4293"/>
                <a:gd name="T51" fmla="*/ 1328 h 1433"/>
                <a:gd name="T52" fmla="*/ 4098 w 4293"/>
                <a:gd name="T53" fmla="*/ 1283 h 1433"/>
                <a:gd name="T54" fmla="*/ 4248 w 4293"/>
                <a:gd name="T55" fmla="*/ 1162 h 1433"/>
                <a:gd name="T56" fmla="*/ 4293 w 4293"/>
                <a:gd name="T57" fmla="*/ 996 h 1433"/>
                <a:gd name="T58" fmla="*/ 4278 w 4293"/>
                <a:gd name="T59" fmla="*/ 845 h 1433"/>
                <a:gd name="T60" fmla="*/ 4218 w 4293"/>
                <a:gd name="T61" fmla="*/ 694 h 1433"/>
                <a:gd name="T62" fmla="*/ 4218 w 4293"/>
                <a:gd name="T63" fmla="*/ 543 h 1433"/>
                <a:gd name="T64" fmla="*/ 4248 w 4293"/>
                <a:gd name="T65" fmla="*/ 392 h 1433"/>
                <a:gd name="T66" fmla="*/ 4188 w 4293"/>
                <a:gd name="T67" fmla="*/ 256 h 1433"/>
                <a:gd name="T68" fmla="*/ 4053 w 4293"/>
                <a:gd name="T69" fmla="*/ 166 h 1433"/>
                <a:gd name="T70" fmla="*/ 3887 w 4293"/>
                <a:gd name="T71" fmla="*/ 151 h 1433"/>
                <a:gd name="T72" fmla="*/ 3632 w 4293"/>
                <a:gd name="T73" fmla="*/ 151 h 1433"/>
                <a:gd name="T74" fmla="*/ 3437 w 4293"/>
                <a:gd name="T75" fmla="*/ 166 h 1433"/>
                <a:gd name="T76" fmla="*/ 3272 w 4293"/>
                <a:gd name="T77" fmla="*/ 166 h 1433"/>
                <a:gd name="T78" fmla="*/ 2972 w 4293"/>
                <a:gd name="T79" fmla="*/ 181 h 1433"/>
                <a:gd name="T80" fmla="*/ 2807 w 4293"/>
                <a:gd name="T81" fmla="*/ 136 h 1433"/>
                <a:gd name="T82" fmla="*/ 2387 w 4293"/>
                <a:gd name="T83" fmla="*/ 0 h 1433"/>
                <a:gd name="T84" fmla="*/ 2162 w 4293"/>
                <a:gd name="T85" fmla="*/ 0 h 1433"/>
                <a:gd name="T86" fmla="*/ 1801 w 4293"/>
                <a:gd name="T87" fmla="*/ 30 h 1433"/>
                <a:gd name="T88" fmla="*/ 1636 w 4293"/>
                <a:gd name="T89" fmla="*/ 75 h 1433"/>
                <a:gd name="T90" fmla="*/ 1471 w 4293"/>
                <a:gd name="T91" fmla="*/ 136 h 1433"/>
                <a:gd name="T92" fmla="*/ 1306 w 4293"/>
                <a:gd name="T93" fmla="*/ 226 h 1433"/>
                <a:gd name="T94" fmla="*/ 1141 w 4293"/>
                <a:gd name="T95" fmla="*/ 272 h 1433"/>
                <a:gd name="T96" fmla="*/ 946 w 4293"/>
                <a:gd name="T97" fmla="*/ 272 h 1433"/>
                <a:gd name="T98" fmla="*/ 751 w 4293"/>
                <a:gd name="T99" fmla="*/ 211 h 1433"/>
                <a:gd name="T100" fmla="*/ 586 w 4293"/>
                <a:gd name="T101" fmla="*/ 166 h 1433"/>
                <a:gd name="T102" fmla="*/ 421 w 4293"/>
                <a:gd name="T103" fmla="*/ 136 h 1433"/>
                <a:gd name="T104" fmla="*/ 196 w 4293"/>
                <a:gd name="T105" fmla="*/ 136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93" h="1433">
                  <a:moveTo>
                    <a:pt x="90" y="181"/>
                  </a:moveTo>
                  <a:lnTo>
                    <a:pt x="60" y="181"/>
                  </a:lnTo>
                  <a:lnTo>
                    <a:pt x="60" y="211"/>
                  </a:lnTo>
                  <a:lnTo>
                    <a:pt x="30" y="241"/>
                  </a:lnTo>
                  <a:lnTo>
                    <a:pt x="30" y="272"/>
                  </a:lnTo>
                  <a:lnTo>
                    <a:pt x="0" y="302"/>
                  </a:lnTo>
                  <a:lnTo>
                    <a:pt x="0" y="332"/>
                  </a:lnTo>
                  <a:lnTo>
                    <a:pt x="0" y="362"/>
                  </a:lnTo>
                  <a:lnTo>
                    <a:pt x="0" y="392"/>
                  </a:lnTo>
                  <a:lnTo>
                    <a:pt x="0" y="422"/>
                  </a:lnTo>
                  <a:lnTo>
                    <a:pt x="0" y="453"/>
                  </a:lnTo>
                  <a:lnTo>
                    <a:pt x="0" y="483"/>
                  </a:lnTo>
                  <a:lnTo>
                    <a:pt x="0" y="513"/>
                  </a:lnTo>
                  <a:lnTo>
                    <a:pt x="0" y="543"/>
                  </a:lnTo>
                  <a:lnTo>
                    <a:pt x="30" y="573"/>
                  </a:lnTo>
                  <a:lnTo>
                    <a:pt x="60" y="604"/>
                  </a:lnTo>
                  <a:lnTo>
                    <a:pt x="90" y="604"/>
                  </a:lnTo>
                  <a:lnTo>
                    <a:pt x="90" y="634"/>
                  </a:lnTo>
                  <a:lnTo>
                    <a:pt x="120" y="664"/>
                  </a:lnTo>
                  <a:lnTo>
                    <a:pt x="120" y="694"/>
                  </a:lnTo>
                  <a:lnTo>
                    <a:pt x="120" y="724"/>
                  </a:lnTo>
                  <a:lnTo>
                    <a:pt x="151" y="754"/>
                  </a:lnTo>
                  <a:lnTo>
                    <a:pt x="151" y="785"/>
                  </a:lnTo>
                  <a:lnTo>
                    <a:pt x="151" y="815"/>
                  </a:lnTo>
                  <a:lnTo>
                    <a:pt x="151" y="845"/>
                  </a:lnTo>
                  <a:lnTo>
                    <a:pt x="151" y="875"/>
                  </a:lnTo>
                  <a:lnTo>
                    <a:pt x="151" y="905"/>
                  </a:lnTo>
                  <a:lnTo>
                    <a:pt x="151" y="935"/>
                  </a:lnTo>
                  <a:lnTo>
                    <a:pt x="196" y="966"/>
                  </a:lnTo>
                  <a:lnTo>
                    <a:pt x="226" y="1011"/>
                  </a:lnTo>
                  <a:lnTo>
                    <a:pt x="256" y="1026"/>
                  </a:lnTo>
                  <a:lnTo>
                    <a:pt x="256" y="1056"/>
                  </a:lnTo>
                  <a:lnTo>
                    <a:pt x="286" y="1056"/>
                  </a:lnTo>
                  <a:lnTo>
                    <a:pt x="331" y="1086"/>
                  </a:lnTo>
                  <a:lnTo>
                    <a:pt x="361" y="1086"/>
                  </a:lnTo>
                  <a:lnTo>
                    <a:pt x="391" y="1101"/>
                  </a:lnTo>
                  <a:lnTo>
                    <a:pt x="421" y="1117"/>
                  </a:lnTo>
                  <a:lnTo>
                    <a:pt x="451" y="1132"/>
                  </a:lnTo>
                  <a:lnTo>
                    <a:pt x="511" y="1147"/>
                  </a:lnTo>
                  <a:lnTo>
                    <a:pt x="616" y="1162"/>
                  </a:lnTo>
                  <a:lnTo>
                    <a:pt x="646" y="1177"/>
                  </a:lnTo>
                  <a:lnTo>
                    <a:pt x="676" y="1192"/>
                  </a:lnTo>
                  <a:lnTo>
                    <a:pt x="691" y="1207"/>
                  </a:lnTo>
                  <a:lnTo>
                    <a:pt x="721" y="1207"/>
                  </a:lnTo>
                  <a:lnTo>
                    <a:pt x="751" y="1222"/>
                  </a:lnTo>
                  <a:lnTo>
                    <a:pt x="811" y="1252"/>
                  </a:lnTo>
                  <a:lnTo>
                    <a:pt x="841" y="1267"/>
                  </a:lnTo>
                  <a:lnTo>
                    <a:pt x="946" y="1283"/>
                  </a:lnTo>
                  <a:lnTo>
                    <a:pt x="976" y="1283"/>
                  </a:lnTo>
                  <a:lnTo>
                    <a:pt x="1006" y="1298"/>
                  </a:lnTo>
                  <a:lnTo>
                    <a:pt x="1036" y="1313"/>
                  </a:lnTo>
                  <a:lnTo>
                    <a:pt x="1081" y="1313"/>
                  </a:lnTo>
                  <a:lnTo>
                    <a:pt x="1141" y="1313"/>
                  </a:lnTo>
                  <a:lnTo>
                    <a:pt x="1171" y="1313"/>
                  </a:lnTo>
                  <a:lnTo>
                    <a:pt x="1201" y="1313"/>
                  </a:lnTo>
                  <a:lnTo>
                    <a:pt x="1231" y="1298"/>
                  </a:lnTo>
                  <a:lnTo>
                    <a:pt x="1246" y="1283"/>
                  </a:lnTo>
                  <a:lnTo>
                    <a:pt x="1276" y="1267"/>
                  </a:lnTo>
                  <a:lnTo>
                    <a:pt x="1306" y="1267"/>
                  </a:lnTo>
                  <a:lnTo>
                    <a:pt x="1336" y="1252"/>
                  </a:lnTo>
                  <a:lnTo>
                    <a:pt x="1366" y="1237"/>
                  </a:lnTo>
                  <a:lnTo>
                    <a:pt x="1396" y="1237"/>
                  </a:lnTo>
                  <a:lnTo>
                    <a:pt x="1441" y="1222"/>
                  </a:lnTo>
                  <a:lnTo>
                    <a:pt x="1471" y="1207"/>
                  </a:lnTo>
                  <a:lnTo>
                    <a:pt x="1501" y="1207"/>
                  </a:lnTo>
                  <a:lnTo>
                    <a:pt x="1531" y="1192"/>
                  </a:lnTo>
                  <a:lnTo>
                    <a:pt x="1561" y="1177"/>
                  </a:lnTo>
                  <a:lnTo>
                    <a:pt x="1576" y="1177"/>
                  </a:lnTo>
                  <a:lnTo>
                    <a:pt x="1606" y="1177"/>
                  </a:lnTo>
                  <a:lnTo>
                    <a:pt x="1636" y="1162"/>
                  </a:lnTo>
                  <a:lnTo>
                    <a:pt x="1696" y="1147"/>
                  </a:lnTo>
                  <a:lnTo>
                    <a:pt x="1726" y="1147"/>
                  </a:lnTo>
                  <a:lnTo>
                    <a:pt x="1756" y="1147"/>
                  </a:lnTo>
                  <a:lnTo>
                    <a:pt x="1801" y="1147"/>
                  </a:lnTo>
                  <a:lnTo>
                    <a:pt x="1831" y="1147"/>
                  </a:lnTo>
                  <a:lnTo>
                    <a:pt x="1861" y="1147"/>
                  </a:lnTo>
                  <a:lnTo>
                    <a:pt x="1891" y="1147"/>
                  </a:lnTo>
                  <a:lnTo>
                    <a:pt x="1921" y="1147"/>
                  </a:lnTo>
                  <a:lnTo>
                    <a:pt x="1951" y="1162"/>
                  </a:lnTo>
                  <a:lnTo>
                    <a:pt x="2056" y="1177"/>
                  </a:lnTo>
                  <a:lnTo>
                    <a:pt x="2086" y="1177"/>
                  </a:lnTo>
                  <a:lnTo>
                    <a:pt x="2117" y="1192"/>
                  </a:lnTo>
                  <a:lnTo>
                    <a:pt x="2132" y="1207"/>
                  </a:lnTo>
                  <a:lnTo>
                    <a:pt x="2162" y="1207"/>
                  </a:lnTo>
                  <a:lnTo>
                    <a:pt x="2192" y="1222"/>
                  </a:lnTo>
                  <a:lnTo>
                    <a:pt x="2222" y="1237"/>
                  </a:lnTo>
                  <a:lnTo>
                    <a:pt x="2252" y="1252"/>
                  </a:lnTo>
                  <a:lnTo>
                    <a:pt x="2282" y="1267"/>
                  </a:lnTo>
                  <a:lnTo>
                    <a:pt x="2327" y="1298"/>
                  </a:lnTo>
                  <a:lnTo>
                    <a:pt x="2387" y="1328"/>
                  </a:lnTo>
                  <a:lnTo>
                    <a:pt x="2417" y="1328"/>
                  </a:lnTo>
                  <a:lnTo>
                    <a:pt x="2447" y="1343"/>
                  </a:lnTo>
                  <a:lnTo>
                    <a:pt x="2477" y="1358"/>
                  </a:lnTo>
                  <a:lnTo>
                    <a:pt x="2522" y="1373"/>
                  </a:lnTo>
                  <a:lnTo>
                    <a:pt x="2552" y="1388"/>
                  </a:lnTo>
                  <a:lnTo>
                    <a:pt x="2582" y="1388"/>
                  </a:lnTo>
                  <a:lnTo>
                    <a:pt x="2612" y="1388"/>
                  </a:lnTo>
                  <a:lnTo>
                    <a:pt x="2642" y="1403"/>
                  </a:lnTo>
                  <a:lnTo>
                    <a:pt x="2657" y="1403"/>
                  </a:lnTo>
                  <a:lnTo>
                    <a:pt x="2687" y="1403"/>
                  </a:lnTo>
                  <a:lnTo>
                    <a:pt x="2717" y="1403"/>
                  </a:lnTo>
                  <a:lnTo>
                    <a:pt x="2747" y="1403"/>
                  </a:lnTo>
                  <a:lnTo>
                    <a:pt x="2807" y="1418"/>
                  </a:lnTo>
                  <a:lnTo>
                    <a:pt x="2837" y="1418"/>
                  </a:lnTo>
                  <a:lnTo>
                    <a:pt x="2852" y="1418"/>
                  </a:lnTo>
                  <a:lnTo>
                    <a:pt x="2882" y="1433"/>
                  </a:lnTo>
                  <a:lnTo>
                    <a:pt x="2912" y="1433"/>
                  </a:lnTo>
                  <a:lnTo>
                    <a:pt x="2942" y="1433"/>
                  </a:lnTo>
                  <a:lnTo>
                    <a:pt x="2972" y="1433"/>
                  </a:lnTo>
                  <a:lnTo>
                    <a:pt x="3002" y="1433"/>
                  </a:lnTo>
                  <a:lnTo>
                    <a:pt x="3047" y="1403"/>
                  </a:lnTo>
                  <a:lnTo>
                    <a:pt x="3077" y="1388"/>
                  </a:lnTo>
                  <a:lnTo>
                    <a:pt x="3107" y="1388"/>
                  </a:lnTo>
                  <a:lnTo>
                    <a:pt x="3137" y="1373"/>
                  </a:lnTo>
                  <a:lnTo>
                    <a:pt x="3167" y="1358"/>
                  </a:lnTo>
                  <a:lnTo>
                    <a:pt x="3197" y="1343"/>
                  </a:lnTo>
                  <a:lnTo>
                    <a:pt x="3242" y="1343"/>
                  </a:lnTo>
                  <a:lnTo>
                    <a:pt x="3272" y="1343"/>
                  </a:lnTo>
                  <a:lnTo>
                    <a:pt x="3302" y="1328"/>
                  </a:lnTo>
                  <a:lnTo>
                    <a:pt x="3332" y="1328"/>
                  </a:lnTo>
                  <a:lnTo>
                    <a:pt x="3362" y="1328"/>
                  </a:lnTo>
                  <a:lnTo>
                    <a:pt x="3467" y="1328"/>
                  </a:lnTo>
                  <a:lnTo>
                    <a:pt x="3542" y="1328"/>
                  </a:lnTo>
                  <a:lnTo>
                    <a:pt x="3572" y="1328"/>
                  </a:lnTo>
                  <a:lnTo>
                    <a:pt x="3602" y="1328"/>
                  </a:lnTo>
                  <a:lnTo>
                    <a:pt x="3632" y="1328"/>
                  </a:lnTo>
                  <a:lnTo>
                    <a:pt x="3662" y="1328"/>
                  </a:lnTo>
                  <a:lnTo>
                    <a:pt x="3752" y="1328"/>
                  </a:lnTo>
                  <a:lnTo>
                    <a:pt x="3797" y="1328"/>
                  </a:lnTo>
                  <a:lnTo>
                    <a:pt x="3827" y="1328"/>
                  </a:lnTo>
                  <a:lnTo>
                    <a:pt x="3902" y="1328"/>
                  </a:lnTo>
                  <a:lnTo>
                    <a:pt x="3932" y="1328"/>
                  </a:lnTo>
                  <a:lnTo>
                    <a:pt x="3992" y="1298"/>
                  </a:lnTo>
                  <a:lnTo>
                    <a:pt x="4083" y="1298"/>
                  </a:lnTo>
                  <a:lnTo>
                    <a:pt x="4098" y="1283"/>
                  </a:lnTo>
                  <a:lnTo>
                    <a:pt x="4128" y="1267"/>
                  </a:lnTo>
                  <a:lnTo>
                    <a:pt x="4158" y="1252"/>
                  </a:lnTo>
                  <a:lnTo>
                    <a:pt x="4188" y="1222"/>
                  </a:lnTo>
                  <a:lnTo>
                    <a:pt x="4218" y="1192"/>
                  </a:lnTo>
                  <a:lnTo>
                    <a:pt x="4248" y="1162"/>
                  </a:lnTo>
                  <a:lnTo>
                    <a:pt x="4263" y="1117"/>
                  </a:lnTo>
                  <a:lnTo>
                    <a:pt x="4278" y="1086"/>
                  </a:lnTo>
                  <a:lnTo>
                    <a:pt x="4293" y="1056"/>
                  </a:lnTo>
                  <a:lnTo>
                    <a:pt x="4293" y="1026"/>
                  </a:lnTo>
                  <a:lnTo>
                    <a:pt x="4293" y="996"/>
                  </a:lnTo>
                  <a:lnTo>
                    <a:pt x="4293" y="966"/>
                  </a:lnTo>
                  <a:lnTo>
                    <a:pt x="4293" y="935"/>
                  </a:lnTo>
                  <a:lnTo>
                    <a:pt x="4293" y="905"/>
                  </a:lnTo>
                  <a:lnTo>
                    <a:pt x="4293" y="875"/>
                  </a:lnTo>
                  <a:lnTo>
                    <a:pt x="4278" y="845"/>
                  </a:lnTo>
                  <a:lnTo>
                    <a:pt x="4263" y="815"/>
                  </a:lnTo>
                  <a:lnTo>
                    <a:pt x="4248" y="785"/>
                  </a:lnTo>
                  <a:lnTo>
                    <a:pt x="4248" y="754"/>
                  </a:lnTo>
                  <a:lnTo>
                    <a:pt x="4248" y="724"/>
                  </a:lnTo>
                  <a:lnTo>
                    <a:pt x="4218" y="694"/>
                  </a:lnTo>
                  <a:lnTo>
                    <a:pt x="4218" y="664"/>
                  </a:lnTo>
                  <a:lnTo>
                    <a:pt x="4218" y="634"/>
                  </a:lnTo>
                  <a:lnTo>
                    <a:pt x="4218" y="604"/>
                  </a:lnTo>
                  <a:lnTo>
                    <a:pt x="4218" y="573"/>
                  </a:lnTo>
                  <a:lnTo>
                    <a:pt x="4218" y="543"/>
                  </a:lnTo>
                  <a:lnTo>
                    <a:pt x="4218" y="513"/>
                  </a:lnTo>
                  <a:lnTo>
                    <a:pt x="4218" y="483"/>
                  </a:lnTo>
                  <a:lnTo>
                    <a:pt x="4218" y="453"/>
                  </a:lnTo>
                  <a:lnTo>
                    <a:pt x="4218" y="422"/>
                  </a:lnTo>
                  <a:lnTo>
                    <a:pt x="4248" y="392"/>
                  </a:lnTo>
                  <a:lnTo>
                    <a:pt x="4248" y="362"/>
                  </a:lnTo>
                  <a:lnTo>
                    <a:pt x="4248" y="332"/>
                  </a:lnTo>
                  <a:lnTo>
                    <a:pt x="4248" y="302"/>
                  </a:lnTo>
                  <a:lnTo>
                    <a:pt x="4218" y="287"/>
                  </a:lnTo>
                  <a:lnTo>
                    <a:pt x="4188" y="256"/>
                  </a:lnTo>
                  <a:lnTo>
                    <a:pt x="4158" y="226"/>
                  </a:lnTo>
                  <a:lnTo>
                    <a:pt x="4128" y="196"/>
                  </a:lnTo>
                  <a:lnTo>
                    <a:pt x="4098" y="181"/>
                  </a:lnTo>
                  <a:lnTo>
                    <a:pt x="4083" y="181"/>
                  </a:lnTo>
                  <a:lnTo>
                    <a:pt x="4053" y="166"/>
                  </a:lnTo>
                  <a:lnTo>
                    <a:pt x="3992" y="151"/>
                  </a:lnTo>
                  <a:lnTo>
                    <a:pt x="3962" y="151"/>
                  </a:lnTo>
                  <a:lnTo>
                    <a:pt x="3932" y="151"/>
                  </a:lnTo>
                  <a:lnTo>
                    <a:pt x="3902" y="151"/>
                  </a:lnTo>
                  <a:lnTo>
                    <a:pt x="3887" y="151"/>
                  </a:lnTo>
                  <a:lnTo>
                    <a:pt x="3827" y="151"/>
                  </a:lnTo>
                  <a:lnTo>
                    <a:pt x="3797" y="151"/>
                  </a:lnTo>
                  <a:lnTo>
                    <a:pt x="3767" y="151"/>
                  </a:lnTo>
                  <a:lnTo>
                    <a:pt x="3662" y="151"/>
                  </a:lnTo>
                  <a:lnTo>
                    <a:pt x="3632" y="151"/>
                  </a:lnTo>
                  <a:lnTo>
                    <a:pt x="3602" y="151"/>
                  </a:lnTo>
                  <a:lnTo>
                    <a:pt x="3572" y="151"/>
                  </a:lnTo>
                  <a:lnTo>
                    <a:pt x="3497" y="151"/>
                  </a:lnTo>
                  <a:lnTo>
                    <a:pt x="3467" y="151"/>
                  </a:lnTo>
                  <a:lnTo>
                    <a:pt x="3437" y="166"/>
                  </a:lnTo>
                  <a:lnTo>
                    <a:pt x="3392" y="166"/>
                  </a:lnTo>
                  <a:lnTo>
                    <a:pt x="3362" y="166"/>
                  </a:lnTo>
                  <a:lnTo>
                    <a:pt x="3332" y="166"/>
                  </a:lnTo>
                  <a:lnTo>
                    <a:pt x="3302" y="166"/>
                  </a:lnTo>
                  <a:lnTo>
                    <a:pt x="3272" y="166"/>
                  </a:lnTo>
                  <a:lnTo>
                    <a:pt x="3242" y="166"/>
                  </a:lnTo>
                  <a:lnTo>
                    <a:pt x="3197" y="181"/>
                  </a:lnTo>
                  <a:lnTo>
                    <a:pt x="3167" y="181"/>
                  </a:lnTo>
                  <a:lnTo>
                    <a:pt x="3077" y="181"/>
                  </a:lnTo>
                  <a:lnTo>
                    <a:pt x="2972" y="181"/>
                  </a:lnTo>
                  <a:lnTo>
                    <a:pt x="2942" y="181"/>
                  </a:lnTo>
                  <a:lnTo>
                    <a:pt x="2912" y="181"/>
                  </a:lnTo>
                  <a:lnTo>
                    <a:pt x="2882" y="151"/>
                  </a:lnTo>
                  <a:lnTo>
                    <a:pt x="2837" y="151"/>
                  </a:lnTo>
                  <a:lnTo>
                    <a:pt x="2807" y="136"/>
                  </a:lnTo>
                  <a:lnTo>
                    <a:pt x="2657" y="121"/>
                  </a:lnTo>
                  <a:lnTo>
                    <a:pt x="2552" y="30"/>
                  </a:lnTo>
                  <a:lnTo>
                    <a:pt x="2447" y="15"/>
                  </a:lnTo>
                  <a:lnTo>
                    <a:pt x="2417" y="15"/>
                  </a:lnTo>
                  <a:lnTo>
                    <a:pt x="2387" y="0"/>
                  </a:lnTo>
                  <a:lnTo>
                    <a:pt x="2357" y="0"/>
                  </a:lnTo>
                  <a:lnTo>
                    <a:pt x="2327" y="0"/>
                  </a:lnTo>
                  <a:lnTo>
                    <a:pt x="2297" y="0"/>
                  </a:lnTo>
                  <a:lnTo>
                    <a:pt x="2222" y="0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17" y="0"/>
                  </a:lnTo>
                  <a:lnTo>
                    <a:pt x="1996" y="15"/>
                  </a:lnTo>
                  <a:lnTo>
                    <a:pt x="1891" y="15"/>
                  </a:lnTo>
                  <a:lnTo>
                    <a:pt x="1801" y="30"/>
                  </a:lnTo>
                  <a:lnTo>
                    <a:pt x="1771" y="30"/>
                  </a:lnTo>
                  <a:lnTo>
                    <a:pt x="1726" y="45"/>
                  </a:lnTo>
                  <a:lnTo>
                    <a:pt x="1696" y="60"/>
                  </a:lnTo>
                  <a:lnTo>
                    <a:pt x="1666" y="75"/>
                  </a:lnTo>
                  <a:lnTo>
                    <a:pt x="1636" y="75"/>
                  </a:lnTo>
                  <a:lnTo>
                    <a:pt x="1606" y="90"/>
                  </a:lnTo>
                  <a:lnTo>
                    <a:pt x="1576" y="106"/>
                  </a:lnTo>
                  <a:lnTo>
                    <a:pt x="1561" y="121"/>
                  </a:lnTo>
                  <a:lnTo>
                    <a:pt x="1501" y="136"/>
                  </a:lnTo>
                  <a:lnTo>
                    <a:pt x="1471" y="136"/>
                  </a:lnTo>
                  <a:lnTo>
                    <a:pt x="1441" y="151"/>
                  </a:lnTo>
                  <a:lnTo>
                    <a:pt x="1396" y="181"/>
                  </a:lnTo>
                  <a:lnTo>
                    <a:pt x="1366" y="196"/>
                  </a:lnTo>
                  <a:lnTo>
                    <a:pt x="1336" y="211"/>
                  </a:lnTo>
                  <a:lnTo>
                    <a:pt x="1306" y="226"/>
                  </a:lnTo>
                  <a:lnTo>
                    <a:pt x="1276" y="226"/>
                  </a:lnTo>
                  <a:lnTo>
                    <a:pt x="1246" y="241"/>
                  </a:lnTo>
                  <a:lnTo>
                    <a:pt x="1231" y="256"/>
                  </a:lnTo>
                  <a:lnTo>
                    <a:pt x="1201" y="256"/>
                  </a:lnTo>
                  <a:lnTo>
                    <a:pt x="1141" y="272"/>
                  </a:lnTo>
                  <a:lnTo>
                    <a:pt x="1051" y="287"/>
                  </a:lnTo>
                  <a:lnTo>
                    <a:pt x="1036" y="287"/>
                  </a:lnTo>
                  <a:lnTo>
                    <a:pt x="1006" y="287"/>
                  </a:lnTo>
                  <a:lnTo>
                    <a:pt x="976" y="272"/>
                  </a:lnTo>
                  <a:lnTo>
                    <a:pt x="946" y="272"/>
                  </a:lnTo>
                  <a:lnTo>
                    <a:pt x="886" y="256"/>
                  </a:lnTo>
                  <a:lnTo>
                    <a:pt x="871" y="256"/>
                  </a:lnTo>
                  <a:lnTo>
                    <a:pt x="811" y="241"/>
                  </a:lnTo>
                  <a:lnTo>
                    <a:pt x="781" y="226"/>
                  </a:lnTo>
                  <a:lnTo>
                    <a:pt x="751" y="211"/>
                  </a:lnTo>
                  <a:lnTo>
                    <a:pt x="691" y="196"/>
                  </a:lnTo>
                  <a:lnTo>
                    <a:pt x="676" y="181"/>
                  </a:lnTo>
                  <a:lnTo>
                    <a:pt x="646" y="181"/>
                  </a:lnTo>
                  <a:lnTo>
                    <a:pt x="616" y="166"/>
                  </a:lnTo>
                  <a:lnTo>
                    <a:pt x="586" y="166"/>
                  </a:lnTo>
                  <a:lnTo>
                    <a:pt x="556" y="151"/>
                  </a:lnTo>
                  <a:lnTo>
                    <a:pt x="511" y="151"/>
                  </a:lnTo>
                  <a:lnTo>
                    <a:pt x="481" y="151"/>
                  </a:lnTo>
                  <a:lnTo>
                    <a:pt x="451" y="136"/>
                  </a:lnTo>
                  <a:lnTo>
                    <a:pt x="421" y="136"/>
                  </a:lnTo>
                  <a:lnTo>
                    <a:pt x="391" y="136"/>
                  </a:lnTo>
                  <a:lnTo>
                    <a:pt x="286" y="136"/>
                  </a:lnTo>
                  <a:lnTo>
                    <a:pt x="256" y="136"/>
                  </a:lnTo>
                  <a:lnTo>
                    <a:pt x="226" y="136"/>
                  </a:lnTo>
                  <a:lnTo>
                    <a:pt x="196" y="136"/>
                  </a:lnTo>
                  <a:lnTo>
                    <a:pt x="166" y="136"/>
                  </a:lnTo>
                  <a:lnTo>
                    <a:pt x="151" y="136"/>
                  </a:lnTo>
                  <a:lnTo>
                    <a:pt x="120" y="151"/>
                  </a:lnTo>
                  <a:lnTo>
                    <a:pt x="90" y="18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1" name="Line 7">
              <a:extLst>
                <a:ext uri="{FF2B5EF4-FFF2-40B4-BE49-F238E27FC236}">
                  <a16:creationId xmlns:a16="http://schemas.microsoft.com/office/drawing/2014/main" id="{4051AD0E-64C8-BFC2-2C49-30B520D3C6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1499"/>
              <a:ext cx="15" cy="21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2" name="Line 8">
              <a:extLst>
                <a:ext uri="{FF2B5EF4-FFF2-40B4-BE49-F238E27FC236}">
                  <a16:creationId xmlns:a16="http://schemas.microsoft.com/office/drawing/2014/main" id="{0119C9FB-1418-6224-13D0-94D99BD812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5" y="3657"/>
              <a:ext cx="556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3" name="Line 9">
              <a:extLst>
                <a:ext uri="{FF2B5EF4-FFF2-40B4-BE49-F238E27FC236}">
                  <a16:creationId xmlns:a16="http://schemas.microsoft.com/office/drawing/2014/main" id="{410F5D51-DD92-5D92-CF46-496E3A3459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4" name="Line 10">
              <a:extLst>
                <a:ext uri="{FF2B5EF4-FFF2-40B4-BE49-F238E27FC236}">
                  <a16:creationId xmlns:a16="http://schemas.microsoft.com/office/drawing/2014/main" id="{8939E719-0390-C841-FCF6-90B724B46A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5" name="Line 11">
              <a:extLst>
                <a:ext uri="{FF2B5EF4-FFF2-40B4-BE49-F238E27FC236}">
                  <a16:creationId xmlns:a16="http://schemas.microsoft.com/office/drawing/2014/main" id="{D242799F-0380-28C8-35D9-61036306C8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5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6" name="Line 12">
              <a:extLst>
                <a:ext uri="{FF2B5EF4-FFF2-40B4-BE49-F238E27FC236}">
                  <a16:creationId xmlns:a16="http://schemas.microsoft.com/office/drawing/2014/main" id="{F1714822-70C6-616D-A51C-94B04424A0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7" name="Line 13">
              <a:extLst>
                <a:ext uri="{FF2B5EF4-FFF2-40B4-BE49-F238E27FC236}">
                  <a16:creationId xmlns:a16="http://schemas.microsoft.com/office/drawing/2014/main" id="{A5C2D82C-2227-C0C0-5D3F-15C103A184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8" name="Line 14">
              <a:extLst>
                <a:ext uri="{FF2B5EF4-FFF2-40B4-BE49-F238E27FC236}">
                  <a16:creationId xmlns:a16="http://schemas.microsoft.com/office/drawing/2014/main" id="{8A474BE7-F509-9E96-F8B4-C3CC9E4942C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9" name="Line 15">
              <a:extLst>
                <a:ext uri="{FF2B5EF4-FFF2-40B4-BE49-F238E27FC236}">
                  <a16:creationId xmlns:a16="http://schemas.microsoft.com/office/drawing/2014/main" id="{A12A41ED-E9EA-B3F9-89CB-6E4B1D67D3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0" name="Line 16">
              <a:extLst>
                <a:ext uri="{FF2B5EF4-FFF2-40B4-BE49-F238E27FC236}">
                  <a16:creationId xmlns:a16="http://schemas.microsoft.com/office/drawing/2014/main" id="{DF71D192-0DA4-8CBA-F52E-D53C255A94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1" name="Line 17">
              <a:extLst>
                <a:ext uri="{FF2B5EF4-FFF2-40B4-BE49-F238E27FC236}">
                  <a16:creationId xmlns:a16="http://schemas.microsoft.com/office/drawing/2014/main" id="{7AD59803-C79F-A2D1-85EB-D2E01178ABD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2" name="Line 18">
              <a:extLst>
                <a:ext uri="{FF2B5EF4-FFF2-40B4-BE49-F238E27FC236}">
                  <a16:creationId xmlns:a16="http://schemas.microsoft.com/office/drawing/2014/main" id="{503570DA-2DAE-7EDB-5476-6E05AB90BC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0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3" name="Line 19">
              <a:extLst>
                <a:ext uri="{FF2B5EF4-FFF2-40B4-BE49-F238E27FC236}">
                  <a16:creationId xmlns:a16="http://schemas.microsoft.com/office/drawing/2014/main" id="{084BD1EF-10F1-4BD6-D2F6-3153430E32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7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4" name="Line 20">
              <a:extLst>
                <a:ext uri="{FF2B5EF4-FFF2-40B4-BE49-F238E27FC236}">
                  <a16:creationId xmlns:a16="http://schemas.microsoft.com/office/drawing/2014/main" id="{DBFB363F-6F66-3282-92C8-34AAEFC752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5" name="Line 21">
              <a:extLst>
                <a:ext uri="{FF2B5EF4-FFF2-40B4-BE49-F238E27FC236}">
                  <a16:creationId xmlns:a16="http://schemas.microsoft.com/office/drawing/2014/main" id="{16C24AA6-4B64-F32B-E13A-D808A4EE3C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72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6" name="Line 22">
              <a:extLst>
                <a:ext uri="{FF2B5EF4-FFF2-40B4-BE49-F238E27FC236}">
                  <a16:creationId xmlns:a16="http://schemas.microsoft.com/office/drawing/2014/main" id="{3D52D9C8-5B51-1195-E8E1-000A145A02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7" name="Line 23">
              <a:extLst>
                <a:ext uri="{FF2B5EF4-FFF2-40B4-BE49-F238E27FC236}">
                  <a16:creationId xmlns:a16="http://schemas.microsoft.com/office/drawing/2014/main" id="{A4971D9E-8634-130F-8149-DF463FBC52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8" name="Line 24">
              <a:extLst>
                <a:ext uri="{FF2B5EF4-FFF2-40B4-BE49-F238E27FC236}">
                  <a16:creationId xmlns:a16="http://schemas.microsoft.com/office/drawing/2014/main" id="{55809217-2010-5ECB-25B8-33A89C1CAF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9" name="Line 25">
              <a:extLst>
                <a:ext uri="{FF2B5EF4-FFF2-40B4-BE49-F238E27FC236}">
                  <a16:creationId xmlns:a16="http://schemas.microsoft.com/office/drawing/2014/main" id="{B4F92C2B-46CB-A2E0-FE8D-C8554C9B15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0" name="Line 26">
              <a:extLst>
                <a:ext uri="{FF2B5EF4-FFF2-40B4-BE49-F238E27FC236}">
                  <a16:creationId xmlns:a16="http://schemas.microsoft.com/office/drawing/2014/main" id="{BD67B4E5-9260-BC37-320A-A531EDE995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1" name="Line 27">
              <a:extLst>
                <a:ext uri="{FF2B5EF4-FFF2-40B4-BE49-F238E27FC236}">
                  <a16:creationId xmlns:a16="http://schemas.microsoft.com/office/drawing/2014/main" id="{FA137129-F9A5-3BBF-266A-84A6C0E8DC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2" name="Line 28">
              <a:extLst>
                <a:ext uri="{FF2B5EF4-FFF2-40B4-BE49-F238E27FC236}">
                  <a16:creationId xmlns:a16="http://schemas.microsoft.com/office/drawing/2014/main" id="{4B32D61D-4EDE-6928-A670-837F97B30D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28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3" name="Freeform 29">
              <a:extLst>
                <a:ext uri="{FF2B5EF4-FFF2-40B4-BE49-F238E27FC236}">
                  <a16:creationId xmlns:a16="http://schemas.microsoft.com/office/drawing/2014/main" id="{104E4DB7-5880-9A31-1F9E-40AF1F2CB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2842"/>
              <a:ext cx="225" cy="91"/>
            </a:xfrm>
            <a:custGeom>
              <a:avLst/>
              <a:gdLst>
                <a:gd name="T0" fmla="*/ 105 w 225"/>
                <a:gd name="T1" fmla="*/ 91 h 91"/>
                <a:gd name="T2" fmla="*/ 225 w 225"/>
                <a:gd name="T3" fmla="*/ 45 h 91"/>
                <a:gd name="T4" fmla="*/ 105 w 225"/>
                <a:gd name="T5" fmla="*/ 0 h 91"/>
                <a:gd name="T6" fmla="*/ 0 w 225"/>
                <a:gd name="T7" fmla="*/ 45 h 91"/>
                <a:gd name="T8" fmla="*/ 105 w 22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1">
                  <a:moveTo>
                    <a:pt x="105" y="91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4" name="Freeform 30">
              <a:extLst>
                <a:ext uri="{FF2B5EF4-FFF2-40B4-BE49-F238E27FC236}">
                  <a16:creationId xmlns:a16="http://schemas.microsoft.com/office/drawing/2014/main" id="{1EB6B24D-EFE1-F62A-DE63-6B142008F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" y="2661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5" name="Freeform 31">
              <a:extLst>
                <a:ext uri="{FF2B5EF4-FFF2-40B4-BE49-F238E27FC236}">
                  <a16:creationId xmlns:a16="http://schemas.microsoft.com/office/drawing/2014/main" id="{661E4280-4FC9-7663-D24C-7D03EF48D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" y="2299"/>
              <a:ext cx="211" cy="90"/>
            </a:xfrm>
            <a:custGeom>
              <a:avLst/>
              <a:gdLst>
                <a:gd name="T0" fmla="*/ 106 w 211"/>
                <a:gd name="T1" fmla="*/ 90 h 90"/>
                <a:gd name="T2" fmla="*/ 211 w 211"/>
                <a:gd name="T3" fmla="*/ 45 h 90"/>
                <a:gd name="T4" fmla="*/ 106 w 211"/>
                <a:gd name="T5" fmla="*/ 0 h 90"/>
                <a:gd name="T6" fmla="*/ 0 w 211"/>
                <a:gd name="T7" fmla="*/ 45 h 90"/>
                <a:gd name="T8" fmla="*/ 106 w 211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90">
                  <a:moveTo>
                    <a:pt x="106" y="90"/>
                  </a:moveTo>
                  <a:lnTo>
                    <a:pt x="211" y="45"/>
                  </a:lnTo>
                  <a:lnTo>
                    <a:pt x="106" y="0"/>
                  </a:lnTo>
                  <a:lnTo>
                    <a:pt x="0" y="45"/>
                  </a:lnTo>
                  <a:lnTo>
                    <a:pt x="106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6" name="Freeform 32">
              <a:extLst>
                <a:ext uri="{FF2B5EF4-FFF2-40B4-BE49-F238E27FC236}">
                  <a16:creationId xmlns:a16="http://schemas.microsoft.com/office/drawing/2014/main" id="{5757CDBF-D41F-70EA-A057-4A4EFBF28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827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7" name="Freeform 33">
              <a:extLst>
                <a:ext uri="{FF2B5EF4-FFF2-40B4-BE49-F238E27FC236}">
                  <a16:creationId xmlns:a16="http://schemas.microsoft.com/office/drawing/2014/main" id="{3E828DEA-6164-11B1-B9C8-4BCC873BA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" y="2359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8" name="Freeform 34">
              <a:extLst>
                <a:ext uri="{FF2B5EF4-FFF2-40B4-BE49-F238E27FC236}">
                  <a16:creationId xmlns:a16="http://schemas.microsoft.com/office/drawing/2014/main" id="{169B2807-ECCD-4537-BC92-FDC8A2BCE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" y="305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299" name="Freeform 35">
              <a:extLst>
                <a:ext uri="{FF2B5EF4-FFF2-40B4-BE49-F238E27FC236}">
                  <a16:creationId xmlns:a16="http://schemas.microsoft.com/office/drawing/2014/main" id="{32592C2A-4418-2BF3-D6B3-D2EDF6784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" y="2480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0" name="Freeform 36">
              <a:extLst>
                <a:ext uri="{FF2B5EF4-FFF2-40B4-BE49-F238E27FC236}">
                  <a16:creationId xmlns:a16="http://schemas.microsoft.com/office/drawing/2014/main" id="{258E2891-B253-662E-9CAB-E6E3CB096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" y="2767"/>
              <a:ext cx="210" cy="75"/>
            </a:xfrm>
            <a:custGeom>
              <a:avLst/>
              <a:gdLst>
                <a:gd name="T0" fmla="*/ 105 w 210"/>
                <a:gd name="T1" fmla="*/ 75 h 75"/>
                <a:gd name="T2" fmla="*/ 210 w 210"/>
                <a:gd name="T3" fmla="*/ 30 h 75"/>
                <a:gd name="T4" fmla="*/ 105 w 210"/>
                <a:gd name="T5" fmla="*/ 0 h 75"/>
                <a:gd name="T6" fmla="*/ 0 w 210"/>
                <a:gd name="T7" fmla="*/ 30 h 75"/>
                <a:gd name="T8" fmla="*/ 105 w 210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75">
                  <a:moveTo>
                    <a:pt x="105" y="75"/>
                  </a:moveTo>
                  <a:lnTo>
                    <a:pt x="210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5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1" name="Freeform 37">
              <a:extLst>
                <a:ext uri="{FF2B5EF4-FFF2-40B4-BE49-F238E27FC236}">
                  <a16:creationId xmlns:a16="http://schemas.microsoft.com/office/drawing/2014/main" id="{2C7AA35F-2073-E4AC-535C-5AB06E019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" y="2299"/>
              <a:ext cx="225" cy="90"/>
            </a:xfrm>
            <a:custGeom>
              <a:avLst/>
              <a:gdLst>
                <a:gd name="T0" fmla="*/ 105 w 225"/>
                <a:gd name="T1" fmla="*/ 90 h 90"/>
                <a:gd name="T2" fmla="*/ 225 w 225"/>
                <a:gd name="T3" fmla="*/ 45 h 90"/>
                <a:gd name="T4" fmla="*/ 105 w 225"/>
                <a:gd name="T5" fmla="*/ 0 h 90"/>
                <a:gd name="T6" fmla="*/ 0 w 225"/>
                <a:gd name="T7" fmla="*/ 45 h 90"/>
                <a:gd name="T8" fmla="*/ 105 w 22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0">
                  <a:moveTo>
                    <a:pt x="105" y="90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2" name="Freeform 38">
              <a:extLst>
                <a:ext uri="{FF2B5EF4-FFF2-40B4-BE49-F238E27FC236}">
                  <a16:creationId xmlns:a16="http://schemas.microsoft.com/office/drawing/2014/main" id="{301469CA-6EA5-8AD0-80ED-AACE4AD46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" y="2842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5 h 91"/>
                <a:gd name="T4" fmla="*/ 120 w 225"/>
                <a:gd name="T5" fmla="*/ 0 h 91"/>
                <a:gd name="T6" fmla="*/ 0 w 225"/>
                <a:gd name="T7" fmla="*/ 45 h 91"/>
                <a:gd name="T8" fmla="*/ 120 w 22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3" name="Freeform 39">
              <a:extLst>
                <a:ext uri="{FF2B5EF4-FFF2-40B4-BE49-F238E27FC236}">
                  <a16:creationId xmlns:a16="http://schemas.microsoft.com/office/drawing/2014/main" id="{8BA53F87-FB6A-6A23-473E-059D87E9B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" y="219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4" name="Freeform 40">
              <a:extLst>
                <a:ext uri="{FF2B5EF4-FFF2-40B4-BE49-F238E27FC236}">
                  <a16:creationId xmlns:a16="http://schemas.microsoft.com/office/drawing/2014/main" id="{CB6ED566-59EF-DB68-322B-078C1624B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3234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5" name="Freeform 41">
              <a:extLst>
                <a:ext uri="{FF2B5EF4-FFF2-40B4-BE49-F238E27FC236}">
                  <a16:creationId xmlns:a16="http://schemas.microsoft.com/office/drawing/2014/main" id="{5EB4CB88-A449-A3C5-12AA-598B8F15E1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2294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6 h 91"/>
                <a:gd name="T4" fmla="*/ 120 w 225"/>
                <a:gd name="T5" fmla="*/ 0 h 91"/>
                <a:gd name="T6" fmla="*/ 0 w 225"/>
                <a:gd name="T7" fmla="*/ 46 h 91"/>
                <a:gd name="T8" fmla="*/ 120 w 22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6"/>
                  </a:lnTo>
                  <a:lnTo>
                    <a:pt x="120" y="0"/>
                  </a:lnTo>
                  <a:lnTo>
                    <a:pt x="0" y="46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6" name="Freeform 42">
              <a:extLst>
                <a:ext uri="{FF2B5EF4-FFF2-40B4-BE49-F238E27FC236}">
                  <a16:creationId xmlns:a16="http://schemas.microsoft.com/office/drawing/2014/main" id="{DDD21707-64F7-F967-9D88-42740EF7A35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" y="2870"/>
              <a:ext cx="225" cy="76"/>
            </a:xfrm>
            <a:custGeom>
              <a:avLst/>
              <a:gdLst>
                <a:gd name="T0" fmla="*/ 105 w 225"/>
                <a:gd name="T1" fmla="*/ 76 h 76"/>
                <a:gd name="T2" fmla="*/ 225 w 225"/>
                <a:gd name="T3" fmla="*/ 30 h 76"/>
                <a:gd name="T4" fmla="*/ 105 w 225"/>
                <a:gd name="T5" fmla="*/ 0 h 76"/>
                <a:gd name="T6" fmla="*/ 0 w 225"/>
                <a:gd name="T7" fmla="*/ 30 h 76"/>
                <a:gd name="T8" fmla="*/ 105 w 225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76">
                  <a:moveTo>
                    <a:pt x="105" y="76"/>
                  </a:moveTo>
                  <a:lnTo>
                    <a:pt x="225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7" name="Freeform 43">
              <a:extLst>
                <a:ext uri="{FF2B5EF4-FFF2-40B4-BE49-F238E27FC236}">
                  <a16:creationId xmlns:a16="http://schemas.microsoft.com/office/drawing/2014/main" id="{044935EE-9542-2461-70A4-F2EC0104F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2" y="2445"/>
              <a:ext cx="210" cy="76"/>
            </a:xfrm>
            <a:custGeom>
              <a:avLst/>
              <a:gdLst>
                <a:gd name="T0" fmla="*/ 105 w 210"/>
                <a:gd name="T1" fmla="*/ 76 h 76"/>
                <a:gd name="T2" fmla="*/ 210 w 210"/>
                <a:gd name="T3" fmla="*/ 46 h 76"/>
                <a:gd name="T4" fmla="*/ 105 w 210"/>
                <a:gd name="T5" fmla="*/ 0 h 76"/>
                <a:gd name="T6" fmla="*/ 0 w 210"/>
                <a:gd name="T7" fmla="*/ 46 h 76"/>
                <a:gd name="T8" fmla="*/ 105 w 21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76">
                  <a:moveTo>
                    <a:pt x="105" y="76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8" name="Freeform 44">
              <a:extLst>
                <a:ext uri="{FF2B5EF4-FFF2-40B4-BE49-F238E27FC236}">
                  <a16:creationId xmlns:a16="http://schemas.microsoft.com/office/drawing/2014/main" id="{2BE94731-D41C-4BDD-E72E-4968FFFD79C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" y="2344"/>
              <a:ext cx="211" cy="91"/>
            </a:xfrm>
            <a:custGeom>
              <a:avLst/>
              <a:gdLst>
                <a:gd name="T0" fmla="*/ 105 w 211"/>
                <a:gd name="T1" fmla="*/ 91 h 91"/>
                <a:gd name="T2" fmla="*/ 211 w 211"/>
                <a:gd name="T3" fmla="*/ 45 h 91"/>
                <a:gd name="T4" fmla="*/ 105 w 211"/>
                <a:gd name="T5" fmla="*/ 0 h 91"/>
                <a:gd name="T6" fmla="*/ 0 w 211"/>
                <a:gd name="T7" fmla="*/ 45 h 91"/>
                <a:gd name="T8" fmla="*/ 105 w 21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91">
                  <a:moveTo>
                    <a:pt x="105" y="91"/>
                  </a:moveTo>
                  <a:lnTo>
                    <a:pt x="211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09" name="Freeform 45">
              <a:extLst>
                <a:ext uri="{FF2B5EF4-FFF2-40B4-BE49-F238E27FC236}">
                  <a16:creationId xmlns:a16="http://schemas.microsoft.com/office/drawing/2014/main" id="{0F325D42-5D4F-8629-BD12-AC38D11EC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" y="2435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10" name="Freeform 46">
              <a:extLst>
                <a:ext uri="{FF2B5EF4-FFF2-40B4-BE49-F238E27FC236}">
                  <a16:creationId xmlns:a16="http://schemas.microsoft.com/office/drawing/2014/main" id="{2EB44DFF-18C0-D1F0-593C-B65CBD968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8" y="2118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11" name="Freeform 47">
              <a:extLst>
                <a:ext uri="{FF2B5EF4-FFF2-40B4-BE49-F238E27FC236}">
                  <a16:creationId xmlns:a16="http://schemas.microsoft.com/office/drawing/2014/main" id="{D9276582-846D-FEFC-C5C5-A8DD9278A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" y="2842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12" name="Rectangle 48">
              <a:extLst>
                <a:ext uri="{FF2B5EF4-FFF2-40B4-BE49-F238E27FC236}">
                  <a16:creationId xmlns:a16="http://schemas.microsoft.com/office/drawing/2014/main" id="{121AD4CB-01AC-F66F-F263-47D581C53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0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3" name="Rectangle 49">
              <a:extLst>
                <a:ext uri="{FF2B5EF4-FFF2-40B4-BE49-F238E27FC236}">
                  <a16:creationId xmlns:a16="http://schemas.microsoft.com/office/drawing/2014/main" id="{B8D5CD68-041F-9F09-EB17-505A184D6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14" name="Rectangle 50">
              <a:extLst>
                <a:ext uri="{FF2B5EF4-FFF2-40B4-BE49-F238E27FC236}">
                  <a16:creationId xmlns:a16="http://schemas.microsoft.com/office/drawing/2014/main" id="{1677ACFB-7D1A-8729-D269-22A3519F8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15" name="Rectangle 51">
              <a:extLst>
                <a:ext uri="{FF2B5EF4-FFF2-40B4-BE49-F238E27FC236}">
                  <a16:creationId xmlns:a16="http://schemas.microsoft.com/office/drawing/2014/main" id="{78E2A0E9-7219-52D3-9ABC-7CA4F79CD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6" name="Rectangle 52">
              <a:extLst>
                <a:ext uri="{FF2B5EF4-FFF2-40B4-BE49-F238E27FC236}">
                  <a16:creationId xmlns:a16="http://schemas.microsoft.com/office/drawing/2014/main" id="{1B895B4B-E5C5-72C0-554E-2956C8CA3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17" name="Rectangle 53">
              <a:extLst>
                <a:ext uri="{FF2B5EF4-FFF2-40B4-BE49-F238E27FC236}">
                  <a16:creationId xmlns:a16="http://schemas.microsoft.com/office/drawing/2014/main" id="{B19E6EA2-D758-16F6-A91A-AEB4ACAFE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18" name="Rectangle 54">
              <a:extLst>
                <a:ext uri="{FF2B5EF4-FFF2-40B4-BE49-F238E27FC236}">
                  <a16:creationId xmlns:a16="http://schemas.microsoft.com/office/drawing/2014/main" id="{BA3CF8B9-77BB-D66B-C168-A8C18DB01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9" name="Rectangle 55">
              <a:extLst>
                <a:ext uri="{FF2B5EF4-FFF2-40B4-BE49-F238E27FC236}">
                  <a16:creationId xmlns:a16="http://schemas.microsoft.com/office/drawing/2014/main" id="{0A57D89E-C834-2FAB-CD4E-32BF4F685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0" name="Rectangle 56">
              <a:extLst>
                <a:ext uri="{FF2B5EF4-FFF2-40B4-BE49-F238E27FC236}">
                  <a16:creationId xmlns:a16="http://schemas.microsoft.com/office/drawing/2014/main" id="{6557480F-F2AC-D723-2EE9-1AFF83E6D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6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1" name="Rectangle 57">
              <a:extLst>
                <a:ext uri="{FF2B5EF4-FFF2-40B4-BE49-F238E27FC236}">
                  <a16:creationId xmlns:a16="http://schemas.microsoft.com/office/drawing/2014/main" id="{D1C8C5E4-32A4-61ED-FB06-8375F1046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6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2" name="Rectangle 58">
              <a:extLst>
                <a:ext uri="{FF2B5EF4-FFF2-40B4-BE49-F238E27FC236}">
                  <a16:creationId xmlns:a16="http://schemas.microsoft.com/office/drawing/2014/main" id="{8BD993A2-B844-575F-A9DC-4C8BB6DE6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3" name="Rectangle 59">
              <a:extLst>
                <a:ext uri="{FF2B5EF4-FFF2-40B4-BE49-F238E27FC236}">
                  <a16:creationId xmlns:a16="http://schemas.microsoft.com/office/drawing/2014/main" id="{E09A9179-504C-4405-AD85-9CE11CBCE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4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4" name="Rectangle 60">
              <a:extLst>
                <a:ext uri="{FF2B5EF4-FFF2-40B4-BE49-F238E27FC236}">
                  <a16:creationId xmlns:a16="http://schemas.microsoft.com/office/drawing/2014/main" id="{0C8C3EFE-E980-1E6D-D8D7-638A19B62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1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5" name="Rectangle 61">
              <a:extLst>
                <a:ext uri="{FF2B5EF4-FFF2-40B4-BE49-F238E27FC236}">
                  <a16:creationId xmlns:a16="http://schemas.microsoft.com/office/drawing/2014/main" id="{E0EB9019-1446-F5C8-A27C-DB2E358A3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6" name="Rectangle 62">
              <a:extLst>
                <a:ext uri="{FF2B5EF4-FFF2-40B4-BE49-F238E27FC236}">
                  <a16:creationId xmlns:a16="http://schemas.microsoft.com/office/drawing/2014/main" id="{41B3642A-A8FA-0C0F-77FE-ED72B3B9A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1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7" name="Rectangle 63">
              <a:extLst>
                <a:ext uri="{FF2B5EF4-FFF2-40B4-BE49-F238E27FC236}">
                  <a16:creationId xmlns:a16="http://schemas.microsoft.com/office/drawing/2014/main" id="{3A945560-7376-0FA6-22A9-D8B354F9F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7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8" name="Rectangle 64">
              <a:extLst>
                <a:ext uri="{FF2B5EF4-FFF2-40B4-BE49-F238E27FC236}">
                  <a16:creationId xmlns:a16="http://schemas.microsoft.com/office/drawing/2014/main" id="{F6C829B8-4B2C-A7F0-25D6-F0FFA938A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29" name="Rectangle 65">
              <a:extLst>
                <a:ext uri="{FF2B5EF4-FFF2-40B4-BE49-F238E27FC236}">
                  <a16:creationId xmlns:a16="http://schemas.microsoft.com/office/drawing/2014/main" id="{ECA91ED2-A7D6-C78B-203D-F148D4B04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7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0" name="Rectangle 66">
              <a:extLst>
                <a:ext uri="{FF2B5EF4-FFF2-40B4-BE49-F238E27FC236}">
                  <a16:creationId xmlns:a16="http://schemas.microsoft.com/office/drawing/2014/main" id="{58389FED-48EA-50F0-7132-64FF25B34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1" name="Rectangle 67">
              <a:extLst>
                <a:ext uri="{FF2B5EF4-FFF2-40B4-BE49-F238E27FC236}">
                  <a16:creationId xmlns:a16="http://schemas.microsoft.com/office/drawing/2014/main" id="{B19C7544-1308-4448-DCD6-3585DEA5B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2" name="Rectangle 68">
              <a:extLst>
                <a:ext uri="{FF2B5EF4-FFF2-40B4-BE49-F238E27FC236}">
                  <a16:creationId xmlns:a16="http://schemas.microsoft.com/office/drawing/2014/main" id="{2D08027B-9543-01CF-C95B-95AA8E850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3" name="Rectangle 69">
              <a:extLst>
                <a:ext uri="{FF2B5EF4-FFF2-40B4-BE49-F238E27FC236}">
                  <a16:creationId xmlns:a16="http://schemas.microsoft.com/office/drawing/2014/main" id="{1FE110BA-5BEC-2CE5-A642-04A2A375C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4" name="Rectangle 70">
              <a:extLst>
                <a:ext uri="{FF2B5EF4-FFF2-40B4-BE49-F238E27FC236}">
                  <a16:creationId xmlns:a16="http://schemas.microsoft.com/office/drawing/2014/main" id="{0DDCE0DD-DC95-ECF3-7D66-EA669A814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5" name="Rectangle 71">
              <a:extLst>
                <a:ext uri="{FF2B5EF4-FFF2-40B4-BE49-F238E27FC236}">
                  <a16:creationId xmlns:a16="http://schemas.microsoft.com/office/drawing/2014/main" id="{2BC8E772-EF12-09FB-0316-66AF6E43B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6" name="Rectangle 72">
              <a:extLst>
                <a:ext uri="{FF2B5EF4-FFF2-40B4-BE49-F238E27FC236}">
                  <a16:creationId xmlns:a16="http://schemas.microsoft.com/office/drawing/2014/main" id="{112256E5-5DD2-2107-7616-5A322AB2C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2" y="3702"/>
              <a:ext cx="226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7" name="Rectangle 73">
              <a:extLst>
                <a:ext uri="{FF2B5EF4-FFF2-40B4-BE49-F238E27FC236}">
                  <a16:creationId xmlns:a16="http://schemas.microsoft.com/office/drawing/2014/main" id="{323755E1-F380-C0B1-E999-8BEF783F0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9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8" name="Rectangle 74">
              <a:extLst>
                <a:ext uri="{FF2B5EF4-FFF2-40B4-BE49-F238E27FC236}">
                  <a16:creationId xmlns:a16="http://schemas.microsoft.com/office/drawing/2014/main" id="{7C8E5D17-8B66-D453-1A7E-F52FE4110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2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39" name="Rectangle 75">
              <a:extLst>
                <a:ext uri="{FF2B5EF4-FFF2-40B4-BE49-F238E27FC236}">
                  <a16:creationId xmlns:a16="http://schemas.microsoft.com/office/drawing/2014/main" id="{A35C4565-3E47-FCB1-CBFC-A6AD4F806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8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0" name="Rectangle 76">
              <a:extLst>
                <a:ext uri="{FF2B5EF4-FFF2-40B4-BE49-F238E27FC236}">
                  <a16:creationId xmlns:a16="http://schemas.microsoft.com/office/drawing/2014/main" id="{3154AF2B-FC97-7E60-94F3-EBCCA62B0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3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41" name="Rectangle 77">
              <a:extLst>
                <a:ext uri="{FF2B5EF4-FFF2-40B4-BE49-F238E27FC236}">
                  <a16:creationId xmlns:a16="http://schemas.microsoft.com/office/drawing/2014/main" id="{22029E0E-E324-C89A-2AA0-24ACA3D4D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9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42" name="Freeform 78">
              <a:extLst>
                <a:ext uri="{FF2B5EF4-FFF2-40B4-BE49-F238E27FC236}">
                  <a16:creationId xmlns:a16="http://schemas.microsoft.com/office/drawing/2014/main" id="{97E6A8E1-A88C-4A32-03E7-E5FE0F8AC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" y="2133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43" name="Rectangle 79">
              <a:extLst>
                <a:ext uri="{FF2B5EF4-FFF2-40B4-BE49-F238E27FC236}">
                  <a16:creationId xmlns:a16="http://schemas.microsoft.com/office/drawing/2014/main" id="{1FF6F672-FBA1-E67D-94ED-824A751B4D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2661"/>
              <a:ext cx="5673" cy="4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4" name="Line 80">
              <a:extLst>
                <a:ext uri="{FF2B5EF4-FFF2-40B4-BE49-F238E27FC236}">
                  <a16:creationId xmlns:a16="http://schemas.microsoft.com/office/drawing/2014/main" id="{93E491C7-9BB2-DE13-F390-FADD6078CE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3431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5" name="Line 81">
              <a:extLst>
                <a:ext uri="{FF2B5EF4-FFF2-40B4-BE49-F238E27FC236}">
                  <a16:creationId xmlns:a16="http://schemas.microsoft.com/office/drawing/2014/main" id="{936680AC-9A8C-FF88-93D2-D906711B4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1756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6" name="Line 82">
              <a:extLst>
                <a:ext uri="{FF2B5EF4-FFF2-40B4-BE49-F238E27FC236}">
                  <a16:creationId xmlns:a16="http://schemas.microsoft.com/office/drawing/2014/main" id="{CFAEA59E-7BAC-4D56-F5D3-BB516241A9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04" y="2336"/>
              <a:ext cx="296" cy="92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7" name="Line 83">
              <a:extLst>
                <a:ext uri="{FF2B5EF4-FFF2-40B4-BE49-F238E27FC236}">
                  <a16:creationId xmlns:a16="http://schemas.microsoft.com/office/drawing/2014/main" id="{0B5FC19C-685E-E2B3-D8C0-075D7FBA61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0" y="2336"/>
              <a:ext cx="264" cy="56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8" name="Line 84">
              <a:extLst>
                <a:ext uri="{FF2B5EF4-FFF2-40B4-BE49-F238E27FC236}">
                  <a16:creationId xmlns:a16="http://schemas.microsoft.com/office/drawing/2014/main" id="{1DF08986-ADC4-BE94-5F73-D4ED17856BA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2480"/>
              <a:ext cx="288" cy="41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9" name="Line 85">
              <a:extLst>
                <a:ext uri="{FF2B5EF4-FFF2-40B4-BE49-F238E27FC236}">
                  <a16:creationId xmlns:a16="http://schemas.microsoft.com/office/drawing/2014/main" id="{41D27137-29F3-A67C-F814-D7DD6855AF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8" y="2400"/>
              <a:ext cx="280" cy="8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3350" name="Group 86">
            <a:extLst>
              <a:ext uri="{FF2B5EF4-FFF2-40B4-BE49-F238E27FC236}">
                <a16:creationId xmlns:a16="http://schemas.microsoft.com/office/drawing/2014/main" id="{8177DC38-5BF4-AF9D-8E77-77486AA6F142}"/>
              </a:ext>
            </a:extLst>
          </p:cNvPr>
          <p:cNvGrpSpPr>
            <a:grpSpLocks/>
          </p:cNvGrpSpPr>
          <p:nvPr/>
        </p:nvGrpSpPr>
        <p:grpSpPr bwMode="auto">
          <a:xfrm>
            <a:off x="169863" y="2640013"/>
            <a:ext cx="4181475" cy="1768475"/>
            <a:chOff x="1351" y="5065"/>
            <a:chExt cx="6217" cy="2534"/>
          </a:xfrm>
        </p:grpSpPr>
        <p:sp>
          <p:nvSpPr>
            <p:cNvPr id="523351" name="Freeform 87">
              <a:extLst>
                <a:ext uri="{FF2B5EF4-FFF2-40B4-BE49-F238E27FC236}">
                  <a16:creationId xmlns:a16="http://schemas.microsoft.com/office/drawing/2014/main" id="{ECCD4A7E-C466-5FB5-7332-8DECBF56A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" y="5605"/>
              <a:ext cx="5567" cy="1525"/>
            </a:xfrm>
            <a:custGeom>
              <a:avLst/>
              <a:gdLst>
                <a:gd name="T0" fmla="*/ 0 w 2227"/>
                <a:gd name="T1" fmla="*/ 90 h 610"/>
                <a:gd name="T2" fmla="*/ 117 w 2227"/>
                <a:gd name="T3" fmla="*/ 379 h 610"/>
                <a:gd name="T4" fmla="*/ 234 w 2227"/>
                <a:gd name="T5" fmla="*/ 610 h 610"/>
                <a:gd name="T6" fmla="*/ 355 w 2227"/>
                <a:gd name="T7" fmla="*/ 571 h 610"/>
                <a:gd name="T8" fmla="*/ 468 w 2227"/>
                <a:gd name="T9" fmla="*/ 162 h 610"/>
                <a:gd name="T10" fmla="*/ 586 w 2227"/>
                <a:gd name="T11" fmla="*/ 451 h 610"/>
                <a:gd name="T12" fmla="*/ 703 w 2227"/>
                <a:gd name="T13" fmla="*/ 235 h 610"/>
                <a:gd name="T14" fmla="*/ 820 w 2227"/>
                <a:gd name="T15" fmla="*/ 307 h 610"/>
                <a:gd name="T16" fmla="*/ 937 w 2227"/>
                <a:gd name="T17" fmla="*/ 12 h 610"/>
                <a:gd name="T18" fmla="*/ 1055 w 2227"/>
                <a:gd name="T19" fmla="*/ 0 h 610"/>
                <a:gd name="T20" fmla="*/ 1172 w 2227"/>
                <a:gd name="T21" fmla="*/ 379 h 610"/>
                <a:gd name="T22" fmla="*/ 1289 w 2227"/>
                <a:gd name="T23" fmla="*/ 451 h 610"/>
                <a:gd name="T24" fmla="*/ 1406 w 2227"/>
                <a:gd name="T25" fmla="*/ 499 h 610"/>
                <a:gd name="T26" fmla="*/ 1523 w 2227"/>
                <a:gd name="T27" fmla="*/ 235 h 610"/>
                <a:gd name="T28" fmla="*/ 1640 w 2227"/>
                <a:gd name="T29" fmla="*/ 580 h 610"/>
                <a:gd name="T30" fmla="*/ 1758 w 2227"/>
                <a:gd name="T31" fmla="*/ 111 h 610"/>
                <a:gd name="T32" fmla="*/ 1875 w 2227"/>
                <a:gd name="T33" fmla="*/ 586 h 610"/>
                <a:gd name="T34" fmla="*/ 1992 w 2227"/>
                <a:gd name="T35" fmla="*/ 162 h 610"/>
                <a:gd name="T36" fmla="*/ 2110 w 2227"/>
                <a:gd name="T37" fmla="*/ 90 h 610"/>
                <a:gd name="T38" fmla="*/ 2227 w 2227"/>
                <a:gd name="T39" fmla="*/ 37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7" h="610">
                  <a:moveTo>
                    <a:pt x="0" y="90"/>
                  </a:moveTo>
                  <a:lnTo>
                    <a:pt x="117" y="379"/>
                  </a:lnTo>
                  <a:lnTo>
                    <a:pt x="234" y="610"/>
                  </a:lnTo>
                  <a:lnTo>
                    <a:pt x="355" y="571"/>
                  </a:lnTo>
                  <a:lnTo>
                    <a:pt x="468" y="162"/>
                  </a:lnTo>
                  <a:lnTo>
                    <a:pt x="586" y="451"/>
                  </a:lnTo>
                  <a:lnTo>
                    <a:pt x="703" y="235"/>
                  </a:lnTo>
                  <a:lnTo>
                    <a:pt x="820" y="307"/>
                  </a:lnTo>
                  <a:lnTo>
                    <a:pt x="937" y="12"/>
                  </a:lnTo>
                  <a:lnTo>
                    <a:pt x="1055" y="0"/>
                  </a:lnTo>
                  <a:lnTo>
                    <a:pt x="1172" y="379"/>
                  </a:lnTo>
                  <a:lnTo>
                    <a:pt x="1289" y="451"/>
                  </a:lnTo>
                  <a:lnTo>
                    <a:pt x="1406" y="499"/>
                  </a:lnTo>
                  <a:lnTo>
                    <a:pt x="1523" y="235"/>
                  </a:lnTo>
                  <a:lnTo>
                    <a:pt x="1640" y="580"/>
                  </a:lnTo>
                  <a:lnTo>
                    <a:pt x="1758" y="111"/>
                  </a:lnTo>
                  <a:lnTo>
                    <a:pt x="1875" y="586"/>
                  </a:lnTo>
                  <a:lnTo>
                    <a:pt x="1992" y="162"/>
                  </a:lnTo>
                  <a:lnTo>
                    <a:pt x="2110" y="90"/>
                  </a:lnTo>
                  <a:lnTo>
                    <a:pt x="2227" y="379"/>
                  </a:lnTo>
                </a:path>
              </a:pathLst>
            </a:custGeom>
            <a:noFill/>
            <a:ln w="11113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2" name="Rectangle 88">
              <a:extLst>
                <a:ext uri="{FF2B5EF4-FFF2-40B4-BE49-F238E27FC236}">
                  <a16:creationId xmlns:a16="http://schemas.microsoft.com/office/drawing/2014/main" id="{A5AD04CA-636B-48E1-D20B-462BB3685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" y="5632"/>
              <a:ext cx="592" cy="15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53" name="Freeform 89">
              <a:extLst>
                <a:ext uri="{FF2B5EF4-FFF2-40B4-BE49-F238E27FC236}">
                  <a16:creationId xmlns:a16="http://schemas.microsoft.com/office/drawing/2014/main" id="{32F06A20-B13C-BCB9-C363-CDA7E5C23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6200"/>
              <a:ext cx="1035" cy="1105"/>
            </a:xfrm>
            <a:custGeom>
              <a:avLst/>
              <a:gdLst>
                <a:gd name="T0" fmla="*/ 147 w 414"/>
                <a:gd name="T1" fmla="*/ 18 h 663"/>
                <a:gd name="T2" fmla="*/ 126 w 414"/>
                <a:gd name="T3" fmla="*/ 48 h 663"/>
                <a:gd name="T4" fmla="*/ 111 w 414"/>
                <a:gd name="T5" fmla="*/ 72 h 663"/>
                <a:gd name="T6" fmla="*/ 99 w 414"/>
                <a:gd name="T7" fmla="*/ 99 h 663"/>
                <a:gd name="T8" fmla="*/ 93 w 414"/>
                <a:gd name="T9" fmla="*/ 135 h 663"/>
                <a:gd name="T10" fmla="*/ 81 w 414"/>
                <a:gd name="T11" fmla="*/ 186 h 663"/>
                <a:gd name="T12" fmla="*/ 75 w 414"/>
                <a:gd name="T13" fmla="*/ 234 h 663"/>
                <a:gd name="T14" fmla="*/ 63 w 414"/>
                <a:gd name="T15" fmla="*/ 270 h 663"/>
                <a:gd name="T16" fmla="*/ 48 w 414"/>
                <a:gd name="T17" fmla="*/ 294 h 663"/>
                <a:gd name="T18" fmla="*/ 39 w 414"/>
                <a:gd name="T19" fmla="*/ 318 h 663"/>
                <a:gd name="T20" fmla="*/ 33 w 414"/>
                <a:gd name="T21" fmla="*/ 342 h 663"/>
                <a:gd name="T22" fmla="*/ 24 w 414"/>
                <a:gd name="T23" fmla="*/ 378 h 663"/>
                <a:gd name="T24" fmla="*/ 18 w 414"/>
                <a:gd name="T25" fmla="*/ 405 h 663"/>
                <a:gd name="T26" fmla="*/ 9 w 414"/>
                <a:gd name="T27" fmla="*/ 432 h 663"/>
                <a:gd name="T28" fmla="*/ 3 w 414"/>
                <a:gd name="T29" fmla="*/ 462 h 663"/>
                <a:gd name="T30" fmla="*/ 0 w 414"/>
                <a:gd name="T31" fmla="*/ 489 h 663"/>
                <a:gd name="T32" fmla="*/ 0 w 414"/>
                <a:gd name="T33" fmla="*/ 519 h 663"/>
                <a:gd name="T34" fmla="*/ 0 w 414"/>
                <a:gd name="T35" fmla="*/ 546 h 663"/>
                <a:gd name="T36" fmla="*/ 0 w 414"/>
                <a:gd name="T37" fmla="*/ 573 h 663"/>
                <a:gd name="T38" fmla="*/ 9 w 414"/>
                <a:gd name="T39" fmla="*/ 597 h 663"/>
                <a:gd name="T40" fmla="*/ 33 w 414"/>
                <a:gd name="T41" fmla="*/ 621 h 663"/>
                <a:gd name="T42" fmla="*/ 84 w 414"/>
                <a:gd name="T43" fmla="*/ 636 h 663"/>
                <a:gd name="T44" fmla="*/ 120 w 414"/>
                <a:gd name="T45" fmla="*/ 645 h 663"/>
                <a:gd name="T46" fmla="*/ 171 w 414"/>
                <a:gd name="T47" fmla="*/ 654 h 663"/>
                <a:gd name="T48" fmla="*/ 237 w 414"/>
                <a:gd name="T49" fmla="*/ 657 h 663"/>
                <a:gd name="T50" fmla="*/ 261 w 414"/>
                <a:gd name="T51" fmla="*/ 660 h 663"/>
                <a:gd name="T52" fmla="*/ 309 w 414"/>
                <a:gd name="T53" fmla="*/ 663 h 663"/>
                <a:gd name="T54" fmla="*/ 336 w 414"/>
                <a:gd name="T55" fmla="*/ 663 h 663"/>
                <a:gd name="T56" fmla="*/ 372 w 414"/>
                <a:gd name="T57" fmla="*/ 645 h 663"/>
                <a:gd name="T58" fmla="*/ 405 w 414"/>
                <a:gd name="T59" fmla="*/ 618 h 663"/>
                <a:gd name="T60" fmla="*/ 411 w 414"/>
                <a:gd name="T61" fmla="*/ 582 h 663"/>
                <a:gd name="T62" fmla="*/ 414 w 414"/>
                <a:gd name="T63" fmla="*/ 534 h 663"/>
                <a:gd name="T64" fmla="*/ 414 w 414"/>
                <a:gd name="T65" fmla="*/ 462 h 663"/>
                <a:gd name="T66" fmla="*/ 414 w 414"/>
                <a:gd name="T67" fmla="*/ 414 h 663"/>
                <a:gd name="T68" fmla="*/ 414 w 414"/>
                <a:gd name="T69" fmla="*/ 366 h 663"/>
                <a:gd name="T70" fmla="*/ 408 w 414"/>
                <a:gd name="T71" fmla="*/ 318 h 663"/>
                <a:gd name="T72" fmla="*/ 402 w 414"/>
                <a:gd name="T73" fmla="*/ 270 h 663"/>
                <a:gd name="T74" fmla="*/ 387 w 414"/>
                <a:gd name="T75" fmla="*/ 243 h 663"/>
                <a:gd name="T76" fmla="*/ 369 w 414"/>
                <a:gd name="T77" fmla="*/ 219 h 663"/>
                <a:gd name="T78" fmla="*/ 348 w 414"/>
                <a:gd name="T79" fmla="*/ 195 h 663"/>
                <a:gd name="T80" fmla="*/ 336 w 414"/>
                <a:gd name="T81" fmla="*/ 171 h 663"/>
                <a:gd name="T82" fmla="*/ 321 w 414"/>
                <a:gd name="T83" fmla="*/ 147 h 663"/>
                <a:gd name="T84" fmla="*/ 309 w 414"/>
                <a:gd name="T85" fmla="*/ 123 h 663"/>
                <a:gd name="T86" fmla="*/ 297 w 414"/>
                <a:gd name="T87" fmla="*/ 87 h 663"/>
                <a:gd name="T88" fmla="*/ 288 w 414"/>
                <a:gd name="T89" fmla="*/ 63 h 663"/>
                <a:gd name="T90" fmla="*/ 270 w 414"/>
                <a:gd name="T91" fmla="*/ 36 h 663"/>
                <a:gd name="T92" fmla="*/ 249 w 414"/>
                <a:gd name="T93" fmla="*/ 15 h 663"/>
                <a:gd name="T94" fmla="*/ 225 w 414"/>
                <a:gd name="T95" fmla="*/ 3 h 663"/>
                <a:gd name="T96" fmla="*/ 201 w 414"/>
                <a:gd name="T97" fmla="*/ 0 h 663"/>
                <a:gd name="T98" fmla="*/ 183 w 414"/>
                <a:gd name="T99" fmla="*/ 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4" h="663">
                  <a:moveTo>
                    <a:pt x="183" y="3"/>
                  </a:moveTo>
                  <a:lnTo>
                    <a:pt x="153" y="9"/>
                  </a:lnTo>
                  <a:lnTo>
                    <a:pt x="147" y="12"/>
                  </a:lnTo>
                  <a:lnTo>
                    <a:pt x="147" y="18"/>
                  </a:lnTo>
                  <a:lnTo>
                    <a:pt x="138" y="27"/>
                  </a:lnTo>
                  <a:lnTo>
                    <a:pt x="135" y="36"/>
                  </a:lnTo>
                  <a:lnTo>
                    <a:pt x="129" y="42"/>
                  </a:lnTo>
                  <a:lnTo>
                    <a:pt x="126" y="48"/>
                  </a:lnTo>
                  <a:lnTo>
                    <a:pt x="123" y="54"/>
                  </a:lnTo>
                  <a:lnTo>
                    <a:pt x="117" y="60"/>
                  </a:lnTo>
                  <a:lnTo>
                    <a:pt x="114" y="66"/>
                  </a:lnTo>
                  <a:lnTo>
                    <a:pt x="111" y="72"/>
                  </a:lnTo>
                  <a:lnTo>
                    <a:pt x="108" y="78"/>
                  </a:lnTo>
                  <a:lnTo>
                    <a:pt x="105" y="84"/>
                  </a:lnTo>
                  <a:lnTo>
                    <a:pt x="102" y="90"/>
                  </a:lnTo>
                  <a:lnTo>
                    <a:pt x="99" y="99"/>
                  </a:lnTo>
                  <a:lnTo>
                    <a:pt x="99" y="105"/>
                  </a:lnTo>
                  <a:lnTo>
                    <a:pt x="96" y="123"/>
                  </a:lnTo>
                  <a:lnTo>
                    <a:pt x="93" y="129"/>
                  </a:lnTo>
                  <a:lnTo>
                    <a:pt x="93" y="135"/>
                  </a:lnTo>
                  <a:lnTo>
                    <a:pt x="87" y="156"/>
                  </a:lnTo>
                  <a:lnTo>
                    <a:pt x="87" y="174"/>
                  </a:lnTo>
                  <a:lnTo>
                    <a:pt x="84" y="180"/>
                  </a:lnTo>
                  <a:lnTo>
                    <a:pt x="81" y="186"/>
                  </a:lnTo>
                  <a:lnTo>
                    <a:pt x="81" y="192"/>
                  </a:lnTo>
                  <a:lnTo>
                    <a:pt x="78" y="210"/>
                  </a:lnTo>
                  <a:lnTo>
                    <a:pt x="75" y="228"/>
                  </a:lnTo>
                  <a:lnTo>
                    <a:pt x="75" y="234"/>
                  </a:lnTo>
                  <a:lnTo>
                    <a:pt x="72" y="252"/>
                  </a:lnTo>
                  <a:lnTo>
                    <a:pt x="69" y="258"/>
                  </a:lnTo>
                  <a:lnTo>
                    <a:pt x="66" y="264"/>
                  </a:lnTo>
                  <a:lnTo>
                    <a:pt x="63" y="270"/>
                  </a:lnTo>
                  <a:lnTo>
                    <a:pt x="57" y="276"/>
                  </a:lnTo>
                  <a:lnTo>
                    <a:pt x="54" y="282"/>
                  </a:lnTo>
                  <a:lnTo>
                    <a:pt x="51" y="288"/>
                  </a:lnTo>
                  <a:lnTo>
                    <a:pt x="48" y="294"/>
                  </a:lnTo>
                  <a:lnTo>
                    <a:pt x="45" y="300"/>
                  </a:lnTo>
                  <a:lnTo>
                    <a:pt x="42" y="306"/>
                  </a:lnTo>
                  <a:lnTo>
                    <a:pt x="42" y="312"/>
                  </a:lnTo>
                  <a:lnTo>
                    <a:pt x="39" y="318"/>
                  </a:lnTo>
                  <a:lnTo>
                    <a:pt x="36" y="324"/>
                  </a:lnTo>
                  <a:lnTo>
                    <a:pt x="36" y="330"/>
                  </a:lnTo>
                  <a:lnTo>
                    <a:pt x="33" y="336"/>
                  </a:lnTo>
                  <a:lnTo>
                    <a:pt x="33" y="342"/>
                  </a:lnTo>
                  <a:lnTo>
                    <a:pt x="30" y="348"/>
                  </a:lnTo>
                  <a:lnTo>
                    <a:pt x="30" y="366"/>
                  </a:lnTo>
                  <a:lnTo>
                    <a:pt x="27" y="372"/>
                  </a:lnTo>
                  <a:lnTo>
                    <a:pt x="24" y="378"/>
                  </a:lnTo>
                  <a:lnTo>
                    <a:pt x="24" y="384"/>
                  </a:lnTo>
                  <a:lnTo>
                    <a:pt x="21" y="390"/>
                  </a:lnTo>
                  <a:lnTo>
                    <a:pt x="18" y="399"/>
                  </a:lnTo>
                  <a:lnTo>
                    <a:pt x="18" y="405"/>
                  </a:lnTo>
                  <a:lnTo>
                    <a:pt x="15" y="414"/>
                  </a:lnTo>
                  <a:lnTo>
                    <a:pt x="12" y="420"/>
                  </a:lnTo>
                  <a:lnTo>
                    <a:pt x="12" y="426"/>
                  </a:lnTo>
                  <a:lnTo>
                    <a:pt x="9" y="432"/>
                  </a:lnTo>
                  <a:lnTo>
                    <a:pt x="9" y="438"/>
                  </a:lnTo>
                  <a:lnTo>
                    <a:pt x="6" y="447"/>
                  </a:lnTo>
                  <a:lnTo>
                    <a:pt x="3" y="453"/>
                  </a:lnTo>
                  <a:lnTo>
                    <a:pt x="3" y="462"/>
                  </a:lnTo>
                  <a:lnTo>
                    <a:pt x="0" y="468"/>
                  </a:lnTo>
                  <a:lnTo>
                    <a:pt x="0" y="474"/>
                  </a:lnTo>
                  <a:lnTo>
                    <a:pt x="0" y="483"/>
                  </a:lnTo>
                  <a:lnTo>
                    <a:pt x="0" y="489"/>
                  </a:lnTo>
                  <a:lnTo>
                    <a:pt x="0" y="498"/>
                  </a:lnTo>
                  <a:lnTo>
                    <a:pt x="0" y="507"/>
                  </a:lnTo>
                  <a:lnTo>
                    <a:pt x="0" y="513"/>
                  </a:lnTo>
                  <a:lnTo>
                    <a:pt x="0" y="519"/>
                  </a:lnTo>
                  <a:lnTo>
                    <a:pt x="0" y="525"/>
                  </a:lnTo>
                  <a:lnTo>
                    <a:pt x="0" y="531"/>
                  </a:lnTo>
                  <a:lnTo>
                    <a:pt x="0" y="540"/>
                  </a:lnTo>
                  <a:lnTo>
                    <a:pt x="0" y="546"/>
                  </a:lnTo>
                  <a:lnTo>
                    <a:pt x="0" y="552"/>
                  </a:lnTo>
                  <a:lnTo>
                    <a:pt x="0" y="558"/>
                  </a:lnTo>
                  <a:lnTo>
                    <a:pt x="0" y="567"/>
                  </a:lnTo>
                  <a:lnTo>
                    <a:pt x="0" y="573"/>
                  </a:lnTo>
                  <a:lnTo>
                    <a:pt x="0" y="579"/>
                  </a:lnTo>
                  <a:lnTo>
                    <a:pt x="0" y="585"/>
                  </a:lnTo>
                  <a:lnTo>
                    <a:pt x="3" y="591"/>
                  </a:lnTo>
                  <a:lnTo>
                    <a:pt x="9" y="597"/>
                  </a:lnTo>
                  <a:lnTo>
                    <a:pt x="12" y="603"/>
                  </a:lnTo>
                  <a:lnTo>
                    <a:pt x="18" y="609"/>
                  </a:lnTo>
                  <a:lnTo>
                    <a:pt x="24" y="615"/>
                  </a:lnTo>
                  <a:lnTo>
                    <a:pt x="33" y="621"/>
                  </a:lnTo>
                  <a:lnTo>
                    <a:pt x="42" y="627"/>
                  </a:lnTo>
                  <a:lnTo>
                    <a:pt x="48" y="630"/>
                  </a:lnTo>
                  <a:lnTo>
                    <a:pt x="66" y="633"/>
                  </a:lnTo>
                  <a:lnTo>
                    <a:pt x="84" y="636"/>
                  </a:lnTo>
                  <a:lnTo>
                    <a:pt x="102" y="639"/>
                  </a:lnTo>
                  <a:lnTo>
                    <a:pt x="108" y="642"/>
                  </a:lnTo>
                  <a:lnTo>
                    <a:pt x="114" y="645"/>
                  </a:lnTo>
                  <a:lnTo>
                    <a:pt x="120" y="645"/>
                  </a:lnTo>
                  <a:lnTo>
                    <a:pt x="129" y="648"/>
                  </a:lnTo>
                  <a:lnTo>
                    <a:pt x="147" y="651"/>
                  </a:lnTo>
                  <a:lnTo>
                    <a:pt x="153" y="651"/>
                  </a:lnTo>
                  <a:lnTo>
                    <a:pt x="171" y="654"/>
                  </a:lnTo>
                  <a:lnTo>
                    <a:pt x="195" y="657"/>
                  </a:lnTo>
                  <a:lnTo>
                    <a:pt x="213" y="657"/>
                  </a:lnTo>
                  <a:lnTo>
                    <a:pt x="231" y="657"/>
                  </a:lnTo>
                  <a:lnTo>
                    <a:pt x="237" y="657"/>
                  </a:lnTo>
                  <a:lnTo>
                    <a:pt x="243" y="657"/>
                  </a:lnTo>
                  <a:lnTo>
                    <a:pt x="249" y="660"/>
                  </a:lnTo>
                  <a:lnTo>
                    <a:pt x="255" y="660"/>
                  </a:lnTo>
                  <a:lnTo>
                    <a:pt x="261" y="660"/>
                  </a:lnTo>
                  <a:lnTo>
                    <a:pt x="267" y="660"/>
                  </a:lnTo>
                  <a:lnTo>
                    <a:pt x="285" y="663"/>
                  </a:lnTo>
                  <a:lnTo>
                    <a:pt x="303" y="663"/>
                  </a:lnTo>
                  <a:lnTo>
                    <a:pt x="309" y="663"/>
                  </a:lnTo>
                  <a:lnTo>
                    <a:pt x="315" y="663"/>
                  </a:lnTo>
                  <a:lnTo>
                    <a:pt x="321" y="663"/>
                  </a:lnTo>
                  <a:lnTo>
                    <a:pt x="327" y="663"/>
                  </a:lnTo>
                  <a:lnTo>
                    <a:pt x="336" y="663"/>
                  </a:lnTo>
                  <a:lnTo>
                    <a:pt x="345" y="660"/>
                  </a:lnTo>
                  <a:lnTo>
                    <a:pt x="354" y="657"/>
                  </a:lnTo>
                  <a:lnTo>
                    <a:pt x="363" y="651"/>
                  </a:lnTo>
                  <a:lnTo>
                    <a:pt x="372" y="645"/>
                  </a:lnTo>
                  <a:lnTo>
                    <a:pt x="381" y="636"/>
                  </a:lnTo>
                  <a:lnTo>
                    <a:pt x="384" y="630"/>
                  </a:lnTo>
                  <a:lnTo>
                    <a:pt x="402" y="624"/>
                  </a:lnTo>
                  <a:lnTo>
                    <a:pt x="405" y="618"/>
                  </a:lnTo>
                  <a:lnTo>
                    <a:pt x="405" y="612"/>
                  </a:lnTo>
                  <a:lnTo>
                    <a:pt x="408" y="606"/>
                  </a:lnTo>
                  <a:lnTo>
                    <a:pt x="411" y="600"/>
                  </a:lnTo>
                  <a:lnTo>
                    <a:pt x="411" y="582"/>
                  </a:lnTo>
                  <a:lnTo>
                    <a:pt x="411" y="576"/>
                  </a:lnTo>
                  <a:lnTo>
                    <a:pt x="414" y="558"/>
                  </a:lnTo>
                  <a:lnTo>
                    <a:pt x="414" y="552"/>
                  </a:lnTo>
                  <a:lnTo>
                    <a:pt x="414" y="534"/>
                  </a:lnTo>
                  <a:lnTo>
                    <a:pt x="414" y="516"/>
                  </a:lnTo>
                  <a:lnTo>
                    <a:pt x="414" y="498"/>
                  </a:lnTo>
                  <a:lnTo>
                    <a:pt x="414" y="480"/>
                  </a:lnTo>
                  <a:lnTo>
                    <a:pt x="414" y="462"/>
                  </a:lnTo>
                  <a:lnTo>
                    <a:pt x="414" y="444"/>
                  </a:lnTo>
                  <a:lnTo>
                    <a:pt x="414" y="438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14" y="408"/>
                  </a:lnTo>
                  <a:lnTo>
                    <a:pt x="414" y="390"/>
                  </a:lnTo>
                  <a:lnTo>
                    <a:pt x="414" y="372"/>
                  </a:lnTo>
                  <a:lnTo>
                    <a:pt x="414" y="366"/>
                  </a:lnTo>
                  <a:lnTo>
                    <a:pt x="411" y="348"/>
                  </a:lnTo>
                  <a:lnTo>
                    <a:pt x="411" y="342"/>
                  </a:lnTo>
                  <a:lnTo>
                    <a:pt x="411" y="324"/>
                  </a:lnTo>
                  <a:lnTo>
                    <a:pt x="408" y="318"/>
                  </a:lnTo>
                  <a:lnTo>
                    <a:pt x="408" y="300"/>
                  </a:lnTo>
                  <a:lnTo>
                    <a:pt x="405" y="294"/>
                  </a:lnTo>
                  <a:lnTo>
                    <a:pt x="402" y="276"/>
                  </a:lnTo>
                  <a:lnTo>
                    <a:pt x="402" y="270"/>
                  </a:lnTo>
                  <a:lnTo>
                    <a:pt x="396" y="264"/>
                  </a:lnTo>
                  <a:lnTo>
                    <a:pt x="396" y="258"/>
                  </a:lnTo>
                  <a:lnTo>
                    <a:pt x="393" y="252"/>
                  </a:lnTo>
                  <a:lnTo>
                    <a:pt x="387" y="243"/>
                  </a:lnTo>
                  <a:lnTo>
                    <a:pt x="384" y="237"/>
                  </a:lnTo>
                  <a:lnTo>
                    <a:pt x="378" y="231"/>
                  </a:lnTo>
                  <a:lnTo>
                    <a:pt x="375" y="225"/>
                  </a:lnTo>
                  <a:lnTo>
                    <a:pt x="369" y="219"/>
                  </a:lnTo>
                  <a:lnTo>
                    <a:pt x="363" y="213"/>
                  </a:lnTo>
                  <a:lnTo>
                    <a:pt x="357" y="207"/>
                  </a:lnTo>
                  <a:lnTo>
                    <a:pt x="354" y="201"/>
                  </a:lnTo>
                  <a:lnTo>
                    <a:pt x="348" y="195"/>
                  </a:lnTo>
                  <a:lnTo>
                    <a:pt x="345" y="189"/>
                  </a:lnTo>
                  <a:lnTo>
                    <a:pt x="342" y="183"/>
                  </a:lnTo>
                  <a:lnTo>
                    <a:pt x="339" y="177"/>
                  </a:lnTo>
                  <a:lnTo>
                    <a:pt x="336" y="171"/>
                  </a:lnTo>
                  <a:lnTo>
                    <a:pt x="333" y="165"/>
                  </a:lnTo>
                  <a:lnTo>
                    <a:pt x="330" y="159"/>
                  </a:lnTo>
                  <a:lnTo>
                    <a:pt x="327" y="153"/>
                  </a:lnTo>
                  <a:lnTo>
                    <a:pt x="321" y="147"/>
                  </a:lnTo>
                  <a:lnTo>
                    <a:pt x="318" y="141"/>
                  </a:lnTo>
                  <a:lnTo>
                    <a:pt x="315" y="135"/>
                  </a:lnTo>
                  <a:lnTo>
                    <a:pt x="312" y="129"/>
                  </a:lnTo>
                  <a:lnTo>
                    <a:pt x="309" y="123"/>
                  </a:lnTo>
                  <a:lnTo>
                    <a:pt x="306" y="117"/>
                  </a:lnTo>
                  <a:lnTo>
                    <a:pt x="303" y="99"/>
                  </a:lnTo>
                  <a:lnTo>
                    <a:pt x="300" y="93"/>
                  </a:lnTo>
                  <a:lnTo>
                    <a:pt x="297" y="87"/>
                  </a:lnTo>
                  <a:lnTo>
                    <a:pt x="294" y="81"/>
                  </a:lnTo>
                  <a:lnTo>
                    <a:pt x="291" y="75"/>
                  </a:lnTo>
                  <a:lnTo>
                    <a:pt x="288" y="69"/>
                  </a:lnTo>
                  <a:lnTo>
                    <a:pt x="288" y="63"/>
                  </a:lnTo>
                  <a:lnTo>
                    <a:pt x="282" y="57"/>
                  </a:lnTo>
                  <a:lnTo>
                    <a:pt x="282" y="51"/>
                  </a:lnTo>
                  <a:lnTo>
                    <a:pt x="276" y="45"/>
                  </a:lnTo>
                  <a:lnTo>
                    <a:pt x="270" y="36"/>
                  </a:lnTo>
                  <a:lnTo>
                    <a:pt x="264" y="30"/>
                  </a:lnTo>
                  <a:lnTo>
                    <a:pt x="261" y="24"/>
                  </a:lnTo>
                  <a:lnTo>
                    <a:pt x="255" y="21"/>
                  </a:lnTo>
                  <a:lnTo>
                    <a:pt x="249" y="15"/>
                  </a:lnTo>
                  <a:lnTo>
                    <a:pt x="243" y="12"/>
                  </a:lnTo>
                  <a:lnTo>
                    <a:pt x="237" y="9"/>
                  </a:lnTo>
                  <a:lnTo>
                    <a:pt x="231" y="6"/>
                  </a:lnTo>
                  <a:lnTo>
                    <a:pt x="225" y="3"/>
                  </a:lnTo>
                  <a:lnTo>
                    <a:pt x="219" y="0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3"/>
                  </a:lnTo>
                  <a:lnTo>
                    <a:pt x="183" y="3"/>
                  </a:lnTo>
                  <a:lnTo>
                    <a:pt x="183" y="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4" name="Line 90">
              <a:extLst>
                <a:ext uri="{FF2B5EF4-FFF2-40B4-BE49-F238E27FC236}">
                  <a16:creationId xmlns:a16="http://schemas.microsoft.com/office/drawing/2014/main" id="{B19597B7-F3BC-55BC-5233-0DAAD806BB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5283"/>
              <a:ext cx="5" cy="215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5" name="Line 91">
              <a:extLst>
                <a:ext uri="{FF2B5EF4-FFF2-40B4-BE49-F238E27FC236}">
                  <a16:creationId xmlns:a16="http://schemas.microsoft.com/office/drawing/2014/main" id="{C01CB99B-48C9-1F65-ADCF-7C9AEABF95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8" y="7420"/>
              <a:ext cx="5567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6" name="Line 92">
              <a:extLst>
                <a:ext uri="{FF2B5EF4-FFF2-40B4-BE49-F238E27FC236}">
                  <a16:creationId xmlns:a16="http://schemas.microsoft.com/office/drawing/2014/main" id="{F28D3DAF-28D6-A46C-4146-A680835EE6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7" name="Line 93">
              <a:extLst>
                <a:ext uri="{FF2B5EF4-FFF2-40B4-BE49-F238E27FC236}">
                  <a16:creationId xmlns:a16="http://schemas.microsoft.com/office/drawing/2014/main" id="{4340A1F1-1EBB-2A84-5261-8BBD64A952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46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8" name="Line 94">
              <a:extLst>
                <a:ext uri="{FF2B5EF4-FFF2-40B4-BE49-F238E27FC236}">
                  <a16:creationId xmlns:a16="http://schemas.microsoft.com/office/drawing/2014/main" id="{B859E500-3B73-755C-FEF6-40E7149F34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9" name="Line 95">
              <a:extLst>
                <a:ext uri="{FF2B5EF4-FFF2-40B4-BE49-F238E27FC236}">
                  <a16:creationId xmlns:a16="http://schemas.microsoft.com/office/drawing/2014/main" id="{2A4229E4-82BC-94B8-7D11-2908D311D8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3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0" name="Line 96">
              <a:extLst>
                <a:ext uri="{FF2B5EF4-FFF2-40B4-BE49-F238E27FC236}">
                  <a16:creationId xmlns:a16="http://schemas.microsoft.com/office/drawing/2014/main" id="{9CF10D78-085E-498F-7B50-DBA72FB3A8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1" name="Line 97">
              <a:extLst>
                <a:ext uri="{FF2B5EF4-FFF2-40B4-BE49-F238E27FC236}">
                  <a16:creationId xmlns:a16="http://schemas.microsoft.com/office/drawing/2014/main" id="{17D4A769-9C04-1170-DE0F-5E4C879B02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2" name="Line 98">
              <a:extLst>
                <a:ext uri="{FF2B5EF4-FFF2-40B4-BE49-F238E27FC236}">
                  <a16:creationId xmlns:a16="http://schemas.microsoft.com/office/drawing/2014/main" id="{320470D8-1DFF-D49D-D520-D907D1A59B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3" name="Line 99">
              <a:extLst>
                <a:ext uri="{FF2B5EF4-FFF2-40B4-BE49-F238E27FC236}">
                  <a16:creationId xmlns:a16="http://schemas.microsoft.com/office/drawing/2014/main" id="{1B1CC162-48C0-0265-D6DC-61927F1DA5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4" name="Line 100">
              <a:extLst>
                <a:ext uri="{FF2B5EF4-FFF2-40B4-BE49-F238E27FC236}">
                  <a16:creationId xmlns:a16="http://schemas.microsoft.com/office/drawing/2014/main" id="{8AFA5582-3D9D-34F5-FB11-27ECAB0D91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5" name="Line 101">
              <a:extLst>
                <a:ext uri="{FF2B5EF4-FFF2-40B4-BE49-F238E27FC236}">
                  <a16:creationId xmlns:a16="http://schemas.microsoft.com/office/drawing/2014/main" id="{758E3CB9-9ECB-1711-5D4B-8BFB16F035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6" name="Line 102">
              <a:extLst>
                <a:ext uri="{FF2B5EF4-FFF2-40B4-BE49-F238E27FC236}">
                  <a16:creationId xmlns:a16="http://schemas.microsoft.com/office/drawing/2014/main" id="{EA6A9A46-2A00-FF8E-34A8-B7199F8099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7" name="Line 103">
              <a:extLst>
                <a:ext uri="{FF2B5EF4-FFF2-40B4-BE49-F238E27FC236}">
                  <a16:creationId xmlns:a16="http://schemas.microsoft.com/office/drawing/2014/main" id="{EB78FDCE-4FAE-5FDF-2153-43027F9279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7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8" name="Line 104">
              <a:extLst>
                <a:ext uri="{FF2B5EF4-FFF2-40B4-BE49-F238E27FC236}">
                  <a16:creationId xmlns:a16="http://schemas.microsoft.com/office/drawing/2014/main" id="{FF4C4642-5ADB-FF05-586A-C344CA87A4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9" name="Line 105">
              <a:extLst>
                <a:ext uri="{FF2B5EF4-FFF2-40B4-BE49-F238E27FC236}">
                  <a16:creationId xmlns:a16="http://schemas.microsoft.com/office/drawing/2014/main" id="{88691CA9-07D0-520A-6935-0983540E33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0" name="Line 106">
              <a:extLst>
                <a:ext uri="{FF2B5EF4-FFF2-40B4-BE49-F238E27FC236}">
                  <a16:creationId xmlns:a16="http://schemas.microsoft.com/office/drawing/2014/main" id="{1E64BD3B-CF40-B0E0-B04B-C43DCC2BE0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5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1" name="Line 107">
              <a:extLst>
                <a:ext uri="{FF2B5EF4-FFF2-40B4-BE49-F238E27FC236}">
                  <a16:creationId xmlns:a16="http://schemas.microsoft.com/office/drawing/2014/main" id="{347D12CF-ABE9-3FB8-C566-CD228236D1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2" name="Line 108">
              <a:extLst>
                <a:ext uri="{FF2B5EF4-FFF2-40B4-BE49-F238E27FC236}">
                  <a16:creationId xmlns:a16="http://schemas.microsoft.com/office/drawing/2014/main" id="{9C48B9A7-35B5-014E-6E86-961BD713EC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3" name="Line 109">
              <a:extLst>
                <a:ext uri="{FF2B5EF4-FFF2-40B4-BE49-F238E27FC236}">
                  <a16:creationId xmlns:a16="http://schemas.microsoft.com/office/drawing/2014/main" id="{8CC02BA2-1B74-4446-5E02-13F5F75029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4" name="Line 110">
              <a:extLst>
                <a:ext uri="{FF2B5EF4-FFF2-40B4-BE49-F238E27FC236}">
                  <a16:creationId xmlns:a16="http://schemas.microsoft.com/office/drawing/2014/main" id="{3FE7200C-3F65-098C-68D3-B7C3C73B0F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2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5" name="Line 111">
              <a:extLst>
                <a:ext uri="{FF2B5EF4-FFF2-40B4-BE49-F238E27FC236}">
                  <a16:creationId xmlns:a16="http://schemas.microsoft.com/office/drawing/2014/main" id="{2265E1E4-5080-DE47-C055-AE42B2E5C7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20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6" name="Freeform 112">
              <a:extLst>
                <a:ext uri="{FF2B5EF4-FFF2-40B4-BE49-F238E27FC236}">
                  <a16:creationId xmlns:a16="http://schemas.microsoft.com/office/drawing/2014/main" id="{B63909B4-2C1A-F92F-39EF-51FB1DC8B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6513"/>
              <a:ext cx="215" cy="82"/>
            </a:xfrm>
            <a:custGeom>
              <a:avLst/>
              <a:gdLst>
                <a:gd name="T0" fmla="*/ 43 w 86"/>
                <a:gd name="T1" fmla="*/ 33 h 33"/>
                <a:gd name="T2" fmla="*/ 86 w 86"/>
                <a:gd name="T3" fmla="*/ 16 h 33"/>
                <a:gd name="T4" fmla="*/ 43 w 86"/>
                <a:gd name="T5" fmla="*/ 0 h 33"/>
                <a:gd name="T6" fmla="*/ 0 w 86"/>
                <a:gd name="T7" fmla="*/ 16 h 33"/>
                <a:gd name="T8" fmla="*/ 43 w 8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77" name="Freeform 113">
              <a:extLst>
                <a:ext uri="{FF2B5EF4-FFF2-40B4-BE49-F238E27FC236}">
                  <a16:creationId xmlns:a16="http://schemas.microsoft.com/office/drawing/2014/main" id="{8550E127-7108-79AE-E01B-8C7EDC286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8" y="7103"/>
              <a:ext cx="213" cy="82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7 h 33"/>
                <a:gd name="T4" fmla="*/ 42 w 85"/>
                <a:gd name="T5" fmla="*/ 0 h 33"/>
                <a:gd name="T6" fmla="*/ 0 w 85"/>
                <a:gd name="T7" fmla="*/ 17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78" name="Freeform 114">
              <a:extLst>
                <a:ext uri="{FF2B5EF4-FFF2-40B4-BE49-F238E27FC236}">
                  <a16:creationId xmlns:a16="http://schemas.microsoft.com/office/drawing/2014/main" id="{B7E3019F-56D0-B471-AA2B-447EF833A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6988"/>
              <a:ext cx="213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79" name="Freeform 115">
              <a:extLst>
                <a:ext uri="{FF2B5EF4-FFF2-40B4-BE49-F238E27FC236}">
                  <a16:creationId xmlns:a16="http://schemas.microsoft.com/office/drawing/2014/main" id="{72F609DF-78B4-E308-1BFB-6720BABDD1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" y="5970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0" name="Freeform 116">
              <a:extLst>
                <a:ext uri="{FF2B5EF4-FFF2-40B4-BE49-F238E27FC236}">
                  <a16:creationId xmlns:a16="http://schemas.microsoft.com/office/drawing/2014/main" id="{462B23EC-2572-9C5C-9139-67E927533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6688"/>
              <a:ext cx="212" cy="85"/>
            </a:xfrm>
            <a:custGeom>
              <a:avLst/>
              <a:gdLst>
                <a:gd name="T0" fmla="*/ 42 w 85"/>
                <a:gd name="T1" fmla="*/ 34 h 34"/>
                <a:gd name="T2" fmla="*/ 85 w 85"/>
                <a:gd name="T3" fmla="*/ 17 h 34"/>
                <a:gd name="T4" fmla="*/ 42 w 85"/>
                <a:gd name="T5" fmla="*/ 0 h 34"/>
                <a:gd name="T6" fmla="*/ 0 w 85"/>
                <a:gd name="T7" fmla="*/ 17 h 34"/>
                <a:gd name="T8" fmla="*/ 42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1" name="Freeform 117">
              <a:extLst>
                <a:ext uri="{FF2B5EF4-FFF2-40B4-BE49-F238E27FC236}">
                  <a16:creationId xmlns:a16="http://schemas.microsoft.com/office/drawing/2014/main" id="{377254E4-5E72-7B23-3CDF-5336A182A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" y="6148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2" name="Freeform 118">
              <a:extLst>
                <a:ext uri="{FF2B5EF4-FFF2-40B4-BE49-F238E27FC236}">
                  <a16:creationId xmlns:a16="http://schemas.microsoft.com/office/drawing/2014/main" id="{92F02457-A410-A97D-7D6E-E0A671205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" y="6330"/>
              <a:ext cx="212" cy="83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7 h 33"/>
                <a:gd name="T4" fmla="*/ 42 w 85"/>
                <a:gd name="T5" fmla="*/ 0 h 33"/>
                <a:gd name="T6" fmla="*/ 0 w 85"/>
                <a:gd name="T7" fmla="*/ 17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3" name="Freeform 119">
              <a:extLst>
                <a:ext uri="{FF2B5EF4-FFF2-40B4-BE49-F238E27FC236}">
                  <a16:creationId xmlns:a16="http://schemas.microsoft.com/office/drawing/2014/main" id="{E2EFA978-BA22-A63F-285F-7D493CB93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" y="5578"/>
              <a:ext cx="212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4" name="Freeform 120">
              <a:extLst>
                <a:ext uri="{FF2B5EF4-FFF2-40B4-BE49-F238E27FC236}">
                  <a16:creationId xmlns:a16="http://schemas.microsoft.com/office/drawing/2014/main" id="{760E9356-72E4-A354-8A12-A27E65ACB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5573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5" name="Freeform 121">
              <a:extLst>
                <a:ext uri="{FF2B5EF4-FFF2-40B4-BE49-F238E27FC236}">
                  <a16:creationId xmlns:a16="http://schemas.microsoft.com/office/drawing/2014/main" id="{CB998904-FB38-18D9-770F-0F7FF8F943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" y="6513"/>
              <a:ext cx="212" cy="82"/>
            </a:xfrm>
            <a:custGeom>
              <a:avLst/>
              <a:gdLst>
                <a:gd name="T0" fmla="*/ 43 w 85"/>
                <a:gd name="T1" fmla="*/ 33 h 33"/>
                <a:gd name="T2" fmla="*/ 85 w 85"/>
                <a:gd name="T3" fmla="*/ 16 h 33"/>
                <a:gd name="T4" fmla="*/ 43 w 85"/>
                <a:gd name="T5" fmla="*/ 0 h 33"/>
                <a:gd name="T6" fmla="*/ 0 w 85"/>
                <a:gd name="T7" fmla="*/ 16 h 33"/>
                <a:gd name="T8" fmla="*/ 43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6" name="Freeform 122">
              <a:extLst>
                <a:ext uri="{FF2B5EF4-FFF2-40B4-BE49-F238E27FC236}">
                  <a16:creationId xmlns:a16="http://schemas.microsoft.com/office/drawing/2014/main" id="{DF8E27DB-1B33-B2EC-CED7-4F822C4C8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6688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7" name="Freeform 123">
              <a:extLst>
                <a:ext uri="{FF2B5EF4-FFF2-40B4-BE49-F238E27FC236}">
                  <a16:creationId xmlns:a16="http://schemas.microsoft.com/office/drawing/2014/main" id="{309CAAFE-F42A-D5BA-B279-6EA65DA79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" y="6803"/>
              <a:ext cx="212" cy="85"/>
            </a:xfrm>
            <a:custGeom>
              <a:avLst/>
              <a:gdLst>
                <a:gd name="T0" fmla="*/ 42 w 85"/>
                <a:gd name="T1" fmla="*/ 34 h 34"/>
                <a:gd name="T2" fmla="*/ 85 w 85"/>
                <a:gd name="T3" fmla="*/ 17 h 34"/>
                <a:gd name="T4" fmla="*/ 42 w 85"/>
                <a:gd name="T5" fmla="*/ 0 h 34"/>
                <a:gd name="T6" fmla="*/ 0 w 85"/>
                <a:gd name="T7" fmla="*/ 17 h 34"/>
                <a:gd name="T8" fmla="*/ 42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8" name="Freeform 124">
              <a:extLst>
                <a:ext uri="{FF2B5EF4-FFF2-40B4-BE49-F238E27FC236}">
                  <a16:creationId xmlns:a16="http://schemas.microsoft.com/office/drawing/2014/main" id="{9949D5BD-846A-C4EC-28F3-5AB8087B6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6148"/>
              <a:ext cx="212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89" name="Freeform 125">
              <a:extLst>
                <a:ext uri="{FF2B5EF4-FFF2-40B4-BE49-F238E27FC236}">
                  <a16:creationId xmlns:a16="http://schemas.microsoft.com/office/drawing/2014/main" id="{FD123622-5694-78C3-3670-B70F296DA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" y="7028"/>
              <a:ext cx="212" cy="82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7 h 33"/>
                <a:gd name="T4" fmla="*/ 42 w 85"/>
                <a:gd name="T5" fmla="*/ 0 h 33"/>
                <a:gd name="T6" fmla="*/ 0 w 85"/>
                <a:gd name="T7" fmla="*/ 17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0" name="Freeform 126">
              <a:extLst>
                <a:ext uri="{FF2B5EF4-FFF2-40B4-BE49-F238E27FC236}">
                  <a16:creationId xmlns:a16="http://schemas.microsoft.com/office/drawing/2014/main" id="{F3192EC9-4B7F-0EDD-925A-E9F9B8197F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" y="6444"/>
              <a:ext cx="213" cy="83"/>
            </a:xfrm>
            <a:custGeom>
              <a:avLst/>
              <a:gdLst>
                <a:gd name="T0" fmla="*/ 43 w 85"/>
                <a:gd name="T1" fmla="*/ 33 h 33"/>
                <a:gd name="T2" fmla="*/ 85 w 85"/>
                <a:gd name="T3" fmla="*/ 16 h 33"/>
                <a:gd name="T4" fmla="*/ 43 w 85"/>
                <a:gd name="T5" fmla="*/ 0 h 33"/>
                <a:gd name="T6" fmla="*/ 0 w 85"/>
                <a:gd name="T7" fmla="*/ 16 h 33"/>
                <a:gd name="T8" fmla="*/ 43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1" name="Freeform 127">
              <a:extLst>
                <a:ext uri="{FF2B5EF4-FFF2-40B4-BE49-F238E27FC236}">
                  <a16:creationId xmlns:a16="http://schemas.microsoft.com/office/drawing/2014/main" id="{A7315309-5225-EB79-33CA-1BF0CEB108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" y="7043"/>
              <a:ext cx="212" cy="82"/>
            </a:xfrm>
            <a:custGeom>
              <a:avLst/>
              <a:gdLst>
                <a:gd name="T0" fmla="*/ 43 w 85"/>
                <a:gd name="T1" fmla="*/ 33 h 33"/>
                <a:gd name="T2" fmla="*/ 85 w 85"/>
                <a:gd name="T3" fmla="*/ 17 h 33"/>
                <a:gd name="T4" fmla="*/ 43 w 85"/>
                <a:gd name="T5" fmla="*/ 0 h 33"/>
                <a:gd name="T6" fmla="*/ 0 w 85"/>
                <a:gd name="T7" fmla="*/ 17 h 33"/>
                <a:gd name="T8" fmla="*/ 43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2" name="Freeform 128">
              <a:extLst>
                <a:ext uri="{FF2B5EF4-FFF2-40B4-BE49-F238E27FC236}">
                  <a16:creationId xmlns:a16="http://schemas.microsoft.com/office/drawing/2014/main" id="{374E4915-6B4A-7900-B9F6-0B7161532F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5970"/>
              <a:ext cx="213" cy="85"/>
            </a:xfrm>
            <a:custGeom>
              <a:avLst/>
              <a:gdLst>
                <a:gd name="T0" fmla="*/ 42 w 85"/>
                <a:gd name="T1" fmla="*/ 34 h 34"/>
                <a:gd name="T2" fmla="*/ 85 w 85"/>
                <a:gd name="T3" fmla="*/ 17 h 34"/>
                <a:gd name="T4" fmla="*/ 42 w 85"/>
                <a:gd name="T5" fmla="*/ 0 h 34"/>
                <a:gd name="T6" fmla="*/ 0 w 85"/>
                <a:gd name="T7" fmla="*/ 17 h 34"/>
                <a:gd name="T8" fmla="*/ 42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3" name="Freeform 129">
              <a:extLst>
                <a:ext uri="{FF2B5EF4-FFF2-40B4-BE49-F238E27FC236}">
                  <a16:creationId xmlns:a16="http://schemas.microsoft.com/office/drawing/2014/main" id="{BA9F966F-AD86-1D03-D8BC-F6A64E25C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" y="5788"/>
              <a:ext cx="212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4" name="Freeform 130">
              <a:extLst>
                <a:ext uri="{FF2B5EF4-FFF2-40B4-BE49-F238E27FC236}">
                  <a16:creationId xmlns:a16="http://schemas.microsoft.com/office/drawing/2014/main" id="{A147E9AA-E779-5371-0459-20D0B31047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0" y="6513"/>
              <a:ext cx="213" cy="82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6 h 33"/>
                <a:gd name="T4" fmla="*/ 42 w 85"/>
                <a:gd name="T5" fmla="*/ 0 h 33"/>
                <a:gd name="T6" fmla="*/ 0 w 85"/>
                <a:gd name="T7" fmla="*/ 16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6"/>
                  </a:lnTo>
                  <a:lnTo>
                    <a:pt x="42" y="0"/>
                  </a:lnTo>
                  <a:lnTo>
                    <a:pt x="0" y="16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395" name="Rectangle 131">
              <a:extLst>
                <a:ext uri="{FF2B5EF4-FFF2-40B4-BE49-F238E27FC236}">
                  <a16:creationId xmlns:a16="http://schemas.microsoft.com/office/drawing/2014/main" id="{AE029D44-3669-31BC-87E1-63BBE603E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4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96" name="Rectangle 132">
              <a:extLst>
                <a:ext uri="{FF2B5EF4-FFF2-40B4-BE49-F238E27FC236}">
                  <a16:creationId xmlns:a16="http://schemas.microsoft.com/office/drawing/2014/main" id="{E581D5AC-DD48-B73B-C952-04C8A7CBF2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7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97" name="Rectangle 133">
              <a:extLst>
                <a:ext uri="{FF2B5EF4-FFF2-40B4-BE49-F238E27FC236}">
                  <a16:creationId xmlns:a16="http://schemas.microsoft.com/office/drawing/2014/main" id="{1675EC49-50BC-8414-9E95-9E9DB59FF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2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98" name="Rectangle 134">
              <a:extLst>
                <a:ext uri="{FF2B5EF4-FFF2-40B4-BE49-F238E27FC236}">
                  <a16:creationId xmlns:a16="http://schemas.microsoft.com/office/drawing/2014/main" id="{563F7CD0-5BC8-9E5B-6AD0-9CBB94A80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2" y="7467"/>
              <a:ext cx="57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399" name="Rectangle 135">
              <a:extLst>
                <a:ext uri="{FF2B5EF4-FFF2-40B4-BE49-F238E27FC236}">
                  <a16:creationId xmlns:a16="http://schemas.microsoft.com/office/drawing/2014/main" id="{10FC0D80-3E98-C5AA-1C63-F5E3EC586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8" y="7467"/>
              <a:ext cx="56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00" name="Rectangle 136">
              <a:extLst>
                <a:ext uri="{FF2B5EF4-FFF2-40B4-BE49-F238E27FC236}">
                  <a16:creationId xmlns:a16="http://schemas.microsoft.com/office/drawing/2014/main" id="{29CDFC61-C699-9D97-D5A4-344F2E9BB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9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01" name="Rectangle 137">
              <a:extLst>
                <a:ext uri="{FF2B5EF4-FFF2-40B4-BE49-F238E27FC236}">
                  <a16:creationId xmlns:a16="http://schemas.microsoft.com/office/drawing/2014/main" id="{CD7DA8B1-2743-61F3-0CCB-38EE45BEC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2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02" name="Rectangle 138">
              <a:extLst>
                <a:ext uri="{FF2B5EF4-FFF2-40B4-BE49-F238E27FC236}">
                  <a16:creationId xmlns:a16="http://schemas.microsoft.com/office/drawing/2014/main" id="{8471C05C-5545-4740-18F3-248A5D420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03" name="Rectangle 139">
              <a:extLst>
                <a:ext uri="{FF2B5EF4-FFF2-40B4-BE49-F238E27FC236}">
                  <a16:creationId xmlns:a16="http://schemas.microsoft.com/office/drawing/2014/main" id="{A740F5F4-FF1D-0E2E-4B99-ED69DD446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3" y="7467"/>
              <a:ext cx="113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04" name="Rectangle 140">
              <a:extLst>
                <a:ext uri="{FF2B5EF4-FFF2-40B4-BE49-F238E27FC236}">
                  <a16:creationId xmlns:a16="http://schemas.microsoft.com/office/drawing/2014/main" id="{9BFEEFB4-91EE-A476-A53B-8E245D3B9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8" y="7467"/>
              <a:ext cx="114" cy="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05" name="Freeform 141">
              <a:extLst>
                <a:ext uri="{FF2B5EF4-FFF2-40B4-BE49-F238E27FC236}">
                  <a16:creationId xmlns:a16="http://schemas.microsoft.com/office/drawing/2014/main" id="{850F73CC-BAFD-3651-F37E-4A4E6C492E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" y="5808"/>
              <a:ext cx="215" cy="82"/>
            </a:xfrm>
            <a:custGeom>
              <a:avLst/>
              <a:gdLst>
                <a:gd name="T0" fmla="*/ 43 w 86"/>
                <a:gd name="T1" fmla="*/ 33 h 33"/>
                <a:gd name="T2" fmla="*/ 86 w 86"/>
                <a:gd name="T3" fmla="*/ 16 h 33"/>
                <a:gd name="T4" fmla="*/ 43 w 86"/>
                <a:gd name="T5" fmla="*/ 0 h 33"/>
                <a:gd name="T6" fmla="*/ 0 w 86"/>
                <a:gd name="T7" fmla="*/ 16 h 33"/>
                <a:gd name="T8" fmla="*/ 43 w 8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06" name="Line 142">
              <a:extLst>
                <a:ext uri="{FF2B5EF4-FFF2-40B4-BE49-F238E27FC236}">
                  <a16:creationId xmlns:a16="http://schemas.microsoft.com/office/drawing/2014/main" id="{ED1D168B-EEA0-97D3-2773-50C6720468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348"/>
              <a:ext cx="5670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07" name="Line 143">
              <a:extLst>
                <a:ext uri="{FF2B5EF4-FFF2-40B4-BE49-F238E27FC236}">
                  <a16:creationId xmlns:a16="http://schemas.microsoft.com/office/drawing/2014/main" id="{6D9FB98A-AB48-FEBF-0574-8D49601E9E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726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08" name="Line 144">
              <a:extLst>
                <a:ext uri="{FF2B5EF4-FFF2-40B4-BE49-F238E27FC236}">
                  <a16:creationId xmlns:a16="http://schemas.microsoft.com/office/drawing/2014/main" id="{8E727A58-4054-25D0-8046-1AB983F3CC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54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09" name="Line 145">
              <a:extLst>
                <a:ext uri="{FF2B5EF4-FFF2-40B4-BE49-F238E27FC236}">
                  <a16:creationId xmlns:a16="http://schemas.microsoft.com/office/drawing/2014/main" id="{B39F3E89-B0FE-417C-4EAE-319A83020C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57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10" name="Line 146">
              <a:extLst>
                <a:ext uri="{FF2B5EF4-FFF2-40B4-BE49-F238E27FC236}">
                  <a16:creationId xmlns:a16="http://schemas.microsoft.com/office/drawing/2014/main" id="{4B4B75C7-AA81-B3D7-79CF-2B08D11D5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0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11" name="Line 147">
              <a:extLst>
                <a:ext uri="{FF2B5EF4-FFF2-40B4-BE49-F238E27FC236}">
                  <a16:creationId xmlns:a16="http://schemas.microsoft.com/office/drawing/2014/main" id="{95A11E1F-B48C-3F05-7AD5-B0E76123CB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3" y="66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12" name="Line 148">
              <a:extLst>
                <a:ext uri="{FF2B5EF4-FFF2-40B4-BE49-F238E27FC236}">
                  <a16:creationId xmlns:a16="http://schemas.microsoft.com/office/drawing/2014/main" id="{88F47CCD-D232-A194-2013-1835D55C8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69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13" name="Rectangle 149">
              <a:extLst>
                <a:ext uri="{FF2B5EF4-FFF2-40B4-BE49-F238E27FC236}">
                  <a16:creationId xmlns:a16="http://schemas.microsoft.com/office/drawing/2014/main" id="{A191DD2F-6C93-EE8A-BAFD-083CA62F1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2" y="6041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14" name="Rectangle 150">
              <a:extLst>
                <a:ext uri="{FF2B5EF4-FFF2-40B4-BE49-F238E27FC236}">
                  <a16:creationId xmlns:a16="http://schemas.microsoft.com/office/drawing/2014/main" id="{C14CBF20-1AEA-9483-530D-2CC693181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3" y="5065"/>
              <a:ext cx="51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Zone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15" name="Rectangle 151">
              <a:extLst>
                <a:ext uri="{FF2B5EF4-FFF2-40B4-BE49-F238E27FC236}">
                  <a16:creationId xmlns:a16="http://schemas.microsoft.com/office/drawing/2014/main" id="{94068C40-6BCF-22ED-3706-64AE8020C7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747"/>
              <a:ext cx="12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16" name="Rectangle 152">
              <a:extLst>
                <a:ext uri="{FF2B5EF4-FFF2-40B4-BE49-F238E27FC236}">
                  <a16:creationId xmlns:a16="http://schemas.microsoft.com/office/drawing/2014/main" id="{59AE2994-DAED-9D81-8BA6-C0CDF427D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418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17" name="Rectangle 153">
              <a:extLst>
                <a:ext uri="{FF2B5EF4-FFF2-40B4-BE49-F238E27FC236}">
                  <a16:creationId xmlns:a16="http://schemas.microsoft.com/office/drawing/2014/main" id="{70581724-6423-806E-AFF1-632D53572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343"/>
              <a:ext cx="125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18" name="Rectangle 154">
              <a:extLst>
                <a:ext uri="{FF2B5EF4-FFF2-40B4-BE49-F238E27FC236}">
                  <a16:creationId xmlns:a16="http://schemas.microsoft.com/office/drawing/2014/main" id="{28F4E8E4-0028-76B6-1463-50202DC21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671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19" name="Rectangle 155">
              <a:extLst>
                <a:ext uri="{FF2B5EF4-FFF2-40B4-BE49-F238E27FC236}">
                  <a16:creationId xmlns:a16="http://schemas.microsoft.com/office/drawing/2014/main" id="{78682EE6-E965-02C3-5576-C4A4186B9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978"/>
              <a:ext cx="12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20" name="Freeform 156">
              <a:extLst>
                <a:ext uri="{FF2B5EF4-FFF2-40B4-BE49-F238E27FC236}">
                  <a16:creationId xmlns:a16="http://schemas.microsoft.com/office/drawing/2014/main" id="{893ECFA6-EFA3-9650-B79B-8F86BE039A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" y="6338"/>
              <a:ext cx="1065" cy="995"/>
            </a:xfrm>
            <a:custGeom>
              <a:avLst/>
              <a:gdLst>
                <a:gd name="T0" fmla="*/ 178 w 426"/>
                <a:gd name="T1" fmla="*/ 26 h 398"/>
                <a:gd name="T2" fmla="*/ 34 w 426"/>
                <a:gd name="T3" fmla="*/ 66 h 398"/>
                <a:gd name="T4" fmla="*/ 22 w 426"/>
                <a:gd name="T5" fmla="*/ 154 h 398"/>
                <a:gd name="T6" fmla="*/ 26 w 426"/>
                <a:gd name="T7" fmla="*/ 314 h 398"/>
                <a:gd name="T8" fmla="*/ 74 w 426"/>
                <a:gd name="T9" fmla="*/ 334 h 398"/>
                <a:gd name="T10" fmla="*/ 186 w 426"/>
                <a:gd name="T11" fmla="*/ 350 h 398"/>
                <a:gd name="T12" fmla="*/ 242 w 426"/>
                <a:gd name="T13" fmla="*/ 382 h 398"/>
                <a:gd name="T14" fmla="*/ 410 w 426"/>
                <a:gd name="T15" fmla="*/ 346 h 398"/>
                <a:gd name="T16" fmla="*/ 426 w 426"/>
                <a:gd name="T17" fmla="*/ 310 h 398"/>
                <a:gd name="T18" fmla="*/ 418 w 426"/>
                <a:gd name="T19" fmla="*/ 222 h 398"/>
                <a:gd name="T20" fmla="*/ 322 w 426"/>
                <a:gd name="T21" fmla="*/ 186 h 398"/>
                <a:gd name="T22" fmla="*/ 306 w 426"/>
                <a:gd name="T23" fmla="*/ 134 h 398"/>
                <a:gd name="T24" fmla="*/ 298 w 426"/>
                <a:gd name="T25" fmla="*/ 102 h 398"/>
                <a:gd name="T26" fmla="*/ 210 w 426"/>
                <a:gd name="T27" fmla="*/ 46 h 398"/>
                <a:gd name="T28" fmla="*/ 178 w 426"/>
                <a:gd name="T29" fmla="*/ 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6" h="398">
                  <a:moveTo>
                    <a:pt x="178" y="26"/>
                  </a:moveTo>
                  <a:cubicBezTo>
                    <a:pt x="0" y="32"/>
                    <a:pt x="78" y="0"/>
                    <a:pt x="34" y="66"/>
                  </a:cubicBezTo>
                  <a:cubicBezTo>
                    <a:pt x="27" y="96"/>
                    <a:pt x="25" y="123"/>
                    <a:pt x="22" y="154"/>
                  </a:cubicBezTo>
                  <a:cubicBezTo>
                    <a:pt x="23" y="207"/>
                    <a:pt x="21" y="261"/>
                    <a:pt x="26" y="314"/>
                  </a:cubicBezTo>
                  <a:cubicBezTo>
                    <a:pt x="28" y="331"/>
                    <a:pt x="57" y="330"/>
                    <a:pt x="74" y="334"/>
                  </a:cubicBezTo>
                  <a:cubicBezTo>
                    <a:pt x="111" y="344"/>
                    <a:pt x="149" y="344"/>
                    <a:pt x="186" y="350"/>
                  </a:cubicBezTo>
                  <a:cubicBezTo>
                    <a:pt x="205" y="362"/>
                    <a:pt x="220" y="375"/>
                    <a:pt x="242" y="382"/>
                  </a:cubicBezTo>
                  <a:cubicBezTo>
                    <a:pt x="337" y="379"/>
                    <a:pt x="358" y="398"/>
                    <a:pt x="410" y="346"/>
                  </a:cubicBezTo>
                  <a:cubicBezTo>
                    <a:pt x="420" y="317"/>
                    <a:pt x="413" y="329"/>
                    <a:pt x="426" y="310"/>
                  </a:cubicBezTo>
                  <a:cubicBezTo>
                    <a:pt x="423" y="281"/>
                    <a:pt x="424" y="251"/>
                    <a:pt x="418" y="222"/>
                  </a:cubicBezTo>
                  <a:cubicBezTo>
                    <a:pt x="412" y="192"/>
                    <a:pt x="344" y="191"/>
                    <a:pt x="322" y="186"/>
                  </a:cubicBezTo>
                  <a:cubicBezTo>
                    <a:pt x="316" y="169"/>
                    <a:pt x="310" y="151"/>
                    <a:pt x="306" y="134"/>
                  </a:cubicBezTo>
                  <a:cubicBezTo>
                    <a:pt x="303" y="123"/>
                    <a:pt x="306" y="110"/>
                    <a:pt x="298" y="102"/>
                  </a:cubicBezTo>
                  <a:cubicBezTo>
                    <a:pt x="276" y="80"/>
                    <a:pt x="241" y="56"/>
                    <a:pt x="210" y="46"/>
                  </a:cubicBezTo>
                  <a:cubicBezTo>
                    <a:pt x="200" y="31"/>
                    <a:pt x="194" y="31"/>
                    <a:pt x="178" y="26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421" name="Freeform 157">
              <a:extLst>
                <a:ext uri="{FF2B5EF4-FFF2-40B4-BE49-F238E27FC236}">
                  <a16:creationId xmlns:a16="http://schemas.microsoft.com/office/drawing/2014/main" id="{530AA895-F366-757D-3966-BA86892B6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" y="5380"/>
              <a:ext cx="1058" cy="1243"/>
            </a:xfrm>
            <a:custGeom>
              <a:avLst/>
              <a:gdLst>
                <a:gd name="T0" fmla="*/ 200 w 423"/>
                <a:gd name="T1" fmla="*/ 37 h 497"/>
                <a:gd name="T2" fmla="*/ 104 w 423"/>
                <a:gd name="T3" fmla="*/ 93 h 497"/>
                <a:gd name="T4" fmla="*/ 72 w 423"/>
                <a:gd name="T5" fmla="*/ 157 h 497"/>
                <a:gd name="T6" fmla="*/ 56 w 423"/>
                <a:gd name="T7" fmla="*/ 205 h 497"/>
                <a:gd name="T8" fmla="*/ 12 w 423"/>
                <a:gd name="T9" fmla="*/ 393 h 497"/>
                <a:gd name="T10" fmla="*/ 68 w 423"/>
                <a:gd name="T11" fmla="*/ 493 h 497"/>
                <a:gd name="T12" fmla="*/ 200 w 423"/>
                <a:gd name="T13" fmla="*/ 445 h 497"/>
                <a:gd name="T14" fmla="*/ 232 w 423"/>
                <a:gd name="T15" fmla="*/ 353 h 497"/>
                <a:gd name="T16" fmla="*/ 236 w 423"/>
                <a:gd name="T17" fmla="*/ 321 h 497"/>
                <a:gd name="T18" fmla="*/ 272 w 423"/>
                <a:gd name="T19" fmla="*/ 281 h 497"/>
                <a:gd name="T20" fmla="*/ 376 w 423"/>
                <a:gd name="T21" fmla="*/ 205 h 497"/>
                <a:gd name="T22" fmla="*/ 400 w 423"/>
                <a:gd name="T23" fmla="*/ 113 h 497"/>
                <a:gd name="T24" fmla="*/ 396 w 423"/>
                <a:gd name="T25" fmla="*/ 25 h 497"/>
                <a:gd name="T26" fmla="*/ 220 w 423"/>
                <a:gd name="T27" fmla="*/ 29 h 497"/>
                <a:gd name="T28" fmla="*/ 208 w 423"/>
                <a:gd name="T29" fmla="*/ 37 h 497"/>
                <a:gd name="T30" fmla="*/ 200 w 423"/>
                <a:gd name="T31" fmla="*/ 3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497">
                  <a:moveTo>
                    <a:pt x="200" y="37"/>
                  </a:moveTo>
                  <a:cubicBezTo>
                    <a:pt x="156" y="48"/>
                    <a:pt x="140" y="69"/>
                    <a:pt x="104" y="93"/>
                  </a:cubicBezTo>
                  <a:cubicBezTo>
                    <a:pt x="89" y="115"/>
                    <a:pt x="88" y="136"/>
                    <a:pt x="72" y="157"/>
                  </a:cubicBezTo>
                  <a:cubicBezTo>
                    <a:pt x="69" y="178"/>
                    <a:pt x="61" y="186"/>
                    <a:pt x="56" y="205"/>
                  </a:cubicBezTo>
                  <a:cubicBezTo>
                    <a:pt x="39" y="267"/>
                    <a:pt x="22" y="330"/>
                    <a:pt x="12" y="393"/>
                  </a:cubicBezTo>
                  <a:cubicBezTo>
                    <a:pt x="16" y="479"/>
                    <a:pt x="0" y="483"/>
                    <a:pt x="68" y="493"/>
                  </a:cubicBezTo>
                  <a:cubicBezTo>
                    <a:pt x="136" y="490"/>
                    <a:pt x="165" y="497"/>
                    <a:pt x="200" y="445"/>
                  </a:cubicBezTo>
                  <a:cubicBezTo>
                    <a:pt x="209" y="414"/>
                    <a:pt x="217" y="382"/>
                    <a:pt x="232" y="353"/>
                  </a:cubicBezTo>
                  <a:cubicBezTo>
                    <a:pt x="233" y="342"/>
                    <a:pt x="233" y="331"/>
                    <a:pt x="236" y="321"/>
                  </a:cubicBezTo>
                  <a:cubicBezTo>
                    <a:pt x="241" y="304"/>
                    <a:pt x="259" y="294"/>
                    <a:pt x="272" y="281"/>
                  </a:cubicBezTo>
                  <a:cubicBezTo>
                    <a:pt x="294" y="259"/>
                    <a:pt x="348" y="224"/>
                    <a:pt x="376" y="205"/>
                  </a:cubicBezTo>
                  <a:cubicBezTo>
                    <a:pt x="386" y="175"/>
                    <a:pt x="395" y="144"/>
                    <a:pt x="400" y="113"/>
                  </a:cubicBezTo>
                  <a:cubicBezTo>
                    <a:pt x="399" y="84"/>
                    <a:pt x="423" y="37"/>
                    <a:pt x="396" y="25"/>
                  </a:cubicBezTo>
                  <a:cubicBezTo>
                    <a:pt x="343" y="0"/>
                    <a:pt x="279" y="25"/>
                    <a:pt x="220" y="29"/>
                  </a:cubicBezTo>
                  <a:cubicBezTo>
                    <a:pt x="215" y="29"/>
                    <a:pt x="212" y="35"/>
                    <a:pt x="208" y="37"/>
                  </a:cubicBezTo>
                  <a:cubicBezTo>
                    <a:pt x="206" y="38"/>
                    <a:pt x="203" y="37"/>
                    <a:pt x="200" y="37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422" name="Line 158">
              <a:extLst>
                <a:ext uri="{FF2B5EF4-FFF2-40B4-BE49-F238E27FC236}">
                  <a16:creationId xmlns:a16="http://schemas.microsoft.com/office/drawing/2014/main" id="{E6ECC30A-4385-CE0A-214E-7F18FE1807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8" y="6488"/>
              <a:ext cx="288" cy="57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23" name="Line 159">
              <a:extLst>
                <a:ext uri="{FF2B5EF4-FFF2-40B4-BE49-F238E27FC236}">
                  <a16:creationId xmlns:a16="http://schemas.microsoft.com/office/drawing/2014/main" id="{541CD16E-3E44-B0E7-50F7-B254F90B3E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6" y="6488"/>
              <a:ext cx="304" cy="600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3424" name="Group 160">
            <a:extLst>
              <a:ext uri="{FF2B5EF4-FFF2-40B4-BE49-F238E27FC236}">
                <a16:creationId xmlns:a16="http://schemas.microsoft.com/office/drawing/2014/main" id="{063C5BAC-E1E9-92D2-12FA-E63B34E57D25}"/>
              </a:ext>
            </a:extLst>
          </p:cNvPr>
          <p:cNvGrpSpPr>
            <a:grpSpLocks/>
          </p:cNvGrpSpPr>
          <p:nvPr/>
        </p:nvGrpSpPr>
        <p:grpSpPr bwMode="auto">
          <a:xfrm>
            <a:off x="4597400" y="4344988"/>
            <a:ext cx="4251325" cy="1744662"/>
            <a:chOff x="1351" y="5065"/>
            <a:chExt cx="6208" cy="2536"/>
          </a:xfrm>
        </p:grpSpPr>
        <p:sp>
          <p:nvSpPr>
            <p:cNvPr id="523425" name="Freeform 161">
              <a:extLst>
                <a:ext uri="{FF2B5EF4-FFF2-40B4-BE49-F238E27FC236}">
                  <a16:creationId xmlns:a16="http://schemas.microsoft.com/office/drawing/2014/main" id="{B4E9A5ED-11FA-2AAE-C6FB-BC00395D6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1" y="5605"/>
              <a:ext cx="5567" cy="1525"/>
            </a:xfrm>
            <a:custGeom>
              <a:avLst/>
              <a:gdLst>
                <a:gd name="T0" fmla="*/ 0 w 2227"/>
                <a:gd name="T1" fmla="*/ 90 h 610"/>
                <a:gd name="T2" fmla="*/ 117 w 2227"/>
                <a:gd name="T3" fmla="*/ 379 h 610"/>
                <a:gd name="T4" fmla="*/ 234 w 2227"/>
                <a:gd name="T5" fmla="*/ 610 h 610"/>
                <a:gd name="T6" fmla="*/ 355 w 2227"/>
                <a:gd name="T7" fmla="*/ 571 h 610"/>
                <a:gd name="T8" fmla="*/ 468 w 2227"/>
                <a:gd name="T9" fmla="*/ 162 h 610"/>
                <a:gd name="T10" fmla="*/ 586 w 2227"/>
                <a:gd name="T11" fmla="*/ 451 h 610"/>
                <a:gd name="T12" fmla="*/ 703 w 2227"/>
                <a:gd name="T13" fmla="*/ 235 h 610"/>
                <a:gd name="T14" fmla="*/ 820 w 2227"/>
                <a:gd name="T15" fmla="*/ 307 h 610"/>
                <a:gd name="T16" fmla="*/ 937 w 2227"/>
                <a:gd name="T17" fmla="*/ 12 h 610"/>
                <a:gd name="T18" fmla="*/ 1055 w 2227"/>
                <a:gd name="T19" fmla="*/ 0 h 610"/>
                <a:gd name="T20" fmla="*/ 1172 w 2227"/>
                <a:gd name="T21" fmla="*/ 379 h 610"/>
                <a:gd name="T22" fmla="*/ 1289 w 2227"/>
                <a:gd name="T23" fmla="*/ 451 h 610"/>
                <a:gd name="T24" fmla="*/ 1406 w 2227"/>
                <a:gd name="T25" fmla="*/ 499 h 610"/>
                <a:gd name="T26" fmla="*/ 1523 w 2227"/>
                <a:gd name="T27" fmla="*/ 235 h 610"/>
                <a:gd name="T28" fmla="*/ 1640 w 2227"/>
                <a:gd name="T29" fmla="*/ 580 h 610"/>
                <a:gd name="T30" fmla="*/ 1758 w 2227"/>
                <a:gd name="T31" fmla="*/ 111 h 610"/>
                <a:gd name="T32" fmla="*/ 1875 w 2227"/>
                <a:gd name="T33" fmla="*/ 586 h 610"/>
                <a:gd name="T34" fmla="*/ 1992 w 2227"/>
                <a:gd name="T35" fmla="*/ 162 h 610"/>
                <a:gd name="T36" fmla="*/ 2110 w 2227"/>
                <a:gd name="T37" fmla="*/ 90 h 610"/>
                <a:gd name="T38" fmla="*/ 2227 w 2227"/>
                <a:gd name="T39" fmla="*/ 379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7" h="610">
                  <a:moveTo>
                    <a:pt x="0" y="90"/>
                  </a:moveTo>
                  <a:lnTo>
                    <a:pt x="117" y="379"/>
                  </a:lnTo>
                  <a:lnTo>
                    <a:pt x="234" y="610"/>
                  </a:lnTo>
                  <a:lnTo>
                    <a:pt x="355" y="571"/>
                  </a:lnTo>
                  <a:lnTo>
                    <a:pt x="468" y="162"/>
                  </a:lnTo>
                  <a:lnTo>
                    <a:pt x="586" y="451"/>
                  </a:lnTo>
                  <a:lnTo>
                    <a:pt x="703" y="235"/>
                  </a:lnTo>
                  <a:lnTo>
                    <a:pt x="820" y="307"/>
                  </a:lnTo>
                  <a:lnTo>
                    <a:pt x="937" y="12"/>
                  </a:lnTo>
                  <a:lnTo>
                    <a:pt x="1055" y="0"/>
                  </a:lnTo>
                  <a:lnTo>
                    <a:pt x="1172" y="379"/>
                  </a:lnTo>
                  <a:lnTo>
                    <a:pt x="1289" y="451"/>
                  </a:lnTo>
                  <a:lnTo>
                    <a:pt x="1406" y="499"/>
                  </a:lnTo>
                  <a:lnTo>
                    <a:pt x="1523" y="235"/>
                  </a:lnTo>
                  <a:lnTo>
                    <a:pt x="1640" y="580"/>
                  </a:lnTo>
                  <a:lnTo>
                    <a:pt x="1758" y="111"/>
                  </a:lnTo>
                  <a:lnTo>
                    <a:pt x="1875" y="586"/>
                  </a:lnTo>
                  <a:lnTo>
                    <a:pt x="1992" y="162"/>
                  </a:lnTo>
                  <a:lnTo>
                    <a:pt x="2110" y="90"/>
                  </a:lnTo>
                  <a:lnTo>
                    <a:pt x="2227" y="379"/>
                  </a:lnTo>
                </a:path>
              </a:pathLst>
            </a:custGeom>
            <a:noFill/>
            <a:ln w="11113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26" name="Rectangle 162">
              <a:extLst>
                <a:ext uri="{FF2B5EF4-FFF2-40B4-BE49-F238E27FC236}">
                  <a16:creationId xmlns:a16="http://schemas.microsoft.com/office/drawing/2014/main" id="{4E977488-3313-0674-BE17-731E6FD44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8" y="5632"/>
              <a:ext cx="592" cy="15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27" name="Freeform 163">
              <a:extLst>
                <a:ext uri="{FF2B5EF4-FFF2-40B4-BE49-F238E27FC236}">
                  <a16:creationId xmlns:a16="http://schemas.microsoft.com/office/drawing/2014/main" id="{2BFD1EB6-5707-78DA-AAD7-3B1D7335E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3" y="6200"/>
              <a:ext cx="1035" cy="1105"/>
            </a:xfrm>
            <a:custGeom>
              <a:avLst/>
              <a:gdLst>
                <a:gd name="T0" fmla="*/ 147 w 414"/>
                <a:gd name="T1" fmla="*/ 18 h 663"/>
                <a:gd name="T2" fmla="*/ 126 w 414"/>
                <a:gd name="T3" fmla="*/ 48 h 663"/>
                <a:gd name="T4" fmla="*/ 111 w 414"/>
                <a:gd name="T5" fmla="*/ 72 h 663"/>
                <a:gd name="T6" fmla="*/ 99 w 414"/>
                <a:gd name="T7" fmla="*/ 99 h 663"/>
                <a:gd name="T8" fmla="*/ 93 w 414"/>
                <a:gd name="T9" fmla="*/ 135 h 663"/>
                <a:gd name="T10" fmla="*/ 81 w 414"/>
                <a:gd name="T11" fmla="*/ 186 h 663"/>
                <a:gd name="T12" fmla="*/ 75 w 414"/>
                <a:gd name="T13" fmla="*/ 234 h 663"/>
                <a:gd name="T14" fmla="*/ 63 w 414"/>
                <a:gd name="T15" fmla="*/ 270 h 663"/>
                <a:gd name="T16" fmla="*/ 48 w 414"/>
                <a:gd name="T17" fmla="*/ 294 h 663"/>
                <a:gd name="T18" fmla="*/ 39 w 414"/>
                <a:gd name="T19" fmla="*/ 318 h 663"/>
                <a:gd name="T20" fmla="*/ 33 w 414"/>
                <a:gd name="T21" fmla="*/ 342 h 663"/>
                <a:gd name="T22" fmla="*/ 24 w 414"/>
                <a:gd name="T23" fmla="*/ 378 h 663"/>
                <a:gd name="T24" fmla="*/ 18 w 414"/>
                <a:gd name="T25" fmla="*/ 405 h 663"/>
                <a:gd name="T26" fmla="*/ 9 w 414"/>
                <a:gd name="T27" fmla="*/ 432 h 663"/>
                <a:gd name="T28" fmla="*/ 3 w 414"/>
                <a:gd name="T29" fmla="*/ 462 h 663"/>
                <a:gd name="T30" fmla="*/ 0 w 414"/>
                <a:gd name="T31" fmla="*/ 489 h 663"/>
                <a:gd name="T32" fmla="*/ 0 w 414"/>
                <a:gd name="T33" fmla="*/ 519 h 663"/>
                <a:gd name="T34" fmla="*/ 0 w 414"/>
                <a:gd name="T35" fmla="*/ 546 h 663"/>
                <a:gd name="T36" fmla="*/ 0 w 414"/>
                <a:gd name="T37" fmla="*/ 573 h 663"/>
                <a:gd name="T38" fmla="*/ 9 w 414"/>
                <a:gd name="T39" fmla="*/ 597 h 663"/>
                <a:gd name="T40" fmla="*/ 33 w 414"/>
                <a:gd name="T41" fmla="*/ 621 h 663"/>
                <a:gd name="T42" fmla="*/ 84 w 414"/>
                <a:gd name="T43" fmla="*/ 636 h 663"/>
                <a:gd name="T44" fmla="*/ 120 w 414"/>
                <a:gd name="T45" fmla="*/ 645 h 663"/>
                <a:gd name="T46" fmla="*/ 171 w 414"/>
                <a:gd name="T47" fmla="*/ 654 h 663"/>
                <a:gd name="T48" fmla="*/ 237 w 414"/>
                <a:gd name="T49" fmla="*/ 657 h 663"/>
                <a:gd name="T50" fmla="*/ 261 w 414"/>
                <a:gd name="T51" fmla="*/ 660 h 663"/>
                <a:gd name="T52" fmla="*/ 309 w 414"/>
                <a:gd name="T53" fmla="*/ 663 h 663"/>
                <a:gd name="T54" fmla="*/ 336 w 414"/>
                <a:gd name="T55" fmla="*/ 663 h 663"/>
                <a:gd name="T56" fmla="*/ 372 w 414"/>
                <a:gd name="T57" fmla="*/ 645 h 663"/>
                <a:gd name="T58" fmla="*/ 405 w 414"/>
                <a:gd name="T59" fmla="*/ 618 h 663"/>
                <a:gd name="T60" fmla="*/ 411 w 414"/>
                <a:gd name="T61" fmla="*/ 582 h 663"/>
                <a:gd name="T62" fmla="*/ 414 w 414"/>
                <a:gd name="T63" fmla="*/ 534 h 663"/>
                <a:gd name="T64" fmla="*/ 414 w 414"/>
                <a:gd name="T65" fmla="*/ 462 h 663"/>
                <a:gd name="T66" fmla="*/ 414 w 414"/>
                <a:gd name="T67" fmla="*/ 414 h 663"/>
                <a:gd name="T68" fmla="*/ 414 w 414"/>
                <a:gd name="T69" fmla="*/ 366 h 663"/>
                <a:gd name="T70" fmla="*/ 408 w 414"/>
                <a:gd name="T71" fmla="*/ 318 h 663"/>
                <a:gd name="T72" fmla="*/ 402 w 414"/>
                <a:gd name="T73" fmla="*/ 270 h 663"/>
                <a:gd name="T74" fmla="*/ 387 w 414"/>
                <a:gd name="T75" fmla="*/ 243 h 663"/>
                <a:gd name="T76" fmla="*/ 369 w 414"/>
                <a:gd name="T77" fmla="*/ 219 h 663"/>
                <a:gd name="T78" fmla="*/ 348 w 414"/>
                <a:gd name="T79" fmla="*/ 195 h 663"/>
                <a:gd name="T80" fmla="*/ 336 w 414"/>
                <a:gd name="T81" fmla="*/ 171 h 663"/>
                <a:gd name="T82" fmla="*/ 321 w 414"/>
                <a:gd name="T83" fmla="*/ 147 h 663"/>
                <a:gd name="T84" fmla="*/ 309 w 414"/>
                <a:gd name="T85" fmla="*/ 123 h 663"/>
                <a:gd name="T86" fmla="*/ 297 w 414"/>
                <a:gd name="T87" fmla="*/ 87 h 663"/>
                <a:gd name="T88" fmla="*/ 288 w 414"/>
                <a:gd name="T89" fmla="*/ 63 h 663"/>
                <a:gd name="T90" fmla="*/ 270 w 414"/>
                <a:gd name="T91" fmla="*/ 36 h 663"/>
                <a:gd name="T92" fmla="*/ 249 w 414"/>
                <a:gd name="T93" fmla="*/ 15 h 663"/>
                <a:gd name="T94" fmla="*/ 225 w 414"/>
                <a:gd name="T95" fmla="*/ 3 h 663"/>
                <a:gd name="T96" fmla="*/ 201 w 414"/>
                <a:gd name="T97" fmla="*/ 0 h 663"/>
                <a:gd name="T98" fmla="*/ 183 w 414"/>
                <a:gd name="T99" fmla="*/ 3 h 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4" h="663">
                  <a:moveTo>
                    <a:pt x="183" y="3"/>
                  </a:moveTo>
                  <a:lnTo>
                    <a:pt x="153" y="9"/>
                  </a:lnTo>
                  <a:lnTo>
                    <a:pt x="147" y="12"/>
                  </a:lnTo>
                  <a:lnTo>
                    <a:pt x="147" y="18"/>
                  </a:lnTo>
                  <a:lnTo>
                    <a:pt x="138" y="27"/>
                  </a:lnTo>
                  <a:lnTo>
                    <a:pt x="135" y="36"/>
                  </a:lnTo>
                  <a:lnTo>
                    <a:pt x="129" y="42"/>
                  </a:lnTo>
                  <a:lnTo>
                    <a:pt x="126" y="48"/>
                  </a:lnTo>
                  <a:lnTo>
                    <a:pt x="123" y="54"/>
                  </a:lnTo>
                  <a:lnTo>
                    <a:pt x="117" y="60"/>
                  </a:lnTo>
                  <a:lnTo>
                    <a:pt x="114" y="66"/>
                  </a:lnTo>
                  <a:lnTo>
                    <a:pt x="111" y="72"/>
                  </a:lnTo>
                  <a:lnTo>
                    <a:pt x="108" y="78"/>
                  </a:lnTo>
                  <a:lnTo>
                    <a:pt x="105" y="84"/>
                  </a:lnTo>
                  <a:lnTo>
                    <a:pt x="102" y="90"/>
                  </a:lnTo>
                  <a:lnTo>
                    <a:pt x="99" y="99"/>
                  </a:lnTo>
                  <a:lnTo>
                    <a:pt x="99" y="105"/>
                  </a:lnTo>
                  <a:lnTo>
                    <a:pt x="96" y="123"/>
                  </a:lnTo>
                  <a:lnTo>
                    <a:pt x="93" y="129"/>
                  </a:lnTo>
                  <a:lnTo>
                    <a:pt x="93" y="135"/>
                  </a:lnTo>
                  <a:lnTo>
                    <a:pt x="87" y="156"/>
                  </a:lnTo>
                  <a:lnTo>
                    <a:pt x="87" y="174"/>
                  </a:lnTo>
                  <a:lnTo>
                    <a:pt x="84" y="180"/>
                  </a:lnTo>
                  <a:lnTo>
                    <a:pt x="81" y="186"/>
                  </a:lnTo>
                  <a:lnTo>
                    <a:pt x="81" y="192"/>
                  </a:lnTo>
                  <a:lnTo>
                    <a:pt x="78" y="210"/>
                  </a:lnTo>
                  <a:lnTo>
                    <a:pt x="75" y="228"/>
                  </a:lnTo>
                  <a:lnTo>
                    <a:pt x="75" y="234"/>
                  </a:lnTo>
                  <a:lnTo>
                    <a:pt x="72" y="252"/>
                  </a:lnTo>
                  <a:lnTo>
                    <a:pt x="69" y="258"/>
                  </a:lnTo>
                  <a:lnTo>
                    <a:pt x="66" y="264"/>
                  </a:lnTo>
                  <a:lnTo>
                    <a:pt x="63" y="270"/>
                  </a:lnTo>
                  <a:lnTo>
                    <a:pt x="57" y="276"/>
                  </a:lnTo>
                  <a:lnTo>
                    <a:pt x="54" y="282"/>
                  </a:lnTo>
                  <a:lnTo>
                    <a:pt x="51" y="288"/>
                  </a:lnTo>
                  <a:lnTo>
                    <a:pt x="48" y="294"/>
                  </a:lnTo>
                  <a:lnTo>
                    <a:pt x="45" y="300"/>
                  </a:lnTo>
                  <a:lnTo>
                    <a:pt x="42" y="306"/>
                  </a:lnTo>
                  <a:lnTo>
                    <a:pt x="42" y="312"/>
                  </a:lnTo>
                  <a:lnTo>
                    <a:pt x="39" y="318"/>
                  </a:lnTo>
                  <a:lnTo>
                    <a:pt x="36" y="324"/>
                  </a:lnTo>
                  <a:lnTo>
                    <a:pt x="36" y="330"/>
                  </a:lnTo>
                  <a:lnTo>
                    <a:pt x="33" y="336"/>
                  </a:lnTo>
                  <a:lnTo>
                    <a:pt x="33" y="342"/>
                  </a:lnTo>
                  <a:lnTo>
                    <a:pt x="30" y="348"/>
                  </a:lnTo>
                  <a:lnTo>
                    <a:pt x="30" y="366"/>
                  </a:lnTo>
                  <a:lnTo>
                    <a:pt x="27" y="372"/>
                  </a:lnTo>
                  <a:lnTo>
                    <a:pt x="24" y="378"/>
                  </a:lnTo>
                  <a:lnTo>
                    <a:pt x="24" y="384"/>
                  </a:lnTo>
                  <a:lnTo>
                    <a:pt x="21" y="390"/>
                  </a:lnTo>
                  <a:lnTo>
                    <a:pt x="18" y="399"/>
                  </a:lnTo>
                  <a:lnTo>
                    <a:pt x="18" y="405"/>
                  </a:lnTo>
                  <a:lnTo>
                    <a:pt x="15" y="414"/>
                  </a:lnTo>
                  <a:lnTo>
                    <a:pt x="12" y="420"/>
                  </a:lnTo>
                  <a:lnTo>
                    <a:pt x="12" y="426"/>
                  </a:lnTo>
                  <a:lnTo>
                    <a:pt x="9" y="432"/>
                  </a:lnTo>
                  <a:lnTo>
                    <a:pt x="9" y="438"/>
                  </a:lnTo>
                  <a:lnTo>
                    <a:pt x="6" y="447"/>
                  </a:lnTo>
                  <a:lnTo>
                    <a:pt x="3" y="453"/>
                  </a:lnTo>
                  <a:lnTo>
                    <a:pt x="3" y="462"/>
                  </a:lnTo>
                  <a:lnTo>
                    <a:pt x="0" y="468"/>
                  </a:lnTo>
                  <a:lnTo>
                    <a:pt x="0" y="474"/>
                  </a:lnTo>
                  <a:lnTo>
                    <a:pt x="0" y="483"/>
                  </a:lnTo>
                  <a:lnTo>
                    <a:pt x="0" y="489"/>
                  </a:lnTo>
                  <a:lnTo>
                    <a:pt x="0" y="498"/>
                  </a:lnTo>
                  <a:lnTo>
                    <a:pt x="0" y="507"/>
                  </a:lnTo>
                  <a:lnTo>
                    <a:pt x="0" y="513"/>
                  </a:lnTo>
                  <a:lnTo>
                    <a:pt x="0" y="519"/>
                  </a:lnTo>
                  <a:lnTo>
                    <a:pt x="0" y="525"/>
                  </a:lnTo>
                  <a:lnTo>
                    <a:pt x="0" y="531"/>
                  </a:lnTo>
                  <a:lnTo>
                    <a:pt x="0" y="540"/>
                  </a:lnTo>
                  <a:lnTo>
                    <a:pt x="0" y="546"/>
                  </a:lnTo>
                  <a:lnTo>
                    <a:pt x="0" y="552"/>
                  </a:lnTo>
                  <a:lnTo>
                    <a:pt x="0" y="558"/>
                  </a:lnTo>
                  <a:lnTo>
                    <a:pt x="0" y="567"/>
                  </a:lnTo>
                  <a:lnTo>
                    <a:pt x="0" y="573"/>
                  </a:lnTo>
                  <a:lnTo>
                    <a:pt x="0" y="579"/>
                  </a:lnTo>
                  <a:lnTo>
                    <a:pt x="0" y="585"/>
                  </a:lnTo>
                  <a:lnTo>
                    <a:pt x="3" y="591"/>
                  </a:lnTo>
                  <a:lnTo>
                    <a:pt x="9" y="597"/>
                  </a:lnTo>
                  <a:lnTo>
                    <a:pt x="12" y="603"/>
                  </a:lnTo>
                  <a:lnTo>
                    <a:pt x="18" y="609"/>
                  </a:lnTo>
                  <a:lnTo>
                    <a:pt x="24" y="615"/>
                  </a:lnTo>
                  <a:lnTo>
                    <a:pt x="33" y="621"/>
                  </a:lnTo>
                  <a:lnTo>
                    <a:pt x="42" y="627"/>
                  </a:lnTo>
                  <a:lnTo>
                    <a:pt x="48" y="630"/>
                  </a:lnTo>
                  <a:lnTo>
                    <a:pt x="66" y="633"/>
                  </a:lnTo>
                  <a:lnTo>
                    <a:pt x="84" y="636"/>
                  </a:lnTo>
                  <a:lnTo>
                    <a:pt x="102" y="639"/>
                  </a:lnTo>
                  <a:lnTo>
                    <a:pt x="108" y="642"/>
                  </a:lnTo>
                  <a:lnTo>
                    <a:pt x="114" y="645"/>
                  </a:lnTo>
                  <a:lnTo>
                    <a:pt x="120" y="645"/>
                  </a:lnTo>
                  <a:lnTo>
                    <a:pt x="129" y="648"/>
                  </a:lnTo>
                  <a:lnTo>
                    <a:pt x="147" y="651"/>
                  </a:lnTo>
                  <a:lnTo>
                    <a:pt x="153" y="651"/>
                  </a:lnTo>
                  <a:lnTo>
                    <a:pt x="171" y="654"/>
                  </a:lnTo>
                  <a:lnTo>
                    <a:pt x="195" y="657"/>
                  </a:lnTo>
                  <a:lnTo>
                    <a:pt x="213" y="657"/>
                  </a:lnTo>
                  <a:lnTo>
                    <a:pt x="231" y="657"/>
                  </a:lnTo>
                  <a:lnTo>
                    <a:pt x="237" y="657"/>
                  </a:lnTo>
                  <a:lnTo>
                    <a:pt x="243" y="657"/>
                  </a:lnTo>
                  <a:lnTo>
                    <a:pt x="249" y="660"/>
                  </a:lnTo>
                  <a:lnTo>
                    <a:pt x="255" y="660"/>
                  </a:lnTo>
                  <a:lnTo>
                    <a:pt x="261" y="660"/>
                  </a:lnTo>
                  <a:lnTo>
                    <a:pt x="267" y="660"/>
                  </a:lnTo>
                  <a:lnTo>
                    <a:pt x="285" y="663"/>
                  </a:lnTo>
                  <a:lnTo>
                    <a:pt x="303" y="663"/>
                  </a:lnTo>
                  <a:lnTo>
                    <a:pt x="309" y="663"/>
                  </a:lnTo>
                  <a:lnTo>
                    <a:pt x="315" y="663"/>
                  </a:lnTo>
                  <a:lnTo>
                    <a:pt x="321" y="663"/>
                  </a:lnTo>
                  <a:lnTo>
                    <a:pt x="327" y="663"/>
                  </a:lnTo>
                  <a:lnTo>
                    <a:pt x="336" y="663"/>
                  </a:lnTo>
                  <a:lnTo>
                    <a:pt x="345" y="660"/>
                  </a:lnTo>
                  <a:lnTo>
                    <a:pt x="354" y="657"/>
                  </a:lnTo>
                  <a:lnTo>
                    <a:pt x="363" y="651"/>
                  </a:lnTo>
                  <a:lnTo>
                    <a:pt x="372" y="645"/>
                  </a:lnTo>
                  <a:lnTo>
                    <a:pt x="381" y="636"/>
                  </a:lnTo>
                  <a:lnTo>
                    <a:pt x="384" y="630"/>
                  </a:lnTo>
                  <a:lnTo>
                    <a:pt x="402" y="624"/>
                  </a:lnTo>
                  <a:lnTo>
                    <a:pt x="405" y="618"/>
                  </a:lnTo>
                  <a:lnTo>
                    <a:pt x="405" y="612"/>
                  </a:lnTo>
                  <a:lnTo>
                    <a:pt x="408" y="606"/>
                  </a:lnTo>
                  <a:lnTo>
                    <a:pt x="411" y="600"/>
                  </a:lnTo>
                  <a:lnTo>
                    <a:pt x="411" y="582"/>
                  </a:lnTo>
                  <a:lnTo>
                    <a:pt x="411" y="576"/>
                  </a:lnTo>
                  <a:lnTo>
                    <a:pt x="414" y="558"/>
                  </a:lnTo>
                  <a:lnTo>
                    <a:pt x="414" y="552"/>
                  </a:lnTo>
                  <a:lnTo>
                    <a:pt x="414" y="534"/>
                  </a:lnTo>
                  <a:lnTo>
                    <a:pt x="414" y="516"/>
                  </a:lnTo>
                  <a:lnTo>
                    <a:pt x="414" y="498"/>
                  </a:lnTo>
                  <a:lnTo>
                    <a:pt x="414" y="480"/>
                  </a:lnTo>
                  <a:lnTo>
                    <a:pt x="414" y="462"/>
                  </a:lnTo>
                  <a:lnTo>
                    <a:pt x="414" y="444"/>
                  </a:lnTo>
                  <a:lnTo>
                    <a:pt x="414" y="438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14" y="408"/>
                  </a:lnTo>
                  <a:lnTo>
                    <a:pt x="414" y="390"/>
                  </a:lnTo>
                  <a:lnTo>
                    <a:pt x="414" y="372"/>
                  </a:lnTo>
                  <a:lnTo>
                    <a:pt x="414" y="366"/>
                  </a:lnTo>
                  <a:lnTo>
                    <a:pt x="411" y="348"/>
                  </a:lnTo>
                  <a:lnTo>
                    <a:pt x="411" y="342"/>
                  </a:lnTo>
                  <a:lnTo>
                    <a:pt x="411" y="324"/>
                  </a:lnTo>
                  <a:lnTo>
                    <a:pt x="408" y="318"/>
                  </a:lnTo>
                  <a:lnTo>
                    <a:pt x="408" y="300"/>
                  </a:lnTo>
                  <a:lnTo>
                    <a:pt x="405" y="294"/>
                  </a:lnTo>
                  <a:lnTo>
                    <a:pt x="402" y="276"/>
                  </a:lnTo>
                  <a:lnTo>
                    <a:pt x="402" y="270"/>
                  </a:lnTo>
                  <a:lnTo>
                    <a:pt x="396" y="264"/>
                  </a:lnTo>
                  <a:lnTo>
                    <a:pt x="396" y="258"/>
                  </a:lnTo>
                  <a:lnTo>
                    <a:pt x="393" y="252"/>
                  </a:lnTo>
                  <a:lnTo>
                    <a:pt x="387" y="243"/>
                  </a:lnTo>
                  <a:lnTo>
                    <a:pt x="384" y="237"/>
                  </a:lnTo>
                  <a:lnTo>
                    <a:pt x="378" y="231"/>
                  </a:lnTo>
                  <a:lnTo>
                    <a:pt x="375" y="225"/>
                  </a:lnTo>
                  <a:lnTo>
                    <a:pt x="369" y="219"/>
                  </a:lnTo>
                  <a:lnTo>
                    <a:pt x="363" y="213"/>
                  </a:lnTo>
                  <a:lnTo>
                    <a:pt x="357" y="207"/>
                  </a:lnTo>
                  <a:lnTo>
                    <a:pt x="354" y="201"/>
                  </a:lnTo>
                  <a:lnTo>
                    <a:pt x="348" y="195"/>
                  </a:lnTo>
                  <a:lnTo>
                    <a:pt x="345" y="189"/>
                  </a:lnTo>
                  <a:lnTo>
                    <a:pt x="342" y="183"/>
                  </a:lnTo>
                  <a:lnTo>
                    <a:pt x="339" y="177"/>
                  </a:lnTo>
                  <a:lnTo>
                    <a:pt x="336" y="171"/>
                  </a:lnTo>
                  <a:lnTo>
                    <a:pt x="333" y="165"/>
                  </a:lnTo>
                  <a:lnTo>
                    <a:pt x="330" y="159"/>
                  </a:lnTo>
                  <a:lnTo>
                    <a:pt x="327" y="153"/>
                  </a:lnTo>
                  <a:lnTo>
                    <a:pt x="321" y="147"/>
                  </a:lnTo>
                  <a:lnTo>
                    <a:pt x="318" y="141"/>
                  </a:lnTo>
                  <a:lnTo>
                    <a:pt x="315" y="135"/>
                  </a:lnTo>
                  <a:lnTo>
                    <a:pt x="312" y="129"/>
                  </a:lnTo>
                  <a:lnTo>
                    <a:pt x="309" y="123"/>
                  </a:lnTo>
                  <a:lnTo>
                    <a:pt x="306" y="117"/>
                  </a:lnTo>
                  <a:lnTo>
                    <a:pt x="303" y="99"/>
                  </a:lnTo>
                  <a:lnTo>
                    <a:pt x="300" y="93"/>
                  </a:lnTo>
                  <a:lnTo>
                    <a:pt x="297" y="87"/>
                  </a:lnTo>
                  <a:lnTo>
                    <a:pt x="294" y="81"/>
                  </a:lnTo>
                  <a:lnTo>
                    <a:pt x="291" y="75"/>
                  </a:lnTo>
                  <a:lnTo>
                    <a:pt x="288" y="69"/>
                  </a:lnTo>
                  <a:lnTo>
                    <a:pt x="288" y="63"/>
                  </a:lnTo>
                  <a:lnTo>
                    <a:pt x="282" y="57"/>
                  </a:lnTo>
                  <a:lnTo>
                    <a:pt x="282" y="51"/>
                  </a:lnTo>
                  <a:lnTo>
                    <a:pt x="276" y="45"/>
                  </a:lnTo>
                  <a:lnTo>
                    <a:pt x="270" y="36"/>
                  </a:lnTo>
                  <a:lnTo>
                    <a:pt x="264" y="30"/>
                  </a:lnTo>
                  <a:lnTo>
                    <a:pt x="261" y="24"/>
                  </a:lnTo>
                  <a:lnTo>
                    <a:pt x="255" y="21"/>
                  </a:lnTo>
                  <a:lnTo>
                    <a:pt x="249" y="15"/>
                  </a:lnTo>
                  <a:lnTo>
                    <a:pt x="243" y="12"/>
                  </a:lnTo>
                  <a:lnTo>
                    <a:pt x="237" y="9"/>
                  </a:lnTo>
                  <a:lnTo>
                    <a:pt x="231" y="6"/>
                  </a:lnTo>
                  <a:lnTo>
                    <a:pt x="225" y="3"/>
                  </a:lnTo>
                  <a:lnTo>
                    <a:pt x="219" y="0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3"/>
                  </a:lnTo>
                  <a:lnTo>
                    <a:pt x="183" y="3"/>
                  </a:lnTo>
                  <a:lnTo>
                    <a:pt x="183" y="3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28" name="Line 164">
              <a:extLst>
                <a:ext uri="{FF2B5EF4-FFF2-40B4-BE49-F238E27FC236}">
                  <a16:creationId xmlns:a16="http://schemas.microsoft.com/office/drawing/2014/main" id="{55B7312E-8E0B-B889-76C0-306EE71014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5283"/>
              <a:ext cx="5" cy="215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29" name="Line 165">
              <a:extLst>
                <a:ext uri="{FF2B5EF4-FFF2-40B4-BE49-F238E27FC236}">
                  <a16:creationId xmlns:a16="http://schemas.microsoft.com/office/drawing/2014/main" id="{7C39A04B-15CC-9F5C-AB57-5C41E1F9A1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8" y="7420"/>
              <a:ext cx="5567" cy="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0" name="Line 166">
              <a:extLst>
                <a:ext uri="{FF2B5EF4-FFF2-40B4-BE49-F238E27FC236}">
                  <a16:creationId xmlns:a16="http://schemas.microsoft.com/office/drawing/2014/main" id="{1B393184-16F5-CCA2-7F79-3F43A94E6D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1" name="Line 167">
              <a:extLst>
                <a:ext uri="{FF2B5EF4-FFF2-40B4-BE49-F238E27FC236}">
                  <a16:creationId xmlns:a16="http://schemas.microsoft.com/office/drawing/2014/main" id="{FB485A23-A22D-7ED5-5E6D-443E719AEB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46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2" name="Line 168">
              <a:extLst>
                <a:ext uri="{FF2B5EF4-FFF2-40B4-BE49-F238E27FC236}">
                  <a16:creationId xmlns:a16="http://schemas.microsoft.com/office/drawing/2014/main" id="{B61C231C-7B79-27A5-3472-2CD4D96918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3" name="Line 169">
              <a:extLst>
                <a:ext uri="{FF2B5EF4-FFF2-40B4-BE49-F238E27FC236}">
                  <a16:creationId xmlns:a16="http://schemas.microsoft.com/office/drawing/2014/main" id="{4C8CE5DE-96C3-3A60-FE4B-C1E21B2AF5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3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4" name="Line 170">
              <a:extLst>
                <a:ext uri="{FF2B5EF4-FFF2-40B4-BE49-F238E27FC236}">
                  <a16:creationId xmlns:a16="http://schemas.microsoft.com/office/drawing/2014/main" id="{2E821467-1A7C-B59F-EB28-7B0620FF5B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5" name="Line 171">
              <a:extLst>
                <a:ext uri="{FF2B5EF4-FFF2-40B4-BE49-F238E27FC236}">
                  <a16:creationId xmlns:a16="http://schemas.microsoft.com/office/drawing/2014/main" id="{3ED7F568-9611-B3AF-CE47-64FDD234E2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6" name="Line 172">
              <a:extLst>
                <a:ext uri="{FF2B5EF4-FFF2-40B4-BE49-F238E27FC236}">
                  <a16:creationId xmlns:a16="http://schemas.microsoft.com/office/drawing/2014/main" id="{B0077F4E-2A97-6554-2BA9-AFAB2ED842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7" name="Line 173">
              <a:extLst>
                <a:ext uri="{FF2B5EF4-FFF2-40B4-BE49-F238E27FC236}">
                  <a16:creationId xmlns:a16="http://schemas.microsoft.com/office/drawing/2014/main" id="{7F7EEBE6-2AD6-32EE-ADA1-6A9CBD9D52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8" name="Line 174">
              <a:extLst>
                <a:ext uri="{FF2B5EF4-FFF2-40B4-BE49-F238E27FC236}">
                  <a16:creationId xmlns:a16="http://schemas.microsoft.com/office/drawing/2014/main" id="{91BE05CD-DA15-828A-4112-B9BFDC5B7D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8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39" name="Line 175">
              <a:extLst>
                <a:ext uri="{FF2B5EF4-FFF2-40B4-BE49-F238E27FC236}">
                  <a16:creationId xmlns:a16="http://schemas.microsoft.com/office/drawing/2014/main" id="{DFAE7811-FD8E-3E1D-0A39-753B7F0D6D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1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0" name="Line 176">
              <a:extLst>
                <a:ext uri="{FF2B5EF4-FFF2-40B4-BE49-F238E27FC236}">
                  <a16:creationId xmlns:a16="http://schemas.microsoft.com/office/drawing/2014/main" id="{F52AB3F1-3AB0-FA76-6C03-62C811EB76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83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1" name="Line 177">
              <a:extLst>
                <a:ext uri="{FF2B5EF4-FFF2-40B4-BE49-F238E27FC236}">
                  <a16:creationId xmlns:a16="http://schemas.microsoft.com/office/drawing/2014/main" id="{DF9D93DB-8D22-C01A-28D3-C695BBED47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7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2" name="Line 178">
              <a:extLst>
                <a:ext uri="{FF2B5EF4-FFF2-40B4-BE49-F238E27FC236}">
                  <a16:creationId xmlns:a16="http://schemas.microsoft.com/office/drawing/2014/main" id="{AF27A0C4-6416-B490-E700-92BD86312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3" name="Line 179">
              <a:extLst>
                <a:ext uri="{FF2B5EF4-FFF2-40B4-BE49-F238E27FC236}">
                  <a16:creationId xmlns:a16="http://schemas.microsoft.com/office/drawing/2014/main" id="{7E0792E5-DE64-2A14-99AF-1BD639A975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6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4" name="Line 180">
              <a:extLst>
                <a:ext uri="{FF2B5EF4-FFF2-40B4-BE49-F238E27FC236}">
                  <a16:creationId xmlns:a16="http://schemas.microsoft.com/office/drawing/2014/main" id="{AC50DCB2-C4CD-B518-59E1-D81E1B3991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5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5" name="Line 181">
              <a:extLst>
                <a:ext uri="{FF2B5EF4-FFF2-40B4-BE49-F238E27FC236}">
                  <a16:creationId xmlns:a16="http://schemas.microsoft.com/office/drawing/2014/main" id="{B6D6E78B-665B-84C2-5732-88AEF9E7BB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6" name="Line 182">
              <a:extLst>
                <a:ext uri="{FF2B5EF4-FFF2-40B4-BE49-F238E27FC236}">
                  <a16:creationId xmlns:a16="http://schemas.microsoft.com/office/drawing/2014/main" id="{DE36C337-6690-6A02-FE4F-2BCEA023E7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3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7" name="Line 183">
              <a:extLst>
                <a:ext uri="{FF2B5EF4-FFF2-40B4-BE49-F238E27FC236}">
                  <a16:creationId xmlns:a16="http://schemas.microsoft.com/office/drawing/2014/main" id="{5A3E4CE1-A7B9-10E3-9219-F8F35A0D88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5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8" name="Line 184">
              <a:extLst>
                <a:ext uri="{FF2B5EF4-FFF2-40B4-BE49-F238E27FC236}">
                  <a16:creationId xmlns:a16="http://schemas.microsoft.com/office/drawing/2014/main" id="{D2EB5AE8-0606-9C93-4CBE-812B02EE59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28" y="7418"/>
              <a:ext cx="2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49" name="Line 185">
              <a:extLst>
                <a:ext uri="{FF2B5EF4-FFF2-40B4-BE49-F238E27FC236}">
                  <a16:creationId xmlns:a16="http://schemas.microsoft.com/office/drawing/2014/main" id="{A21FCF2D-0F51-B83D-D48B-5AFFE65781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20" y="7418"/>
              <a:ext cx="3" cy="3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50" name="Freeform 186">
              <a:extLst>
                <a:ext uri="{FF2B5EF4-FFF2-40B4-BE49-F238E27FC236}">
                  <a16:creationId xmlns:a16="http://schemas.microsoft.com/office/drawing/2014/main" id="{282BD57C-785D-9DD6-0F5B-369B14191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" y="6513"/>
              <a:ext cx="215" cy="82"/>
            </a:xfrm>
            <a:custGeom>
              <a:avLst/>
              <a:gdLst>
                <a:gd name="T0" fmla="*/ 43 w 86"/>
                <a:gd name="T1" fmla="*/ 33 h 33"/>
                <a:gd name="T2" fmla="*/ 86 w 86"/>
                <a:gd name="T3" fmla="*/ 16 h 33"/>
                <a:gd name="T4" fmla="*/ 43 w 86"/>
                <a:gd name="T5" fmla="*/ 0 h 33"/>
                <a:gd name="T6" fmla="*/ 0 w 86"/>
                <a:gd name="T7" fmla="*/ 16 h 33"/>
                <a:gd name="T8" fmla="*/ 43 w 8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1" name="Freeform 187">
              <a:extLst>
                <a:ext uri="{FF2B5EF4-FFF2-40B4-BE49-F238E27FC236}">
                  <a16:creationId xmlns:a16="http://schemas.microsoft.com/office/drawing/2014/main" id="{3FA682DB-4524-C98C-ACB5-478717DA99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8" y="7103"/>
              <a:ext cx="213" cy="82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7 h 33"/>
                <a:gd name="T4" fmla="*/ 42 w 85"/>
                <a:gd name="T5" fmla="*/ 0 h 33"/>
                <a:gd name="T6" fmla="*/ 0 w 85"/>
                <a:gd name="T7" fmla="*/ 17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2" name="Freeform 188">
              <a:extLst>
                <a:ext uri="{FF2B5EF4-FFF2-40B4-BE49-F238E27FC236}">
                  <a16:creationId xmlns:a16="http://schemas.microsoft.com/office/drawing/2014/main" id="{EFD6C664-094E-4D92-BCA2-1B56A0CBC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" y="6988"/>
              <a:ext cx="213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3" name="Freeform 189">
              <a:extLst>
                <a:ext uri="{FF2B5EF4-FFF2-40B4-BE49-F238E27FC236}">
                  <a16:creationId xmlns:a16="http://schemas.microsoft.com/office/drawing/2014/main" id="{4F6FEAFC-3461-D5FC-9FE5-D7FAEBC95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8" y="5970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4" name="Freeform 190">
              <a:extLst>
                <a:ext uri="{FF2B5EF4-FFF2-40B4-BE49-F238E27FC236}">
                  <a16:creationId xmlns:a16="http://schemas.microsoft.com/office/drawing/2014/main" id="{BFA1A6E9-6B49-DECA-AC84-C8C4EF4F0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" y="6688"/>
              <a:ext cx="212" cy="85"/>
            </a:xfrm>
            <a:custGeom>
              <a:avLst/>
              <a:gdLst>
                <a:gd name="T0" fmla="*/ 42 w 85"/>
                <a:gd name="T1" fmla="*/ 34 h 34"/>
                <a:gd name="T2" fmla="*/ 85 w 85"/>
                <a:gd name="T3" fmla="*/ 17 h 34"/>
                <a:gd name="T4" fmla="*/ 42 w 85"/>
                <a:gd name="T5" fmla="*/ 0 h 34"/>
                <a:gd name="T6" fmla="*/ 0 w 85"/>
                <a:gd name="T7" fmla="*/ 17 h 34"/>
                <a:gd name="T8" fmla="*/ 42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5" name="Freeform 191">
              <a:extLst>
                <a:ext uri="{FF2B5EF4-FFF2-40B4-BE49-F238E27FC236}">
                  <a16:creationId xmlns:a16="http://schemas.microsoft.com/office/drawing/2014/main" id="{5735A1EB-830C-BB8D-A739-E8C1D652C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8" y="6148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6" name="Freeform 192">
              <a:extLst>
                <a:ext uri="{FF2B5EF4-FFF2-40B4-BE49-F238E27FC236}">
                  <a16:creationId xmlns:a16="http://schemas.microsoft.com/office/drawing/2014/main" id="{C8C6C9A0-51D0-C7DD-B860-00B49260F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" y="6330"/>
              <a:ext cx="212" cy="83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7 h 33"/>
                <a:gd name="T4" fmla="*/ 42 w 85"/>
                <a:gd name="T5" fmla="*/ 0 h 33"/>
                <a:gd name="T6" fmla="*/ 0 w 85"/>
                <a:gd name="T7" fmla="*/ 17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7" name="Freeform 193">
              <a:extLst>
                <a:ext uri="{FF2B5EF4-FFF2-40B4-BE49-F238E27FC236}">
                  <a16:creationId xmlns:a16="http://schemas.microsoft.com/office/drawing/2014/main" id="{F9E99B21-EC9D-8D18-4733-08C59C7E8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" y="5578"/>
              <a:ext cx="212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8" name="Freeform 194">
              <a:extLst>
                <a:ext uri="{FF2B5EF4-FFF2-40B4-BE49-F238E27FC236}">
                  <a16:creationId xmlns:a16="http://schemas.microsoft.com/office/drawing/2014/main" id="{FC39779F-8C94-BA90-F9D5-39484F3BA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6" y="5573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59" name="Freeform 195">
              <a:extLst>
                <a:ext uri="{FF2B5EF4-FFF2-40B4-BE49-F238E27FC236}">
                  <a16:creationId xmlns:a16="http://schemas.microsoft.com/office/drawing/2014/main" id="{1210DB74-CD32-619D-DFEE-8D9E2FB69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1" y="6513"/>
              <a:ext cx="212" cy="82"/>
            </a:xfrm>
            <a:custGeom>
              <a:avLst/>
              <a:gdLst>
                <a:gd name="T0" fmla="*/ 43 w 85"/>
                <a:gd name="T1" fmla="*/ 33 h 33"/>
                <a:gd name="T2" fmla="*/ 85 w 85"/>
                <a:gd name="T3" fmla="*/ 16 h 33"/>
                <a:gd name="T4" fmla="*/ 43 w 85"/>
                <a:gd name="T5" fmla="*/ 0 h 33"/>
                <a:gd name="T6" fmla="*/ 0 w 85"/>
                <a:gd name="T7" fmla="*/ 16 h 33"/>
                <a:gd name="T8" fmla="*/ 43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0" name="Freeform 196">
              <a:extLst>
                <a:ext uri="{FF2B5EF4-FFF2-40B4-BE49-F238E27FC236}">
                  <a16:creationId xmlns:a16="http://schemas.microsoft.com/office/drawing/2014/main" id="{9F959451-1040-A4DD-E25D-6D32BAD41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5" y="6688"/>
              <a:ext cx="215" cy="85"/>
            </a:xfrm>
            <a:custGeom>
              <a:avLst/>
              <a:gdLst>
                <a:gd name="T0" fmla="*/ 43 w 86"/>
                <a:gd name="T1" fmla="*/ 34 h 34"/>
                <a:gd name="T2" fmla="*/ 86 w 86"/>
                <a:gd name="T3" fmla="*/ 17 h 34"/>
                <a:gd name="T4" fmla="*/ 43 w 86"/>
                <a:gd name="T5" fmla="*/ 0 h 34"/>
                <a:gd name="T6" fmla="*/ 0 w 86"/>
                <a:gd name="T7" fmla="*/ 17 h 34"/>
                <a:gd name="T8" fmla="*/ 43 w 86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4">
                  <a:moveTo>
                    <a:pt x="43" y="34"/>
                  </a:moveTo>
                  <a:lnTo>
                    <a:pt x="86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1" name="Freeform 197">
              <a:extLst>
                <a:ext uri="{FF2B5EF4-FFF2-40B4-BE49-F238E27FC236}">
                  <a16:creationId xmlns:a16="http://schemas.microsoft.com/office/drawing/2014/main" id="{DC16E9F0-CD27-AF60-AAF6-DCE80073E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" y="6803"/>
              <a:ext cx="212" cy="85"/>
            </a:xfrm>
            <a:custGeom>
              <a:avLst/>
              <a:gdLst>
                <a:gd name="T0" fmla="*/ 42 w 85"/>
                <a:gd name="T1" fmla="*/ 34 h 34"/>
                <a:gd name="T2" fmla="*/ 85 w 85"/>
                <a:gd name="T3" fmla="*/ 17 h 34"/>
                <a:gd name="T4" fmla="*/ 42 w 85"/>
                <a:gd name="T5" fmla="*/ 0 h 34"/>
                <a:gd name="T6" fmla="*/ 0 w 85"/>
                <a:gd name="T7" fmla="*/ 17 h 34"/>
                <a:gd name="T8" fmla="*/ 42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2" name="Freeform 198">
              <a:extLst>
                <a:ext uri="{FF2B5EF4-FFF2-40B4-BE49-F238E27FC236}">
                  <a16:creationId xmlns:a16="http://schemas.microsoft.com/office/drawing/2014/main" id="{628A5A59-BEAC-EDE2-161A-CCDFBE803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8" y="6148"/>
              <a:ext cx="212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3" name="Freeform 199">
              <a:extLst>
                <a:ext uri="{FF2B5EF4-FFF2-40B4-BE49-F238E27FC236}">
                  <a16:creationId xmlns:a16="http://schemas.microsoft.com/office/drawing/2014/main" id="{2A9F917A-0275-345C-12EE-8C9835ACC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" y="7028"/>
              <a:ext cx="212" cy="82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7 h 33"/>
                <a:gd name="T4" fmla="*/ 42 w 85"/>
                <a:gd name="T5" fmla="*/ 0 h 33"/>
                <a:gd name="T6" fmla="*/ 0 w 85"/>
                <a:gd name="T7" fmla="*/ 17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4" name="Freeform 200">
              <a:extLst>
                <a:ext uri="{FF2B5EF4-FFF2-40B4-BE49-F238E27FC236}">
                  <a16:creationId xmlns:a16="http://schemas.microsoft.com/office/drawing/2014/main" id="{92B0E66B-5310-6069-DEC6-430758036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" y="6444"/>
              <a:ext cx="213" cy="83"/>
            </a:xfrm>
            <a:custGeom>
              <a:avLst/>
              <a:gdLst>
                <a:gd name="T0" fmla="*/ 43 w 85"/>
                <a:gd name="T1" fmla="*/ 33 h 33"/>
                <a:gd name="T2" fmla="*/ 85 w 85"/>
                <a:gd name="T3" fmla="*/ 16 h 33"/>
                <a:gd name="T4" fmla="*/ 43 w 85"/>
                <a:gd name="T5" fmla="*/ 0 h 33"/>
                <a:gd name="T6" fmla="*/ 0 w 85"/>
                <a:gd name="T7" fmla="*/ 16 h 33"/>
                <a:gd name="T8" fmla="*/ 43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5" name="Freeform 201">
              <a:extLst>
                <a:ext uri="{FF2B5EF4-FFF2-40B4-BE49-F238E27FC236}">
                  <a16:creationId xmlns:a16="http://schemas.microsoft.com/office/drawing/2014/main" id="{6723FDAE-546C-BF8E-E513-A242A8917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3" y="7043"/>
              <a:ext cx="212" cy="82"/>
            </a:xfrm>
            <a:custGeom>
              <a:avLst/>
              <a:gdLst>
                <a:gd name="T0" fmla="*/ 43 w 85"/>
                <a:gd name="T1" fmla="*/ 33 h 33"/>
                <a:gd name="T2" fmla="*/ 85 w 85"/>
                <a:gd name="T3" fmla="*/ 17 h 33"/>
                <a:gd name="T4" fmla="*/ 43 w 85"/>
                <a:gd name="T5" fmla="*/ 0 h 33"/>
                <a:gd name="T6" fmla="*/ 0 w 85"/>
                <a:gd name="T7" fmla="*/ 17 h 33"/>
                <a:gd name="T8" fmla="*/ 43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3" y="33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6" name="Freeform 202">
              <a:extLst>
                <a:ext uri="{FF2B5EF4-FFF2-40B4-BE49-F238E27FC236}">
                  <a16:creationId xmlns:a16="http://schemas.microsoft.com/office/drawing/2014/main" id="{6C8B4E19-3772-3D32-5B00-DA356421C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" y="5970"/>
              <a:ext cx="213" cy="85"/>
            </a:xfrm>
            <a:custGeom>
              <a:avLst/>
              <a:gdLst>
                <a:gd name="T0" fmla="*/ 42 w 85"/>
                <a:gd name="T1" fmla="*/ 34 h 34"/>
                <a:gd name="T2" fmla="*/ 85 w 85"/>
                <a:gd name="T3" fmla="*/ 17 h 34"/>
                <a:gd name="T4" fmla="*/ 42 w 85"/>
                <a:gd name="T5" fmla="*/ 0 h 34"/>
                <a:gd name="T6" fmla="*/ 0 w 85"/>
                <a:gd name="T7" fmla="*/ 17 h 34"/>
                <a:gd name="T8" fmla="*/ 42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2" y="34"/>
                  </a:moveTo>
                  <a:lnTo>
                    <a:pt x="85" y="17"/>
                  </a:lnTo>
                  <a:lnTo>
                    <a:pt x="42" y="0"/>
                  </a:lnTo>
                  <a:lnTo>
                    <a:pt x="0" y="17"/>
                  </a:lnTo>
                  <a:lnTo>
                    <a:pt x="42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7" name="Freeform 203">
              <a:extLst>
                <a:ext uri="{FF2B5EF4-FFF2-40B4-BE49-F238E27FC236}">
                  <a16:creationId xmlns:a16="http://schemas.microsoft.com/office/drawing/2014/main" id="{4871B871-2B39-9712-264C-C19582EC9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33" y="5788"/>
              <a:ext cx="212" cy="85"/>
            </a:xfrm>
            <a:custGeom>
              <a:avLst/>
              <a:gdLst>
                <a:gd name="T0" fmla="*/ 43 w 85"/>
                <a:gd name="T1" fmla="*/ 34 h 34"/>
                <a:gd name="T2" fmla="*/ 85 w 85"/>
                <a:gd name="T3" fmla="*/ 17 h 34"/>
                <a:gd name="T4" fmla="*/ 43 w 85"/>
                <a:gd name="T5" fmla="*/ 0 h 34"/>
                <a:gd name="T6" fmla="*/ 0 w 85"/>
                <a:gd name="T7" fmla="*/ 17 h 34"/>
                <a:gd name="T8" fmla="*/ 43 w 85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4">
                  <a:moveTo>
                    <a:pt x="43" y="34"/>
                  </a:moveTo>
                  <a:lnTo>
                    <a:pt x="85" y="17"/>
                  </a:lnTo>
                  <a:lnTo>
                    <a:pt x="43" y="0"/>
                  </a:lnTo>
                  <a:lnTo>
                    <a:pt x="0" y="17"/>
                  </a:lnTo>
                  <a:lnTo>
                    <a:pt x="43" y="34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8" name="Freeform 204">
              <a:extLst>
                <a:ext uri="{FF2B5EF4-FFF2-40B4-BE49-F238E27FC236}">
                  <a16:creationId xmlns:a16="http://schemas.microsoft.com/office/drawing/2014/main" id="{6E1A3AE0-B1EC-9631-05BB-AB9984711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0" y="6513"/>
              <a:ext cx="213" cy="82"/>
            </a:xfrm>
            <a:custGeom>
              <a:avLst/>
              <a:gdLst>
                <a:gd name="T0" fmla="*/ 42 w 85"/>
                <a:gd name="T1" fmla="*/ 33 h 33"/>
                <a:gd name="T2" fmla="*/ 85 w 85"/>
                <a:gd name="T3" fmla="*/ 16 h 33"/>
                <a:gd name="T4" fmla="*/ 42 w 85"/>
                <a:gd name="T5" fmla="*/ 0 h 33"/>
                <a:gd name="T6" fmla="*/ 0 w 85"/>
                <a:gd name="T7" fmla="*/ 16 h 33"/>
                <a:gd name="T8" fmla="*/ 42 w 85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3">
                  <a:moveTo>
                    <a:pt x="42" y="33"/>
                  </a:moveTo>
                  <a:lnTo>
                    <a:pt x="85" y="16"/>
                  </a:lnTo>
                  <a:lnTo>
                    <a:pt x="42" y="0"/>
                  </a:lnTo>
                  <a:lnTo>
                    <a:pt x="0" y="16"/>
                  </a:lnTo>
                  <a:lnTo>
                    <a:pt x="42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69" name="Rectangle 205">
              <a:extLst>
                <a:ext uri="{FF2B5EF4-FFF2-40B4-BE49-F238E27FC236}">
                  <a16:creationId xmlns:a16="http://schemas.microsoft.com/office/drawing/2014/main" id="{357BA5EF-05B1-58DC-DEF3-9011BC196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746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0" name="Rectangle 206">
              <a:extLst>
                <a:ext uri="{FF2B5EF4-FFF2-40B4-BE49-F238E27FC236}">
                  <a16:creationId xmlns:a16="http://schemas.microsoft.com/office/drawing/2014/main" id="{209FFB7C-8F1D-E55C-DDFC-513E41662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7467"/>
              <a:ext cx="5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1" name="Rectangle 207">
              <a:extLst>
                <a:ext uri="{FF2B5EF4-FFF2-40B4-BE49-F238E27FC236}">
                  <a16:creationId xmlns:a16="http://schemas.microsoft.com/office/drawing/2014/main" id="{6E8BBEF9-B98C-6528-296D-4D77D4FA5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2" y="7467"/>
              <a:ext cx="55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2" name="Rectangle 208">
              <a:extLst>
                <a:ext uri="{FF2B5EF4-FFF2-40B4-BE49-F238E27FC236}">
                  <a16:creationId xmlns:a16="http://schemas.microsoft.com/office/drawing/2014/main" id="{C214272C-05D1-924C-E39E-B2FB93F77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" y="746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3" name="Rectangle 209">
              <a:extLst>
                <a:ext uri="{FF2B5EF4-FFF2-40B4-BE49-F238E27FC236}">
                  <a16:creationId xmlns:a16="http://schemas.microsoft.com/office/drawing/2014/main" id="{432FD8D9-D6DF-A9A9-B179-463D6B87F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7467"/>
              <a:ext cx="5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4" name="Rectangle 210">
              <a:extLst>
                <a:ext uri="{FF2B5EF4-FFF2-40B4-BE49-F238E27FC236}">
                  <a16:creationId xmlns:a16="http://schemas.microsoft.com/office/drawing/2014/main" id="{3F26955D-79FD-D3BC-7108-A31E82D14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5" name="Rectangle 211">
              <a:extLst>
                <a:ext uri="{FF2B5EF4-FFF2-40B4-BE49-F238E27FC236}">
                  <a16:creationId xmlns:a16="http://schemas.microsoft.com/office/drawing/2014/main" id="{13E7E5E7-C955-EC94-41CC-6D70455AD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3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6" name="Rectangle 212">
              <a:extLst>
                <a:ext uri="{FF2B5EF4-FFF2-40B4-BE49-F238E27FC236}">
                  <a16:creationId xmlns:a16="http://schemas.microsoft.com/office/drawing/2014/main" id="{7DA5D83D-B251-5151-61FB-762B8F995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7" name="Rectangle 213">
              <a:extLst>
                <a:ext uri="{FF2B5EF4-FFF2-40B4-BE49-F238E27FC236}">
                  <a16:creationId xmlns:a16="http://schemas.microsoft.com/office/drawing/2014/main" id="{820D0691-1CBC-D0B3-F36A-111D24C39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4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8" name="Rectangle 214">
              <a:extLst>
                <a:ext uri="{FF2B5EF4-FFF2-40B4-BE49-F238E27FC236}">
                  <a16:creationId xmlns:a16="http://schemas.microsoft.com/office/drawing/2014/main" id="{2C4411C1-4295-3DC1-4AD1-E1ACF8A99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90" y="7467"/>
              <a:ext cx="11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79" name="Freeform 215">
              <a:extLst>
                <a:ext uri="{FF2B5EF4-FFF2-40B4-BE49-F238E27FC236}">
                  <a16:creationId xmlns:a16="http://schemas.microsoft.com/office/drawing/2014/main" id="{D24F1312-8A53-6190-580D-7A9B32071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1" y="5808"/>
              <a:ext cx="215" cy="82"/>
            </a:xfrm>
            <a:custGeom>
              <a:avLst/>
              <a:gdLst>
                <a:gd name="T0" fmla="*/ 43 w 86"/>
                <a:gd name="T1" fmla="*/ 33 h 33"/>
                <a:gd name="T2" fmla="*/ 86 w 86"/>
                <a:gd name="T3" fmla="*/ 16 h 33"/>
                <a:gd name="T4" fmla="*/ 43 w 86"/>
                <a:gd name="T5" fmla="*/ 0 h 33"/>
                <a:gd name="T6" fmla="*/ 0 w 86"/>
                <a:gd name="T7" fmla="*/ 16 h 33"/>
                <a:gd name="T8" fmla="*/ 43 w 86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33">
                  <a:moveTo>
                    <a:pt x="43" y="33"/>
                  </a:moveTo>
                  <a:lnTo>
                    <a:pt x="86" y="16"/>
                  </a:lnTo>
                  <a:lnTo>
                    <a:pt x="43" y="0"/>
                  </a:lnTo>
                  <a:lnTo>
                    <a:pt x="0" y="16"/>
                  </a:lnTo>
                  <a:lnTo>
                    <a:pt x="43" y="33"/>
                  </a:lnTo>
                  <a:close/>
                </a:path>
              </a:pathLst>
            </a:custGeom>
            <a:solidFill>
              <a:srgbClr val="800000"/>
            </a:solidFill>
            <a:ln w="11113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3480" name="Line 216">
              <a:extLst>
                <a:ext uri="{FF2B5EF4-FFF2-40B4-BE49-F238E27FC236}">
                  <a16:creationId xmlns:a16="http://schemas.microsoft.com/office/drawing/2014/main" id="{CDD205C8-7D7E-34FE-935D-FF3377B996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348"/>
              <a:ext cx="5670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1" name="Line 217">
              <a:extLst>
                <a:ext uri="{FF2B5EF4-FFF2-40B4-BE49-F238E27FC236}">
                  <a16:creationId xmlns:a16="http://schemas.microsoft.com/office/drawing/2014/main" id="{D0324788-902B-1740-E8B0-1BBFBB505D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726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2" name="Line 218">
              <a:extLst>
                <a:ext uri="{FF2B5EF4-FFF2-40B4-BE49-F238E27FC236}">
                  <a16:creationId xmlns:a16="http://schemas.microsoft.com/office/drawing/2014/main" id="{5B892CA6-4EF2-1127-84C3-8EBD624E8C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54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3" name="Line 219">
              <a:extLst>
                <a:ext uri="{FF2B5EF4-FFF2-40B4-BE49-F238E27FC236}">
                  <a16:creationId xmlns:a16="http://schemas.microsoft.com/office/drawing/2014/main" id="{2D7B95A4-DB58-8D12-2A09-4A0488609E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5733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4" name="Line 220">
              <a:extLst>
                <a:ext uri="{FF2B5EF4-FFF2-40B4-BE49-F238E27FC236}">
                  <a16:creationId xmlns:a16="http://schemas.microsoft.com/office/drawing/2014/main" id="{6FB3736A-EDCA-4F2F-9118-3FA96C7716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3" y="60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5" name="Line 221">
              <a:extLst>
                <a:ext uri="{FF2B5EF4-FFF2-40B4-BE49-F238E27FC236}">
                  <a16:creationId xmlns:a16="http://schemas.microsoft.com/office/drawing/2014/main" id="{445CCE98-81BA-D2CB-7045-05C99E0976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3" y="66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6" name="Line 222">
              <a:extLst>
                <a:ext uri="{FF2B5EF4-FFF2-40B4-BE49-F238E27FC236}">
                  <a16:creationId xmlns:a16="http://schemas.microsoft.com/office/drawing/2014/main" id="{307C2E4F-1E3A-7A21-629D-FE10D69F07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6948"/>
              <a:ext cx="567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87" name="Rectangle 223">
              <a:extLst>
                <a:ext uri="{FF2B5EF4-FFF2-40B4-BE49-F238E27FC236}">
                  <a16:creationId xmlns:a16="http://schemas.microsoft.com/office/drawing/2014/main" id="{CBE3F9AF-0EAC-10DB-60DD-1F5ED8BDC5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041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88" name="Rectangle 224">
              <a:extLst>
                <a:ext uri="{FF2B5EF4-FFF2-40B4-BE49-F238E27FC236}">
                  <a16:creationId xmlns:a16="http://schemas.microsoft.com/office/drawing/2014/main" id="{3EF4D83B-41D3-3BE4-B4F9-9F177134D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4" y="5065"/>
              <a:ext cx="505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Zone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89" name="Rectangle 225">
              <a:extLst>
                <a:ext uri="{FF2B5EF4-FFF2-40B4-BE49-F238E27FC236}">
                  <a16:creationId xmlns:a16="http://schemas.microsoft.com/office/drawing/2014/main" id="{C9D4B824-D915-E876-900A-E06AA7766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748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90" name="Rectangle 226">
              <a:extLst>
                <a:ext uri="{FF2B5EF4-FFF2-40B4-BE49-F238E27FC236}">
                  <a16:creationId xmlns:a16="http://schemas.microsoft.com/office/drawing/2014/main" id="{50208150-FAAA-5418-B3DF-B44883777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5418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91" name="Rectangle 227">
              <a:extLst>
                <a:ext uri="{FF2B5EF4-FFF2-40B4-BE49-F238E27FC236}">
                  <a16:creationId xmlns:a16="http://schemas.microsoft.com/office/drawing/2014/main" id="{F1C1BE26-7636-0628-A876-461B5351A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343"/>
              <a:ext cx="123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92" name="Rectangle 228">
              <a:extLst>
                <a:ext uri="{FF2B5EF4-FFF2-40B4-BE49-F238E27FC236}">
                  <a16:creationId xmlns:a16="http://schemas.microsoft.com/office/drawing/2014/main" id="{CD4C2BA5-0A45-4ABD-A005-08AEC53C7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671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93" name="Rectangle 229">
              <a:extLst>
                <a:ext uri="{FF2B5EF4-FFF2-40B4-BE49-F238E27FC236}">
                  <a16:creationId xmlns:a16="http://schemas.microsoft.com/office/drawing/2014/main" id="{8E2975D7-98A7-5361-D25C-1C8A17513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1" y="6978"/>
              <a:ext cx="123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latin typeface="Helv" charset="0"/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3494" name="Freeform 230">
              <a:extLst>
                <a:ext uri="{FF2B5EF4-FFF2-40B4-BE49-F238E27FC236}">
                  <a16:creationId xmlns:a16="http://schemas.microsoft.com/office/drawing/2014/main" id="{DD0FF547-DEF2-7FDC-20E7-B364BF8A3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3" y="6338"/>
              <a:ext cx="1065" cy="995"/>
            </a:xfrm>
            <a:custGeom>
              <a:avLst/>
              <a:gdLst>
                <a:gd name="T0" fmla="*/ 178 w 426"/>
                <a:gd name="T1" fmla="*/ 26 h 398"/>
                <a:gd name="T2" fmla="*/ 34 w 426"/>
                <a:gd name="T3" fmla="*/ 66 h 398"/>
                <a:gd name="T4" fmla="*/ 22 w 426"/>
                <a:gd name="T5" fmla="*/ 154 h 398"/>
                <a:gd name="T6" fmla="*/ 26 w 426"/>
                <a:gd name="T7" fmla="*/ 314 h 398"/>
                <a:gd name="T8" fmla="*/ 74 w 426"/>
                <a:gd name="T9" fmla="*/ 334 h 398"/>
                <a:gd name="T10" fmla="*/ 186 w 426"/>
                <a:gd name="T11" fmla="*/ 350 h 398"/>
                <a:gd name="T12" fmla="*/ 242 w 426"/>
                <a:gd name="T13" fmla="*/ 382 h 398"/>
                <a:gd name="T14" fmla="*/ 410 w 426"/>
                <a:gd name="T15" fmla="*/ 346 h 398"/>
                <a:gd name="T16" fmla="*/ 426 w 426"/>
                <a:gd name="T17" fmla="*/ 310 h 398"/>
                <a:gd name="T18" fmla="*/ 418 w 426"/>
                <a:gd name="T19" fmla="*/ 222 h 398"/>
                <a:gd name="T20" fmla="*/ 322 w 426"/>
                <a:gd name="T21" fmla="*/ 186 h 398"/>
                <a:gd name="T22" fmla="*/ 306 w 426"/>
                <a:gd name="T23" fmla="*/ 134 h 398"/>
                <a:gd name="T24" fmla="*/ 298 w 426"/>
                <a:gd name="T25" fmla="*/ 102 h 398"/>
                <a:gd name="T26" fmla="*/ 210 w 426"/>
                <a:gd name="T27" fmla="*/ 46 h 398"/>
                <a:gd name="T28" fmla="*/ 178 w 426"/>
                <a:gd name="T29" fmla="*/ 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6" h="398">
                  <a:moveTo>
                    <a:pt x="178" y="26"/>
                  </a:moveTo>
                  <a:cubicBezTo>
                    <a:pt x="0" y="32"/>
                    <a:pt x="78" y="0"/>
                    <a:pt x="34" y="66"/>
                  </a:cubicBezTo>
                  <a:cubicBezTo>
                    <a:pt x="27" y="96"/>
                    <a:pt x="25" y="123"/>
                    <a:pt x="22" y="154"/>
                  </a:cubicBezTo>
                  <a:cubicBezTo>
                    <a:pt x="23" y="207"/>
                    <a:pt x="21" y="261"/>
                    <a:pt x="26" y="314"/>
                  </a:cubicBezTo>
                  <a:cubicBezTo>
                    <a:pt x="28" y="331"/>
                    <a:pt x="57" y="330"/>
                    <a:pt x="74" y="334"/>
                  </a:cubicBezTo>
                  <a:cubicBezTo>
                    <a:pt x="111" y="344"/>
                    <a:pt x="149" y="344"/>
                    <a:pt x="186" y="350"/>
                  </a:cubicBezTo>
                  <a:cubicBezTo>
                    <a:pt x="205" y="362"/>
                    <a:pt x="220" y="375"/>
                    <a:pt x="242" y="382"/>
                  </a:cubicBezTo>
                  <a:cubicBezTo>
                    <a:pt x="337" y="379"/>
                    <a:pt x="358" y="398"/>
                    <a:pt x="410" y="346"/>
                  </a:cubicBezTo>
                  <a:cubicBezTo>
                    <a:pt x="420" y="317"/>
                    <a:pt x="413" y="329"/>
                    <a:pt x="426" y="310"/>
                  </a:cubicBezTo>
                  <a:cubicBezTo>
                    <a:pt x="423" y="281"/>
                    <a:pt x="424" y="251"/>
                    <a:pt x="418" y="222"/>
                  </a:cubicBezTo>
                  <a:cubicBezTo>
                    <a:pt x="412" y="192"/>
                    <a:pt x="344" y="191"/>
                    <a:pt x="322" y="186"/>
                  </a:cubicBezTo>
                  <a:cubicBezTo>
                    <a:pt x="316" y="169"/>
                    <a:pt x="310" y="151"/>
                    <a:pt x="306" y="134"/>
                  </a:cubicBezTo>
                  <a:cubicBezTo>
                    <a:pt x="303" y="123"/>
                    <a:pt x="306" y="110"/>
                    <a:pt x="298" y="102"/>
                  </a:cubicBezTo>
                  <a:cubicBezTo>
                    <a:pt x="276" y="80"/>
                    <a:pt x="241" y="56"/>
                    <a:pt x="210" y="46"/>
                  </a:cubicBezTo>
                  <a:cubicBezTo>
                    <a:pt x="200" y="31"/>
                    <a:pt x="194" y="31"/>
                    <a:pt x="178" y="26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495" name="Freeform 231">
              <a:extLst>
                <a:ext uri="{FF2B5EF4-FFF2-40B4-BE49-F238E27FC236}">
                  <a16:creationId xmlns:a16="http://schemas.microsoft.com/office/drawing/2014/main" id="{8F2D5712-05F2-B431-E113-CAF2B7CA64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8" y="5380"/>
              <a:ext cx="1058" cy="1243"/>
            </a:xfrm>
            <a:custGeom>
              <a:avLst/>
              <a:gdLst>
                <a:gd name="T0" fmla="*/ 200 w 423"/>
                <a:gd name="T1" fmla="*/ 37 h 497"/>
                <a:gd name="T2" fmla="*/ 104 w 423"/>
                <a:gd name="T3" fmla="*/ 93 h 497"/>
                <a:gd name="T4" fmla="*/ 72 w 423"/>
                <a:gd name="T5" fmla="*/ 157 h 497"/>
                <a:gd name="T6" fmla="*/ 56 w 423"/>
                <a:gd name="T7" fmla="*/ 205 h 497"/>
                <a:gd name="T8" fmla="*/ 12 w 423"/>
                <a:gd name="T9" fmla="*/ 393 h 497"/>
                <a:gd name="T10" fmla="*/ 68 w 423"/>
                <a:gd name="T11" fmla="*/ 493 h 497"/>
                <a:gd name="T12" fmla="*/ 200 w 423"/>
                <a:gd name="T13" fmla="*/ 445 h 497"/>
                <a:gd name="T14" fmla="*/ 232 w 423"/>
                <a:gd name="T15" fmla="*/ 353 h 497"/>
                <a:gd name="T16" fmla="*/ 236 w 423"/>
                <a:gd name="T17" fmla="*/ 321 h 497"/>
                <a:gd name="T18" fmla="*/ 272 w 423"/>
                <a:gd name="T19" fmla="*/ 281 h 497"/>
                <a:gd name="T20" fmla="*/ 376 w 423"/>
                <a:gd name="T21" fmla="*/ 205 h 497"/>
                <a:gd name="T22" fmla="*/ 400 w 423"/>
                <a:gd name="T23" fmla="*/ 113 h 497"/>
                <a:gd name="T24" fmla="*/ 396 w 423"/>
                <a:gd name="T25" fmla="*/ 25 h 497"/>
                <a:gd name="T26" fmla="*/ 220 w 423"/>
                <a:gd name="T27" fmla="*/ 29 h 497"/>
                <a:gd name="T28" fmla="*/ 208 w 423"/>
                <a:gd name="T29" fmla="*/ 37 h 497"/>
                <a:gd name="T30" fmla="*/ 200 w 423"/>
                <a:gd name="T31" fmla="*/ 37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497">
                  <a:moveTo>
                    <a:pt x="200" y="37"/>
                  </a:moveTo>
                  <a:cubicBezTo>
                    <a:pt x="156" y="48"/>
                    <a:pt x="140" y="69"/>
                    <a:pt x="104" y="93"/>
                  </a:cubicBezTo>
                  <a:cubicBezTo>
                    <a:pt x="89" y="115"/>
                    <a:pt x="88" y="136"/>
                    <a:pt x="72" y="157"/>
                  </a:cubicBezTo>
                  <a:cubicBezTo>
                    <a:pt x="69" y="178"/>
                    <a:pt x="61" y="186"/>
                    <a:pt x="56" y="205"/>
                  </a:cubicBezTo>
                  <a:cubicBezTo>
                    <a:pt x="39" y="267"/>
                    <a:pt x="22" y="330"/>
                    <a:pt x="12" y="393"/>
                  </a:cubicBezTo>
                  <a:cubicBezTo>
                    <a:pt x="16" y="479"/>
                    <a:pt x="0" y="483"/>
                    <a:pt x="68" y="493"/>
                  </a:cubicBezTo>
                  <a:cubicBezTo>
                    <a:pt x="136" y="490"/>
                    <a:pt x="165" y="497"/>
                    <a:pt x="200" y="445"/>
                  </a:cubicBezTo>
                  <a:cubicBezTo>
                    <a:pt x="209" y="414"/>
                    <a:pt x="217" y="382"/>
                    <a:pt x="232" y="353"/>
                  </a:cubicBezTo>
                  <a:cubicBezTo>
                    <a:pt x="233" y="342"/>
                    <a:pt x="233" y="331"/>
                    <a:pt x="236" y="321"/>
                  </a:cubicBezTo>
                  <a:cubicBezTo>
                    <a:pt x="241" y="304"/>
                    <a:pt x="259" y="294"/>
                    <a:pt x="272" y="281"/>
                  </a:cubicBezTo>
                  <a:cubicBezTo>
                    <a:pt x="294" y="259"/>
                    <a:pt x="348" y="224"/>
                    <a:pt x="376" y="205"/>
                  </a:cubicBezTo>
                  <a:cubicBezTo>
                    <a:pt x="386" y="175"/>
                    <a:pt x="395" y="144"/>
                    <a:pt x="400" y="113"/>
                  </a:cubicBezTo>
                  <a:cubicBezTo>
                    <a:pt x="399" y="84"/>
                    <a:pt x="423" y="37"/>
                    <a:pt x="396" y="25"/>
                  </a:cubicBezTo>
                  <a:cubicBezTo>
                    <a:pt x="343" y="0"/>
                    <a:pt x="279" y="25"/>
                    <a:pt x="220" y="29"/>
                  </a:cubicBezTo>
                  <a:cubicBezTo>
                    <a:pt x="215" y="29"/>
                    <a:pt x="212" y="35"/>
                    <a:pt x="208" y="37"/>
                  </a:cubicBezTo>
                  <a:cubicBezTo>
                    <a:pt x="206" y="38"/>
                    <a:pt x="203" y="37"/>
                    <a:pt x="200" y="37"/>
                  </a:cubicBezTo>
                  <a:close/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496" name="Line 232">
              <a:extLst>
                <a:ext uri="{FF2B5EF4-FFF2-40B4-BE49-F238E27FC236}">
                  <a16:creationId xmlns:a16="http://schemas.microsoft.com/office/drawing/2014/main" id="{F68B4835-4806-49EA-2D3E-D97890A71D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68" y="6488"/>
              <a:ext cx="288" cy="57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97" name="Line 233">
              <a:extLst>
                <a:ext uri="{FF2B5EF4-FFF2-40B4-BE49-F238E27FC236}">
                  <a16:creationId xmlns:a16="http://schemas.microsoft.com/office/drawing/2014/main" id="{2043405A-60D3-58BD-6FE6-1E3E204F64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56" y="6488"/>
              <a:ext cx="304" cy="600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3498" name="Text Box 234">
            <a:extLst>
              <a:ext uri="{FF2B5EF4-FFF2-40B4-BE49-F238E27FC236}">
                <a16:creationId xmlns:a16="http://schemas.microsoft.com/office/drawing/2014/main" id="{FF5C6432-D9E6-373D-30B4-76D096904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1191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4:</a:t>
            </a:r>
          </a:p>
        </p:txBody>
      </p:sp>
      <p:sp>
        <p:nvSpPr>
          <p:cNvPr id="523499" name="Text Box 235">
            <a:extLst>
              <a:ext uri="{FF2B5EF4-FFF2-40B4-BE49-F238E27FC236}">
                <a16:creationId xmlns:a16="http://schemas.microsoft.com/office/drawing/2014/main" id="{02B8F09A-8884-6C30-E138-A41A65B30B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2367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5:</a:t>
            </a:r>
          </a:p>
        </p:txBody>
      </p:sp>
      <p:sp>
        <p:nvSpPr>
          <p:cNvPr id="523500" name="Text Box 236">
            <a:extLst>
              <a:ext uri="{FF2B5EF4-FFF2-40B4-BE49-F238E27FC236}">
                <a16:creationId xmlns:a16="http://schemas.microsoft.com/office/drawing/2014/main" id="{6237A412-4AB1-E190-534D-278E598CA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50" y="41529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6:</a:t>
            </a:r>
          </a:p>
        </p:txBody>
      </p:sp>
      <p:sp>
        <p:nvSpPr>
          <p:cNvPr id="523501" name="Text Box 237">
            <a:extLst>
              <a:ext uri="{FF2B5EF4-FFF2-40B4-BE49-F238E27FC236}">
                <a16:creationId xmlns:a16="http://schemas.microsoft.com/office/drawing/2014/main" id="{69279A99-B98A-3127-FA12-A9558DD99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6.5-14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8" name="Rectangle 10">
            <a:extLst>
              <a:ext uri="{FF2B5EF4-FFF2-40B4-BE49-F238E27FC236}">
                <a16:creationId xmlns:a16="http://schemas.microsoft.com/office/drawing/2014/main" id="{A87A3828-4082-9AB0-B1D6-F6FE668B68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Assignable Cause - Interpretation</a:t>
            </a:r>
          </a:p>
        </p:txBody>
      </p:sp>
      <p:pic>
        <p:nvPicPr>
          <p:cNvPr id="524291" name="Picture 3">
            <a:extLst>
              <a:ext uri="{FF2B5EF4-FFF2-40B4-BE49-F238E27FC236}">
                <a16:creationId xmlns:a16="http://schemas.microsoft.com/office/drawing/2014/main" id="{68E3F84F-3F7A-0DA5-214C-9B60D7AE048A}"/>
              </a:ext>
            </a:extLst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14850" y="911225"/>
            <a:ext cx="4303713" cy="1741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24294" name="Picture 6">
            <a:extLst>
              <a:ext uri="{FF2B5EF4-FFF2-40B4-BE49-F238E27FC236}">
                <a16:creationId xmlns:a16="http://schemas.microsoft.com/office/drawing/2014/main" id="{F64ED491-6BAD-DC9F-E027-1E2D267E7646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650" y="2717800"/>
            <a:ext cx="4346575" cy="17176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524301" name="Object 13">
            <a:extLst>
              <a:ext uri="{FF2B5EF4-FFF2-40B4-BE49-F238E27FC236}">
                <a16:creationId xmlns:a16="http://schemas.microsoft.com/office/drawing/2014/main" id="{BC0199AF-EA29-B4D8-0945-9B622B03D8E0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4425950" y="4479925"/>
          <a:ext cx="4498975" cy="166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4056120" imgH="1496880" progId="">
                  <p:embed/>
                </p:oleObj>
              </mc:Choice>
              <mc:Fallback>
                <p:oleObj r:id="rId4" imgW="4056120" imgH="149688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4479925"/>
                        <a:ext cx="4498975" cy="166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303" name="Text Box 15">
            <a:extLst>
              <a:ext uri="{FF2B5EF4-FFF2-40B4-BE49-F238E27FC236}">
                <a16:creationId xmlns:a16="http://schemas.microsoft.com/office/drawing/2014/main" id="{BAB09CAC-9393-0951-B92D-095B2A389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11191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7:</a:t>
            </a:r>
          </a:p>
        </p:txBody>
      </p:sp>
      <p:sp>
        <p:nvSpPr>
          <p:cNvPr id="524304" name="Text Box 16">
            <a:extLst>
              <a:ext uri="{FF2B5EF4-FFF2-40B4-BE49-F238E27FC236}">
                <a16:creationId xmlns:a16="http://schemas.microsoft.com/office/drawing/2014/main" id="{A5544340-E624-F713-D4D6-ABFC7E8FD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236788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8:</a:t>
            </a:r>
          </a:p>
        </p:txBody>
      </p:sp>
      <p:sp>
        <p:nvSpPr>
          <p:cNvPr id="524305" name="Text Box 17">
            <a:extLst>
              <a:ext uri="{FF2B5EF4-FFF2-40B4-BE49-F238E27FC236}">
                <a16:creationId xmlns:a16="http://schemas.microsoft.com/office/drawing/2014/main" id="{1CA69AAC-C252-110F-3EC7-DC2A72CC5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2650" y="41529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9:</a:t>
            </a:r>
          </a:p>
        </p:txBody>
      </p:sp>
      <p:sp>
        <p:nvSpPr>
          <p:cNvPr id="524306" name="Text Box 18">
            <a:extLst>
              <a:ext uri="{FF2B5EF4-FFF2-40B4-BE49-F238E27FC236}">
                <a16:creationId xmlns:a16="http://schemas.microsoft.com/office/drawing/2014/main" id="{63EC803D-D3C8-25DD-F566-93336829E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6.5-15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ABCF20CB-5C82-F0B2-1652-FF4C1EF9FA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X-Bar. S Construction</a:t>
            </a:r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A8A24542-EBE8-6641-3196-A27F54F5950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264525" cy="5513388"/>
          </a:xfrm>
        </p:spPr>
        <p:txBody>
          <a:bodyPr/>
          <a:lstStyle/>
          <a:p>
            <a:r>
              <a:rPr lang="en-US" altLang="en-US" sz="1800"/>
              <a:t>Collect the Data – Subgroups &amp; Size</a:t>
            </a:r>
          </a:p>
          <a:p>
            <a:endParaRPr lang="en-US" altLang="en-US" sz="1800"/>
          </a:p>
          <a:p>
            <a:r>
              <a:rPr lang="en-US" altLang="en-US" sz="1800"/>
              <a:t>S – Chart</a:t>
            </a:r>
          </a:p>
          <a:p>
            <a:pPr lvl="1"/>
            <a:r>
              <a:rPr lang="en-US" altLang="en-US" sz="1800"/>
              <a:t>Calculating Subgroup Means</a:t>
            </a:r>
          </a:p>
          <a:p>
            <a:pPr lvl="1"/>
            <a:endParaRPr lang="en-US" altLang="en-US" sz="1800"/>
          </a:p>
          <a:p>
            <a:pPr lvl="1"/>
            <a:r>
              <a:rPr lang="en-US" altLang="en-US" sz="1800"/>
              <a:t>Calculating Standard Deviations</a:t>
            </a:r>
          </a:p>
          <a:p>
            <a:endParaRPr lang="en-US" altLang="en-US" sz="1800"/>
          </a:p>
        </p:txBody>
      </p:sp>
      <p:sp>
        <p:nvSpPr>
          <p:cNvPr id="528388" name="Rectangle 4">
            <a:extLst>
              <a:ext uri="{FF2B5EF4-FFF2-40B4-BE49-F238E27FC236}">
                <a16:creationId xmlns:a16="http://schemas.microsoft.com/office/drawing/2014/main" id="{4F38C46C-7213-9D89-1C30-99D34B7A3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24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8390" name="Rectangle 6">
            <a:extLst>
              <a:ext uri="{FF2B5EF4-FFF2-40B4-BE49-F238E27FC236}">
                <a16:creationId xmlns:a16="http://schemas.microsoft.com/office/drawing/2014/main" id="{7092DE6C-F213-2C7D-09B3-5F43741F0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8392" name="Rectangle 8">
            <a:extLst>
              <a:ext uri="{FF2B5EF4-FFF2-40B4-BE49-F238E27FC236}">
                <a16:creationId xmlns:a16="http://schemas.microsoft.com/office/drawing/2014/main" id="{086DD57F-3D31-E050-948B-2A6C6936E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8395" name="Rectangle 11">
            <a:extLst>
              <a:ext uri="{FF2B5EF4-FFF2-40B4-BE49-F238E27FC236}">
                <a16:creationId xmlns:a16="http://schemas.microsoft.com/office/drawing/2014/main" id="{7B39CC89-5E65-3B12-A356-1EF34619C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193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8394" name="Object 10">
            <a:extLst>
              <a:ext uri="{FF2B5EF4-FFF2-40B4-BE49-F238E27FC236}">
                <a16:creationId xmlns:a16="http://schemas.microsoft.com/office/drawing/2014/main" id="{228CF7E8-BBC5-407C-3C5C-D57ECB56EE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9863" y="1111250"/>
          <a:ext cx="3521075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00300" imgH="1422400" progId="Equation.3">
                  <p:embed/>
                </p:oleObj>
              </mc:Choice>
              <mc:Fallback>
                <p:oleObj name="Equation" r:id="rId2" imgW="2400300" imgH="14224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9863" y="1111250"/>
                        <a:ext cx="3521075" cy="20828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8397" name="Rectangle 13">
            <a:extLst>
              <a:ext uri="{FF2B5EF4-FFF2-40B4-BE49-F238E27FC236}">
                <a16:creationId xmlns:a16="http://schemas.microsoft.com/office/drawing/2014/main" id="{CC864680-089C-E7BF-DA5F-94730EF50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57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8396" name="Object 12">
            <a:extLst>
              <a:ext uri="{FF2B5EF4-FFF2-40B4-BE49-F238E27FC236}">
                <a16:creationId xmlns:a16="http://schemas.microsoft.com/office/drawing/2014/main" id="{C5BD9FAF-6E46-5767-B400-C3698B7977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33938" y="3657600"/>
          <a:ext cx="3340100" cy="249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03500" imgH="1943100" progId="Equation.3">
                  <p:embed/>
                </p:oleObj>
              </mc:Choice>
              <mc:Fallback>
                <p:oleObj name="Equation" r:id="rId4" imgW="2603500" imgH="19431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3938" y="3657600"/>
                        <a:ext cx="3340100" cy="24955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8405" name="Rectangle 21">
            <a:extLst>
              <a:ext uri="{FF2B5EF4-FFF2-40B4-BE49-F238E27FC236}">
                <a16:creationId xmlns:a16="http://schemas.microsoft.com/office/drawing/2014/main" id="{C892195C-2C51-D178-30B6-D6B305CEB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813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8407" name="Rectangle 23">
            <a:extLst>
              <a:ext uri="{FF2B5EF4-FFF2-40B4-BE49-F238E27FC236}">
                <a16:creationId xmlns:a16="http://schemas.microsoft.com/office/drawing/2014/main" id="{D13D999B-2301-7E95-2C0A-448A089E72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8411" name="AutoShape 27">
            <a:extLst>
              <a:ext uri="{FF2B5EF4-FFF2-40B4-BE49-F238E27FC236}">
                <a16:creationId xmlns:a16="http://schemas.microsoft.com/office/drawing/2014/main" id="{8998D91A-7597-3A07-2915-7171704A797A}"/>
              </a:ext>
            </a:extLst>
          </p:cNvPr>
          <p:cNvSpPr>
            <a:spLocks noChangeArrowheads="1"/>
          </p:cNvSpPr>
          <p:nvPr/>
        </p:nvSpPr>
        <p:spPr bwMode="auto">
          <a:xfrm rot="345386">
            <a:off x="4217988" y="2209800"/>
            <a:ext cx="919162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8412" name="AutoShape 28">
            <a:extLst>
              <a:ext uri="{FF2B5EF4-FFF2-40B4-BE49-F238E27FC236}">
                <a16:creationId xmlns:a16="http://schemas.microsoft.com/office/drawing/2014/main" id="{22547621-5BF0-ED45-580E-B7CF749FF746}"/>
              </a:ext>
            </a:extLst>
          </p:cNvPr>
          <p:cNvSpPr>
            <a:spLocks noChangeArrowheads="1"/>
          </p:cNvSpPr>
          <p:nvPr/>
        </p:nvSpPr>
        <p:spPr bwMode="auto">
          <a:xfrm rot="2945229">
            <a:off x="3991770" y="3336131"/>
            <a:ext cx="919162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8413" name="Text Box 29">
            <a:extLst>
              <a:ext uri="{FF2B5EF4-FFF2-40B4-BE49-F238E27FC236}">
                <a16:creationId xmlns:a16="http://schemas.microsoft.com/office/drawing/2014/main" id="{579B5FB9-C032-8F39-8A9F-C5D9F6FE1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100" y="63246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16-18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75DCB851-59B8-4134-CC72-826D61A694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X-Bar. S Construction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5516470E-EC6E-183B-190A-915395F67CB7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264525" cy="5513388"/>
          </a:xfrm>
        </p:spPr>
        <p:txBody>
          <a:bodyPr/>
          <a:lstStyle/>
          <a:p>
            <a:r>
              <a:rPr lang="en-US" altLang="en-US" sz="1800"/>
              <a:t>S – Chart</a:t>
            </a:r>
          </a:p>
          <a:p>
            <a:pPr lvl="1"/>
            <a:r>
              <a:rPr lang="en-US" altLang="en-US" sz="1800"/>
              <a:t>Calculating Average Standard Deviation</a:t>
            </a:r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endParaRPr lang="en-US" altLang="en-US" sz="1800"/>
          </a:p>
          <a:p>
            <a:pPr lvl="1"/>
            <a:r>
              <a:rPr lang="en-US" altLang="en-US" sz="1800"/>
              <a:t>Calculating Control Limits</a:t>
            </a:r>
          </a:p>
          <a:p>
            <a:endParaRPr lang="en-US" altLang="en-US" sz="1800"/>
          </a:p>
        </p:txBody>
      </p:sp>
      <p:graphicFrame>
        <p:nvGraphicFramePr>
          <p:cNvPr id="539652" name="Object 4">
            <a:extLst>
              <a:ext uri="{FF2B5EF4-FFF2-40B4-BE49-F238E27FC236}">
                <a16:creationId xmlns:a16="http://schemas.microsoft.com/office/drawing/2014/main" id="{020F1A4B-92BD-4932-2F1D-F22059CA5D89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808038" y="2584450"/>
          <a:ext cx="3940175" cy="148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62240" imgH="1193760" progId="Equation.3">
                  <p:embed/>
                </p:oleObj>
              </mc:Choice>
              <mc:Fallback>
                <p:oleObj name="Equation" r:id="rId2" imgW="3162240" imgH="119376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038" y="2584450"/>
                        <a:ext cx="3940175" cy="14874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9654" name="Rectangle 6">
            <a:extLst>
              <a:ext uri="{FF2B5EF4-FFF2-40B4-BE49-F238E27FC236}">
                <a16:creationId xmlns:a16="http://schemas.microsoft.com/office/drawing/2014/main" id="{20A961B7-349D-A3C3-8689-F7ECD2861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9655" name="Rectangle 7">
            <a:extLst>
              <a:ext uri="{FF2B5EF4-FFF2-40B4-BE49-F238E27FC236}">
                <a16:creationId xmlns:a16="http://schemas.microsoft.com/office/drawing/2014/main" id="{7673F469-9EB2-3654-9288-483B66666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9660" name="Object 12">
            <a:extLst>
              <a:ext uri="{FF2B5EF4-FFF2-40B4-BE49-F238E27FC236}">
                <a16:creationId xmlns:a16="http://schemas.microsoft.com/office/drawing/2014/main" id="{42BA681A-E28F-9848-19C0-6C42FF615572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6426200" y="1109663"/>
          <a:ext cx="2217738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36480" imgH="901440" progId="Equation.3">
                  <p:embed/>
                </p:oleObj>
              </mc:Choice>
              <mc:Fallback>
                <p:oleObj name="Equation" r:id="rId4" imgW="1536480" imgH="9014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6200" y="1109663"/>
                        <a:ext cx="2217738" cy="13017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9662" name="Object 14">
            <a:extLst>
              <a:ext uri="{FF2B5EF4-FFF2-40B4-BE49-F238E27FC236}">
                <a16:creationId xmlns:a16="http://schemas.microsoft.com/office/drawing/2014/main" id="{106B8CEE-5626-6250-7B4E-EA8DFF77FB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34075" y="3243263"/>
          <a:ext cx="244475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78000" imgH="1295400" progId="Equation.3">
                  <p:embed/>
                </p:oleObj>
              </mc:Choice>
              <mc:Fallback>
                <p:oleObj name="Equation" r:id="rId6" imgW="1778000" imgH="12954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4075" y="3243263"/>
                        <a:ext cx="2444750" cy="17780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9664" name="Object 16">
            <a:extLst>
              <a:ext uri="{FF2B5EF4-FFF2-40B4-BE49-F238E27FC236}">
                <a16:creationId xmlns:a16="http://schemas.microsoft.com/office/drawing/2014/main" id="{98378659-0506-0E2E-9700-63506B969B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40213" y="5692775"/>
          <a:ext cx="2397125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08100" imgH="508000" progId="Equation.3">
                  <p:embed/>
                </p:oleObj>
              </mc:Choice>
              <mc:Fallback>
                <p:oleObj name="Equation" r:id="rId8" imgW="1308100" imgH="5080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0213" y="5692775"/>
                        <a:ext cx="2397125" cy="9271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9665" name="AutoShape 17">
            <a:extLst>
              <a:ext uri="{FF2B5EF4-FFF2-40B4-BE49-F238E27FC236}">
                <a16:creationId xmlns:a16="http://schemas.microsoft.com/office/drawing/2014/main" id="{D6898417-6955-3A8B-0AB5-D8DDEAB50748}"/>
              </a:ext>
            </a:extLst>
          </p:cNvPr>
          <p:cNvSpPr>
            <a:spLocks noChangeArrowheads="1"/>
          </p:cNvSpPr>
          <p:nvPr/>
        </p:nvSpPr>
        <p:spPr bwMode="auto">
          <a:xfrm rot="7917159">
            <a:off x="2596356" y="2026444"/>
            <a:ext cx="919163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9666" name="AutoShape 18">
            <a:extLst>
              <a:ext uri="{FF2B5EF4-FFF2-40B4-BE49-F238E27FC236}">
                <a16:creationId xmlns:a16="http://schemas.microsoft.com/office/drawing/2014/main" id="{6F2DAF10-EA73-A536-695E-DE85D386064A}"/>
              </a:ext>
            </a:extLst>
          </p:cNvPr>
          <p:cNvSpPr>
            <a:spLocks noChangeArrowheads="1"/>
          </p:cNvSpPr>
          <p:nvPr/>
        </p:nvSpPr>
        <p:spPr bwMode="auto">
          <a:xfrm rot="345386">
            <a:off x="5400675" y="1546225"/>
            <a:ext cx="919163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9667" name="AutoShape 19">
            <a:extLst>
              <a:ext uri="{FF2B5EF4-FFF2-40B4-BE49-F238E27FC236}">
                <a16:creationId xmlns:a16="http://schemas.microsoft.com/office/drawing/2014/main" id="{D2E85C06-DB28-D8CE-2D25-DAB6606A645C}"/>
              </a:ext>
            </a:extLst>
          </p:cNvPr>
          <p:cNvSpPr>
            <a:spLocks noChangeArrowheads="1"/>
          </p:cNvSpPr>
          <p:nvPr/>
        </p:nvSpPr>
        <p:spPr bwMode="auto">
          <a:xfrm rot="-832652">
            <a:off x="3933825" y="4210050"/>
            <a:ext cx="1924050" cy="276225"/>
          </a:xfrm>
          <a:prstGeom prst="rightArrow">
            <a:avLst>
              <a:gd name="adj1" fmla="val 50000"/>
              <a:gd name="adj2" fmla="val 174138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9668" name="AutoShape 20">
            <a:extLst>
              <a:ext uri="{FF2B5EF4-FFF2-40B4-BE49-F238E27FC236}">
                <a16:creationId xmlns:a16="http://schemas.microsoft.com/office/drawing/2014/main" id="{264F1341-B6A5-7915-E1BE-C6D7C04D1170}"/>
              </a:ext>
            </a:extLst>
          </p:cNvPr>
          <p:cNvSpPr>
            <a:spLocks noChangeArrowheads="1"/>
          </p:cNvSpPr>
          <p:nvPr/>
        </p:nvSpPr>
        <p:spPr bwMode="auto">
          <a:xfrm rot="7360897">
            <a:off x="5982494" y="5212556"/>
            <a:ext cx="630238" cy="276225"/>
          </a:xfrm>
          <a:prstGeom prst="rightArrow">
            <a:avLst>
              <a:gd name="adj1" fmla="val 50000"/>
              <a:gd name="adj2" fmla="val 5704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9669" name="Text Box 21">
            <a:extLst>
              <a:ext uri="{FF2B5EF4-FFF2-40B4-BE49-F238E27FC236}">
                <a16:creationId xmlns:a16="http://schemas.microsoft.com/office/drawing/2014/main" id="{A2E9568C-33DF-1390-3DC6-E8322AE576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59944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18-19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680B53F9-37F8-221F-47E6-ECFDAEF360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X-Bar, S Construction</a:t>
            </a:r>
          </a:p>
        </p:txBody>
      </p:sp>
      <p:sp>
        <p:nvSpPr>
          <p:cNvPr id="529411" name="Rectangle 3">
            <a:extLst>
              <a:ext uri="{FF2B5EF4-FFF2-40B4-BE49-F238E27FC236}">
                <a16:creationId xmlns:a16="http://schemas.microsoft.com/office/drawing/2014/main" id="{8D9257CA-F5B2-AA2F-4C6E-C4AB85DCD8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X-Bar Chart</a:t>
            </a:r>
          </a:p>
          <a:p>
            <a:pPr lvl="1"/>
            <a:r>
              <a:rPr lang="en-US" altLang="en-US"/>
              <a:t>Calculating Grand Average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Control Limits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r>
              <a:rPr lang="en-US" altLang="en-US"/>
              <a:t>Drawing the Chart</a:t>
            </a:r>
          </a:p>
          <a:p>
            <a:endParaRPr lang="en-US" altLang="en-US"/>
          </a:p>
        </p:txBody>
      </p:sp>
      <p:sp>
        <p:nvSpPr>
          <p:cNvPr id="529412" name="Rectangle 4">
            <a:extLst>
              <a:ext uri="{FF2B5EF4-FFF2-40B4-BE49-F238E27FC236}">
                <a16:creationId xmlns:a16="http://schemas.microsoft.com/office/drawing/2014/main" id="{73DD1F57-EA15-FB3B-6B42-3A2EE3E57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9414" name="Rectangle 6">
            <a:extLst>
              <a:ext uri="{FF2B5EF4-FFF2-40B4-BE49-F238E27FC236}">
                <a16:creationId xmlns:a16="http://schemas.microsoft.com/office/drawing/2014/main" id="{3A14CBC8-712F-4007-02F7-899E22B1D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4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9416" name="Rectangle 8">
            <a:extLst>
              <a:ext uri="{FF2B5EF4-FFF2-40B4-BE49-F238E27FC236}">
                <a16:creationId xmlns:a16="http://schemas.microsoft.com/office/drawing/2014/main" id="{F17B63EF-A632-66C4-62A3-021594DA4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0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9419" name="Rectangle 11">
            <a:extLst>
              <a:ext uri="{FF2B5EF4-FFF2-40B4-BE49-F238E27FC236}">
                <a16:creationId xmlns:a16="http://schemas.microsoft.com/office/drawing/2014/main" id="{07238FC5-D0E5-B286-BC5B-247D10693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9418" name="Object 10">
            <a:extLst>
              <a:ext uri="{FF2B5EF4-FFF2-40B4-BE49-F238E27FC236}">
                <a16:creationId xmlns:a16="http://schemas.microsoft.com/office/drawing/2014/main" id="{6871114F-2090-98A7-168E-A24C59CB03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99050" y="1343025"/>
          <a:ext cx="3800475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44800" imgH="1346200" progId="Equation.3">
                  <p:embed/>
                </p:oleObj>
              </mc:Choice>
              <mc:Fallback>
                <p:oleObj name="Equation" r:id="rId2" imgW="2844800" imgH="1346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9050" y="1343025"/>
                        <a:ext cx="3800475" cy="17922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9421" name="Rectangle 13">
            <a:extLst>
              <a:ext uri="{FF2B5EF4-FFF2-40B4-BE49-F238E27FC236}">
                <a16:creationId xmlns:a16="http://schemas.microsoft.com/office/drawing/2014/main" id="{50114A42-536D-3243-92E1-A34CD60C2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76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9420" name="Object 12">
            <a:extLst>
              <a:ext uri="{FF2B5EF4-FFF2-40B4-BE49-F238E27FC236}">
                <a16:creationId xmlns:a16="http://schemas.microsoft.com/office/drawing/2014/main" id="{C09269B7-A6DD-53AB-FE39-9CDB175BFE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02150" y="3573463"/>
          <a:ext cx="2525713" cy="1014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57300" imgH="508000" progId="Equation.3">
                  <p:embed/>
                </p:oleObj>
              </mc:Choice>
              <mc:Fallback>
                <p:oleObj name="Equation" r:id="rId4" imgW="1257300" imgH="508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150" y="3573463"/>
                        <a:ext cx="2525713" cy="1014412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9422" name="AutoShape 14">
            <a:extLst>
              <a:ext uri="{FF2B5EF4-FFF2-40B4-BE49-F238E27FC236}">
                <a16:creationId xmlns:a16="http://schemas.microsoft.com/office/drawing/2014/main" id="{366C063D-723B-2C9A-625B-95359CDE8EFE}"/>
              </a:ext>
            </a:extLst>
          </p:cNvPr>
          <p:cNvSpPr>
            <a:spLocks noChangeArrowheads="1"/>
          </p:cNvSpPr>
          <p:nvPr/>
        </p:nvSpPr>
        <p:spPr bwMode="auto">
          <a:xfrm rot="345386">
            <a:off x="4044950" y="1890713"/>
            <a:ext cx="919163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3" name="AutoShape 15">
            <a:extLst>
              <a:ext uri="{FF2B5EF4-FFF2-40B4-BE49-F238E27FC236}">
                <a16:creationId xmlns:a16="http://schemas.microsoft.com/office/drawing/2014/main" id="{E494A65C-063A-0C4E-B3B4-C4652D876C51}"/>
              </a:ext>
            </a:extLst>
          </p:cNvPr>
          <p:cNvSpPr>
            <a:spLocks noChangeArrowheads="1"/>
          </p:cNvSpPr>
          <p:nvPr/>
        </p:nvSpPr>
        <p:spPr bwMode="auto">
          <a:xfrm rot="2833803">
            <a:off x="3563144" y="3156744"/>
            <a:ext cx="919163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4" name="Text Box 16">
            <a:extLst>
              <a:ext uri="{FF2B5EF4-FFF2-40B4-BE49-F238E27FC236}">
                <a16:creationId xmlns:a16="http://schemas.microsoft.com/office/drawing/2014/main" id="{14771608-8FA7-D506-1901-C0A838C6D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2100" y="63246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19-20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8" name="Rectangle 6">
            <a:extLst>
              <a:ext uri="{FF2B5EF4-FFF2-40B4-BE49-F238E27FC236}">
                <a16:creationId xmlns:a16="http://schemas.microsoft.com/office/drawing/2014/main" id="{EE1C8E76-E56C-4A1E-A524-907E085AB6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X-Bar, S Control Chart</a:t>
            </a:r>
          </a:p>
        </p:txBody>
      </p:sp>
      <p:pic>
        <p:nvPicPr>
          <p:cNvPr id="535557" name="Picture 5">
            <a:extLst>
              <a:ext uri="{FF2B5EF4-FFF2-40B4-BE49-F238E27FC236}">
                <a16:creationId xmlns:a16="http://schemas.microsoft.com/office/drawing/2014/main" id="{FCBB3539-FCB2-3A19-5739-9A8FD705A865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2163" y="979488"/>
            <a:ext cx="6961187" cy="52943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5560" name="Text Box 8">
            <a:extLst>
              <a:ext uri="{FF2B5EF4-FFF2-40B4-BE49-F238E27FC236}">
                <a16:creationId xmlns:a16="http://schemas.microsoft.com/office/drawing/2014/main" id="{DC95B646-7FC0-3204-7101-4CC1A15E2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6.5-20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3462245A-EACE-79B7-ABE9-FC86B9EB47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X, mR Construction</a:t>
            </a:r>
          </a:p>
        </p:txBody>
      </p:sp>
      <p:sp>
        <p:nvSpPr>
          <p:cNvPr id="530435" name="Rectangle 3">
            <a:extLst>
              <a:ext uri="{FF2B5EF4-FFF2-40B4-BE49-F238E27FC236}">
                <a16:creationId xmlns:a16="http://schemas.microsoft.com/office/drawing/2014/main" id="{33247432-5280-5FCC-9EA3-EE7C9288D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Collect the Data – Subgroups &amp; Size</a:t>
            </a:r>
          </a:p>
          <a:p>
            <a:endParaRPr lang="en-US" altLang="en-US"/>
          </a:p>
          <a:p>
            <a:r>
              <a:rPr lang="en-US" altLang="en-US"/>
              <a:t>R – Chart</a:t>
            </a:r>
          </a:p>
          <a:p>
            <a:pPr lvl="1"/>
            <a:r>
              <a:rPr lang="en-US" altLang="en-US"/>
              <a:t>Calculating Ranges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Average Range</a:t>
            </a:r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Control Limits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r>
              <a:rPr lang="en-US" altLang="en-US"/>
              <a:t>Drawing the Chart</a:t>
            </a:r>
          </a:p>
          <a:p>
            <a:endParaRPr lang="en-US" altLang="en-US"/>
          </a:p>
        </p:txBody>
      </p:sp>
      <p:graphicFrame>
        <p:nvGraphicFramePr>
          <p:cNvPr id="530442" name="Object 10">
            <a:extLst>
              <a:ext uri="{FF2B5EF4-FFF2-40B4-BE49-F238E27FC236}">
                <a16:creationId xmlns:a16="http://schemas.microsoft.com/office/drawing/2014/main" id="{0FD15C0B-273E-802C-C71E-4BB08D470E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5625" y="979488"/>
          <a:ext cx="2976563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86000" imgH="1701800" progId="Equation.3">
                  <p:embed/>
                </p:oleObj>
              </mc:Choice>
              <mc:Fallback>
                <p:oleObj name="Equation" r:id="rId2" imgW="2286000" imgH="1701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5625" y="979488"/>
                        <a:ext cx="2976563" cy="22193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0444" name="Object 12">
            <a:extLst>
              <a:ext uri="{FF2B5EF4-FFF2-40B4-BE49-F238E27FC236}">
                <a16:creationId xmlns:a16="http://schemas.microsoft.com/office/drawing/2014/main" id="{2294C37D-6183-2401-8434-3A7781DBD6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62613" y="3535363"/>
          <a:ext cx="2259012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51000" imgH="1143000" progId="Equation.3">
                  <p:embed/>
                </p:oleObj>
              </mc:Choice>
              <mc:Fallback>
                <p:oleObj name="Equation" r:id="rId4" imgW="1651000" imgH="1143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2613" y="3535363"/>
                        <a:ext cx="2259012" cy="1566862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0446" name="Object 14">
            <a:extLst>
              <a:ext uri="{FF2B5EF4-FFF2-40B4-BE49-F238E27FC236}">
                <a16:creationId xmlns:a16="http://schemas.microsoft.com/office/drawing/2014/main" id="{F3B6485E-036D-8EF9-52F9-FF3D4A6879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250" y="4913313"/>
          <a:ext cx="504507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136900" imgH="457200" progId="Equation.3">
                  <p:embed/>
                </p:oleObj>
              </mc:Choice>
              <mc:Fallback>
                <p:oleObj name="Equation" r:id="rId6" imgW="3136900" imgH="45720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4913313"/>
                        <a:ext cx="5045075" cy="7366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0448" name="AutoShape 16">
            <a:extLst>
              <a:ext uri="{FF2B5EF4-FFF2-40B4-BE49-F238E27FC236}">
                <a16:creationId xmlns:a16="http://schemas.microsoft.com/office/drawing/2014/main" id="{45BBA237-162C-35F5-3DD4-F7AA885FAB41}"/>
              </a:ext>
            </a:extLst>
          </p:cNvPr>
          <p:cNvSpPr>
            <a:spLocks noChangeArrowheads="1"/>
          </p:cNvSpPr>
          <p:nvPr/>
        </p:nvSpPr>
        <p:spPr bwMode="auto">
          <a:xfrm rot="-125015">
            <a:off x="3559175" y="2193925"/>
            <a:ext cx="1911350" cy="276225"/>
          </a:xfrm>
          <a:prstGeom prst="rightArrow">
            <a:avLst>
              <a:gd name="adj1" fmla="val 50000"/>
              <a:gd name="adj2" fmla="val 172989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0449" name="AutoShape 17">
            <a:extLst>
              <a:ext uri="{FF2B5EF4-FFF2-40B4-BE49-F238E27FC236}">
                <a16:creationId xmlns:a16="http://schemas.microsoft.com/office/drawing/2014/main" id="{7E654E3C-2B1C-3345-3B47-6F396B925E1F}"/>
              </a:ext>
            </a:extLst>
          </p:cNvPr>
          <p:cNvSpPr>
            <a:spLocks noChangeArrowheads="1"/>
          </p:cNvSpPr>
          <p:nvPr/>
        </p:nvSpPr>
        <p:spPr bwMode="auto">
          <a:xfrm rot="739267">
            <a:off x="4300538" y="3584575"/>
            <a:ext cx="1284287" cy="276225"/>
          </a:xfrm>
          <a:prstGeom prst="rightArrow">
            <a:avLst>
              <a:gd name="adj1" fmla="val 50000"/>
              <a:gd name="adj2" fmla="val 116236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0450" name="AutoShape 18">
            <a:extLst>
              <a:ext uri="{FF2B5EF4-FFF2-40B4-BE49-F238E27FC236}">
                <a16:creationId xmlns:a16="http://schemas.microsoft.com/office/drawing/2014/main" id="{2891ED7E-BC69-F513-75DC-A467084E5222}"/>
              </a:ext>
            </a:extLst>
          </p:cNvPr>
          <p:cNvSpPr>
            <a:spLocks noChangeArrowheads="1"/>
          </p:cNvSpPr>
          <p:nvPr/>
        </p:nvSpPr>
        <p:spPr bwMode="auto">
          <a:xfrm rot="8285201">
            <a:off x="1900238" y="4475163"/>
            <a:ext cx="514350" cy="276225"/>
          </a:xfrm>
          <a:prstGeom prst="rightArrow">
            <a:avLst>
              <a:gd name="adj1" fmla="val 50000"/>
              <a:gd name="adj2" fmla="val 46552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0451" name="Text Box 19">
            <a:extLst>
              <a:ext uri="{FF2B5EF4-FFF2-40B4-BE49-F238E27FC236}">
                <a16:creationId xmlns:a16="http://schemas.microsoft.com/office/drawing/2014/main" id="{7142FD48-F67C-03B6-D58F-91A4D793C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9563" y="6324600"/>
            <a:ext cx="1865312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25-26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C225B235-885F-F679-A866-B46B0BA259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X, mR Construction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ECB1ABE2-91C9-1097-AD51-2841FDB282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X Chart</a:t>
            </a:r>
          </a:p>
          <a:p>
            <a:pPr lvl="1"/>
            <a:r>
              <a:rPr lang="en-US" altLang="en-US"/>
              <a:t>Calculating Average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Control Limits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endParaRPr lang="en-US" altLang="en-US"/>
          </a:p>
          <a:p>
            <a:pPr lvl="1"/>
            <a:r>
              <a:rPr lang="en-US" altLang="en-US"/>
              <a:t>Drawing the Chart</a:t>
            </a:r>
          </a:p>
          <a:p>
            <a:endParaRPr lang="en-US" altLang="en-US"/>
          </a:p>
        </p:txBody>
      </p:sp>
      <p:sp>
        <p:nvSpPr>
          <p:cNvPr id="531460" name="Rectangle 4">
            <a:extLst>
              <a:ext uri="{FF2B5EF4-FFF2-40B4-BE49-F238E27FC236}">
                <a16:creationId xmlns:a16="http://schemas.microsoft.com/office/drawing/2014/main" id="{366462D2-F95D-06DC-6AE7-9E1A9541C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1462" name="Rectangle 6">
            <a:extLst>
              <a:ext uri="{FF2B5EF4-FFF2-40B4-BE49-F238E27FC236}">
                <a16:creationId xmlns:a16="http://schemas.microsoft.com/office/drawing/2014/main" id="{346A5A9A-A2CA-C750-F06F-B59F9A705C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4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1464" name="Rectangle 8">
            <a:extLst>
              <a:ext uri="{FF2B5EF4-FFF2-40B4-BE49-F238E27FC236}">
                <a16:creationId xmlns:a16="http://schemas.microsoft.com/office/drawing/2014/main" id="{3850FAAC-1864-0413-5D32-BFBA85E85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0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1467" name="Rectangle 11">
            <a:extLst>
              <a:ext uri="{FF2B5EF4-FFF2-40B4-BE49-F238E27FC236}">
                <a16:creationId xmlns:a16="http://schemas.microsoft.com/office/drawing/2014/main" id="{43D3ED40-DECD-2C29-17F6-466B83F1A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1466" name="Object 10">
            <a:extLst>
              <a:ext uri="{FF2B5EF4-FFF2-40B4-BE49-F238E27FC236}">
                <a16:creationId xmlns:a16="http://schemas.microsoft.com/office/drawing/2014/main" id="{92F2AFFF-C9F0-CB8C-C642-F41AD9B55B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59325" y="973138"/>
          <a:ext cx="2700338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51000" imgH="1143000" progId="Equation.3">
                  <p:embed/>
                </p:oleObj>
              </mc:Choice>
              <mc:Fallback>
                <p:oleObj name="Equation" r:id="rId2" imgW="1651000" imgH="1143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9325" y="973138"/>
                        <a:ext cx="2700338" cy="18732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1469" name="Rectangle 13">
            <a:extLst>
              <a:ext uri="{FF2B5EF4-FFF2-40B4-BE49-F238E27FC236}">
                <a16:creationId xmlns:a16="http://schemas.microsoft.com/office/drawing/2014/main" id="{D485C884-24C4-BC41-A827-44161B2FF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2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1468" name="Object 12">
            <a:extLst>
              <a:ext uri="{FF2B5EF4-FFF2-40B4-BE49-F238E27FC236}">
                <a16:creationId xmlns:a16="http://schemas.microsoft.com/office/drawing/2014/main" id="{C04E0415-E3A0-B811-91E5-EB6F6D143C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99013" y="3556000"/>
          <a:ext cx="3286125" cy="167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60600" imgH="1155700" progId="Equation.3">
                  <p:embed/>
                </p:oleObj>
              </mc:Choice>
              <mc:Fallback>
                <p:oleObj name="Equation" r:id="rId4" imgW="2260600" imgH="11557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9013" y="3556000"/>
                        <a:ext cx="3286125" cy="16779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1470" name="AutoShape 14">
            <a:extLst>
              <a:ext uri="{FF2B5EF4-FFF2-40B4-BE49-F238E27FC236}">
                <a16:creationId xmlns:a16="http://schemas.microsoft.com/office/drawing/2014/main" id="{D990F8B9-6913-2A1A-00E1-D98BCDA1CAD5}"/>
              </a:ext>
            </a:extLst>
          </p:cNvPr>
          <p:cNvSpPr>
            <a:spLocks noChangeArrowheads="1"/>
          </p:cNvSpPr>
          <p:nvPr/>
        </p:nvSpPr>
        <p:spPr bwMode="auto">
          <a:xfrm rot="-533871">
            <a:off x="3605213" y="1431925"/>
            <a:ext cx="919162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1471" name="AutoShape 15">
            <a:extLst>
              <a:ext uri="{FF2B5EF4-FFF2-40B4-BE49-F238E27FC236}">
                <a16:creationId xmlns:a16="http://schemas.microsoft.com/office/drawing/2014/main" id="{F8155748-78CF-5044-35F9-4BE80EC23C55}"/>
              </a:ext>
            </a:extLst>
          </p:cNvPr>
          <p:cNvSpPr>
            <a:spLocks noChangeArrowheads="1"/>
          </p:cNvSpPr>
          <p:nvPr/>
        </p:nvSpPr>
        <p:spPr bwMode="auto">
          <a:xfrm rot="1678324">
            <a:off x="3805238" y="3425825"/>
            <a:ext cx="919162" cy="276225"/>
          </a:xfrm>
          <a:prstGeom prst="rightArrow">
            <a:avLst>
              <a:gd name="adj1" fmla="val 50000"/>
              <a:gd name="adj2" fmla="val 8319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1472" name="Text Box 16">
            <a:extLst>
              <a:ext uri="{FF2B5EF4-FFF2-40B4-BE49-F238E27FC236}">
                <a16:creationId xmlns:a16="http://schemas.microsoft.com/office/drawing/2014/main" id="{CC52EC28-6DF6-069B-17D1-5D375070B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6324600"/>
            <a:ext cx="1865312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26-27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99249CD3-D1FD-F714-2345-A05D60616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X, mR Control Chart</a:t>
            </a:r>
          </a:p>
        </p:txBody>
      </p:sp>
      <p:grpSp>
        <p:nvGrpSpPr>
          <p:cNvPr id="538627" name="Group 3">
            <a:extLst>
              <a:ext uri="{FF2B5EF4-FFF2-40B4-BE49-F238E27FC236}">
                <a16:creationId xmlns:a16="http://schemas.microsoft.com/office/drawing/2014/main" id="{E4B23B56-3875-50C8-82A3-32CEA80692F9}"/>
              </a:ext>
            </a:extLst>
          </p:cNvPr>
          <p:cNvGrpSpPr>
            <a:grpSpLocks/>
          </p:cNvGrpSpPr>
          <p:nvPr/>
        </p:nvGrpSpPr>
        <p:grpSpPr bwMode="auto">
          <a:xfrm>
            <a:off x="454025" y="1374775"/>
            <a:ext cx="7843838" cy="3678238"/>
            <a:chOff x="1769" y="1610"/>
            <a:chExt cx="7688" cy="3924"/>
          </a:xfrm>
        </p:grpSpPr>
        <p:sp>
          <p:nvSpPr>
            <p:cNvPr id="538628" name="Line 4">
              <a:extLst>
                <a:ext uri="{FF2B5EF4-FFF2-40B4-BE49-F238E27FC236}">
                  <a16:creationId xmlns:a16="http://schemas.microsoft.com/office/drawing/2014/main" id="{946BE4C5-0933-7CC8-F2F8-BB5E57DB4A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1" y="1675"/>
              <a:ext cx="4" cy="3697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29" name="Line 5">
              <a:extLst>
                <a:ext uri="{FF2B5EF4-FFF2-40B4-BE49-F238E27FC236}">
                  <a16:creationId xmlns:a16="http://schemas.microsoft.com/office/drawing/2014/main" id="{3E8CC645-F8B5-A4AC-633D-8133652EC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8" y="5372"/>
              <a:ext cx="8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0" name="Line 6">
              <a:extLst>
                <a:ext uri="{FF2B5EF4-FFF2-40B4-BE49-F238E27FC236}">
                  <a16:creationId xmlns:a16="http://schemas.microsoft.com/office/drawing/2014/main" id="{CA1F90BB-FF2C-6635-16AE-34792DA87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8" y="4292"/>
              <a:ext cx="8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1" name="Line 7">
              <a:extLst>
                <a:ext uri="{FF2B5EF4-FFF2-40B4-BE49-F238E27FC236}">
                  <a16:creationId xmlns:a16="http://schemas.microsoft.com/office/drawing/2014/main" id="{5BAADBAA-3C65-A5D7-2477-F35263E141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0" y="5372"/>
              <a:ext cx="556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2" name="Line 8">
              <a:extLst>
                <a:ext uri="{FF2B5EF4-FFF2-40B4-BE49-F238E27FC236}">
                  <a16:creationId xmlns:a16="http://schemas.microsoft.com/office/drawing/2014/main" id="{ECDB717A-2723-A831-4E12-C6955560CC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0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3" name="Line 9">
              <a:extLst>
                <a:ext uri="{FF2B5EF4-FFF2-40B4-BE49-F238E27FC236}">
                  <a16:creationId xmlns:a16="http://schemas.microsoft.com/office/drawing/2014/main" id="{6F14B4FB-A4FB-8A91-D792-B988DAC0FA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03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4" name="Line 10">
              <a:extLst>
                <a:ext uri="{FF2B5EF4-FFF2-40B4-BE49-F238E27FC236}">
                  <a16:creationId xmlns:a16="http://schemas.microsoft.com/office/drawing/2014/main" id="{28DEC1E4-BCC4-4C8C-FAD3-0D2C0C9A53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9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5" name="Line 11">
              <a:extLst>
                <a:ext uri="{FF2B5EF4-FFF2-40B4-BE49-F238E27FC236}">
                  <a16:creationId xmlns:a16="http://schemas.microsoft.com/office/drawing/2014/main" id="{6A234764-6251-63FD-4657-05F7D78925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88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6" name="Line 12">
              <a:extLst>
                <a:ext uri="{FF2B5EF4-FFF2-40B4-BE49-F238E27FC236}">
                  <a16:creationId xmlns:a16="http://schemas.microsoft.com/office/drawing/2014/main" id="{FE0F0A18-8A34-0CC0-FDDE-2C0F0A037B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7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7" name="Line 13">
              <a:extLst>
                <a:ext uri="{FF2B5EF4-FFF2-40B4-BE49-F238E27FC236}">
                  <a16:creationId xmlns:a16="http://schemas.microsoft.com/office/drawing/2014/main" id="{136D86FA-B3AF-7517-7DA6-B92381C148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68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8" name="Line 14">
              <a:extLst>
                <a:ext uri="{FF2B5EF4-FFF2-40B4-BE49-F238E27FC236}">
                  <a16:creationId xmlns:a16="http://schemas.microsoft.com/office/drawing/2014/main" id="{B992F048-C30A-37A3-607C-C5F2AD2A30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60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9" name="Line 15">
              <a:extLst>
                <a:ext uri="{FF2B5EF4-FFF2-40B4-BE49-F238E27FC236}">
                  <a16:creationId xmlns:a16="http://schemas.microsoft.com/office/drawing/2014/main" id="{DD4D3AF5-860C-A656-8521-588943AC03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55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0" name="Line 16">
              <a:extLst>
                <a:ext uri="{FF2B5EF4-FFF2-40B4-BE49-F238E27FC236}">
                  <a16:creationId xmlns:a16="http://schemas.microsoft.com/office/drawing/2014/main" id="{43DF24CC-409B-D623-2C84-82BC1B6CE1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47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1" name="Line 17">
              <a:extLst>
                <a:ext uri="{FF2B5EF4-FFF2-40B4-BE49-F238E27FC236}">
                  <a16:creationId xmlns:a16="http://schemas.microsoft.com/office/drawing/2014/main" id="{80066891-CCD1-72D4-7D8D-00CF620A4D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40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2" name="Line 18">
              <a:extLst>
                <a:ext uri="{FF2B5EF4-FFF2-40B4-BE49-F238E27FC236}">
                  <a16:creationId xmlns:a16="http://schemas.microsoft.com/office/drawing/2014/main" id="{1A9134B7-EDBF-7A2B-3C7D-577B1DC78D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33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3" name="Line 19">
              <a:extLst>
                <a:ext uri="{FF2B5EF4-FFF2-40B4-BE49-F238E27FC236}">
                  <a16:creationId xmlns:a16="http://schemas.microsoft.com/office/drawing/2014/main" id="{8AC2A240-6884-D9CC-107F-C86ED439A4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2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4" name="Line 20">
              <a:extLst>
                <a:ext uri="{FF2B5EF4-FFF2-40B4-BE49-F238E27FC236}">
                  <a16:creationId xmlns:a16="http://schemas.microsoft.com/office/drawing/2014/main" id="{22BDA2A0-F2AE-FA77-37D6-5E3612C18F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20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5" name="Line 21">
              <a:extLst>
                <a:ext uri="{FF2B5EF4-FFF2-40B4-BE49-F238E27FC236}">
                  <a16:creationId xmlns:a16="http://schemas.microsoft.com/office/drawing/2014/main" id="{4E677773-447C-08B8-73D0-4DA5B893BD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012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6" name="Line 22">
              <a:extLst>
                <a:ext uri="{FF2B5EF4-FFF2-40B4-BE49-F238E27FC236}">
                  <a16:creationId xmlns:a16="http://schemas.microsoft.com/office/drawing/2014/main" id="{6FEC965A-53C2-5E02-7952-3EFDB641EB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305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7" name="Line 23">
              <a:extLst>
                <a:ext uri="{FF2B5EF4-FFF2-40B4-BE49-F238E27FC236}">
                  <a16:creationId xmlns:a16="http://schemas.microsoft.com/office/drawing/2014/main" id="{81804E06-B776-915F-B556-CF735D023B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600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8" name="Line 24">
              <a:extLst>
                <a:ext uri="{FF2B5EF4-FFF2-40B4-BE49-F238E27FC236}">
                  <a16:creationId xmlns:a16="http://schemas.microsoft.com/office/drawing/2014/main" id="{9EA644D2-2E64-FB70-C244-2D253E825B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92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49" name="Line 25">
              <a:extLst>
                <a:ext uri="{FF2B5EF4-FFF2-40B4-BE49-F238E27FC236}">
                  <a16:creationId xmlns:a16="http://schemas.microsoft.com/office/drawing/2014/main" id="{DE47A729-3956-F5F2-794D-70C91DA25C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85" y="5354"/>
              <a:ext cx="0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50" name="Line 26">
              <a:extLst>
                <a:ext uri="{FF2B5EF4-FFF2-40B4-BE49-F238E27FC236}">
                  <a16:creationId xmlns:a16="http://schemas.microsoft.com/office/drawing/2014/main" id="{6ED2C6C7-AEFE-6B89-D8D1-10D0B0E5BF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77" y="5354"/>
              <a:ext cx="1" cy="36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51" name="Freeform 27">
              <a:extLst>
                <a:ext uri="{FF2B5EF4-FFF2-40B4-BE49-F238E27FC236}">
                  <a16:creationId xmlns:a16="http://schemas.microsoft.com/office/drawing/2014/main" id="{2EF4B7C0-1F7D-596E-AFF5-3F7844190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2" y="4112"/>
              <a:ext cx="5568" cy="1263"/>
            </a:xfrm>
            <a:custGeom>
              <a:avLst/>
              <a:gdLst>
                <a:gd name="T0" fmla="*/ 0 w 9820"/>
                <a:gd name="T1" fmla="*/ 317 h 2227"/>
                <a:gd name="T2" fmla="*/ 516 w 9820"/>
                <a:gd name="T3" fmla="*/ 1592 h 2227"/>
                <a:gd name="T4" fmla="*/ 1032 w 9820"/>
                <a:gd name="T5" fmla="*/ 1274 h 2227"/>
                <a:gd name="T6" fmla="*/ 1548 w 9820"/>
                <a:gd name="T7" fmla="*/ 635 h 2227"/>
                <a:gd name="T8" fmla="*/ 2064 w 9820"/>
                <a:gd name="T9" fmla="*/ 635 h 2227"/>
                <a:gd name="T10" fmla="*/ 2584 w 9820"/>
                <a:gd name="T11" fmla="*/ 1909 h 2227"/>
                <a:gd name="T12" fmla="*/ 3100 w 9820"/>
                <a:gd name="T13" fmla="*/ 957 h 2227"/>
                <a:gd name="T14" fmla="*/ 3616 w 9820"/>
                <a:gd name="T15" fmla="*/ 1274 h 2227"/>
                <a:gd name="T16" fmla="*/ 4132 w 9820"/>
                <a:gd name="T17" fmla="*/ 317 h 2227"/>
                <a:gd name="T18" fmla="*/ 4652 w 9820"/>
                <a:gd name="T19" fmla="*/ 635 h 2227"/>
                <a:gd name="T20" fmla="*/ 5168 w 9820"/>
                <a:gd name="T21" fmla="*/ 1592 h 2227"/>
                <a:gd name="T22" fmla="*/ 5684 w 9820"/>
                <a:gd name="T23" fmla="*/ 1909 h 2227"/>
                <a:gd name="T24" fmla="*/ 6200 w 9820"/>
                <a:gd name="T25" fmla="*/ 2227 h 2227"/>
                <a:gd name="T26" fmla="*/ 6716 w 9820"/>
                <a:gd name="T27" fmla="*/ 957 h 2227"/>
                <a:gd name="T28" fmla="*/ 7232 w 9820"/>
                <a:gd name="T29" fmla="*/ 1274 h 2227"/>
                <a:gd name="T30" fmla="*/ 7752 w 9820"/>
                <a:gd name="T31" fmla="*/ 0 h 2227"/>
                <a:gd name="T32" fmla="*/ 8268 w 9820"/>
                <a:gd name="T33" fmla="*/ 1274 h 2227"/>
                <a:gd name="T34" fmla="*/ 8784 w 9820"/>
                <a:gd name="T35" fmla="*/ 635 h 2227"/>
                <a:gd name="T36" fmla="*/ 9304 w 9820"/>
                <a:gd name="T37" fmla="*/ 317 h 2227"/>
                <a:gd name="T38" fmla="*/ 9820 w 9820"/>
                <a:gd name="T39" fmla="*/ 1592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20" h="2227">
                  <a:moveTo>
                    <a:pt x="0" y="317"/>
                  </a:moveTo>
                  <a:lnTo>
                    <a:pt x="516" y="1592"/>
                  </a:lnTo>
                  <a:lnTo>
                    <a:pt x="1032" y="1274"/>
                  </a:lnTo>
                  <a:lnTo>
                    <a:pt x="1548" y="635"/>
                  </a:lnTo>
                  <a:lnTo>
                    <a:pt x="2064" y="635"/>
                  </a:lnTo>
                  <a:lnTo>
                    <a:pt x="2584" y="1909"/>
                  </a:lnTo>
                  <a:lnTo>
                    <a:pt x="3100" y="957"/>
                  </a:lnTo>
                  <a:lnTo>
                    <a:pt x="3616" y="1274"/>
                  </a:lnTo>
                  <a:lnTo>
                    <a:pt x="4132" y="317"/>
                  </a:lnTo>
                  <a:lnTo>
                    <a:pt x="4652" y="635"/>
                  </a:lnTo>
                  <a:lnTo>
                    <a:pt x="5168" y="1592"/>
                  </a:lnTo>
                  <a:lnTo>
                    <a:pt x="5684" y="1909"/>
                  </a:lnTo>
                  <a:lnTo>
                    <a:pt x="6200" y="2227"/>
                  </a:lnTo>
                  <a:lnTo>
                    <a:pt x="6716" y="957"/>
                  </a:lnTo>
                  <a:lnTo>
                    <a:pt x="7232" y="1274"/>
                  </a:lnTo>
                  <a:lnTo>
                    <a:pt x="7752" y="0"/>
                  </a:lnTo>
                  <a:lnTo>
                    <a:pt x="8268" y="1274"/>
                  </a:lnTo>
                  <a:lnTo>
                    <a:pt x="8784" y="635"/>
                  </a:lnTo>
                  <a:lnTo>
                    <a:pt x="9304" y="317"/>
                  </a:lnTo>
                  <a:lnTo>
                    <a:pt x="9820" y="1592"/>
                  </a:lnTo>
                </a:path>
              </a:pathLst>
            </a:custGeom>
            <a:noFill/>
            <a:ln w="11160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52" name="Freeform 28">
              <a:extLst>
                <a:ext uri="{FF2B5EF4-FFF2-40B4-BE49-F238E27FC236}">
                  <a16:creationId xmlns:a16="http://schemas.microsoft.com/office/drawing/2014/main" id="{DB63AA8C-F117-E3A9-C629-F920C05C5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0" y="4250"/>
              <a:ext cx="212" cy="85"/>
            </a:xfrm>
            <a:custGeom>
              <a:avLst/>
              <a:gdLst>
                <a:gd name="T0" fmla="*/ 186 w 375"/>
                <a:gd name="T1" fmla="*/ 150 h 150"/>
                <a:gd name="T2" fmla="*/ 375 w 375"/>
                <a:gd name="T3" fmla="*/ 75 h 150"/>
                <a:gd name="T4" fmla="*/ 186 w 375"/>
                <a:gd name="T5" fmla="*/ 0 h 150"/>
                <a:gd name="T6" fmla="*/ 0 w 375"/>
                <a:gd name="T7" fmla="*/ 75 h 150"/>
                <a:gd name="T8" fmla="*/ 186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6" y="150"/>
                  </a:moveTo>
                  <a:lnTo>
                    <a:pt x="375" y="75"/>
                  </a:lnTo>
                  <a:lnTo>
                    <a:pt x="186" y="0"/>
                  </a:lnTo>
                  <a:lnTo>
                    <a:pt x="0" y="75"/>
                  </a:lnTo>
                  <a:lnTo>
                    <a:pt x="186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3" name="Freeform 29">
              <a:extLst>
                <a:ext uri="{FF2B5EF4-FFF2-40B4-BE49-F238E27FC236}">
                  <a16:creationId xmlns:a16="http://schemas.microsoft.com/office/drawing/2014/main" id="{4B1EB1CC-87CC-B1C7-723F-46F2DA0FA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3" y="4975"/>
              <a:ext cx="215" cy="82"/>
            </a:xfrm>
            <a:custGeom>
              <a:avLst/>
              <a:gdLst>
                <a:gd name="T0" fmla="*/ 189 w 379"/>
                <a:gd name="T1" fmla="*/ 146 h 146"/>
                <a:gd name="T2" fmla="*/ 379 w 379"/>
                <a:gd name="T3" fmla="*/ 71 h 146"/>
                <a:gd name="T4" fmla="*/ 189 w 379"/>
                <a:gd name="T5" fmla="*/ 0 h 146"/>
                <a:gd name="T6" fmla="*/ 0 w 379"/>
                <a:gd name="T7" fmla="*/ 71 h 146"/>
                <a:gd name="T8" fmla="*/ 189 w 37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6">
                  <a:moveTo>
                    <a:pt x="189" y="146"/>
                  </a:moveTo>
                  <a:lnTo>
                    <a:pt x="379" y="71"/>
                  </a:lnTo>
                  <a:lnTo>
                    <a:pt x="189" y="0"/>
                  </a:lnTo>
                  <a:lnTo>
                    <a:pt x="0" y="71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4" name="Freeform 30">
              <a:extLst>
                <a:ext uri="{FF2B5EF4-FFF2-40B4-BE49-F238E27FC236}">
                  <a16:creationId xmlns:a16="http://schemas.microsoft.com/office/drawing/2014/main" id="{F9D1AF3D-EAE5-D1FF-3415-33FB7273F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90" y="4792"/>
              <a:ext cx="212" cy="83"/>
            </a:xfrm>
            <a:custGeom>
              <a:avLst/>
              <a:gdLst>
                <a:gd name="T0" fmla="*/ 186 w 375"/>
                <a:gd name="T1" fmla="*/ 146 h 146"/>
                <a:gd name="T2" fmla="*/ 375 w 375"/>
                <a:gd name="T3" fmla="*/ 75 h 146"/>
                <a:gd name="T4" fmla="*/ 186 w 375"/>
                <a:gd name="T5" fmla="*/ 0 h 146"/>
                <a:gd name="T6" fmla="*/ 0 w 375"/>
                <a:gd name="T7" fmla="*/ 75 h 146"/>
                <a:gd name="T8" fmla="*/ 186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6" y="146"/>
                  </a:moveTo>
                  <a:lnTo>
                    <a:pt x="375" y="75"/>
                  </a:lnTo>
                  <a:lnTo>
                    <a:pt x="186" y="0"/>
                  </a:lnTo>
                  <a:lnTo>
                    <a:pt x="0" y="75"/>
                  </a:lnTo>
                  <a:lnTo>
                    <a:pt x="186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5" name="Freeform 31">
              <a:extLst>
                <a:ext uri="{FF2B5EF4-FFF2-40B4-BE49-F238E27FC236}">
                  <a16:creationId xmlns:a16="http://schemas.microsoft.com/office/drawing/2014/main" id="{7BC09126-1E0F-3362-5B52-075594AAE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5" y="4432"/>
              <a:ext cx="213" cy="85"/>
            </a:xfrm>
            <a:custGeom>
              <a:avLst/>
              <a:gdLst>
                <a:gd name="T0" fmla="*/ 189 w 375"/>
                <a:gd name="T1" fmla="*/ 150 h 150"/>
                <a:gd name="T2" fmla="*/ 375 w 375"/>
                <a:gd name="T3" fmla="*/ 75 h 150"/>
                <a:gd name="T4" fmla="*/ 189 w 375"/>
                <a:gd name="T5" fmla="*/ 0 h 150"/>
                <a:gd name="T6" fmla="*/ 0 w 375"/>
                <a:gd name="T7" fmla="*/ 75 h 150"/>
                <a:gd name="T8" fmla="*/ 189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9" y="150"/>
                  </a:moveTo>
                  <a:lnTo>
                    <a:pt x="375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6" name="Freeform 32">
              <a:extLst>
                <a:ext uri="{FF2B5EF4-FFF2-40B4-BE49-F238E27FC236}">
                  <a16:creationId xmlns:a16="http://schemas.microsoft.com/office/drawing/2014/main" id="{C53F1B3B-AC9F-1970-D168-5676CAEF45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0" y="4432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379 w 379"/>
                <a:gd name="T3" fmla="*/ 75 h 150"/>
                <a:gd name="T4" fmla="*/ 190 w 379"/>
                <a:gd name="T5" fmla="*/ 0 h 150"/>
                <a:gd name="T6" fmla="*/ 0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7" name="Freeform 33">
              <a:extLst>
                <a:ext uri="{FF2B5EF4-FFF2-40B4-BE49-F238E27FC236}">
                  <a16:creationId xmlns:a16="http://schemas.microsoft.com/office/drawing/2014/main" id="{64204170-989D-6F02-5C74-98E869481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" y="5150"/>
              <a:ext cx="212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8" name="Freeform 34">
              <a:extLst>
                <a:ext uri="{FF2B5EF4-FFF2-40B4-BE49-F238E27FC236}">
                  <a16:creationId xmlns:a16="http://schemas.microsoft.com/office/drawing/2014/main" id="{D952533E-BA77-AEE6-AEDB-B4215C4CA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0" y="4610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379 w 379"/>
                <a:gd name="T3" fmla="*/ 75 h 150"/>
                <a:gd name="T4" fmla="*/ 190 w 379"/>
                <a:gd name="T5" fmla="*/ 0 h 150"/>
                <a:gd name="T6" fmla="*/ 0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59" name="Freeform 35">
              <a:extLst>
                <a:ext uri="{FF2B5EF4-FFF2-40B4-BE49-F238E27FC236}">
                  <a16:creationId xmlns:a16="http://schemas.microsoft.com/office/drawing/2014/main" id="{C2C1D5CB-93CE-6A79-A600-6020D049B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8" y="4792"/>
              <a:ext cx="212" cy="83"/>
            </a:xfrm>
            <a:custGeom>
              <a:avLst/>
              <a:gdLst>
                <a:gd name="T0" fmla="*/ 185 w 375"/>
                <a:gd name="T1" fmla="*/ 146 h 146"/>
                <a:gd name="T2" fmla="*/ 375 w 375"/>
                <a:gd name="T3" fmla="*/ 75 h 146"/>
                <a:gd name="T4" fmla="*/ 185 w 375"/>
                <a:gd name="T5" fmla="*/ 0 h 146"/>
                <a:gd name="T6" fmla="*/ 0 w 375"/>
                <a:gd name="T7" fmla="*/ 75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0" name="Freeform 36">
              <a:extLst>
                <a:ext uri="{FF2B5EF4-FFF2-40B4-BE49-F238E27FC236}">
                  <a16:creationId xmlns:a16="http://schemas.microsoft.com/office/drawing/2014/main" id="{EB43C052-089A-3669-E6DA-61E515EDBC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2" y="4250"/>
              <a:ext cx="213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1" name="Freeform 37">
              <a:extLst>
                <a:ext uri="{FF2B5EF4-FFF2-40B4-BE49-F238E27FC236}">
                  <a16:creationId xmlns:a16="http://schemas.microsoft.com/office/drawing/2014/main" id="{7D87058E-36D3-0FC3-C880-F7D7B381CD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8" y="4432"/>
              <a:ext cx="215" cy="85"/>
            </a:xfrm>
            <a:custGeom>
              <a:avLst/>
              <a:gdLst>
                <a:gd name="T0" fmla="*/ 189 w 379"/>
                <a:gd name="T1" fmla="*/ 150 h 150"/>
                <a:gd name="T2" fmla="*/ 379 w 379"/>
                <a:gd name="T3" fmla="*/ 75 h 150"/>
                <a:gd name="T4" fmla="*/ 189 w 379"/>
                <a:gd name="T5" fmla="*/ 0 h 150"/>
                <a:gd name="T6" fmla="*/ 0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2" name="Freeform 38">
              <a:extLst>
                <a:ext uri="{FF2B5EF4-FFF2-40B4-BE49-F238E27FC236}">
                  <a16:creationId xmlns:a16="http://schemas.microsoft.com/office/drawing/2014/main" id="{DE5972C0-CA9D-10D4-E41D-D55D743CFD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2" y="4975"/>
              <a:ext cx="213" cy="82"/>
            </a:xfrm>
            <a:custGeom>
              <a:avLst/>
              <a:gdLst>
                <a:gd name="T0" fmla="*/ 190 w 375"/>
                <a:gd name="T1" fmla="*/ 146 h 146"/>
                <a:gd name="T2" fmla="*/ 375 w 375"/>
                <a:gd name="T3" fmla="*/ 71 h 146"/>
                <a:gd name="T4" fmla="*/ 190 w 375"/>
                <a:gd name="T5" fmla="*/ 0 h 146"/>
                <a:gd name="T6" fmla="*/ 0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3" name="Freeform 39">
              <a:extLst>
                <a:ext uri="{FF2B5EF4-FFF2-40B4-BE49-F238E27FC236}">
                  <a16:creationId xmlns:a16="http://schemas.microsoft.com/office/drawing/2014/main" id="{5BE22397-053E-DF88-A11C-1BCCD9ED1B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" y="5150"/>
              <a:ext cx="215" cy="85"/>
            </a:xfrm>
            <a:custGeom>
              <a:avLst/>
              <a:gdLst>
                <a:gd name="T0" fmla="*/ 189 w 379"/>
                <a:gd name="T1" fmla="*/ 150 h 150"/>
                <a:gd name="T2" fmla="*/ 379 w 379"/>
                <a:gd name="T3" fmla="*/ 75 h 150"/>
                <a:gd name="T4" fmla="*/ 189 w 379"/>
                <a:gd name="T5" fmla="*/ 0 h 150"/>
                <a:gd name="T6" fmla="*/ 0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4" name="Freeform 40">
              <a:extLst>
                <a:ext uri="{FF2B5EF4-FFF2-40B4-BE49-F238E27FC236}">
                  <a16:creationId xmlns:a16="http://schemas.microsoft.com/office/drawing/2014/main" id="{EE315FC8-9983-502D-498C-B8711A219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25" y="5332"/>
              <a:ext cx="212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5" name="Freeform 41">
              <a:extLst>
                <a:ext uri="{FF2B5EF4-FFF2-40B4-BE49-F238E27FC236}">
                  <a16:creationId xmlns:a16="http://schemas.microsoft.com/office/drawing/2014/main" id="{07918FB3-EDED-BD5B-8175-AB5F6B012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0" y="4610"/>
              <a:ext cx="212" cy="85"/>
            </a:xfrm>
            <a:custGeom>
              <a:avLst/>
              <a:gdLst>
                <a:gd name="T0" fmla="*/ 189 w 374"/>
                <a:gd name="T1" fmla="*/ 150 h 150"/>
                <a:gd name="T2" fmla="*/ 374 w 374"/>
                <a:gd name="T3" fmla="*/ 75 h 150"/>
                <a:gd name="T4" fmla="*/ 189 w 374"/>
                <a:gd name="T5" fmla="*/ 0 h 150"/>
                <a:gd name="T6" fmla="*/ 0 w 374"/>
                <a:gd name="T7" fmla="*/ 75 h 150"/>
                <a:gd name="T8" fmla="*/ 189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9" y="150"/>
                  </a:moveTo>
                  <a:lnTo>
                    <a:pt x="374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6" name="Freeform 42">
              <a:extLst>
                <a:ext uri="{FF2B5EF4-FFF2-40B4-BE49-F238E27FC236}">
                  <a16:creationId xmlns:a16="http://schemas.microsoft.com/office/drawing/2014/main" id="{B8F6C46B-8538-96DB-C6F0-23234DE5BC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5" y="4792"/>
              <a:ext cx="212" cy="83"/>
            </a:xfrm>
            <a:custGeom>
              <a:avLst/>
              <a:gdLst>
                <a:gd name="T0" fmla="*/ 186 w 375"/>
                <a:gd name="T1" fmla="*/ 146 h 146"/>
                <a:gd name="T2" fmla="*/ 375 w 375"/>
                <a:gd name="T3" fmla="*/ 75 h 146"/>
                <a:gd name="T4" fmla="*/ 186 w 375"/>
                <a:gd name="T5" fmla="*/ 0 h 146"/>
                <a:gd name="T6" fmla="*/ 0 w 375"/>
                <a:gd name="T7" fmla="*/ 75 h 146"/>
                <a:gd name="T8" fmla="*/ 186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6" y="146"/>
                  </a:moveTo>
                  <a:lnTo>
                    <a:pt x="375" y="75"/>
                  </a:lnTo>
                  <a:lnTo>
                    <a:pt x="186" y="0"/>
                  </a:lnTo>
                  <a:lnTo>
                    <a:pt x="0" y="75"/>
                  </a:lnTo>
                  <a:lnTo>
                    <a:pt x="186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7" name="Freeform 43">
              <a:extLst>
                <a:ext uri="{FF2B5EF4-FFF2-40B4-BE49-F238E27FC236}">
                  <a16:creationId xmlns:a16="http://schemas.microsoft.com/office/drawing/2014/main" id="{2DA01785-87B3-9B27-5E53-1733333E4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" y="4075"/>
              <a:ext cx="212" cy="82"/>
            </a:xfrm>
            <a:custGeom>
              <a:avLst/>
              <a:gdLst>
                <a:gd name="T0" fmla="*/ 189 w 374"/>
                <a:gd name="T1" fmla="*/ 145 h 145"/>
                <a:gd name="T2" fmla="*/ 374 w 374"/>
                <a:gd name="T3" fmla="*/ 70 h 145"/>
                <a:gd name="T4" fmla="*/ 189 w 374"/>
                <a:gd name="T5" fmla="*/ 0 h 145"/>
                <a:gd name="T6" fmla="*/ 0 w 374"/>
                <a:gd name="T7" fmla="*/ 70 h 145"/>
                <a:gd name="T8" fmla="*/ 189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8" name="Freeform 44">
              <a:extLst>
                <a:ext uri="{FF2B5EF4-FFF2-40B4-BE49-F238E27FC236}">
                  <a16:creationId xmlns:a16="http://schemas.microsoft.com/office/drawing/2014/main" id="{0A4F2900-3E04-90D4-CB99-8422A0ACB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5" y="4792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375 w 375"/>
                <a:gd name="T3" fmla="*/ 75 h 146"/>
                <a:gd name="T4" fmla="*/ 190 w 375"/>
                <a:gd name="T5" fmla="*/ 0 h 146"/>
                <a:gd name="T6" fmla="*/ 0 w 375"/>
                <a:gd name="T7" fmla="*/ 75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69" name="Freeform 45">
              <a:extLst>
                <a:ext uri="{FF2B5EF4-FFF2-40B4-BE49-F238E27FC236}">
                  <a16:creationId xmlns:a16="http://schemas.microsoft.com/office/drawing/2014/main" id="{EC36B40D-F3C3-5DD6-64CD-0D5F4460F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8" y="2828"/>
              <a:ext cx="212" cy="85"/>
            </a:xfrm>
            <a:custGeom>
              <a:avLst/>
              <a:gdLst>
                <a:gd name="T0" fmla="*/ 185 w 374"/>
                <a:gd name="T1" fmla="*/ 150 h 150"/>
                <a:gd name="T2" fmla="*/ 374 w 374"/>
                <a:gd name="T3" fmla="*/ 75 h 150"/>
                <a:gd name="T4" fmla="*/ 185 w 374"/>
                <a:gd name="T5" fmla="*/ 0 h 150"/>
                <a:gd name="T6" fmla="*/ 0 w 374"/>
                <a:gd name="T7" fmla="*/ 75 h 150"/>
                <a:gd name="T8" fmla="*/ 185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70" name="Freeform 46">
              <a:extLst>
                <a:ext uri="{FF2B5EF4-FFF2-40B4-BE49-F238E27FC236}">
                  <a16:creationId xmlns:a16="http://schemas.microsoft.com/office/drawing/2014/main" id="{A6937214-E7A9-5AF1-33AA-2B0B68254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5" y="4250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71" name="Freeform 47">
              <a:extLst>
                <a:ext uri="{FF2B5EF4-FFF2-40B4-BE49-F238E27FC236}">
                  <a16:creationId xmlns:a16="http://schemas.microsoft.com/office/drawing/2014/main" id="{094611B0-5963-DB0B-57B9-501144E62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2" y="4975"/>
              <a:ext cx="213" cy="82"/>
            </a:xfrm>
            <a:custGeom>
              <a:avLst/>
              <a:gdLst>
                <a:gd name="T0" fmla="*/ 185 w 375"/>
                <a:gd name="T1" fmla="*/ 146 h 146"/>
                <a:gd name="T2" fmla="*/ 375 w 375"/>
                <a:gd name="T3" fmla="*/ 71 h 146"/>
                <a:gd name="T4" fmla="*/ 185 w 375"/>
                <a:gd name="T5" fmla="*/ 0 h 146"/>
                <a:gd name="T6" fmla="*/ 0 w 375"/>
                <a:gd name="T7" fmla="*/ 71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375" y="71"/>
                  </a:lnTo>
                  <a:lnTo>
                    <a:pt x="185" y="0"/>
                  </a:lnTo>
                  <a:lnTo>
                    <a:pt x="0" y="71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72" name="Rectangle 48">
              <a:extLst>
                <a:ext uri="{FF2B5EF4-FFF2-40B4-BE49-F238E27FC236}">
                  <a16:creationId xmlns:a16="http://schemas.microsoft.com/office/drawing/2014/main" id="{D9AF4E22-EEB9-DA62-E525-FACB6C37ED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6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3" name="Rectangle 49">
              <a:extLst>
                <a:ext uri="{FF2B5EF4-FFF2-40B4-BE49-F238E27FC236}">
                  <a16:creationId xmlns:a16="http://schemas.microsoft.com/office/drawing/2014/main" id="{30EA175F-7681-3418-2D37-78A4E5FD2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4" name="Rectangle 50">
              <a:extLst>
                <a:ext uri="{FF2B5EF4-FFF2-40B4-BE49-F238E27FC236}">
                  <a16:creationId xmlns:a16="http://schemas.microsoft.com/office/drawing/2014/main" id="{BE79E2FD-8403-A96E-8C63-410D93EE4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5" name="Rectangle 51">
              <a:extLst>
                <a:ext uri="{FF2B5EF4-FFF2-40B4-BE49-F238E27FC236}">
                  <a16:creationId xmlns:a16="http://schemas.microsoft.com/office/drawing/2014/main" id="{2BBFE169-0E69-F578-EF49-7579E2B0B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1" y="5404"/>
              <a:ext cx="5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6" name="Rectangle 52">
              <a:extLst>
                <a:ext uri="{FF2B5EF4-FFF2-40B4-BE49-F238E27FC236}">
                  <a16:creationId xmlns:a16="http://schemas.microsoft.com/office/drawing/2014/main" id="{8286BD2B-741B-06C8-72EE-5C193DE57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3" y="5404"/>
              <a:ext cx="49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7" name="Rectangle 53">
              <a:extLst>
                <a:ext uri="{FF2B5EF4-FFF2-40B4-BE49-F238E27FC236}">
                  <a16:creationId xmlns:a16="http://schemas.microsoft.com/office/drawing/2014/main" id="{6FE00B6D-8FF1-1E31-97EC-FE7A05E13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8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8" name="Rectangle 54">
              <a:extLst>
                <a:ext uri="{FF2B5EF4-FFF2-40B4-BE49-F238E27FC236}">
                  <a16:creationId xmlns:a16="http://schemas.microsoft.com/office/drawing/2014/main" id="{704C1858-E357-C5BD-BCFD-8E263771A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2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79" name="Rectangle 55">
              <a:extLst>
                <a:ext uri="{FF2B5EF4-FFF2-40B4-BE49-F238E27FC236}">
                  <a16:creationId xmlns:a16="http://schemas.microsoft.com/office/drawing/2014/main" id="{AC450524-F404-A641-10CD-622BB2184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2" y="5404"/>
              <a:ext cx="99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80" name="Rectangle 56">
              <a:extLst>
                <a:ext uri="{FF2B5EF4-FFF2-40B4-BE49-F238E27FC236}">
                  <a16:creationId xmlns:a16="http://schemas.microsoft.com/office/drawing/2014/main" id="{291A5DAA-3EED-9189-8019-60AA347EC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5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81" name="Rectangle 57">
              <a:extLst>
                <a:ext uri="{FF2B5EF4-FFF2-40B4-BE49-F238E27FC236}">
                  <a16:creationId xmlns:a16="http://schemas.microsoft.com/office/drawing/2014/main" id="{5DB9415E-6BD3-85C8-FE7B-38DF92B41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0" y="5404"/>
              <a:ext cx="100" cy="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82" name="Rectangle 58">
              <a:extLst>
                <a:ext uri="{FF2B5EF4-FFF2-40B4-BE49-F238E27FC236}">
                  <a16:creationId xmlns:a16="http://schemas.microsoft.com/office/drawing/2014/main" id="{A196EC04-1FC9-128E-A62C-49C70349B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4279"/>
              <a:ext cx="58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Range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83" name="Rectangle 59">
              <a:extLst>
                <a:ext uri="{FF2B5EF4-FFF2-40B4-BE49-F238E27FC236}">
                  <a16:creationId xmlns:a16="http://schemas.microsoft.com/office/drawing/2014/main" id="{1FD9CB38-596E-3F6E-B0D0-28CB75632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9" y="2255"/>
              <a:ext cx="939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Individuals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684" name="Line 60">
              <a:extLst>
                <a:ext uri="{FF2B5EF4-FFF2-40B4-BE49-F238E27FC236}">
                  <a16:creationId xmlns:a16="http://schemas.microsoft.com/office/drawing/2014/main" id="{EDE4DE47-B674-CA2E-5268-0D88316849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5" y="374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85" name="Freeform 61">
              <a:extLst>
                <a:ext uri="{FF2B5EF4-FFF2-40B4-BE49-F238E27FC236}">
                  <a16:creationId xmlns:a16="http://schemas.microsoft.com/office/drawing/2014/main" id="{0CAF243A-CFB0-1AC1-06FC-BF5DE1C2E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3" y="2830"/>
              <a:ext cx="214" cy="83"/>
            </a:xfrm>
            <a:custGeom>
              <a:avLst/>
              <a:gdLst>
                <a:gd name="T0" fmla="*/ 189 w 379"/>
                <a:gd name="T1" fmla="*/ 146 h 146"/>
                <a:gd name="T2" fmla="*/ 0 w 379"/>
                <a:gd name="T3" fmla="*/ 71 h 146"/>
                <a:gd name="T4" fmla="*/ 189 w 379"/>
                <a:gd name="T5" fmla="*/ 0 h 146"/>
                <a:gd name="T6" fmla="*/ 379 w 379"/>
                <a:gd name="T7" fmla="*/ 71 h 146"/>
                <a:gd name="T8" fmla="*/ 189 w 37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6">
                  <a:moveTo>
                    <a:pt x="189" y="146"/>
                  </a:moveTo>
                  <a:lnTo>
                    <a:pt x="0" y="71"/>
                  </a:lnTo>
                  <a:lnTo>
                    <a:pt x="189" y="0"/>
                  </a:lnTo>
                  <a:lnTo>
                    <a:pt x="379" y="71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86" name="Freeform 62">
              <a:extLst>
                <a:ext uri="{FF2B5EF4-FFF2-40B4-BE49-F238E27FC236}">
                  <a16:creationId xmlns:a16="http://schemas.microsoft.com/office/drawing/2014/main" id="{6342F669-6516-2E08-21FE-B74DBCDA50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7" y="2647"/>
              <a:ext cx="213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5 h 146"/>
                <a:gd name="T4" fmla="*/ 190 w 375"/>
                <a:gd name="T5" fmla="*/ 0 h 146"/>
                <a:gd name="T6" fmla="*/ 375 w 375"/>
                <a:gd name="T7" fmla="*/ 75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87" name="Freeform 63">
              <a:extLst>
                <a:ext uri="{FF2B5EF4-FFF2-40B4-BE49-F238E27FC236}">
                  <a16:creationId xmlns:a16="http://schemas.microsoft.com/office/drawing/2014/main" id="{C1CFBE73-D970-AB14-D220-10C5C6ED62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2" y="2287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0 w 375"/>
                <a:gd name="T3" fmla="*/ 75 h 150"/>
                <a:gd name="T4" fmla="*/ 185 w 375"/>
                <a:gd name="T5" fmla="*/ 0 h 150"/>
                <a:gd name="T6" fmla="*/ 375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88" name="Freeform 64">
              <a:extLst>
                <a:ext uri="{FF2B5EF4-FFF2-40B4-BE49-F238E27FC236}">
                  <a16:creationId xmlns:a16="http://schemas.microsoft.com/office/drawing/2014/main" id="{F681D590-B699-E580-A1ED-1CC26EE113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5" y="2287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0 w 379"/>
                <a:gd name="T3" fmla="*/ 75 h 150"/>
                <a:gd name="T4" fmla="*/ 190 w 379"/>
                <a:gd name="T5" fmla="*/ 0 h 150"/>
                <a:gd name="T6" fmla="*/ 379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89" name="Freeform 65">
              <a:extLst>
                <a:ext uri="{FF2B5EF4-FFF2-40B4-BE49-F238E27FC236}">
                  <a16:creationId xmlns:a16="http://schemas.microsoft.com/office/drawing/2014/main" id="{92343E8C-9811-9A4F-9D31-96A51DBCF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0" y="3005"/>
              <a:ext cx="213" cy="85"/>
            </a:xfrm>
            <a:custGeom>
              <a:avLst/>
              <a:gdLst>
                <a:gd name="T0" fmla="*/ 189 w 375"/>
                <a:gd name="T1" fmla="*/ 150 h 150"/>
                <a:gd name="T2" fmla="*/ 0 w 375"/>
                <a:gd name="T3" fmla="*/ 75 h 150"/>
                <a:gd name="T4" fmla="*/ 189 w 375"/>
                <a:gd name="T5" fmla="*/ 0 h 150"/>
                <a:gd name="T6" fmla="*/ 375 w 375"/>
                <a:gd name="T7" fmla="*/ 75 h 150"/>
                <a:gd name="T8" fmla="*/ 189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0" name="Freeform 66">
              <a:extLst>
                <a:ext uri="{FF2B5EF4-FFF2-40B4-BE49-F238E27FC236}">
                  <a16:creationId xmlns:a16="http://schemas.microsoft.com/office/drawing/2014/main" id="{FAE3A4A5-05EF-361D-6335-AC90237E9A0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5" y="2465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0 w 379"/>
                <a:gd name="T3" fmla="*/ 75 h 150"/>
                <a:gd name="T4" fmla="*/ 190 w 379"/>
                <a:gd name="T5" fmla="*/ 0 h 150"/>
                <a:gd name="T6" fmla="*/ 379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1" name="Freeform 67">
              <a:extLst>
                <a:ext uri="{FF2B5EF4-FFF2-40B4-BE49-F238E27FC236}">
                  <a16:creationId xmlns:a16="http://schemas.microsoft.com/office/drawing/2014/main" id="{F2451ED3-CA87-FB2D-E0C2-EC7AAC72D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0" y="2647"/>
              <a:ext cx="213" cy="83"/>
            </a:xfrm>
            <a:custGeom>
              <a:avLst/>
              <a:gdLst>
                <a:gd name="T0" fmla="*/ 189 w 375"/>
                <a:gd name="T1" fmla="*/ 146 h 146"/>
                <a:gd name="T2" fmla="*/ 0 w 375"/>
                <a:gd name="T3" fmla="*/ 75 h 146"/>
                <a:gd name="T4" fmla="*/ 189 w 375"/>
                <a:gd name="T5" fmla="*/ 0 h 146"/>
                <a:gd name="T6" fmla="*/ 375 w 375"/>
                <a:gd name="T7" fmla="*/ 75 h 146"/>
                <a:gd name="T8" fmla="*/ 189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2" name="Freeform 68">
              <a:extLst>
                <a:ext uri="{FF2B5EF4-FFF2-40B4-BE49-F238E27FC236}">
                  <a16:creationId xmlns:a16="http://schemas.microsoft.com/office/drawing/2014/main" id="{2310954F-D31D-D0E8-4D11-B965CF653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5" y="2105"/>
              <a:ext cx="212" cy="85"/>
            </a:xfrm>
            <a:custGeom>
              <a:avLst/>
              <a:gdLst>
                <a:gd name="T0" fmla="*/ 186 w 375"/>
                <a:gd name="T1" fmla="*/ 150 h 150"/>
                <a:gd name="T2" fmla="*/ 0 w 375"/>
                <a:gd name="T3" fmla="*/ 75 h 150"/>
                <a:gd name="T4" fmla="*/ 186 w 375"/>
                <a:gd name="T5" fmla="*/ 0 h 150"/>
                <a:gd name="T6" fmla="*/ 375 w 375"/>
                <a:gd name="T7" fmla="*/ 75 h 150"/>
                <a:gd name="T8" fmla="*/ 186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6" y="150"/>
                  </a:moveTo>
                  <a:lnTo>
                    <a:pt x="0" y="75"/>
                  </a:lnTo>
                  <a:lnTo>
                    <a:pt x="186" y="0"/>
                  </a:lnTo>
                  <a:lnTo>
                    <a:pt x="375" y="75"/>
                  </a:lnTo>
                  <a:lnTo>
                    <a:pt x="186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3" name="Freeform 69">
              <a:extLst>
                <a:ext uri="{FF2B5EF4-FFF2-40B4-BE49-F238E27FC236}">
                  <a16:creationId xmlns:a16="http://schemas.microsoft.com/office/drawing/2014/main" id="{AF8B9CC9-9D54-2A6C-532A-9C7F7A677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" y="2287"/>
              <a:ext cx="214" cy="85"/>
            </a:xfrm>
            <a:custGeom>
              <a:avLst/>
              <a:gdLst>
                <a:gd name="T0" fmla="*/ 189 w 379"/>
                <a:gd name="T1" fmla="*/ 150 h 150"/>
                <a:gd name="T2" fmla="*/ 0 w 379"/>
                <a:gd name="T3" fmla="*/ 75 h 150"/>
                <a:gd name="T4" fmla="*/ 189 w 379"/>
                <a:gd name="T5" fmla="*/ 0 h 150"/>
                <a:gd name="T6" fmla="*/ 379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4" name="Freeform 70">
              <a:extLst>
                <a:ext uri="{FF2B5EF4-FFF2-40B4-BE49-F238E27FC236}">
                  <a16:creationId xmlns:a16="http://schemas.microsoft.com/office/drawing/2014/main" id="{57E36405-20F0-FE89-D67E-2F5A74C93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5" y="2830"/>
              <a:ext cx="212" cy="83"/>
            </a:xfrm>
            <a:custGeom>
              <a:avLst/>
              <a:gdLst>
                <a:gd name="T0" fmla="*/ 186 w 375"/>
                <a:gd name="T1" fmla="*/ 146 h 146"/>
                <a:gd name="T2" fmla="*/ 0 w 375"/>
                <a:gd name="T3" fmla="*/ 71 h 146"/>
                <a:gd name="T4" fmla="*/ 186 w 375"/>
                <a:gd name="T5" fmla="*/ 0 h 146"/>
                <a:gd name="T6" fmla="*/ 375 w 375"/>
                <a:gd name="T7" fmla="*/ 71 h 146"/>
                <a:gd name="T8" fmla="*/ 186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6" y="146"/>
                  </a:moveTo>
                  <a:lnTo>
                    <a:pt x="0" y="71"/>
                  </a:lnTo>
                  <a:lnTo>
                    <a:pt x="186" y="0"/>
                  </a:lnTo>
                  <a:lnTo>
                    <a:pt x="375" y="71"/>
                  </a:lnTo>
                  <a:lnTo>
                    <a:pt x="186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5" name="Freeform 71">
              <a:extLst>
                <a:ext uri="{FF2B5EF4-FFF2-40B4-BE49-F238E27FC236}">
                  <a16:creationId xmlns:a16="http://schemas.microsoft.com/office/drawing/2014/main" id="{D0033E79-6F8C-4845-4D9F-35D2FE732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" y="3005"/>
              <a:ext cx="214" cy="85"/>
            </a:xfrm>
            <a:custGeom>
              <a:avLst/>
              <a:gdLst>
                <a:gd name="T0" fmla="*/ 189 w 379"/>
                <a:gd name="T1" fmla="*/ 150 h 150"/>
                <a:gd name="T2" fmla="*/ 0 w 379"/>
                <a:gd name="T3" fmla="*/ 75 h 150"/>
                <a:gd name="T4" fmla="*/ 189 w 379"/>
                <a:gd name="T5" fmla="*/ 0 h 150"/>
                <a:gd name="T6" fmla="*/ 379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6" name="Freeform 72">
              <a:extLst>
                <a:ext uri="{FF2B5EF4-FFF2-40B4-BE49-F238E27FC236}">
                  <a16:creationId xmlns:a16="http://schemas.microsoft.com/office/drawing/2014/main" id="{B35C8003-487E-789C-C579-523A4235A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2465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0 w 375"/>
                <a:gd name="T3" fmla="*/ 75 h 150"/>
                <a:gd name="T4" fmla="*/ 185 w 375"/>
                <a:gd name="T5" fmla="*/ 0 h 150"/>
                <a:gd name="T6" fmla="*/ 375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7" name="Freeform 73">
              <a:extLst>
                <a:ext uri="{FF2B5EF4-FFF2-40B4-BE49-F238E27FC236}">
                  <a16:creationId xmlns:a16="http://schemas.microsoft.com/office/drawing/2014/main" id="{B684C3F9-8101-AEF5-77BA-46631DF35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" y="2647"/>
              <a:ext cx="213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5 h 146"/>
                <a:gd name="T4" fmla="*/ 190 w 375"/>
                <a:gd name="T5" fmla="*/ 0 h 146"/>
                <a:gd name="T6" fmla="*/ 375 w 375"/>
                <a:gd name="T7" fmla="*/ 75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8" name="Freeform 74">
              <a:extLst>
                <a:ext uri="{FF2B5EF4-FFF2-40B4-BE49-F238E27FC236}">
                  <a16:creationId xmlns:a16="http://schemas.microsoft.com/office/drawing/2014/main" id="{982D4F0D-BC8A-B78B-05B7-4576D6B97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" y="1930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0 w 375"/>
                <a:gd name="T3" fmla="*/ 70 h 145"/>
                <a:gd name="T4" fmla="*/ 185 w 375"/>
                <a:gd name="T5" fmla="*/ 0 h 145"/>
                <a:gd name="T6" fmla="*/ 375 w 375"/>
                <a:gd name="T7" fmla="*/ 70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0" y="70"/>
                  </a:lnTo>
                  <a:lnTo>
                    <a:pt x="185" y="0"/>
                  </a:lnTo>
                  <a:lnTo>
                    <a:pt x="375" y="70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699" name="Freeform 75">
              <a:extLst>
                <a:ext uri="{FF2B5EF4-FFF2-40B4-BE49-F238E27FC236}">
                  <a16:creationId xmlns:a16="http://schemas.microsoft.com/office/drawing/2014/main" id="{0CC4485B-1397-7D36-F03A-85A20F1A7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3" y="2647"/>
              <a:ext cx="212" cy="83"/>
            </a:xfrm>
            <a:custGeom>
              <a:avLst/>
              <a:gdLst>
                <a:gd name="T0" fmla="*/ 185 w 375"/>
                <a:gd name="T1" fmla="*/ 146 h 146"/>
                <a:gd name="T2" fmla="*/ 0 w 375"/>
                <a:gd name="T3" fmla="*/ 75 h 146"/>
                <a:gd name="T4" fmla="*/ 185 w 375"/>
                <a:gd name="T5" fmla="*/ 0 h 146"/>
                <a:gd name="T6" fmla="*/ 375 w 375"/>
                <a:gd name="T7" fmla="*/ 75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700" name="Freeform 76">
              <a:extLst>
                <a:ext uri="{FF2B5EF4-FFF2-40B4-BE49-F238E27FC236}">
                  <a16:creationId xmlns:a16="http://schemas.microsoft.com/office/drawing/2014/main" id="{01625E25-F67A-906D-2F23-85D0AB215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" y="2287"/>
              <a:ext cx="213" cy="85"/>
            </a:xfrm>
            <a:custGeom>
              <a:avLst/>
              <a:gdLst>
                <a:gd name="T0" fmla="*/ 190 w 375"/>
                <a:gd name="T1" fmla="*/ 150 h 150"/>
                <a:gd name="T2" fmla="*/ 0 w 375"/>
                <a:gd name="T3" fmla="*/ 75 h 150"/>
                <a:gd name="T4" fmla="*/ 190 w 375"/>
                <a:gd name="T5" fmla="*/ 0 h 150"/>
                <a:gd name="T6" fmla="*/ 375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701" name="Freeform 77">
              <a:extLst>
                <a:ext uri="{FF2B5EF4-FFF2-40B4-BE49-F238E27FC236}">
                  <a16:creationId xmlns:a16="http://schemas.microsoft.com/office/drawing/2014/main" id="{015BDBD6-1AAD-8D71-1400-BB3F29B52E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3" y="2105"/>
              <a:ext cx="212" cy="85"/>
            </a:xfrm>
            <a:custGeom>
              <a:avLst/>
              <a:gdLst>
                <a:gd name="T0" fmla="*/ 185 w 374"/>
                <a:gd name="T1" fmla="*/ 150 h 150"/>
                <a:gd name="T2" fmla="*/ 0 w 374"/>
                <a:gd name="T3" fmla="*/ 75 h 150"/>
                <a:gd name="T4" fmla="*/ 185 w 374"/>
                <a:gd name="T5" fmla="*/ 0 h 150"/>
                <a:gd name="T6" fmla="*/ 374 w 374"/>
                <a:gd name="T7" fmla="*/ 75 h 150"/>
                <a:gd name="T8" fmla="*/ 185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4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702" name="Freeform 78">
              <a:extLst>
                <a:ext uri="{FF2B5EF4-FFF2-40B4-BE49-F238E27FC236}">
                  <a16:creationId xmlns:a16="http://schemas.microsoft.com/office/drawing/2014/main" id="{084743B5-0445-69CB-0E04-9EE3447D4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5" y="2830"/>
              <a:ext cx="213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1 h 146"/>
                <a:gd name="T4" fmla="*/ 190 w 375"/>
                <a:gd name="T5" fmla="*/ 0 h 146"/>
                <a:gd name="T6" fmla="*/ 375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5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703" name="Line 79">
              <a:extLst>
                <a:ext uri="{FF2B5EF4-FFF2-40B4-BE49-F238E27FC236}">
                  <a16:creationId xmlns:a16="http://schemas.microsoft.com/office/drawing/2014/main" id="{881B91DF-A2D5-B9A6-1885-445298A475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5" y="2155"/>
              <a:ext cx="285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04" name="Line 80">
              <a:extLst>
                <a:ext uri="{FF2B5EF4-FFF2-40B4-BE49-F238E27FC236}">
                  <a16:creationId xmlns:a16="http://schemas.microsoft.com/office/drawing/2014/main" id="{DA6A4A10-0763-4448-23AB-AC1097EEC8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0" y="2155"/>
              <a:ext cx="27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05" name="Line 81">
              <a:extLst>
                <a:ext uri="{FF2B5EF4-FFF2-40B4-BE49-F238E27FC236}">
                  <a16:creationId xmlns:a16="http://schemas.microsoft.com/office/drawing/2014/main" id="{5DCEA6C8-D15B-5D74-89DD-FEB7ACDAC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" y="2350"/>
              <a:ext cx="300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06" name="Line 82">
              <a:extLst>
                <a:ext uri="{FF2B5EF4-FFF2-40B4-BE49-F238E27FC236}">
                  <a16:creationId xmlns:a16="http://schemas.microsoft.com/office/drawing/2014/main" id="{A2AE4B62-7834-EDBD-7C32-EDEEDD6E68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70" y="1975"/>
              <a:ext cx="300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07" name="Line 83">
              <a:extLst>
                <a:ext uri="{FF2B5EF4-FFF2-40B4-BE49-F238E27FC236}">
                  <a16:creationId xmlns:a16="http://schemas.microsoft.com/office/drawing/2014/main" id="{094916AE-088B-B7C5-76D2-E755F9DB04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70" y="1975"/>
              <a:ext cx="28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08" name="Line 84">
              <a:extLst>
                <a:ext uri="{FF2B5EF4-FFF2-40B4-BE49-F238E27FC236}">
                  <a16:creationId xmlns:a16="http://schemas.microsoft.com/office/drawing/2014/main" id="{35A8D94B-72E0-F5EE-643A-B9866732E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55" y="250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09" name="Line 85">
              <a:extLst>
                <a:ext uri="{FF2B5EF4-FFF2-40B4-BE49-F238E27FC236}">
                  <a16:creationId xmlns:a16="http://schemas.microsoft.com/office/drawing/2014/main" id="{009BB1AE-C9D2-25F5-957F-4361B6E6BD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5" y="2500"/>
              <a:ext cx="255" cy="37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0" name="Line 86">
              <a:extLst>
                <a:ext uri="{FF2B5EF4-FFF2-40B4-BE49-F238E27FC236}">
                  <a16:creationId xmlns:a16="http://schemas.microsoft.com/office/drawing/2014/main" id="{D293F6F5-E926-E076-5ABA-B8090D06B4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0" y="2875"/>
              <a:ext cx="330" cy="16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1" name="Line 87">
              <a:extLst>
                <a:ext uri="{FF2B5EF4-FFF2-40B4-BE49-F238E27FC236}">
                  <a16:creationId xmlns:a16="http://schemas.microsoft.com/office/drawing/2014/main" id="{93EBD427-9D3F-EC49-D0A2-193F1E216F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40" y="286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2" name="Line 88">
              <a:extLst>
                <a:ext uri="{FF2B5EF4-FFF2-40B4-BE49-F238E27FC236}">
                  <a16:creationId xmlns:a16="http://schemas.microsoft.com/office/drawing/2014/main" id="{4D5BB264-6B4A-1471-DA27-BAA843AF73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40" y="2350"/>
              <a:ext cx="285" cy="51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3" name="Line 89">
              <a:extLst>
                <a:ext uri="{FF2B5EF4-FFF2-40B4-BE49-F238E27FC236}">
                  <a16:creationId xmlns:a16="http://schemas.microsoft.com/office/drawing/2014/main" id="{24C750A3-B241-AAEF-5DEE-D6CEF19884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25" y="2155"/>
              <a:ext cx="30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4" name="Line 90">
              <a:extLst>
                <a:ext uri="{FF2B5EF4-FFF2-40B4-BE49-F238E27FC236}">
                  <a16:creationId xmlns:a16="http://schemas.microsoft.com/office/drawing/2014/main" id="{03CD4D89-DF67-71AA-67C5-C8FD66382D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25" y="2155"/>
              <a:ext cx="28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5" name="Line 91">
              <a:extLst>
                <a:ext uri="{FF2B5EF4-FFF2-40B4-BE49-F238E27FC236}">
                  <a16:creationId xmlns:a16="http://schemas.microsoft.com/office/drawing/2014/main" id="{A07055DC-3A49-A53A-FFFF-5C80CCA5AE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10" y="2500"/>
              <a:ext cx="315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6" name="Line 92">
              <a:extLst>
                <a:ext uri="{FF2B5EF4-FFF2-40B4-BE49-F238E27FC236}">
                  <a16:creationId xmlns:a16="http://schemas.microsoft.com/office/drawing/2014/main" id="{50313824-C50B-CAA6-7F80-9F16C246CF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25" y="2500"/>
              <a:ext cx="25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7" name="Line 93">
              <a:extLst>
                <a:ext uri="{FF2B5EF4-FFF2-40B4-BE49-F238E27FC236}">
                  <a16:creationId xmlns:a16="http://schemas.microsoft.com/office/drawing/2014/main" id="{EF79E8FA-0E74-63F2-7CD2-2D026E6E81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80" y="2335"/>
              <a:ext cx="31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8" name="Line 94">
              <a:extLst>
                <a:ext uri="{FF2B5EF4-FFF2-40B4-BE49-F238E27FC236}">
                  <a16:creationId xmlns:a16="http://schemas.microsoft.com/office/drawing/2014/main" id="{406C5363-A27F-0889-23DB-27F3AA65C1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5" y="2335"/>
              <a:ext cx="285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19" name="Line 95">
              <a:extLst>
                <a:ext uri="{FF2B5EF4-FFF2-40B4-BE49-F238E27FC236}">
                  <a16:creationId xmlns:a16="http://schemas.microsoft.com/office/drawing/2014/main" id="{F818E582-7830-ED12-3F5F-F07035D395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80" y="2335"/>
              <a:ext cx="285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20" name="Line 96">
              <a:extLst>
                <a:ext uri="{FF2B5EF4-FFF2-40B4-BE49-F238E27FC236}">
                  <a16:creationId xmlns:a16="http://schemas.microsoft.com/office/drawing/2014/main" id="{9EDF6066-5CA6-5EA6-635A-F580D8D1B1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65" y="2680"/>
              <a:ext cx="33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21" name="Line 97">
              <a:extLst>
                <a:ext uri="{FF2B5EF4-FFF2-40B4-BE49-F238E27FC236}">
                  <a16:creationId xmlns:a16="http://schemas.microsoft.com/office/drawing/2014/main" id="{88867B5B-6326-1DA5-24EC-5551A7B5FA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210" y="2275"/>
              <a:ext cx="225" cy="60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22" name="Freeform 98">
              <a:extLst>
                <a:ext uri="{FF2B5EF4-FFF2-40B4-BE49-F238E27FC236}">
                  <a16:creationId xmlns:a16="http://schemas.microsoft.com/office/drawing/2014/main" id="{52CC84A9-5793-4F9F-1C18-A663573DF8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0" y="4555"/>
              <a:ext cx="212" cy="82"/>
            </a:xfrm>
            <a:custGeom>
              <a:avLst/>
              <a:gdLst>
                <a:gd name="T0" fmla="*/ 190 w 375"/>
                <a:gd name="T1" fmla="*/ 146 h 146"/>
                <a:gd name="T2" fmla="*/ 375 w 375"/>
                <a:gd name="T3" fmla="*/ 71 h 146"/>
                <a:gd name="T4" fmla="*/ 190 w 375"/>
                <a:gd name="T5" fmla="*/ 0 h 146"/>
                <a:gd name="T6" fmla="*/ 0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723" name="Freeform 99">
              <a:extLst>
                <a:ext uri="{FF2B5EF4-FFF2-40B4-BE49-F238E27FC236}">
                  <a16:creationId xmlns:a16="http://schemas.microsoft.com/office/drawing/2014/main" id="{17E601D6-96D1-6A5D-5E4C-873BC34DA0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0" y="2215"/>
              <a:ext cx="212" cy="82"/>
            </a:xfrm>
            <a:custGeom>
              <a:avLst/>
              <a:gdLst>
                <a:gd name="T0" fmla="*/ 189 w 374"/>
                <a:gd name="T1" fmla="*/ 146 h 146"/>
                <a:gd name="T2" fmla="*/ 374 w 374"/>
                <a:gd name="T3" fmla="*/ 71 h 146"/>
                <a:gd name="T4" fmla="*/ 189 w 374"/>
                <a:gd name="T5" fmla="*/ 0 h 146"/>
                <a:gd name="T6" fmla="*/ 0 w 374"/>
                <a:gd name="T7" fmla="*/ 71 h 146"/>
                <a:gd name="T8" fmla="*/ 189 w 374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6">
                  <a:moveTo>
                    <a:pt x="189" y="146"/>
                  </a:moveTo>
                  <a:lnTo>
                    <a:pt x="374" y="71"/>
                  </a:lnTo>
                  <a:lnTo>
                    <a:pt x="189" y="0"/>
                  </a:lnTo>
                  <a:lnTo>
                    <a:pt x="0" y="71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8724" name="Line 100">
              <a:extLst>
                <a:ext uri="{FF2B5EF4-FFF2-40B4-BE49-F238E27FC236}">
                  <a16:creationId xmlns:a16="http://schemas.microsoft.com/office/drawing/2014/main" id="{CEC86717-64AF-5E0F-B909-73D49F5F84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5" y="331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25" name="Line 101">
              <a:extLst>
                <a:ext uri="{FF2B5EF4-FFF2-40B4-BE49-F238E27FC236}">
                  <a16:creationId xmlns:a16="http://schemas.microsoft.com/office/drawing/2014/main" id="{88EA053E-0385-FD4D-3599-383C7565E3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173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26" name="Rectangle 102">
              <a:extLst>
                <a:ext uri="{FF2B5EF4-FFF2-40B4-BE49-F238E27FC236}">
                  <a16:creationId xmlns:a16="http://schemas.microsoft.com/office/drawing/2014/main" id="{D376E781-1CAF-B504-8BDB-14CB96F76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4" y="1610"/>
              <a:ext cx="708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X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727" name="Rectangle 103">
              <a:extLst>
                <a:ext uri="{FF2B5EF4-FFF2-40B4-BE49-F238E27FC236}">
                  <a16:creationId xmlns:a16="http://schemas.microsoft.com/office/drawing/2014/main" id="{D1FF3AE6-00AF-87C8-9FDA-9042C1595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5" y="2494"/>
              <a:ext cx="56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X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728" name="Rectangle 104">
              <a:extLst>
                <a:ext uri="{FF2B5EF4-FFF2-40B4-BE49-F238E27FC236}">
                  <a16:creationId xmlns:a16="http://schemas.microsoft.com/office/drawing/2014/main" id="{1EAAF4E8-5DC4-AAB3-0F04-150EAC09A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" y="3619"/>
              <a:ext cx="719" cy="2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729" name="Rectangle 105">
              <a:extLst>
                <a:ext uri="{FF2B5EF4-FFF2-40B4-BE49-F238E27FC236}">
                  <a16:creationId xmlns:a16="http://schemas.microsoft.com/office/drawing/2014/main" id="{7819366B-41B0-C2A2-2C08-30EC4966E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4" y="3168"/>
              <a:ext cx="675" cy="26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LCL - X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730" name="Rectangle 106">
              <a:extLst>
                <a:ext uri="{FF2B5EF4-FFF2-40B4-BE49-F238E27FC236}">
                  <a16:creationId xmlns:a16="http://schemas.microsoft.com/office/drawing/2014/main" id="{22BD17C8-355A-3538-7FBE-C75CA480E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5" y="4638"/>
              <a:ext cx="575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731" name="Rectangle 107">
              <a:extLst>
                <a:ext uri="{FF2B5EF4-FFF2-40B4-BE49-F238E27FC236}">
                  <a16:creationId xmlns:a16="http://schemas.microsoft.com/office/drawing/2014/main" id="{07D9CE8F-1E31-DA01-2D4F-D2EC9DB06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" y="5239"/>
              <a:ext cx="86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Subgroup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8732" name="Line 108">
              <a:extLst>
                <a:ext uri="{FF2B5EF4-FFF2-40B4-BE49-F238E27FC236}">
                  <a16:creationId xmlns:a16="http://schemas.microsoft.com/office/drawing/2014/main" id="{F95FC59D-3EE9-CCEA-77E1-D43FCB1861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0" y="4755"/>
              <a:ext cx="55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733" name="Line 109">
              <a:extLst>
                <a:ext uri="{FF2B5EF4-FFF2-40B4-BE49-F238E27FC236}">
                  <a16:creationId xmlns:a16="http://schemas.microsoft.com/office/drawing/2014/main" id="{C0F335E7-06B1-B52E-B42B-606FB7ED34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5" y="2550"/>
              <a:ext cx="555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8734" name="Text Box 110">
            <a:extLst>
              <a:ext uri="{FF2B5EF4-FFF2-40B4-BE49-F238E27FC236}">
                <a16:creationId xmlns:a16="http://schemas.microsoft.com/office/drawing/2014/main" id="{219F1B9B-E383-DAEE-B0C0-F9ECD75CFB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6.5-27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3A9A915A-4A67-FAC6-0201-5495D3ABAC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1EB80C3F-E18F-36F9-FB15-A281ED7BFD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construct and interpret (by hand and via Minitab):</a:t>
            </a:r>
          </a:p>
          <a:p>
            <a:pPr lvl="1"/>
            <a:r>
              <a:rPr lang="en-US" altLang="en-US"/>
              <a:t>X-bar, s control charts</a:t>
            </a:r>
          </a:p>
          <a:p>
            <a:pPr lvl="1"/>
            <a:r>
              <a:rPr lang="en-US" altLang="en-US"/>
              <a:t>X-bar, R control charts</a:t>
            </a:r>
          </a:p>
          <a:p>
            <a:pPr lvl="1"/>
            <a:r>
              <a:rPr lang="en-US" altLang="en-US"/>
              <a:t>X, mR control charts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6CB63CDF-9250-9AB3-6A4F-8C1239A12E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42723" name="Rectangle 3">
            <a:extLst>
              <a:ext uri="{FF2B5EF4-FFF2-40B4-BE49-F238E27FC236}">
                <a16:creationId xmlns:a16="http://schemas.microsoft.com/office/drawing/2014/main" id="{57BF792B-BCF1-4EE0-B810-8E54944A07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X-Bar, R – </a:t>
            </a:r>
          </a:p>
          <a:p>
            <a:pPr lvl="1"/>
            <a:r>
              <a:rPr lang="en-US" altLang="en-US"/>
              <a:t>Card Drop Shop (Exercise 6.10-14)</a:t>
            </a:r>
          </a:p>
          <a:p>
            <a:pPr lvl="1"/>
            <a:r>
              <a:rPr lang="en-US" altLang="en-US"/>
              <a:t>Stud Length (Exercise 6.10-15)</a:t>
            </a:r>
          </a:p>
          <a:p>
            <a:pPr lvl="1"/>
            <a:endParaRPr lang="en-US" altLang="en-US"/>
          </a:p>
          <a:p>
            <a:r>
              <a:rPr lang="en-US" altLang="en-US"/>
              <a:t>X-Bar, S – </a:t>
            </a:r>
          </a:p>
          <a:p>
            <a:pPr lvl="1"/>
            <a:r>
              <a:rPr lang="en-US" altLang="en-US"/>
              <a:t>Delivery Schedule (Exercise 6.10-16)</a:t>
            </a:r>
          </a:p>
          <a:p>
            <a:pPr lvl="1"/>
            <a:r>
              <a:rPr lang="en-US" altLang="en-US"/>
              <a:t>Repair Costs (Exercise 6.10-17)</a:t>
            </a:r>
          </a:p>
          <a:p>
            <a:endParaRPr lang="en-US" altLang="en-US"/>
          </a:p>
          <a:p>
            <a:r>
              <a:rPr lang="en-US" altLang="en-US"/>
              <a:t>X, mR – </a:t>
            </a:r>
          </a:p>
          <a:p>
            <a:pPr lvl="1"/>
            <a:r>
              <a:rPr lang="en-US" altLang="en-US"/>
              <a:t>Control Valve (Exercise 6.10-19)</a:t>
            </a:r>
          </a:p>
          <a:p>
            <a:pPr lvl="1"/>
            <a:r>
              <a:rPr lang="en-US" altLang="en-US"/>
              <a:t>Polling Data (Exercise 6.10-20)</a:t>
            </a:r>
          </a:p>
          <a:p>
            <a:pPr lvl="1"/>
            <a:r>
              <a:rPr lang="en-US" altLang="en-US"/>
              <a:t>Births (Exercise 6.10-21)</a:t>
            </a:r>
          </a:p>
          <a:p>
            <a:pPr lvl="1"/>
            <a:r>
              <a:rPr lang="en-US" altLang="en-US"/>
              <a:t>Food Waste (Exercise 6.10-22)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F5D03966-2437-981E-3B3C-E9253B38B1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X-Bar, R Control Chart</a:t>
            </a:r>
          </a:p>
        </p:txBody>
      </p:sp>
      <p:grpSp>
        <p:nvGrpSpPr>
          <p:cNvPr id="516099" name="Group 3">
            <a:extLst>
              <a:ext uri="{FF2B5EF4-FFF2-40B4-BE49-F238E27FC236}">
                <a16:creationId xmlns:a16="http://schemas.microsoft.com/office/drawing/2014/main" id="{9B89267E-2313-C54C-ED4A-E862318090EE}"/>
              </a:ext>
            </a:extLst>
          </p:cNvPr>
          <p:cNvGrpSpPr>
            <a:grpSpLocks/>
          </p:cNvGrpSpPr>
          <p:nvPr/>
        </p:nvGrpSpPr>
        <p:grpSpPr bwMode="auto">
          <a:xfrm>
            <a:off x="514350" y="1600200"/>
            <a:ext cx="7823200" cy="3411538"/>
            <a:chOff x="1950" y="1166"/>
            <a:chExt cx="7829" cy="3745"/>
          </a:xfrm>
        </p:grpSpPr>
        <p:sp>
          <p:nvSpPr>
            <p:cNvPr id="516100" name="Line 4">
              <a:extLst>
                <a:ext uri="{FF2B5EF4-FFF2-40B4-BE49-F238E27FC236}">
                  <a16:creationId xmlns:a16="http://schemas.microsoft.com/office/drawing/2014/main" id="{7F5B17AB-F253-4CFF-75D4-C552927C15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5" y="1169"/>
              <a:ext cx="4" cy="3572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1" name="Line 5">
              <a:extLst>
                <a:ext uri="{FF2B5EF4-FFF2-40B4-BE49-F238E27FC236}">
                  <a16:creationId xmlns:a16="http://schemas.microsoft.com/office/drawing/2014/main" id="{49D9A518-46AA-61A0-694F-57F68E3F3A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4703"/>
              <a:ext cx="88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2" name="Line 6">
              <a:extLst>
                <a:ext uri="{FF2B5EF4-FFF2-40B4-BE49-F238E27FC236}">
                  <a16:creationId xmlns:a16="http://schemas.microsoft.com/office/drawing/2014/main" id="{278CDEE6-7FD3-9F5C-9326-A31FC898B0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3623"/>
              <a:ext cx="88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3" name="Line 7">
              <a:extLst>
                <a:ext uri="{FF2B5EF4-FFF2-40B4-BE49-F238E27FC236}">
                  <a16:creationId xmlns:a16="http://schemas.microsoft.com/office/drawing/2014/main" id="{98C09229-86D4-E2D7-FC73-650BB6F448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4" y="4703"/>
              <a:ext cx="556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4" name="Line 8">
              <a:extLst>
                <a:ext uri="{FF2B5EF4-FFF2-40B4-BE49-F238E27FC236}">
                  <a16:creationId xmlns:a16="http://schemas.microsoft.com/office/drawing/2014/main" id="{EA975848-7A31-4A9D-741A-0E4DECC1E8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5" name="Line 9">
              <a:extLst>
                <a:ext uri="{FF2B5EF4-FFF2-40B4-BE49-F238E27FC236}">
                  <a16:creationId xmlns:a16="http://schemas.microsoft.com/office/drawing/2014/main" id="{6BE6AC36-81B7-E27B-CA9D-C1AAD6E582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3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6" name="Line 10">
              <a:extLst>
                <a:ext uri="{FF2B5EF4-FFF2-40B4-BE49-F238E27FC236}">
                  <a16:creationId xmlns:a16="http://schemas.microsoft.com/office/drawing/2014/main" id="{73750E3E-D2DB-6225-0159-8EAB8179C1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29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7" name="Line 11">
              <a:extLst>
                <a:ext uri="{FF2B5EF4-FFF2-40B4-BE49-F238E27FC236}">
                  <a16:creationId xmlns:a16="http://schemas.microsoft.com/office/drawing/2014/main" id="{E0E03F51-A26F-93F0-0C6D-DE40335204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22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8" name="Line 12">
              <a:extLst>
                <a:ext uri="{FF2B5EF4-FFF2-40B4-BE49-F238E27FC236}">
                  <a16:creationId xmlns:a16="http://schemas.microsoft.com/office/drawing/2014/main" id="{15A4EF4C-2822-35A8-633E-B4889CE066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9" name="Line 13">
              <a:extLst>
                <a:ext uri="{FF2B5EF4-FFF2-40B4-BE49-F238E27FC236}">
                  <a16:creationId xmlns:a16="http://schemas.microsoft.com/office/drawing/2014/main" id="{A7D46A20-6AA2-BDAC-016E-013F807AC4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0" name="Line 14">
              <a:extLst>
                <a:ext uri="{FF2B5EF4-FFF2-40B4-BE49-F238E27FC236}">
                  <a16:creationId xmlns:a16="http://schemas.microsoft.com/office/drawing/2014/main" id="{031F4089-9618-B038-5452-E1CEA3FE4D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0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1" name="Line 15">
              <a:extLst>
                <a:ext uri="{FF2B5EF4-FFF2-40B4-BE49-F238E27FC236}">
                  <a16:creationId xmlns:a16="http://schemas.microsoft.com/office/drawing/2014/main" id="{C21D9F12-BF19-A9E0-4599-859ABD6071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2" name="Line 16">
              <a:extLst>
                <a:ext uri="{FF2B5EF4-FFF2-40B4-BE49-F238E27FC236}">
                  <a16:creationId xmlns:a16="http://schemas.microsoft.com/office/drawing/2014/main" id="{3981C015-A827-8F6D-091B-0E113713C8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3" name="Line 17">
              <a:extLst>
                <a:ext uri="{FF2B5EF4-FFF2-40B4-BE49-F238E27FC236}">
                  <a16:creationId xmlns:a16="http://schemas.microsoft.com/office/drawing/2014/main" id="{60D0D6A3-BEDF-4D94-BC0C-4AC6E2BEBD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8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4" name="Line 18">
              <a:extLst>
                <a:ext uri="{FF2B5EF4-FFF2-40B4-BE49-F238E27FC236}">
                  <a16:creationId xmlns:a16="http://schemas.microsoft.com/office/drawing/2014/main" id="{3049CEE3-5415-6362-3830-848CBDBEA7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7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5" name="Line 19">
              <a:extLst>
                <a:ext uri="{FF2B5EF4-FFF2-40B4-BE49-F238E27FC236}">
                  <a16:creationId xmlns:a16="http://schemas.microsoft.com/office/drawing/2014/main" id="{A6C2C6A7-067D-E515-DC33-BB6EDB0FBD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6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6" name="Line 20">
              <a:extLst>
                <a:ext uri="{FF2B5EF4-FFF2-40B4-BE49-F238E27FC236}">
                  <a16:creationId xmlns:a16="http://schemas.microsoft.com/office/drawing/2014/main" id="{56CB36EA-A7A1-BB6B-A7E1-43438A48F4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5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7" name="Line 21">
              <a:extLst>
                <a:ext uri="{FF2B5EF4-FFF2-40B4-BE49-F238E27FC236}">
                  <a16:creationId xmlns:a16="http://schemas.microsoft.com/office/drawing/2014/main" id="{1251568D-8754-B156-8A21-8F7B066841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5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8" name="Line 22">
              <a:extLst>
                <a:ext uri="{FF2B5EF4-FFF2-40B4-BE49-F238E27FC236}">
                  <a16:creationId xmlns:a16="http://schemas.microsoft.com/office/drawing/2014/main" id="{76F47F45-D596-800F-AAEC-4F27048492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4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9" name="Line 23">
              <a:extLst>
                <a:ext uri="{FF2B5EF4-FFF2-40B4-BE49-F238E27FC236}">
                  <a16:creationId xmlns:a16="http://schemas.microsoft.com/office/drawing/2014/main" id="{8EA4D6E7-4332-BA74-819E-874D75F1A2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3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0" name="Line 24">
              <a:extLst>
                <a:ext uri="{FF2B5EF4-FFF2-40B4-BE49-F238E27FC236}">
                  <a16:creationId xmlns:a16="http://schemas.microsoft.com/office/drawing/2014/main" id="{6A2C9302-B414-FC39-F501-C816181041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3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1" name="Line 25">
              <a:extLst>
                <a:ext uri="{FF2B5EF4-FFF2-40B4-BE49-F238E27FC236}">
                  <a16:creationId xmlns:a16="http://schemas.microsoft.com/office/drawing/2014/main" id="{BC5EF116-0FDE-42B0-897C-98FCABA593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2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2" name="Line 26">
              <a:extLst>
                <a:ext uri="{FF2B5EF4-FFF2-40B4-BE49-F238E27FC236}">
                  <a16:creationId xmlns:a16="http://schemas.microsoft.com/office/drawing/2014/main" id="{237AB04C-D2F4-B8FC-A937-9839D03D8A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3" name="Line 27">
              <a:extLst>
                <a:ext uri="{FF2B5EF4-FFF2-40B4-BE49-F238E27FC236}">
                  <a16:creationId xmlns:a16="http://schemas.microsoft.com/office/drawing/2014/main" id="{3A9AD1ED-2AC2-90E0-E288-2B19F53529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4" name="Freeform 28">
              <a:extLst>
                <a:ext uri="{FF2B5EF4-FFF2-40B4-BE49-F238E27FC236}">
                  <a16:creationId xmlns:a16="http://schemas.microsoft.com/office/drawing/2014/main" id="{CDFAB27E-0645-822A-F19F-D23C28309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3443"/>
              <a:ext cx="5567" cy="1262"/>
            </a:xfrm>
            <a:custGeom>
              <a:avLst/>
              <a:gdLst>
                <a:gd name="T0" fmla="*/ 0 w 9820"/>
                <a:gd name="T1" fmla="*/ 318 h 2227"/>
                <a:gd name="T2" fmla="*/ 515 w 9820"/>
                <a:gd name="T3" fmla="*/ 1592 h 2227"/>
                <a:gd name="T4" fmla="*/ 1031 w 9820"/>
                <a:gd name="T5" fmla="*/ 1275 h 2227"/>
                <a:gd name="T6" fmla="*/ 1547 w 9820"/>
                <a:gd name="T7" fmla="*/ 635 h 2227"/>
                <a:gd name="T8" fmla="*/ 2063 w 9820"/>
                <a:gd name="T9" fmla="*/ 635 h 2227"/>
                <a:gd name="T10" fmla="*/ 2584 w 9820"/>
                <a:gd name="T11" fmla="*/ 1910 h 2227"/>
                <a:gd name="T12" fmla="*/ 3099 w 9820"/>
                <a:gd name="T13" fmla="*/ 957 h 2227"/>
                <a:gd name="T14" fmla="*/ 3615 w 9820"/>
                <a:gd name="T15" fmla="*/ 1275 h 2227"/>
                <a:gd name="T16" fmla="*/ 4131 w 9820"/>
                <a:gd name="T17" fmla="*/ 318 h 2227"/>
                <a:gd name="T18" fmla="*/ 4652 w 9820"/>
                <a:gd name="T19" fmla="*/ 635 h 2227"/>
                <a:gd name="T20" fmla="*/ 5168 w 9820"/>
                <a:gd name="T21" fmla="*/ 1592 h 2227"/>
                <a:gd name="T22" fmla="*/ 5684 w 9820"/>
                <a:gd name="T23" fmla="*/ 1910 h 2227"/>
                <a:gd name="T24" fmla="*/ 6199 w 9820"/>
                <a:gd name="T25" fmla="*/ 2227 h 2227"/>
                <a:gd name="T26" fmla="*/ 6715 w 9820"/>
                <a:gd name="T27" fmla="*/ 957 h 2227"/>
                <a:gd name="T28" fmla="*/ 7231 w 9820"/>
                <a:gd name="T29" fmla="*/ 1275 h 2227"/>
                <a:gd name="T30" fmla="*/ 7752 w 9820"/>
                <a:gd name="T31" fmla="*/ 0 h 2227"/>
                <a:gd name="T32" fmla="*/ 8268 w 9820"/>
                <a:gd name="T33" fmla="*/ 1275 h 2227"/>
                <a:gd name="T34" fmla="*/ 8783 w 9820"/>
                <a:gd name="T35" fmla="*/ 635 h 2227"/>
                <a:gd name="T36" fmla="*/ 9304 w 9820"/>
                <a:gd name="T37" fmla="*/ 318 h 2227"/>
                <a:gd name="T38" fmla="*/ 9820 w 9820"/>
                <a:gd name="T39" fmla="*/ 1592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20" h="2227">
                  <a:moveTo>
                    <a:pt x="0" y="318"/>
                  </a:moveTo>
                  <a:lnTo>
                    <a:pt x="515" y="1592"/>
                  </a:lnTo>
                  <a:lnTo>
                    <a:pt x="1031" y="1275"/>
                  </a:lnTo>
                  <a:lnTo>
                    <a:pt x="1547" y="635"/>
                  </a:lnTo>
                  <a:lnTo>
                    <a:pt x="2063" y="635"/>
                  </a:lnTo>
                  <a:lnTo>
                    <a:pt x="2584" y="1910"/>
                  </a:lnTo>
                  <a:lnTo>
                    <a:pt x="3099" y="957"/>
                  </a:lnTo>
                  <a:lnTo>
                    <a:pt x="3615" y="1275"/>
                  </a:lnTo>
                  <a:lnTo>
                    <a:pt x="4131" y="318"/>
                  </a:lnTo>
                  <a:lnTo>
                    <a:pt x="4652" y="635"/>
                  </a:lnTo>
                  <a:lnTo>
                    <a:pt x="5168" y="1592"/>
                  </a:lnTo>
                  <a:lnTo>
                    <a:pt x="5684" y="1910"/>
                  </a:lnTo>
                  <a:lnTo>
                    <a:pt x="6199" y="2227"/>
                  </a:lnTo>
                  <a:lnTo>
                    <a:pt x="6715" y="957"/>
                  </a:lnTo>
                  <a:lnTo>
                    <a:pt x="7231" y="1275"/>
                  </a:lnTo>
                  <a:lnTo>
                    <a:pt x="7752" y="0"/>
                  </a:lnTo>
                  <a:lnTo>
                    <a:pt x="8268" y="1275"/>
                  </a:lnTo>
                  <a:lnTo>
                    <a:pt x="8783" y="635"/>
                  </a:lnTo>
                  <a:lnTo>
                    <a:pt x="9304" y="318"/>
                  </a:lnTo>
                  <a:lnTo>
                    <a:pt x="9820" y="1592"/>
                  </a:lnTo>
                </a:path>
              </a:pathLst>
            </a:custGeom>
            <a:noFill/>
            <a:ln w="11160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5" name="Freeform 29">
              <a:extLst>
                <a:ext uri="{FF2B5EF4-FFF2-40B4-BE49-F238E27FC236}">
                  <a16:creationId xmlns:a16="http://schemas.microsoft.com/office/drawing/2014/main" id="{B80FAAC1-BEC0-8CB3-92CA-6BA75354EF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" y="3581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6" name="Freeform 30">
              <a:extLst>
                <a:ext uri="{FF2B5EF4-FFF2-40B4-BE49-F238E27FC236}">
                  <a16:creationId xmlns:a16="http://schemas.microsoft.com/office/drawing/2014/main" id="{360D0A4B-1537-6004-3C0C-277899E66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4306"/>
              <a:ext cx="215" cy="82"/>
            </a:xfrm>
            <a:custGeom>
              <a:avLst/>
              <a:gdLst>
                <a:gd name="T0" fmla="*/ 190 w 379"/>
                <a:gd name="T1" fmla="*/ 145 h 145"/>
                <a:gd name="T2" fmla="*/ 379 w 379"/>
                <a:gd name="T3" fmla="*/ 70 h 145"/>
                <a:gd name="T4" fmla="*/ 190 w 379"/>
                <a:gd name="T5" fmla="*/ 0 h 145"/>
                <a:gd name="T6" fmla="*/ 0 w 379"/>
                <a:gd name="T7" fmla="*/ 70 h 145"/>
                <a:gd name="T8" fmla="*/ 190 w 379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5">
                  <a:moveTo>
                    <a:pt x="190" y="145"/>
                  </a:moveTo>
                  <a:lnTo>
                    <a:pt x="379" y="70"/>
                  </a:lnTo>
                  <a:lnTo>
                    <a:pt x="190" y="0"/>
                  </a:lnTo>
                  <a:lnTo>
                    <a:pt x="0" y="70"/>
                  </a:lnTo>
                  <a:lnTo>
                    <a:pt x="190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7" name="Freeform 31">
              <a:extLst>
                <a:ext uri="{FF2B5EF4-FFF2-40B4-BE49-F238E27FC236}">
                  <a16:creationId xmlns:a16="http://schemas.microsoft.com/office/drawing/2014/main" id="{30704D07-AEDD-2D0C-8639-4F2613FAB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" y="4123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375 w 375"/>
                <a:gd name="T3" fmla="*/ 75 h 145"/>
                <a:gd name="T4" fmla="*/ 185 w 375"/>
                <a:gd name="T5" fmla="*/ 0 h 145"/>
                <a:gd name="T6" fmla="*/ 0 w 375"/>
                <a:gd name="T7" fmla="*/ 75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8" name="Freeform 32">
              <a:extLst>
                <a:ext uri="{FF2B5EF4-FFF2-40B4-BE49-F238E27FC236}">
                  <a16:creationId xmlns:a16="http://schemas.microsoft.com/office/drawing/2014/main" id="{FCC57779-F147-3772-3D48-A56FB19205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3763"/>
              <a:ext cx="213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9" name="Freeform 33">
              <a:extLst>
                <a:ext uri="{FF2B5EF4-FFF2-40B4-BE49-F238E27FC236}">
                  <a16:creationId xmlns:a16="http://schemas.microsoft.com/office/drawing/2014/main" id="{4719EA08-C53D-BE39-A2BF-9AEC03769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" y="3763"/>
              <a:ext cx="215" cy="85"/>
            </a:xfrm>
            <a:custGeom>
              <a:avLst/>
              <a:gdLst>
                <a:gd name="T0" fmla="*/ 190 w 380"/>
                <a:gd name="T1" fmla="*/ 150 h 150"/>
                <a:gd name="T2" fmla="*/ 380 w 380"/>
                <a:gd name="T3" fmla="*/ 75 h 150"/>
                <a:gd name="T4" fmla="*/ 190 w 380"/>
                <a:gd name="T5" fmla="*/ 0 h 150"/>
                <a:gd name="T6" fmla="*/ 0 w 380"/>
                <a:gd name="T7" fmla="*/ 75 h 150"/>
                <a:gd name="T8" fmla="*/ 190 w 38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50">
                  <a:moveTo>
                    <a:pt x="190" y="150"/>
                  </a:moveTo>
                  <a:lnTo>
                    <a:pt x="380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0" name="Freeform 34">
              <a:extLst>
                <a:ext uri="{FF2B5EF4-FFF2-40B4-BE49-F238E27FC236}">
                  <a16:creationId xmlns:a16="http://schemas.microsoft.com/office/drawing/2014/main" id="{4AF2FCC9-D709-4CE1-1FA5-25CAE122D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1" y="4480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1" name="Freeform 35">
              <a:extLst>
                <a:ext uri="{FF2B5EF4-FFF2-40B4-BE49-F238E27FC236}">
                  <a16:creationId xmlns:a16="http://schemas.microsoft.com/office/drawing/2014/main" id="{D9CAF0A3-459C-12E1-F40D-24577B1A6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" y="3941"/>
              <a:ext cx="215" cy="85"/>
            </a:xfrm>
            <a:custGeom>
              <a:avLst/>
              <a:gdLst>
                <a:gd name="T0" fmla="*/ 190 w 380"/>
                <a:gd name="T1" fmla="*/ 150 h 150"/>
                <a:gd name="T2" fmla="*/ 380 w 380"/>
                <a:gd name="T3" fmla="*/ 75 h 150"/>
                <a:gd name="T4" fmla="*/ 190 w 380"/>
                <a:gd name="T5" fmla="*/ 0 h 150"/>
                <a:gd name="T6" fmla="*/ 0 w 380"/>
                <a:gd name="T7" fmla="*/ 75 h 150"/>
                <a:gd name="T8" fmla="*/ 190 w 38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50">
                  <a:moveTo>
                    <a:pt x="190" y="150"/>
                  </a:moveTo>
                  <a:lnTo>
                    <a:pt x="380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2" name="Freeform 36">
              <a:extLst>
                <a:ext uri="{FF2B5EF4-FFF2-40B4-BE49-F238E27FC236}">
                  <a16:creationId xmlns:a16="http://schemas.microsoft.com/office/drawing/2014/main" id="{E50A9A6D-4899-D265-794F-93E906630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" y="4123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375 w 375"/>
                <a:gd name="T3" fmla="*/ 75 h 145"/>
                <a:gd name="T4" fmla="*/ 185 w 375"/>
                <a:gd name="T5" fmla="*/ 0 h 145"/>
                <a:gd name="T6" fmla="*/ 0 w 375"/>
                <a:gd name="T7" fmla="*/ 75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3" name="Freeform 37">
              <a:extLst>
                <a:ext uri="{FF2B5EF4-FFF2-40B4-BE49-F238E27FC236}">
                  <a16:creationId xmlns:a16="http://schemas.microsoft.com/office/drawing/2014/main" id="{BD829F5D-9CE1-25B0-832A-01AF74483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" y="3581"/>
              <a:ext cx="212" cy="85"/>
            </a:xfrm>
            <a:custGeom>
              <a:avLst/>
              <a:gdLst>
                <a:gd name="T0" fmla="*/ 189 w 374"/>
                <a:gd name="T1" fmla="*/ 150 h 150"/>
                <a:gd name="T2" fmla="*/ 374 w 374"/>
                <a:gd name="T3" fmla="*/ 75 h 150"/>
                <a:gd name="T4" fmla="*/ 189 w 374"/>
                <a:gd name="T5" fmla="*/ 0 h 150"/>
                <a:gd name="T6" fmla="*/ 0 w 374"/>
                <a:gd name="T7" fmla="*/ 75 h 150"/>
                <a:gd name="T8" fmla="*/ 189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9" y="150"/>
                  </a:moveTo>
                  <a:lnTo>
                    <a:pt x="374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4" name="Freeform 38">
              <a:extLst>
                <a:ext uri="{FF2B5EF4-FFF2-40B4-BE49-F238E27FC236}">
                  <a16:creationId xmlns:a16="http://schemas.microsoft.com/office/drawing/2014/main" id="{1E1DEFA6-94E8-6A89-A345-BC01426E1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" y="3763"/>
              <a:ext cx="215" cy="85"/>
            </a:xfrm>
            <a:custGeom>
              <a:avLst/>
              <a:gdLst>
                <a:gd name="T0" fmla="*/ 189 w 379"/>
                <a:gd name="T1" fmla="*/ 150 h 150"/>
                <a:gd name="T2" fmla="*/ 379 w 379"/>
                <a:gd name="T3" fmla="*/ 75 h 150"/>
                <a:gd name="T4" fmla="*/ 189 w 379"/>
                <a:gd name="T5" fmla="*/ 0 h 150"/>
                <a:gd name="T6" fmla="*/ 0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5" name="Freeform 39">
              <a:extLst>
                <a:ext uri="{FF2B5EF4-FFF2-40B4-BE49-F238E27FC236}">
                  <a16:creationId xmlns:a16="http://schemas.microsoft.com/office/drawing/2014/main" id="{E9E7E99F-6C94-76A0-8C2A-CAAA5E125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" y="4306"/>
              <a:ext cx="212" cy="82"/>
            </a:xfrm>
            <a:custGeom>
              <a:avLst/>
              <a:gdLst>
                <a:gd name="T0" fmla="*/ 189 w 374"/>
                <a:gd name="T1" fmla="*/ 145 h 145"/>
                <a:gd name="T2" fmla="*/ 374 w 374"/>
                <a:gd name="T3" fmla="*/ 70 h 145"/>
                <a:gd name="T4" fmla="*/ 189 w 374"/>
                <a:gd name="T5" fmla="*/ 0 h 145"/>
                <a:gd name="T6" fmla="*/ 0 w 374"/>
                <a:gd name="T7" fmla="*/ 70 h 145"/>
                <a:gd name="T8" fmla="*/ 189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6" name="Freeform 40">
              <a:extLst>
                <a:ext uri="{FF2B5EF4-FFF2-40B4-BE49-F238E27FC236}">
                  <a16:creationId xmlns:a16="http://schemas.microsoft.com/office/drawing/2014/main" id="{FCFB41DE-3B55-67D1-BF39-C275C1BD5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" y="4480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379 w 379"/>
                <a:gd name="T3" fmla="*/ 75 h 150"/>
                <a:gd name="T4" fmla="*/ 190 w 379"/>
                <a:gd name="T5" fmla="*/ 0 h 150"/>
                <a:gd name="T6" fmla="*/ 0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7" name="Freeform 41">
              <a:extLst>
                <a:ext uri="{FF2B5EF4-FFF2-40B4-BE49-F238E27FC236}">
                  <a16:creationId xmlns:a16="http://schemas.microsoft.com/office/drawing/2014/main" id="{199CB903-8679-6814-2A0F-38AA71B122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" y="4663"/>
              <a:ext cx="212" cy="85"/>
            </a:xfrm>
            <a:custGeom>
              <a:avLst/>
              <a:gdLst>
                <a:gd name="T0" fmla="*/ 185 w 374"/>
                <a:gd name="T1" fmla="*/ 150 h 150"/>
                <a:gd name="T2" fmla="*/ 374 w 374"/>
                <a:gd name="T3" fmla="*/ 75 h 150"/>
                <a:gd name="T4" fmla="*/ 185 w 374"/>
                <a:gd name="T5" fmla="*/ 0 h 150"/>
                <a:gd name="T6" fmla="*/ 0 w 374"/>
                <a:gd name="T7" fmla="*/ 75 h 150"/>
                <a:gd name="T8" fmla="*/ 185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8" name="Freeform 42">
              <a:extLst>
                <a:ext uri="{FF2B5EF4-FFF2-40B4-BE49-F238E27FC236}">
                  <a16:creationId xmlns:a16="http://schemas.microsoft.com/office/drawing/2014/main" id="{1543C596-A91E-6DBD-4280-85C65D156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" y="3941"/>
              <a:ext cx="213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39" name="Freeform 43">
              <a:extLst>
                <a:ext uri="{FF2B5EF4-FFF2-40B4-BE49-F238E27FC236}">
                  <a16:creationId xmlns:a16="http://schemas.microsoft.com/office/drawing/2014/main" id="{7653055C-E106-7F31-BD92-885EDAF05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" y="4123"/>
              <a:ext cx="212" cy="82"/>
            </a:xfrm>
            <a:custGeom>
              <a:avLst/>
              <a:gdLst>
                <a:gd name="T0" fmla="*/ 185 w 374"/>
                <a:gd name="T1" fmla="*/ 145 h 145"/>
                <a:gd name="T2" fmla="*/ 374 w 374"/>
                <a:gd name="T3" fmla="*/ 75 h 145"/>
                <a:gd name="T4" fmla="*/ 185 w 374"/>
                <a:gd name="T5" fmla="*/ 0 h 145"/>
                <a:gd name="T6" fmla="*/ 0 w 374"/>
                <a:gd name="T7" fmla="*/ 75 h 145"/>
                <a:gd name="T8" fmla="*/ 185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5" y="145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40" name="Freeform 44">
              <a:extLst>
                <a:ext uri="{FF2B5EF4-FFF2-40B4-BE49-F238E27FC236}">
                  <a16:creationId xmlns:a16="http://schemas.microsoft.com/office/drawing/2014/main" id="{1B36EB68-C615-100C-0298-B3BE2AF0E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4" y="3405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375 w 375"/>
                <a:gd name="T3" fmla="*/ 71 h 146"/>
                <a:gd name="T4" fmla="*/ 190 w 375"/>
                <a:gd name="T5" fmla="*/ 0 h 146"/>
                <a:gd name="T6" fmla="*/ 0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41" name="Freeform 45">
              <a:extLst>
                <a:ext uri="{FF2B5EF4-FFF2-40B4-BE49-F238E27FC236}">
                  <a16:creationId xmlns:a16="http://schemas.microsoft.com/office/drawing/2014/main" id="{2435AFBB-4C8B-C104-BDF4-48E17B3CC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" y="4123"/>
              <a:ext cx="212" cy="82"/>
            </a:xfrm>
            <a:custGeom>
              <a:avLst/>
              <a:gdLst>
                <a:gd name="T0" fmla="*/ 190 w 375"/>
                <a:gd name="T1" fmla="*/ 145 h 145"/>
                <a:gd name="T2" fmla="*/ 375 w 375"/>
                <a:gd name="T3" fmla="*/ 75 h 145"/>
                <a:gd name="T4" fmla="*/ 190 w 375"/>
                <a:gd name="T5" fmla="*/ 0 h 145"/>
                <a:gd name="T6" fmla="*/ 0 w 375"/>
                <a:gd name="T7" fmla="*/ 75 h 145"/>
                <a:gd name="T8" fmla="*/ 190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90" y="145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42" name="Freeform 46">
              <a:extLst>
                <a:ext uri="{FF2B5EF4-FFF2-40B4-BE49-F238E27FC236}">
                  <a16:creationId xmlns:a16="http://schemas.microsoft.com/office/drawing/2014/main" id="{5FF15299-A8D5-9CD4-E7CC-D0B6B8048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" y="2358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43" name="Freeform 47">
              <a:extLst>
                <a:ext uri="{FF2B5EF4-FFF2-40B4-BE49-F238E27FC236}">
                  <a16:creationId xmlns:a16="http://schemas.microsoft.com/office/drawing/2014/main" id="{5AC94CB6-0095-2486-9DA1-5308DA55D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" y="3581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44" name="Freeform 48">
              <a:extLst>
                <a:ext uri="{FF2B5EF4-FFF2-40B4-BE49-F238E27FC236}">
                  <a16:creationId xmlns:a16="http://schemas.microsoft.com/office/drawing/2014/main" id="{024CE915-8717-CAF9-38F4-D963E65BB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6" y="4306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375 w 375"/>
                <a:gd name="T3" fmla="*/ 70 h 145"/>
                <a:gd name="T4" fmla="*/ 185 w 375"/>
                <a:gd name="T5" fmla="*/ 0 h 145"/>
                <a:gd name="T6" fmla="*/ 0 w 375"/>
                <a:gd name="T7" fmla="*/ 70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0"/>
                  </a:lnTo>
                  <a:lnTo>
                    <a:pt x="185" y="0"/>
                  </a:lnTo>
                  <a:lnTo>
                    <a:pt x="0" y="70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45" name="Rectangle 49">
              <a:extLst>
                <a:ext uri="{FF2B5EF4-FFF2-40B4-BE49-F238E27FC236}">
                  <a16:creationId xmlns:a16="http://schemas.microsoft.com/office/drawing/2014/main" id="{8C1C613D-11E2-0BAE-DF72-5D282E7B2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8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46" name="Rectangle 50">
              <a:extLst>
                <a:ext uri="{FF2B5EF4-FFF2-40B4-BE49-F238E27FC236}">
                  <a16:creationId xmlns:a16="http://schemas.microsoft.com/office/drawing/2014/main" id="{54F0A5D8-936D-DBC0-36F7-F95C3F279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1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47" name="Rectangle 51">
              <a:extLst>
                <a:ext uri="{FF2B5EF4-FFF2-40B4-BE49-F238E27FC236}">
                  <a16:creationId xmlns:a16="http://schemas.microsoft.com/office/drawing/2014/main" id="{2E2CE645-9A60-2CFF-5A3D-991C295DE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4735"/>
              <a:ext cx="5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48" name="Rectangle 52">
              <a:extLst>
                <a:ext uri="{FF2B5EF4-FFF2-40B4-BE49-F238E27FC236}">
                  <a16:creationId xmlns:a16="http://schemas.microsoft.com/office/drawing/2014/main" id="{E2CE81CF-7E6F-861C-09EC-375DD684C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5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49" name="Rectangle 53">
              <a:extLst>
                <a:ext uri="{FF2B5EF4-FFF2-40B4-BE49-F238E27FC236}">
                  <a16:creationId xmlns:a16="http://schemas.microsoft.com/office/drawing/2014/main" id="{4BD1256B-DBCB-A47E-690A-C87E0C129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3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0" name="Rectangle 54">
              <a:extLst>
                <a:ext uri="{FF2B5EF4-FFF2-40B4-BE49-F238E27FC236}">
                  <a16:creationId xmlns:a16="http://schemas.microsoft.com/office/drawing/2014/main" id="{633E1427-1A55-D4CA-C313-854216D2C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1" y="4735"/>
              <a:ext cx="10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1" name="Rectangle 55">
              <a:extLst>
                <a:ext uri="{FF2B5EF4-FFF2-40B4-BE49-F238E27FC236}">
                  <a16:creationId xmlns:a16="http://schemas.microsoft.com/office/drawing/2014/main" id="{3E30AA9D-408E-B86C-925E-263AE05C9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2" name="Rectangle 56">
              <a:extLst>
                <a:ext uri="{FF2B5EF4-FFF2-40B4-BE49-F238E27FC236}">
                  <a16:creationId xmlns:a16="http://schemas.microsoft.com/office/drawing/2014/main" id="{9192CA8C-87B3-48DE-F0E8-CF2DEB510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5" y="4735"/>
              <a:ext cx="10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3" name="Rectangle 57">
              <a:extLst>
                <a:ext uri="{FF2B5EF4-FFF2-40B4-BE49-F238E27FC236}">
                  <a16:creationId xmlns:a16="http://schemas.microsoft.com/office/drawing/2014/main" id="{036754E5-113C-EFC2-C09C-508D52899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4" name="Rectangle 58">
              <a:extLst>
                <a:ext uri="{FF2B5EF4-FFF2-40B4-BE49-F238E27FC236}">
                  <a16:creationId xmlns:a16="http://schemas.microsoft.com/office/drawing/2014/main" id="{161ECB47-3042-321F-BEDF-74FD25F10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9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5" name="Rectangle 59">
              <a:extLst>
                <a:ext uri="{FF2B5EF4-FFF2-40B4-BE49-F238E27FC236}">
                  <a16:creationId xmlns:a16="http://schemas.microsoft.com/office/drawing/2014/main" id="{3AFBDF72-495D-533E-9798-6CAC533FA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3993"/>
              <a:ext cx="59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Range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6" name="Rectangle 60">
              <a:extLst>
                <a:ext uri="{FF2B5EF4-FFF2-40B4-BE49-F238E27FC236}">
                  <a16:creationId xmlns:a16="http://schemas.microsoft.com/office/drawing/2014/main" id="{AACBDD52-E500-4412-79D6-B382D4CD7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" y="1816"/>
              <a:ext cx="75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Average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157" name="Line 61">
              <a:extLst>
                <a:ext uri="{FF2B5EF4-FFF2-40B4-BE49-F238E27FC236}">
                  <a16:creationId xmlns:a16="http://schemas.microsoft.com/office/drawing/2014/main" id="{4EA57163-2CD7-B927-AC38-0D6799DF2D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4095"/>
              <a:ext cx="5700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58" name="Line 62">
              <a:extLst>
                <a:ext uri="{FF2B5EF4-FFF2-40B4-BE49-F238E27FC236}">
                  <a16:creationId xmlns:a16="http://schemas.microsoft.com/office/drawing/2014/main" id="{859FEDB9-3081-A1D9-1AC1-68DBD905E3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324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59" name="Freeform 63">
              <a:extLst>
                <a:ext uri="{FF2B5EF4-FFF2-40B4-BE49-F238E27FC236}">
                  <a16:creationId xmlns:a16="http://schemas.microsoft.com/office/drawing/2014/main" id="{407C49A4-03DE-7A2F-5B10-93384C604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6" y="2360"/>
              <a:ext cx="215" cy="83"/>
            </a:xfrm>
            <a:custGeom>
              <a:avLst/>
              <a:gdLst>
                <a:gd name="T0" fmla="*/ 190 w 379"/>
                <a:gd name="T1" fmla="*/ 146 h 146"/>
                <a:gd name="T2" fmla="*/ 0 w 379"/>
                <a:gd name="T3" fmla="*/ 71 h 146"/>
                <a:gd name="T4" fmla="*/ 190 w 379"/>
                <a:gd name="T5" fmla="*/ 0 h 146"/>
                <a:gd name="T6" fmla="*/ 379 w 379"/>
                <a:gd name="T7" fmla="*/ 71 h 146"/>
                <a:gd name="T8" fmla="*/ 190 w 37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9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0" name="Freeform 64">
              <a:extLst>
                <a:ext uri="{FF2B5EF4-FFF2-40B4-BE49-F238E27FC236}">
                  <a16:creationId xmlns:a16="http://schemas.microsoft.com/office/drawing/2014/main" id="{829BDEAB-B621-56C1-ED15-21339D200B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" y="2177"/>
              <a:ext cx="212" cy="83"/>
            </a:xfrm>
            <a:custGeom>
              <a:avLst/>
              <a:gdLst>
                <a:gd name="T0" fmla="*/ 189 w 374"/>
                <a:gd name="T1" fmla="*/ 146 h 146"/>
                <a:gd name="T2" fmla="*/ 0 w 374"/>
                <a:gd name="T3" fmla="*/ 75 h 146"/>
                <a:gd name="T4" fmla="*/ 189 w 374"/>
                <a:gd name="T5" fmla="*/ 0 h 146"/>
                <a:gd name="T6" fmla="*/ 374 w 374"/>
                <a:gd name="T7" fmla="*/ 75 h 146"/>
                <a:gd name="T8" fmla="*/ 189 w 374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4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1" name="Freeform 65">
              <a:extLst>
                <a:ext uri="{FF2B5EF4-FFF2-40B4-BE49-F238E27FC236}">
                  <a16:creationId xmlns:a16="http://schemas.microsoft.com/office/drawing/2014/main" id="{E69E990D-2994-C28D-BDCB-7604E6A1B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6" y="1817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0 w 375"/>
                <a:gd name="T3" fmla="*/ 75 h 150"/>
                <a:gd name="T4" fmla="*/ 185 w 375"/>
                <a:gd name="T5" fmla="*/ 0 h 150"/>
                <a:gd name="T6" fmla="*/ 375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2" name="Freeform 66">
              <a:extLst>
                <a:ext uri="{FF2B5EF4-FFF2-40B4-BE49-F238E27FC236}">
                  <a16:creationId xmlns:a16="http://schemas.microsoft.com/office/drawing/2014/main" id="{577D976F-44E9-A1D6-DA54-AE7304BD03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" y="1817"/>
              <a:ext cx="215" cy="85"/>
            </a:xfrm>
            <a:custGeom>
              <a:avLst/>
              <a:gdLst>
                <a:gd name="T0" fmla="*/ 189 w 379"/>
                <a:gd name="T1" fmla="*/ 150 h 150"/>
                <a:gd name="T2" fmla="*/ 0 w 379"/>
                <a:gd name="T3" fmla="*/ 75 h 150"/>
                <a:gd name="T4" fmla="*/ 189 w 379"/>
                <a:gd name="T5" fmla="*/ 0 h 150"/>
                <a:gd name="T6" fmla="*/ 379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3" name="Freeform 67">
              <a:extLst>
                <a:ext uri="{FF2B5EF4-FFF2-40B4-BE49-F238E27FC236}">
                  <a16:creationId xmlns:a16="http://schemas.microsoft.com/office/drawing/2014/main" id="{6F8A6EA9-EBD2-F81F-57FE-78FA11E2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" y="2535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0 w 375"/>
                <a:gd name="T3" fmla="*/ 75 h 150"/>
                <a:gd name="T4" fmla="*/ 190 w 375"/>
                <a:gd name="T5" fmla="*/ 0 h 150"/>
                <a:gd name="T6" fmla="*/ 375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4" name="Freeform 68">
              <a:extLst>
                <a:ext uri="{FF2B5EF4-FFF2-40B4-BE49-F238E27FC236}">
                  <a16:creationId xmlns:a16="http://schemas.microsoft.com/office/drawing/2014/main" id="{0E02A610-A1FC-B7C3-6B5E-BAECC8000B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" y="1995"/>
              <a:ext cx="215" cy="85"/>
            </a:xfrm>
            <a:custGeom>
              <a:avLst/>
              <a:gdLst>
                <a:gd name="T0" fmla="*/ 189 w 379"/>
                <a:gd name="T1" fmla="*/ 149 h 149"/>
                <a:gd name="T2" fmla="*/ 0 w 379"/>
                <a:gd name="T3" fmla="*/ 74 h 149"/>
                <a:gd name="T4" fmla="*/ 189 w 379"/>
                <a:gd name="T5" fmla="*/ 0 h 149"/>
                <a:gd name="T6" fmla="*/ 379 w 379"/>
                <a:gd name="T7" fmla="*/ 74 h 149"/>
                <a:gd name="T8" fmla="*/ 189 w 37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9">
                  <a:moveTo>
                    <a:pt x="189" y="149"/>
                  </a:moveTo>
                  <a:lnTo>
                    <a:pt x="0" y="74"/>
                  </a:lnTo>
                  <a:lnTo>
                    <a:pt x="189" y="0"/>
                  </a:lnTo>
                  <a:lnTo>
                    <a:pt x="379" y="74"/>
                  </a:lnTo>
                  <a:lnTo>
                    <a:pt x="189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5" name="Freeform 69">
              <a:extLst>
                <a:ext uri="{FF2B5EF4-FFF2-40B4-BE49-F238E27FC236}">
                  <a16:creationId xmlns:a16="http://schemas.microsoft.com/office/drawing/2014/main" id="{5F2278C1-DF52-5B2D-A128-BEB620C3A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" y="2177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5 h 146"/>
                <a:gd name="T4" fmla="*/ 190 w 375"/>
                <a:gd name="T5" fmla="*/ 0 h 146"/>
                <a:gd name="T6" fmla="*/ 375 w 375"/>
                <a:gd name="T7" fmla="*/ 75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6" name="Freeform 70">
              <a:extLst>
                <a:ext uri="{FF2B5EF4-FFF2-40B4-BE49-F238E27FC236}">
                  <a16:creationId xmlns:a16="http://schemas.microsoft.com/office/drawing/2014/main" id="{225D060C-E3A7-26A4-9FBE-75AA90D72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" y="1635"/>
              <a:ext cx="213" cy="85"/>
            </a:xfrm>
            <a:custGeom>
              <a:avLst/>
              <a:gdLst>
                <a:gd name="T0" fmla="*/ 185 w 375"/>
                <a:gd name="T1" fmla="*/ 149 h 149"/>
                <a:gd name="T2" fmla="*/ 0 w 375"/>
                <a:gd name="T3" fmla="*/ 74 h 149"/>
                <a:gd name="T4" fmla="*/ 185 w 375"/>
                <a:gd name="T5" fmla="*/ 0 h 149"/>
                <a:gd name="T6" fmla="*/ 375 w 375"/>
                <a:gd name="T7" fmla="*/ 74 h 149"/>
                <a:gd name="T8" fmla="*/ 185 w 37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9">
                  <a:moveTo>
                    <a:pt x="185" y="149"/>
                  </a:moveTo>
                  <a:lnTo>
                    <a:pt x="0" y="74"/>
                  </a:lnTo>
                  <a:lnTo>
                    <a:pt x="185" y="0"/>
                  </a:lnTo>
                  <a:lnTo>
                    <a:pt x="375" y="74"/>
                  </a:lnTo>
                  <a:lnTo>
                    <a:pt x="185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7" name="Freeform 71">
              <a:extLst>
                <a:ext uri="{FF2B5EF4-FFF2-40B4-BE49-F238E27FC236}">
                  <a16:creationId xmlns:a16="http://schemas.microsoft.com/office/drawing/2014/main" id="{274AB45E-2143-CA43-366A-1053BB551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" y="1817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0 w 379"/>
                <a:gd name="T3" fmla="*/ 75 h 150"/>
                <a:gd name="T4" fmla="*/ 190 w 379"/>
                <a:gd name="T5" fmla="*/ 0 h 150"/>
                <a:gd name="T6" fmla="*/ 379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8" name="Freeform 72">
              <a:extLst>
                <a:ext uri="{FF2B5EF4-FFF2-40B4-BE49-F238E27FC236}">
                  <a16:creationId xmlns:a16="http://schemas.microsoft.com/office/drawing/2014/main" id="{7BF48E49-54FC-EF07-F07F-005E82D63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2360"/>
              <a:ext cx="213" cy="83"/>
            </a:xfrm>
            <a:custGeom>
              <a:avLst/>
              <a:gdLst>
                <a:gd name="T0" fmla="*/ 185 w 375"/>
                <a:gd name="T1" fmla="*/ 146 h 146"/>
                <a:gd name="T2" fmla="*/ 0 w 375"/>
                <a:gd name="T3" fmla="*/ 71 h 146"/>
                <a:gd name="T4" fmla="*/ 185 w 375"/>
                <a:gd name="T5" fmla="*/ 0 h 146"/>
                <a:gd name="T6" fmla="*/ 375 w 375"/>
                <a:gd name="T7" fmla="*/ 71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1"/>
                  </a:lnTo>
                  <a:lnTo>
                    <a:pt x="185" y="0"/>
                  </a:lnTo>
                  <a:lnTo>
                    <a:pt x="375" y="71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69" name="Freeform 73">
              <a:extLst>
                <a:ext uri="{FF2B5EF4-FFF2-40B4-BE49-F238E27FC236}">
                  <a16:creationId xmlns:a16="http://schemas.microsoft.com/office/drawing/2014/main" id="{A8D96F43-AA75-4A6F-53AF-F519112A1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1" y="2535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0 w 379"/>
                <a:gd name="T3" fmla="*/ 75 h 150"/>
                <a:gd name="T4" fmla="*/ 190 w 379"/>
                <a:gd name="T5" fmla="*/ 0 h 150"/>
                <a:gd name="T6" fmla="*/ 379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0" name="Freeform 74">
              <a:extLst>
                <a:ext uri="{FF2B5EF4-FFF2-40B4-BE49-F238E27FC236}">
                  <a16:creationId xmlns:a16="http://schemas.microsoft.com/office/drawing/2014/main" id="{C07DE329-9FE3-6782-5330-D29A3A6F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1995"/>
              <a:ext cx="213" cy="85"/>
            </a:xfrm>
            <a:custGeom>
              <a:avLst/>
              <a:gdLst>
                <a:gd name="T0" fmla="*/ 186 w 375"/>
                <a:gd name="T1" fmla="*/ 149 h 149"/>
                <a:gd name="T2" fmla="*/ 0 w 375"/>
                <a:gd name="T3" fmla="*/ 74 h 149"/>
                <a:gd name="T4" fmla="*/ 186 w 375"/>
                <a:gd name="T5" fmla="*/ 0 h 149"/>
                <a:gd name="T6" fmla="*/ 375 w 375"/>
                <a:gd name="T7" fmla="*/ 74 h 149"/>
                <a:gd name="T8" fmla="*/ 186 w 37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9">
                  <a:moveTo>
                    <a:pt x="186" y="149"/>
                  </a:moveTo>
                  <a:lnTo>
                    <a:pt x="0" y="74"/>
                  </a:lnTo>
                  <a:lnTo>
                    <a:pt x="186" y="0"/>
                  </a:lnTo>
                  <a:lnTo>
                    <a:pt x="375" y="74"/>
                  </a:lnTo>
                  <a:lnTo>
                    <a:pt x="186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1" name="Freeform 75">
              <a:extLst>
                <a:ext uri="{FF2B5EF4-FFF2-40B4-BE49-F238E27FC236}">
                  <a16:creationId xmlns:a16="http://schemas.microsoft.com/office/drawing/2014/main" id="{E1531139-AD38-50DA-4E44-13471825D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77"/>
              <a:ext cx="212" cy="83"/>
            </a:xfrm>
            <a:custGeom>
              <a:avLst/>
              <a:gdLst>
                <a:gd name="T0" fmla="*/ 189 w 375"/>
                <a:gd name="T1" fmla="*/ 146 h 146"/>
                <a:gd name="T2" fmla="*/ 0 w 375"/>
                <a:gd name="T3" fmla="*/ 75 h 146"/>
                <a:gd name="T4" fmla="*/ 189 w 375"/>
                <a:gd name="T5" fmla="*/ 0 h 146"/>
                <a:gd name="T6" fmla="*/ 375 w 375"/>
                <a:gd name="T7" fmla="*/ 75 h 146"/>
                <a:gd name="T8" fmla="*/ 189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2" name="Freeform 76">
              <a:extLst>
                <a:ext uri="{FF2B5EF4-FFF2-40B4-BE49-F238E27FC236}">
                  <a16:creationId xmlns:a16="http://schemas.microsoft.com/office/drawing/2014/main" id="{3DECCD08-DEA6-5828-CAEE-DE998B20A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" y="1460"/>
              <a:ext cx="213" cy="82"/>
            </a:xfrm>
            <a:custGeom>
              <a:avLst/>
              <a:gdLst>
                <a:gd name="T0" fmla="*/ 186 w 375"/>
                <a:gd name="T1" fmla="*/ 145 h 145"/>
                <a:gd name="T2" fmla="*/ 0 w 375"/>
                <a:gd name="T3" fmla="*/ 70 h 145"/>
                <a:gd name="T4" fmla="*/ 186 w 375"/>
                <a:gd name="T5" fmla="*/ 0 h 145"/>
                <a:gd name="T6" fmla="*/ 375 w 375"/>
                <a:gd name="T7" fmla="*/ 70 h 145"/>
                <a:gd name="T8" fmla="*/ 186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6" y="145"/>
                  </a:moveTo>
                  <a:lnTo>
                    <a:pt x="0" y="70"/>
                  </a:lnTo>
                  <a:lnTo>
                    <a:pt x="186" y="0"/>
                  </a:lnTo>
                  <a:lnTo>
                    <a:pt x="375" y="70"/>
                  </a:lnTo>
                  <a:lnTo>
                    <a:pt x="186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3" name="Freeform 77">
              <a:extLst>
                <a:ext uri="{FF2B5EF4-FFF2-40B4-BE49-F238E27FC236}">
                  <a16:creationId xmlns:a16="http://schemas.microsoft.com/office/drawing/2014/main" id="{A768CFCD-9548-9EBA-2A62-F025CBB234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" y="2177"/>
              <a:ext cx="213" cy="83"/>
            </a:xfrm>
            <a:custGeom>
              <a:avLst/>
              <a:gdLst>
                <a:gd name="T0" fmla="*/ 185 w 375"/>
                <a:gd name="T1" fmla="*/ 146 h 146"/>
                <a:gd name="T2" fmla="*/ 0 w 375"/>
                <a:gd name="T3" fmla="*/ 75 h 146"/>
                <a:gd name="T4" fmla="*/ 185 w 375"/>
                <a:gd name="T5" fmla="*/ 0 h 146"/>
                <a:gd name="T6" fmla="*/ 375 w 375"/>
                <a:gd name="T7" fmla="*/ 75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4" name="Freeform 78">
              <a:extLst>
                <a:ext uri="{FF2B5EF4-FFF2-40B4-BE49-F238E27FC236}">
                  <a16:creationId xmlns:a16="http://schemas.microsoft.com/office/drawing/2014/main" id="{E23886BE-EAEA-68B2-1B78-1D11B2C93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" y="1817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0 w 375"/>
                <a:gd name="T3" fmla="*/ 75 h 150"/>
                <a:gd name="T4" fmla="*/ 190 w 375"/>
                <a:gd name="T5" fmla="*/ 0 h 150"/>
                <a:gd name="T6" fmla="*/ 375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5" name="Freeform 79">
              <a:extLst>
                <a:ext uri="{FF2B5EF4-FFF2-40B4-BE49-F238E27FC236}">
                  <a16:creationId xmlns:a16="http://schemas.microsoft.com/office/drawing/2014/main" id="{1B1AE3B9-382B-05EF-2182-F9F0368CE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1635"/>
              <a:ext cx="213" cy="85"/>
            </a:xfrm>
            <a:custGeom>
              <a:avLst/>
              <a:gdLst>
                <a:gd name="T0" fmla="*/ 185 w 375"/>
                <a:gd name="T1" fmla="*/ 149 h 149"/>
                <a:gd name="T2" fmla="*/ 0 w 375"/>
                <a:gd name="T3" fmla="*/ 74 h 149"/>
                <a:gd name="T4" fmla="*/ 185 w 375"/>
                <a:gd name="T5" fmla="*/ 0 h 149"/>
                <a:gd name="T6" fmla="*/ 375 w 375"/>
                <a:gd name="T7" fmla="*/ 74 h 149"/>
                <a:gd name="T8" fmla="*/ 185 w 37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9">
                  <a:moveTo>
                    <a:pt x="185" y="149"/>
                  </a:moveTo>
                  <a:lnTo>
                    <a:pt x="0" y="74"/>
                  </a:lnTo>
                  <a:lnTo>
                    <a:pt x="185" y="0"/>
                  </a:lnTo>
                  <a:lnTo>
                    <a:pt x="375" y="74"/>
                  </a:lnTo>
                  <a:lnTo>
                    <a:pt x="185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6" name="Freeform 80">
              <a:extLst>
                <a:ext uri="{FF2B5EF4-FFF2-40B4-BE49-F238E27FC236}">
                  <a16:creationId xmlns:a16="http://schemas.microsoft.com/office/drawing/2014/main" id="{9D91CDEC-159A-54B4-1A29-267F3F54F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" y="2360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1 h 146"/>
                <a:gd name="T4" fmla="*/ 190 w 375"/>
                <a:gd name="T5" fmla="*/ 0 h 146"/>
                <a:gd name="T6" fmla="*/ 375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5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77" name="Line 81">
              <a:extLst>
                <a:ext uri="{FF2B5EF4-FFF2-40B4-BE49-F238E27FC236}">
                  <a16:creationId xmlns:a16="http://schemas.microsoft.com/office/drawing/2014/main" id="{C0258BF7-E9E8-7E9F-7B87-610B797814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34" y="2150"/>
              <a:ext cx="5700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78" name="Line 82">
              <a:extLst>
                <a:ext uri="{FF2B5EF4-FFF2-40B4-BE49-F238E27FC236}">
                  <a16:creationId xmlns:a16="http://schemas.microsoft.com/office/drawing/2014/main" id="{08926C78-E43D-79C8-25F8-9EEA34BEEA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9" y="1685"/>
              <a:ext cx="285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79" name="Line 83">
              <a:extLst>
                <a:ext uri="{FF2B5EF4-FFF2-40B4-BE49-F238E27FC236}">
                  <a16:creationId xmlns:a16="http://schemas.microsoft.com/office/drawing/2014/main" id="{07AC03A6-9275-1A52-DB45-C64673EF2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4" y="1685"/>
              <a:ext cx="27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0" name="Line 84">
              <a:extLst>
                <a:ext uri="{FF2B5EF4-FFF2-40B4-BE49-F238E27FC236}">
                  <a16:creationId xmlns:a16="http://schemas.microsoft.com/office/drawing/2014/main" id="{EEF1A7F3-D5C6-332C-DCF7-C949253696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4" y="1880"/>
              <a:ext cx="300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1" name="Line 85">
              <a:extLst>
                <a:ext uri="{FF2B5EF4-FFF2-40B4-BE49-F238E27FC236}">
                  <a16:creationId xmlns:a16="http://schemas.microsoft.com/office/drawing/2014/main" id="{6D9B2A31-2486-3CB4-2D8C-0CFA737B71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04" y="1505"/>
              <a:ext cx="300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2" name="Line 86">
              <a:extLst>
                <a:ext uri="{FF2B5EF4-FFF2-40B4-BE49-F238E27FC236}">
                  <a16:creationId xmlns:a16="http://schemas.microsoft.com/office/drawing/2014/main" id="{DEAF7765-062B-ADCA-C732-B6CBB9F6E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4" y="1505"/>
              <a:ext cx="28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3" name="Line 87">
              <a:extLst>
                <a:ext uri="{FF2B5EF4-FFF2-40B4-BE49-F238E27FC236}">
                  <a16:creationId xmlns:a16="http://schemas.microsoft.com/office/drawing/2014/main" id="{36B89099-1D6F-952A-91ED-51AAF66CD2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9" y="203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4" name="Line 88">
              <a:extLst>
                <a:ext uri="{FF2B5EF4-FFF2-40B4-BE49-F238E27FC236}">
                  <a16:creationId xmlns:a16="http://schemas.microsoft.com/office/drawing/2014/main" id="{D9BCF6FF-5A24-592A-21FD-E97308C2A0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9" y="2030"/>
              <a:ext cx="255" cy="37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5" name="Line 89">
              <a:extLst>
                <a:ext uri="{FF2B5EF4-FFF2-40B4-BE49-F238E27FC236}">
                  <a16:creationId xmlns:a16="http://schemas.microsoft.com/office/drawing/2014/main" id="{BCF87F4C-1383-C76F-B9D7-B814FD21E1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4" y="2405"/>
              <a:ext cx="330" cy="16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6" name="Line 90">
              <a:extLst>
                <a:ext uri="{FF2B5EF4-FFF2-40B4-BE49-F238E27FC236}">
                  <a16:creationId xmlns:a16="http://schemas.microsoft.com/office/drawing/2014/main" id="{D5B6108A-EB0F-8E46-0C91-F330DA6355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4" y="239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7" name="Line 91">
              <a:extLst>
                <a:ext uri="{FF2B5EF4-FFF2-40B4-BE49-F238E27FC236}">
                  <a16:creationId xmlns:a16="http://schemas.microsoft.com/office/drawing/2014/main" id="{FB446F3F-8884-8A12-90EA-9191F6AF24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4" y="1880"/>
              <a:ext cx="285" cy="51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8" name="Line 92">
              <a:extLst>
                <a:ext uri="{FF2B5EF4-FFF2-40B4-BE49-F238E27FC236}">
                  <a16:creationId xmlns:a16="http://schemas.microsoft.com/office/drawing/2014/main" id="{930A265F-617E-5BC3-459A-917295C805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59" y="1685"/>
              <a:ext cx="30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89" name="Line 93">
              <a:extLst>
                <a:ext uri="{FF2B5EF4-FFF2-40B4-BE49-F238E27FC236}">
                  <a16:creationId xmlns:a16="http://schemas.microsoft.com/office/drawing/2014/main" id="{69247C8B-D460-04C7-E8C1-E9F06AECBB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9" y="1685"/>
              <a:ext cx="28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0" name="Line 94">
              <a:extLst>
                <a:ext uri="{FF2B5EF4-FFF2-40B4-BE49-F238E27FC236}">
                  <a16:creationId xmlns:a16="http://schemas.microsoft.com/office/drawing/2014/main" id="{902E682D-2192-79F9-E0C1-03ECE150C6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44" y="2030"/>
              <a:ext cx="315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1" name="Line 95">
              <a:extLst>
                <a:ext uri="{FF2B5EF4-FFF2-40B4-BE49-F238E27FC236}">
                  <a16:creationId xmlns:a16="http://schemas.microsoft.com/office/drawing/2014/main" id="{263352D9-7BB1-03BA-4B0F-B2F6860CB9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59" y="2030"/>
              <a:ext cx="25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2" name="Line 96">
              <a:extLst>
                <a:ext uri="{FF2B5EF4-FFF2-40B4-BE49-F238E27FC236}">
                  <a16:creationId xmlns:a16="http://schemas.microsoft.com/office/drawing/2014/main" id="{4F93A281-1C76-A444-0008-26B71D334B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14" y="1865"/>
              <a:ext cx="31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3" name="Line 97">
              <a:extLst>
                <a:ext uri="{FF2B5EF4-FFF2-40B4-BE49-F238E27FC236}">
                  <a16:creationId xmlns:a16="http://schemas.microsoft.com/office/drawing/2014/main" id="{459B0854-1A31-222D-7CBC-CB743F380A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29" y="1865"/>
              <a:ext cx="285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4" name="Line 98">
              <a:extLst>
                <a:ext uri="{FF2B5EF4-FFF2-40B4-BE49-F238E27FC236}">
                  <a16:creationId xmlns:a16="http://schemas.microsoft.com/office/drawing/2014/main" id="{E1BF3012-65C8-7185-EDDA-E2297A7162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4" y="1865"/>
              <a:ext cx="285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5" name="Line 99">
              <a:extLst>
                <a:ext uri="{FF2B5EF4-FFF2-40B4-BE49-F238E27FC236}">
                  <a16:creationId xmlns:a16="http://schemas.microsoft.com/office/drawing/2014/main" id="{5B038F3A-D5EA-D85A-E837-7131C82528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99" y="2210"/>
              <a:ext cx="33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6" name="Line 100">
              <a:extLst>
                <a:ext uri="{FF2B5EF4-FFF2-40B4-BE49-F238E27FC236}">
                  <a16:creationId xmlns:a16="http://schemas.microsoft.com/office/drawing/2014/main" id="{C3398AAE-BB3E-EE45-869E-5D32E6D78A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805"/>
              <a:ext cx="225" cy="60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97" name="Freeform 101">
              <a:extLst>
                <a:ext uri="{FF2B5EF4-FFF2-40B4-BE49-F238E27FC236}">
                  <a16:creationId xmlns:a16="http://schemas.microsoft.com/office/drawing/2014/main" id="{992B9A85-444E-B6A3-3164-BD7DABF434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" y="3886"/>
              <a:ext cx="212" cy="82"/>
            </a:xfrm>
            <a:custGeom>
              <a:avLst/>
              <a:gdLst>
                <a:gd name="T0" fmla="*/ 189 w 374"/>
                <a:gd name="T1" fmla="*/ 145 h 145"/>
                <a:gd name="T2" fmla="*/ 374 w 374"/>
                <a:gd name="T3" fmla="*/ 70 h 145"/>
                <a:gd name="T4" fmla="*/ 189 w 374"/>
                <a:gd name="T5" fmla="*/ 0 h 145"/>
                <a:gd name="T6" fmla="*/ 0 w 374"/>
                <a:gd name="T7" fmla="*/ 70 h 145"/>
                <a:gd name="T8" fmla="*/ 189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98" name="Freeform 102">
              <a:extLst>
                <a:ext uri="{FF2B5EF4-FFF2-40B4-BE49-F238E27FC236}">
                  <a16:creationId xmlns:a16="http://schemas.microsoft.com/office/drawing/2014/main" id="{45B502BE-CCB3-5B38-1F5C-440157381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4" y="1745"/>
              <a:ext cx="213" cy="82"/>
            </a:xfrm>
            <a:custGeom>
              <a:avLst/>
              <a:gdLst>
                <a:gd name="T0" fmla="*/ 189 w 375"/>
                <a:gd name="T1" fmla="*/ 145 h 145"/>
                <a:gd name="T2" fmla="*/ 375 w 375"/>
                <a:gd name="T3" fmla="*/ 70 h 145"/>
                <a:gd name="T4" fmla="*/ 189 w 375"/>
                <a:gd name="T5" fmla="*/ 0 h 145"/>
                <a:gd name="T6" fmla="*/ 0 w 375"/>
                <a:gd name="T7" fmla="*/ 70 h 145"/>
                <a:gd name="T8" fmla="*/ 189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9" y="145"/>
                  </a:moveTo>
                  <a:lnTo>
                    <a:pt x="375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99" name="Line 103">
              <a:extLst>
                <a:ext uri="{FF2B5EF4-FFF2-40B4-BE49-F238E27FC236}">
                  <a16:creationId xmlns:a16="http://schemas.microsoft.com/office/drawing/2014/main" id="{4FA60988-7C64-2264-3EF6-890FE8EBA4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284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200" name="Line 104">
              <a:extLst>
                <a:ext uri="{FF2B5EF4-FFF2-40B4-BE49-F238E27FC236}">
                  <a16:creationId xmlns:a16="http://schemas.microsoft.com/office/drawing/2014/main" id="{41BDAA5F-2763-2BC9-EEC5-EEB22546B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126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201" name="Rectangle 105">
              <a:extLst>
                <a:ext uri="{FF2B5EF4-FFF2-40B4-BE49-F238E27FC236}">
                  <a16:creationId xmlns:a16="http://schemas.microsoft.com/office/drawing/2014/main" id="{8FE57C48-212F-F68B-9FF7-031B23371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4" y="1166"/>
              <a:ext cx="1017" cy="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Xbar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202" name="Rectangle 106">
              <a:extLst>
                <a:ext uri="{FF2B5EF4-FFF2-40B4-BE49-F238E27FC236}">
                  <a16:creationId xmlns:a16="http://schemas.microsoft.com/office/drawing/2014/main" id="{21169273-F0F3-82E8-28F8-79821A341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" y="2025"/>
              <a:ext cx="87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Xbar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203" name="Rectangle 107">
              <a:extLst>
                <a:ext uri="{FF2B5EF4-FFF2-40B4-BE49-F238E27FC236}">
                  <a16:creationId xmlns:a16="http://schemas.microsoft.com/office/drawing/2014/main" id="{F01E8095-84F6-9E28-A248-D13BE4DE0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2" y="3081"/>
              <a:ext cx="734" cy="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204" name="Rectangle 108">
              <a:extLst>
                <a:ext uri="{FF2B5EF4-FFF2-40B4-BE49-F238E27FC236}">
                  <a16:creationId xmlns:a16="http://schemas.microsoft.com/office/drawing/2014/main" id="{B2F705EE-CF84-EAED-B015-869318B17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7" y="2722"/>
              <a:ext cx="984" cy="2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LCL - Xbar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205" name="Rectangle 109">
              <a:extLst>
                <a:ext uri="{FF2B5EF4-FFF2-40B4-BE49-F238E27FC236}">
                  <a16:creationId xmlns:a16="http://schemas.microsoft.com/office/drawing/2014/main" id="{C15FEED6-53A5-574B-1F06-B41286771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3999"/>
              <a:ext cx="58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6206" name="Rectangle 110">
              <a:extLst>
                <a:ext uri="{FF2B5EF4-FFF2-40B4-BE49-F238E27FC236}">
                  <a16:creationId xmlns:a16="http://schemas.microsoft.com/office/drawing/2014/main" id="{14DB2A3B-EB2E-FDF4-FA5C-DF349FBE6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9" y="4642"/>
              <a:ext cx="88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Subgroup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16207" name="Text Box 111">
            <a:extLst>
              <a:ext uri="{FF2B5EF4-FFF2-40B4-BE49-F238E27FC236}">
                <a16:creationId xmlns:a16="http://schemas.microsoft.com/office/drawing/2014/main" id="{EBD4E2DC-FBBA-E272-B5F7-A16371B109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6973D5A7-E604-47B1-F917-BAEF762C27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X-Bar, R Control Chart</a:t>
            </a:r>
          </a:p>
        </p:txBody>
      </p:sp>
      <p:sp>
        <p:nvSpPr>
          <p:cNvPr id="441364" name="Rectangle 20">
            <a:extLst>
              <a:ext uri="{FF2B5EF4-FFF2-40B4-BE49-F238E27FC236}">
                <a16:creationId xmlns:a16="http://schemas.microsoft.com/office/drawing/2014/main" id="{BA527C3E-139C-D95A-C6B1-D1C43B2A1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764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1387" name="AutoShape 43">
            <a:extLst>
              <a:ext uri="{FF2B5EF4-FFF2-40B4-BE49-F238E27FC236}">
                <a16:creationId xmlns:a16="http://schemas.microsoft.com/office/drawing/2014/main" id="{ADD41845-2605-515F-CBE8-31A1C4B251DC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762000" y="1066800"/>
            <a:ext cx="5486400" cy="24130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41389" name="Line 45">
            <a:extLst>
              <a:ext uri="{FF2B5EF4-FFF2-40B4-BE49-F238E27FC236}">
                <a16:creationId xmlns:a16="http://schemas.microsoft.com/office/drawing/2014/main" id="{BA1BE0C5-4865-42AB-45C5-708FA305F8F0}"/>
              </a:ext>
            </a:extLst>
          </p:cNvPr>
          <p:cNvSpPr>
            <a:spLocks noChangeShapeType="1"/>
          </p:cNvSpPr>
          <p:nvPr/>
        </p:nvSpPr>
        <p:spPr bwMode="auto">
          <a:xfrm>
            <a:off x="955675" y="1809750"/>
            <a:ext cx="1588" cy="128111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0" name="Line 46">
            <a:extLst>
              <a:ext uri="{FF2B5EF4-FFF2-40B4-BE49-F238E27FC236}">
                <a16:creationId xmlns:a16="http://schemas.microsoft.com/office/drawing/2014/main" id="{3DF5E62E-10FC-9B97-6C17-594FD3299545}"/>
              </a:ext>
            </a:extLst>
          </p:cNvPr>
          <p:cNvSpPr>
            <a:spLocks noChangeShapeType="1"/>
          </p:cNvSpPr>
          <p:nvPr/>
        </p:nvSpPr>
        <p:spPr bwMode="auto">
          <a:xfrm>
            <a:off x="773113" y="2998788"/>
            <a:ext cx="4552950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1" name="Rectangle 47">
            <a:extLst>
              <a:ext uri="{FF2B5EF4-FFF2-40B4-BE49-F238E27FC236}">
                <a16:creationId xmlns:a16="http://schemas.microsoft.com/office/drawing/2014/main" id="{1E813EE0-052E-8902-9C4D-7005F6D295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8238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2" name="Rectangle 48">
            <a:extLst>
              <a:ext uri="{FF2B5EF4-FFF2-40B4-BE49-F238E27FC236}">
                <a16:creationId xmlns:a16="http://schemas.microsoft.com/office/drawing/2014/main" id="{6DCA0178-8FB2-8DC6-7081-F188C7AC0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2609850"/>
            <a:ext cx="193675" cy="3778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3" name="Rectangle 49">
            <a:extLst>
              <a:ext uri="{FF2B5EF4-FFF2-40B4-BE49-F238E27FC236}">
                <a16:creationId xmlns:a16="http://schemas.microsoft.com/office/drawing/2014/main" id="{558656C3-6B9E-6EB8-5ADD-570986151F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775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4" name="Rectangle 50">
            <a:extLst>
              <a:ext uri="{FF2B5EF4-FFF2-40B4-BE49-F238E27FC236}">
                <a16:creationId xmlns:a16="http://schemas.microsoft.com/office/drawing/2014/main" id="{77949BA3-D765-181B-511B-13F70F43C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2060575"/>
            <a:ext cx="193675" cy="9271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5" name="Rectangle 51">
            <a:extLst>
              <a:ext uri="{FF2B5EF4-FFF2-40B4-BE49-F238E27FC236}">
                <a16:creationId xmlns:a16="http://schemas.microsoft.com/office/drawing/2014/main" id="{6E2F1E1F-74A1-8AD1-6CB1-77F295666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6900" y="1878013"/>
            <a:ext cx="192088" cy="11096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6" name="Rectangle 52">
            <a:extLst>
              <a:ext uri="{FF2B5EF4-FFF2-40B4-BE49-F238E27FC236}">
                <a16:creationId xmlns:a16="http://schemas.microsoft.com/office/drawing/2014/main" id="{421521BA-E3BC-2C81-530D-249D671711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2152650"/>
            <a:ext cx="193675" cy="8350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7" name="Rectangle 53">
            <a:extLst>
              <a:ext uri="{FF2B5EF4-FFF2-40B4-BE49-F238E27FC236}">
                <a16:creationId xmlns:a16="http://schemas.microsoft.com/office/drawing/2014/main" id="{ECDCCC81-B8D7-A62B-B8F8-223BD0D42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0438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8" name="Rectangle 54">
            <a:extLst>
              <a:ext uri="{FF2B5EF4-FFF2-40B4-BE49-F238E27FC236}">
                <a16:creationId xmlns:a16="http://schemas.microsoft.com/office/drawing/2014/main" id="{CD5DE7C1-23E4-F853-4808-D5F4F3A44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0" y="2517775"/>
            <a:ext cx="193675" cy="4699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99" name="Rectangle 55">
            <a:extLst>
              <a:ext uri="{FF2B5EF4-FFF2-40B4-BE49-F238E27FC236}">
                <a16:creationId xmlns:a16="http://schemas.microsoft.com/office/drawing/2014/main" id="{7FED634C-3A78-210A-5BD7-77A0A05B3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3975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00" name="Line 56">
            <a:extLst>
              <a:ext uri="{FF2B5EF4-FFF2-40B4-BE49-F238E27FC236}">
                <a16:creationId xmlns:a16="http://schemas.microsoft.com/office/drawing/2014/main" id="{38E7F7FF-0C8E-E713-23CE-ECB9B6606BC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7388" y="1809750"/>
            <a:ext cx="1587" cy="13731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1" name="Line 57">
            <a:extLst>
              <a:ext uri="{FF2B5EF4-FFF2-40B4-BE49-F238E27FC236}">
                <a16:creationId xmlns:a16="http://schemas.microsoft.com/office/drawing/2014/main" id="{EABD64BC-6CE2-5D3A-4F4F-2C5FE86F00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5188" y="1809750"/>
            <a:ext cx="90487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2" name="Line 58">
            <a:extLst>
              <a:ext uri="{FF2B5EF4-FFF2-40B4-BE49-F238E27FC236}">
                <a16:creationId xmlns:a16="http://schemas.microsoft.com/office/drawing/2014/main" id="{E98E35D7-3E22-6FDF-4C72-A76B54CCA8BE}"/>
              </a:ext>
            </a:extLst>
          </p:cNvPr>
          <p:cNvSpPr>
            <a:spLocks noChangeShapeType="1"/>
          </p:cNvSpPr>
          <p:nvPr/>
        </p:nvSpPr>
        <p:spPr bwMode="auto">
          <a:xfrm>
            <a:off x="955675" y="1809750"/>
            <a:ext cx="90488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3" name="Line 59">
            <a:extLst>
              <a:ext uri="{FF2B5EF4-FFF2-40B4-BE49-F238E27FC236}">
                <a16:creationId xmlns:a16="http://schemas.microsoft.com/office/drawing/2014/main" id="{09ED2DA2-E668-F31A-5D2F-BCBAD64267E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43500" y="2908300"/>
            <a:ext cx="182563" cy="904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4" name="Line 60">
            <a:extLst>
              <a:ext uri="{FF2B5EF4-FFF2-40B4-BE49-F238E27FC236}">
                <a16:creationId xmlns:a16="http://schemas.microsoft.com/office/drawing/2014/main" id="{A59CCDCB-3C71-6FDE-6A58-DE6DEDEE52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43500" y="2998788"/>
            <a:ext cx="182563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8" name="Rectangle 64">
            <a:extLst>
              <a:ext uri="{FF2B5EF4-FFF2-40B4-BE49-F238E27FC236}">
                <a16:creationId xmlns:a16="http://schemas.microsoft.com/office/drawing/2014/main" id="{3B971CF7-DEBF-2073-7F34-ED2B3EB76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138" y="3033713"/>
            <a:ext cx="6365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9" name="Rectangle 65">
            <a:extLst>
              <a:ext uri="{FF2B5EF4-FFF2-40B4-BE49-F238E27FC236}">
                <a16:creationId xmlns:a16="http://schemas.microsoft.com/office/drawing/2014/main" id="{6FDCB137-A957-0457-C652-68622A7C2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9250" y="3057525"/>
            <a:ext cx="5524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Quality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10" name="Rectangle 66">
            <a:extLst>
              <a:ext uri="{FF2B5EF4-FFF2-40B4-BE49-F238E27FC236}">
                <a16:creationId xmlns:a16="http://schemas.microsoft.com/office/drawing/2014/main" id="{A4AC2253-96D6-D718-870F-3F7E6A6E86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0" y="3057525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11" name="Rectangle 67">
            <a:extLst>
              <a:ext uri="{FF2B5EF4-FFF2-40B4-BE49-F238E27FC236}">
                <a16:creationId xmlns:a16="http://schemas.microsoft.com/office/drawing/2014/main" id="{A56A34D5-0F1B-C48B-4A79-1BF9E03BD0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3216275"/>
            <a:ext cx="1547813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12" name="Rectangle 68">
            <a:extLst>
              <a:ext uri="{FF2B5EF4-FFF2-40B4-BE49-F238E27FC236}">
                <a16:creationId xmlns:a16="http://schemas.microsoft.com/office/drawing/2014/main" id="{1FB840F2-E3FA-F212-07B6-5F600511E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9675" y="3240088"/>
            <a:ext cx="108426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Characteristic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13" name="Rectangle 69">
            <a:extLst>
              <a:ext uri="{FF2B5EF4-FFF2-40B4-BE49-F238E27FC236}">
                <a16:creationId xmlns:a16="http://schemas.microsoft.com/office/drawing/2014/main" id="{E0E9C2AB-DD84-52D0-76F1-E748C106F7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175" y="3240088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14" name="Rectangle 70">
            <a:extLst>
              <a:ext uri="{FF2B5EF4-FFF2-40B4-BE49-F238E27FC236}">
                <a16:creationId xmlns:a16="http://schemas.microsoft.com/office/drawing/2014/main" id="{C659DEDA-0BDB-30D5-E456-90EDA21FC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15" name="Rectangle 71">
            <a:extLst>
              <a:ext uri="{FF2B5EF4-FFF2-40B4-BE49-F238E27FC236}">
                <a16:creationId xmlns:a16="http://schemas.microsoft.com/office/drawing/2014/main" id="{87C0F36E-F68E-DC57-DA8D-01B5EEF09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5688" y="2609850"/>
            <a:ext cx="193675" cy="3778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16" name="Rectangle 72">
            <a:extLst>
              <a:ext uri="{FF2B5EF4-FFF2-40B4-BE49-F238E27FC236}">
                <a16:creationId xmlns:a16="http://schemas.microsoft.com/office/drawing/2014/main" id="{11AD7634-E2F9-0656-8B9E-BB22629C6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0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17" name="Rectangle 73">
            <a:extLst>
              <a:ext uri="{FF2B5EF4-FFF2-40B4-BE49-F238E27FC236}">
                <a16:creationId xmlns:a16="http://schemas.microsoft.com/office/drawing/2014/main" id="{CC15D146-8613-A0E6-AA11-B7532ACC0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0813" y="2060575"/>
            <a:ext cx="193675" cy="9271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18" name="Rectangle 74">
            <a:extLst>
              <a:ext uri="{FF2B5EF4-FFF2-40B4-BE49-F238E27FC236}">
                <a16:creationId xmlns:a16="http://schemas.microsoft.com/office/drawing/2014/main" id="{B7CC08EF-FFF2-3B2E-02CD-DBF8D9FC0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75" y="1878013"/>
            <a:ext cx="192088" cy="11096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19" name="Rectangle 75">
            <a:extLst>
              <a:ext uri="{FF2B5EF4-FFF2-40B4-BE49-F238E27FC236}">
                <a16:creationId xmlns:a16="http://schemas.microsoft.com/office/drawing/2014/main" id="{30874445-B865-5254-4A28-F618CE8A6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4350" y="2152650"/>
            <a:ext cx="193675" cy="835025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20" name="Rectangle 76">
            <a:extLst>
              <a:ext uri="{FF2B5EF4-FFF2-40B4-BE49-F238E27FC236}">
                <a16:creationId xmlns:a16="http://schemas.microsoft.com/office/drawing/2014/main" id="{47F4E73A-E720-DE10-3B3A-316D2EE120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6913" y="2335213"/>
            <a:ext cx="193675" cy="6524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21" name="Rectangle 77">
            <a:extLst>
              <a:ext uri="{FF2B5EF4-FFF2-40B4-BE49-F238E27FC236}">
                <a16:creationId xmlns:a16="http://schemas.microsoft.com/office/drawing/2014/main" id="{21822D37-09B5-9EC9-95D0-4C5D2EF06E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9475" y="2517775"/>
            <a:ext cx="193675" cy="469900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22" name="Rectangle 78">
            <a:extLst>
              <a:ext uri="{FF2B5EF4-FFF2-40B4-BE49-F238E27FC236}">
                <a16:creationId xmlns:a16="http://schemas.microsoft.com/office/drawing/2014/main" id="{50C3BDCF-3487-3D39-A30A-16695DA6E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450" y="2792413"/>
            <a:ext cx="193675" cy="195262"/>
          </a:xfrm>
          <a:prstGeom prst="rect">
            <a:avLst/>
          </a:prstGeom>
          <a:solidFill>
            <a:srgbClr val="FFFF66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23" name="Line 79">
            <a:extLst>
              <a:ext uri="{FF2B5EF4-FFF2-40B4-BE49-F238E27FC236}">
                <a16:creationId xmlns:a16="http://schemas.microsoft.com/office/drawing/2014/main" id="{380D3C4A-0D00-1745-E55C-E8325B431D3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3863" y="1809750"/>
            <a:ext cx="1587" cy="13731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24" name="Rectangle 80">
            <a:extLst>
              <a:ext uri="{FF2B5EF4-FFF2-40B4-BE49-F238E27FC236}">
                <a16:creationId xmlns:a16="http://schemas.microsoft.com/office/drawing/2014/main" id="{B6632607-1D91-D661-10EE-C2625E11E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2263" y="1466850"/>
            <a:ext cx="63817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25" name="Rectangle 81">
            <a:extLst>
              <a:ext uri="{FF2B5EF4-FFF2-40B4-BE49-F238E27FC236}">
                <a16:creationId xmlns:a16="http://schemas.microsoft.com/office/drawing/2014/main" id="{66BD186E-B974-705E-D39F-FF3434D2F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188" y="1477963"/>
            <a:ext cx="5222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Before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6" name="Rectangle 82">
            <a:extLst>
              <a:ext uri="{FF2B5EF4-FFF2-40B4-BE49-F238E27FC236}">
                <a16:creationId xmlns:a16="http://schemas.microsoft.com/office/drawing/2014/main" id="{68166664-A613-C919-E736-02DA12EED9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1477963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7" name="Rectangle 83">
            <a:extLst>
              <a:ext uri="{FF2B5EF4-FFF2-40B4-BE49-F238E27FC236}">
                <a16:creationId xmlns:a16="http://schemas.microsoft.com/office/drawing/2014/main" id="{4C53AC67-30BA-DD79-E84D-2EAF72221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8738" y="1466850"/>
            <a:ext cx="490537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28" name="Rectangle 84">
            <a:extLst>
              <a:ext uri="{FF2B5EF4-FFF2-40B4-BE49-F238E27FC236}">
                <a16:creationId xmlns:a16="http://schemas.microsoft.com/office/drawing/2014/main" id="{46837450-79C7-F4F2-D47C-C9B118BD6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775" y="1477963"/>
            <a:ext cx="3746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News Gothic MT" panose="020B0504020203020204" pitchFamily="34" charset="0"/>
              </a:rPr>
              <a:t>After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9" name="Rectangle 85">
            <a:extLst>
              <a:ext uri="{FF2B5EF4-FFF2-40B4-BE49-F238E27FC236}">
                <a16:creationId xmlns:a16="http://schemas.microsoft.com/office/drawing/2014/main" id="{63E0B84A-7AE7-FA37-9E17-9ECC15835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4350" y="1477963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30" name="Line 86">
            <a:extLst>
              <a:ext uri="{FF2B5EF4-FFF2-40B4-BE49-F238E27FC236}">
                <a16:creationId xmlns:a16="http://schemas.microsoft.com/office/drawing/2014/main" id="{369BC459-C2E4-8922-41B8-8F77887E3D17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7388" y="3273425"/>
            <a:ext cx="2185987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31" name="Line 87">
            <a:extLst>
              <a:ext uri="{FF2B5EF4-FFF2-40B4-BE49-F238E27FC236}">
                <a16:creationId xmlns:a16="http://schemas.microsoft.com/office/drawing/2014/main" id="{F36DE0D1-638C-F7D4-DB2C-227534F83D3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960813" y="3182938"/>
            <a:ext cx="182562" cy="904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32" name="Line 88">
            <a:extLst>
              <a:ext uri="{FF2B5EF4-FFF2-40B4-BE49-F238E27FC236}">
                <a16:creationId xmlns:a16="http://schemas.microsoft.com/office/drawing/2014/main" id="{750C4790-2EF8-2FE3-864D-BC3B4A2B9E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60813" y="3273425"/>
            <a:ext cx="182562" cy="920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33" name="Freeform 89">
            <a:extLst>
              <a:ext uri="{FF2B5EF4-FFF2-40B4-BE49-F238E27FC236}">
                <a16:creationId xmlns:a16="http://schemas.microsoft.com/office/drawing/2014/main" id="{E533D274-F142-B714-0C72-BBC2162D4022}"/>
              </a:ext>
            </a:extLst>
          </p:cNvPr>
          <p:cNvSpPr>
            <a:spLocks/>
          </p:cNvSpPr>
          <p:nvPr/>
        </p:nvSpPr>
        <p:spPr bwMode="auto">
          <a:xfrm>
            <a:off x="2281238" y="1165225"/>
            <a:ext cx="1616075" cy="274638"/>
          </a:xfrm>
          <a:custGeom>
            <a:avLst/>
            <a:gdLst>
              <a:gd name="T0" fmla="*/ 29 w 1018"/>
              <a:gd name="T1" fmla="*/ 0 h 173"/>
              <a:gd name="T2" fmla="*/ 7 w 1018"/>
              <a:gd name="T3" fmla="*/ 7 h 173"/>
              <a:gd name="T4" fmla="*/ 0 w 1018"/>
              <a:gd name="T5" fmla="*/ 29 h 173"/>
              <a:gd name="T6" fmla="*/ 0 w 1018"/>
              <a:gd name="T7" fmla="*/ 151 h 173"/>
              <a:gd name="T8" fmla="*/ 7 w 1018"/>
              <a:gd name="T9" fmla="*/ 166 h 173"/>
              <a:gd name="T10" fmla="*/ 29 w 1018"/>
              <a:gd name="T11" fmla="*/ 173 h 173"/>
              <a:gd name="T12" fmla="*/ 990 w 1018"/>
              <a:gd name="T13" fmla="*/ 173 h 173"/>
              <a:gd name="T14" fmla="*/ 1011 w 1018"/>
              <a:gd name="T15" fmla="*/ 166 h 173"/>
              <a:gd name="T16" fmla="*/ 1018 w 1018"/>
              <a:gd name="T17" fmla="*/ 151 h 173"/>
              <a:gd name="T18" fmla="*/ 1018 w 1018"/>
              <a:gd name="T19" fmla="*/ 29 h 173"/>
              <a:gd name="T20" fmla="*/ 1011 w 1018"/>
              <a:gd name="T21" fmla="*/ 7 h 173"/>
              <a:gd name="T22" fmla="*/ 990 w 1018"/>
              <a:gd name="T23" fmla="*/ 0 h 173"/>
              <a:gd name="T24" fmla="*/ 29 w 1018"/>
              <a:gd name="T2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8" h="173">
                <a:moveTo>
                  <a:pt x="29" y="0"/>
                </a:moveTo>
                <a:lnTo>
                  <a:pt x="7" y="7"/>
                </a:lnTo>
                <a:lnTo>
                  <a:pt x="0" y="29"/>
                </a:lnTo>
                <a:lnTo>
                  <a:pt x="0" y="151"/>
                </a:lnTo>
                <a:lnTo>
                  <a:pt x="7" y="166"/>
                </a:lnTo>
                <a:lnTo>
                  <a:pt x="29" y="173"/>
                </a:lnTo>
                <a:lnTo>
                  <a:pt x="990" y="173"/>
                </a:lnTo>
                <a:lnTo>
                  <a:pt x="1011" y="166"/>
                </a:lnTo>
                <a:lnTo>
                  <a:pt x="1018" y="151"/>
                </a:lnTo>
                <a:lnTo>
                  <a:pt x="1018" y="29"/>
                </a:lnTo>
                <a:lnTo>
                  <a:pt x="1011" y="7"/>
                </a:lnTo>
                <a:lnTo>
                  <a:pt x="990" y="0"/>
                </a:lnTo>
                <a:lnTo>
                  <a:pt x="29" y="0"/>
                </a:lnTo>
                <a:close/>
              </a:path>
            </a:pathLst>
          </a:custGeom>
          <a:solidFill>
            <a:srgbClr val="FFFF66"/>
          </a:solidFill>
          <a:ln w="1111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05" name="Rectangle 61">
            <a:extLst>
              <a:ext uri="{FF2B5EF4-FFF2-40B4-BE49-F238E27FC236}">
                <a16:creationId xmlns:a16="http://schemas.microsoft.com/office/drawing/2014/main" id="{B04A83C7-2BC6-C294-012F-BBB171B66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3313" y="1189038"/>
            <a:ext cx="15367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06" name="Rectangle 62">
            <a:extLst>
              <a:ext uri="{FF2B5EF4-FFF2-40B4-BE49-F238E27FC236}">
                <a16:creationId xmlns:a16="http://schemas.microsoft.com/office/drawing/2014/main" id="{759ADA18-634C-6E5D-FD4E-B9C2487A9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7763" y="1176338"/>
            <a:ext cx="14271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News Gothic MT" panose="020B0504020203020204" pitchFamily="34" charset="0"/>
              </a:rPr>
              <a:t>Changing Center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07" name="Rectangle 63">
            <a:extLst>
              <a:ext uri="{FF2B5EF4-FFF2-40B4-BE49-F238E27FC236}">
                <a16:creationId xmlns:a16="http://schemas.microsoft.com/office/drawing/2014/main" id="{9BCBCD01-03C0-80BD-25FA-9FDFCFB2C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088" y="1176338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34" name="AutoShape 90">
            <a:extLst>
              <a:ext uri="{FF2B5EF4-FFF2-40B4-BE49-F238E27FC236}">
                <a16:creationId xmlns:a16="http://schemas.microsoft.com/office/drawing/2014/main" id="{2A08AA2C-59EE-9A45-1456-429F8F7489E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432050" y="3962400"/>
            <a:ext cx="4581525" cy="25146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441436" name="Line 92">
            <a:extLst>
              <a:ext uri="{FF2B5EF4-FFF2-40B4-BE49-F238E27FC236}">
                <a16:creationId xmlns:a16="http://schemas.microsoft.com/office/drawing/2014/main" id="{128530E1-A897-94F1-2D75-F10807C6A3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9238" y="5029200"/>
            <a:ext cx="1587" cy="11636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37" name="Line 93">
            <a:extLst>
              <a:ext uri="{FF2B5EF4-FFF2-40B4-BE49-F238E27FC236}">
                <a16:creationId xmlns:a16="http://schemas.microsoft.com/office/drawing/2014/main" id="{CB1D341E-F429-EB48-890A-6D671B7117A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4138" y="6110288"/>
            <a:ext cx="20764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38" name="Rectangle 94">
            <a:extLst>
              <a:ext uri="{FF2B5EF4-FFF2-40B4-BE49-F238E27FC236}">
                <a16:creationId xmlns:a16="http://schemas.microsoft.com/office/drawing/2014/main" id="{88131961-FFC9-9027-D0A1-85A3C0B48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925" y="5943600"/>
            <a:ext cx="166688" cy="166688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39" name="Rectangle 95">
            <a:extLst>
              <a:ext uri="{FF2B5EF4-FFF2-40B4-BE49-F238E27FC236}">
                <a16:creationId xmlns:a16="http://schemas.microsoft.com/office/drawing/2014/main" id="{1A092A43-498B-1B9B-B006-1395AF532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1025" y="5859463"/>
            <a:ext cx="168275" cy="25082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0" name="Rectangle 96">
            <a:extLst>
              <a:ext uri="{FF2B5EF4-FFF2-40B4-BE49-F238E27FC236}">
                <a16:creationId xmlns:a16="http://schemas.microsoft.com/office/drawing/2014/main" id="{9C8A1DC0-6218-A133-FC6D-B7B1E671A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713" y="5694363"/>
            <a:ext cx="166687" cy="414337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1" name="Rectangle 97">
            <a:extLst>
              <a:ext uri="{FF2B5EF4-FFF2-40B4-BE49-F238E27FC236}">
                <a16:creationId xmlns:a16="http://schemas.microsoft.com/office/drawing/2014/main" id="{1849A95D-9730-1908-8C73-5AE91B2E3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0" y="5527675"/>
            <a:ext cx="166688" cy="58102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2" name="Rectangle 98">
            <a:extLst>
              <a:ext uri="{FF2B5EF4-FFF2-40B4-BE49-F238E27FC236}">
                <a16:creationId xmlns:a16="http://schemas.microsoft.com/office/drawing/2014/main" id="{85E011D7-EBF9-E5AF-C6BF-AB39D2E1B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0" y="5278438"/>
            <a:ext cx="166688" cy="830262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3" name="Rectangle 99">
            <a:extLst>
              <a:ext uri="{FF2B5EF4-FFF2-40B4-BE49-F238E27FC236}">
                <a16:creationId xmlns:a16="http://schemas.microsoft.com/office/drawing/2014/main" id="{7E33D480-82DD-D8AF-15DA-98590F012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6188" y="5443538"/>
            <a:ext cx="166687" cy="665162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4" name="Rectangle 100">
            <a:extLst>
              <a:ext uri="{FF2B5EF4-FFF2-40B4-BE49-F238E27FC236}">
                <a16:creationId xmlns:a16="http://schemas.microsoft.com/office/drawing/2014/main" id="{B3084B0B-58B7-4FA2-E398-C8DBC8C32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288" y="5610225"/>
            <a:ext cx="168275" cy="49847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5" name="Rectangle 101">
            <a:extLst>
              <a:ext uri="{FF2B5EF4-FFF2-40B4-BE49-F238E27FC236}">
                <a16:creationId xmlns:a16="http://schemas.microsoft.com/office/drawing/2014/main" id="{3ED5CD66-DAD4-9A91-47CF-B25D802C3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975" y="5776913"/>
            <a:ext cx="166688" cy="331787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6" name="Rectangle 102">
            <a:extLst>
              <a:ext uri="{FF2B5EF4-FFF2-40B4-BE49-F238E27FC236}">
                <a16:creationId xmlns:a16="http://schemas.microsoft.com/office/drawing/2014/main" id="{2F9E4287-6586-E57B-5231-DF4D22292E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5943600"/>
            <a:ext cx="166687" cy="166688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47" name="Line 103">
            <a:extLst>
              <a:ext uri="{FF2B5EF4-FFF2-40B4-BE49-F238E27FC236}">
                <a16:creationId xmlns:a16="http://schemas.microsoft.com/office/drawing/2014/main" id="{71D5645A-4BAB-C552-4BAB-65AED1DAA2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06688" y="5029200"/>
            <a:ext cx="82550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48" name="Line 104">
            <a:extLst>
              <a:ext uri="{FF2B5EF4-FFF2-40B4-BE49-F238E27FC236}">
                <a16:creationId xmlns:a16="http://schemas.microsoft.com/office/drawing/2014/main" id="{74621CA7-A9D2-EC0C-2E43-B68EFADEF41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9238" y="5029200"/>
            <a:ext cx="84137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49" name="Line 105">
            <a:extLst>
              <a:ext uri="{FF2B5EF4-FFF2-40B4-BE49-F238E27FC236}">
                <a16:creationId xmlns:a16="http://schemas.microsoft.com/office/drawing/2014/main" id="{8EB4DEED-CAE4-2BC6-7D20-59E1F9C022E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533900" y="6026150"/>
            <a:ext cx="166688" cy="841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50" name="Line 106">
            <a:extLst>
              <a:ext uri="{FF2B5EF4-FFF2-40B4-BE49-F238E27FC236}">
                <a16:creationId xmlns:a16="http://schemas.microsoft.com/office/drawing/2014/main" id="{6520DD5C-BF35-8147-285B-E705B3CDA4F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33900" y="6110288"/>
            <a:ext cx="166688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52" name="Rectangle 108">
            <a:extLst>
              <a:ext uri="{FF2B5EF4-FFF2-40B4-BE49-F238E27FC236}">
                <a16:creationId xmlns:a16="http://schemas.microsoft.com/office/drawing/2014/main" id="{EC28A4DD-A395-FCCA-FF92-0BE466DDE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3138" y="6137275"/>
            <a:ext cx="4714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Quality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441453" name="Rectangle 109">
            <a:extLst>
              <a:ext uri="{FF2B5EF4-FFF2-40B4-BE49-F238E27FC236}">
                <a16:creationId xmlns:a16="http://schemas.microsoft.com/office/drawing/2014/main" id="{CBD87BCA-460F-4C94-12EC-BB7632922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6450" y="6303963"/>
            <a:ext cx="9302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Characteristic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441454" name="Rectangle 110">
            <a:extLst>
              <a:ext uri="{FF2B5EF4-FFF2-40B4-BE49-F238E27FC236}">
                <a16:creationId xmlns:a16="http://schemas.microsoft.com/office/drawing/2014/main" id="{E5BBFC9E-2839-09B7-B3A1-29E4C84BA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475" y="5111750"/>
            <a:ext cx="166688" cy="247650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55" name="Rectangle 111">
            <a:extLst>
              <a:ext uri="{FF2B5EF4-FFF2-40B4-BE49-F238E27FC236}">
                <a16:creationId xmlns:a16="http://schemas.microsoft.com/office/drawing/2014/main" id="{2811DB84-B07D-E790-E7B2-5EB708C86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163" y="4695825"/>
            <a:ext cx="166687" cy="665163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56" name="Rectangle 112">
            <a:extLst>
              <a:ext uri="{FF2B5EF4-FFF2-40B4-BE49-F238E27FC236}">
                <a16:creationId xmlns:a16="http://schemas.microsoft.com/office/drawing/2014/main" id="{77B9A511-3294-1939-5C0E-7A08B2686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9263" y="4364038"/>
            <a:ext cx="168275" cy="998537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57" name="Rectangle 113">
            <a:extLst>
              <a:ext uri="{FF2B5EF4-FFF2-40B4-BE49-F238E27FC236}">
                <a16:creationId xmlns:a16="http://schemas.microsoft.com/office/drawing/2014/main" id="{FE2C298C-1105-C8E9-83CA-23F29FC37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5950" y="4779963"/>
            <a:ext cx="166688" cy="581025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58" name="Rectangle 114">
            <a:extLst>
              <a:ext uri="{FF2B5EF4-FFF2-40B4-BE49-F238E27FC236}">
                <a16:creationId xmlns:a16="http://schemas.microsoft.com/office/drawing/2014/main" id="{B6E69424-972C-F85E-DDF6-94B416399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2638" y="5194300"/>
            <a:ext cx="166687" cy="165100"/>
          </a:xfrm>
          <a:prstGeom prst="rect">
            <a:avLst/>
          </a:prstGeom>
          <a:solidFill>
            <a:srgbClr val="FFFF66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59" name="Rectangle 115">
            <a:extLst>
              <a:ext uri="{FF2B5EF4-FFF2-40B4-BE49-F238E27FC236}">
                <a16:creationId xmlns:a16="http://schemas.microsoft.com/office/drawing/2014/main" id="{E43DF8B4-0BC8-6DEB-C0A1-728A8E874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4713" y="4964113"/>
            <a:ext cx="487362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  <a:latin typeface="Helv" charset="0"/>
              </a:rPr>
              <a:t>Before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60" name="Rectangle 116">
            <a:extLst>
              <a:ext uri="{FF2B5EF4-FFF2-40B4-BE49-F238E27FC236}">
                <a16:creationId xmlns:a16="http://schemas.microsoft.com/office/drawing/2014/main" id="{C35421D5-DD8B-AAEF-00AE-C8B53B779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888" y="4059238"/>
            <a:ext cx="3492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  <a:latin typeface="Helv" charset="0"/>
              </a:rPr>
              <a:t>After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61" name="Line 117">
            <a:extLst>
              <a:ext uri="{FF2B5EF4-FFF2-40B4-BE49-F238E27FC236}">
                <a16:creationId xmlns:a16="http://schemas.microsoft.com/office/drawing/2014/main" id="{282A51F0-880A-C79F-0025-CA19B2405589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5688" y="4281488"/>
            <a:ext cx="1587" cy="11636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62" name="Line 118">
            <a:extLst>
              <a:ext uri="{FF2B5EF4-FFF2-40B4-BE49-F238E27FC236}">
                <a16:creationId xmlns:a16="http://schemas.microsoft.com/office/drawing/2014/main" id="{2D46BC55-4E4D-212B-9917-357D4C13BD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700588" y="5360988"/>
            <a:ext cx="16605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63" name="Line 119">
            <a:extLst>
              <a:ext uri="{FF2B5EF4-FFF2-40B4-BE49-F238E27FC236}">
                <a16:creationId xmlns:a16="http://schemas.microsoft.com/office/drawing/2014/main" id="{02CBBA26-A960-E89D-C02A-CAAE798125C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3138" y="4281488"/>
            <a:ext cx="82550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64" name="Line 120">
            <a:extLst>
              <a:ext uri="{FF2B5EF4-FFF2-40B4-BE49-F238E27FC236}">
                <a16:creationId xmlns:a16="http://schemas.microsoft.com/office/drawing/2014/main" id="{F08DC7AF-335E-4857-18E3-09BD9C2348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5688" y="4281488"/>
            <a:ext cx="84137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65" name="Line 121">
            <a:extLst>
              <a:ext uri="{FF2B5EF4-FFF2-40B4-BE49-F238E27FC236}">
                <a16:creationId xmlns:a16="http://schemas.microsoft.com/office/drawing/2014/main" id="{376BEA39-4C05-B35A-B433-F9F9B12E02B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194425" y="5278438"/>
            <a:ext cx="166688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66" name="Line 122">
            <a:extLst>
              <a:ext uri="{FF2B5EF4-FFF2-40B4-BE49-F238E27FC236}">
                <a16:creationId xmlns:a16="http://schemas.microsoft.com/office/drawing/2014/main" id="{D40A5FDF-382F-DC4D-C568-3EB3E503A0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4425" y="5360988"/>
            <a:ext cx="166688" cy="841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67" name="Rectangle 123">
            <a:extLst>
              <a:ext uri="{FF2B5EF4-FFF2-40B4-BE49-F238E27FC236}">
                <a16:creationId xmlns:a16="http://schemas.microsoft.com/office/drawing/2014/main" id="{300E1892-D86D-DB44-21CF-7B1F97CE6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5389563"/>
            <a:ext cx="4714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Quality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441468" name="Rectangle 124">
            <a:extLst>
              <a:ext uri="{FF2B5EF4-FFF2-40B4-BE49-F238E27FC236}">
                <a16:creationId xmlns:a16="http://schemas.microsoft.com/office/drawing/2014/main" id="{C80E76E7-3114-DD40-3200-441B1EE94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0" y="5556250"/>
            <a:ext cx="9302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 b="1">
                <a:solidFill>
                  <a:srgbClr val="000000"/>
                </a:solidFill>
                <a:latin typeface="Helv" charset="0"/>
              </a:rPr>
              <a:t>Characteristic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441469" name="AutoShape 125">
            <a:extLst>
              <a:ext uri="{FF2B5EF4-FFF2-40B4-BE49-F238E27FC236}">
                <a16:creationId xmlns:a16="http://schemas.microsoft.com/office/drawing/2014/main" id="{E14102BF-BA3C-9EC7-80C8-C86E993EE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9238" y="4030663"/>
            <a:ext cx="1579562" cy="250825"/>
          </a:xfrm>
          <a:prstGeom prst="roundRect">
            <a:avLst>
              <a:gd name="adj" fmla="val 15792"/>
            </a:avLst>
          </a:prstGeom>
          <a:solidFill>
            <a:srgbClr val="FFFF66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470" name="Line 126">
            <a:extLst>
              <a:ext uri="{FF2B5EF4-FFF2-40B4-BE49-F238E27FC236}">
                <a16:creationId xmlns:a16="http://schemas.microsoft.com/office/drawing/2014/main" id="{965D83FE-7A31-3EFF-F74E-0BD9C63375D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16450" y="5527675"/>
            <a:ext cx="415925" cy="1666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71" name="Line 127">
            <a:extLst>
              <a:ext uri="{FF2B5EF4-FFF2-40B4-BE49-F238E27FC236}">
                <a16:creationId xmlns:a16="http://schemas.microsoft.com/office/drawing/2014/main" id="{2E5967AE-83BC-F829-E425-868ADBACA3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3138" y="5527675"/>
            <a:ext cx="249237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72" name="Line 128">
            <a:extLst>
              <a:ext uri="{FF2B5EF4-FFF2-40B4-BE49-F238E27FC236}">
                <a16:creationId xmlns:a16="http://schemas.microsoft.com/office/drawing/2014/main" id="{42B84313-39B3-57A3-B352-C714D51BC2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83138" y="5445125"/>
            <a:ext cx="498475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73" name="Line 129">
            <a:extLst>
              <a:ext uri="{FF2B5EF4-FFF2-40B4-BE49-F238E27FC236}">
                <a16:creationId xmlns:a16="http://schemas.microsoft.com/office/drawing/2014/main" id="{70169EAB-A648-3B46-5343-5E6F3BA70F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1613" y="5445125"/>
            <a:ext cx="1587" cy="2492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74" name="Line 130">
            <a:extLst>
              <a:ext uri="{FF2B5EF4-FFF2-40B4-BE49-F238E27FC236}">
                <a16:creationId xmlns:a16="http://schemas.microsoft.com/office/drawing/2014/main" id="{A6EB2D1D-CF84-DE8C-438A-0CA4ED668D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97475" y="5611813"/>
            <a:ext cx="84138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75" name="Line 131">
            <a:extLst>
              <a:ext uri="{FF2B5EF4-FFF2-40B4-BE49-F238E27FC236}">
                <a16:creationId xmlns:a16="http://schemas.microsoft.com/office/drawing/2014/main" id="{88FAD37A-8F12-3E93-6450-46546FB72E1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49825" y="5611813"/>
            <a:ext cx="247650" cy="2492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51" name="Rectangle 107">
            <a:extLst>
              <a:ext uri="{FF2B5EF4-FFF2-40B4-BE49-F238E27FC236}">
                <a16:creationId xmlns:a16="http://schemas.microsoft.com/office/drawing/2014/main" id="{D5B3D02C-0950-1CB7-F3BD-AABB7954CA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3375" y="4046538"/>
            <a:ext cx="14700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  <a:latin typeface="Helv" charset="0"/>
              </a:rPr>
              <a:t>Changing Variability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76" name="Text Box 132">
            <a:extLst>
              <a:ext uri="{FF2B5EF4-FFF2-40B4-BE49-F238E27FC236}">
                <a16:creationId xmlns:a16="http://schemas.microsoft.com/office/drawing/2014/main" id="{27FABA5C-2842-1FED-1A4C-82DC1FD69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59055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2-3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B2DEBDD4-E8B4-72D7-F941-370CFF1C77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Skewed Data</a:t>
            </a:r>
          </a:p>
        </p:txBody>
      </p:sp>
      <p:sp>
        <p:nvSpPr>
          <p:cNvPr id="513028" name="Line 4">
            <a:extLst>
              <a:ext uri="{FF2B5EF4-FFF2-40B4-BE49-F238E27FC236}">
                <a16:creationId xmlns:a16="http://schemas.microsoft.com/office/drawing/2014/main" id="{DC9EFAED-E19B-DBBC-0169-2816C2FE8F28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725" y="1154113"/>
            <a:ext cx="3175" cy="18478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29" name="Line 5">
            <a:extLst>
              <a:ext uri="{FF2B5EF4-FFF2-40B4-BE49-F238E27FC236}">
                <a16:creationId xmlns:a16="http://schemas.microsoft.com/office/drawing/2014/main" id="{7D2C8152-3044-6598-151A-4CFF0A3E699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2870200"/>
            <a:ext cx="3697288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30" name="Rectangle 6">
            <a:extLst>
              <a:ext uri="{FF2B5EF4-FFF2-40B4-BE49-F238E27FC236}">
                <a16:creationId xmlns:a16="http://schemas.microsoft.com/office/drawing/2014/main" id="{46424FC6-D566-938B-5E07-88E50EB57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838" y="1287463"/>
            <a:ext cx="263525" cy="1582737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1" name="Rectangle 7">
            <a:extLst>
              <a:ext uri="{FF2B5EF4-FFF2-40B4-BE49-F238E27FC236}">
                <a16:creationId xmlns:a16="http://schemas.microsoft.com/office/drawing/2014/main" id="{3D076F0D-E61D-EA68-A70C-04CCC13D4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9363" y="1550988"/>
            <a:ext cx="263525" cy="131286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2" name="Rectangle 8">
            <a:extLst>
              <a:ext uri="{FF2B5EF4-FFF2-40B4-BE49-F238E27FC236}">
                <a16:creationId xmlns:a16="http://schemas.microsoft.com/office/drawing/2014/main" id="{56EE7ADB-2F22-F239-CCE9-FE9DCA12B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2888" y="1946275"/>
            <a:ext cx="265112" cy="917575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3" name="Rectangle 9">
            <a:extLst>
              <a:ext uri="{FF2B5EF4-FFF2-40B4-BE49-F238E27FC236}">
                <a16:creationId xmlns:a16="http://schemas.microsoft.com/office/drawing/2014/main" id="{C7C3255A-3A2F-C85F-5B6E-51AFC96A3F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2209800"/>
            <a:ext cx="263525" cy="654050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4" name="Rectangle 10">
            <a:extLst>
              <a:ext uri="{FF2B5EF4-FFF2-40B4-BE49-F238E27FC236}">
                <a16:creationId xmlns:a16="http://schemas.microsoft.com/office/drawing/2014/main" id="{034EA4BE-032D-CBFB-417E-EB266839E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2341563"/>
            <a:ext cx="265113" cy="522287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5" name="Rectangle 11">
            <a:extLst>
              <a:ext uri="{FF2B5EF4-FFF2-40B4-BE49-F238E27FC236}">
                <a16:creationId xmlns:a16="http://schemas.microsoft.com/office/drawing/2014/main" id="{44F3DE91-3AA3-32B6-309E-4B9D7D263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6638" y="2474913"/>
            <a:ext cx="263525" cy="388937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6" name="Rectangle 12">
            <a:extLst>
              <a:ext uri="{FF2B5EF4-FFF2-40B4-BE49-F238E27FC236}">
                <a16:creationId xmlns:a16="http://schemas.microsoft.com/office/drawing/2014/main" id="{BB9374C2-A519-A97B-0D67-18FACF5CC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0163" y="2606675"/>
            <a:ext cx="263525" cy="257175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7" name="Rectangle 13">
            <a:extLst>
              <a:ext uri="{FF2B5EF4-FFF2-40B4-BE49-F238E27FC236}">
                <a16:creationId xmlns:a16="http://schemas.microsoft.com/office/drawing/2014/main" id="{1F6708CE-3AFE-5BB3-092D-46DA3688C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2738438"/>
            <a:ext cx="265112" cy="12541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8" name="Rectangle 14">
            <a:extLst>
              <a:ext uri="{FF2B5EF4-FFF2-40B4-BE49-F238E27FC236}">
                <a16:creationId xmlns:a16="http://schemas.microsoft.com/office/drawing/2014/main" id="{4E4100E7-E4AE-C74B-70A6-4828A39C4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8800" y="2738438"/>
            <a:ext cx="263525" cy="131762"/>
          </a:xfrm>
          <a:prstGeom prst="rect">
            <a:avLst/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39" name="Line 15">
            <a:extLst>
              <a:ext uri="{FF2B5EF4-FFF2-40B4-BE49-F238E27FC236}">
                <a16:creationId xmlns:a16="http://schemas.microsoft.com/office/drawing/2014/main" id="{72388F24-BBA4-CDAF-4B84-C97B2A0DE1E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8963" y="1154113"/>
            <a:ext cx="131762" cy="1333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0" name="Line 16">
            <a:extLst>
              <a:ext uri="{FF2B5EF4-FFF2-40B4-BE49-F238E27FC236}">
                <a16:creationId xmlns:a16="http://schemas.microsoft.com/office/drawing/2014/main" id="{DCE6F7C0-18A2-1B4A-0747-D10DF246255A}"/>
              </a:ext>
            </a:extLst>
          </p:cNvPr>
          <p:cNvSpPr>
            <a:spLocks noChangeShapeType="1"/>
          </p:cNvSpPr>
          <p:nvPr/>
        </p:nvSpPr>
        <p:spPr bwMode="auto">
          <a:xfrm>
            <a:off x="720725" y="1154113"/>
            <a:ext cx="133350" cy="1333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1" name="Line 17">
            <a:extLst>
              <a:ext uri="{FF2B5EF4-FFF2-40B4-BE49-F238E27FC236}">
                <a16:creationId xmlns:a16="http://schemas.microsoft.com/office/drawing/2014/main" id="{416437C5-0343-0AA3-C141-7F9ACDDA4AE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90963" y="2738438"/>
            <a:ext cx="263525" cy="1317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2" name="Line 18">
            <a:extLst>
              <a:ext uri="{FF2B5EF4-FFF2-40B4-BE49-F238E27FC236}">
                <a16:creationId xmlns:a16="http://schemas.microsoft.com/office/drawing/2014/main" id="{51D51E32-FC17-DF6F-0FF2-1008720DCD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90963" y="2870200"/>
            <a:ext cx="263525" cy="1317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3" name="Rectangle 19">
            <a:extLst>
              <a:ext uri="{FF2B5EF4-FFF2-40B4-BE49-F238E27FC236}">
                <a16:creationId xmlns:a16="http://schemas.microsoft.com/office/drawing/2014/main" id="{51F522A4-5C71-8A4A-A4E0-F1A5918403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2292350"/>
            <a:ext cx="7731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ko-KR" sz="1800" b="1">
                <a:latin typeface="Helv" charset="0"/>
                <a:ea typeface="Batang" panose="02030600000101010101" pitchFamily="18" charset="-127"/>
              </a:rPr>
              <a:t>Quality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13044" name="Rectangle 20">
            <a:extLst>
              <a:ext uri="{FF2B5EF4-FFF2-40B4-BE49-F238E27FC236}">
                <a16:creationId xmlns:a16="http://schemas.microsoft.com/office/drawing/2014/main" id="{B7D3F2C2-8B10-AE69-5163-EC72C0539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2557463"/>
            <a:ext cx="152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ko-KR" sz="1800" b="1">
                <a:latin typeface="Helv" charset="0"/>
                <a:ea typeface="Batang" panose="02030600000101010101" pitchFamily="18" charset="-127"/>
              </a:rPr>
              <a:t>Characteristic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13047" name="Line 23">
            <a:extLst>
              <a:ext uri="{FF2B5EF4-FFF2-40B4-BE49-F238E27FC236}">
                <a16:creationId xmlns:a16="http://schemas.microsoft.com/office/drawing/2014/main" id="{21E62D68-0946-414E-ACF1-50547DE982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46238" y="1154113"/>
            <a:ext cx="1587" cy="18478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8" name="Rectangle 24">
            <a:extLst>
              <a:ext uri="{FF2B5EF4-FFF2-40B4-BE49-F238E27FC236}">
                <a16:creationId xmlns:a16="http://schemas.microsoft.com/office/drawing/2014/main" id="{263429EC-B2AB-C8B1-F269-49586BD6A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1198563"/>
            <a:ext cx="5826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ko-KR" sz="1800" b="1">
                <a:latin typeface="Helv" charset="0"/>
                <a:ea typeface="Batang" panose="02030600000101010101" pitchFamily="18" charset="-127"/>
              </a:rPr>
              <a:t>Mean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13050" name="Rectangle 26">
            <a:extLst>
              <a:ext uri="{FF2B5EF4-FFF2-40B4-BE49-F238E27FC236}">
                <a16:creationId xmlns:a16="http://schemas.microsoft.com/office/drawing/2014/main" id="{2915FA8F-BE13-073D-1EE9-7C9137277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71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3053" name="Line 29">
            <a:extLst>
              <a:ext uri="{FF2B5EF4-FFF2-40B4-BE49-F238E27FC236}">
                <a16:creationId xmlns:a16="http://schemas.microsoft.com/office/drawing/2014/main" id="{A09367C4-D107-1F35-E5DA-C312D6FA9E18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3050" y="3983038"/>
            <a:ext cx="1588" cy="17621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5" name="Rectangle 31">
            <a:extLst>
              <a:ext uri="{FF2B5EF4-FFF2-40B4-BE49-F238E27FC236}">
                <a16:creationId xmlns:a16="http://schemas.microsoft.com/office/drawing/2014/main" id="{8AF73101-1D8F-2DC5-FB48-5F9A9830E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963" y="4124325"/>
            <a:ext cx="252412" cy="151130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56" name="Rectangle 32">
            <a:extLst>
              <a:ext uri="{FF2B5EF4-FFF2-40B4-BE49-F238E27FC236}">
                <a16:creationId xmlns:a16="http://schemas.microsoft.com/office/drawing/2014/main" id="{3A71527A-F5F4-5370-70D9-14AC4C70E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4249738"/>
            <a:ext cx="252413" cy="1382712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57" name="Rectangle 33">
            <a:extLst>
              <a:ext uri="{FF2B5EF4-FFF2-40B4-BE49-F238E27FC236}">
                <a16:creationId xmlns:a16="http://schemas.microsoft.com/office/drawing/2014/main" id="{D7F4B936-F9E2-C1D7-794A-3ECC42C54B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6788" y="4502150"/>
            <a:ext cx="252412" cy="113030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58" name="Rectangle 34">
            <a:extLst>
              <a:ext uri="{FF2B5EF4-FFF2-40B4-BE49-F238E27FC236}">
                <a16:creationId xmlns:a16="http://schemas.microsoft.com/office/drawing/2014/main" id="{A79EB9EB-F0D9-784B-DCD5-2696B3422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754563"/>
            <a:ext cx="252413" cy="877887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59" name="Rectangle 35">
            <a:extLst>
              <a:ext uri="{FF2B5EF4-FFF2-40B4-BE49-F238E27FC236}">
                <a16:creationId xmlns:a16="http://schemas.microsoft.com/office/drawing/2014/main" id="{924836A9-134D-C631-783B-C47F56B75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613" y="4879975"/>
            <a:ext cx="252412" cy="752475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60" name="Rectangle 36">
            <a:extLst>
              <a:ext uri="{FF2B5EF4-FFF2-40B4-BE49-F238E27FC236}">
                <a16:creationId xmlns:a16="http://schemas.microsoft.com/office/drawing/2014/main" id="{EB01C477-1B67-6050-F98C-CE781F8DF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5140325"/>
            <a:ext cx="265113" cy="48895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61" name="Rectangle 37">
            <a:extLst>
              <a:ext uri="{FF2B5EF4-FFF2-40B4-BE49-F238E27FC236}">
                <a16:creationId xmlns:a16="http://schemas.microsoft.com/office/drawing/2014/main" id="{CC263961-D627-12CC-A7BA-8E45EF97A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438" y="5257800"/>
            <a:ext cx="252412" cy="37465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62" name="Rectangle 38">
            <a:extLst>
              <a:ext uri="{FF2B5EF4-FFF2-40B4-BE49-F238E27FC236}">
                <a16:creationId xmlns:a16="http://schemas.microsoft.com/office/drawing/2014/main" id="{B8E80CAC-3C72-DAEC-8272-3B6BE55D9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8850" y="5383213"/>
            <a:ext cx="250825" cy="249237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63" name="Rectangle 39">
            <a:extLst>
              <a:ext uri="{FF2B5EF4-FFF2-40B4-BE49-F238E27FC236}">
                <a16:creationId xmlns:a16="http://schemas.microsoft.com/office/drawing/2014/main" id="{9A6A1325-8812-916C-0001-E4A9524CA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9675" y="5508625"/>
            <a:ext cx="252413" cy="127000"/>
          </a:xfrm>
          <a:prstGeom prst="rect">
            <a:avLst/>
          </a:prstGeom>
          <a:solidFill>
            <a:srgbClr val="FFFF66"/>
          </a:solidFill>
          <a:ln w="0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64" name="Line 40">
            <a:extLst>
              <a:ext uri="{FF2B5EF4-FFF2-40B4-BE49-F238E27FC236}">
                <a16:creationId xmlns:a16="http://schemas.microsoft.com/office/drawing/2014/main" id="{3055A623-82C1-9ED5-DCC9-E9902B60AB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57638" y="3983038"/>
            <a:ext cx="125412" cy="12541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65" name="Line 41">
            <a:extLst>
              <a:ext uri="{FF2B5EF4-FFF2-40B4-BE49-F238E27FC236}">
                <a16:creationId xmlns:a16="http://schemas.microsoft.com/office/drawing/2014/main" id="{B1637038-4764-3C2D-9119-8C621BACD40E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3050" y="3983038"/>
            <a:ext cx="127000" cy="12541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66" name="Line 42">
            <a:extLst>
              <a:ext uri="{FF2B5EF4-FFF2-40B4-BE49-F238E27FC236}">
                <a16:creationId xmlns:a16="http://schemas.microsoft.com/office/drawing/2014/main" id="{CA3B6DF5-CE65-9144-8DFF-F7817ED7A9F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46913" y="5524500"/>
            <a:ext cx="252412" cy="127000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67" name="Line 43">
            <a:extLst>
              <a:ext uri="{FF2B5EF4-FFF2-40B4-BE49-F238E27FC236}">
                <a16:creationId xmlns:a16="http://schemas.microsoft.com/office/drawing/2014/main" id="{465909B2-C01D-B1D4-77A5-ECBCD4CA91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46913" y="5651500"/>
            <a:ext cx="252412" cy="1254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68" name="Rectangle 44">
            <a:extLst>
              <a:ext uri="{FF2B5EF4-FFF2-40B4-BE49-F238E27FC236}">
                <a16:creationId xmlns:a16="http://schemas.microsoft.com/office/drawing/2014/main" id="{3B20AF87-9B9E-FFFD-EEC0-128EE085E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325" y="5676900"/>
            <a:ext cx="7334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Quality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3069" name="Rectangle 45">
            <a:extLst>
              <a:ext uri="{FF2B5EF4-FFF2-40B4-BE49-F238E27FC236}">
                <a16:creationId xmlns:a16="http://schemas.microsoft.com/office/drawing/2014/main" id="{B54CDB9B-CDB0-2DAD-7F3A-C31D0D55A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9325" y="5929313"/>
            <a:ext cx="1443038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Characteristic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3070" name="Rectangle 46">
            <a:extLst>
              <a:ext uri="{FF2B5EF4-FFF2-40B4-BE49-F238E27FC236}">
                <a16:creationId xmlns:a16="http://schemas.microsoft.com/office/drawing/2014/main" id="{BEDF4992-DA7E-A2BA-758E-B409521CD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13" y="5311775"/>
            <a:ext cx="180975" cy="323850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71" name="Rectangle 47">
            <a:extLst>
              <a:ext uri="{FF2B5EF4-FFF2-40B4-BE49-F238E27FC236}">
                <a16:creationId xmlns:a16="http://schemas.microsoft.com/office/drawing/2014/main" id="{452C8FE6-182B-668B-AF87-34B1478A8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3663950"/>
            <a:ext cx="2427288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Histogram of Averages,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3072" name="Rectangle 48">
            <a:extLst>
              <a:ext uri="{FF2B5EF4-FFF2-40B4-BE49-F238E27FC236}">
                <a16:creationId xmlns:a16="http://schemas.microsoft.com/office/drawing/2014/main" id="{9F5C2E24-7B2E-3B24-2ACF-55D253A7F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4025" y="3914775"/>
            <a:ext cx="25273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Helv" charset="0"/>
              </a:rPr>
              <a:t>Samples of Size 15 Each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3073" name="Rectangle 49">
            <a:extLst>
              <a:ext uri="{FF2B5EF4-FFF2-40B4-BE49-F238E27FC236}">
                <a16:creationId xmlns:a16="http://schemas.microsoft.com/office/drawing/2014/main" id="{99D56B1B-06EA-F9FA-ACF7-11B97B3B6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38" y="4414838"/>
            <a:ext cx="190500" cy="1219200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74" name="Rectangle 50">
            <a:extLst>
              <a:ext uri="{FF2B5EF4-FFF2-40B4-BE49-F238E27FC236}">
                <a16:creationId xmlns:a16="http://schemas.microsoft.com/office/drawing/2014/main" id="{DB7B67B9-835A-227A-7557-5F0CEEF2C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3950" y="4965700"/>
            <a:ext cx="190500" cy="668338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75" name="Rectangle 51">
            <a:extLst>
              <a:ext uri="{FF2B5EF4-FFF2-40B4-BE49-F238E27FC236}">
                <a16:creationId xmlns:a16="http://schemas.microsoft.com/office/drawing/2014/main" id="{B7C890CE-594F-B229-F3F2-F08D66EAA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2863" y="5421313"/>
            <a:ext cx="173037" cy="212725"/>
          </a:xfrm>
          <a:prstGeom prst="rect">
            <a:avLst/>
          </a:prstGeom>
          <a:solidFill>
            <a:schemeClr val="accent2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076" name="Line 52">
            <a:extLst>
              <a:ext uri="{FF2B5EF4-FFF2-40B4-BE49-F238E27FC236}">
                <a16:creationId xmlns:a16="http://schemas.microsoft.com/office/drawing/2014/main" id="{5EB1A755-E8B5-AFCF-9343-009A7189B63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08575" y="3990975"/>
            <a:ext cx="377825" cy="5349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4" name="Line 30">
            <a:extLst>
              <a:ext uri="{FF2B5EF4-FFF2-40B4-BE49-F238E27FC236}">
                <a16:creationId xmlns:a16="http://schemas.microsoft.com/office/drawing/2014/main" id="{8E440E27-9298-C027-9293-18282B492B3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0638" y="5635625"/>
            <a:ext cx="3436937" cy="793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77" name="AutoShape 53">
            <a:extLst>
              <a:ext uri="{FF2B5EF4-FFF2-40B4-BE49-F238E27FC236}">
                <a16:creationId xmlns:a16="http://schemas.microsoft.com/office/drawing/2014/main" id="{110FEE38-049A-DD11-9232-69E98F18B367}"/>
              </a:ext>
            </a:extLst>
          </p:cNvPr>
          <p:cNvSpPr>
            <a:spLocks noChangeArrowheads="1"/>
          </p:cNvSpPr>
          <p:nvPr/>
        </p:nvSpPr>
        <p:spPr bwMode="auto">
          <a:xfrm rot="2179310">
            <a:off x="2898775" y="3032125"/>
            <a:ext cx="1181100" cy="862013"/>
          </a:xfrm>
          <a:prstGeom prst="rightArrow">
            <a:avLst>
              <a:gd name="adj1" fmla="val 50000"/>
              <a:gd name="adj2" fmla="val 34254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078" name="Text Box 54">
            <a:extLst>
              <a:ext uri="{FF2B5EF4-FFF2-40B4-BE49-F238E27FC236}">
                <a16:creationId xmlns:a16="http://schemas.microsoft.com/office/drawing/2014/main" id="{B603FDA4-94D9-D942-4B77-F60A6C308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3-4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AEC53870-A2AB-275C-04AA-3074EBC317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X-Bar. R Construction</a:t>
            </a:r>
          </a:p>
        </p:txBody>
      </p:sp>
      <p:sp>
        <p:nvSpPr>
          <p:cNvPr id="514051" name="Rectangle 3">
            <a:extLst>
              <a:ext uri="{FF2B5EF4-FFF2-40B4-BE49-F238E27FC236}">
                <a16:creationId xmlns:a16="http://schemas.microsoft.com/office/drawing/2014/main" id="{985CD7F1-AC0D-42CC-7BAA-440BF4E473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Collect the Data – Subgroups &amp; Size</a:t>
            </a:r>
          </a:p>
          <a:p>
            <a:endParaRPr lang="en-US" altLang="en-US"/>
          </a:p>
          <a:p>
            <a:r>
              <a:rPr lang="en-US" altLang="en-US"/>
              <a:t>R – Chart</a:t>
            </a:r>
          </a:p>
          <a:p>
            <a:pPr lvl="1"/>
            <a:r>
              <a:rPr lang="en-US" altLang="en-US"/>
              <a:t>Calculating Ranges</a:t>
            </a:r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Average Range</a:t>
            </a:r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Control Limits</a:t>
            </a:r>
          </a:p>
          <a:p>
            <a:pPr lvl="1"/>
            <a:endParaRPr lang="en-US" altLang="en-US"/>
          </a:p>
          <a:p>
            <a:endParaRPr lang="en-US" altLang="en-US"/>
          </a:p>
        </p:txBody>
      </p:sp>
      <p:sp>
        <p:nvSpPr>
          <p:cNvPr id="514053" name="Rectangle 5">
            <a:extLst>
              <a:ext uri="{FF2B5EF4-FFF2-40B4-BE49-F238E27FC236}">
                <a16:creationId xmlns:a16="http://schemas.microsoft.com/office/drawing/2014/main" id="{F45AEF52-E12B-DB96-5E5C-FFB1A18EC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24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4052" name="Object 4">
            <a:extLst>
              <a:ext uri="{FF2B5EF4-FFF2-40B4-BE49-F238E27FC236}">
                <a16:creationId xmlns:a16="http://schemas.microsoft.com/office/drawing/2014/main" id="{37617B73-7ACC-5B5D-F2C8-05389B3C9B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87950" y="1441450"/>
          <a:ext cx="3770313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86100" imgH="1206500" progId="Equation.3">
                  <p:embed/>
                </p:oleObj>
              </mc:Choice>
              <mc:Fallback>
                <p:oleObj name="Equation" r:id="rId2" imgW="3086100" imgH="12065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7950" y="1441450"/>
                        <a:ext cx="3770313" cy="147796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055" name="Rectangle 7">
            <a:extLst>
              <a:ext uri="{FF2B5EF4-FFF2-40B4-BE49-F238E27FC236}">
                <a16:creationId xmlns:a16="http://schemas.microsoft.com/office/drawing/2014/main" id="{A179F56B-61C9-2302-7A46-35DC28C97B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4054" name="Object 6">
            <a:extLst>
              <a:ext uri="{FF2B5EF4-FFF2-40B4-BE49-F238E27FC236}">
                <a16:creationId xmlns:a16="http://schemas.microsoft.com/office/drawing/2014/main" id="{0E7A533F-D0C6-8AD5-F20F-AA63FD9168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59363" y="3187700"/>
          <a:ext cx="1978025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90700" imgH="1397000" progId="Equation.3">
                  <p:embed/>
                </p:oleObj>
              </mc:Choice>
              <mc:Fallback>
                <p:oleObj name="Equation" r:id="rId4" imgW="1790700" imgH="13970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59363" y="3187700"/>
                        <a:ext cx="1978025" cy="15462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057" name="Rectangle 9">
            <a:extLst>
              <a:ext uri="{FF2B5EF4-FFF2-40B4-BE49-F238E27FC236}">
                <a16:creationId xmlns:a16="http://schemas.microsoft.com/office/drawing/2014/main" id="{1CA026CF-E407-231D-CFEB-F35EB3F41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4056" name="Object 8">
            <a:extLst>
              <a:ext uri="{FF2B5EF4-FFF2-40B4-BE49-F238E27FC236}">
                <a16:creationId xmlns:a16="http://schemas.microsoft.com/office/drawing/2014/main" id="{DEECBC41-643E-DB5F-94C4-9CB540CEE3A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86138" y="4878388"/>
          <a:ext cx="3362325" cy="162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95600" imgH="1397000" progId="Equation.3">
                  <p:embed/>
                </p:oleObj>
              </mc:Choice>
              <mc:Fallback>
                <p:oleObj name="Equation" r:id="rId6" imgW="2895600" imgH="13970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6138" y="4878388"/>
                        <a:ext cx="3362325" cy="16256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058" name="AutoShape 10">
            <a:extLst>
              <a:ext uri="{FF2B5EF4-FFF2-40B4-BE49-F238E27FC236}">
                <a16:creationId xmlns:a16="http://schemas.microsoft.com/office/drawing/2014/main" id="{035FB72B-6B69-8254-D223-6B40516C03CF}"/>
              </a:ext>
            </a:extLst>
          </p:cNvPr>
          <p:cNvSpPr>
            <a:spLocks noChangeArrowheads="1"/>
          </p:cNvSpPr>
          <p:nvPr/>
        </p:nvSpPr>
        <p:spPr bwMode="auto">
          <a:xfrm rot="-868947">
            <a:off x="3494088" y="2044700"/>
            <a:ext cx="1604962" cy="276225"/>
          </a:xfrm>
          <a:prstGeom prst="rightArrow">
            <a:avLst>
              <a:gd name="adj1" fmla="val 50000"/>
              <a:gd name="adj2" fmla="val 145259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4059" name="AutoShape 11">
            <a:extLst>
              <a:ext uri="{FF2B5EF4-FFF2-40B4-BE49-F238E27FC236}">
                <a16:creationId xmlns:a16="http://schemas.microsoft.com/office/drawing/2014/main" id="{0A64FEF0-7A87-995D-C6A1-F9EA2C2FEFF8}"/>
              </a:ext>
            </a:extLst>
          </p:cNvPr>
          <p:cNvSpPr>
            <a:spLocks noChangeArrowheads="1"/>
          </p:cNvSpPr>
          <p:nvPr/>
        </p:nvSpPr>
        <p:spPr bwMode="auto">
          <a:xfrm rot="1477787">
            <a:off x="4251325" y="3327400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4060" name="AutoShape 12">
            <a:extLst>
              <a:ext uri="{FF2B5EF4-FFF2-40B4-BE49-F238E27FC236}">
                <a16:creationId xmlns:a16="http://schemas.microsoft.com/office/drawing/2014/main" id="{5287EE0D-D7AD-F451-FB51-48AA0B92B334}"/>
              </a:ext>
            </a:extLst>
          </p:cNvPr>
          <p:cNvSpPr>
            <a:spLocks noChangeArrowheads="1"/>
          </p:cNvSpPr>
          <p:nvPr/>
        </p:nvSpPr>
        <p:spPr bwMode="auto">
          <a:xfrm rot="3896634">
            <a:off x="3687763" y="4333875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4061" name="Text Box 13">
            <a:extLst>
              <a:ext uri="{FF2B5EF4-FFF2-40B4-BE49-F238E27FC236}">
                <a16:creationId xmlns:a16="http://schemas.microsoft.com/office/drawing/2014/main" id="{BBD57726-83B5-3A75-1BDA-550441757F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7088" y="5930900"/>
            <a:ext cx="1595437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5-6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00C8AD9C-986F-558A-CAF2-C3F6257D6A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X-Bar, R Construction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9BBD24EA-1D7F-1D7A-A9CF-537414B1F1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X-Bar Chart</a:t>
            </a:r>
          </a:p>
          <a:p>
            <a:pPr lvl="1"/>
            <a:r>
              <a:rPr lang="en-US" altLang="en-US"/>
              <a:t>Calculating Subgroup Averages</a:t>
            </a:r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Grand Average</a:t>
            </a:r>
          </a:p>
          <a:p>
            <a:pPr lvl="1"/>
            <a:endParaRPr lang="en-US" altLang="en-US"/>
          </a:p>
          <a:p>
            <a:pPr lvl="1"/>
            <a:r>
              <a:rPr lang="en-US" altLang="en-US"/>
              <a:t>Calculating Control Limits</a:t>
            </a:r>
          </a:p>
          <a:p>
            <a:pPr lvl="1"/>
            <a:endParaRPr lang="en-US" altLang="en-US"/>
          </a:p>
          <a:p>
            <a:pPr lvl="1"/>
            <a:r>
              <a:rPr lang="en-US" altLang="en-US"/>
              <a:t>Drawing the Chart</a:t>
            </a:r>
          </a:p>
          <a:p>
            <a:endParaRPr lang="en-US" altLang="en-US"/>
          </a:p>
        </p:txBody>
      </p:sp>
      <p:sp>
        <p:nvSpPr>
          <p:cNvPr id="515077" name="Rectangle 5">
            <a:extLst>
              <a:ext uri="{FF2B5EF4-FFF2-40B4-BE49-F238E27FC236}">
                <a16:creationId xmlns:a16="http://schemas.microsoft.com/office/drawing/2014/main" id="{42999A69-1501-1F25-0B14-D59B4F0FC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28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5076" name="Object 4">
            <a:extLst>
              <a:ext uri="{FF2B5EF4-FFF2-40B4-BE49-F238E27FC236}">
                <a16:creationId xmlns:a16="http://schemas.microsoft.com/office/drawing/2014/main" id="{15B693E3-D48C-C932-4139-0A7EC0F252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91200" y="1042988"/>
          <a:ext cx="3151188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52700" imgH="1397000" progId="Equation.3">
                  <p:embed/>
                </p:oleObj>
              </mc:Choice>
              <mc:Fallback>
                <p:oleObj name="Equation" r:id="rId2" imgW="2552700" imgH="1397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042988"/>
                        <a:ext cx="3151188" cy="1728787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79" name="Rectangle 7">
            <a:extLst>
              <a:ext uri="{FF2B5EF4-FFF2-40B4-BE49-F238E27FC236}">
                <a16:creationId xmlns:a16="http://schemas.microsoft.com/office/drawing/2014/main" id="{A5AC704D-EF11-1310-1E42-AA7267FE9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4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5078" name="Object 6">
            <a:extLst>
              <a:ext uri="{FF2B5EF4-FFF2-40B4-BE49-F238E27FC236}">
                <a16:creationId xmlns:a16="http://schemas.microsoft.com/office/drawing/2014/main" id="{57323D79-75CD-3AC6-BC3B-CC3374DEBA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1263" y="3009900"/>
          <a:ext cx="2906712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70100" imgH="825500" progId="Equation.3">
                  <p:embed/>
                </p:oleObj>
              </mc:Choice>
              <mc:Fallback>
                <p:oleObj name="Equation" r:id="rId4" imgW="2070100" imgH="8255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1263" y="3009900"/>
                        <a:ext cx="2906712" cy="11652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81" name="Rectangle 9">
            <a:extLst>
              <a:ext uri="{FF2B5EF4-FFF2-40B4-BE49-F238E27FC236}">
                <a16:creationId xmlns:a16="http://schemas.microsoft.com/office/drawing/2014/main" id="{B2FEF583-DD2E-64AC-B0A4-83097EB6A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05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5080" name="Object 8">
            <a:extLst>
              <a:ext uri="{FF2B5EF4-FFF2-40B4-BE49-F238E27FC236}">
                <a16:creationId xmlns:a16="http://schemas.microsoft.com/office/drawing/2014/main" id="{44C03961-0587-B185-3B7A-13E04EE5B6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4572000"/>
          <a:ext cx="3424238" cy="177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4000" imgH="1447800" progId="Equation.3">
                  <p:embed/>
                </p:oleObj>
              </mc:Choice>
              <mc:Fallback>
                <p:oleObj name="Equation" r:id="rId6" imgW="2794000" imgH="1447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572000"/>
                        <a:ext cx="3424238" cy="177641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82" name="AutoShape 10">
            <a:extLst>
              <a:ext uri="{FF2B5EF4-FFF2-40B4-BE49-F238E27FC236}">
                <a16:creationId xmlns:a16="http://schemas.microsoft.com/office/drawing/2014/main" id="{75FCF430-8339-2810-08BA-09E65353CF6B}"/>
              </a:ext>
            </a:extLst>
          </p:cNvPr>
          <p:cNvSpPr>
            <a:spLocks noChangeArrowheads="1"/>
          </p:cNvSpPr>
          <p:nvPr/>
        </p:nvSpPr>
        <p:spPr bwMode="auto">
          <a:xfrm rot="-185908">
            <a:off x="4837113" y="1508125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83" name="AutoShape 11">
            <a:extLst>
              <a:ext uri="{FF2B5EF4-FFF2-40B4-BE49-F238E27FC236}">
                <a16:creationId xmlns:a16="http://schemas.microsoft.com/office/drawing/2014/main" id="{2A1EF494-A908-2DC8-3F71-8EE87A6E6454}"/>
              </a:ext>
            </a:extLst>
          </p:cNvPr>
          <p:cNvSpPr>
            <a:spLocks noChangeArrowheads="1"/>
          </p:cNvSpPr>
          <p:nvPr/>
        </p:nvSpPr>
        <p:spPr bwMode="auto">
          <a:xfrm rot="2148692">
            <a:off x="4181475" y="2654300"/>
            <a:ext cx="822325" cy="276225"/>
          </a:xfrm>
          <a:prstGeom prst="rightArrow">
            <a:avLst>
              <a:gd name="adj1" fmla="val 50000"/>
              <a:gd name="adj2" fmla="val 74425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84" name="AutoShape 12">
            <a:extLst>
              <a:ext uri="{FF2B5EF4-FFF2-40B4-BE49-F238E27FC236}">
                <a16:creationId xmlns:a16="http://schemas.microsoft.com/office/drawing/2014/main" id="{ED8A4B61-0273-5632-5C65-2B15B919F95C}"/>
              </a:ext>
            </a:extLst>
          </p:cNvPr>
          <p:cNvSpPr>
            <a:spLocks noChangeArrowheads="1"/>
          </p:cNvSpPr>
          <p:nvPr/>
        </p:nvSpPr>
        <p:spPr bwMode="auto">
          <a:xfrm rot="3760610">
            <a:off x="3269457" y="3764756"/>
            <a:ext cx="1312862" cy="276225"/>
          </a:xfrm>
          <a:prstGeom prst="rightArrow">
            <a:avLst>
              <a:gd name="adj1" fmla="val 50000"/>
              <a:gd name="adj2" fmla="val 118822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85" name="Text Box 13">
            <a:extLst>
              <a:ext uri="{FF2B5EF4-FFF2-40B4-BE49-F238E27FC236}">
                <a16:creationId xmlns:a16="http://schemas.microsoft.com/office/drawing/2014/main" id="{FCBCD212-7B18-7430-F852-A524B9C22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800" y="63246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 7-8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124A00AD-59BC-7C6A-B9BB-63A1B9C8CC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Control Chart Constants</a:t>
            </a:r>
          </a:p>
        </p:txBody>
      </p:sp>
      <p:grpSp>
        <p:nvGrpSpPr>
          <p:cNvPr id="517459" name="Group 339">
            <a:extLst>
              <a:ext uri="{FF2B5EF4-FFF2-40B4-BE49-F238E27FC236}">
                <a16:creationId xmlns:a16="http://schemas.microsoft.com/office/drawing/2014/main" id="{62CF9725-D674-FCEB-6663-805C95D0C24A}"/>
              </a:ext>
            </a:extLst>
          </p:cNvPr>
          <p:cNvGrpSpPr>
            <a:grpSpLocks/>
          </p:cNvGrpSpPr>
          <p:nvPr/>
        </p:nvGrpSpPr>
        <p:grpSpPr bwMode="auto">
          <a:xfrm>
            <a:off x="884238" y="1484313"/>
            <a:ext cx="7131050" cy="3602037"/>
            <a:chOff x="1670" y="1718"/>
            <a:chExt cx="2568" cy="1297"/>
          </a:xfrm>
        </p:grpSpPr>
        <p:grpSp>
          <p:nvGrpSpPr>
            <p:cNvPr id="517328" name="Group 208">
              <a:extLst>
                <a:ext uri="{FF2B5EF4-FFF2-40B4-BE49-F238E27FC236}">
                  <a16:creationId xmlns:a16="http://schemas.microsoft.com/office/drawing/2014/main" id="{97C6D983-C481-6E28-E894-F923306D9E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0" y="1718"/>
              <a:ext cx="2568" cy="823"/>
              <a:chOff x="1670" y="1718"/>
              <a:chExt cx="2568" cy="823"/>
            </a:xfrm>
          </p:grpSpPr>
          <p:sp>
            <p:nvSpPr>
              <p:cNvPr id="517128" name="Rectangle 8">
                <a:extLst>
                  <a:ext uri="{FF2B5EF4-FFF2-40B4-BE49-F238E27FC236}">
                    <a16:creationId xmlns:a16="http://schemas.microsoft.com/office/drawing/2014/main" id="{0FED8894-03C9-29EE-AB13-83F9AA1D1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730"/>
                <a:ext cx="38" cy="22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29" name="Rectangle 9">
                <a:extLst>
                  <a:ext uri="{FF2B5EF4-FFF2-40B4-BE49-F238E27FC236}">
                    <a16:creationId xmlns:a16="http://schemas.microsoft.com/office/drawing/2014/main" id="{30E5665E-8F95-482A-CED5-22BD0D69BA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2" y="1730"/>
                <a:ext cx="40" cy="22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0" name="Rectangle 10">
                <a:extLst>
                  <a:ext uri="{FF2B5EF4-FFF2-40B4-BE49-F238E27FC236}">
                    <a16:creationId xmlns:a16="http://schemas.microsoft.com/office/drawing/2014/main" id="{5E74A6F4-FA96-A8B0-FC03-C07CF06DA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9" y="1730"/>
                <a:ext cx="483" cy="11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1" name="Rectangle 11">
                <a:extLst>
                  <a:ext uri="{FF2B5EF4-FFF2-40B4-BE49-F238E27FC236}">
                    <a16:creationId xmlns:a16="http://schemas.microsoft.com/office/drawing/2014/main" id="{DB89725A-3B54-78A1-3C6B-81B25747E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9" y="1730"/>
                <a:ext cx="35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Sample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32" name="Rectangle 12">
                <a:extLst>
                  <a:ext uri="{FF2B5EF4-FFF2-40B4-BE49-F238E27FC236}">
                    <a16:creationId xmlns:a16="http://schemas.microsoft.com/office/drawing/2014/main" id="{D8B679C8-3631-425D-145F-9FF5F91B1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9" y="1841"/>
                <a:ext cx="483" cy="110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3" name="Rectangle 13">
                <a:extLst>
                  <a:ext uri="{FF2B5EF4-FFF2-40B4-BE49-F238E27FC236}">
                    <a16:creationId xmlns:a16="http://schemas.microsoft.com/office/drawing/2014/main" id="{F27A66B0-759C-61E5-F1D8-23E034065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2" y="1840"/>
                <a:ext cx="319" cy="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Size (1)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34" name="Rectangle 14">
                <a:extLst>
                  <a:ext uri="{FF2B5EF4-FFF2-40B4-BE49-F238E27FC236}">
                    <a16:creationId xmlns:a16="http://schemas.microsoft.com/office/drawing/2014/main" id="{F870D275-51B0-694D-F512-3D61F353C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1840"/>
                <a:ext cx="25" cy="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35" name="Rectangle 15">
                <a:extLst>
                  <a:ext uri="{FF2B5EF4-FFF2-40B4-BE49-F238E27FC236}">
                    <a16:creationId xmlns:a16="http://schemas.microsoft.com/office/drawing/2014/main" id="{FAAAD5BD-0433-B8CE-AC24-025736496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6" name="Rectangle 16">
                <a:extLst>
                  <a:ext uri="{FF2B5EF4-FFF2-40B4-BE49-F238E27FC236}">
                    <a16:creationId xmlns:a16="http://schemas.microsoft.com/office/drawing/2014/main" id="{C439BD44-4FE3-7EC3-3C3D-B1573C267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" y="1730"/>
                <a:ext cx="39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7" name="Rectangle 17">
                <a:extLst>
                  <a:ext uri="{FF2B5EF4-FFF2-40B4-BE49-F238E27FC236}">
                    <a16:creationId xmlns:a16="http://schemas.microsoft.com/office/drawing/2014/main" id="{B72D9836-E511-EED3-4E3E-A5107A8F6E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1865"/>
                <a:ext cx="490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8" name="Rectangle 18">
                <a:extLst>
                  <a:ext uri="{FF2B5EF4-FFF2-40B4-BE49-F238E27FC236}">
                    <a16:creationId xmlns:a16="http://schemas.microsoft.com/office/drawing/2014/main" id="{F6258E9F-4AA6-30D6-DA19-1C76973A8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8" y="1730"/>
                <a:ext cx="41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39" name="Rectangle 19">
                <a:extLst>
                  <a:ext uri="{FF2B5EF4-FFF2-40B4-BE49-F238E27FC236}">
                    <a16:creationId xmlns:a16="http://schemas.microsoft.com/office/drawing/2014/main" id="{7FE80D0C-9887-51BB-C420-4BD7AEB3B5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2" y="1730"/>
                <a:ext cx="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A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40" name="Rectangle 20">
                <a:extLst>
                  <a:ext uri="{FF2B5EF4-FFF2-40B4-BE49-F238E27FC236}">
                    <a16:creationId xmlns:a16="http://schemas.microsoft.com/office/drawing/2014/main" id="{9488959C-9E13-D43E-2553-94C5491D3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9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41" name="Rectangle 21">
                <a:extLst>
                  <a:ext uri="{FF2B5EF4-FFF2-40B4-BE49-F238E27FC236}">
                    <a16:creationId xmlns:a16="http://schemas.microsoft.com/office/drawing/2014/main" id="{B4DE5161-CF4E-DECD-A863-6630B2CD85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4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42" name="Rectangle 22">
                <a:extLst>
                  <a:ext uri="{FF2B5EF4-FFF2-40B4-BE49-F238E27FC236}">
                    <a16:creationId xmlns:a16="http://schemas.microsoft.com/office/drawing/2014/main" id="{7D7D8C43-A228-5CD5-E962-A93FDD144A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43" name="Rectangle 23">
                <a:extLst>
                  <a:ext uri="{FF2B5EF4-FFF2-40B4-BE49-F238E27FC236}">
                    <a16:creationId xmlns:a16="http://schemas.microsoft.com/office/drawing/2014/main" id="{0EFDFB30-4885-FECF-5165-2A2601F66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5" y="1730"/>
                <a:ext cx="4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44" name="Rectangle 24">
                <a:extLst>
                  <a:ext uri="{FF2B5EF4-FFF2-40B4-BE49-F238E27FC236}">
                    <a16:creationId xmlns:a16="http://schemas.microsoft.com/office/drawing/2014/main" id="{A1E3986C-316C-6C2A-63A4-A0657D8D13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1865"/>
                <a:ext cx="492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45" name="Rectangle 25">
                <a:extLst>
                  <a:ext uri="{FF2B5EF4-FFF2-40B4-BE49-F238E27FC236}">
                    <a16:creationId xmlns:a16="http://schemas.microsoft.com/office/drawing/2014/main" id="{3B5C199A-7576-D31E-A584-C9DA169DB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4" y="1730"/>
                <a:ext cx="41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46" name="Rectangle 26">
                <a:extLst>
                  <a:ext uri="{FF2B5EF4-FFF2-40B4-BE49-F238E27FC236}">
                    <a16:creationId xmlns:a16="http://schemas.microsoft.com/office/drawing/2014/main" id="{899F5378-1D4E-E95C-159B-B9C781AA6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1730"/>
                <a:ext cx="6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D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47" name="Rectangle 27">
                <a:extLst>
                  <a:ext uri="{FF2B5EF4-FFF2-40B4-BE49-F238E27FC236}">
                    <a16:creationId xmlns:a16="http://schemas.microsoft.com/office/drawing/2014/main" id="{3E49C71B-A812-77B4-7600-8763477C0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2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48" name="Rectangle 28">
                <a:extLst>
                  <a:ext uri="{FF2B5EF4-FFF2-40B4-BE49-F238E27FC236}">
                    <a16:creationId xmlns:a16="http://schemas.microsoft.com/office/drawing/2014/main" id="{13370718-2E23-7535-780D-7EABB4658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" y="1730"/>
                <a:ext cx="162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 (2)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49" name="Rectangle 29">
                <a:extLst>
                  <a:ext uri="{FF2B5EF4-FFF2-40B4-BE49-F238E27FC236}">
                    <a16:creationId xmlns:a16="http://schemas.microsoft.com/office/drawing/2014/main" id="{E3AF4B1B-1A60-8F3B-E683-2922CB912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37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50" name="Rectangle 30">
                <a:extLst>
                  <a:ext uri="{FF2B5EF4-FFF2-40B4-BE49-F238E27FC236}">
                    <a16:creationId xmlns:a16="http://schemas.microsoft.com/office/drawing/2014/main" id="{93D988A5-393F-5A1E-58F2-CC9A802EA5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1730"/>
                <a:ext cx="4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51" name="Rectangle 31">
                <a:extLst>
                  <a:ext uri="{FF2B5EF4-FFF2-40B4-BE49-F238E27FC236}">
                    <a16:creationId xmlns:a16="http://schemas.microsoft.com/office/drawing/2014/main" id="{543E6B0B-A5E8-BF84-4A4D-D353B3047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2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52" name="Rectangle 32">
                <a:extLst>
                  <a:ext uri="{FF2B5EF4-FFF2-40B4-BE49-F238E27FC236}">
                    <a16:creationId xmlns:a16="http://schemas.microsoft.com/office/drawing/2014/main" id="{419A631A-3EF2-1D2B-B0D6-4C9C6859C1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1865"/>
                <a:ext cx="491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53" name="Rectangle 33">
                <a:extLst>
                  <a:ext uri="{FF2B5EF4-FFF2-40B4-BE49-F238E27FC236}">
                    <a16:creationId xmlns:a16="http://schemas.microsoft.com/office/drawing/2014/main" id="{534A3D41-E8FE-1E60-A607-F1CA3F6332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" y="1730"/>
                <a:ext cx="41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54" name="Rectangle 34">
                <a:extLst>
                  <a:ext uri="{FF2B5EF4-FFF2-40B4-BE49-F238E27FC236}">
                    <a16:creationId xmlns:a16="http://schemas.microsoft.com/office/drawing/2014/main" id="{F8585356-4E37-8B3B-4D1D-60E3D7A72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6" y="1730"/>
                <a:ext cx="67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D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55" name="Rectangle 35">
                <a:extLst>
                  <a:ext uri="{FF2B5EF4-FFF2-40B4-BE49-F238E27FC236}">
                    <a16:creationId xmlns:a16="http://schemas.microsoft.com/office/drawing/2014/main" id="{41A2B9B6-D772-5A5C-92EF-2582279BC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5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56" name="Rectangle 36">
                <a:extLst>
                  <a:ext uri="{FF2B5EF4-FFF2-40B4-BE49-F238E27FC236}">
                    <a16:creationId xmlns:a16="http://schemas.microsoft.com/office/drawing/2014/main" id="{E0BE413A-F5DE-61D5-6D86-9512C6562A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57" name="Rectangle 37">
                <a:extLst>
                  <a:ext uri="{FF2B5EF4-FFF2-40B4-BE49-F238E27FC236}">
                    <a16:creationId xmlns:a16="http://schemas.microsoft.com/office/drawing/2014/main" id="{5A4A5F43-8CF7-8444-6154-DCA4BDC4E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1730"/>
                <a:ext cx="40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58" name="Rectangle 38">
                <a:extLst>
                  <a:ext uri="{FF2B5EF4-FFF2-40B4-BE49-F238E27FC236}">
                    <a16:creationId xmlns:a16="http://schemas.microsoft.com/office/drawing/2014/main" id="{4FB050D9-A74C-87EF-C72F-53A035915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89" y="1730"/>
                <a:ext cx="37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59" name="Rectangle 39">
                <a:extLst>
                  <a:ext uri="{FF2B5EF4-FFF2-40B4-BE49-F238E27FC236}">
                    <a16:creationId xmlns:a16="http://schemas.microsoft.com/office/drawing/2014/main" id="{DB68F2D6-B083-5D25-BBC3-23F09E8CF3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1865"/>
                <a:ext cx="488" cy="8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0" name="Rectangle 40">
                <a:extLst>
                  <a:ext uri="{FF2B5EF4-FFF2-40B4-BE49-F238E27FC236}">
                    <a16:creationId xmlns:a16="http://schemas.microsoft.com/office/drawing/2014/main" id="{0C8415F0-6367-585E-FE3C-A936AD7AF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8" y="1730"/>
                <a:ext cx="411" cy="135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1" name="Rectangle 41">
                <a:extLst>
                  <a:ext uri="{FF2B5EF4-FFF2-40B4-BE49-F238E27FC236}">
                    <a16:creationId xmlns:a16="http://schemas.microsoft.com/office/drawing/2014/main" id="{80320894-44A4-F291-033E-29D8C9545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7" y="1730"/>
                <a:ext cx="56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d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62" name="Rectangle 42">
                <a:extLst>
                  <a:ext uri="{FF2B5EF4-FFF2-40B4-BE49-F238E27FC236}">
                    <a16:creationId xmlns:a16="http://schemas.microsoft.com/office/drawing/2014/main" id="{7FF34E82-B0F0-3016-5A2C-DB0D294E61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5" y="175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63" name="Rectangle 43">
                <a:extLst>
                  <a:ext uri="{FF2B5EF4-FFF2-40B4-BE49-F238E27FC236}">
                    <a16:creationId xmlns:a16="http://schemas.microsoft.com/office/drawing/2014/main" id="{894A6156-0B32-13A8-10E6-0A402EA42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" y="1730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64" name="Rectangle 44">
                <a:extLst>
                  <a:ext uri="{FF2B5EF4-FFF2-40B4-BE49-F238E27FC236}">
                    <a16:creationId xmlns:a16="http://schemas.microsoft.com/office/drawing/2014/main" id="{488D7941-2918-E9B2-12C7-4CB038D9A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5" name="Rectangle 45">
                <a:extLst>
                  <a:ext uri="{FF2B5EF4-FFF2-40B4-BE49-F238E27FC236}">
                    <a16:creationId xmlns:a16="http://schemas.microsoft.com/office/drawing/2014/main" id="{67439ED4-1D0C-1B97-95D5-9B98BFFA0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6" name="Rectangle 46">
                <a:extLst>
                  <a:ext uri="{FF2B5EF4-FFF2-40B4-BE49-F238E27FC236}">
                    <a16:creationId xmlns:a16="http://schemas.microsoft.com/office/drawing/2014/main" id="{6523846A-A036-5825-2A60-39E685DB5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718"/>
                <a:ext cx="56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7" name="Rectangle 47">
                <a:extLst>
                  <a:ext uri="{FF2B5EF4-FFF2-40B4-BE49-F238E27FC236}">
                    <a16:creationId xmlns:a16="http://schemas.microsoft.com/office/drawing/2014/main" id="{C323BE9A-4F1E-7CCD-08D9-57D2CE6E56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730"/>
                <a:ext cx="561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8" name="Rectangle 48">
                <a:extLst>
                  <a:ext uri="{FF2B5EF4-FFF2-40B4-BE49-F238E27FC236}">
                    <a16:creationId xmlns:a16="http://schemas.microsoft.com/office/drawing/2014/main" id="{F92844AC-A650-A01A-8003-D77EC254A9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1730"/>
                <a:ext cx="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69" name="Rectangle 49">
                <a:extLst>
                  <a:ext uri="{FF2B5EF4-FFF2-40B4-BE49-F238E27FC236}">
                    <a16:creationId xmlns:a16="http://schemas.microsoft.com/office/drawing/2014/main" id="{CD733956-2015-A5B1-56D6-F8E7567A3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730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0" name="Rectangle 50">
                <a:extLst>
                  <a:ext uri="{FF2B5EF4-FFF2-40B4-BE49-F238E27FC236}">
                    <a16:creationId xmlns:a16="http://schemas.microsoft.com/office/drawing/2014/main" id="{D94806E5-5E93-4F4A-678A-B4AD131922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1" name="Rectangle 51">
                <a:extLst>
                  <a:ext uri="{FF2B5EF4-FFF2-40B4-BE49-F238E27FC236}">
                    <a16:creationId xmlns:a16="http://schemas.microsoft.com/office/drawing/2014/main" id="{A11DF22D-EF37-311E-4AAE-C5FC991347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" y="1718"/>
                <a:ext cx="48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2" name="Rectangle 52">
                <a:extLst>
                  <a:ext uri="{FF2B5EF4-FFF2-40B4-BE49-F238E27FC236}">
                    <a16:creationId xmlns:a16="http://schemas.microsoft.com/office/drawing/2014/main" id="{32B27337-415C-86BE-F820-5CFEBA0D6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" y="1730"/>
                <a:ext cx="484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3" name="Rectangle 53">
                <a:extLst>
                  <a:ext uri="{FF2B5EF4-FFF2-40B4-BE49-F238E27FC236}">
                    <a16:creationId xmlns:a16="http://schemas.microsoft.com/office/drawing/2014/main" id="{A086BCE9-8D2E-C3D5-1675-B144D247D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1730"/>
                <a:ext cx="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4" name="Rectangle 54">
                <a:extLst>
                  <a:ext uri="{FF2B5EF4-FFF2-40B4-BE49-F238E27FC236}">
                    <a16:creationId xmlns:a16="http://schemas.microsoft.com/office/drawing/2014/main" id="{20A9954E-78B1-FD56-AD0E-658974834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730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5" name="Rectangle 55">
                <a:extLst>
                  <a:ext uri="{FF2B5EF4-FFF2-40B4-BE49-F238E27FC236}">
                    <a16:creationId xmlns:a16="http://schemas.microsoft.com/office/drawing/2014/main" id="{54248543-E7FC-334D-526B-98E4FEB42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6" name="Rectangle 56">
                <a:extLst>
                  <a:ext uri="{FF2B5EF4-FFF2-40B4-BE49-F238E27FC236}">
                    <a16:creationId xmlns:a16="http://schemas.microsoft.com/office/drawing/2014/main" id="{3F21BADA-EBD3-B1C2-9D38-4A07AF521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0" y="1718"/>
                <a:ext cx="486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7" name="Rectangle 57">
                <a:extLst>
                  <a:ext uri="{FF2B5EF4-FFF2-40B4-BE49-F238E27FC236}">
                    <a16:creationId xmlns:a16="http://schemas.microsoft.com/office/drawing/2014/main" id="{FC87B146-A4E3-F392-E82B-1F9081610E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0" y="1730"/>
                <a:ext cx="48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8" name="Rectangle 58">
                <a:extLst>
                  <a:ext uri="{FF2B5EF4-FFF2-40B4-BE49-F238E27FC236}">
                    <a16:creationId xmlns:a16="http://schemas.microsoft.com/office/drawing/2014/main" id="{6271363C-67FB-87DD-F97E-E2164A30A3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1730"/>
                <a:ext cx="6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9" name="Rectangle 59">
                <a:extLst>
                  <a:ext uri="{FF2B5EF4-FFF2-40B4-BE49-F238E27FC236}">
                    <a16:creationId xmlns:a16="http://schemas.microsoft.com/office/drawing/2014/main" id="{68B662CB-373C-BB12-6BC0-E5BE02B0C9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730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0" name="Rectangle 60">
                <a:extLst>
                  <a:ext uri="{FF2B5EF4-FFF2-40B4-BE49-F238E27FC236}">
                    <a16:creationId xmlns:a16="http://schemas.microsoft.com/office/drawing/2014/main" id="{D8004691-8AC0-4F62-DCBD-DF0F51BD95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1" name="Rectangle 61">
                <a:extLst>
                  <a:ext uri="{FF2B5EF4-FFF2-40B4-BE49-F238E27FC236}">
                    <a16:creationId xmlns:a16="http://schemas.microsoft.com/office/drawing/2014/main" id="{2C01C215-EC7C-1951-DB8E-5EE18B597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7" y="1718"/>
                <a:ext cx="48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2" name="Rectangle 62">
                <a:extLst>
                  <a:ext uri="{FF2B5EF4-FFF2-40B4-BE49-F238E27FC236}">
                    <a16:creationId xmlns:a16="http://schemas.microsoft.com/office/drawing/2014/main" id="{9D34B11D-7133-511C-CE55-8916F346B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7" y="1730"/>
                <a:ext cx="485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3" name="Rectangle 63">
                <a:extLst>
                  <a:ext uri="{FF2B5EF4-FFF2-40B4-BE49-F238E27FC236}">
                    <a16:creationId xmlns:a16="http://schemas.microsoft.com/office/drawing/2014/main" id="{C3063CB3-FC1A-EA9F-E644-736C73D467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1730"/>
                <a:ext cx="5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4" name="Rectangle 64">
                <a:extLst>
                  <a:ext uri="{FF2B5EF4-FFF2-40B4-BE49-F238E27FC236}">
                    <a16:creationId xmlns:a16="http://schemas.microsoft.com/office/drawing/2014/main" id="{1E862E57-BC46-DF78-0093-4FD2C2C98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730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5" name="Rectangle 65">
                <a:extLst>
                  <a:ext uri="{FF2B5EF4-FFF2-40B4-BE49-F238E27FC236}">
                    <a16:creationId xmlns:a16="http://schemas.microsoft.com/office/drawing/2014/main" id="{1D3959E9-2E9A-E531-935D-5DBBF280A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71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6" name="Rectangle 66">
                <a:extLst>
                  <a:ext uri="{FF2B5EF4-FFF2-40B4-BE49-F238E27FC236}">
                    <a16:creationId xmlns:a16="http://schemas.microsoft.com/office/drawing/2014/main" id="{6B53A6E5-477E-6EA1-710A-58F04AB9E6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718"/>
                <a:ext cx="4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7" name="Rectangle 67">
                <a:extLst>
                  <a:ext uri="{FF2B5EF4-FFF2-40B4-BE49-F238E27FC236}">
                    <a16:creationId xmlns:a16="http://schemas.microsoft.com/office/drawing/2014/main" id="{93B2F5A8-8A58-6746-A4F6-E0E7A05206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730"/>
                <a:ext cx="483" cy="1"/>
              </a:xfrm>
              <a:prstGeom prst="rect">
                <a:avLst/>
              </a:pr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8" name="Rectangle 68">
                <a:extLst>
                  <a:ext uri="{FF2B5EF4-FFF2-40B4-BE49-F238E27FC236}">
                    <a16:creationId xmlns:a16="http://schemas.microsoft.com/office/drawing/2014/main" id="{3E1C9927-8CDF-BF35-45B8-64A72EEE6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9" name="Rectangle 69">
                <a:extLst>
                  <a:ext uri="{FF2B5EF4-FFF2-40B4-BE49-F238E27FC236}">
                    <a16:creationId xmlns:a16="http://schemas.microsoft.com/office/drawing/2014/main" id="{5A556A88-C4A2-C639-6985-F42481FB9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71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0" name="Rectangle 70">
                <a:extLst>
                  <a:ext uri="{FF2B5EF4-FFF2-40B4-BE49-F238E27FC236}">
                    <a16:creationId xmlns:a16="http://schemas.microsoft.com/office/drawing/2014/main" id="{3719FA06-5C4A-9F40-2A0D-A5A399DF0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730"/>
                <a:ext cx="11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1" name="Rectangle 71">
                <a:extLst>
                  <a:ext uri="{FF2B5EF4-FFF2-40B4-BE49-F238E27FC236}">
                    <a16:creationId xmlns:a16="http://schemas.microsoft.com/office/drawing/2014/main" id="{4B9F45BB-C018-633C-DE97-E7E3C369B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730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2" name="Rectangle 72">
                <a:extLst>
                  <a:ext uri="{FF2B5EF4-FFF2-40B4-BE49-F238E27FC236}">
                    <a16:creationId xmlns:a16="http://schemas.microsoft.com/office/drawing/2014/main" id="{68C58F61-51FF-AAE4-0CD9-F027A12CF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730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3" name="Rectangle 73">
                <a:extLst>
                  <a:ext uri="{FF2B5EF4-FFF2-40B4-BE49-F238E27FC236}">
                    <a16:creationId xmlns:a16="http://schemas.microsoft.com/office/drawing/2014/main" id="{AC24D230-F5D3-72AC-8FFF-84846A359D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730"/>
                <a:ext cx="5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4" name="Rectangle 74">
                <a:extLst>
                  <a:ext uri="{FF2B5EF4-FFF2-40B4-BE49-F238E27FC236}">
                    <a16:creationId xmlns:a16="http://schemas.microsoft.com/office/drawing/2014/main" id="{4BA3EE01-A3B6-1BCF-BF56-D5DE0E24D6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730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5" name="Rectangle 75">
                <a:extLst>
                  <a:ext uri="{FF2B5EF4-FFF2-40B4-BE49-F238E27FC236}">
                    <a16:creationId xmlns:a16="http://schemas.microsoft.com/office/drawing/2014/main" id="{02938418-E62D-5EC3-63FB-5F94FAED8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730"/>
                <a:ext cx="12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6" name="Rectangle 76">
                <a:extLst>
                  <a:ext uri="{FF2B5EF4-FFF2-40B4-BE49-F238E27FC236}">
                    <a16:creationId xmlns:a16="http://schemas.microsoft.com/office/drawing/2014/main" id="{272D10D7-DE00-305F-9360-AEA60588B6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1965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97" name="Rectangle 77">
                <a:extLst>
                  <a:ext uri="{FF2B5EF4-FFF2-40B4-BE49-F238E27FC236}">
                    <a16:creationId xmlns:a16="http://schemas.microsoft.com/office/drawing/2014/main" id="{8F57F2BC-0CC3-972E-C506-85DB1E48F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98" name="Rectangle 78">
                <a:extLst>
                  <a:ext uri="{FF2B5EF4-FFF2-40B4-BE49-F238E27FC236}">
                    <a16:creationId xmlns:a16="http://schemas.microsoft.com/office/drawing/2014/main" id="{C2E9AB60-8DD4-C643-06DF-D5CF8DEAB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1965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1.880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199" name="Rectangle 79">
                <a:extLst>
                  <a:ext uri="{FF2B5EF4-FFF2-40B4-BE49-F238E27FC236}">
                    <a16:creationId xmlns:a16="http://schemas.microsoft.com/office/drawing/2014/main" id="{695EA94B-2825-C74B-607B-1F40A1CD4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0" name="Rectangle 80">
                <a:extLst>
                  <a:ext uri="{FF2B5EF4-FFF2-40B4-BE49-F238E27FC236}">
                    <a16:creationId xmlns:a16="http://schemas.microsoft.com/office/drawing/2014/main" id="{BF32F592-78CF-2798-ADCF-A86132DF5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1965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1" name="Rectangle 81">
                <a:extLst>
                  <a:ext uri="{FF2B5EF4-FFF2-40B4-BE49-F238E27FC236}">
                    <a16:creationId xmlns:a16="http://schemas.microsoft.com/office/drawing/2014/main" id="{94A32F38-5F57-DE84-2E89-5D3B274D1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2" name="Rectangle 82">
                <a:extLst>
                  <a:ext uri="{FF2B5EF4-FFF2-40B4-BE49-F238E27FC236}">
                    <a16:creationId xmlns:a16="http://schemas.microsoft.com/office/drawing/2014/main" id="{F09E47B7-4203-A7C2-82C2-74B68C35A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1965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3.268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3" name="Rectangle 83">
                <a:extLst>
                  <a:ext uri="{FF2B5EF4-FFF2-40B4-BE49-F238E27FC236}">
                    <a16:creationId xmlns:a16="http://schemas.microsoft.com/office/drawing/2014/main" id="{FB3854BF-7986-407F-65F4-43A5722CD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4" name="Rectangle 84">
                <a:extLst>
                  <a:ext uri="{FF2B5EF4-FFF2-40B4-BE49-F238E27FC236}">
                    <a16:creationId xmlns:a16="http://schemas.microsoft.com/office/drawing/2014/main" id="{6D12EB3A-7838-A974-A496-F03DE49B2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1965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1.128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5" name="Rectangle 85">
                <a:extLst>
                  <a:ext uri="{FF2B5EF4-FFF2-40B4-BE49-F238E27FC236}">
                    <a16:creationId xmlns:a16="http://schemas.microsoft.com/office/drawing/2014/main" id="{2DD6D388-5325-85AB-7F3B-D8C9D97AD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1965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06" name="Rectangle 86">
                <a:extLst>
                  <a:ext uri="{FF2B5EF4-FFF2-40B4-BE49-F238E27FC236}">
                    <a16:creationId xmlns:a16="http://schemas.microsoft.com/office/drawing/2014/main" id="{DA4FA85A-FF87-5C41-E5DF-63519F2A53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950"/>
                <a:ext cx="11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7" name="Rectangle 87">
                <a:extLst>
                  <a:ext uri="{FF2B5EF4-FFF2-40B4-BE49-F238E27FC236}">
                    <a16:creationId xmlns:a16="http://schemas.microsoft.com/office/drawing/2014/main" id="{E96122C0-67C2-487E-1A9E-2F9D986DB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1950"/>
                <a:ext cx="56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8" name="Rectangle 88">
                <a:extLst>
                  <a:ext uri="{FF2B5EF4-FFF2-40B4-BE49-F238E27FC236}">
                    <a16:creationId xmlns:a16="http://schemas.microsoft.com/office/drawing/2014/main" id="{6776B89D-9788-64DF-25F4-7B29FE54D7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96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9" name="Rectangle 89">
                <a:extLst>
                  <a:ext uri="{FF2B5EF4-FFF2-40B4-BE49-F238E27FC236}">
                    <a16:creationId xmlns:a16="http://schemas.microsoft.com/office/drawing/2014/main" id="{5CF6789B-C82F-AEF5-0745-AD410D9CE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95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0" name="Rectangle 90">
                <a:extLst>
                  <a:ext uri="{FF2B5EF4-FFF2-40B4-BE49-F238E27FC236}">
                    <a16:creationId xmlns:a16="http://schemas.microsoft.com/office/drawing/2014/main" id="{2E59E8D6-6F69-5609-4588-B4AF707EB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" y="1950"/>
                <a:ext cx="48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1" name="Rectangle 91">
                <a:extLst>
                  <a:ext uri="{FF2B5EF4-FFF2-40B4-BE49-F238E27FC236}">
                    <a16:creationId xmlns:a16="http://schemas.microsoft.com/office/drawing/2014/main" id="{F2673D7A-B9FB-012F-BD84-A3BA974BC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96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2" name="Rectangle 92">
                <a:extLst>
                  <a:ext uri="{FF2B5EF4-FFF2-40B4-BE49-F238E27FC236}">
                    <a16:creationId xmlns:a16="http://schemas.microsoft.com/office/drawing/2014/main" id="{7AE97775-1D21-9D29-712A-042E21E362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95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3" name="Rectangle 93">
                <a:extLst>
                  <a:ext uri="{FF2B5EF4-FFF2-40B4-BE49-F238E27FC236}">
                    <a16:creationId xmlns:a16="http://schemas.microsoft.com/office/drawing/2014/main" id="{2312D195-E298-A847-843D-A6AB37FBF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0" y="1950"/>
                <a:ext cx="486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4" name="Rectangle 94">
                <a:extLst>
                  <a:ext uri="{FF2B5EF4-FFF2-40B4-BE49-F238E27FC236}">
                    <a16:creationId xmlns:a16="http://schemas.microsoft.com/office/drawing/2014/main" id="{B60FFC75-72FA-EF0E-FD53-74D214B89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962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5" name="Rectangle 95">
                <a:extLst>
                  <a:ext uri="{FF2B5EF4-FFF2-40B4-BE49-F238E27FC236}">
                    <a16:creationId xmlns:a16="http://schemas.microsoft.com/office/drawing/2014/main" id="{40692360-D0F2-87A3-9C0B-B4AB3266B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950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6" name="Rectangle 96">
                <a:extLst>
                  <a:ext uri="{FF2B5EF4-FFF2-40B4-BE49-F238E27FC236}">
                    <a16:creationId xmlns:a16="http://schemas.microsoft.com/office/drawing/2014/main" id="{162F6D86-F277-92BD-9041-9441B8AA04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7" y="1950"/>
                <a:ext cx="48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7" name="Rectangle 97">
                <a:extLst>
                  <a:ext uri="{FF2B5EF4-FFF2-40B4-BE49-F238E27FC236}">
                    <a16:creationId xmlns:a16="http://schemas.microsoft.com/office/drawing/2014/main" id="{768972FD-FCA9-70C4-8D2E-6B4BB0322D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96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8" name="Rectangle 98">
                <a:extLst>
                  <a:ext uri="{FF2B5EF4-FFF2-40B4-BE49-F238E27FC236}">
                    <a16:creationId xmlns:a16="http://schemas.microsoft.com/office/drawing/2014/main" id="{E3C16FEB-5792-E36B-CC25-DAC7220A2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950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9" name="Rectangle 99">
                <a:extLst>
                  <a:ext uri="{FF2B5EF4-FFF2-40B4-BE49-F238E27FC236}">
                    <a16:creationId xmlns:a16="http://schemas.microsoft.com/office/drawing/2014/main" id="{7675BD3A-9C97-F676-CB39-FB744E97E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3" y="1950"/>
                <a:ext cx="4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0" name="Rectangle 100">
                <a:extLst>
                  <a:ext uri="{FF2B5EF4-FFF2-40B4-BE49-F238E27FC236}">
                    <a16:creationId xmlns:a16="http://schemas.microsoft.com/office/drawing/2014/main" id="{DAB16B5D-BF8A-5F58-8842-8862DFC51C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950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1" name="Rectangle 101">
                <a:extLst>
                  <a:ext uri="{FF2B5EF4-FFF2-40B4-BE49-F238E27FC236}">
                    <a16:creationId xmlns:a16="http://schemas.microsoft.com/office/drawing/2014/main" id="{7C060670-463B-4E6D-0714-22EFEB08DB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1963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2" name="Rectangle 102">
                <a:extLst>
                  <a:ext uri="{FF2B5EF4-FFF2-40B4-BE49-F238E27FC236}">
                    <a16:creationId xmlns:a16="http://schemas.microsoft.com/office/drawing/2014/main" id="{F5CDD876-7604-5FAE-68E1-2461C3B98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1963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3" name="Rectangle 103">
                <a:extLst>
                  <a:ext uri="{FF2B5EF4-FFF2-40B4-BE49-F238E27FC236}">
                    <a16:creationId xmlns:a16="http://schemas.microsoft.com/office/drawing/2014/main" id="{4350CA21-D4AC-6C71-AFBB-1FA958491D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1963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4" name="Rectangle 104">
                <a:extLst>
                  <a:ext uri="{FF2B5EF4-FFF2-40B4-BE49-F238E27FC236}">
                    <a16:creationId xmlns:a16="http://schemas.microsoft.com/office/drawing/2014/main" id="{C3A4C22B-AE04-27FD-ACDF-F5BF5C72F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1963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5" name="Rectangle 105">
                <a:extLst>
                  <a:ext uri="{FF2B5EF4-FFF2-40B4-BE49-F238E27FC236}">
                    <a16:creationId xmlns:a16="http://schemas.microsoft.com/office/drawing/2014/main" id="{BFBBE3DE-FDA5-699D-F2D2-B16B4373BB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1963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6" name="Rectangle 106">
                <a:extLst>
                  <a:ext uri="{FF2B5EF4-FFF2-40B4-BE49-F238E27FC236}">
                    <a16:creationId xmlns:a16="http://schemas.microsoft.com/office/drawing/2014/main" id="{CF0B4AE3-3B83-B40A-BEC1-2ACC5C376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1963"/>
                <a:ext cx="12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7" name="Rectangle 107">
                <a:extLst>
                  <a:ext uri="{FF2B5EF4-FFF2-40B4-BE49-F238E27FC236}">
                    <a16:creationId xmlns:a16="http://schemas.microsoft.com/office/drawing/2014/main" id="{D744BCF0-DBA6-4D5E-5640-BDC41B582D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081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28" name="Rectangle 108">
                <a:extLst>
                  <a:ext uri="{FF2B5EF4-FFF2-40B4-BE49-F238E27FC236}">
                    <a16:creationId xmlns:a16="http://schemas.microsoft.com/office/drawing/2014/main" id="{DBE32332-9A17-692B-3BDF-B39A9751E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29" name="Rectangle 109">
                <a:extLst>
                  <a:ext uri="{FF2B5EF4-FFF2-40B4-BE49-F238E27FC236}">
                    <a16:creationId xmlns:a16="http://schemas.microsoft.com/office/drawing/2014/main" id="{74FB82EF-AA32-C8AD-CEB3-46BB6F02B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08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1.023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0" name="Rectangle 110">
                <a:extLst>
                  <a:ext uri="{FF2B5EF4-FFF2-40B4-BE49-F238E27FC236}">
                    <a16:creationId xmlns:a16="http://schemas.microsoft.com/office/drawing/2014/main" id="{44A43EF3-1D1B-54CE-24D1-E93BCB312E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1" name="Rectangle 111">
                <a:extLst>
                  <a:ext uri="{FF2B5EF4-FFF2-40B4-BE49-F238E27FC236}">
                    <a16:creationId xmlns:a16="http://schemas.microsoft.com/office/drawing/2014/main" id="{1C99BC9A-DAA6-34C2-977E-B9F6B9869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081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2" name="Rectangle 112">
                <a:extLst>
                  <a:ext uri="{FF2B5EF4-FFF2-40B4-BE49-F238E27FC236}">
                    <a16:creationId xmlns:a16="http://schemas.microsoft.com/office/drawing/2014/main" id="{FD8C7AE8-ADA5-B996-B80D-F91E1A5C16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3" name="Rectangle 113">
                <a:extLst>
                  <a:ext uri="{FF2B5EF4-FFF2-40B4-BE49-F238E27FC236}">
                    <a16:creationId xmlns:a16="http://schemas.microsoft.com/office/drawing/2014/main" id="{335CF20F-4B73-BC04-605B-22C7AC8920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08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2.574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4" name="Rectangle 114">
                <a:extLst>
                  <a:ext uri="{FF2B5EF4-FFF2-40B4-BE49-F238E27FC236}">
                    <a16:creationId xmlns:a16="http://schemas.microsoft.com/office/drawing/2014/main" id="{663162D1-13CB-22D3-BF1C-8D675E849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5" name="Rectangle 115">
                <a:extLst>
                  <a:ext uri="{FF2B5EF4-FFF2-40B4-BE49-F238E27FC236}">
                    <a16:creationId xmlns:a16="http://schemas.microsoft.com/office/drawing/2014/main" id="{CD420BA6-F3E8-681B-842B-1920734D9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08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1.693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6" name="Rectangle 116">
                <a:extLst>
                  <a:ext uri="{FF2B5EF4-FFF2-40B4-BE49-F238E27FC236}">
                    <a16:creationId xmlns:a16="http://schemas.microsoft.com/office/drawing/2014/main" id="{64959D79-71B6-2AC4-2B10-50AEB0D07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08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37" name="Rectangle 117">
                <a:extLst>
                  <a:ext uri="{FF2B5EF4-FFF2-40B4-BE49-F238E27FC236}">
                    <a16:creationId xmlns:a16="http://schemas.microsoft.com/office/drawing/2014/main" id="{3FD81FAD-B18D-0B9C-C51D-C02ECED49D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073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8" name="Rectangle 118">
                <a:extLst>
                  <a:ext uri="{FF2B5EF4-FFF2-40B4-BE49-F238E27FC236}">
                    <a16:creationId xmlns:a16="http://schemas.microsoft.com/office/drawing/2014/main" id="{994E76AF-CCE6-D583-F7AC-8DAC67735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073"/>
                <a:ext cx="56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9" name="Rectangle 119">
                <a:extLst>
                  <a:ext uri="{FF2B5EF4-FFF2-40B4-BE49-F238E27FC236}">
                    <a16:creationId xmlns:a16="http://schemas.microsoft.com/office/drawing/2014/main" id="{E2837C76-EC6A-C62D-DF96-207097115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0" name="Rectangle 120">
                <a:extLst>
                  <a:ext uri="{FF2B5EF4-FFF2-40B4-BE49-F238E27FC236}">
                    <a16:creationId xmlns:a16="http://schemas.microsoft.com/office/drawing/2014/main" id="{E23019AD-6B0D-3B3F-FCF5-C309BF694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073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1" name="Rectangle 121">
                <a:extLst>
                  <a:ext uri="{FF2B5EF4-FFF2-40B4-BE49-F238E27FC236}">
                    <a16:creationId xmlns:a16="http://schemas.microsoft.com/office/drawing/2014/main" id="{0C2DCAD7-2687-B5BE-1147-386895F031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2" name="Rectangle 122">
                <a:extLst>
                  <a:ext uri="{FF2B5EF4-FFF2-40B4-BE49-F238E27FC236}">
                    <a16:creationId xmlns:a16="http://schemas.microsoft.com/office/drawing/2014/main" id="{65DEFB56-B620-F610-4B7E-79588A9D3D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073"/>
                <a:ext cx="4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3" name="Rectangle 123">
                <a:extLst>
                  <a:ext uri="{FF2B5EF4-FFF2-40B4-BE49-F238E27FC236}">
                    <a16:creationId xmlns:a16="http://schemas.microsoft.com/office/drawing/2014/main" id="{FF0980FF-194D-796A-02BE-903348D28B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0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4" name="Rectangle 124">
                <a:extLst>
                  <a:ext uri="{FF2B5EF4-FFF2-40B4-BE49-F238E27FC236}">
                    <a16:creationId xmlns:a16="http://schemas.microsoft.com/office/drawing/2014/main" id="{745BFAB9-701C-5194-DB64-41CA8B16B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073"/>
                <a:ext cx="49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5" name="Rectangle 125">
                <a:extLst>
                  <a:ext uri="{FF2B5EF4-FFF2-40B4-BE49-F238E27FC236}">
                    <a16:creationId xmlns:a16="http://schemas.microsoft.com/office/drawing/2014/main" id="{ACA35112-41C5-09E2-73CC-4D414F5354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6" name="Rectangle 126">
                <a:extLst>
                  <a:ext uri="{FF2B5EF4-FFF2-40B4-BE49-F238E27FC236}">
                    <a16:creationId xmlns:a16="http://schemas.microsoft.com/office/drawing/2014/main" id="{7CF84119-83EF-1E9C-8AA0-A508FBBD0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2073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7" name="Rectangle 127">
                <a:extLst>
                  <a:ext uri="{FF2B5EF4-FFF2-40B4-BE49-F238E27FC236}">
                    <a16:creationId xmlns:a16="http://schemas.microsoft.com/office/drawing/2014/main" id="{C0E6EBE7-DC46-AD46-53B9-4A93082785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073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8" name="Rectangle 128">
                <a:extLst>
                  <a:ext uri="{FF2B5EF4-FFF2-40B4-BE49-F238E27FC236}">
                    <a16:creationId xmlns:a16="http://schemas.microsoft.com/office/drawing/2014/main" id="{8EDC55DE-9BCB-BB3A-86A4-5F0581168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079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9" name="Rectangle 129">
                <a:extLst>
                  <a:ext uri="{FF2B5EF4-FFF2-40B4-BE49-F238E27FC236}">
                    <a16:creationId xmlns:a16="http://schemas.microsoft.com/office/drawing/2014/main" id="{666717BA-6AEA-8CA6-D941-05898C249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50" name="Rectangle 130">
                <a:extLst>
                  <a:ext uri="{FF2B5EF4-FFF2-40B4-BE49-F238E27FC236}">
                    <a16:creationId xmlns:a16="http://schemas.microsoft.com/office/drawing/2014/main" id="{5A5A65E1-6445-26AA-6715-AD148CB8D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51" name="Rectangle 131">
                <a:extLst>
                  <a:ext uri="{FF2B5EF4-FFF2-40B4-BE49-F238E27FC236}">
                    <a16:creationId xmlns:a16="http://schemas.microsoft.com/office/drawing/2014/main" id="{EBBA4260-E537-8B26-8B87-D3D045323C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079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52" name="Rectangle 132">
                <a:extLst>
                  <a:ext uri="{FF2B5EF4-FFF2-40B4-BE49-F238E27FC236}">
                    <a16:creationId xmlns:a16="http://schemas.microsoft.com/office/drawing/2014/main" id="{1D2BFF00-CDD7-8E1D-20F9-5CBE8A7E07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53" name="Rectangle 133">
                <a:extLst>
                  <a:ext uri="{FF2B5EF4-FFF2-40B4-BE49-F238E27FC236}">
                    <a16:creationId xmlns:a16="http://schemas.microsoft.com/office/drawing/2014/main" id="{5DFAF73F-A97B-0CF2-9430-9BA8A5E5E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079"/>
                <a:ext cx="12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54" name="Rectangle 134">
                <a:extLst>
                  <a:ext uri="{FF2B5EF4-FFF2-40B4-BE49-F238E27FC236}">
                    <a16:creationId xmlns:a16="http://schemas.microsoft.com/office/drawing/2014/main" id="{D2012D40-C673-5774-10FC-0EB2BCDA9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197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55" name="Rectangle 135">
                <a:extLst>
                  <a:ext uri="{FF2B5EF4-FFF2-40B4-BE49-F238E27FC236}">
                    <a16:creationId xmlns:a16="http://schemas.microsoft.com/office/drawing/2014/main" id="{F07BEF45-BA33-71CB-B90A-A79058AE2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56" name="Rectangle 136">
                <a:extLst>
                  <a:ext uri="{FF2B5EF4-FFF2-40B4-BE49-F238E27FC236}">
                    <a16:creationId xmlns:a16="http://schemas.microsoft.com/office/drawing/2014/main" id="{FFA07AC1-344F-866A-CBBA-B41D94EB9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197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57" name="Rectangle 137">
                <a:extLst>
                  <a:ext uri="{FF2B5EF4-FFF2-40B4-BE49-F238E27FC236}">
                    <a16:creationId xmlns:a16="http://schemas.microsoft.com/office/drawing/2014/main" id="{14C57C0A-11BC-9062-4961-4B748C73EB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6" y="2197"/>
                <a:ext cx="178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.729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58" name="Rectangle 138">
                <a:extLst>
                  <a:ext uri="{FF2B5EF4-FFF2-40B4-BE49-F238E27FC236}">
                    <a16:creationId xmlns:a16="http://schemas.microsoft.com/office/drawing/2014/main" id="{DC51FABC-9BA8-F5C0-6A31-FE80D4785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59" name="Rectangle 139">
                <a:extLst>
                  <a:ext uri="{FF2B5EF4-FFF2-40B4-BE49-F238E27FC236}">
                    <a16:creationId xmlns:a16="http://schemas.microsoft.com/office/drawing/2014/main" id="{F8CF9D05-79F5-9220-52DC-90758B91D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197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60" name="Rectangle 140">
                <a:extLst>
                  <a:ext uri="{FF2B5EF4-FFF2-40B4-BE49-F238E27FC236}">
                    <a16:creationId xmlns:a16="http://schemas.microsoft.com/office/drawing/2014/main" id="{4693048B-D8E3-874D-531A-5259904E2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61" name="Rectangle 141">
                <a:extLst>
                  <a:ext uri="{FF2B5EF4-FFF2-40B4-BE49-F238E27FC236}">
                    <a16:creationId xmlns:a16="http://schemas.microsoft.com/office/drawing/2014/main" id="{AC0138B4-F8F1-848B-A0FF-E6B0D12D8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197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2.282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62" name="Rectangle 142">
                <a:extLst>
                  <a:ext uri="{FF2B5EF4-FFF2-40B4-BE49-F238E27FC236}">
                    <a16:creationId xmlns:a16="http://schemas.microsoft.com/office/drawing/2014/main" id="{FA538D8A-AE41-2268-8F9D-79E787675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63" name="Rectangle 143">
                <a:extLst>
                  <a:ext uri="{FF2B5EF4-FFF2-40B4-BE49-F238E27FC236}">
                    <a16:creationId xmlns:a16="http://schemas.microsoft.com/office/drawing/2014/main" id="{F68F230A-A1CB-24D4-C72F-95BEDB1E0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197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2.059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64" name="Rectangle 144">
                <a:extLst>
                  <a:ext uri="{FF2B5EF4-FFF2-40B4-BE49-F238E27FC236}">
                    <a16:creationId xmlns:a16="http://schemas.microsoft.com/office/drawing/2014/main" id="{80BD5753-F10F-268D-6FDA-BAA6A97DD9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197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65" name="Rectangle 145">
                <a:extLst>
                  <a:ext uri="{FF2B5EF4-FFF2-40B4-BE49-F238E27FC236}">
                    <a16:creationId xmlns:a16="http://schemas.microsoft.com/office/drawing/2014/main" id="{D9A00ADE-FAB7-016C-2D4E-41FE568B96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189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66" name="Rectangle 146">
                <a:extLst>
                  <a:ext uri="{FF2B5EF4-FFF2-40B4-BE49-F238E27FC236}">
                    <a16:creationId xmlns:a16="http://schemas.microsoft.com/office/drawing/2014/main" id="{3DC3EEE2-90FD-A1F5-797A-179900FD49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189"/>
                <a:ext cx="56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67" name="Rectangle 147">
                <a:extLst>
                  <a:ext uri="{FF2B5EF4-FFF2-40B4-BE49-F238E27FC236}">
                    <a16:creationId xmlns:a16="http://schemas.microsoft.com/office/drawing/2014/main" id="{61754867-E8F0-DE83-5EDF-03A2FDCC1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68" name="Rectangle 148">
                <a:extLst>
                  <a:ext uri="{FF2B5EF4-FFF2-40B4-BE49-F238E27FC236}">
                    <a16:creationId xmlns:a16="http://schemas.microsoft.com/office/drawing/2014/main" id="{AB434B68-8CA0-3AEB-3CB9-075CBA4D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189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69" name="Rectangle 149">
                <a:extLst>
                  <a:ext uri="{FF2B5EF4-FFF2-40B4-BE49-F238E27FC236}">
                    <a16:creationId xmlns:a16="http://schemas.microsoft.com/office/drawing/2014/main" id="{89F63E22-ABB4-1BFE-8DE1-2E628DF1D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0" name="Rectangle 150">
                <a:extLst>
                  <a:ext uri="{FF2B5EF4-FFF2-40B4-BE49-F238E27FC236}">
                    <a16:creationId xmlns:a16="http://schemas.microsoft.com/office/drawing/2014/main" id="{E92B62B6-93D8-B586-E2F2-050922A10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189"/>
                <a:ext cx="4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1" name="Rectangle 151">
                <a:extLst>
                  <a:ext uri="{FF2B5EF4-FFF2-40B4-BE49-F238E27FC236}">
                    <a16:creationId xmlns:a16="http://schemas.microsoft.com/office/drawing/2014/main" id="{766BE4D1-D9B0-E9D0-253E-1A1585D16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18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2" name="Rectangle 152">
                <a:extLst>
                  <a:ext uri="{FF2B5EF4-FFF2-40B4-BE49-F238E27FC236}">
                    <a16:creationId xmlns:a16="http://schemas.microsoft.com/office/drawing/2014/main" id="{2C1D06A3-114A-D5AC-2C68-A529C8E423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189"/>
                <a:ext cx="49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3" name="Rectangle 153">
                <a:extLst>
                  <a:ext uri="{FF2B5EF4-FFF2-40B4-BE49-F238E27FC236}">
                    <a16:creationId xmlns:a16="http://schemas.microsoft.com/office/drawing/2014/main" id="{C04E3FDF-FF64-A0EC-1591-B5494FF6E2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4" name="Rectangle 154">
                <a:extLst>
                  <a:ext uri="{FF2B5EF4-FFF2-40B4-BE49-F238E27FC236}">
                    <a16:creationId xmlns:a16="http://schemas.microsoft.com/office/drawing/2014/main" id="{48182F59-06C8-1031-B34D-1A314D6EF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2189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5" name="Rectangle 155">
                <a:extLst>
                  <a:ext uri="{FF2B5EF4-FFF2-40B4-BE49-F238E27FC236}">
                    <a16:creationId xmlns:a16="http://schemas.microsoft.com/office/drawing/2014/main" id="{A1F1629F-1DD3-02C2-17A1-957EADDF9E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189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6" name="Rectangle 156">
                <a:extLst>
                  <a:ext uri="{FF2B5EF4-FFF2-40B4-BE49-F238E27FC236}">
                    <a16:creationId xmlns:a16="http://schemas.microsoft.com/office/drawing/2014/main" id="{12A76954-C45F-22B2-83F7-F8AF26670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195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7" name="Rectangle 157">
                <a:extLst>
                  <a:ext uri="{FF2B5EF4-FFF2-40B4-BE49-F238E27FC236}">
                    <a16:creationId xmlns:a16="http://schemas.microsoft.com/office/drawing/2014/main" id="{F7BFD14E-E614-A4A2-465B-B01AAA7AC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195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8" name="Rectangle 158">
                <a:extLst>
                  <a:ext uri="{FF2B5EF4-FFF2-40B4-BE49-F238E27FC236}">
                    <a16:creationId xmlns:a16="http://schemas.microsoft.com/office/drawing/2014/main" id="{9B68C4E7-7760-23C8-04A8-BF8AF949A4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195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9" name="Rectangle 159">
                <a:extLst>
                  <a:ext uri="{FF2B5EF4-FFF2-40B4-BE49-F238E27FC236}">
                    <a16:creationId xmlns:a16="http://schemas.microsoft.com/office/drawing/2014/main" id="{737CB4BF-0771-F973-3B97-346883566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195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0" name="Rectangle 160">
                <a:extLst>
                  <a:ext uri="{FF2B5EF4-FFF2-40B4-BE49-F238E27FC236}">
                    <a16:creationId xmlns:a16="http://schemas.microsoft.com/office/drawing/2014/main" id="{743DCF79-481D-99E3-0B0C-4CB4841ECE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195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1" name="Rectangle 161">
                <a:extLst>
                  <a:ext uri="{FF2B5EF4-FFF2-40B4-BE49-F238E27FC236}">
                    <a16:creationId xmlns:a16="http://schemas.microsoft.com/office/drawing/2014/main" id="{9CCA178C-146D-EA48-326C-590ABDAADF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195"/>
                <a:ext cx="12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2" name="Rectangle 162">
                <a:extLst>
                  <a:ext uri="{FF2B5EF4-FFF2-40B4-BE49-F238E27FC236}">
                    <a16:creationId xmlns:a16="http://schemas.microsoft.com/office/drawing/2014/main" id="{A72B2233-9682-A8DE-FDD8-B1F2C9347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314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3" name="Rectangle 163">
                <a:extLst>
                  <a:ext uri="{FF2B5EF4-FFF2-40B4-BE49-F238E27FC236}">
                    <a16:creationId xmlns:a16="http://schemas.microsoft.com/office/drawing/2014/main" id="{D2FD9432-A995-CE8C-8BDE-CC7C70854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4" name="Rectangle 164">
                <a:extLst>
                  <a:ext uri="{FF2B5EF4-FFF2-40B4-BE49-F238E27FC236}">
                    <a16:creationId xmlns:a16="http://schemas.microsoft.com/office/drawing/2014/main" id="{51987E31-A130-A13C-B5A4-D48D71E8A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314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0.577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5" name="Rectangle 165">
                <a:extLst>
                  <a:ext uri="{FF2B5EF4-FFF2-40B4-BE49-F238E27FC236}">
                    <a16:creationId xmlns:a16="http://schemas.microsoft.com/office/drawing/2014/main" id="{51CC2CC7-BEE2-F762-89D2-060C5FE65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6" name="Rectangle 166">
                <a:extLst>
                  <a:ext uri="{FF2B5EF4-FFF2-40B4-BE49-F238E27FC236}">
                    <a16:creationId xmlns:a16="http://schemas.microsoft.com/office/drawing/2014/main" id="{08BB0C63-01F0-DEDD-C83E-5A98396D6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314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7" name="Rectangle 167">
                <a:extLst>
                  <a:ext uri="{FF2B5EF4-FFF2-40B4-BE49-F238E27FC236}">
                    <a16:creationId xmlns:a16="http://schemas.microsoft.com/office/drawing/2014/main" id="{8185980B-AFC2-9939-0D00-FB163DEE7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8" name="Rectangle 168">
                <a:extLst>
                  <a:ext uri="{FF2B5EF4-FFF2-40B4-BE49-F238E27FC236}">
                    <a16:creationId xmlns:a16="http://schemas.microsoft.com/office/drawing/2014/main" id="{91FA230D-9553-EECC-1669-BEF380D21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314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2.114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89" name="Rectangle 169">
                <a:extLst>
                  <a:ext uri="{FF2B5EF4-FFF2-40B4-BE49-F238E27FC236}">
                    <a16:creationId xmlns:a16="http://schemas.microsoft.com/office/drawing/2014/main" id="{DE07DE16-0E33-1F26-1B9C-1D9722914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90" name="Rectangle 170">
                <a:extLst>
                  <a:ext uri="{FF2B5EF4-FFF2-40B4-BE49-F238E27FC236}">
                    <a16:creationId xmlns:a16="http://schemas.microsoft.com/office/drawing/2014/main" id="{4278E19F-75E9-293C-E356-71B118B1F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314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2.326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91" name="Rectangle 171">
                <a:extLst>
                  <a:ext uri="{FF2B5EF4-FFF2-40B4-BE49-F238E27FC236}">
                    <a16:creationId xmlns:a16="http://schemas.microsoft.com/office/drawing/2014/main" id="{058AEAE1-6F36-66AE-8E46-2190BD8FA8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314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292" name="Rectangle 172">
                <a:extLst>
                  <a:ext uri="{FF2B5EF4-FFF2-40B4-BE49-F238E27FC236}">
                    <a16:creationId xmlns:a16="http://schemas.microsoft.com/office/drawing/2014/main" id="{48F0751F-0DE5-C70A-C5D6-B7BEC992B6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306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3" name="Rectangle 173">
                <a:extLst>
                  <a:ext uri="{FF2B5EF4-FFF2-40B4-BE49-F238E27FC236}">
                    <a16:creationId xmlns:a16="http://schemas.microsoft.com/office/drawing/2014/main" id="{D392A825-8940-7B99-D796-F51DF0EDE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306"/>
                <a:ext cx="56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4" name="Rectangle 174">
                <a:extLst>
                  <a:ext uri="{FF2B5EF4-FFF2-40B4-BE49-F238E27FC236}">
                    <a16:creationId xmlns:a16="http://schemas.microsoft.com/office/drawing/2014/main" id="{48900C8D-2738-E1B3-E3E6-62E2FD079A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306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5" name="Rectangle 175">
                <a:extLst>
                  <a:ext uri="{FF2B5EF4-FFF2-40B4-BE49-F238E27FC236}">
                    <a16:creationId xmlns:a16="http://schemas.microsoft.com/office/drawing/2014/main" id="{27B95DD0-534D-3F72-6BA9-43E77AF67F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306"/>
                <a:ext cx="49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6" name="Rectangle 176">
                <a:extLst>
                  <a:ext uri="{FF2B5EF4-FFF2-40B4-BE49-F238E27FC236}">
                    <a16:creationId xmlns:a16="http://schemas.microsoft.com/office/drawing/2014/main" id="{BCA90043-598C-1B4E-FB88-0919E2CCE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306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7" name="Rectangle 177">
                <a:extLst>
                  <a:ext uri="{FF2B5EF4-FFF2-40B4-BE49-F238E27FC236}">
                    <a16:creationId xmlns:a16="http://schemas.microsoft.com/office/drawing/2014/main" id="{871C8236-2F43-8E34-A722-6CE1B6DD0C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306"/>
                <a:ext cx="492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8" name="Rectangle 178">
                <a:extLst>
                  <a:ext uri="{FF2B5EF4-FFF2-40B4-BE49-F238E27FC236}">
                    <a16:creationId xmlns:a16="http://schemas.microsoft.com/office/drawing/2014/main" id="{83BA6C22-E9CD-1074-8B14-45F2F0A96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306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9" name="Rectangle 179">
                <a:extLst>
                  <a:ext uri="{FF2B5EF4-FFF2-40B4-BE49-F238E27FC236}">
                    <a16:creationId xmlns:a16="http://schemas.microsoft.com/office/drawing/2014/main" id="{AEF86AB0-AF6A-1F88-30A9-92CF75E564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306"/>
                <a:ext cx="49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0" name="Rectangle 180">
                <a:extLst>
                  <a:ext uri="{FF2B5EF4-FFF2-40B4-BE49-F238E27FC236}">
                    <a16:creationId xmlns:a16="http://schemas.microsoft.com/office/drawing/2014/main" id="{63FEF653-1C77-A4A4-6C18-E6D73EC1C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306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1" name="Rectangle 181">
                <a:extLst>
                  <a:ext uri="{FF2B5EF4-FFF2-40B4-BE49-F238E27FC236}">
                    <a16:creationId xmlns:a16="http://schemas.microsoft.com/office/drawing/2014/main" id="{4DE9757C-7590-1FFE-9A5F-32639A53A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8" y="2306"/>
                <a:ext cx="48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2" name="Rectangle 182">
                <a:extLst>
                  <a:ext uri="{FF2B5EF4-FFF2-40B4-BE49-F238E27FC236}">
                    <a16:creationId xmlns:a16="http://schemas.microsoft.com/office/drawing/2014/main" id="{D233F5FE-CA0E-070D-0B38-01C55E082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306"/>
                <a:ext cx="12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3" name="Rectangle 183">
                <a:extLst>
                  <a:ext uri="{FF2B5EF4-FFF2-40B4-BE49-F238E27FC236}">
                    <a16:creationId xmlns:a16="http://schemas.microsoft.com/office/drawing/2014/main" id="{2144D8AF-12C6-12CC-F93C-3A87F8136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311"/>
                <a:ext cx="11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4" name="Rectangle 184">
                <a:extLst>
                  <a:ext uri="{FF2B5EF4-FFF2-40B4-BE49-F238E27FC236}">
                    <a16:creationId xmlns:a16="http://schemas.microsoft.com/office/drawing/2014/main" id="{381C427B-9723-E32D-7870-17F6E6BBF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31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5" name="Rectangle 185">
                <a:extLst>
                  <a:ext uri="{FF2B5EF4-FFF2-40B4-BE49-F238E27FC236}">
                    <a16:creationId xmlns:a16="http://schemas.microsoft.com/office/drawing/2014/main" id="{131FDD7D-3D8F-6D2F-F7DF-3F16E3B14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31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6" name="Rectangle 186">
                <a:extLst>
                  <a:ext uri="{FF2B5EF4-FFF2-40B4-BE49-F238E27FC236}">
                    <a16:creationId xmlns:a16="http://schemas.microsoft.com/office/drawing/2014/main" id="{3BB38FB0-91B8-D03E-D6F2-9B427247E3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311"/>
                <a:ext cx="5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7" name="Rectangle 187">
                <a:extLst>
                  <a:ext uri="{FF2B5EF4-FFF2-40B4-BE49-F238E27FC236}">
                    <a16:creationId xmlns:a16="http://schemas.microsoft.com/office/drawing/2014/main" id="{36E04440-5B66-8406-BBA9-EE65FE3C3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31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8" name="Rectangle 188">
                <a:extLst>
                  <a:ext uri="{FF2B5EF4-FFF2-40B4-BE49-F238E27FC236}">
                    <a16:creationId xmlns:a16="http://schemas.microsoft.com/office/drawing/2014/main" id="{35C8A3B5-A45B-ADBE-7A77-653155636C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6" y="2311"/>
                <a:ext cx="12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9" name="Rectangle 189">
                <a:extLst>
                  <a:ext uri="{FF2B5EF4-FFF2-40B4-BE49-F238E27FC236}">
                    <a16:creationId xmlns:a16="http://schemas.microsoft.com/office/drawing/2014/main" id="{CFBD0C45-A6CD-81E9-C5EA-0E83C8442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" y="2431"/>
                <a:ext cx="51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0" name="Rectangle 190">
                <a:extLst>
                  <a:ext uri="{FF2B5EF4-FFF2-40B4-BE49-F238E27FC236}">
                    <a16:creationId xmlns:a16="http://schemas.microsoft.com/office/drawing/2014/main" id="{8EEE5E29-A0B6-BBF4-13F5-9B1EDF165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7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1" name="Rectangle 191">
                <a:extLst>
                  <a:ext uri="{FF2B5EF4-FFF2-40B4-BE49-F238E27FC236}">
                    <a16:creationId xmlns:a16="http://schemas.microsoft.com/office/drawing/2014/main" id="{98EEBA8D-DD6A-A41C-4E6A-2E1180620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3" y="243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0.483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2" name="Rectangle 192">
                <a:extLst>
                  <a:ext uri="{FF2B5EF4-FFF2-40B4-BE49-F238E27FC236}">
                    <a16:creationId xmlns:a16="http://schemas.microsoft.com/office/drawing/2014/main" id="{0D97E9D3-7A01-93E5-F627-9FF3B648F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13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3" name="Rectangle 193">
                <a:extLst>
                  <a:ext uri="{FF2B5EF4-FFF2-40B4-BE49-F238E27FC236}">
                    <a16:creationId xmlns:a16="http://schemas.microsoft.com/office/drawing/2014/main" id="{25988E85-AB7B-1DE4-F86F-3C3DFFBD4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3" y="2431"/>
                <a:ext cx="30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4" name="Rectangle 194">
                <a:extLst>
                  <a:ext uri="{FF2B5EF4-FFF2-40B4-BE49-F238E27FC236}">
                    <a16:creationId xmlns:a16="http://schemas.microsoft.com/office/drawing/2014/main" id="{CEC1C188-F8A2-88BD-02A8-67413FCCEE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5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5" name="Rectangle 195">
                <a:extLst>
                  <a:ext uri="{FF2B5EF4-FFF2-40B4-BE49-F238E27FC236}">
                    <a16:creationId xmlns:a16="http://schemas.microsoft.com/office/drawing/2014/main" id="{4E53F93D-B63F-EA52-8F8E-75D539DD4F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6" y="243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2.004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6" name="Rectangle 196">
                <a:extLst>
                  <a:ext uri="{FF2B5EF4-FFF2-40B4-BE49-F238E27FC236}">
                    <a16:creationId xmlns:a16="http://schemas.microsoft.com/office/drawing/2014/main" id="{93B4C8AF-ACC5-35DB-CCE5-631A997C1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7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7" name="Rectangle 197">
                <a:extLst>
                  <a:ext uri="{FF2B5EF4-FFF2-40B4-BE49-F238E27FC236}">
                    <a16:creationId xmlns:a16="http://schemas.microsoft.com/office/drawing/2014/main" id="{125669D1-0436-0A5C-15B1-2A9F6796BB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2" y="2431"/>
                <a:ext cx="229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2.534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8" name="Rectangle 198">
                <a:extLst>
                  <a:ext uri="{FF2B5EF4-FFF2-40B4-BE49-F238E27FC236}">
                    <a16:creationId xmlns:a16="http://schemas.microsoft.com/office/drawing/2014/main" id="{DDE21B23-B5F1-6076-2DD9-1FEBDCD0A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431"/>
                <a:ext cx="25" cy="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2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2100">
                  <a:latin typeface="Arial" panose="020B0604020202020204" pitchFamily="34" charset="0"/>
                </a:endParaRPr>
              </a:p>
            </p:txBody>
          </p:sp>
          <p:sp>
            <p:nvSpPr>
              <p:cNvPr id="517319" name="Rectangle 199">
                <a:extLst>
                  <a:ext uri="{FF2B5EF4-FFF2-40B4-BE49-F238E27FC236}">
                    <a16:creationId xmlns:a16="http://schemas.microsoft.com/office/drawing/2014/main" id="{7F877702-1172-A240-9694-0864F552C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423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0" name="Rectangle 200">
                <a:extLst>
                  <a:ext uri="{FF2B5EF4-FFF2-40B4-BE49-F238E27FC236}">
                    <a16:creationId xmlns:a16="http://schemas.microsoft.com/office/drawing/2014/main" id="{595CFF7D-9E1D-0AEA-D066-0B3659050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81" y="2423"/>
                <a:ext cx="56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1" name="Rectangle 201">
                <a:extLst>
                  <a:ext uri="{FF2B5EF4-FFF2-40B4-BE49-F238E27FC236}">
                    <a16:creationId xmlns:a16="http://schemas.microsoft.com/office/drawing/2014/main" id="{E40F7B2B-D846-DAB5-2E8D-DF296CD87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2" y="242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2" name="Rectangle 202">
                <a:extLst>
                  <a:ext uri="{FF2B5EF4-FFF2-40B4-BE49-F238E27FC236}">
                    <a16:creationId xmlns:a16="http://schemas.microsoft.com/office/drawing/2014/main" id="{489175A6-D719-D632-C651-0441ADC3FE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" y="2423"/>
                <a:ext cx="49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3" name="Rectangle 203">
                <a:extLst>
                  <a:ext uri="{FF2B5EF4-FFF2-40B4-BE49-F238E27FC236}">
                    <a16:creationId xmlns:a16="http://schemas.microsoft.com/office/drawing/2014/main" id="{2FD000F0-599E-C74C-6CBC-DD996AC0E1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" y="242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4" name="Rectangle 204">
                <a:extLst>
                  <a:ext uri="{FF2B5EF4-FFF2-40B4-BE49-F238E27FC236}">
                    <a16:creationId xmlns:a16="http://schemas.microsoft.com/office/drawing/2014/main" id="{3C5F740B-B305-1AAD-5233-28AE6DC27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4" y="2423"/>
                <a:ext cx="492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5" name="Rectangle 205">
                <a:extLst>
                  <a:ext uri="{FF2B5EF4-FFF2-40B4-BE49-F238E27FC236}">
                    <a16:creationId xmlns:a16="http://schemas.microsoft.com/office/drawing/2014/main" id="{9DB875E0-B6A5-24B1-51AC-34D13C50E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6" y="2423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6" name="Rectangle 206">
                <a:extLst>
                  <a:ext uri="{FF2B5EF4-FFF2-40B4-BE49-F238E27FC236}">
                    <a16:creationId xmlns:a16="http://schemas.microsoft.com/office/drawing/2014/main" id="{70714BD2-572B-CF51-AE20-52C948B3A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423"/>
                <a:ext cx="49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7" name="Rectangle 207">
                <a:extLst>
                  <a:ext uri="{FF2B5EF4-FFF2-40B4-BE49-F238E27FC236}">
                    <a16:creationId xmlns:a16="http://schemas.microsoft.com/office/drawing/2014/main" id="{3BF598EA-7BC3-7BF9-ACD3-1F496D331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2" y="242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7329" name="Rectangle 209">
              <a:extLst>
                <a:ext uri="{FF2B5EF4-FFF2-40B4-BE49-F238E27FC236}">
                  <a16:creationId xmlns:a16="http://schemas.microsoft.com/office/drawing/2014/main" id="{D9013AB0-1B55-57D3-7A88-968C3DFC6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423"/>
              <a:ext cx="48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0" name="Rectangle 210">
              <a:extLst>
                <a:ext uri="{FF2B5EF4-FFF2-40B4-BE49-F238E27FC236}">
                  <a16:creationId xmlns:a16="http://schemas.microsoft.com/office/drawing/2014/main" id="{F34BD19C-8900-AA18-CD4E-9F603EB3C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423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1" name="Rectangle 211">
              <a:extLst>
                <a:ext uri="{FF2B5EF4-FFF2-40B4-BE49-F238E27FC236}">
                  <a16:creationId xmlns:a16="http://schemas.microsoft.com/office/drawing/2014/main" id="{7F5174AB-E6D2-AD74-D612-3CEF01590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428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2" name="Rectangle 212">
              <a:extLst>
                <a:ext uri="{FF2B5EF4-FFF2-40B4-BE49-F238E27FC236}">
                  <a16:creationId xmlns:a16="http://schemas.microsoft.com/office/drawing/2014/main" id="{2B38095B-5CDA-579B-5C38-9799A1BAB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42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3" name="Rectangle 213">
              <a:extLst>
                <a:ext uri="{FF2B5EF4-FFF2-40B4-BE49-F238E27FC236}">
                  <a16:creationId xmlns:a16="http://schemas.microsoft.com/office/drawing/2014/main" id="{D91A0B65-D210-21C4-EC9C-A6B5B8CD5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42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4" name="Rectangle 214">
              <a:extLst>
                <a:ext uri="{FF2B5EF4-FFF2-40B4-BE49-F238E27FC236}">
                  <a16:creationId xmlns:a16="http://schemas.microsoft.com/office/drawing/2014/main" id="{F3FE8D87-20CD-4186-6CEA-1725CB747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428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5" name="Rectangle 215">
              <a:extLst>
                <a:ext uri="{FF2B5EF4-FFF2-40B4-BE49-F238E27FC236}">
                  <a16:creationId xmlns:a16="http://schemas.microsoft.com/office/drawing/2014/main" id="{50173337-7D1E-38FD-6A56-BADBD0759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42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6" name="Rectangle 216">
              <a:extLst>
                <a:ext uri="{FF2B5EF4-FFF2-40B4-BE49-F238E27FC236}">
                  <a16:creationId xmlns:a16="http://schemas.microsoft.com/office/drawing/2014/main" id="{1BAB49EA-784E-418A-A21D-BF3B304BF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428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37" name="Rectangle 217">
              <a:extLst>
                <a:ext uri="{FF2B5EF4-FFF2-40B4-BE49-F238E27FC236}">
                  <a16:creationId xmlns:a16="http://schemas.microsoft.com/office/drawing/2014/main" id="{5F7D1B1F-4B6A-319A-B252-3CAEDD86C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3" y="2547"/>
              <a:ext cx="5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7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38" name="Rectangle 218">
              <a:extLst>
                <a:ext uri="{FF2B5EF4-FFF2-40B4-BE49-F238E27FC236}">
                  <a16:creationId xmlns:a16="http://schemas.microsoft.com/office/drawing/2014/main" id="{B48B3914-4961-02E6-217D-A732AC37B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39" name="Rectangle 219">
              <a:extLst>
                <a:ext uri="{FF2B5EF4-FFF2-40B4-BE49-F238E27FC236}">
                  <a16:creationId xmlns:a16="http://schemas.microsoft.com/office/drawing/2014/main" id="{D6960158-F76E-B650-5263-7203BF07D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547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0.419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0" name="Rectangle 220">
              <a:extLst>
                <a:ext uri="{FF2B5EF4-FFF2-40B4-BE49-F238E27FC236}">
                  <a16:creationId xmlns:a16="http://schemas.microsoft.com/office/drawing/2014/main" id="{C9407F9E-7B95-0A3A-4F8F-6CC1FC63F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1" name="Rectangle 221">
              <a:extLst>
                <a:ext uri="{FF2B5EF4-FFF2-40B4-BE49-F238E27FC236}">
                  <a16:creationId xmlns:a16="http://schemas.microsoft.com/office/drawing/2014/main" id="{7132D3E3-2DB6-D886-870E-E0E5B8B1F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547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0.076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2" name="Rectangle 222">
              <a:extLst>
                <a:ext uri="{FF2B5EF4-FFF2-40B4-BE49-F238E27FC236}">
                  <a16:creationId xmlns:a16="http://schemas.microsoft.com/office/drawing/2014/main" id="{5D9AAC5B-D7D3-B36E-FF53-6D592BA9A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3" name="Rectangle 223">
              <a:extLst>
                <a:ext uri="{FF2B5EF4-FFF2-40B4-BE49-F238E27FC236}">
                  <a16:creationId xmlns:a16="http://schemas.microsoft.com/office/drawing/2014/main" id="{3DF52A6D-3BD6-8CE0-EF9C-62AD3C6F7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547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1.924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4" name="Rectangle 224">
              <a:extLst>
                <a:ext uri="{FF2B5EF4-FFF2-40B4-BE49-F238E27FC236}">
                  <a16:creationId xmlns:a16="http://schemas.microsoft.com/office/drawing/2014/main" id="{B9793CC6-8520-3397-A7B1-888063E4D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5" name="Rectangle 225">
              <a:extLst>
                <a:ext uri="{FF2B5EF4-FFF2-40B4-BE49-F238E27FC236}">
                  <a16:creationId xmlns:a16="http://schemas.microsoft.com/office/drawing/2014/main" id="{0F07B835-5C60-EF28-6872-7C9D5D0DB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547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2.704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6" name="Rectangle 226">
              <a:extLst>
                <a:ext uri="{FF2B5EF4-FFF2-40B4-BE49-F238E27FC236}">
                  <a16:creationId xmlns:a16="http://schemas.microsoft.com/office/drawing/2014/main" id="{871C38A9-53A8-B630-99D7-1D0782F62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547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47" name="Rectangle 227">
              <a:extLst>
                <a:ext uri="{FF2B5EF4-FFF2-40B4-BE49-F238E27FC236}">
                  <a16:creationId xmlns:a16="http://schemas.microsoft.com/office/drawing/2014/main" id="{B4B1C6C7-D89C-48CD-47F9-38F6ADB60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539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48" name="Rectangle 228">
              <a:extLst>
                <a:ext uri="{FF2B5EF4-FFF2-40B4-BE49-F238E27FC236}">
                  <a16:creationId xmlns:a16="http://schemas.microsoft.com/office/drawing/2014/main" id="{D08D1E73-581B-D316-E43B-75B2DAAFD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539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49" name="Rectangle 229">
              <a:extLst>
                <a:ext uri="{FF2B5EF4-FFF2-40B4-BE49-F238E27FC236}">
                  <a16:creationId xmlns:a16="http://schemas.microsoft.com/office/drawing/2014/main" id="{532B8939-DA6E-6A95-A931-D8C9E3D61F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0" name="Rectangle 230">
              <a:extLst>
                <a:ext uri="{FF2B5EF4-FFF2-40B4-BE49-F238E27FC236}">
                  <a16:creationId xmlns:a16="http://schemas.microsoft.com/office/drawing/2014/main" id="{29A33C38-BE8C-5A0B-BE5F-D4CA9A179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539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1" name="Rectangle 231">
              <a:extLst>
                <a:ext uri="{FF2B5EF4-FFF2-40B4-BE49-F238E27FC236}">
                  <a16:creationId xmlns:a16="http://schemas.microsoft.com/office/drawing/2014/main" id="{96CD0CC3-0747-2C55-19AE-EC489ACD9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2" name="Rectangle 232">
              <a:extLst>
                <a:ext uri="{FF2B5EF4-FFF2-40B4-BE49-F238E27FC236}">
                  <a16:creationId xmlns:a16="http://schemas.microsoft.com/office/drawing/2014/main" id="{5A15826E-4FA6-D62A-861F-8FDF12F91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539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3" name="Rectangle 233">
              <a:extLst>
                <a:ext uri="{FF2B5EF4-FFF2-40B4-BE49-F238E27FC236}">
                  <a16:creationId xmlns:a16="http://schemas.microsoft.com/office/drawing/2014/main" id="{387C0466-DFC9-A3A7-D8B2-94F5A0DA1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539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4" name="Rectangle 234">
              <a:extLst>
                <a:ext uri="{FF2B5EF4-FFF2-40B4-BE49-F238E27FC236}">
                  <a16:creationId xmlns:a16="http://schemas.microsoft.com/office/drawing/2014/main" id="{B2033F6B-A715-80B5-8949-6A79C19E7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539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5" name="Rectangle 235">
              <a:extLst>
                <a:ext uri="{FF2B5EF4-FFF2-40B4-BE49-F238E27FC236}">
                  <a16:creationId xmlns:a16="http://schemas.microsoft.com/office/drawing/2014/main" id="{17618480-7268-CED9-EB06-A2C2EAA17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6" name="Rectangle 236">
              <a:extLst>
                <a:ext uri="{FF2B5EF4-FFF2-40B4-BE49-F238E27FC236}">
                  <a16:creationId xmlns:a16="http://schemas.microsoft.com/office/drawing/2014/main" id="{7A98FC78-4C66-514D-3941-4CF9FF131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539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7" name="Rectangle 237">
              <a:extLst>
                <a:ext uri="{FF2B5EF4-FFF2-40B4-BE49-F238E27FC236}">
                  <a16:creationId xmlns:a16="http://schemas.microsoft.com/office/drawing/2014/main" id="{16737DC4-625E-5B80-6417-08E415257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539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8" name="Rectangle 238">
              <a:extLst>
                <a:ext uri="{FF2B5EF4-FFF2-40B4-BE49-F238E27FC236}">
                  <a16:creationId xmlns:a16="http://schemas.microsoft.com/office/drawing/2014/main" id="{A6572213-0CC8-2E38-5514-E7182BDDB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545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59" name="Rectangle 239">
              <a:extLst>
                <a:ext uri="{FF2B5EF4-FFF2-40B4-BE49-F238E27FC236}">
                  <a16:creationId xmlns:a16="http://schemas.microsoft.com/office/drawing/2014/main" id="{181C79D6-4AE7-C268-643E-635A8E2DF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54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60" name="Rectangle 240">
              <a:extLst>
                <a:ext uri="{FF2B5EF4-FFF2-40B4-BE49-F238E27FC236}">
                  <a16:creationId xmlns:a16="http://schemas.microsoft.com/office/drawing/2014/main" id="{6983CBE6-54B6-6AF3-4CC2-CFA51EC0F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54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61" name="Rectangle 241">
              <a:extLst>
                <a:ext uri="{FF2B5EF4-FFF2-40B4-BE49-F238E27FC236}">
                  <a16:creationId xmlns:a16="http://schemas.microsoft.com/office/drawing/2014/main" id="{294894FC-F8B7-EB52-965A-62250D0C3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545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62" name="Rectangle 242">
              <a:extLst>
                <a:ext uri="{FF2B5EF4-FFF2-40B4-BE49-F238E27FC236}">
                  <a16:creationId xmlns:a16="http://schemas.microsoft.com/office/drawing/2014/main" id="{8695FBDE-9668-B790-21E3-42D354643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54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63" name="Rectangle 243">
              <a:extLst>
                <a:ext uri="{FF2B5EF4-FFF2-40B4-BE49-F238E27FC236}">
                  <a16:creationId xmlns:a16="http://schemas.microsoft.com/office/drawing/2014/main" id="{2EE62A9F-DF32-30E1-7881-0EE144532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545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64" name="Rectangle 244">
              <a:extLst>
                <a:ext uri="{FF2B5EF4-FFF2-40B4-BE49-F238E27FC236}">
                  <a16:creationId xmlns:a16="http://schemas.microsoft.com/office/drawing/2014/main" id="{F4C6BBEC-8840-7C41-F02F-949CF995B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3" y="2663"/>
              <a:ext cx="5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8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65" name="Rectangle 245">
              <a:extLst>
                <a:ext uri="{FF2B5EF4-FFF2-40B4-BE49-F238E27FC236}">
                  <a16:creationId xmlns:a16="http://schemas.microsoft.com/office/drawing/2014/main" id="{1E17A395-138F-4AC6-5AB6-B653C6EB7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66" name="Rectangle 246">
              <a:extLst>
                <a:ext uri="{FF2B5EF4-FFF2-40B4-BE49-F238E27FC236}">
                  <a16:creationId xmlns:a16="http://schemas.microsoft.com/office/drawing/2014/main" id="{03F8FD1B-2692-EB8E-6E32-11D1FC5D1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663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0.373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67" name="Rectangle 247">
              <a:extLst>
                <a:ext uri="{FF2B5EF4-FFF2-40B4-BE49-F238E27FC236}">
                  <a16:creationId xmlns:a16="http://schemas.microsoft.com/office/drawing/2014/main" id="{D3E074BC-AEC9-9BBE-8833-06CB65F1A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68" name="Rectangle 248">
              <a:extLst>
                <a:ext uri="{FF2B5EF4-FFF2-40B4-BE49-F238E27FC236}">
                  <a16:creationId xmlns:a16="http://schemas.microsoft.com/office/drawing/2014/main" id="{407E4542-8BB7-74A4-1D05-0886DECEB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663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0.136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69" name="Rectangle 249">
              <a:extLst>
                <a:ext uri="{FF2B5EF4-FFF2-40B4-BE49-F238E27FC236}">
                  <a16:creationId xmlns:a16="http://schemas.microsoft.com/office/drawing/2014/main" id="{A111A338-F9A4-9491-53EC-2BA3DE649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70" name="Rectangle 250">
              <a:extLst>
                <a:ext uri="{FF2B5EF4-FFF2-40B4-BE49-F238E27FC236}">
                  <a16:creationId xmlns:a16="http://schemas.microsoft.com/office/drawing/2014/main" id="{A4A8AE45-A8AE-D455-F3CF-69123A1C2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663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1.864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71" name="Rectangle 251">
              <a:extLst>
                <a:ext uri="{FF2B5EF4-FFF2-40B4-BE49-F238E27FC236}">
                  <a16:creationId xmlns:a16="http://schemas.microsoft.com/office/drawing/2014/main" id="{950785A3-716B-966C-FF47-0AE82ADBB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72" name="Rectangle 252">
              <a:extLst>
                <a:ext uri="{FF2B5EF4-FFF2-40B4-BE49-F238E27FC236}">
                  <a16:creationId xmlns:a16="http://schemas.microsoft.com/office/drawing/2014/main" id="{B93B8127-08D8-8591-1522-AD3D83762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663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2.847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73" name="Rectangle 253">
              <a:extLst>
                <a:ext uri="{FF2B5EF4-FFF2-40B4-BE49-F238E27FC236}">
                  <a16:creationId xmlns:a16="http://schemas.microsoft.com/office/drawing/2014/main" id="{9A81B34D-D165-9133-762B-2B7363881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663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74" name="Rectangle 254">
              <a:extLst>
                <a:ext uri="{FF2B5EF4-FFF2-40B4-BE49-F238E27FC236}">
                  <a16:creationId xmlns:a16="http://schemas.microsoft.com/office/drawing/2014/main" id="{7E764673-0819-9C96-7DA7-ADD5C40CA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655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75" name="Rectangle 255">
              <a:extLst>
                <a:ext uri="{FF2B5EF4-FFF2-40B4-BE49-F238E27FC236}">
                  <a16:creationId xmlns:a16="http://schemas.microsoft.com/office/drawing/2014/main" id="{C5713C9F-AA26-D117-1A22-7568124B6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655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76" name="Rectangle 256">
              <a:extLst>
                <a:ext uri="{FF2B5EF4-FFF2-40B4-BE49-F238E27FC236}">
                  <a16:creationId xmlns:a16="http://schemas.microsoft.com/office/drawing/2014/main" id="{1042C074-9C17-5A95-86A3-F66BDFAC0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77" name="Rectangle 257">
              <a:extLst>
                <a:ext uri="{FF2B5EF4-FFF2-40B4-BE49-F238E27FC236}">
                  <a16:creationId xmlns:a16="http://schemas.microsoft.com/office/drawing/2014/main" id="{5075A273-E3BC-9393-70C7-C5D0BCE10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655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78" name="Rectangle 258">
              <a:extLst>
                <a:ext uri="{FF2B5EF4-FFF2-40B4-BE49-F238E27FC236}">
                  <a16:creationId xmlns:a16="http://schemas.microsoft.com/office/drawing/2014/main" id="{EEC16EC4-8C28-1507-347E-F4FA2F353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79" name="Rectangle 259">
              <a:extLst>
                <a:ext uri="{FF2B5EF4-FFF2-40B4-BE49-F238E27FC236}">
                  <a16:creationId xmlns:a16="http://schemas.microsoft.com/office/drawing/2014/main" id="{80402D7B-37B6-44A2-55CB-79351BBC6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655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0" name="Rectangle 260">
              <a:extLst>
                <a:ext uri="{FF2B5EF4-FFF2-40B4-BE49-F238E27FC236}">
                  <a16:creationId xmlns:a16="http://schemas.microsoft.com/office/drawing/2014/main" id="{01B62937-1302-C419-E7CD-DD3241A62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65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1" name="Rectangle 261">
              <a:extLst>
                <a:ext uri="{FF2B5EF4-FFF2-40B4-BE49-F238E27FC236}">
                  <a16:creationId xmlns:a16="http://schemas.microsoft.com/office/drawing/2014/main" id="{E180634F-FC3C-D318-182D-8847AC525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655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2" name="Rectangle 262">
              <a:extLst>
                <a:ext uri="{FF2B5EF4-FFF2-40B4-BE49-F238E27FC236}">
                  <a16:creationId xmlns:a16="http://schemas.microsoft.com/office/drawing/2014/main" id="{728BEAB7-042F-4554-DCFD-951197CEA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3" name="Rectangle 263">
              <a:extLst>
                <a:ext uri="{FF2B5EF4-FFF2-40B4-BE49-F238E27FC236}">
                  <a16:creationId xmlns:a16="http://schemas.microsoft.com/office/drawing/2014/main" id="{AF05C2DE-2DBE-C5B4-69D2-B98B12F97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655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4" name="Rectangle 264">
              <a:extLst>
                <a:ext uri="{FF2B5EF4-FFF2-40B4-BE49-F238E27FC236}">
                  <a16:creationId xmlns:a16="http://schemas.microsoft.com/office/drawing/2014/main" id="{8A7A3E29-8CAC-B1D2-B641-FE4AD6924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655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5" name="Rectangle 265">
              <a:extLst>
                <a:ext uri="{FF2B5EF4-FFF2-40B4-BE49-F238E27FC236}">
                  <a16:creationId xmlns:a16="http://schemas.microsoft.com/office/drawing/2014/main" id="{F9EC5A70-8501-E19E-DB84-A0715E881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661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6" name="Rectangle 266">
              <a:extLst>
                <a:ext uri="{FF2B5EF4-FFF2-40B4-BE49-F238E27FC236}">
                  <a16:creationId xmlns:a16="http://schemas.microsoft.com/office/drawing/2014/main" id="{2B557F24-389C-E1DE-807F-8971ACC20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7" name="Rectangle 267">
              <a:extLst>
                <a:ext uri="{FF2B5EF4-FFF2-40B4-BE49-F238E27FC236}">
                  <a16:creationId xmlns:a16="http://schemas.microsoft.com/office/drawing/2014/main" id="{0B5592B6-6820-9BE2-8D50-540DC1FC2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8" name="Rectangle 268">
              <a:extLst>
                <a:ext uri="{FF2B5EF4-FFF2-40B4-BE49-F238E27FC236}">
                  <a16:creationId xmlns:a16="http://schemas.microsoft.com/office/drawing/2014/main" id="{DDB80784-1D80-CD47-F4A2-EDCAAD708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661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89" name="Rectangle 269">
              <a:extLst>
                <a:ext uri="{FF2B5EF4-FFF2-40B4-BE49-F238E27FC236}">
                  <a16:creationId xmlns:a16="http://schemas.microsoft.com/office/drawing/2014/main" id="{4C6C2A5D-CB94-CD06-FC66-2CDCE1AD7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90" name="Rectangle 270">
              <a:extLst>
                <a:ext uri="{FF2B5EF4-FFF2-40B4-BE49-F238E27FC236}">
                  <a16:creationId xmlns:a16="http://schemas.microsoft.com/office/drawing/2014/main" id="{0E77341F-4BD2-AF7F-187E-E9BFB6069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661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391" name="Rectangle 271">
              <a:extLst>
                <a:ext uri="{FF2B5EF4-FFF2-40B4-BE49-F238E27FC236}">
                  <a16:creationId xmlns:a16="http://schemas.microsoft.com/office/drawing/2014/main" id="{C2B5EC4D-E0A5-6D5E-4A00-8D096F053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3" y="2779"/>
              <a:ext cx="51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9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2" name="Rectangle 272">
              <a:extLst>
                <a:ext uri="{FF2B5EF4-FFF2-40B4-BE49-F238E27FC236}">
                  <a16:creationId xmlns:a16="http://schemas.microsoft.com/office/drawing/2014/main" id="{C24B1053-4A7D-AA43-8932-C413AD301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7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3" name="Rectangle 273">
              <a:extLst>
                <a:ext uri="{FF2B5EF4-FFF2-40B4-BE49-F238E27FC236}">
                  <a16:creationId xmlns:a16="http://schemas.microsoft.com/office/drawing/2014/main" id="{955DA11D-6A9B-6BCC-8123-8D65C5AB7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779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0.337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4" name="Rectangle 274">
              <a:extLst>
                <a:ext uri="{FF2B5EF4-FFF2-40B4-BE49-F238E27FC236}">
                  <a16:creationId xmlns:a16="http://schemas.microsoft.com/office/drawing/2014/main" id="{61E7A7C2-B134-73B2-6422-245F85DBF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5" name="Rectangle 275">
              <a:extLst>
                <a:ext uri="{FF2B5EF4-FFF2-40B4-BE49-F238E27FC236}">
                  <a16:creationId xmlns:a16="http://schemas.microsoft.com/office/drawing/2014/main" id="{6C4A7BF6-0AD1-198E-FD76-E55F225CC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779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0.184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6" name="Rectangle 276">
              <a:extLst>
                <a:ext uri="{FF2B5EF4-FFF2-40B4-BE49-F238E27FC236}">
                  <a16:creationId xmlns:a16="http://schemas.microsoft.com/office/drawing/2014/main" id="{DE262939-B496-14D8-71AF-F37B7D829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7" name="Rectangle 277">
              <a:extLst>
                <a:ext uri="{FF2B5EF4-FFF2-40B4-BE49-F238E27FC236}">
                  <a16:creationId xmlns:a16="http://schemas.microsoft.com/office/drawing/2014/main" id="{9B3F65A9-6183-A6F0-74EA-960E3774F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779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1.816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8" name="Rectangle 278">
              <a:extLst>
                <a:ext uri="{FF2B5EF4-FFF2-40B4-BE49-F238E27FC236}">
                  <a16:creationId xmlns:a16="http://schemas.microsoft.com/office/drawing/2014/main" id="{76BE3FC4-9E32-0A01-7E9F-DDE57FE4A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399" name="Rectangle 279">
              <a:extLst>
                <a:ext uri="{FF2B5EF4-FFF2-40B4-BE49-F238E27FC236}">
                  <a16:creationId xmlns:a16="http://schemas.microsoft.com/office/drawing/2014/main" id="{1CBE94EB-DEDF-18D2-406B-C18D48987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779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2.970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00" name="Rectangle 280">
              <a:extLst>
                <a:ext uri="{FF2B5EF4-FFF2-40B4-BE49-F238E27FC236}">
                  <a16:creationId xmlns:a16="http://schemas.microsoft.com/office/drawing/2014/main" id="{995E5BAB-7C0D-5738-4002-C247AA181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779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01" name="Rectangle 281">
              <a:extLst>
                <a:ext uri="{FF2B5EF4-FFF2-40B4-BE49-F238E27FC236}">
                  <a16:creationId xmlns:a16="http://schemas.microsoft.com/office/drawing/2014/main" id="{6839E97F-8DE4-DAFC-3FAE-9617297F9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77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2" name="Rectangle 282">
              <a:extLst>
                <a:ext uri="{FF2B5EF4-FFF2-40B4-BE49-F238E27FC236}">
                  <a16:creationId xmlns:a16="http://schemas.microsoft.com/office/drawing/2014/main" id="{AE1CD770-1FB0-95DF-E84E-4B2CADBF3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771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3" name="Rectangle 283">
              <a:extLst>
                <a:ext uri="{FF2B5EF4-FFF2-40B4-BE49-F238E27FC236}">
                  <a16:creationId xmlns:a16="http://schemas.microsoft.com/office/drawing/2014/main" id="{0132C8E3-A81D-EED2-705F-3551C1CA3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4" name="Rectangle 284">
              <a:extLst>
                <a:ext uri="{FF2B5EF4-FFF2-40B4-BE49-F238E27FC236}">
                  <a16:creationId xmlns:a16="http://schemas.microsoft.com/office/drawing/2014/main" id="{12135D41-C653-6D18-AF4D-E17935BDA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771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5" name="Rectangle 285">
              <a:extLst>
                <a:ext uri="{FF2B5EF4-FFF2-40B4-BE49-F238E27FC236}">
                  <a16:creationId xmlns:a16="http://schemas.microsoft.com/office/drawing/2014/main" id="{7389ED0D-E430-791D-B073-74B63EEBC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6" name="Rectangle 286">
              <a:extLst>
                <a:ext uri="{FF2B5EF4-FFF2-40B4-BE49-F238E27FC236}">
                  <a16:creationId xmlns:a16="http://schemas.microsoft.com/office/drawing/2014/main" id="{C5C8B462-0B7C-B918-428E-D93D4AF07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771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7" name="Rectangle 287">
              <a:extLst>
                <a:ext uri="{FF2B5EF4-FFF2-40B4-BE49-F238E27FC236}">
                  <a16:creationId xmlns:a16="http://schemas.microsoft.com/office/drawing/2014/main" id="{39A821C5-91F7-6A22-B1F6-8721D6D35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7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8" name="Rectangle 288">
              <a:extLst>
                <a:ext uri="{FF2B5EF4-FFF2-40B4-BE49-F238E27FC236}">
                  <a16:creationId xmlns:a16="http://schemas.microsoft.com/office/drawing/2014/main" id="{C05A1E8D-834B-836F-50AB-9BD1B7254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771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09" name="Rectangle 289">
              <a:extLst>
                <a:ext uri="{FF2B5EF4-FFF2-40B4-BE49-F238E27FC236}">
                  <a16:creationId xmlns:a16="http://schemas.microsoft.com/office/drawing/2014/main" id="{6CB40F9E-176D-A8E3-5EF5-E0C9907CF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0" name="Rectangle 290">
              <a:extLst>
                <a:ext uri="{FF2B5EF4-FFF2-40B4-BE49-F238E27FC236}">
                  <a16:creationId xmlns:a16="http://schemas.microsoft.com/office/drawing/2014/main" id="{9FC07900-600D-CC7C-668D-F0E7274C8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771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1" name="Rectangle 291">
              <a:extLst>
                <a:ext uri="{FF2B5EF4-FFF2-40B4-BE49-F238E27FC236}">
                  <a16:creationId xmlns:a16="http://schemas.microsoft.com/office/drawing/2014/main" id="{94343A47-3CA0-8F67-F0F4-B4A2758B8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77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2" name="Rectangle 292">
              <a:extLst>
                <a:ext uri="{FF2B5EF4-FFF2-40B4-BE49-F238E27FC236}">
                  <a16:creationId xmlns:a16="http://schemas.microsoft.com/office/drawing/2014/main" id="{B31BC813-38F7-E706-77D7-2BE32D368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777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3" name="Rectangle 293">
              <a:extLst>
                <a:ext uri="{FF2B5EF4-FFF2-40B4-BE49-F238E27FC236}">
                  <a16:creationId xmlns:a16="http://schemas.microsoft.com/office/drawing/2014/main" id="{9E1B46ED-2E6B-5D18-EC6D-F4C21CC256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77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4" name="Rectangle 294">
              <a:extLst>
                <a:ext uri="{FF2B5EF4-FFF2-40B4-BE49-F238E27FC236}">
                  <a16:creationId xmlns:a16="http://schemas.microsoft.com/office/drawing/2014/main" id="{8001D494-F3F5-FE92-0EC2-9326D0F27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77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5" name="Rectangle 295">
              <a:extLst>
                <a:ext uri="{FF2B5EF4-FFF2-40B4-BE49-F238E27FC236}">
                  <a16:creationId xmlns:a16="http://schemas.microsoft.com/office/drawing/2014/main" id="{2BD072ED-40AB-9C1F-6D81-DC79CCBC4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777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6" name="Rectangle 296">
              <a:extLst>
                <a:ext uri="{FF2B5EF4-FFF2-40B4-BE49-F238E27FC236}">
                  <a16:creationId xmlns:a16="http://schemas.microsoft.com/office/drawing/2014/main" id="{87FC2080-42B0-ACBF-6120-26F913A51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77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7" name="Rectangle 297">
              <a:extLst>
                <a:ext uri="{FF2B5EF4-FFF2-40B4-BE49-F238E27FC236}">
                  <a16:creationId xmlns:a16="http://schemas.microsoft.com/office/drawing/2014/main" id="{6B449C49-E537-AC5C-085E-CF2D51ECF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777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18" name="Rectangle 298">
              <a:extLst>
                <a:ext uri="{FF2B5EF4-FFF2-40B4-BE49-F238E27FC236}">
                  <a16:creationId xmlns:a16="http://schemas.microsoft.com/office/drawing/2014/main" id="{4D455C9D-560F-81F8-8042-16EF43EBB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" y="2896"/>
              <a:ext cx="102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19" name="Rectangle 299">
              <a:extLst>
                <a:ext uri="{FF2B5EF4-FFF2-40B4-BE49-F238E27FC236}">
                  <a16:creationId xmlns:a16="http://schemas.microsoft.com/office/drawing/2014/main" id="{F47E5903-7AAA-CD6E-16BC-5D50E5A1E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4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0" name="Rectangle 300">
              <a:extLst>
                <a:ext uri="{FF2B5EF4-FFF2-40B4-BE49-F238E27FC236}">
                  <a16:creationId xmlns:a16="http://schemas.microsoft.com/office/drawing/2014/main" id="{A934D71C-3010-0EA3-8000-23267F646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896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0.308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1" name="Rectangle 301">
              <a:extLst>
                <a:ext uri="{FF2B5EF4-FFF2-40B4-BE49-F238E27FC236}">
                  <a16:creationId xmlns:a16="http://schemas.microsoft.com/office/drawing/2014/main" id="{1E15FDA1-F259-0D64-B5D0-7799BABFF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2" name="Rectangle 302">
              <a:extLst>
                <a:ext uri="{FF2B5EF4-FFF2-40B4-BE49-F238E27FC236}">
                  <a16:creationId xmlns:a16="http://schemas.microsoft.com/office/drawing/2014/main" id="{8C80D7C4-6DEF-114F-6CD9-38748554B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9" y="2896"/>
              <a:ext cx="228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0.223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3" name="Rectangle 303">
              <a:extLst>
                <a:ext uri="{FF2B5EF4-FFF2-40B4-BE49-F238E27FC236}">
                  <a16:creationId xmlns:a16="http://schemas.microsoft.com/office/drawing/2014/main" id="{909998AB-968D-E991-AA25-96862DC2E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4" name="Rectangle 304">
              <a:extLst>
                <a:ext uri="{FF2B5EF4-FFF2-40B4-BE49-F238E27FC236}">
                  <a16:creationId xmlns:a16="http://schemas.microsoft.com/office/drawing/2014/main" id="{CF05FDE6-2F75-BB41-03C5-30471182C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6" y="2896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1.777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5" name="Rectangle 305">
              <a:extLst>
                <a:ext uri="{FF2B5EF4-FFF2-40B4-BE49-F238E27FC236}">
                  <a16:creationId xmlns:a16="http://schemas.microsoft.com/office/drawing/2014/main" id="{A6E3B4DC-86AB-65A1-559C-89145C7BD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7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6" name="Rectangle 306">
              <a:extLst>
                <a:ext uri="{FF2B5EF4-FFF2-40B4-BE49-F238E27FC236}">
                  <a16:creationId xmlns:a16="http://schemas.microsoft.com/office/drawing/2014/main" id="{E3C57AFA-7C7E-3D6E-42B9-CBFCF2C1C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2896"/>
              <a:ext cx="229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3.078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7" name="Rectangle 307">
              <a:extLst>
                <a:ext uri="{FF2B5EF4-FFF2-40B4-BE49-F238E27FC236}">
                  <a16:creationId xmlns:a16="http://schemas.microsoft.com/office/drawing/2014/main" id="{086726B6-5E9B-4A6F-6BB4-BF0B7064E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896"/>
              <a:ext cx="25" cy="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7428" name="Rectangle 308">
              <a:extLst>
                <a:ext uri="{FF2B5EF4-FFF2-40B4-BE49-F238E27FC236}">
                  <a16:creationId xmlns:a16="http://schemas.microsoft.com/office/drawing/2014/main" id="{2068D1BB-91A2-7CD7-D25A-42FBCD381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88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29" name="Rectangle 309">
              <a:extLst>
                <a:ext uri="{FF2B5EF4-FFF2-40B4-BE49-F238E27FC236}">
                  <a16:creationId xmlns:a16="http://schemas.microsoft.com/office/drawing/2014/main" id="{7FE36592-F9B3-155A-FE2C-8AFB2EC095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2888"/>
              <a:ext cx="56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0" name="Rectangle 310">
              <a:extLst>
                <a:ext uri="{FF2B5EF4-FFF2-40B4-BE49-F238E27FC236}">
                  <a16:creationId xmlns:a16="http://schemas.microsoft.com/office/drawing/2014/main" id="{111E09D7-CCF9-236C-03AC-F759EC2AB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8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1" name="Rectangle 311">
              <a:extLst>
                <a:ext uri="{FF2B5EF4-FFF2-40B4-BE49-F238E27FC236}">
                  <a16:creationId xmlns:a16="http://schemas.microsoft.com/office/drawing/2014/main" id="{0F50924D-4DEC-86DC-7B6F-40B7DE06E1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2888"/>
              <a:ext cx="49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2" name="Rectangle 312">
              <a:extLst>
                <a:ext uri="{FF2B5EF4-FFF2-40B4-BE49-F238E27FC236}">
                  <a16:creationId xmlns:a16="http://schemas.microsoft.com/office/drawing/2014/main" id="{45FBB493-232D-F14E-3DB5-DB95D2EAF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8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3" name="Rectangle 313">
              <a:extLst>
                <a:ext uri="{FF2B5EF4-FFF2-40B4-BE49-F238E27FC236}">
                  <a16:creationId xmlns:a16="http://schemas.microsoft.com/office/drawing/2014/main" id="{EE83C075-C7D9-66C2-AEB8-EB8F9AB6E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2888"/>
              <a:ext cx="49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4" name="Rectangle 314">
              <a:extLst>
                <a:ext uri="{FF2B5EF4-FFF2-40B4-BE49-F238E27FC236}">
                  <a16:creationId xmlns:a16="http://schemas.microsoft.com/office/drawing/2014/main" id="{2C4BFD25-6595-92FB-98F3-7A8E4C876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88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5" name="Rectangle 315">
              <a:extLst>
                <a:ext uri="{FF2B5EF4-FFF2-40B4-BE49-F238E27FC236}">
                  <a16:creationId xmlns:a16="http://schemas.microsoft.com/office/drawing/2014/main" id="{3BFFCDE1-DF60-7FDC-89FF-B15B386F5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1" y="2888"/>
              <a:ext cx="4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6" name="Rectangle 316">
              <a:extLst>
                <a:ext uri="{FF2B5EF4-FFF2-40B4-BE49-F238E27FC236}">
                  <a16:creationId xmlns:a16="http://schemas.microsoft.com/office/drawing/2014/main" id="{7B26DEEE-FC75-E60B-D184-D258EE249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8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7" name="Rectangle 317">
              <a:extLst>
                <a:ext uri="{FF2B5EF4-FFF2-40B4-BE49-F238E27FC236}">
                  <a16:creationId xmlns:a16="http://schemas.microsoft.com/office/drawing/2014/main" id="{4D528A8F-D9BC-A2B5-8706-F972C8E17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2888"/>
              <a:ext cx="4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8" name="Rectangle 318">
              <a:extLst>
                <a:ext uri="{FF2B5EF4-FFF2-40B4-BE49-F238E27FC236}">
                  <a16:creationId xmlns:a16="http://schemas.microsoft.com/office/drawing/2014/main" id="{98FF9DF0-F657-FC03-57B0-DA1BA70E6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88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39" name="Rectangle 319">
              <a:extLst>
                <a:ext uri="{FF2B5EF4-FFF2-40B4-BE49-F238E27FC236}">
                  <a16:creationId xmlns:a16="http://schemas.microsoft.com/office/drawing/2014/main" id="{77403B40-5CF9-5F17-B24E-DBB877D1E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894"/>
              <a:ext cx="11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0" name="Rectangle 320">
              <a:extLst>
                <a:ext uri="{FF2B5EF4-FFF2-40B4-BE49-F238E27FC236}">
                  <a16:creationId xmlns:a16="http://schemas.microsoft.com/office/drawing/2014/main" id="{34A8F748-585B-F9EC-F5BE-A4EB5F9D5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1" name="Rectangle 321">
              <a:extLst>
                <a:ext uri="{FF2B5EF4-FFF2-40B4-BE49-F238E27FC236}">
                  <a16:creationId xmlns:a16="http://schemas.microsoft.com/office/drawing/2014/main" id="{4231EC31-9BD2-B5DD-1DB3-318FEA459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2" name="Rectangle 322">
              <a:extLst>
                <a:ext uri="{FF2B5EF4-FFF2-40B4-BE49-F238E27FC236}">
                  <a16:creationId xmlns:a16="http://schemas.microsoft.com/office/drawing/2014/main" id="{AD0A0339-F7C9-452C-5EB6-404D4A269C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3003"/>
              <a:ext cx="56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3" name="Rectangle 323">
              <a:extLst>
                <a:ext uri="{FF2B5EF4-FFF2-40B4-BE49-F238E27FC236}">
                  <a16:creationId xmlns:a16="http://schemas.microsoft.com/office/drawing/2014/main" id="{B74626DB-E45B-50C9-F42C-ED7DC34E9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894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4" name="Rectangle 324">
              <a:extLst>
                <a:ext uri="{FF2B5EF4-FFF2-40B4-BE49-F238E27FC236}">
                  <a16:creationId xmlns:a16="http://schemas.microsoft.com/office/drawing/2014/main" id="{9A5556CA-0515-E7E4-3EF2-A6A0580EC0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5" name="Rectangle 325">
              <a:extLst>
                <a:ext uri="{FF2B5EF4-FFF2-40B4-BE49-F238E27FC236}">
                  <a16:creationId xmlns:a16="http://schemas.microsoft.com/office/drawing/2014/main" id="{3671EE4B-9304-F21F-7915-85A404F08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4" y="3003"/>
              <a:ext cx="484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6" name="Rectangle 326">
              <a:extLst>
                <a:ext uri="{FF2B5EF4-FFF2-40B4-BE49-F238E27FC236}">
                  <a16:creationId xmlns:a16="http://schemas.microsoft.com/office/drawing/2014/main" id="{7C8524A5-9F80-F71D-F07E-494C85ABD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2894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7" name="Rectangle 327">
              <a:extLst>
                <a:ext uri="{FF2B5EF4-FFF2-40B4-BE49-F238E27FC236}">
                  <a16:creationId xmlns:a16="http://schemas.microsoft.com/office/drawing/2014/main" id="{310E3AE0-D1C9-70CD-D09B-ECB13B275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8" name="Rectangle 328">
              <a:extLst>
                <a:ext uri="{FF2B5EF4-FFF2-40B4-BE49-F238E27FC236}">
                  <a16:creationId xmlns:a16="http://schemas.microsoft.com/office/drawing/2014/main" id="{DDAB89DF-E495-BA48-1A77-6B325A929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0" y="3003"/>
              <a:ext cx="486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49" name="Rectangle 329">
              <a:extLst>
                <a:ext uri="{FF2B5EF4-FFF2-40B4-BE49-F238E27FC236}">
                  <a16:creationId xmlns:a16="http://schemas.microsoft.com/office/drawing/2014/main" id="{EB3F8C42-2EE2-FFA2-89DC-BE90582B9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2894"/>
              <a:ext cx="5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0" name="Rectangle 330">
              <a:extLst>
                <a:ext uri="{FF2B5EF4-FFF2-40B4-BE49-F238E27FC236}">
                  <a16:creationId xmlns:a16="http://schemas.microsoft.com/office/drawing/2014/main" id="{D63BA8E1-7881-E47E-7882-566FFBCCA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6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1" name="Rectangle 331">
              <a:extLst>
                <a:ext uri="{FF2B5EF4-FFF2-40B4-BE49-F238E27FC236}">
                  <a16:creationId xmlns:a16="http://schemas.microsoft.com/office/drawing/2014/main" id="{3943AC68-F232-3957-830A-71F9F38EF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7" y="3003"/>
              <a:ext cx="48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2" name="Rectangle 332">
              <a:extLst>
                <a:ext uri="{FF2B5EF4-FFF2-40B4-BE49-F238E27FC236}">
                  <a16:creationId xmlns:a16="http://schemas.microsoft.com/office/drawing/2014/main" id="{147CF255-4B1C-34E1-3BE0-82E666EE1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2894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3" name="Rectangle 333">
              <a:extLst>
                <a:ext uri="{FF2B5EF4-FFF2-40B4-BE49-F238E27FC236}">
                  <a16:creationId xmlns:a16="http://schemas.microsoft.com/office/drawing/2014/main" id="{DBE1D4BF-3D3A-69C5-D154-310ADA00C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300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4" name="Rectangle 334">
              <a:extLst>
                <a:ext uri="{FF2B5EF4-FFF2-40B4-BE49-F238E27FC236}">
                  <a16:creationId xmlns:a16="http://schemas.microsoft.com/office/drawing/2014/main" id="{D07B3934-610C-0BDC-7142-0A54CCD63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3" y="3003"/>
              <a:ext cx="483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5" name="Rectangle 335">
              <a:extLst>
                <a:ext uri="{FF2B5EF4-FFF2-40B4-BE49-F238E27FC236}">
                  <a16:creationId xmlns:a16="http://schemas.microsoft.com/office/drawing/2014/main" id="{72E50557-DB45-9E9B-6569-D376C75B5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2894"/>
              <a:ext cx="12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6" name="Rectangle 336">
              <a:extLst>
                <a:ext uri="{FF2B5EF4-FFF2-40B4-BE49-F238E27FC236}">
                  <a16:creationId xmlns:a16="http://schemas.microsoft.com/office/drawing/2014/main" id="{2990359F-3042-3DD4-BA21-AE6BEA7E2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457" name="Rectangle 337">
              <a:extLst>
                <a:ext uri="{FF2B5EF4-FFF2-40B4-BE49-F238E27FC236}">
                  <a16:creationId xmlns:a16="http://schemas.microsoft.com/office/drawing/2014/main" id="{831C95FB-D44C-24D7-D3EE-E89E46722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6" y="300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7460" name="Text Box 340">
            <a:extLst>
              <a:ext uri="{FF2B5EF4-FFF2-40B4-BE49-F238E27FC236}">
                <a16:creationId xmlns:a16="http://schemas.microsoft.com/office/drawing/2014/main" id="{27333A93-8D3E-B379-A54A-32CE960BA8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1AF7557D-E262-8114-A7EA-DD1096759F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X-Bar, R Control Chart</a:t>
            </a:r>
          </a:p>
        </p:txBody>
      </p:sp>
      <p:grpSp>
        <p:nvGrpSpPr>
          <p:cNvPr id="540675" name="Group 3">
            <a:extLst>
              <a:ext uri="{FF2B5EF4-FFF2-40B4-BE49-F238E27FC236}">
                <a16:creationId xmlns:a16="http://schemas.microsoft.com/office/drawing/2014/main" id="{61D31C76-F1A5-C363-1B35-D6C15AE20848}"/>
              </a:ext>
            </a:extLst>
          </p:cNvPr>
          <p:cNvGrpSpPr>
            <a:grpSpLocks/>
          </p:cNvGrpSpPr>
          <p:nvPr/>
        </p:nvGrpSpPr>
        <p:grpSpPr bwMode="auto">
          <a:xfrm>
            <a:off x="514350" y="1600200"/>
            <a:ext cx="7823200" cy="3411538"/>
            <a:chOff x="1950" y="1166"/>
            <a:chExt cx="7829" cy="3745"/>
          </a:xfrm>
        </p:grpSpPr>
        <p:sp>
          <p:nvSpPr>
            <p:cNvPr id="540676" name="Line 4">
              <a:extLst>
                <a:ext uri="{FF2B5EF4-FFF2-40B4-BE49-F238E27FC236}">
                  <a16:creationId xmlns:a16="http://schemas.microsoft.com/office/drawing/2014/main" id="{6A9F734B-0F1C-DC22-54F7-E40FC5D096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5" y="1169"/>
              <a:ext cx="4" cy="3572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77" name="Line 5">
              <a:extLst>
                <a:ext uri="{FF2B5EF4-FFF2-40B4-BE49-F238E27FC236}">
                  <a16:creationId xmlns:a16="http://schemas.microsoft.com/office/drawing/2014/main" id="{EE533ADB-9E41-B54A-C5C1-A3B4EDBDBB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4703"/>
              <a:ext cx="88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78" name="Line 6">
              <a:extLst>
                <a:ext uri="{FF2B5EF4-FFF2-40B4-BE49-F238E27FC236}">
                  <a16:creationId xmlns:a16="http://schemas.microsoft.com/office/drawing/2014/main" id="{F2C589A6-AE74-2418-C497-AD83B23F66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1" y="3623"/>
              <a:ext cx="88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79" name="Line 7">
              <a:extLst>
                <a:ext uri="{FF2B5EF4-FFF2-40B4-BE49-F238E27FC236}">
                  <a16:creationId xmlns:a16="http://schemas.microsoft.com/office/drawing/2014/main" id="{B5DE3DAD-C324-65D7-4185-AF9F594740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4" y="4703"/>
              <a:ext cx="5567" cy="1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0" name="Line 8">
              <a:extLst>
                <a:ext uri="{FF2B5EF4-FFF2-40B4-BE49-F238E27FC236}">
                  <a16:creationId xmlns:a16="http://schemas.microsoft.com/office/drawing/2014/main" id="{5FD85E89-B583-1FCD-EE75-4478781CC8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1" name="Line 9">
              <a:extLst>
                <a:ext uri="{FF2B5EF4-FFF2-40B4-BE49-F238E27FC236}">
                  <a16:creationId xmlns:a16="http://schemas.microsoft.com/office/drawing/2014/main" id="{3582B9F7-7007-38C7-A78E-B1FDF1FC44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3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2" name="Line 10">
              <a:extLst>
                <a:ext uri="{FF2B5EF4-FFF2-40B4-BE49-F238E27FC236}">
                  <a16:creationId xmlns:a16="http://schemas.microsoft.com/office/drawing/2014/main" id="{77300AF4-59F7-BFBA-D193-FA4B811E3A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29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3" name="Line 11">
              <a:extLst>
                <a:ext uri="{FF2B5EF4-FFF2-40B4-BE49-F238E27FC236}">
                  <a16:creationId xmlns:a16="http://schemas.microsoft.com/office/drawing/2014/main" id="{9D60A823-0D7D-5F75-FCE7-D0DAC30797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22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4" name="Line 12">
              <a:extLst>
                <a:ext uri="{FF2B5EF4-FFF2-40B4-BE49-F238E27FC236}">
                  <a16:creationId xmlns:a16="http://schemas.microsoft.com/office/drawing/2014/main" id="{02DF5DF6-8B44-6F57-785B-A7238AF4C8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1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5" name="Line 13">
              <a:extLst>
                <a:ext uri="{FF2B5EF4-FFF2-40B4-BE49-F238E27FC236}">
                  <a16:creationId xmlns:a16="http://schemas.microsoft.com/office/drawing/2014/main" id="{A1EA616F-87ED-EDEF-9458-1E8B503562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6" name="Line 14">
              <a:extLst>
                <a:ext uri="{FF2B5EF4-FFF2-40B4-BE49-F238E27FC236}">
                  <a16:creationId xmlns:a16="http://schemas.microsoft.com/office/drawing/2014/main" id="{2F7A7EAB-D62C-99F8-2343-0168391A05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0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7" name="Line 15">
              <a:extLst>
                <a:ext uri="{FF2B5EF4-FFF2-40B4-BE49-F238E27FC236}">
                  <a16:creationId xmlns:a16="http://schemas.microsoft.com/office/drawing/2014/main" id="{31740AA0-5978-0C51-F1E4-E21D47F286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9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8" name="Line 16">
              <a:extLst>
                <a:ext uri="{FF2B5EF4-FFF2-40B4-BE49-F238E27FC236}">
                  <a16:creationId xmlns:a16="http://schemas.microsoft.com/office/drawing/2014/main" id="{A60D72A7-CFE0-5512-64AE-35FAB1E754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9" name="Line 17">
              <a:extLst>
                <a:ext uri="{FF2B5EF4-FFF2-40B4-BE49-F238E27FC236}">
                  <a16:creationId xmlns:a16="http://schemas.microsoft.com/office/drawing/2014/main" id="{DE4E6CE1-0ACD-EAFB-3E44-4199CF6BCB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8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0" name="Line 18">
              <a:extLst>
                <a:ext uri="{FF2B5EF4-FFF2-40B4-BE49-F238E27FC236}">
                  <a16:creationId xmlns:a16="http://schemas.microsoft.com/office/drawing/2014/main" id="{6337E7DF-3BB2-E532-A5D9-46095082C8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7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1" name="Line 19">
              <a:extLst>
                <a:ext uri="{FF2B5EF4-FFF2-40B4-BE49-F238E27FC236}">
                  <a16:creationId xmlns:a16="http://schemas.microsoft.com/office/drawing/2014/main" id="{CFAD0AA1-87F1-BCE3-B0C3-8419D26D03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6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2" name="Line 20">
              <a:extLst>
                <a:ext uri="{FF2B5EF4-FFF2-40B4-BE49-F238E27FC236}">
                  <a16:creationId xmlns:a16="http://schemas.microsoft.com/office/drawing/2014/main" id="{7E3B24AD-80C5-58E3-CCC5-2AB7E14C61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5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3" name="Line 21">
              <a:extLst>
                <a:ext uri="{FF2B5EF4-FFF2-40B4-BE49-F238E27FC236}">
                  <a16:creationId xmlns:a16="http://schemas.microsoft.com/office/drawing/2014/main" id="{94179B03-B569-8735-3771-AECEFEDD9E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54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4" name="Line 22">
              <a:extLst>
                <a:ext uri="{FF2B5EF4-FFF2-40B4-BE49-F238E27FC236}">
                  <a16:creationId xmlns:a16="http://schemas.microsoft.com/office/drawing/2014/main" id="{34A87C40-0EDC-BCDB-D656-16384101CD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4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5" name="Line 23">
              <a:extLst>
                <a:ext uri="{FF2B5EF4-FFF2-40B4-BE49-F238E27FC236}">
                  <a16:creationId xmlns:a16="http://schemas.microsoft.com/office/drawing/2014/main" id="{63BD81F7-F23D-66E5-CF8C-10EB9394C0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3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6" name="Line 24">
              <a:extLst>
                <a:ext uri="{FF2B5EF4-FFF2-40B4-BE49-F238E27FC236}">
                  <a16:creationId xmlns:a16="http://schemas.microsoft.com/office/drawing/2014/main" id="{272E29A3-CFD8-3637-543A-B4EE3DFEB9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34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7" name="Line 25">
              <a:extLst>
                <a:ext uri="{FF2B5EF4-FFF2-40B4-BE49-F238E27FC236}">
                  <a16:creationId xmlns:a16="http://schemas.microsoft.com/office/drawing/2014/main" id="{0469E6BD-60AE-32C4-0325-BB96852426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26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8" name="Line 26">
              <a:extLst>
                <a:ext uri="{FF2B5EF4-FFF2-40B4-BE49-F238E27FC236}">
                  <a16:creationId xmlns:a16="http://schemas.microsoft.com/office/drawing/2014/main" id="{CF411E96-4870-4111-8E3B-1568A0CE63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9" y="4686"/>
              <a:ext cx="0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99" name="Line 27">
              <a:extLst>
                <a:ext uri="{FF2B5EF4-FFF2-40B4-BE49-F238E27FC236}">
                  <a16:creationId xmlns:a16="http://schemas.microsoft.com/office/drawing/2014/main" id="{D35EE39D-EDBE-03F7-59C0-35735952FA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1" y="4686"/>
              <a:ext cx="1" cy="35"/>
            </a:xfrm>
            <a:prstGeom prst="line">
              <a:avLst/>
            </a:prstGeom>
            <a:noFill/>
            <a:ln w="111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00" name="Freeform 28">
              <a:extLst>
                <a:ext uri="{FF2B5EF4-FFF2-40B4-BE49-F238E27FC236}">
                  <a16:creationId xmlns:a16="http://schemas.microsoft.com/office/drawing/2014/main" id="{C09518D3-3041-3D88-02B2-A2CB1752F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3443"/>
              <a:ext cx="5567" cy="1262"/>
            </a:xfrm>
            <a:custGeom>
              <a:avLst/>
              <a:gdLst>
                <a:gd name="T0" fmla="*/ 0 w 9820"/>
                <a:gd name="T1" fmla="*/ 318 h 2227"/>
                <a:gd name="T2" fmla="*/ 515 w 9820"/>
                <a:gd name="T3" fmla="*/ 1592 h 2227"/>
                <a:gd name="T4" fmla="*/ 1031 w 9820"/>
                <a:gd name="T5" fmla="*/ 1275 h 2227"/>
                <a:gd name="T6" fmla="*/ 1547 w 9820"/>
                <a:gd name="T7" fmla="*/ 635 h 2227"/>
                <a:gd name="T8" fmla="*/ 2063 w 9820"/>
                <a:gd name="T9" fmla="*/ 635 h 2227"/>
                <a:gd name="T10" fmla="*/ 2584 w 9820"/>
                <a:gd name="T11" fmla="*/ 1910 h 2227"/>
                <a:gd name="T12" fmla="*/ 3099 w 9820"/>
                <a:gd name="T13" fmla="*/ 957 h 2227"/>
                <a:gd name="T14" fmla="*/ 3615 w 9820"/>
                <a:gd name="T15" fmla="*/ 1275 h 2227"/>
                <a:gd name="T16" fmla="*/ 4131 w 9820"/>
                <a:gd name="T17" fmla="*/ 318 h 2227"/>
                <a:gd name="T18" fmla="*/ 4652 w 9820"/>
                <a:gd name="T19" fmla="*/ 635 h 2227"/>
                <a:gd name="T20" fmla="*/ 5168 w 9820"/>
                <a:gd name="T21" fmla="*/ 1592 h 2227"/>
                <a:gd name="T22" fmla="*/ 5684 w 9820"/>
                <a:gd name="T23" fmla="*/ 1910 h 2227"/>
                <a:gd name="T24" fmla="*/ 6199 w 9820"/>
                <a:gd name="T25" fmla="*/ 2227 h 2227"/>
                <a:gd name="T26" fmla="*/ 6715 w 9820"/>
                <a:gd name="T27" fmla="*/ 957 h 2227"/>
                <a:gd name="T28" fmla="*/ 7231 w 9820"/>
                <a:gd name="T29" fmla="*/ 1275 h 2227"/>
                <a:gd name="T30" fmla="*/ 7752 w 9820"/>
                <a:gd name="T31" fmla="*/ 0 h 2227"/>
                <a:gd name="T32" fmla="*/ 8268 w 9820"/>
                <a:gd name="T33" fmla="*/ 1275 h 2227"/>
                <a:gd name="T34" fmla="*/ 8783 w 9820"/>
                <a:gd name="T35" fmla="*/ 635 h 2227"/>
                <a:gd name="T36" fmla="*/ 9304 w 9820"/>
                <a:gd name="T37" fmla="*/ 318 h 2227"/>
                <a:gd name="T38" fmla="*/ 9820 w 9820"/>
                <a:gd name="T39" fmla="*/ 1592 h 2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20" h="2227">
                  <a:moveTo>
                    <a:pt x="0" y="318"/>
                  </a:moveTo>
                  <a:lnTo>
                    <a:pt x="515" y="1592"/>
                  </a:lnTo>
                  <a:lnTo>
                    <a:pt x="1031" y="1275"/>
                  </a:lnTo>
                  <a:lnTo>
                    <a:pt x="1547" y="635"/>
                  </a:lnTo>
                  <a:lnTo>
                    <a:pt x="2063" y="635"/>
                  </a:lnTo>
                  <a:lnTo>
                    <a:pt x="2584" y="1910"/>
                  </a:lnTo>
                  <a:lnTo>
                    <a:pt x="3099" y="957"/>
                  </a:lnTo>
                  <a:lnTo>
                    <a:pt x="3615" y="1275"/>
                  </a:lnTo>
                  <a:lnTo>
                    <a:pt x="4131" y="318"/>
                  </a:lnTo>
                  <a:lnTo>
                    <a:pt x="4652" y="635"/>
                  </a:lnTo>
                  <a:lnTo>
                    <a:pt x="5168" y="1592"/>
                  </a:lnTo>
                  <a:lnTo>
                    <a:pt x="5684" y="1910"/>
                  </a:lnTo>
                  <a:lnTo>
                    <a:pt x="6199" y="2227"/>
                  </a:lnTo>
                  <a:lnTo>
                    <a:pt x="6715" y="957"/>
                  </a:lnTo>
                  <a:lnTo>
                    <a:pt x="7231" y="1275"/>
                  </a:lnTo>
                  <a:lnTo>
                    <a:pt x="7752" y="0"/>
                  </a:lnTo>
                  <a:lnTo>
                    <a:pt x="8268" y="1275"/>
                  </a:lnTo>
                  <a:lnTo>
                    <a:pt x="8783" y="635"/>
                  </a:lnTo>
                  <a:lnTo>
                    <a:pt x="9304" y="318"/>
                  </a:lnTo>
                  <a:lnTo>
                    <a:pt x="9820" y="1592"/>
                  </a:lnTo>
                </a:path>
              </a:pathLst>
            </a:custGeom>
            <a:noFill/>
            <a:ln w="11160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01" name="Freeform 29">
              <a:extLst>
                <a:ext uri="{FF2B5EF4-FFF2-40B4-BE49-F238E27FC236}">
                  <a16:creationId xmlns:a16="http://schemas.microsoft.com/office/drawing/2014/main" id="{6377DA34-E6E0-8705-788E-319383D30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" y="3581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2" name="Freeform 30">
              <a:extLst>
                <a:ext uri="{FF2B5EF4-FFF2-40B4-BE49-F238E27FC236}">
                  <a16:creationId xmlns:a16="http://schemas.microsoft.com/office/drawing/2014/main" id="{78E01199-6F90-F3D0-FE91-E408B49DB9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4306"/>
              <a:ext cx="215" cy="82"/>
            </a:xfrm>
            <a:custGeom>
              <a:avLst/>
              <a:gdLst>
                <a:gd name="T0" fmla="*/ 190 w 379"/>
                <a:gd name="T1" fmla="*/ 145 h 145"/>
                <a:gd name="T2" fmla="*/ 379 w 379"/>
                <a:gd name="T3" fmla="*/ 70 h 145"/>
                <a:gd name="T4" fmla="*/ 190 w 379"/>
                <a:gd name="T5" fmla="*/ 0 h 145"/>
                <a:gd name="T6" fmla="*/ 0 w 379"/>
                <a:gd name="T7" fmla="*/ 70 h 145"/>
                <a:gd name="T8" fmla="*/ 190 w 379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5">
                  <a:moveTo>
                    <a:pt x="190" y="145"/>
                  </a:moveTo>
                  <a:lnTo>
                    <a:pt x="379" y="70"/>
                  </a:lnTo>
                  <a:lnTo>
                    <a:pt x="190" y="0"/>
                  </a:lnTo>
                  <a:lnTo>
                    <a:pt x="0" y="70"/>
                  </a:lnTo>
                  <a:lnTo>
                    <a:pt x="190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3" name="Freeform 31">
              <a:extLst>
                <a:ext uri="{FF2B5EF4-FFF2-40B4-BE49-F238E27FC236}">
                  <a16:creationId xmlns:a16="http://schemas.microsoft.com/office/drawing/2014/main" id="{FA4A7870-7539-14E8-A474-94AA04F6F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" y="4123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375 w 375"/>
                <a:gd name="T3" fmla="*/ 75 h 145"/>
                <a:gd name="T4" fmla="*/ 185 w 375"/>
                <a:gd name="T5" fmla="*/ 0 h 145"/>
                <a:gd name="T6" fmla="*/ 0 w 375"/>
                <a:gd name="T7" fmla="*/ 75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4" name="Freeform 32">
              <a:extLst>
                <a:ext uri="{FF2B5EF4-FFF2-40B4-BE49-F238E27FC236}">
                  <a16:creationId xmlns:a16="http://schemas.microsoft.com/office/drawing/2014/main" id="{23F2270D-ECD7-5B38-0B4B-2F77EF236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3763"/>
              <a:ext cx="213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5" name="Freeform 33">
              <a:extLst>
                <a:ext uri="{FF2B5EF4-FFF2-40B4-BE49-F238E27FC236}">
                  <a16:creationId xmlns:a16="http://schemas.microsoft.com/office/drawing/2014/main" id="{FC7C3435-2143-C33A-426F-D5A602DE8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" y="3763"/>
              <a:ext cx="215" cy="85"/>
            </a:xfrm>
            <a:custGeom>
              <a:avLst/>
              <a:gdLst>
                <a:gd name="T0" fmla="*/ 190 w 380"/>
                <a:gd name="T1" fmla="*/ 150 h 150"/>
                <a:gd name="T2" fmla="*/ 380 w 380"/>
                <a:gd name="T3" fmla="*/ 75 h 150"/>
                <a:gd name="T4" fmla="*/ 190 w 380"/>
                <a:gd name="T5" fmla="*/ 0 h 150"/>
                <a:gd name="T6" fmla="*/ 0 w 380"/>
                <a:gd name="T7" fmla="*/ 75 h 150"/>
                <a:gd name="T8" fmla="*/ 190 w 38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50">
                  <a:moveTo>
                    <a:pt x="190" y="150"/>
                  </a:moveTo>
                  <a:lnTo>
                    <a:pt x="380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6" name="Freeform 34">
              <a:extLst>
                <a:ext uri="{FF2B5EF4-FFF2-40B4-BE49-F238E27FC236}">
                  <a16:creationId xmlns:a16="http://schemas.microsoft.com/office/drawing/2014/main" id="{70235B0E-A75B-044C-1FEF-484B3750E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1" y="4480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7" name="Freeform 35">
              <a:extLst>
                <a:ext uri="{FF2B5EF4-FFF2-40B4-BE49-F238E27FC236}">
                  <a16:creationId xmlns:a16="http://schemas.microsoft.com/office/drawing/2014/main" id="{1157720F-D947-C94B-C612-72D6220F2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4" y="3941"/>
              <a:ext cx="215" cy="85"/>
            </a:xfrm>
            <a:custGeom>
              <a:avLst/>
              <a:gdLst>
                <a:gd name="T0" fmla="*/ 190 w 380"/>
                <a:gd name="T1" fmla="*/ 150 h 150"/>
                <a:gd name="T2" fmla="*/ 380 w 380"/>
                <a:gd name="T3" fmla="*/ 75 h 150"/>
                <a:gd name="T4" fmla="*/ 190 w 380"/>
                <a:gd name="T5" fmla="*/ 0 h 150"/>
                <a:gd name="T6" fmla="*/ 0 w 380"/>
                <a:gd name="T7" fmla="*/ 75 h 150"/>
                <a:gd name="T8" fmla="*/ 190 w 380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0" h="150">
                  <a:moveTo>
                    <a:pt x="190" y="150"/>
                  </a:moveTo>
                  <a:lnTo>
                    <a:pt x="380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8" name="Freeform 36">
              <a:extLst>
                <a:ext uri="{FF2B5EF4-FFF2-40B4-BE49-F238E27FC236}">
                  <a16:creationId xmlns:a16="http://schemas.microsoft.com/office/drawing/2014/main" id="{51917249-8EDB-DD12-1848-571EFF3F9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" y="4123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375 w 375"/>
                <a:gd name="T3" fmla="*/ 75 h 145"/>
                <a:gd name="T4" fmla="*/ 185 w 375"/>
                <a:gd name="T5" fmla="*/ 0 h 145"/>
                <a:gd name="T6" fmla="*/ 0 w 375"/>
                <a:gd name="T7" fmla="*/ 75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09" name="Freeform 37">
              <a:extLst>
                <a:ext uri="{FF2B5EF4-FFF2-40B4-BE49-F238E27FC236}">
                  <a16:creationId xmlns:a16="http://schemas.microsoft.com/office/drawing/2014/main" id="{4355D1FB-EDFE-0CB9-D254-3F322C856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7" y="3581"/>
              <a:ext cx="212" cy="85"/>
            </a:xfrm>
            <a:custGeom>
              <a:avLst/>
              <a:gdLst>
                <a:gd name="T0" fmla="*/ 189 w 374"/>
                <a:gd name="T1" fmla="*/ 150 h 150"/>
                <a:gd name="T2" fmla="*/ 374 w 374"/>
                <a:gd name="T3" fmla="*/ 75 h 150"/>
                <a:gd name="T4" fmla="*/ 189 w 374"/>
                <a:gd name="T5" fmla="*/ 0 h 150"/>
                <a:gd name="T6" fmla="*/ 0 w 374"/>
                <a:gd name="T7" fmla="*/ 75 h 150"/>
                <a:gd name="T8" fmla="*/ 189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9" y="150"/>
                  </a:moveTo>
                  <a:lnTo>
                    <a:pt x="374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0" name="Freeform 38">
              <a:extLst>
                <a:ext uri="{FF2B5EF4-FFF2-40B4-BE49-F238E27FC236}">
                  <a16:creationId xmlns:a16="http://schemas.microsoft.com/office/drawing/2014/main" id="{93D60B41-5DCC-8566-A555-83965BD47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1" y="3763"/>
              <a:ext cx="215" cy="85"/>
            </a:xfrm>
            <a:custGeom>
              <a:avLst/>
              <a:gdLst>
                <a:gd name="T0" fmla="*/ 189 w 379"/>
                <a:gd name="T1" fmla="*/ 150 h 150"/>
                <a:gd name="T2" fmla="*/ 379 w 379"/>
                <a:gd name="T3" fmla="*/ 75 h 150"/>
                <a:gd name="T4" fmla="*/ 189 w 379"/>
                <a:gd name="T5" fmla="*/ 0 h 150"/>
                <a:gd name="T6" fmla="*/ 0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379" y="75"/>
                  </a:lnTo>
                  <a:lnTo>
                    <a:pt x="189" y="0"/>
                  </a:lnTo>
                  <a:lnTo>
                    <a:pt x="0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1" name="Freeform 39">
              <a:extLst>
                <a:ext uri="{FF2B5EF4-FFF2-40B4-BE49-F238E27FC236}">
                  <a16:creationId xmlns:a16="http://schemas.microsoft.com/office/drawing/2014/main" id="{226E4E27-D937-919B-D49F-B6B60DE11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7" y="4306"/>
              <a:ext cx="212" cy="82"/>
            </a:xfrm>
            <a:custGeom>
              <a:avLst/>
              <a:gdLst>
                <a:gd name="T0" fmla="*/ 189 w 374"/>
                <a:gd name="T1" fmla="*/ 145 h 145"/>
                <a:gd name="T2" fmla="*/ 374 w 374"/>
                <a:gd name="T3" fmla="*/ 70 h 145"/>
                <a:gd name="T4" fmla="*/ 189 w 374"/>
                <a:gd name="T5" fmla="*/ 0 h 145"/>
                <a:gd name="T6" fmla="*/ 0 w 374"/>
                <a:gd name="T7" fmla="*/ 70 h 145"/>
                <a:gd name="T8" fmla="*/ 189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2" name="Freeform 40">
              <a:extLst>
                <a:ext uri="{FF2B5EF4-FFF2-40B4-BE49-F238E27FC236}">
                  <a16:creationId xmlns:a16="http://schemas.microsoft.com/office/drawing/2014/main" id="{B6117667-686A-BBB4-E95D-BE59EC505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1" y="4480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379 w 379"/>
                <a:gd name="T3" fmla="*/ 75 h 150"/>
                <a:gd name="T4" fmla="*/ 190 w 379"/>
                <a:gd name="T5" fmla="*/ 0 h 150"/>
                <a:gd name="T6" fmla="*/ 0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379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3" name="Freeform 41">
              <a:extLst>
                <a:ext uri="{FF2B5EF4-FFF2-40B4-BE49-F238E27FC236}">
                  <a16:creationId xmlns:a16="http://schemas.microsoft.com/office/drawing/2014/main" id="{C549C179-C892-A841-FC27-21E2986056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59" y="4663"/>
              <a:ext cx="212" cy="85"/>
            </a:xfrm>
            <a:custGeom>
              <a:avLst/>
              <a:gdLst>
                <a:gd name="T0" fmla="*/ 185 w 374"/>
                <a:gd name="T1" fmla="*/ 150 h 150"/>
                <a:gd name="T2" fmla="*/ 374 w 374"/>
                <a:gd name="T3" fmla="*/ 75 h 150"/>
                <a:gd name="T4" fmla="*/ 185 w 374"/>
                <a:gd name="T5" fmla="*/ 0 h 150"/>
                <a:gd name="T6" fmla="*/ 0 w 374"/>
                <a:gd name="T7" fmla="*/ 75 h 150"/>
                <a:gd name="T8" fmla="*/ 185 w 374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50">
                  <a:moveTo>
                    <a:pt x="185" y="150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4" name="Freeform 42">
              <a:extLst>
                <a:ext uri="{FF2B5EF4-FFF2-40B4-BE49-F238E27FC236}">
                  <a16:creationId xmlns:a16="http://schemas.microsoft.com/office/drawing/2014/main" id="{8D1B2AB1-1B3E-FCB0-E34A-A4B042470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54" y="3941"/>
              <a:ext cx="213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5" name="Freeform 43">
              <a:extLst>
                <a:ext uri="{FF2B5EF4-FFF2-40B4-BE49-F238E27FC236}">
                  <a16:creationId xmlns:a16="http://schemas.microsoft.com/office/drawing/2014/main" id="{A54EB495-9E8B-690E-421F-888F8AFD608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9" y="4123"/>
              <a:ext cx="212" cy="82"/>
            </a:xfrm>
            <a:custGeom>
              <a:avLst/>
              <a:gdLst>
                <a:gd name="T0" fmla="*/ 185 w 374"/>
                <a:gd name="T1" fmla="*/ 145 h 145"/>
                <a:gd name="T2" fmla="*/ 374 w 374"/>
                <a:gd name="T3" fmla="*/ 75 h 145"/>
                <a:gd name="T4" fmla="*/ 185 w 374"/>
                <a:gd name="T5" fmla="*/ 0 h 145"/>
                <a:gd name="T6" fmla="*/ 0 w 374"/>
                <a:gd name="T7" fmla="*/ 75 h 145"/>
                <a:gd name="T8" fmla="*/ 185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5" y="145"/>
                  </a:moveTo>
                  <a:lnTo>
                    <a:pt x="374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6" name="Freeform 44">
              <a:extLst>
                <a:ext uri="{FF2B5EF4-FFF2-40B4-BE49-F238E27FC236}">
                  <a16:creationId xmlns:a16="http://schemas.microsoft.com/office/drawing/2014/main" id="{D285A288-2064-117A-0122-737408771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4" y="3405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375 w 375"/>
                <a:gd name="T3" fmla="*/ 71 h 146"/>
                <a:gd name="T4" fmla="*/ 190 w 375"/>
                <a:gd name="T5" fmla="*/ 0 h 146"/>
                <a:gd name="T6" fmla="*/ 0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375" y="71"/>
                  </a:lnTo>
                  <a:lnTo>
                    <a:pt x="190" y="0"/>
                  </a:lnTo>
                  <a:lnTo>
                    <a:pt x="0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7" name="Freeform 45">
              <a:extLst>
                <a:ext uri="{FF2B5EF4-FFF2-40B4-BE49-F238E27FC236}">
                  <a16:creationId xmlns:a16="http://schemas.microsoft.com/office/drawing/2014/main" id="{F6A99FF1-792F-268A-87F0-E8999C0623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9" y="4123"/>
              <a:ext cx="212" cy="82"/>
            </a:xfrm>
            <a:custGeom>
              <a:avLst/>
              <a:gdLst>
                <a:gd name="T0" fmla="*/ 190 w 375"/>
                <a:gd name="T1" fmla="*/ 145 h 145"/>
                <a:gd name="T2" fmla="*/ 375 w 375"/>
                <a:gd name="T3" fmla="*/ 75 h 145"/>
                <a:gd name="T4" fmla="*/ 190 w 375"/>
                <a:gd name="T5" fmla="*/ 0 h 145"/>
                <a:gd name="T6" fmla="*/ 0 w 375"/>
                <a:gd name="T7" fmla="*/ 75 h 145"/>
                <a:gd name="T8" fmla="*/ 190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90" y="145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8" name="Freeform 46">
              <a:extLst>
                <a:ext uri="{FF2B5EF4-FFF2-40B4-BE49-F238E27FC236}">
                  <a16:creationId xmlns:a16="http://schemas.microsoft.com/office/drawing/2014/main" id="{C802D402-B11A-0704-263D-A487C4205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" y="2358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375 w 375"/>
                <a:gd name="T3" fmla="*/ 75 h 150"/>
                <a:gd name="T4" fmla="*/ 185 w 375"/>
                <a:gd name="T5" fmla="*/ 0 h 150"/>
                <a:gd name="T6" fmla="*/ 0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375" y="75"/>
                  </a:lnTo>
                  <a:lnTo>
                    <a:pt x="185" y="0"/>
                  </a:lnTo>
                  <a:lnTo>
                    <a:pt x="0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19" name="Freeform 47">
              <a:extLst>
                <a:ext uri="{FF2B5EF4-FFF2-40B4-BE49-F238E27FC236}">
                  <a16:creationId xmlns:a16="http://schemas.microsoft.com/office/drawing/2014/main" id="{C6559A56-B253-F3A0-6AC0-3CE991ED1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" y="3581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375 w 375"/>
                <a:gd name="T3" fmla="*/ 75 h 150"/>
                <a:gd name="T4" fmla="*/ 190 w 375"/>
                <a:gd name="T5" fmla="*/ 0 h 150"/>
                <a:gd name="T6" fmla="*/ 0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375" y="75"/>
                  </a:lnTo>
                  <a:lnTo>
                    <a:pt x="190" y="0"/>
                  </a:lnTo>
                  <a:lnTo>
                    <a:pt x="0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20" name="Freeform 48">
              <a:extLst>
                <a:ext uri="{FF2B5EF4-FFF2-40B4-BE49-F238E27FC236}">
                  <a16:creationId xmlns:a16="http://schemas.microsoft.com/office/drawing/2014/main" id="{ECF51B09-AE2E-300B-52D0-992A7F7BB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6" y="4306"/>
              <a:ext cx="213" cy="82"/>
            </a:xfrm>
            <a:custGeom>
              <a:avLst/>
              <a:gdLst>
                <a:gd name="T0" fmla="*/ 185 w 375"/>
                <a:gd name="T1" fmla="*/ 145 h 145"/>
                <a:gd name="T2" fmla="*/ 375 w 375"/>
                <a:gd name="T3" fmla="*/ 70 h 145"/>
                <a:gd name="T4" fmla="*/ 185 w 375"/>
                <a:gd name="T5" fmla="*/ 0 h 145"/>
                <a:gd name="T6" fmla="*/ 0 w 375"/>
                <a:gd name="T7" fmla="*/ 70 h 145"/>
                <a:gd name="T8" fmla="*/ 185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5" y="145"/>
                  </a:moveTo>
                  <a:lnTo>
                    <a:pt x="375" y="70"/>
                  </a:lnTo>
                  <a:lnTo>
                    <a:pt x="185" y="0"/>
                  </a:lnTo>
                  <a:lnTo>
                    <a:pt x="0" y="70"/>
                  </a:lnTo>
                  <a:lnTo>
                    <a:pt x="185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21" name="Rectangle 49">
              <a:extLst>
                <a:ext uri="{FF2B5EF4-FFF2-40B4-BE49-F238E27FC236}">
                  <a16:creationId xmlns:a16="http://schemas.microsoft.com/office/drawing/2014/main" id="{FFA9D35C-5C2C-7719-1899-35F98BED6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8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2" name="Rectangle 50">
              <a:extLst>
                <a:ext uri="{FF2B5EF4-FFF2-40B4-BE49-F238E27FC236}">
                  <a16:creationId xmlns:a16="http://schemas.microsoft.com/office/drawing/2014/main" id="{282823FE-1F0E-9893-B6D4-0FBE4EEA8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1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3" name="Rectangle 51">
              <a:extLst>
                <a:ext uri="{FF2B5EF4-FFF2-40B4-BE49-F238E27FC236}">
                  <a16:creationId xmlns:a16="http://schemas.microsoft.com/office/drawing/2014/main" id="{88D315C4-11BC-BF7A-5F15-3E10EB270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4735"/>
              <a:ext cx="5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4" name="Rectangle 52">
              <a:extLst>
                <a:ext uri="{FF2B5EF4-FFF2-40B4-BE49-F238E27FC236}">
                  <a16:creationId xmlns:a16="http://schemas.microsoft.com/office/drawing/2014/main" id="{D53A4C8E-CB40-B1CF-9B99-C4E080F1D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5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5" name="Rectangle 53">
              <a:extLst>
                <a:ext uri="{FF2B5EF4-FFF2-40B4-BE49-F238E27FC236}">
                  <a16:creationId xmlns:a16="http://schemas.microsoft.com/office/drawing/2014/main" id="{75F3E077-CD42-F327-5D6E-9164C9CAC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3" y="4735"/>
              <a:ext cx="5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6" name="Rectangle 54">
              <a:extLst>
                <a:ext uri="{FF2B5EF4-FFF2-40B4-BE49-F238E27FC236}">
                  <a16:creationId xmlns:a16="http://schemas.microsoft.com/office/drawing/2014/main" id="{9B86F336-7FE3-47B6-9D25-491489111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1" y="4735"/>
              <a:ext cx="10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7" name="Rectangle 55">
              <a:extLst>
                <a:ext uri="{FF2B5EF4-FFF2-40B4-BE49-F238E27FC236}">
                  <a16:creationId xmlns:a16="http://schemas.microsoft.com/office/drawing/2014/main" id="{126FB621-A8C0-5D89-CCE5-F901E9000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0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8" name="Rectangle 56">
              <a:extLst>
                <a:ext uri="{FF2B5EF4-FFF2-40B4-BE49-F238E27FC236}">
                  <a16:creationId xmlns:a16="http://schemas.microsoft.com/office/drawing/2014/main" id="{ABF0E338-DFE2-BEA4-C7C2-6429467CF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5" y="4735"/>
              <a:ext cx="10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29" name="Rectangle 57">
              <a:extLst>
                <a:ext uri="{FF2B5EF4-FFF2-40B4-BE49-F238E27FC236}">
                  <a16:creationId xmlns:a16="http://schemas.microsoft.com/office/drawing/2014/main" id="{4182A018-A188-9463-B832-2301025D4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30" name="Rectangle 58">
              <a:extLst>
                <a:ext uri="{FF2B5EF4-FFF2-40B4-BE49-F238E27FC236}">
                  <a16:creationId xmlns:a16="http://schemas.microsoft.com/office/drawing/2014/main" id="{55D95DA2-E8FD-2160-7AA9-540F759FF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9" y="4735"/>
              <a:ext cx="10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800" b="1">
                  <a:ea typeface="Batang" panose="02030600000101010101" pitchFamily="18" charset="-127"/>
                </a:rPr>
                <a:t>19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31" name="Rectangle 59">
              <a:extLst>
                <a:ext uri="{FF2B5EF4-FFF2-40B4-BE49-F238E27FC236}">
                  <a16:creationId xmlns:a16="http://schemas.microsoft.com/office/drawing/2014/main" id="{EEFCA4CF-7B58-FF56-C4C5-8519C155F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3993"/>
              <a:ext cx="59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Range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32" name="Rectangle 60">
              <a:extLst>
                <a:ext uri="{FF2B5EF4-FFF2-40B4-BE49-F238E27FC236}">
                  <a16:creationId xmlns:a16="http://schemas.microsoft.com/office/drawing/2014/main" id="{EBC43382-B409-5DBC-FE31-98994F2A8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0" y="1816"/>
              <a:ext cx="757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Average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33" name="Line 61">
              <a:extLst>
                <a:ext uri="{FF2B5EF4-FFF2-40B4-BE49-F238E27FC236}">
                  <a16:creationId xmlns:a16="http://schemas.microsoft.com/office/drawing/2014/main" id="{A2970B12-C709-E94B-B377-6DE00FE50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4095"/>
              <a:ext cx="5700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34" name="Line 62">
              <a:extLst>
                <a:ext uri="{FF2B5EF4-FFF2-40B4-BE49-F238E27FC236}">
                  <a16:creationId xmlns:a16="http://schemas.microsoft.com/office/drawing/2014/main" id="{6BB52BF9-D47C-1D28-39B1-445F262120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324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35" name="Freeform 63">
              <a:extLst>
                <a:ext uri="{FF2B5EF4-FFF2-40B4-BE49-F238E27FC236}">
                  <a16:creationId xmlns:a16="http://schemas.microsoft.com/office/drawing/2014/main" id="{B7C09C36-75BA-5FEF-0D55-3856675B1E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6" y="2360"/>
              <a:ext cx="215" cy="83"/>
            </a:xfrm>
            <a:custGeom>
              <a:avLst/>
              <a:gdLst>
                <a:gd name="T0" fmla="*/ 190 w 379"/>
                <a:gd name="T1" fmla="*/ 146 h 146"/>
                <a:gd name="T2" fmla="*/ 0 w 379"/>
                <a:gd name="T3" fmla="*/ 71 h 146"/>
                <a:gd name="T4" fmla="*/ 190 w 379"/>
                <a:gd name="T5" fmla="*/ 0 h 146"/>
                <a:gd name="T6" fmla="*/ 379 w 379"/>
                <a:gd name="T7" fmla="*/ 71 h 146"/>
                <a:gd name="T8" fmla="*/ 190 w 379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9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36" name="Freeform 64">
              <a:extLst>
                <a:ext uri="{FF2B5EF4-FFF2-40B4-BE49-F238E27FC236}">
                  <a16:creationId xmlns:a16="http://schemas.microsoft.com/office/drawing/2014/main" id="{46BF013B-E051-6279-A1A4-68AF068DC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12" y="2177"/>
              <a:ext cx="212" cy="83"/>
            </a:xfrm>
            <a:custGeom>
              <a:avLst/>
              <a:gdLst>
                <a:gd name="T0" fmla="*/ 189 w 374"/>
                <a:gd name="T1" fmla="*/ 146 h 146"/>
                <a:gd name="T2" fmla="*/ 0 w 374"/>
                <a:gd name="T3" fmla="*/ 75 h 146"/>
                <a:gd name="T4" fmla="*/ 189 w 374"/>
                <a:gd name="T5" fmla="*/ 0 h 146"/>
                <a:gd name="T6" fmla="*/ 374 w 374"/>
                <a:gd name="T7" fmla="*/ 75 h 146"/>
                <a:gd name="T8" fmla="*/ 189 w 374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4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37" name="Freeform 65">
              <a:extLst>
                <a:ext uri="{FF2B5EF4-FFF2-40B4-BE49-F238E27FC236}">
                  <a16:creationId xmlns:a16="http://schemas.microsoft.com/office/drawing/2014/main" id="{4B1BA6B6-A293-4B13-6540-375B87561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6" y="1817"/>
              <a:ext cx="213" cy="85"/>
            </a:xfrm>
            <a:custGeom>
              <a:avLst/>
              <a:gdLst>
                <a:gd name="T0" fmla="*/ 185 w 375"/>
                <a:gd name="T1" fmla="*/ 150 h 150"/>
                <a:gd name="T2" fmla="*/ 0 w 375"/>
                <a:gd name="T3" fmla="*/ 75 h 150"/>
                <a:gd name="T4" fmla="*/ 185 w 375"/>
                <a:gd name="T5" fmla="*/ 0 h 150"/>
                <a:gd name="T6" fmla="*/ 375 w 375"/>
                <a:gd name="T7" fmla="*/ 75 h 150"/>
                <a:gd name="T8" fmla="*/ 185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85" y="150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38" name="Freeform 66">
              <a:extLst>
                <a:ext uri="{FF2B5EF4-FFF2-40B4-BE49-F238E27FC236}">
                  <a16:creationId xmlns:a16="http://schemas.microsoft.com/office/drawing/2014/main" id="{215235B0-AF19-62D5-5D9F-44938852539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9" y="1817"/>
              <a:ext cx="215" cy="85"/>
            </a:xfrm>
            <a:custGeom>
              <a:avLst/>
              <a:gdLst>
                <a:gd name="T0" fmla="*/ 189 w 379"/>
                <a:gd name="T1" fmla="*/ 150 h 150"/>
                <a:gd name="T2" fmla="*/ 0 w 379"/>
                <a:gd name="T3" fmla="*/ 75 h 150"/>
                <a:gd name="T4" fmla="*/ 189 w 379"/>
                <a:gd name="T5" fmla="*/ 0 h 150"/>
                <a:gd name="T6" fmla="*/ 379 w 379"/>
                <a:gd name="T7" fmla="*/ 75 h 150"/>
                <a:gd name="T8" fmla="*/ 189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89" y="150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9" y="75"/>
                  </a:lnTo>
                  <a:lnTo>
                    <a:pt x="189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39" name="Freeform 67">
              <a:extLst>
                <a:ext uri="{FF2B5EF4-FFF2-40B4-BE49-F238E27FC236}">
                  <a16:creationId xmlns:a16="http://schemas.microsoft.com/office/drawing/2014/main" id="{5E482DD6-DFFE-D7C8-7FE5-8A08D7676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4" y="2535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0 w 375"/>
                <a:gd name="T3" fmla="*/ 75 h 150"/>
                <a:gd name="T4" fmla="*/ 190 w 375"/>
                <a:gd name="T5" fmla="*/ 0 h 150"/>
                <a:gd name="T6" fmla="*/ 375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0" name="Freeform 68">
              <a:extLst>
                <a:ext uri="{FF2B5EF4-FFF2-40B4-BE49-F238E27FC236}">
                  <a16:creationId xmlns:a16="http://schemas.microsoft.com/office/drawing/2014/main" id="{D3F3467C-A8C5-326D-1292-6270796E9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9" y="1995"/>
              <a:ext cx="215" cy="85"/>
            </a:xfrm>
            <a:custGeom>
              <a:avLst/>
              <a:gdLst>
                <a:gd name="T0" fmla="*/ 189 w 379"/>
                <a:gd name="T1" fmla="*/ 149 h 149"/>
                <a:gd name="T2" fmla="*/ 0 w 379"/>
                <a:gd name="T3" fmla="*/ 74 h 149"/>
                <a:gd name="T4" fmla="*/ 189 w 379"/>
                <a:gd name="T5" fmla="*/ 0 h 149"/>
                <a:gd name="T6" fmla="*/ 379 w 379"/>
                <a:gd name="T7" fmla="*/ 74 h 149"/>
                <a:gd name="T8" fmla="*/ 189 w 379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49">
                  <a:moveTo>
                    <a:pt x="189" y="149"/>
                  </a:moveTo>
                  <a:lnTo>
                    <a:pt x="0" y="74"/>
                  </a:lnTo>
                  <a:lnTo>
                    <a:pt x="189" y="0"/>
                  </a:lnTo>
                  <a:lnTo>
                    <a:pt x="379" y="74"/>
                  </a:lnTo>
                  <a:lnTo>
                    <a:pt x="189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1" name="Freeform 69">
              <a:extLst>
                <a:ext uri="{FF2B5EF4-FFF2-40B4-BE49-F238E27FC236}">
                  <a16:creationId xmlns:a16="http://schemas.microsoft.com/office/drawing/2014/main" id="{89659FF3-DCAC-F7CB-F9E1-9A6BA2D7B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4" y="2177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5 h 146"/>
                <a:gd name="T4" fmla="*/ 190 w 375"/>
                <a:gd name="T5" fmla="*/ 0 h 146"/>
                <a:gd name="T6" fmla="*/ 375 w 375"/>
                <a:gd name="T7" fmla="*/ 75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2" name="Freeform 70">
              <a:extLst>
                <a:ext uri="{FF2B5EF4-FFF2-40B4-BE49-F238E27FC236}">
                  <a16:creationId xmlns:a16="http://schemas.microsoft.com/office/drawing/2014/main" id="{2A6B3B97-C31C-2BF7-8146-B780AAE28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" y="1635"/>
              <a:ext cx="213" cy="85"/>
            </a:xfrm>
            <a:custGeom>
              <a:avLst/>
              <a:gdLst>
                <a:gd name="T0" fmla="*/ 185 w 375"/>
                <a:gd name="T1" fmla="*/ 149 h 149"/>
                <a:gd name="T2" fmla="*/ 0 w 375"/>
                <a:gd name="T3" fmla="*/ 74 h 149"/>
                <a:gd name="T4" fmla="*/ 185 w 375"/>
                <a:gd name="T5" fmla="*/ 0 h 149"/>
                <a:gd name="T6" fmla="*/ 375 w 375"/>
                <a:gd name="T7" fmla="*/ 74 h 149"/>
                <a:gd name="T8" fmla="*/ 185 w 37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9">
                  <a:moveTo>
                    <a:pt x="185" y="149"/>
                  </a:moveTo>
                  <a:lnTo>
                    <a:pt x="0" y="74"/>
                  </a:lnTo>
                  <a:lnTo>
                    <a:pt x="185" y="0"/>
                  </a:lnTo>
                  <a:lnTo>
                    <a:pt x="375" y="74"/>
                  </a:lnTo>
                  <a:lnTo>
                    <a:pt x="185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3" name="Freeform 71">
              <a:extLst>
                <a:ext uri="{FF2B5EF4-FFF2-40B4-BE49-F238E27FC236}">
                  <a16:creationId xmlns:a16="http://schemas.microsoft.com/office/drawing/2014/main" id="{732E5348-07EE-85A9-4328-3471D19AB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1" y="1817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0 w 379"/>
                <a:gd name="T3" fmla="*/ 75 h 150"/>
                <a:gd name="T4" fmla="*/ 190 w 379"/>
                <a:gd name="T5" fmla="*/ 0 h 150"/>
                <a:gd name="T6" fmla="*/ 379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4" name="Freeform 72">
              <a:extLst>
                <a:ext uri="{FF2B5EF4-FFF2-40B4-BE49-F238E27FC236}">
                  <a16:creationId xmlns:a16="http://schemas.microsoft.com/office/drawing/2014/main" id="{55D52498-53D2-FB3C-2419-872A0997B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9" y="2360"/>
              <a:ext cx="213" cy="83"/>
            </a:xfrm>
            <a:custGeom>
              <a:avLst/>
              <a:gdLst>
                <a:gd name="T0" fmla="*/ 185 w 375"/>
                <a:gd name="T1" fmla="*/ 146 h 146"/>
                <a:gd name="T2" fmla="*/ 0 w 375"/>
                <a:gd name="T3" fmla="*/ 71 h 146"/>
                <a:gd name="T4" fmla="*/ 185 w 375"/>
                <a:gd name="T5" fmla="*/ 0 h 146"/>
                <a:gd name="T6" fmla="*/ 375 w 375"/>
                <a:gd name="T7" fmla="*/ 71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1"/>
                  </a:lnTo>
                  <a:lnTo>
                    <a:pt x="185" y="0"/>
                  </a:lnTo>
                  <a:lnTo>
                    <a:pt x="375" y="71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5" name="Freeform 73">
              <a:extLst>
                <a:ext uri="{FF2B5EF4-FFF2-40B4-BE49-F238E27FC236}">
                  <a16:creationId xmlns:a16="http://schemas.microsoft.com/office/drawing/2014/main" id="{51FA61FE-00B5-14F1-F0D2-B0FF004B5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1" y="2535"/>
              <a:ext cx="215" cy="85"/>
            </a:xfrm>
            <a:custGeom>
              <a:avLst/>
              <a:gdLst>
                <a:gd name="T0" fmla="*/ 190 w 379"/>
                <a:gd name="T1" fmla="*/ 150 h 150"/>
                <a:gd name="T2" fmla="*/ 0 w 379"/>
                <a:gd name="T3" fmla="*/ 75 h 150"/>
                <a:gd name="T4" fmla="*/ 190 w 379"/>
                <a:gd name="T5" fmla="*/ 0 h 150"/>
                <a:gd name="T6" fmla="*/ 379 w 379"/>
                <a:gd name="T7" fmla="*/ 75 h 150"/>
                <a:gd name="T8" fmla="*/ 190 w 379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9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6" name="Freeform 74">
              <a:extLst>
                <a:ext uri="{FF2B5EF4-FFF2-40B4-BE49-F238E27FC236}">
                  <a16:creationId xmlns:a16="http://schemas.microsoft.com/office/drawing/2014/main" id="{951310CA-E561-A88C-0156-61BD8393F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1" y="1995"/>
              <a:ext cx="213" cy="85"/>
            </a:xfrm>
            <a:custGeom>
              <a:avLst/>
              <a:gdLst>
                <a:gd name="T0" fmla="*/ 186 w 375"/>
                <a:gd name="T1" fmla="*/ 149 h 149"/>
                <a:gd name="T2" fmla="*/ 0 w 375"/>
                <a:gd name="T3" fmla="*/ 74 h 149"/>
                <a:gd name="T4" fmla="*/ 186 w 375"/>
                <a:gd name="T5" fmla="*/ 0 h 149"/>
                <a:gd name="T6" fmla="*/ 375 w 375"/>
                <a:gd name="T7" fmla="*/ 74 h 149"/>
                <a:gd name="T8" fmla="*/ 186 w 37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9">
                  <a:moveTo>
                    <a:pt x="186" y="149"/>
                  </a:moveTo>
                  <a:lnTo>
                    <a:pt x="0" y="74"/>
                  </a:lnTo>
                  <a:lnTo>
                    <a:pt x="186" y="0"/>
                  </a:lnTo>
                  <a:lnTo>
                    <a:pt x="375" y="74"/>
                  </a:lnTo>
                  <a:lnTo>
                    <a:pt x="186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7" name="Freeform 75">
              <a:extLst>
                <a:ext uri="{FF2B5EF4-FFF2-40B4-BE49-F238E27FC236}">
                  <a16:creationId xmlns:a16="http://schemas.microsoft.com/office/drawing/2014/main" id="{B264EF53-4404-D0D4-5C63-8B5B4E097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77"/>
              <a:ext cx="212" cy="83"/>
            </a:xfrm>
            <a:custGeom>
              <a:avLst/>
              <a:gdLst>
                <a:gd name="T0" fmla="*/ 189 w 375"/>
                <a:gd name="T1" fmla="*/ 146 h 146"/>
                <a:gd name="T2" fmla="*/ 0 w 375"/>
                <a:gd name="T3" fmla="*/ 75 h 146"/>
                <a:gd name="T4" fmla="*/ 189 w 375"/>
                <a:gd name="T5" fmla="*/ 0 h 146"/>
                <a:gd name="T6" fmla="*/ 375 w 375"/>
                <a:gd name="T7" fmla="*/ 75 h 146"/>
                <a:gd name="T8" fmla="*/ 189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9" y="146"/>
                  </a:moveTo>
                  <a:lnTo>
                    <a:pt x="0" y="75"/>
                  </a:lnTo>
                  <a:lnTo>
                    <a:pt x="189" y="0"/>
                  </a:lnTo>
                  <a:lnTo>
                    <a:pt x="375" y="75"/>
                  </a:lnTo>
                  <a:lnTo>
                    <a:pt x="189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8" name="Freeform 76">
              <a:extLst>
                <a:ext uri="{FF2B5EF4-FFF2-40B4-BE49-F238E27FC236}">
                  <a16:creationId xmlns:a16="http://schemas.microsoft.com/office/drawing/2014/main" id="{AB1C33EE-56F3-48A5-7BCB-B1889E274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1" y="1460"/>
              <a:ext cx="213" cy="82"/>
            </a:xfrm>
            <a:custGeom>
              <a:avLst/>
              <a:gdLst>
                <a:gd name="T0" fmla="*/ 186 w 375"/>
                <a:gd name="T1" fmla="*/ 145 h 145"/>
                <a:gd name="T2" fmla="*/ 0 w 375"/>
                <a:gd name="T3" fmla="*/ 70 h 145"/>
                <a:gd name="T4" fmla="*/ 186 w 375"/>
                <a:gd name="T5" fmla="*/ 0 h 145"/>
                <a:gd name="T6" fmla="*/ 375 w 375"/>
                <a:gd name="T7" fmla="*/ 70 h 145"/>
                <a:gd name="T8" fmla="*/ 186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6" y="145"/>
                  </a:moveTo>
                  <a:lnTo>
                    <a:pt x="0" y="70"/>
                  </a:lnTo>
                  <a:lnTo>
                    <a:pt x="186" y="0"/>
                  </a:lnTo>
                  <a:lnTo>
                    <a:pt x="375" y="70"/>
                  </a:lnTo>
                  <a:lnTo>
                    <a:pt x="186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49" name="Freeform 77">
              <a:extLst>
                <a:ext uri="{FF2B5EF4-FFF2-40B4-BE49-F238E27FC236}">
                  <a16:creationId xmlns:a16="http://schemas.microsoft.com/office/drawing/2014/main" id="{80CE6BC4-7768-45EE-EA76-ADB826465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6" y="2177"/>
              <a:ext cx="213" cy="83"/>
            </a:xfrm>
            <a:custGeom>
              <a:avLst/>
              <a:gdLst>
                <a:gd name="T0" fmla="*/ 185 w 375"/>
                <a:gd name="T1" fmla="*/ 146 h 146"/>
                <a:gd name="T2" fmla="*/ 0 w 375"/>
                <a:gd name="T3" fmla="*/ 75 h 146"/>
                <a:gd name="T4" fmla="*/ 185 w 375"/>
                <a:gd name="T5" fmla="*/ 0 h 146"/>
                <a:gd name="T6" fmla="*/ 375 w 375"/>
                <a:gd name="T7" fmla="*/ 75 h 146"/>
                <a:gd name="T8" fmla="*/ 185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85" y="146"/>
                  </a:moveTo>
                  <a:lnTo>
                    <a:pt x="0" y="75"/>
                  </a:lnTo>
                  <a:lnTo>
                    <a:pt x="185" y="0"/>
                  </a:lnTo>
                  <a:lnTo>
                    <a:pt x="375" y="75"/>
                  </a:lnTo>
                  <a:lnTo>
                    <a:pt x="185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50" name="Freeform 78">
              <a:extLst>
                <a:ext uri="{FF2B5EF4-FFF2-40B4-BE49-F238E27FC236}">
                  <a16:creationId xmlns:a16="http://schemas.microsoft.com/office/drawing/2014/main" id="{F236A694-F67D-62E2-FAF2-72C862A83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" y="1817"/>
              <a:ext cx="212" cy="85"/>
            </a:xfrm>
            <a:custGeom>
              <a:avLst/>
              <a:gdLst>
                <a:gd name="T0" fmla="*/ 190 w 375"/>
                <a:gd name="T1" fmla="*/ 150 h 150"/>
                <a:gd name="T2" fmla="*/ 0 w 375"/>
                <a:gd name="T3" fmla="*/ 75 h 150"/>
                <a:gd name="T4" fmla="*/ 190 w 375"/>
                <a:gd name="T5" fmla="*/ 0 h 150"/>
                <a:gd name="T6" fmla="*/ 375 w 375"/>
                <a:gd name="T7" fmla="*/ 75 h 150"/>
                <a:gd name="T8" fmla="*/ 190 w 375"/>
                <a:gd name="T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50">
                  <a:moveTo>
                    <a:pt x="190" y="150"/>
                  </a:moveTo>
                  <a:lnTo>
                    <a:pt x="0" y="75"/>
                  </a:lnTo>
                  <a:lnTo>
                    <a:pt x="190" y="0"/>
                  </a:lnTo>
                  <a:lnTo>
                    <a:pt x="375" y="75"/>
                  </a:lnTo>
                  <a:lnTo>
                    <a:pt x="190" y="150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51" name="Freeform 79">
              <a:extLst>
                <a:ext uri="{FF2B5EF4-FFF2-40B4-BE49-F238E27FC236}">
                  <a16:creationId xmlns:a16="http://schemas.microsoft.com/office/drawing/2014/main" id="{0539D8F5-45D9-91C6-27D8-FE99973B9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1635"/>
              <a:ext cx="213" cy="85"/>
            </a:xfrm>
            <a:custGeom>
              <a:avLst/>
              <a:gdLst>
                <a:gd name="T0" fmla="*/ 185 w 375"/>
                <a:gd name="T1" fmla="*/ 149 h 149"/>
                <a:gd name="T2" fmla="*/ 0 w 375"/>
                <a:gd name="T3" fmla="*/ 74 h 149"/>
                <a:gd name="T4" fmla="*/ 185 w 375"/>
                <a:gd name="T5" fmla="*/ 0 h 149"/>
                <a:gd name="T6" fmla="*/ 375 w 375"/>
                <a:gd name="T7" fmla="*/ 74 h 149"/>
                <a:gd name="T8" fmla="*/ 185 w 37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9">
                  <a:moveTo>
                    <a:pt x="185" y="149"/>
                  </a:moveTo>
                  <a:lnTo>
                    <a:pt x="0" y="74"/>
                  </a:lnTo>
                  <a:lnTo>
                    <a:pt x="185" y="0"/>
                  </a:lnTo>
                  <a:lnTo>
                    <a:pt x="375" y="74"/>
                  </a:lnTo>
                  <a:lnTo>
                    <a:pt x="185" y="149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52" name="Freeform 80">
              <a:extLst>
                <a:ext uri="{FF2B5EF4-FFF2-40B4-BE49-F238E27FC236}">
                  <a16:creationId xmlns:a16="http://schemas.microsoft.com/office/drawing/2014/main" id="{1D727A0A-5B04-419C-9ADD-7E55DC2BE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9" y="2360"/>
              <a:ext cx="212" cy="83"/>
            </a:xfrm>
            <a:custGeom>
              <a:avLst/>
              <a:gdLst>
                <a:gd name="T0" fmla="*/ 190 w 375"/>
                <a:gd name="T1" fmla="*/ 146 h 146"/>
                <a:gd name="T2" fmla="*/ 0 w 375"/>
                <a:gd name="T3" fmla="*/ 71 h 146"/>
                <a:gd name="T4" fmla="*/ 190 w 375"/>
                <a:gd name="T5" fmla="*/ 0 h 146"/>
                <a:gd name="T6" fmla="*/ 375 w 375"/>
                <a:gd name="T7" fmla="*/ 71 h 146"/>
                <a:gd name="T8" fmla="*/ 190 w 375"/>
                <a:gd name="T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6">
                  <a:moveTo>
                    <a:pt x="190" y="146"/>
                  </a:moveTo>
                  <a:lnTo>
                    <a:pt x="0" y="71"/>
                  </a:lnTo>
                  <a:lnTo>
                    <a:pt x="190" y="0"/>
                  </a:lnTo>
                  <a:lnTo>
                    <a:pt x="375" y="71"/>
                  </a:lnTo>
                  <a:lnTo>
                    <a:pt x="190" y="146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53" name="Line 81">
              <a:extLst>
                <a:ext uri="{FF2B5EF4-FFF2-40B4-BE49-F238E27FC236}">
                  <a16:creationId xmlns:a16="http://schemas.microsoft.com/office/drawing/2014/main" id="{1629F96F-0AAB-DE55-B203-68F290C44A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34" y="2150"/>
              <a:ext cx="5700" cy="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54" name="Line 82">
              <a:extLst>
                <a:ext uri="{FF2B5EF4-FFF2-40B4-BE49-F238E27FC236}">
                  <a16:creationId xmlns:a16="http://schemas.microsoft.com/office/drawing/2014/main" id="{80955363-DE7C-CAEC-EFDD-3DE9553C3F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9" y="1685"/>
              <a:ext cx="285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55" name="Line 83">
              <a:extLst>
                <a:ext uri="{FF2B5EF4-FFF2-40B4-BE49-F238E27FC236}">
                  <a16:creationId xmlns:a16="http://schemas.microsoft.com/office/drawing/2014/main" id="{A72F44EB-8CDF-9ED4-DFC1-A8D9D71BCE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4" y="1685"/>
              <a:ext cx="27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56" name="Line 84">
              <a:extLst>
                <a:ext uri="{FF2B5EF4-FFF2-40B4-BE49-F238E27FC236}">
                  <a16:creationId xmlns:a16="http://schemas.microsoft.com/office/drawing/2014/main" id="{A2A6C425-E54A-CED6-78C2-9034B33B9D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04" y="1880"/>
              <a:ext cx="300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57" name="Line 85">
              <a:extLst>
                <a:ext uri="{FF2B5EF4-FFF2-40B4-BE49-F238E27FC236}">
                  <a16:creationId xmlns:a16="http://schemas.microsoft.com/office/drawing/2014/main" id="{73EBE010-4D19-DAC9-5F07-A01EE70291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04" y="1505"/>
              <a:ext cx="300" cy="72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58" name="Line 86">
              <a:extLst>
                <a:ext uri="{FF2B5EF4-FFF2-40B4-BE49-F238E27FC236}">
                  <a16:creationId xmlns:a16="http://schemas.microsoft.com/office/drawing/2014/main" id="{C29FE182-1AD0-599C-540B-905D81726A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04" y="1505"/>
              <a:ext cx="28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59" name="Line 87">
              <a:extLst>
                <a:ext uri="{FF2B5EF4-FFF2-40B4-BE49-F238E27FC236}">
                  <a16:creationId xmlns:a16="http://schemas.microsoft.com/office/drawing/2014/main" id="{F4A8A1C5-9ACC-1830-845B-E732A7EA96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89" y="203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0" name="Line 88">
              <a:extLst>
                <a:ext uri="{FF2B5EF4-FFF2-40B4-BE49-F238E27FC236}">
                  <a16:creationId xmlns:a16="http://schemas.microsoft.com/office/drawing/2014/main" id="{50761C59-E9F6-CC35-1C04-6D6287C0AE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89" y="2030"/>
              <a:ext cx="255" cy="37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1" name="Line 89">
              <a:extLst>
                <a:ext uri="{FF2B5EF4-FFF2-40B4-BE49-F238E27FC236}">
                  <a16:creationId xmlns:a16="http://schemas.microsoft.com/office/drawing/2014/main" id="{BF6FD0CE-FF08-2132-1CC4-36BEADE36C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4" y="2405"/>
              <a:ext cx="330" cy="16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2" name="Line 90">
              <a:extLst>
                <a:ext uri="{FF2B5EF4-FFF2-40B4-BE49-F238E27FC236}">
                  <a16:creationId xmlns:a16="http://schemas.microsoft.com/office/drawing/2014/main" id="{0659C816-AEB9-EFF6-6D8A-CDD4475525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4" y="2390"/>
              <a:ext cx="30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3" name="Line 91">
              <a:extLst>
                <a:ext uri="{FF2B5EF4-FFF2-40B4-BE49-F238E27FC236}">
                  <a16:creationId xmlns:a16="http://schemas.microsoft.com/office/drawing/2014/main" id="{22916B89-215B-D4D4-5D80-D35A4EBA83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74" y="1880"/>
              <a:ext cx="285" cy="51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4" name="Line 92">
              <a:extLst>
                <a:ext uri="{FF2B5EF4-FFF2-40B4-BE49-F238E27FC236}">
                  <a16:creationId xmlns:a16="http://schemas.microsoft.com/office/drawing/2014/main" id="{A23C8CF8-5074-F468-7721-BD4CB485C2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59" y="1685"/>
              <a:ext cx="300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5" name="Line 93">
              <a:extLst>
                <a:ext uri="{FF2B5EF4-FFF2-40B4-BE49-F238E27FC236}">
                  <a16:creationId xmlns:a16="http://schemas.microsoft.com/office/drawing/2014/main" id="{CE3A4F69-5E41-9EC1-7C5F-0D926A0C5F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59" y="1685"/>
              <a:ext cx="28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6" name="Line 94">
              <a:extLst>
                <a:ext uri="{FF2B5EF4-FFF2-40B4-BE49-F238E27FC236}">
                  <a16:creationId xmlns:a16="http://schemas.microsoft.com/office/drawing/2014/main" id="{F9A5E307-3903-6FA0-D5CA-C3FDEF0BC3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44" y="2030"/>
              <a:ext cx="315" cy="19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7" name="Line 95">
              <a:extLst>
                <a:ext uri="{FF2B5EF4-FFF2-40B4-BE49-F238E27FC236}">
                  <a16:creationId xmlns:a16="http://schemas.microsoft.com/office/drawing/2014/main" id="{B0EE2E8F-2F8C-6307-8F66-63F80F886A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59" y="2030"/>
              <a:ext cx="255" cy="54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8" name="Line 96">
              <a:extLst>
                <a:ext uri="{FF2B5EF4-FFF2-40B4-BE49-F238E27FC236}">
                  <a16:creationId xmlns:a16="http://schemas.microsoft.com/office/drawing/2014/main" id="{F6805DD2-B8D7-B06C-8B2D-F7FF2097D8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14" y="1865"/>
              <a:ext cx="315" cy="70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69" name="Line 97">
              <a:extLst>
                <a:ext uri="{FF2B5EF4-FFF2-40B4-BE49-F238E27FC236}">
                  <a16:creationId xmlns:a16="http://schemas.microsoft.com/office/drawing/2014/main" id="{D96227A9-3147-A1C8-5536-862F1E56BC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29" y="1865"/>
              <a:ext cx="285" cy="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70" name="Line 98">
              <a:extLst>
                <a:ext uri="{FF2B5EF4-FFF2-40B4-BE49-F238E27FC236}">
                  <a16:creationId xmlns:a16="http://schemas.microsoft.com/office/drawing/2014/main" id="{50478430-BD47-53B3-C82A-83AB14666C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14" y="1865"/>
              <a:ext cx="285" cy="345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71" name="Line 99">
              <a:extLst>
                <a:ext uri="{FF2B5EF4-FFF2-40B4-BE49-F238E27FC236}">
                  <a16:creationId xmlns:a16="http://schemas.microsoft.com/office/drawing/2014/main" id="{50721C4B-4B94-5DB4-937F-A5981C713A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99" y="2210"/>
              <a:ext cx="330" cy="18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72" name="Line 100">
              <a:extLst>
                <a:ext uri="{FF2B5EF4-FFF2-40B4-BE49-F238E27FC236}">
                  <a16:creationId xmlns:a16="http://schemas.microsoft.com/office/drawing/2014/main" id="{792F4C0F-620E-1E2D-B66C-F97C5C4EDD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805"/>
              <a:ext cx="225" cy="600"/>
            </a:xfrm>
            <a:prstGeom prst="line">
              <a:avLst/>
            </a:prstGeom>
            <a:noFill/>
            <a:ln w="126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73" name="Freeform 101">
              <a:extLst>
                <a:ext uri="{FF2B5EF4-FFF2-40B4-BE49-F238E27FC236}">
                  <a16:creationId xmlns:a16="http://schemas.microsoft.com/office/drawing/2014/main" id="{2646297E-A42E-0425-75AD-DFE1EF0E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14" y="3886"/>
              <a:ext cx="212" cy="82"/>
            </a:xfrm>
            <a:custGeom>
              <a:avLst/>
              <a:gdLst>
                <a:gd name="T0" fmla="*/ 189 w 374"/>
                <a:gd name="T1" fmla="*/ 145 h 145"/>
                <a:gd name="T2" fmla="*/ 374 w 374"/>
                <a:gd name="T3" fmla="*/ 70 h 145"/>
                <a:gd name="T4" fmla="*/ 189 w 374"/>
                <a:gd name="T5" fmla="*/ 0 h 145"/>
                <a:gd name="T6" fmla="*/ 0 w 374"/>
                <a:gd name="T7" fmla="*/ 70 h 145"/>
                <a:gd name="T8" fmla="*/ 189 w 374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45">
                  <a:moveTo>
                    <a:pt x="189" y="145"/>
                  </a:moveTo>
                  <a:lnTo>
                    <a:pt x="374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74" name="Freeform 102">
              <a:extLst>
                <a:ext uri="{FF2B5EF4-FFF2-40B4-BE49-F238E27FC236}">
                  <a16:creationId xmlns:a16="http://schemas.microsoft.com/office/drawing/2014/main" id="{17B5E221-5775-79DA-A72C-DF7977D16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4" y="1745"/>
              <a:ext cx="213" cy="82"/>
            </a:xfrm>
            <a:custGeom>
              <a:avLst/>
              <a:gdLst>
                <a:gd name="T0" fmla="*/ 189 w 375"/>
                <a:gd name="T1" fmla="*/ 145 h 145"/>
                <a:gd name="T2" fmla="*/ 375 w 375"/>
                <a:gd name="T3" fmla="*/ 70 h 145"/>
                <a:gd name="T4" fmla="*/ 189 w 375"/>
                <a:gd name="T5" fmla="*/ 0 h 145"/>
                <a:gd name="T6" fmla="*/ 0 w 375"/>
                <a:gd name="T7" fmla="*/ 70 h 145"/>
                <a:gd name="T8" fmla="*/ 189 w 375"/>
                <a:gd name="T9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45">
                  <a:moveTo>
                    <a:pt x="189" y="145"/>
                  </a:moveTo>
                  <a:lnTo>
                    <a:pt x="375" y="70"/>
                  </a:lnTo>
                  <a:lnTo>
                    <a:pt x="189" y="0"/>
                  </a:lnTo>
                  <a:lnTo>
                    <a:pt x="0" y="70"/>
                  </a:lnTo>
                  <a:lnTo>
                    <a:pt x="189" y="145"/>
                  </a:lnTo>
                  <a:close/>
                </a:path>
              </a:pathLst>
            </a:custGeom>
            <a:solidFill>
              <a:srgbClr val="800000"/>
            </a:solidFill>
            <a:ln w="11160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0775" name="Line 103">
              <a:extLst>
                <a:ext uri="{FF2B5EF4-FFF2-40B4-BE49-F238E27FC236}">
                  <a16:creationId xmlns:a16="http://schemas.microsoft.com/office/drawing/2014/main" id="{7362F64A-2FDE-4059-2A9E-BD088971F0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2840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76" name="Line 104">
              <a:extLst>
                <a:ext uri="{FF2B5EF4-FFF2-40B4-BE49-F238E27FC236}">
                  <a16:creationId xmlns:a16="http://schemas.microsoft.com/office/drawing/2014/main" id="{6FF01CF2-409F-7E9E-6036-290E2A6815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1265"/>
              <a:ext cx="567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777" name="Rectangle 105">
              <a:extLst>
                <a:ext uri="{FF2B5EF4-FFF2-40B4-BE49-F238E27FC236}">
                  <a16:creationId xmlns:a16="http://schemas.microsoft.com/office/drawing/2014/main" id="{BCCA2DF7-8880-BDF0-ED58-AA961E034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4" y="1166"/>
              <a:ext cx="1017" cy="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Xbar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78" name="Rectangle 106">
              <a:extLst>
                <a:ext uri="{FF2B5EF4-FFF2-40B4-BE49-F238E27FC236}">
                  <a16:creationId xmlns:a16="http://schemas.microsoft.com/office/drawing/2014/main" id="{1140B416-63C6-A52D-D791-8F5CCA9F5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9" y="2025"/>
              <a:ext cx="870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Xbar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79" name="Rectangle 107">
              <a:extLst>
                <a:ext uri="{FF2B5EF4-FFF2-40B4-BE49-F238E27FC236}">
                  <a16:creationId xmlns:a16="http://schemas.microsoft.com/office/drawing/2014/main" id="{6C3667E6-F665-0558-CE58-8AEEC7BD4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2" y="3081"/>
              <a:ext cx="734" cy="2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UCL - 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80" name="Rectangle 108">
              <a:extLst>
                <a:ext uri="{FF2B5EF4-FFF2-40B4-BE49-F238E27FC236}">
                  <a16:creationId xmlns:a16="http://schemas.microsoft.com/office/drawing/2014/main" id="{A1B3997A-5DA4-4D0B-3E60-37A3F4326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7" y="2722"/>
              <a:ext cx="984" cy="26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LCL - Xbar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81" name="Rectangle 109">
              <a:extLst>
                <a:ext uri="{FF2B5EF4-FFF2-40B4-BE49-F238E27FC236}">
                  <a16:creationId xmlns:a16="http://schemas.microsoft.com/office/drawing/2014/main" id="{C9552C3A-8784-8515-FCA7-1A6625FD5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3999"/>
              <a:ext cx="58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CL - 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0782" name="Rectangle 110">
              <a:extLst>
                <a:ext uri="{FF2B5EF4-FFF2-40B4-BE49-F238E27FC236}">
                  <a16:creationId xmlns:a16="http://schemas.microsoft.com/office/drawing/2014/main" id="{19B43657-1B29-6D92-920C-569DFD732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9" y="4642"/>
              <a:ext cx="88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Helv" charset="0"/>
                  <a:ea typeface="Batang" panose="02030600000101010101" pitchFamily="18" charset="-127"/>
                </a:rPr>
                <a:t>Subgroup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40783" name="Text Box 111">
            <a:extLst>
              <a:ext uri="{FF2B5EF4-FFF2-40B4-BE49-F238E27FC236}">
                <a16:creationId xmlns:a16="http://schemas.microsoft.com/office/drawing/2014/main" id="{5C768509-2ACE-2C5E-CCAD-27E9AC6901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6.5-8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7573</TotalTime>
  <Words>632</Words>
  <Application>Microsoft Office PowerPoint</Application>
  <PresentationFormat>On-screen Show (4:3)</PresentationFormat>
  <Paragraphs>376</Paragraphs>
  <Slides>20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Times New Roman</vt:lpstr>
      <vt:lpstr>Arial</vt:lpstr>
      <vt:lpstr>Symbol</vt:lpstr>
      <vt:lpstr>Copperplate Gothic Bold</vt:lpstr>
      <vt:lpstr>Batang</vt:lpstr>
      <vt:lpstr>Helv</vt:lpstr>
      <vt:lpstr>News Gothic MT</vt:lpstr>
      <vt:lpstr>JPMorgan</vt:lpstr>
      <vt:lpstr>Microsoft Equation 3.0</vt:lpstr>
      <vt:lpstr>PowerPoint Presentation</vt:lpstr>
      <vt:lpstr>Objectives</vt:lpstr>
      <vt:lpstr>X-Bar, R Control Chart</vt:lpstr>
      <vt:lpstr>X-Bar, R Control Chart</vt:lpstr>
      <vt:lpstr>Skewed Data</vt:lpstr>
      <vt:lpstr>X-Bar. R Construction</vt:lpstr>
      <vt:lpstr>X-Bar, R Construction</vt:lpstr>
      <vt:lpstr>Control Chart Constants</vt:lpstr>
      <vt:lpstr>X-Bar, R Control Chart</vt:lpstr>
      <vt:lpstr>Assignable Cause - Interpretation</vt:lpstr>
      <vt:lpstr>Assignable Cause - Interpretation</vt:lpstr>
      <vt:lpstr>Assignable Cause - Interpretation</vt:lpstr>
      <vt:lpstr>X-Bar. S Construction</vt:lpstr>
      <vt:lpstr>X-Bar. S Construction</vt:lpstr>
      <vt:lpstr>X-Bar, S Construction</vt:lpstr>
      <vt:lpstr>X-Bar, S Control Chart</vt:lpstr>
      <vt:lpstr>X, mR Construction</vt:lpstr>
      <vt:lpstr>X, mR Construction</vt:lpstr>
      <vt:lpstr>X, mR Control Chart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2026-07-24T18:58:25Z</dcterms:modified>
</cp:coreProperties>
</file>