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933" r:id="rId2"/>
  </p:sldIdLst>
  <p:sldSz cx="40233600" cy="31089600"/>
  <p:notesSz cx="6858000" cy="91995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8900" b="1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38">
          <p15:clr>
            <a:srgbClr val="A4A3A4"/>
          </p15:clr>
        </p15:guide>
        <p15:guide id="2" pos="126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97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9FF66"/>
    <a:srgbClr val="00FF00"/>
    <a:srgbClr val="EAEAEA"/>
    <a:srgbClr val="DDDDDD"/>
    <a:srgbClr val="CC0000"/>
    <a:srgbClr val="FFFF66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24" d="100"/>
          <a:sy n="24" d="100"/>
        </p:scale>
        <p:origin x="1680" y="54"/>
      </p:cViewPr>
      <p:guideLst>
        <p:guide orient="horz" pos="16538"/>
        <p:guide pos="126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1446" y="-90"/>
      </p:cViewPr>
      <p:guideLst>
        <p:guide orient="horz" pos="2897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8472B040-C4D8-C08F-DE23-FC368AFBB4B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2DD95F65-E437-A15A-35B4-092C517043F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40" name="Rectangle 4">
            <a:extLst>
              <a:ext uri="{FF2B5EF4-FFF2-40B4-BE49-F238E27FC236}">
                <a16:creationId xmlns:a16="http://schemas.microsoft.com/office/drawing/2014/main" id="{3C9EDF59-E93A-8AF6-613D-AF47E1C8B20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9941" name="Rectangle 5">
            <a:extLst>
              <a:ext uri="{FF2B5EF4-FFF2-40B4-BE49-F238E27FC236}">
                <a16:creationId xmlns:a16="http://schemas.microsoft.com/office/drawing/2014/main" id="{D172DA53-DDE0-A9EA-EB42-5CD3E30BDBB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A6DDA6ED-EFFB-4D5C-A13A-FF401EDE9AB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>
            <a:extLst>
              <a:ext uri="{FF2B5EF4-FFF2-40B4-BE49-F238E27FC236}">
                <a16:creationId xmlns:a16="http://schemas.microsoft.com/office/drawing/2014/main" id="{C00366B3-E3D4-3119-F733-73DC08C2783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839788" y="236538"/>
            <a:ext cx="5178425" cy="4000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6C237E9C-97DE-FCF0-5A4D-89BF80DABD0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93750" y="4325938"/>
            <a:ext cx="5302250" cy="413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84E27D3D-E5E4-1B68-6840-E81E50FC9BE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39188"/>
            <a:ext cx="3429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Times New Roman" panose="02020603050405020304" pitchFamily="18" charset="0"/>
              </a:defRPr>
            </a:lvl1pPr>
          </a:lstStyle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27657" name="Rectangle 9">
            <a:extLst>
              <a:ext uri="{FF2B5EF4-FFF2-40B4-BE49-F238E27FC236}">
                <a16:creationId xmlns:a16="http://schemas.microsoft.com/office/drawing/2014/main" id="{ACCC0398-651C-5DFA-F3F3-676D1A2EE3C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739188"/>
            <a:ext cx="2971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Times New Roman" panose="02020603050405020304" pitchFamily="18" charset="0"/>
              </a:defRPr>
            </a:lvl1pPr>
          </a:lstStyle>
          <a:p>
            <a:fld id="{D2FB3499-B853-46BF-97F6-66192B8DAB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174625" indent="-174625" algn="l" rtl="0" eaLnBrk="0" fontAlgn="base" hangingPunct="0">
      <a:spcBef>
        <a:spcPct val="30000"/>
      </a:spcBef>
      <a:spcAft>
        <a:spcPct val="0"/>
      </a:spcAft>
      <a:buFont typeface="Monotype Sorts" pitchFamily="2" charset="2"/>
      <a:buChar char="q"/>
      <a:defRPr sz="11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04813" indent="-115888" algn="l" rtl="0" eaLnBrk="0" fontAlgn="base" hangingPunct="0">
      <a:spcBef>
        <a:spcPct val="30000"/>
      </a:spcBef>
      <a:spcAft>
        <a:spcPct val="0"/>
      </a:spcAft>
      <a:buSzPct val="60000"/>
      <a:buFont typeface="Wingdings" panose="05000000000000000000" pitchFamily="2" charset="2"/>
      <a:buChar char="l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623888" indent="-104775" algn="l" rtl="0" eaLnBrk="0" fontAlgn="base" hangingPunct="0">
      <a:spcBef>
        <a:spcPct val="30000"/>
      </a:spcBef>
      <a:spcAft>
        <a:spcPct val="0"/>
      </a:spcAft>
      <a:buChar char="–"/>
      <a:defRPr sz="11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6C6B2C8E-8C0E-B6C8-35CA-CC1254FB7C0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altLang="en-US"/>
              <a:t>© 2002 Johnson &amp; Johnson, All Rights Reserved</a:t>
            </a:r>
          </a:p>
          <a:p>
            <a:endParaRPr lang="en-US" altLang="en-US"/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5A408A52-0C4B-6B56-9D20-9487B2B4F2D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71CD26-7282-433A-B997-E9B09BD95CA5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1539074" name="Rectangle 2">
            <a:extLst>
              <a:ext uri="{FF2B5EF4-FFF2-40B4-BE49-F238E27FC236}">
                <a16:creationId xmlns:a16="http://schemas.microsoft.com/office/drawing/2014/main" id="{F65DB71D-A6D1-6F4F-7B22-556DD403E86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9075" name="Rectangle 3">
            <a:extLst>
              <a:ext uri="{FF2B5EF4-FFF2-40B4-BE49-F238E27FC236}">
                <a16:creationId xmlns:a16="http://schemas.microsoft.com/office/drawing/2014/main" id="{D17A0B3C-6393-0654-13B0-1097F28B5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F6C6A-9AFB-4592-DBA0-3D459CB2FF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29200" y="5087938"/>
            <a:ext cx="30175200" cy="108235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731F5B-D728-97A3-BF43-B5DD6FA98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29200" y="16329025"/>
            <a:ext cx="30175200" cy="75057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C545F0-93D0-EA13-BD5C-A1BAEBD61B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43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8DDDB-BA3A-8752-9B47-7528A3901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7B44B2-FF34-4314-8FF4-F6BE115873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6EB9826-7485-5D2F-084A-711DAF1031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76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43F9BA-0F7B-06BD-3EC4-6059D164A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9662438" y="606425"/>
            <a:ext cx="9104312" cy="26682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7F8B5-89FF-4097-71E5-EA8471E69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346325" y="606425"/>
            <a:ext cx="27163713" cy="26682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A7012-D390-4E1C-00DB-D3C5E0A17C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1741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2035C-72BD-B2FF-3D16-1C6E3A2CE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00200-4EC3-912E-F01A-4FC727D5C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DE6C0B-151C-C5C4-8C56-1CAA2E3627B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4701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3E666-5574-7E0A-FBD2-80A03937E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4788" y="7750175"/>
            <a:ext cx="34701162" cy="129333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CE4D9-D6F2-5E3C-9527-382977585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44788" y="20805775"/>
            <a:ext cx="34701162" cy="680085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E93B13-DC68-4E05-77DF-8F8660FD2B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6551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FB24F-4304-DB9F-A50F-C31DA5883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BFBF9-2751-3215-7B9F-7A056602A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46325" y="5181600"/>
            <a:ext cx="17357725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5CCF9B-5B60-AE11-18E2-82D6EFA829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856450" y="5181600"/>
            <a:ext cx="17359313" cy="22107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EBCC98-3D74-1284-1BFB-03D8838D97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4967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38DCF-D3B3-5BA0-98AC-68F30B545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1655763"/>
            <a:ext cx="34701163" cy="60086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262304-85A6-DF92-8853-3B64D0E2C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71775" y="7621588"/>
            <a:ext cx="17019588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882CCB-0931-31EA-64BB-CA8068B72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71775" y="11356975"/>
            <a:ext cx="17019588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9B61CF-15B7-1487-E0E6-326A19C21E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0367625" y="7621588"/>
            <a:ext cx="17105313" cy="3735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A10F833-C616-F381-7918-FF7DE5C78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0367625" y="11356975"/>
            <a:ext cx="17105313" cy="16702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E977420-D4B9-78A1-D47E-A3119CB7332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40563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4C388-D725-2235-B0BD-B1B39E60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A9F816-F1E5-6CA2-6599-668856B72C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9356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7A045F6-5DAA-9EB0-6916-C2334BE43E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991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EA802-6BB0-A849-FEA0-57DDEBD33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48C3E-6C70-4D13-7B6C-DC5E31AB6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EEA9FB-3B8D-F44D-9EFB-AD10765A5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B97BA0-9CE0-67AC-9410-FD9B762744A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978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DA210-E90A-3301-6376-63A0577D5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1775" y="2073275"/>
            <a:ext cx="12976225" cy="72532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37C405-FF0B-615F-A5C3-2405B032EB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7105313" y="4476750"/>
            <a:ext cx="20367625" cy="220932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65DBA9-E32A-7285-AD48-5663DE00BF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771775" y="9326563"/>
            <a:ext cx="12976225" cy="172799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63418-14AF-107A-01EA-E8385D33DE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8869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508798D-C065-73D7-9D20-4E6E6995B8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781925" y="606425"/>
            <a:ext cx="30984825" cy="172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A79DEA4-CF97-442D-A242-C329FB5E66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346325" y="5181600"/>
            <a:ext cx="34869438" cy="2210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31" name="Line 7">
            <a:extLst>
              <a:ext uri="{FF2B5EF4-FFF2-40B4-BE49-F238E27FC236}">
                <a16:creationId xmlns:a16="http://schemas.microsoft.com/office/drawing/2014/main" id="{2DA460D2-69BC-6E31-C1FB-B51844AA885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0113" y="2671763"/>
            <a:ext cx="31202312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6" name="Rectangle 62">
            <a:extLst>
              <a:ext uri="{FF2B5EF4-FFF2-40B4-BE49-F238E27FC236}">
                <a16:creationId xmlns:a16="http://schemas.microsoft.com/office/drawing/2014/main" id="{C8A9D8AA-B00E-EFAC-F851-37CBDEB1A49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71625" y="28614688"/>
            <a:ext cx="15241588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07557" tIns="203779" rIns="407557" bIns="203779" numCol="1" anchor="t" anchorCtr="0" compatLnSpc="1">
            <a:prstTxWarp prst="textNoShape">
              <a:avLst/>
            </a:prstTxWarp>
          </a:bodyPr>
          <a:lstStyle>
            <a:lvl1pPr defTabSz="4075113">
              <a:defRPr sz="4500" b="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075113" rtl="0" eaLnBrk="0" fontAlgn="base" hangingPunct="0">
        <a:spcBef>
          <a:spcPct val="0"/>
        </a:spcBef>
        <a:spcAft>
          <a:spcPct val="0"/>
        </a:spcAft>
        <a:defRPr sz="107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2pPr>
      <a:lvl3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3pPr>
      <a:lvl4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4pPr>
      <a:lvl5pPr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5pPr>
      <a:lvl6pPr marL="4572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6pPr>
      <a:lvl7pPr marL="9144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7pPr>
      <a:lvl8pPr marL="13716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8pPr>
      <a:lvl9pPr marL="1828800" algn="r" defTabSz="4075113" rtl="0" eaLnBrk="0" fontAlgn="base" hangingPunct="0">
        <a:spcBef>
          <a:spcPct val="0"/>
        </a:spcBef>
        <a:spcAft>
          <a:spcPct val="0"/>
        </a:spcAft>
        <a:defRPr sz="107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1528763" indent="-1528763" algn="l" defTabSz="4075113" rtl="0" eaLnBrk="0" fontAlgn="base" hangingPunct="0">
        <a:spcBef>
          <a:spcPct val="20000"/>
        </a:spcBef>
        <a:spcAft>
          <a:spcPct val="0"/>
        </a:spcAft>
        <a:defRPr sz="89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311525" indent="-1273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094288" indent="-1019175" algn="l" defTabSz="4075113" rtl="0" eaLnBrk="0" fontAlgn="base" hangingPunct="0">
        <a:spcBef>
          <a:spcPct val="20000"/>
        </a:spcBef>
        <a:spcAft>
          <a:spcPct val="0"/>
        </a:spcAft>
        <a:buChar char="–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7132638" indent="-1019175" algn="l" defTabSz="4075113" rtl="0" eaLnBrk="0" fontAlgn="base" hangingPunct="0">
        <a:spcBef>
          <a:spcPct val="20000"/>
        </a:spcBef>
        <a:spcAft>
          <a:spcPct val="0"/>
        </a:spcAft>
        <a:buChar char="•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9169400" indent="-1017588" algn="l" defTabSz="4075113" rtl="0" eaLnBrk="0" fontAlgn="base" hangingPunct="0">
        <a:spcBef>
          <a:spcPct val="20000"/>
        </a:spcBef>
        <a:spcAft>
          <a:spcPct val="0"/>
        </a:spcAft>
        <a:buChar char="»"/>
        <a:defRPr sz="8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052" name="Rectangle 4">
            <a:extLst>
              <a:ext uri="{FF2B5EF4-FFF2-40B4-BE49-F238E27FC236}">
                <a16:creationId xmlns:a16="http://schemas.microsoft.com/office/drawing/2014/main" id="{0AF9075B-1683-A4FA-7154-E294915865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16425" y="5099050"/>
            <a:ext cx="2398713" cy="22699663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62" name="Rectangle 14">
            <a:extLst>
              <a:ext uri="{FF2B5EF4-FFF2-40B4-BE49-F238E27FC236}">
                <a16:creationId xmlns:a16="http://schemas.microsoft.com/office/drawing/2014/main" id="{1A58FFF2-E343-F7F0-B85E-64358137E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88663" y="5099050"/>
            <a:ext cx="998537" cy="22699663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63" name="Rectangle 15">
            <a:extLst>
              <a:ext uri="{FF2B5EF4-FFF2-40B4-BE49-F238E27FC236}">
                <a16:creationId xmlns:a16="http://schemas.microsoft.com/office/drawing/2014/main" id="{53F26792-F9B4-34E7-1AB5-84C4639DE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76663" y="5099050"/>
            <a:ext cx="952500" cy="22699663"/>
          </a:xfrm>
          <a:prstGeom prst="rect">
            <a:avLst/>
          </a:prstGeom>
          <a:solidFill>
            <a:srgbClr val="CCCC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066" name="Line 18">
            <a:extLst>
              <a:ext uri="{FF2B5EF4-FFF2-40B4-BE49-F238E27FC236}">
                <a16:creationId xmlns:a16="http://schemas.microsoft.com/office/drawing/2014/main" id="{6235A0D6-D623-6BF4-3CFC-FDF2883520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26125" y="5075238"/>
            <a:ext cx="6350" cy="226996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067" name="Line 19">
            <a:extLst>
              <a:ext uri="{FF2B5EF4-FFF2-40B4-BE49-F238E27FC236}">
                <a16:creationId xmlns:a16="http://schemas.microsoft.com/office/drawing/2014/main" id="{17DB2404-7FAF-D8A6-2167-DB6F8219BF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660063" y="5075238"/>
            <a:ext cx="7937" cy="226996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050" name="Rectangle 2">
            <a:extLst>
              <a:ext uri="{FF2B5EF4-FFF2-40B4-BE49-F238E27FC236}">
                <a16:creationId xmlns:a16="http://schemas.microsoft.com/office/drawing/2014/main" id="{EE2147B3-62C9-9487-6905-58A5EAC89E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FMEA Template - Training</a:t>
            </a:r>
          </a:p>
        </p:txBody>
      </p:sp>
      <p:sp>
        <p:nvSpPr>
          <p:cNvPr id="1538054" name="Rectangle 6">
            <a:extLst>
              <a:ext uri="{FF2B5EF4-FFF2-40B4-BE49-F238E27FC236}">
                <a16:creationId xmlns:a16="http://schemas.microsoft.com/office/drawing/2014/main" id="{676F7885-EB44-A339-7796-92CB1AEA6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3752850"/>
            <a:ext cx="7797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0">
                <a:solidFill>
                  <a:srgbClr val="000000"/>
                </a:solidFill>
                <a:latin typeface="Arial" panose="020B0604020202020204" pitchFamily="34" charset="0"/>
              </a:rPr>
              <a:t>Project: _____________________</a:t>
            </a:r>
            <a:endParaRPr lang="en-US" altLang="en-US" sz="10700" b="0"/>
          </a:p>
        </p:txBody>
      </p:sp>
      <p:sp>
        <p:nvSpPr>
          <p:cNvPr id="1538055" name="Rectangle 7">
            <a:extLst>
              <a:ext uri="{FF2B5EF4-FFF2-40B4-BE49-F238E27FC236}">
                <a16:creationId xmlns:a16="http://schemas.microsoft.com/office/drawing/2014/main" id="{87AE81B5-FC1F-490B-9B87-EEEA3EFF1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62138" y="3752850"/>
            <a:ext cx="12969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0">
                <a:solidFill>
                  <a:srgbClr val="000000"/>
                </a:solidFill>
                <a:latin typeface="Arial" panose="020B0604020202020204" pitchFamily="34" charset="0"/>
              </a:rPr>
              <a:t>Team</a:t>
            </a:r>
            <a:endParaRPr lang="en-US" altLang="en-US" sz="10700" b="0"/>
          </a:p>
        </p:txBody>
      </p:sp>
      <p:sp>
        <p:nvSpPr>
          <p:cNvPr id="1538056" name="Rectangle 8">
            <a:extLst>
              <a:ext uri="{FF2B5EF4-FFF2-40B4-BE49-F238E27FC236}">
                <a16:creationId xmlns:a16="http://schemas.microsoft.com/office/drawing/2014/main" id="{EE347CC3-6B98-F2CA-F83A-C16F6B76F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11538" y="3752850"/>
            <a:ext cx="621665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 b="0">
                <a:solidFill>
                  <a:srgbClr val="000000"/>
                </a:solidFill>
                <a:latin typeface="Arial" panose="020B0604020202020204" pitchFamily="34" charset="0"/>
              </a:rPr>
              <a:t>: _____________________</a:t>
            </a:r>
            <a:endParaRPr lang="en-US" altLang="en-US" sz="10700" b="0"/>
          </a:p>
        </p:txBody>
      </p:sp>
      <p:sp>
        <p:nvSpPr>
          <p:cNvPr id="1538065" name="Line 17">
            <a:extLst>
              <a:ext uri="{FF2B5EF4-FFF2-40B4-BE49-F238E27FC236}">
                <a16:creationId xmlns:a16="http://schemas.microsoft.com/office/drawing/2014/main" id="{EB277560-07BC-93CF-00E3-FBFB6865F1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792613" y="4981575"/>
            <a:ext cx="7937" cy="21297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068" name="Line 20">
            <a:extLst>
              <a:ext uri="{FF2B5EF4-FFF2-40B4-BE49-F238E27FC236}">
                <a16:creationId xmlns:a16="http://schemas.microsoft.com/office/drawing/2014/main" id="{CA89A429-9A6C-AC23-1709-A47668DE813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988000" y="5072063"/>
            <a:ext cx="7938" cy="22809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069" name="Rectangle 21">
            <a:extLst>
              <a:ext uri="{FF2B5EF4-FFF2-40B4-BE49-F238E27FC236}">
                <a16:creationId xmlns:a16="http://schemas.microsoft.com/office/drawing/2014/main" id="{A787D110-DFD4-7332-0642-8F91915ED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9463" y="5094288"/>
            <a:ext cx="36318825" cy="23618825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070" name="Rectangle 22">
            <a:extLst>
              <a:ext uri="{FF2B5EF4-FFF2-40B4-BE49-F238E27FC236}">
                <a16:creationId xmlns:a16="http://schemas.microsoft.com/office/drawing/2014/main" id="{9D4B92EE-DC6D-B222-6C13-506BB50FA6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5738" y="5938838"/>
            <a:ext cx="14732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Part or</a:t>
            </a:r>
            <a:endParaRPr lang="en-US" altLang="en-US" sz="10700"/>
          </a:p>
        </p:txBody>
      </p:sp>
      <p:sp>
        <p:nvSpPr>
          <p:cNvPr id="1538071" name="Rectangle 23">
            <a:extLst>
              <a:ext uri="{FF2B5EF4-FFF2-40B4-BE49-F238E27FC236}">
                <a16:creationId xmlns:a16="http://schemas.microsoft.com/office/drawing/2014/main" id="{ABABEB69-067E-7985-D755-1C016FD5C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5938838"/>
            <a:ext cx="12541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/>
          </a:p>
        </p:txBody>
      </p:sp>
      <p:sp>
        <p:nvSpPr>
          <p:cNvPr id="1538072" name="Rectangle 24">
            <a:extLst>
              <a:ext uri="{FF2B5EF4-FFF2-40B4-BE49-F238E27FC236}">
                <a16:creationId xmlns:a16="http://schemas.microsoft.com/office/drawing/2014/main" id="{A9C73120-46DF-D0D0-FC20-CB71C2A0E3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4138" y="6481763"/>
            <a:ext cx="1778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Process</a:t>
            </a:r>
            <a:endParaRPr lang="en-US" altLang="en-US" sz="10700"/>
          </a:p>
        </p:txBody>
      </p:sp>
      <p:sp>
        <p:nvSpPr>
          <p:cNvPr id="1538073" name="Rectangle 25">
            <a:extLst>
              <a:ext uri="{FF2B5EF4-FFF2-40B4-BE49-F238E27FC236}">
                <a16:creationId xmlns:a16="http://schemas.microsoft.com/office/drawing/2014/main" id="{87111D4C-E3C6-B7F5-700D-C807A162D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2988" y="6481763"/>
            <a:ext cx="12541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/>
          </a:p>
        </p:txBody>
      </p:sp>
      <p:sp>
        <p:nvSpPr>
          <p:cNvPr id="1538074" name="Rectangle 26">
            <a:extLst>
              <a:ext uri="{FF2B5EF4-FFF2-40B4-BE49-F238E27FC236}">
                <a16:creationId xmlns:a16="http://schemas.microsoft.com/office/drawing/2014/main" id="{40D6FD39-C459-9F42-16A5-5F219D1B1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88" y="7032625"/>
            <a:ext cx="990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Step</a:t>
            </a:r>
            <a:endParaRPr lang="en-US" altLang="en-US" sz="10700"/>
          </a:p>
        </p:txBody>
      </p:sp>
      <p:sp>
        <p:nvSpPr>
          <p:cNvPr id="1538075" name="Rectangle 27">
            <a:extLst>
              <a:ext uri="{FF2B5EF4-FFF2-40B4-BE49-F238E27FC236}">
                <a16:creationId xmlns:a16="http://schemas.microsoft.com/office/drawing/2014/main" id="{1D9FDDA6-C9F0-DA3D-7C07-CB0E66A61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4675" y="5938838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 sz="10700"/>
          </a:p>
        </p:txBody>
      </p:sp>
      <p:sp>
        <p:nvSpPr>
          <p:cNvPr id="1538076" name="Rectangle 28">
            <a:extLst>
              <a:ext uri="{FF2B5EF4-FFF2-40B4-BE49-F238E27FC236}">
                <a16:creationId xmlns:a16="http://schemas.microsoft.com/office/drawing/2014/main" id="{BF168FCC-CFF7-D3A2-965C-D65E3E341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7438" y="5938838"/>
            <a:ext cx="125412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/>
          </a:p>
        </p:txBody>
      </p:sp>
      <p:sp>
        <p:nvSpPr>
          <p:cNvPr id="1538077" name="Rectangle 29">
            <a:extLst>
              <a:ext uri="{FF2B5EF4-FFF2-40B4-BE49-F238E27FC236}">
                <a16:creationId xmlns:a16="http://schemas.microsoft.com/office/drawing/2014/main" id="{E52C50D9-A9A5-DC20-1DCB-A309E5C75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6481763"/>
            <a:ext cx="1498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Failure</a:t>
            </a:r>
            <a:endParaRPr lang="en-US" altLang="en-US" sz="10700"/>
          </a:p>
        </p:txBody>
      </p:sp>
      <p:sp>
        <p:nvSpPr>
          <p:cNvPr id="1538078" name="Rectangle 30">
            <a:extLst>
              <a:ext uri="{FF2B5EF4-FFF2-40B4-BE49-F238E27FC236}">
                <a16:creationId xmlns:a16="http://schemas.microsoft.com/office/drawing/2014/main" id="{3A39B544-FDDA-0FE4-113A-4500AC6CCF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82650" y="6481763"/>
            <a:ext cx="12541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/>
          </a:p>
        </p:txBody>
      </p:sp>
      <p:sp>
        <p:nvSpPr>
          <p:cNvPr id="1538079" name="Rectangle 31">
            <a:extLst>
              <a:ext uri="{FF2B5EF4-FFF2-40B4-BE49-F238E27FC236}">
                <a16:creationId xmlns:a16="http://schemas.microsoft.com/office/drawing/2014/main" id="{96EA6CD8-82CB-2C7B-CBA3-B7EAC610B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6313" y="7032625"/>
            <a:ext cx="1193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Mode</a:t>
            </a:r>
            <a:endParaRPr lang="en-US" altLang="en-US" sz="10700"/>
          </a:p>
        </p:txBody>
      </p:sp>
      <p:sp>
        <p:nvSpPr>
          <p:cNvPr id="1538080" name="Rectangle 32">
            <a:extLst>
              <a:ext uri="{FF2B5EF4-FFF2-40B4-BE49-F238E27FC236}">
                <a16:creationId xmlns:a16="http://schemas.microsoft.com/office/drawing/2014/main" id="{9B88A8A4-415C-58EC-2F32-112AA175E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28513" y="5938838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 sz="10700"/>
          </a:p>
        </p:txBody>
      </p:sp>
      <p:sp>
        <p:nvSpPr>
          <p:cNvPr id="1538082" name="Rectangle 34">
            <a:extLst>
              <a:ext uri="{FF2B5EF4-FFF2-40B4-BE49-F238E27FC236}">
                <a16:creationId xmlns:a16="http://schemas.microsoft.com/office/drawing/2014/main" id="{C61E5F73-D184-75EB-F94D-696C8A63C8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82475" y="6481763"/>
            <a:ext cx="1955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Effect (s)</a:t>
            </a:r>
            <a:endParaRPr lang="en-US" altLang="en-US" sz="10700"/>
          </a:p>
        </p:txBody>
      </p:sp>
      <p:sp>
        <p:nvSpPr>
          <p:cNvPr id="1538084" name="Rectangle 36">
            <a:extLst>
              <a:ext uri="{FF2B5EF4-FFF2-40B4-BE49-F238E27FC236}">
                <a16:creationId xmlns:a16="http://schemas.microsoft.com/office/drawing/2014/main" id="{AABC22D2-5E39-E9E5-8F14-56A32D222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82475" y="7032625"/>
            <a:ext cx="2057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of Failure</a:t>
            </a:r>
            <a:endParaRPr lang="en-US" altLang="en-US" sz="10700"/>
          </a:p>
        </p:txBody>
      </p:sp>
      <p:sp>
        <p:nvSpPr>
          <p:cNvPr id="1538085" name="Rectangle 37">
            <a:extLst>
              <a:ext uri="{FF2B5EF4-FFF2-40B4-BE49-F238E27FC236}">
                <a16:creationId xmlns:a16="http://schemas.microsoft.com/office/drawing/2014/main" id="{E2EA1A33-9FB0-FD0C-CD21-AEA8159F5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94475" y="6481763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Potential</a:t>
            </a:r>
            <a:endParaRPr lang="en-US" altLang="en-US" sz="10700"/>
          </a:p>
        </p:txBody>
      </p:sp>
      <p:sp>
        <p:nvSpPr>
          <p:cNvPr id="1538087" name="Rectangle 39">
            <a:extLst>
              <a:ext uri="{FF2B5EF4-FFF2-40B4-BE49-F238E27FC236}">
                <a16:creationId xmlns:a16="http://schemas.microsoft.com/office/drawing/2014/main" id="{3FFC7B40-99DD-4378-9845-0C3CAA682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48438" y="7032625"/>
            <a:ext cx="1930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Cause(s)</a:t>
            </a:r>
            <a:endParaRPr lang="en-US" altLang="en-US" sz="10700"/>
          </a:p>
        </p:txBody>
      </p:sp>
      <p:sp>
        <p:nvSpPr>
          <p:cNvPr id="1538088" name="Rectangle 40">
            <a:extLst>
              <a:ext uri="{FF2B5EF4-FFF2-40B4-BE49-F238E27FC236}">
                <a16:creationId xmlns:a16="http://schemas.microsoft.com/office/drawing/2014/main" id="{C134AA33-FD0B-9F8E-4805-3F26AF42B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31788" y="6481763"/>
            <a:ext cx="1651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Current</a:t>
            </a:r>
            <a:endParaRPr lang="en-US" altLang="en-US" sz="10700"/>
          </a:p>
        </p:txBody>
      </p:sp>
      <p:sp>
        <p:nvSpPr>
          <p:cNvPr id="1538089" name="Rectangle 41">
            <a:extLst>
              <a:ext uri="{FF2B5EF4-FFF2-40B4-BE49-F238E27FC236}">
                <a16:creationId xmlns:a16="http://schemas.microsoft.com/office/drawing/2014/main" id="{70F1852C-E4B9-D6A5-F49D-07B5B0D65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86188" y="6481763"/>
            <a:ext cx="12700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0700"/>
          </a:p>
        </p:txBody>
      </p:sp>
      <p:sp>
        <p:nvSpPr>
          <p:cNvPr id="1538090" name="Rectangle 42">
            <a:extLst>
              <a:ext uri="{FF2B5EF4-FFF2-40B4-BE49-F238E27FC236}">
                <a16:creationId xmlns:a16="http://schemas.microsoft.com/office/drawing/2014/main" id="{C170FB69-01C0-F108-C080-FF6A2CCC1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8125" y="7032625"/>
            <a:ext cx="187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Controls</a:t>
            </a:r>
            <a:endParaRPr lang="en-US" altLang="en-US" sz="10700"/>
          </a:p>
        </p:txBody>
      </p:sp>
      <p:sp>
        <p:nvSpPr>
          <p:cNvPr id="1538091" name="Rectangle 43">
            <a:extLst>
              <a:ext uri="{FF2B5EF4-FFF2-40B4-BE49-F238E27FC236}">
                <a16:creationId xmlns:a16="http://schemas.microsoft.com/office/drawing/2014/main" id="{27694633-9890-C90F-9CD2-6D036FD79AB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0924501" y="6726237"/>
            <a:ext cx="1312862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900">
                <a:solidFill>
                  <a:srgbClr val="000000"/>
                </a:solidFill>
                <a:latin typeface="Arial" panose="020B0604020202020204" pitchFamily="34" charset="0"/>
              </a:rPr>
              <a:t>RPN</a:t>
            </a:r>
            <a:endParaRPr lang="en-US" altLang="en-US" sz="10700"/>
          </a:p>
        </p:txBody>
      </p:sp>
      <p:sp>
        <p:nvSpPr>
          <p:cNvPr id="1538092" name="Rectangle 44">
            <a:extLst>
              <a:ext uri="{FF2B5EF4-FFF2-40B4-BE49-F238E27FC236}">
                <a16:creationId xmlns:a16="http://schemas.microsoft.com/office/drawing/2014/main" id="{7C2D4AC5-DB66-83B3-46B4-12320D212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40675" y="6481763"/>
            <a:ext cx="3276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Recommended</a:t>
            </a:r>
            <a:endParaRPr lang="en-US" altLang="en-US" sz="10700"/>
          </a:p>
        </p:txBody>
      </p:sp>
      <p:sp>
        <p:nvSpPr>
          <p:cNvPr id="1538094" name="Rectangle 46">
            <a:extLst>
              <a:ext uri="{FF2B5EF4-FFF2-40B4-BE49-F238E27FC236}">
                <a16:creationId xmlns:a16="http://schemas.microsoft.com/office/drawing/2014/main" id="{815CC989-3DE2-011F-A750-AD10136E3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40813" y="7032625"/>
            <a:ext cx="14224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Action</a:t>
            </a:r>
            <a:endParaRPr lang="en-US" altLang="en-US" sz="10700"/>
          </a:p>
        </p:txBody>
      </p:sp>
      <p:sp>
        <p:nvSpPr>
          <p:cNvPr id="1538105" name="Rectangle 57">
            <a:extLst>
              <a:ext uri="{FF2B5EF4-FFF2-40B4-BE49-F238E27FC236}">
                <a16:creationId xmlns:a16="http://schemas.microsoft.com/office/drawing/2014/main" id="{6EDBE34F-4071-4CF7-6D48-8504015A12A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6011526" y="6527800"/>
            <a:ext cx="1905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Severity </a:t>
            </a:r>
            <a:endParaRPr lang="en-US" altLang="en-US" sz="10700"/>
          </a:p>
        </p:txBody>
      </p:sp>
      <p:sp>
        <p:nvSpPr>
          <p:cNvPr id="1538106" name="Rectangle 58">
            <a:extLst>
              <a:ext uri="{FF2B5EF4-FFF2-40B4-BE49-F238E27FC236}">
                <a16:creationId xmlns:a16="http://schemas.microsoft.com/office/drawing/2014/main" id="{0598CABC-C373-0D9A-7F3C-361800933FB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2725063" y="6245225"/>
            <a:ext cx="2540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Occurrence</a:t>
            </a:r>
            <a:endParaRPr lang="en-US" altLang="en-US" sz="10700"/>
          </a:p>
        </p:txBody>
      </p:sp>
      <p:sp>
        <p:nvSpPr>
          <p:cNvPr id="1538107" name="Rectangle 59">
            <a:extLst>
              <a:ext uri="{FF2B5EF4-FFF2-40B4-BE49-F238E27FC236}">
                <a16:creationId xmlns:a16="http://schemas.microsoft.com/office/drawing/2014/main" id="{07C0B3EB-B289-C934-BA41-D2510133FA7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9294138" y="6446837"/>
            <a:ext cx="2082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600">
                <a:solidFill>
                  <a:srgbClr val="000000"/>
                </a:solidFill>
                <a:latin typeface="Arial" panose="020B0604020202020204" pitchFamily="34" charset="0"/>
              </a:rPr>
              <a:t>Detection</a:t>
            </a:r>
            <a:endParaRPr lang="en-US" altLang="en-US" sz="10700"/>
          </a:p>
        </p:txBody>
      </p:sp>
      <p:sp>
        <p:nvSpPr>
          <p:cNvPr id="1538116" name="Line 68">
            <a:extLst>
              <a:ext uri="{FF2B5EF4-FFF2-40B4-BE49-F238E27FC236}">
                <a16:creationId xmlns:a16="http://schemas.microsoft.com/office/drawing/2014/main" id="{7293681A-4925-8206-889D-7169CA9057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7893050"/>
            <a:ext cx="36263263" cy="635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17" name="Line 69">
            <a:extLst>
              <a:ext uri="{FF2B5EF4-FFF2-40B4-BE49-F238E27FC236}">
                <a16:creationId xmlns:a16="http://schemas.microsoft.com/office/drawing/2014/main" id="{50059657-673C-CC45-0BFE-D664D4C286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94238" y="8664575"/>
            <a:ext cx="20894675" cy="4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18" name="Line 70">
            <a:extLst>
              <a:ext uri="{FF2B5EF4-FFF2-40B4-BE49-F238E27FC236}">
                <a16:creationId xmlns:a16="http://schemas.microsoft.com/office/drawing/2014/main" id="{8184A58D-F652-BC54-1070-084B557600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9385300"/>
            <a:ext cx="36263263" cy="7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20" name="Line 72">
            <a:extLst>
              <a:ext uri="{FF2B5EF4-FFF2-40B4-BE49-F238E27FC236}">
                <a16:creationId xmlns:a16="http://schemas.microsoft.com/office/drawing/2014/main" id="{03B504BE-F620-549F-A10D-7BFFEA52C19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0887075"/>
            <a:ext cx="36263263" cy="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22" name="Line 74">
            <a:extLst>
              <a:ext uri="{FF2B5EF4-FFF2-40B4-BE49-F238E27FC236}">
                <a16:creationId xmlns:a16="http://schemas.microsoft.com/office/drawing/2014/main" id="{E366B0F7-8FD4-66F3-C697-E98ED3CB797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2342813"/>
            <a:ext cx="36263263" cy="6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24" name="Line 76">
            <a:extLst>
              <a:ext uri="{FF2B5EF4-FFF2-40B4-BE49-F238E27FC236}">
                <a16:creationId xmlns:a16="http://schemas.microsoft.com/office/drawing/2014/main" id="{F405F952-7CAD-86FD-C7F5-06274A794F1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3835063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26" name="Line 78">
            <a:extLst>
              <a:ext uri="{FF2B5EF4-FFF2-40B4-BE49-F238E27FC236}">
                <a16:creationId xmlns:a16="http://schemas.microsoft.com/office/drawing/2014/main" id="{C4D39623-92D5-05F0-035F-3D7D447FD7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5290800"/>
            <a:ext cx="36263263" cy="7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28" name="Line 80">
            <a:extLst>
              <a:ext uri="{FF2B5EF4-FFF2-40B4-BE49-F238E27FC236}">
                <a16:creationId xmlns:a16="http://schemas.microsoft.com/office/drawing/2014/main" id="{0A167370-5F3B-EF98-291F-2B546EDF8DAB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6790988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30" name="Line 82">
            <a:extLst>
              <a:ext uri="{FF2B5EF4-FFF2-40B4-BE49-F238E27FC236}">
                <a16:creationId xmlns:a16="http://schemas.microsoft.com/office/drawing/2014/main" id="{3149D7A4-ACED-C430-8605-37667CA638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8246725"/>
            <a:ext cx="36263263" cy="7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32" name="Line 84">
            <a:extLst>
              <a:ext uri="{FF2B5EF4-FFF2-40B4-BE49-F238E27FC236}">
                <a16:creationId xmlns:a16="http://schemas.microsoft.com/office/drawing/2014/main" id="{F7A3FD04-46F6-49B2-7AC7-9580C273F2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19740563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34" name="Line 86">
            <a:extLst>
              <a:ext uri="{FF2B5EF4-FFF2-40B4-BE49-F238E27FC236}">
                <a16:creationId xmlns:a16="http://schemas.microsoft.com/office/drawing/2014/main" id="{A99E34EB-33DD-7D1E-5A22-B845B0737B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21196300"/>
            <a:ext cx="36263263" cy="7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36" name="Line 88">
            <a:extLst>
              <a:ext uri="{FF2B5EF4-FFF2-40B4-BE49-F238E27FC236}">
                <a16:creationId xmlns:a16="http://schemas.microsoft.com/office/drawing/2014/main" id="{D45EF417-E1A5-B95C-6832-371C378208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22696488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38" name="Line 90">
            <a:extLst>
              <a:ext uri="{FF2B5EF4-FFF2-40B4-BE49-F238E27FC236}">
                <a16:creationId xmlns:a16="http://schemas.microsoft.com/office/drawing/2014/main" id="{8401411D-3937-AA00-8C11-FA9E5F8C12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24190325"/>
            <a:ext cx="36263263" cy="79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40" name="Line 92">
            <a:extLst>
              <a:ext uri="{FF2B5EF4-FFF2-40B4-BE49-F238E27FC236}">
                <a16:creationId xmlns:a16="http://schemas.microsoft.com/office/drawing/2014/main" id="{D19EFF2F-A022-93AB-8636-973DE52CCB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25646063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41" name="Line 93">
            <a:extLst>
              <a:ext uri="{FF2B5EF4-FFF2-40B4-BE49-F238E27FC236}">
                <a16:creationId xmlns:a16="http://schemas.microsoft.com/office/drawing/2014/main" id="{AC80DB2D-32B1-05B6-0114-87084B28DB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5650" y="27801888"/>
            <a:ext cx="36263263" cy="7937"/>
          </a:xfrm>
          <a:prstGeom prst="line">
            <a:avLst/>
          </a:prstGeom>
          <a:noFill/>
          <a:ln w="301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8142" name="Rectangle 94">
            <a:extLst>
              <a:ext uri="{FF2B5EF4-FFF2-40B4-BE49-F238E27FC236}">
                <a16:creationId xmlns:a16="http://schemas.microsoft.com/office/drawing/2014/main" id="{E92F2036-486C-FC2E-2937-E71872CBC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39500" y="27970163"/>
            <a:ext cx="68468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2038350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40751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611346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8151813" defTabSz="4075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86090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0662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95234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9980613" defTabSz="4075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0">
                <a:solidFill>
                  <a:srgbClr val="000000"/>
                </a:solidFill>
                <a:latin typeface="Arial" panose="020B0604020202020204" pitchFamily="34" charset="0"/>
              </a:rPr>
              <a:t>Total Risk Priority Number =</a:t>
            </a:r>
            <a:endParaRPr lang="en-US" altLang="en-US" sz="10700" b="0"/>
          </a:p>
        </p:txBody>
      </p:sp>
      <p:sp>
        <p:nvSpPr>
          <p:cNvPr id="1538143" name="Rectangle 95">
            <a:extLst>
              <a:ext uri="{FF2B5EF4-FFF2-40B4-BE49-F238E27FC236}">
                <a16:creationId xmlns:a16="http://schemas.microsoft.com/office/drawing/2014/main" id="{59854904-256F-3B8E-2C3D-FC2CD1C90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250" y="27824113"/>
            <a:ext cx="1312863" cy="866775"/>
          </a:xfrm>
          <a:prstGeom prst="rect">
            <a:avLst/>
          </a:prstGeom>
          <a:noFill/>
          <a:ln w="30163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538150" name="Group 102">
            <a:extLst>
              <a:ext uri="{FF2B5EF4-FFF2-40B4-BE49-F238E27FC236}">
                <a16:creationId xmlns:a16="http://schemas.microsoft.com/office/drawing/2014/main" id="{D74FC25A-4389-5597-8705-622E058C7D17}"/>
              </a:ext>
            </a:extLst>
          </p:cNvPr>
          <p:cNvGrpSpPr>
            <a:grpSpLocks/>
          </p:cNvGrpSpPr>
          <p:nvPr/>
        </p:nvGrpSpPr>
        <p:grpSpPr bwMode="auto">
          <a:xfrm>
            <a:off x="17394238" y="10117138"/>
            <a:ext cx="20907375" cy="16282987"/>
            <a:chOff x="1276" y="6901"/>
            <a:chExt cx="22851" cy="10257"/>
          </a:xfrm>
        </p:grpSpPr>
        <p:sp>
          <p:nvSpPr>
            <p:cNvPr id="1538119" name="Line 71">
              <a:extLst>
                <a:ext uri="{FF2B5EF4-FFF2-40B4-BE49-F238E27FC236}">
                  <a16:creationId xmlns:a16="http://schemas.microsoft.com/office/drawing/2014/main" id="{11D38880-8C65-9F0A-F6E5-4B0FC9B9B6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6901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21" name="Line 73">
              <a:extLst>
                <a:ext uri="{FF2B5EF4-FFF2-40B4-BE49-F238E27FC236}">
                  <a16:creationId xmlns:a16="http://schemas.microsoft.com/office/drawing/2014/main" id="{4173B241-C906-C06D-FCD9-CA7D415B1E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7842"/>
              <a:ext cx="22843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23" name="Line 75">
              <a:extLst>
                <a:ext uri="{FF2B5EF4-FFF2-40B4-BE49-F238E27FC236}">
                  <a16:creationId xmlns:a16="http://schemas.microsoft.com/office/drawing/2014/main" id="{0FA74562-9F8F-B2FB-AEC4-09DFE63C4C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8759"/>
              <a:ext cx="22843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25" name="Line 77">
              <a:extLst>
                <a:ext uri="{FF2B5EF4-FFF2-40B4-BE49-F238E27FC236}">
                  <a16:creationId xmlns:a16="http://schemas.microsoft.com/office/drawing/2014/main" id="{45C709D9-AD91-0750-AC7E-8568A7839C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9704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27" name="Line 79">
              <a:extLst>
                <a:ext uri="{FF2B5EF4-FFF2-40B4-BE49-F238E27FC236}">
                  <a16:creationId xmlns:a16="http://schemas.microsoft.com/office/drawing/2014/main" id="{7867A816-C939-43CF-1802-CA5243C806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0621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29" name="Line 81">
              <a:extLst>
                <a:ext uri="{FF2B5EF4-FFF2-40B4-BE49-F238E27FC236}">
                  <a16:creationId xmlns:a16="http://schemas.microsoft.com/office/drawing/2014/main" id="{574CEF1B-3243-B2F0-B516-23290251D7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1562"/>
              <a:ext cx="22843" cy="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31" name="Line 83">
              <a:extLst>
                <a:ext uri="{FF2B5EF4-FFF2-40B4-BE49-F238E27FC236}">
                  <a16:creationId xmlns:a16="http://schemas.microsoft.com/office/drawing/2014/main" id="{9F8E5640-5B37-8F70-0B0F-514D9DBB1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2507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33" name="Line 85">
              <a:extLst>
                <a:ext uri="{FF2B5EF4-FFF2-40B4-BE49-F238E27FC236}">
                  <a16:creationId xmlns:a16="http://schemas.microsoft.com/office/drawing/2014/main" id="{B980DDE9-9B49-E978-8F15-40E9FC2681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3424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35" name="Line 87">
              <a:extLst>
                <a:ext uri="{FF2B5EF4-FFF2-40B4-BE49-F238E27FC236}">
                  <a16:creationId xmlns:a16="http://schemas.microsoft.com/office/drawing/2014/main" id="{32002636-AB71-5D58-39F7-36B89AEAF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4364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37" name="Line 89">
              <a:extLst>
                <a:ext uri="{FF2B5EF4-FFF2-40B4-BE49-F238E27FC236}">
                  <a16:creationId xmlns:a16="http://schemas.microsoft.com/office/drawing/2014/main" id="{FB7AA94D-B8FB-BC3A-AA17-6BED42553E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5281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39" name="Line 91">
              <a:extLst>
                <a:ext uri="{FF2B5EF4-FFF2-40B4-BE49-F238E27FC236}">
                  <a16:creationId xmlns:a16="http://schemas.microsoft.com/office/drawing/2014/main" id="{E54ACA1C-B7C1-FCB0-D32A-BB99E7E7FA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6" y="16227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8147" name="Line 99">
              <a:extLst>
                <a:ext uri="{FF2B5EF4-FFF2-40B4-BE49-F238E27FC236}">
                  <a16:creationId xmlns:a16="http://schemas.microsoft.com/office/drawing/2014/main" id="{5C2497FC-70CB-4F1B-4C5C-D3512DC70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4" y="17153"/>
              <a:ext cx="22843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8148" name="Line 100">
            <a:extLst>
              <a:ext uri="{FF2B5EF4-FFF2-40B4-BE49-F238E27FC236}">
                <a16:creationId xmlns:a16="http://schemas.microsoft.com/office/drawing/2014/main" id="{3B43E175-C396-5B15-65F9-F0A52DC343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1050" y="27103388"/>
            <a:ext cx="36263263" cy="7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8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0751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89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687917</TotalTime>
  <Words>57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Times New Roman</vt:lpstr>
      <vt:lpstr>Arial</vt:lpstr>
      <vt:lpstr>Monotype Sorts</vt:lpstr>
      <vt:lpstr>Wingdings</vt:lpstr>
      <vt:lpstr>Blank Presentation</vt:lpstr>
      <vt:lpstr>FMEA Template - Training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205</cp:revision>
  <cp:lastPrinted>2000-09-06T14:25:27Z</cp:lastPrinted>
  <dcterms:created xsi:type="dcterms:W3CDTF">1999-12-20T21:11:36Z</dcterms:created>
  <dcterms:modified xsi:type="dcterms:W3CDTF">2026-07-24T17:49:33Z</dcterms:modified>
</cp:coreProperties>
</file>