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D516F23E-EA30-B5FF-82FB-09AB90C31D6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7439C074-C08C-6288-C0D4-EF4465882E1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16736F8-EDC3-7F15-0F6B-ADEDC13159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C4F8DCC5-74DE-3C99-5F3F-7DF7A7752C8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7ED824B6-C646-4D88-B9F2-7A1EE693F50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A7076155-D8F9-A261-C41E-81A1A149D845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AC7640CA-F5E1-8708-4828-0CF33A9A1DC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F59F630C-94C5-45D5-D077-F78F21E5FC95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275E4060-2325-CE03-DFDF-45FE8CB698A6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819A33F8-A92A-FA17-3F9E-87E85ACAA4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FE3240F3-8B26-491F-A487-1A618C8D0228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93B157AE-95B1-621D-2E6A-DDDEAD63CD0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64E9056A-CB8E-7361-E6B1-B886A0B83E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B1E5D931-3BBB-FB80-5755-B6555D85133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4CB7EEA5-4D0F-EFDD-C82B-9104108D27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EA727-85D7-B74A-41AB-F13E45B12F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45ADEB-0FB3-AAD9-782F-AC943AA3DA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84174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9DF41-EE4D-00C6-6BDF-2C873C0A2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279493-6FB2-3349-E1C0-A1ADE09FC8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242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A083F0-1F75-D072-825D-2AE37CEBB8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69B6F6-337D-EF4A-A07D-E3B5461958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46177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BF866-42C0-FD90-23FE-D6E280E00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65FD40-57C2-E29E-F05E-A4357E242BDA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64DD86-5784-60FA-B5DB-DFA29C156B9F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1076325"/>
            <a:ext cx="4149725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971AF9B-15DE-D6BB-CDBB-AF951A052910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4648200" y="3908425"/>
            <a:ext cx="4149725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7606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FD983-7522-E4C9-82AE-363C14FA7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E88769-1F07-F519-28B2-58D91B47C6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8237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7165F-C3D1-6CED-DF45-4ACCEDF11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6980D6-9125-872B-22F9-8FAF8AF257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7294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B453B-E0E7-84B3-9665-AF48EA55A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E86F66-F97B-3E0A-62B8-CE34AC8C02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76D985-3ADC-B49D-0FF8-E803F7F968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7237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AAAD54-098D-978A-D9CE-3F11C8701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5AFE5C-8C1B-0D1D-15F7-3CE30F018C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34B22-EC5C-A88B-051D-A23956677B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773C49-6846-6DF4-CE82-78276E76AE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B968AC-F64F-74E0-A5FF-2B8613877D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60471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DBF3E-AFBA-A206-A2FB-7B9D1EA5D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60892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442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560B9-9B1A-44BF-D04A-49374FA62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755746-D644-C55F-AAD3-8E80661C6E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071FD1-995B-0CCA-52BB-D40909197B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0295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9D70D7-7650-DFF1-D770-810E5C7CF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472518-1690-BCE8-B7C1-C910BDB89D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50487D-33EB-175D-9236-E4EB399067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5983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F91EDA6-8204-4147-8BB0-3D6B392783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EB146F8-0DE9-5169-20EE-40059298D3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9C45C3D8-E3EA-A99E-1733-D05DF346847B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C04502C1-EC6B-51FB-9359-8F57F7003A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9659B8B7-D5CB-C495-AC32-B16801D69A6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DC4196CE-333C-4C75-A84C-3A2FF8D7685E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8423D784-9024-7D43-9171-CE3AAC456162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9183F89B-6B52-724D-33E2-D10DC14234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4A426E99-0BE2-DA9D-DAAC-81BAE717CA2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1BBF4E0D-B715-DA51-CBB9-AFD94FD93C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288AA6E2-7F40-A8A7-AC10-722B7EE28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73DC8F18-4DC7-7945-269E-B2109AA009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76DBD657-C4A1-D597-9BAA-38FB01AA63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A8724737-429D-08CE-6B1A-C1FF1AF401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01F3DEAD-0E32-85B0-4BD3-7D88C81FD8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1B8EAA3D-DB23-C834-D3EB-B3EACAA891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71A0C63B-3304-A492-E9F8-F5C0CD7577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1FE38DF3-207B-CE01-CE23-18E70E384A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F26C2926-8084-6546-443B-93E7659803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152F4588-F6AF-BFBD-157A-203D8C8D26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64AC9505-BB2B-4AB2-ADFF-829975DA3F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144788B8-A607-4022-2A5F-484996D0D0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12D23226-7323-4100-06A6-5A6FE79633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AEA1700B-D8F7-D1B4-A7BB-FE98546F16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A8B51674-76F5-C2D6-3C45-95643F6EE3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9404C756-7C5D-B91D-BE1F-885DB8ACA0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7C2CE01D-BF90-492A-552D-A72A101ED4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CE8DC97A-4152-34FE-628C-0855EB76BB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467EAB16-7DB3-9AE4-7067-7382DEB1A7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4F6A6732-E2D9-768E-06A8-7468BFC320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6BBB9EDC-FAB4-630E-707F-0C7381636F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60F54EF6-259E-6AD4-631F-1EA164DD21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EA69CC71-FA8F-91EB-F2B9-34B4A75CEF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22D2C028-48B4-0049-022A-515E3A185C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52F6E08B-22B9-6114-F85B-89FB3B8B68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D23D1227-6055-4081-2B2C-2981CEB918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4E0DC442-A9DA-1543-2D45-6BD6C30BB3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66F43409-0856-5513-7301-DFC9E4922B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144968B8-8405-D229-A966-829A50D19F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0B90AEBB-E4AC-A36B-35A0-E21C8EAFDC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0481B055-8CEE-C772-D749-33F0C773C6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0E756D39-6285-C64D-4FA5-D710BC6238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0ECF7E45-FE78-5DB4-823E-3CAC7B8492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F313BA3D-28EA-4C01-9157-8CF047FCC0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624600C3-33F4-D492-8D7A-F5232D797A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E998D03E-94AE-C2E5-A546-8D362109CB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BF487C55-4324-454C-8B37-E05F7CA234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E6796B4A-7EFF-A457-8ACF-5A8833EC8C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880D6C64-9D4C-3730-B431-E65E801501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DD470737-6876-24DE-D07A-ABEA8907CA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834C1193-D135-35C1-C0B4-B7AE612A21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7A4A5F15-097C-702B-4CCD-D386596792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1A85B064-2511-139D-5BE0-2091410FC8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BDCFF050-0C8C-44AF-65BA-5403CBC124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D76F70EE-EB7F-3A51-B575-FBFFB1D509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253441B1-208D-C2A1-9BBB-41BBB8860D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BD9EDC37-016C-35FB-DDEF-1A28FC52ED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2F9B7C02-DDD9-FB26-AC71-8EF08AEADB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2D4A5389-FD78-B84F-FB23-B11B7E4645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8221A2D2-FBE6-AEEA-5269-A8E6C0D699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593986BF-2AE0-ABC0-DF57-76F11BFC8D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05EAA59F-246B-E4DF-F4AF-B356BE913A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B5CFE285-2E05-7BBE-E600-EAF2D557CC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F0D35889-29DA-8AB4-7ECC-0AEB7EB869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1AAA298F-BBB2-86B5-ABAF-094E205E24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2A16CCBC-D04B-6DDE-A2F0-97C166DC00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EFDD8496-7C5F-72AE-0F38-36078AA04E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1C99D487-ED78-B6BD-6BF6-1915A78E87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19FB3B15-870C-B451-EB72-BAB5BCFF49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5B3C7690-6E73-5891-D79B-56DEAEC62B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F3B26266-3D61-8779-A1B5-B8EE92F76D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8B6668A2-D77A-3511-938D-E03CC2CDF0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6AEBD014-4468-504B-E7C2-AA94EE7982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2F6D2AFF-B95C-5910-014B-402EBF1C58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A4F2FF0F-EAC0-D652-C8C4-8BB54CCE6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657E89BF-7A77-27D4-C815-CA4F86F337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C53FA7FD-01AD-493F-7452-E5415F2E90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91B204F4-CD17-16BF-09FA-29E0704B34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74566F3F-4E38-727D-7BAE-9CEBA2E10A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2A7855CB-0338-8689-EA20-38B81BBCAC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8A297730-8D0D-9AC5-3AB2-7C53E20F7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54CD4CA7-7D4D-6EE5-65B6-0046273618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6692D5DB-65DC-1B83-D798-A93B742EC1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D6139486-FB2B-0244-452B-F1D555C8A0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74934982-4BF5-C489-B2C2-EE70F8B2A1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2F3086BA-FC92-C99A-6F5B-7434108EA5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FB1A2C3D-B678-A8B6-7CED-72680F2042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F06FC547-10FC-6117-0067-3E4199A503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4F0720F0-FC38-FDA0-805C-7AF9600F1E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48EF0362-5E7F-AEBF-073F-BB6991BF24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543E4566-1AA6-3CF3-3743-03203EB58F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298A32EF-0268-6744-94F9-143F895911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FC5CC9A0-A890-AF03-FBDC-75F9F81D3C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0266DEC7-55FD-B570-9F6E-149DAED290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72A58A88-7494-8FDD-7930-B9C70DED54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2106496A-5218-F395-BFA1-FDDE83CF86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486A49E6-724B-3970-A643-92A33254DC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ADDC4D8C-D0FE-35AA-5948-E48E1AF4E8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F3913669-D476-008B-BE8E-F6B9556966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E289887D-20FB-B578-6069-5DD9D78474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2CC73A3F-8CF6-5F10-A679-7485AFC8CC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18257F58-0C72-A897-65A1-F7B184E8FA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43473478-4B2C-6E11-6968-39839383AA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2CE0C5FA-995D-033C-0935-A635E4DBCF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836B7BE2-4019-D670-BA69-48788EAF92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7A5F532A-4C33-488C-9013-1668FA36AF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87F31CDF-9AE2-AC15-517E-E66046EFF8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C82786F7-8FBC-78C5-6AAE-3DAD6D8383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12425D23-2599-3510-8017-A569F869C7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2B24A9B6-DF4E-82BA-AEA2-1DB924979C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417792A8-12A1-9842-977C-F962586EBC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49FF8E69-9DCC-76BE-B7C5-EB36DD3157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77426484-44C3-9067-45FB-E8AABBD50E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A2BFA60E-950D-2F92-138A-5E05039A05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12902129-3A86-CB2E-AF17-FD059799C8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A7642729-B668-75F4-4A20-F4ACF211B6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CE79584F-2926-96DF-B716-6346EBAFD0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0340B2A6-8C1B-F47F-A90A-BC28E0AA33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61BA6A8E-8B9E-6236-337C-34DE2F118A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7D168D70-CAA1-7A9E-1F88-37183A52CD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20A25193-340E-A4ED-D806-507A0B0673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80D237CB-1D5D-BA74-BD21-CDB6F48124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1E019BE7-D274-50EB-7AD9-9110C60AAF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EF2879EB-7F63-92FE-A6B4-2E9740DEA8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26461F91-C853-E65E-ACE7-47ADE79671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584EB5F3-EA11-169F-2D0B-7E1279D2EB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561C98AE-8B36-1335-CDF4-399DB3A48C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3D05D592-B8CE-995D-903F-7CEC240FF8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B528DC53-910D-089D-1C36-003AC37782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C735A42A-113E-D96A-B8CB-BABED6B31E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92DA1C05-7839-1029-429E-F7F95230A6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3803378A-AD5F-0586-D531-CFA4C4936E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EB5CD9CF-EF52-9298-40F6-AAD2EE6E2A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F9CC1E79-4889-7C82-A81A-FCEFDBB49E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05FFC5DF-37D4-A34A-D702-38387C6D05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7DD7DFBA-B8F7-E827-F67F-F50785C120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71B5E4EC-79AA-13FD-7504-303D9CA031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99BF638C-8C79-5E77-E539-CE1F310193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5534DA73-2F0E-95A3-6CB9-620C1DCDAF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C7161CB6-9424-59BA-A5DA-26CE6C85A3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704762E7-7B16-AC26-FB2F-B86D1D0848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8E69E592-2D58-B3A7-C652-4309D372C9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E7038351-D8B3-CB7F-36AA-97A668B1CB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D9FF9675-973C-2D32-2105-C10DC489E2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1FDDC8CC-B5B4-14A5-1136-1BCF3F41FB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64C1563B-E8AC-F71F-75D3-C1A485A406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FAEC8053-7B49-C4C0-6FF2-6FCE09A68C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80448978-2E9E-D2CD-749A-B416FC4FF3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100A5D5B-78EA-29D3-6167-DCF359E0FE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38311337-6E56-DC0F-E666-DC9310DA52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F41765D9-AF6C-6A2D-5737-F96EF79EB7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2D9C0480-DB7B-B48B-B80E-3D932F6607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5B3E4865-D114-E933-620B-02538EBDB1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11878FF7-F316-4938-016B-15339808AF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89A844CA-E622-8662-C9FD-D9BC317107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DEE963A1-83B6-1793-489D-CEF7820FEC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3BD5C90D-813C-70C2-CCB4-8361561195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D74AAB67-909C-7C8F-950A-D741F79CF9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E30056DF-6B17-AA49-BFC5-D9B1EB0314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2D56182F-EE1D-E59A-F0B4-8C6D6374CC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03F7228A-28B4-6B2F-A763-5D41C76D76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5953F6B6-50E2-7A3C-5739-5A17919053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0FB15F4E-2A0C-75FC-4212-FCF1A11AFD1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82E21AC8-718A-F732-0BDE-788F1E0CDCC7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13BBBF72-63E3-39F7-A980-53BB330F7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67025"/>
            <a:ext cx="75406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5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12.1 Selecting &amp; Implementing Countermeasures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B5AAFF46-E31A-6B61-F101-B09268BCF243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9763B71A-87B9-B400-C9E8-C62AF4F0ED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00105C96-1FFF-BE1E-A4C3-8C2DDA4C8D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53EB8CAF-31BD-602F-0A79-618F182BAB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>
            <a:extLst>
              <a:ext uri="{FF2B5EF4-FFF2-40B4-BE49-F238E27FC236}">
                <a16:creationId xmlns:a16="http://schemas.microsoft.com/office/drawing/2014/main" id="{2B78C08C-6CA9-A8CE-5688-7EAA775B14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Executing Countermeasures - Roadmap</a:t>
            </a:r>
          </a:p>
        </p:txBody>
      </p:sp>
      <p:grpSp>
        <p:nvGrpSpPr>
          <p:cNvPr id="523274" name="Group 10">
            <a:extLst>
              <a:ext uri="{FF2B5EF4-FFF2-40B4-BE49-F238E27FC236}">
                <a16:creationId xmlns:a16="http://schemas.microsoft.com/office/drawing/2014/main" id="{488885F7-289C-F388-7697-1517E9BA5566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1066800"/>
            <a:ext cx="7086600" cy="4840288"/>
            <a:chOff x="1756" y="1099"/>
            <a:chExt cx="2688" cy="1836"/>
          </a:xfrm>
        </p:grpSpPr>
        <p:sp>
          <p:nvSpPr>
            <p:cNvPr id="523267" name="AutoShape 3">
              <a:extLst>
                <a:ext uri="{FF2B5EF4-FFF2-40B4-BE49-F238E27FC236}">
                  <a16:creationId xmlns:a16="http://schemas.microsoft.com/office/drawing/2014/main" id="{088591B4-A6B5-F070-684B-0CA83F91BD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" y="1099"/>
              <a:ext cx="864" cy="403"/>
            </a:xfrm>
            <a:prstGeom prst="flowChart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800">
                  <a:latin typeface="Arial" panose="020B0604020202020204" pitchFamily="34" charset="0"/>
                  <a:ea typeface="Batang" panose="02030600000101010101" pitchFamily="18" charset="-127"/>
                </a:rPr>
                <a:t>Implement the Action Plan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23268" name="AutoShape 4">
              <a:extLst>
                <a:ext uri="{FF2B5EF4-FFF2-40B4-BE49-F238E27FC236}">
                  <a16:creationId xmlns:a16="http://schemas.microsoft.com/office/drawing/2014/main" id="{EB30FE02-A47C-63A9-90D7-5952FAD856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" y="1988"/>
              <a:ext cx="864" cy="403"/>
            </a:xfrm>
            <a:prstGeom prst="flowChart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800">
                  <a:latin typeface="Arial" panose="020B0604020202020204" pitchFamily="34" charset="0"/>
                  <a:ea typeface="Batang" panose="02030600000101010101" pitchFamily="18" charset="-127"/>
                </a:rPr>
                <a:t>Check Results – Plan and Performance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23269" name="AutoShape 5">
              <a:extLst>
                <a:ext uri="{FF2B5EF4-FFF2-40B4-BE49-F238E27FC236}">
                  <a16:creationId xmlns:a16="http://schemas.microsoft.com/office/drawing/2014/main" id="{1B58C711-5BDB-D246-63AD-6CFD74CF04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4" y="1572"/>
              <a:ext cx="918" cy="337"/>
            </a:xfrm>
            <a:prstGeom prst="flowChart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800">
                  <a:latin typeface="Arial" panose="020B0604020202020204" pitchFamily="34" charset="0"/>
                  <a:ea typeface="Batang" panose="02030600000101010101" pitchFamily="18" charset="-127"/>
                </a:rPr>
                <a:t>Monitor Progress of Implementation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23270" name="Arc 6">
              <a:extLst>
                <a:ext uri="{FF2B5EF4-FFF2-40B4-BE49-F238E27FC236}">
                  <a16:creationId xmlns:a16="http://schemas.microsoft.com/office/drawing/2014/main" id="{1F6E8348-8828-8862-275E-1AFEC94D4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0" y="1217"/>
              <a:ext cx="1182" cy="57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0155"/>
                <a:gd name="T1" fmla="*/ 0 h 21600"/>
                <a:gd name="T2" fmla="*/ 20155 w 20155"/>
                <a:gd name="T3" fmla="*/ 13832 h 21600"/>
                <a:gd name="T4" fmla="*/ 0 w 20155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155" h="21600" fill="none" extrusionOk="0">
                  <a:moveTo>
                    <a:pt x="0" y="0"/>
                  </a:moveTo>
                  <a:cubicBezTo>
                    <a:pt x="8931" y="0"/>
                    <a:pt x="16942" y="5497"/>
                    <a:pt x="20154" y="13832"/>
                  </a:cubicBezTo>
                </a:path>
                <a:path w="20155" h="21600" stroke="0" extrusionOk="0">
                  <a:moveTo>
                    <a:pt x="0" y="0"/>
                  </a:moveTo>
                  <a:cubicBezTo>
                    <a:pt x="8931" y="0"/>
                    <a:pt x="16942" y="5497"/>
                    <a:pt x="20154" y="13832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71" name="Arc 7">
              <a:extLst>
                <a:ext uri="{FF2B5EF4-FFF2-40B4-BE49-F238E27FC236}">
                  <a16:creationId xmlns:a16="http://schemas.microsoft.com/office/drawing/2014/main" id="{4D3F8744-8E45-4362-7D7D-1134A0513D3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247" y="1692"/>
              <a:ext cx="1237" cy="461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0166"/>
                <a:gd name="T1" fmla="*/ 0 h 21600"/>
                <a:gd name="T2" fmla="*/ 20166 w 20166"/>
                <a:gd name="T3" fmla="*/ 13861 h 21600"/>
                <a:gd name="T4" fmla="*/ 0 w 20166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166" h="21600" fill="none" extrusionOk="0">
                  <a:moveTo>
                    <a:pt x="0" y="0"/>
                  </a:moveTo>
                  <a:cubicBezTo>
                    <a:pt x="8943" y="0"/>
                    <a:pt x="16961" y="5511"/>
                    <a:pt x="20166" y="13860"/>
                  </a:cubicBezTo>
                </a:path>
                <a:path w="20166" h="21600" stroke="0" extrusionOk="0">
                  <a:moveTo>
                    <a:pt x="0" y="0"/>
                  </a:moveTo>
                  <a:cubicBezTo>
                    <a:pt x="8943" y="0"/>
                    <a:pt x="16961" y="5511"/>
                    <a:pt x="20166" y="1386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3272" name="AutoShape 8">
              <a:extLst>
                <a:ext uri="{FF2B5EF4-FFF2-40B4-BE49-F238E27FC236}">
                  <a16:creationId xmlns:a16="http://schemas.microsoft.com/office/drawing/2014/main" id="{59F08B22-AF39-8A6C-3070-EA73290793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6" y="2526"/>
              <a:ext cx="918" cy="409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800" i="1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To Standardize/ Replicate Countermeasures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23273" name="Arc 9">
              <a:extLst>
                <a:ext uri="{FF2B5EF4-FFF2-40B4-BE49-F238E27FC236}">
                  <a16:creationId xmlns:a16="http://schemas.microsoft.com/office/drawing/2014/main" id="{0F36586F-E766-3A8F-B5AD-244D3EE18E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1" y="2220"/>
              <a:ext cx="1237" cy="460"/>
            </a:xfrm>
            <a:custGeom>
              <a:avLst/>
              <a:gdLst>
                <a:gd name="G0" fmla="+- 0 0 0"/>
                <a:gd name="G1" fmla="+- 21587 0 0"/>
                <a:gd name="G2" fmla="+- 21600 0 0"/>
                <a:gd name="T0" fmla="*/ 759 w 20166"/>
                <a:gd name="T1" fmla="*/ 0 h 21587"/>
                <a:gd name="T2" fmla="*/ 20166 w 20166"/>
                <a:gd name="T3" fmla="*/ 13848 h 21587"/>
                <a:gd name="T4" fmla="*/ 0 w 20166"/>
                <a:gd name="T5" fmla="*/ 21587 h 21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166" h="21587" fill="none" extrusionOk="0">
                  <a:moveTo>
                    <a:pt x="758" y="0"/>
                  </a:moveTo>
                  <a:cubicBezTo>
                    <a:pt x="9420" y="304"/>
                    <a:pt x="17060" y="5756"/>
                    <a:pt x="20166" y="13847"/>
                  </a:cubicBezTo>
                </a:path>
                <a:path w="20166" h="21587" stroke="0" extrusionOk="0">
                  <a:moveTo>
                    <a:pt x="758" y="0"/>
                  </a:moveTo>
                  <a:cubicBezTo>
                    <a:pt x="9420" y="304"/>
                    <a:pt x="17060" y="5756"/>
                    <a:pt x="20166" y="13847"/>
                  </a:cubicBezTo>
                  <a:lnTo>
                    <a:pt x="0" y="21587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3275" name="Text Box 11">
            <a:extLst>
              <a:ext uri="{FF2B5EF4-FFF2-40B4-BE49-F238E27FC236}">
                <a16:creationId xmlns:a16="http://schemas.microsoft.com/office/drawing/2014/main" id="{73CF7EEF-BDA8-7B95-C999-B344F29579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12.1-11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6" name="AutoShape 8">
            <a:extLst>
              <a:ext uri="{FF2B5EF4-FFF2-40B4-BE49-F238E27FC236}">
                <a16:creationId xmlns:a16="http://schemas.microsoft.com/office/drawing/2014/main" id="{0804FF65-C529-4F94-0D44-9A148D7D01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3733800"/>
            <a:ext cx="7162800" cy="2649538"/>
          </a:xfrm>
          <a:prstGeom prst="roundRect">
            <a:avLst>
              <a:gd name="adj" fmla="val 6495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4412" name="Rectangle 124">
            <a:extLst>
              <a:ext uri="{FF2B5EF4-FFF2-40B4-BE49-F238E27FC236}">
                <a16:creationId xmlns:a16="http://schemas.microsoft.com/office/drawing/2014/main" id="{40AD8618-3F67-1B60-80D0-9BB6954700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3650" y="5167313"/>
            <a:ext cx="2741613" cy="938212"/>
          </a:xfrm>
          <a:prstGeom prst="rect">
            <a:avLst/>
          </a:prstGeom>
          <a:solidFill>
            <a:schemeClr val="bg1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50" name="Rectangle 62">
            <a:extLst>
              <a:ext uri="{FF2B5EF4-FFF2-40B4-BE49-F238E27FC236}">
                <a16:creationId xmlns:a16="http://schemas.microsoft.com/office/drawing/2014/main" id="{5B61633D-C698-C017-D353-505C5F0A74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2538" y="3930650"/>
            <a:ext cx="2752725" cy="1071563"/>
          </a:xfrm>
          <a:prstGeom prst="rect">
            <a:avLst/>
          </a:prstGeom>
          <a:solidFill>
            <a:schemeClr val="bg1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413" name="Rectangle 125">
            <a:extLst>
              <a:ext uri="{FF2B5EF4-FFF2-40B4-BE49-F238E27FC236}">
                <a16:creationId xmlns:a16="http://schemas.microsoft.com/office/drawing/2014/main" id="{628C039B-62DD-0452-2F4A-35D94D5341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3500" y="4495800"/>
            <a:ext cx="2614613" cy="1401763"/>
          </a:xfrm>
          <a:prstGeom prst="rect">
            <a:avLst/>
          </a:prstGeom>
          <a:solidFill>
            <a:schemeClr val="bg1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290" name="Rectangle 2">
            <a:extLst>
              <a:ext uri="{FF2B5EF4-FFF2-40B4-BE49-F238E27FC236}">
                <a16:creationId xmlns:a16="http://schemas.microsoft.com/office/drawing/2014/main" id="{F6C0CFA3-1B13-C61E-B3C8-A10DC9BAF4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Tracking Results</a:t>
            </a:r>
          </a:p>
        </p:txBody>
      </p:sp>
      <p:sp>
        <p:nvSpPr>
          <p:cNvPr id="524292" name="Rectangle 4">
            <a:extLst>
              <a:ext uri="{FF2B5EF4-FFF2-40B4-BE49-F238E27FC236}">
                <a16:creationId xmlns:a16="http://schemas.microsoft.com/office/drawing/2014/main" id="{26FDCBCA-B5B9-A376-3B65-871923204C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581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4295" name="AutoShape 7">
            <a:extLst>
              <a:ext uri="{FF2B5EF4-FFF2-40B4-BE49-F238E27FC236}">
                <a16:creationId xmlns:a16="http://schemas.microsoft.com/office/drawing/2014/main" id="{D14D69A5-61AD-5365-1415-9764AD8271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914400"/>
            <a:ext cx="5715000" cy="2528888"/>
          </a:xfrm>
          <a:prstGeom prst="roundRect">
            <a:avLst>
              <a:gd name="adj" fmla="val 6495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4294" name="Rectangle 6">
            <a:extLst>
              <a:ext uri="{FF2B5EF4-FFF2-40B4-BE49-F238E27FC236}">
                <a16:creationId xmlns:a16="http://schemas.microsoft.com/office/drawing/2014/main" id="{8F3439BF-D476-C14B-470E-9D58A79391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581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4299" name="AutoShape 11">
            <a:extLst>
              <a:ext uri="{FF2B5EF4-FFF2-40B4-BE49-F238E27FC236}">
                <a16:creationId xmlns:a16="http://schemas.microsoft.com/office/drawing/2014/main" id="{A617DB13-6FDF-AD23-7A83-550A16B44487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252538" y="3930650"/>
            <a:ext cx="6513512" cy="218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01" name="Rectangle 13">
            <a:extLst>
              <a:ext uri="{FF2B5EF4-FFF2-40B4-BE49-F238E27FC236}">
                <a16:creationId xmlns:a16="http://schemas.microsoft.com/office/drawing/2014/main" id="{2BF810D3-8DF5-C4B1-9DF4-6AC5A60E9D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2538" y="3938588"/>
            <a:ext cx="508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grpSp>
        <p:nvGrpSpPr>
          <p:cNvPr id="524304" name="Group 16">
            <a:extLst>
              <a:ext uri="{FF2B5EF4-FFF2-40B4-BE49-F238E27FC236}">
                <a16:creationId xmlns:a16="http://schemas.microsoft.com/office/drawing/2014/main" id="{54180843-FAC3-4829-0DEB-60A0B9D49273}"/>
              </a:ext>
            </a:extLst>
          </p:cNvPr>
          <p:cNvGrpSpPr>
            <a:grpSpLocks/>
          </p:cNvGrpSpPr>
          <p:nvPr/>
        </p:nvGrpSpPr>
        <p:grpSpPr bwMode="auto">
          <a:xfrm>
            <a:off x="6254750" y="4551363"/>
            <a:ext cx="82550" cy="965200"/>
            <a:chOff x="3940" y="2867"/>
            <a:chExt cx="52" cy="608"/>
          </a:xfrm>
        </p:grpSpPr>
        <p:sp>
          <p:nvSpPr>
            <p:cNvPr id="524302" name="Line 14">
              <a:extLst>
                <a:ext uri="{FF2B5EF4-FFF2-40B4-BE49-F238E27FC236}">
                  <a16:creationId xmlns:a16="http://schemas.microsoft.com/office/drawing/2014/main" id="{77FDD2D2-FDAD-9912-CD58-95CAA869FA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65" y="2941"/>
              <a:ext cx="1" cy="53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03" name="Freeform 15">
              <a:extLst>
                <a:ext uri="{FF2B5EF4-FFF2-40B4-BE49-F238E27FC236}">
                  <a16:creationId xmlns:a16="http://schemas.microsoft.com/office/drawing/2014/main" id="{37A052D7-0366-518C-48AF-6D947E441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0" y="2867"/>
              <a:ext cx="52" cy="81"/>
            </a:xfrm>
            <a:custGeom>
              <a:avLst/>
              <a:gdLst>
                <a:gd name="T0" fmla="*/ 52 w 52"/>
                <a:gd name="T1" fmla="*/ 81 h 81"/>
                <a:gd name="T2" fmla="*/ 25 w 52"/>
                <a:gd name="T3" fmla="*/ 0 h 81"/>
                <a:gd name="T4" fmla="*/ 0 w 52"/>
                <a:gd name="T5" fmla="*/ 81 h 81"/>
                <a:gd name="T6" fmla="*/ 52 w 52"/>
                <a:gd name="T7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81">
                  <a:moveTo>
                    <a:pt x="52" y="81"/>
                  </a:moveTo>
                  <a:lnTo>
                    <a:pt x="25" y="0"/>
                  </a:lnTo>
                  <a:lnTo>
                    <a:pt x="0" y="81"/>
                  </a:lnTo>
                  <a:lnTo>
                    <a:pt x="52" y="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24307" name="Group 19">
            <a:extLst>
              <a:ext uri="{FF2B5EF4-FFF2-40B4-BE49-F238E27FC236}">
                <a16:creationId xmlns:a16="http://schemas.microsoft.com/office/drawing/2014/main" id="{8FF19B52-6936-CFA6-E566-0C2DD5484B9A}"/>
              </a:ext>
            </a:extLst>
          </p:cNvPr>
          <p:cNvGrpSpPr>
            <a:grpSpLocks/>
          </p:cNvGrpSpPr>
          <p:nvPr/>
        </p:nvGrpSpPr>
        <p:grpSpPr bwMode="auto">
          <a:xfrm>
            <a:off x="6164263" y="5394325"/>
            <a:ext cx="1487487" cy="82550"/>
            <a:chOff x="3883" y="3398"/>
            <a:chExt cx="937" cy="52"/>
          </a:xfrm>
        </p:grpSpPr>
        <p:sp>
          <p:nvSpPr>
            <p:cNvPr id="524305" name="Line 17">
              <a:extLst>
                <a:ext uri="{FF2B5EF4-FFF2-40B4-BE49-F238E27FC236}">
                  <a16:creationId xmlns:a16="http://schemas.microsoft.com/office/drawing/2014/main" id="{607F56C5-95B5-D12D-7ECA-2CB1D90BE8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83" y="3423"/>
              <a:ext cx="863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06" name="Freeform 18">
              <a:extLst>
                <a:ext uri="{FF2B5EF4-FFF2-40B4-BE49-F238E27FC236}">
                  <a16:creationId xmlns:a16="http://schemas.microsoft.com/office/drawing/2014/main" id="{428BDA2C-A5F9-269E-B0EE-67D1BAA14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1" y="3398"/>
              <a:ext cx="79" cy="52"/>
            </a:xfrm>
            <a:custGeom>
              <a:avLst/>
              <a:gdLst>
                <a:gd name="T0" fmla="*/ 0 w 79"/>
                <a:gd name="T1" fmla="*/ 52 h 52"/>
                <a:gd name="T2" fmla="*/ 79 w 79"/>
                <a:gd name="T3" fmla="*/ 28 h 52"/>
                <a:gd name="T4" fmla="*/ 0 w 79"/>
                <a:gd name="T5" fmla="*/ 0 h 52"/>
                <a:gd name="T6" fmla="*/ 0 w 79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2">
                  <a:moveTo>
                    <a:pt x="0" y="52"/>
                  </a:moveTo>
                  <a:lnTo>
                    <a:pt x="79" y="28"/>
                  </a:lnTo>
                  <a:lnTo>
                    <a:pt x="0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4308" name="Oval 20">
            <a:extLst>
              <a:ext uri="{FF2B5EF4-FFF2-40B4-BE49-F238E27FC236}">
                <a16:creationId xmlns:a16="http://schemas.microsoft.com/office/drawing/2014/main" id="{BD0AC571-C005-C751-3A39-975BB3C33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9050" y="4818063"/>
            <a:ext cx="14288" cy="26987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09" name="Oval 21">
            <a:extLst>
              <a:ext uri="{FF2B5EF4-FFF2-40B4-BE49-F238E27FC236}">
                <a16:creationId xmlns:a16="http://schemas.microsoft.com/office/drawing/2014/main" id="{E07D5F55-EF74-C827-1BBF-49AE55FC9B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00" y="4743450"/>
            <a:ext cx="15875" cy="26988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10" name="Oval 22">
            <a:extLst>
              <a:ext uri="{FF2B5EF4-FFF2-40B4-BE49-F238E27FC236}">
                <a16:creationId xmlns:a16="http://schemas.microsoft.com/office/drawing/2014/main" id="{1B6403C7-8CFB-9D2D-B69E-6D078971B5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0988" y="4813300"/>
            <a:ext cx="15875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11" name="Oval 23">
            <a:extLst>
              <a:ext uri="{FF2B5EF4-FFF2-40B4-BE49-F238E27FC236}">
                <a16:creationId xmlns:a16="http://schemas.microsoft.com/office/drawing/2014/main" id="{543341E4-A5E2-C035-D0DB-FD808575F2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3225" y="4857750"/>
            <a:ext cx="15875" cy="30163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12" name="Oval 24">
            <a:extLst>
              <a:ext uri="{FF2B5EF4-FFF2-40B4-BE49-F238E27FC236}">
                <a16:creationId xmlns:a16="http://schemas.microsoft.com/office/drawing/2014/main" id="{F23768CB-647B-9983-A7F3-0BFE13DE4C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3400" y="4767263"/>
            <a:ext cx="14288" cy="26987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13" name="Oval 25">
            <a:extLst>
              <a:ext uri="{FF2B5EF4-FFF2-40B4-BE49-F238E27FC236}">
                <a16:creationId xmlns:a16="http://schemas.microsoft.com/office/drawing/2014/main" id="{02397167-2375-C9EA-4D0D-C0D1098088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8813" y="4895850"/>
            <a:ext cx="19050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14" name="Oval 26">
            <a:extLst>
              <a:ext uri="{FF2B5EF4-FFF2-40B4-BE49-F238E27FC236}">
                <a16:creationId xmlns:a16="http://schemas.microsoft.com/office/drawing/2014/main" id="{F58D80C2-E929-40EA-9553-38C9B8EA9F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7400" y="5037138"/>
            <a:ext cx="20638" cy="28575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15" name="Oval 27">
            <a:extLst>
              <a:ext uri="{FF2B5EF4-FFF2-40B4-BE49-F238E27FC236}">
                <a16:creationId xmlns:a16="http://schemas.microsoft.com/office/drawing/2014/main" id="{B09E9AEF-0460-4B21-F7B4-DE625D7CBF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67575" y="5183188"/>
            <a:ext cx="19050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16" name="Oval 28">
            <a:extLst>
              <a:ext uri="{FF2B5EF4-FFF2-40B4-BE49-F238E27FC236}">
                <a16:creationId xmlns:a16="http://schemas.microsoft.com/office/drawing/2014/main" id="{04643583-F489-BF09-978F-42FABD570E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7750" y="5092700"/>
            <a:ext cx="14288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17" name="Oval 29">
            <a:extLst>
              <a:ext uri="{FF2B5EF4-FFF2-40B4-BE49-F238E27FC236}">
                <a16:creationId xmlns:a16="http://schemas.microsoft.com/office/drawing/2014/main" id="{C12DF3FB-4F2D-B9A4-01DD-E417EBA4B1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6338" y="5194300"/>
            <a:ext cx="15875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18" name="Line 30">
            <a:extLst>
              <a:ext uri="{FF2B5EF4-FFF2-40B4-BE49-F238E27FC236}">
                <a16:creationId xmlns:a16="http://schemas.microsoft.com/office/drawing/2014/main" id="{147D65FE-67E2-C0A4-F6A7-014624EA36D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42138" y="4700588"/>
            <a:ext cx="3175" cy="78422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19" name="Rectangle 31">
            <a:extLst>
              <a:ext uri="{FF2B5EF4-FFF2-40B4-BE49-F238E27FC236}">
                <a16:creationId xmlns:a16="http://schemas.microsoft.com/office/drawing/2014/main" id="{ACF415D6-432F-6E6C-F7EE-A7935E1590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0988" y="5543550"/>
            <a:ext cx="652462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20" name="Rectangle 32">
            <a:extLst>
              <a:ext uri="{FF2B5EF4-FFF2-40B4-BE49-F238E27FC236}">
                <a16:creationId xmlns:a16="http://schemas.microsoft.com/office/drawing/2014/main" id="{82F8906C-5FA2-2240-A704-EE49C27DB2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2738" y="5551488"/>
            <a:ext cx="6207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Change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4321" name="Rectangle 33">
            <a:extLst>
              <a:ext uri="{FF2B5EF4-FFF2-40B4-BE49-F238E27FC236}">
                <a16:creationId xmlns:a16="http://schemas.microsoft.com/office/drawing/2014/main" id="{9BDCC77F-9895-0125-2381-FFD9363249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51700" y="5551488"/>
            <a:ext cx="508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4322" name="Line 34">
            <a:extLst>
              <a:ext uri="{FF2B5EF4-FFF2-40B4-BE49-F238E27FC236}">
                <a16:creationId xmlns:a16="http://schemas.microsoft.com/office/drawing/2014/main" id="{F1F8C4FA-A887-D0CD-D3C3-7083276E5BB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372225" y="4754563"/>
            <a:ext cx="130175" cy="74612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23" name="Line 35">
            <a:extLst>
              <a:ext uri="{FF2B5EF4-FFF2-40B4-BE49-F238E27FC236}">
                <a16:creationId xmlns:a16="http://schemas.microsoft.com/office/drawing/2014/main" id="{402498AE-9C78-F7C5-4DE6-5A4A34BCE3B2}"/>
              </a:ext>
            </a:extLst>
          </p:cNvPr>
          <p:cNvSpPr>
            <a:spLocks noChangeShapeType="1"/>
          </p:cNvSpPr>
          <p:nvPr/>
        </p:nvSpPr>
        <p:spPr bwMode="auto">
          <a:xfrm>
            <a:off x="6502400" y="4754563"/>
            <a:ext cx="128588" cy="74612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24" name="Line 36">
            <a:extLst>
              <a:ext uri="{FF2B5EF4-FFF2-40B4-BE49-F238E27FC236}">
                <a16:creationId xmlns:a16="http://schemas.microsoft.com/office/drawing/2014/main" id="{7DFA29F8-1D8D-BE89-AA97-EAA94E876686}"/>
              </a:ext>
            </a:extLst>
          </p:cNvPr>
          <p:cNvSpPr>
            <a:spLocks noChangeShapeType="1"/>
          </p:cNvSpPr>
          <p:nvPr/>
        </p:nvSpPr>
        <p:spPr bwMode="auto">
          <a:xfrm>
            <a:off x="6630988" y="4829175"/>
            <a:ext cx="130175" cy="444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25" name="Line 37">
            <a:extLst>
              <a:ext uri="{FF2B5EF4-FFF2-40B4-BE49-F238E27FC236}">
                <a16:creationId xmlns:a16="http://schemas.microsoft.com/office/drawing/2014/main" id="{DD496834-2D59-E4DE-5603-1B7924A77F4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56400" y="4778375"/>
            <a:ext cx="127000" cy="952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26" name="Line 38">
            <a:extLst>
              <a:ext uri="{FF2B5EF4-FFF2-40B4-BE49-F238E27FC236}">
                <a16:creationId xmlns:a16="http://schemas.microsoft.com/office/drawing/2014/main" id="{C3EC2870-D991-7BFD-6556-FA0C3142FA45}"/>
              </a:ext>
            </a:extLst>
          </p:cNvPr>
          <p:cNvSpPr>
            <a:spLocks noChangeShapeType="1"/>
          </p:cNvSpPr>
          <p:nvPr/>
        </p:nvSpPr>
        <p:spPr bwMode="auto">
          <a:xfrm>
            <a:off x="6883400" y="4778375"/>
            <a:ext cx="128588" cy="13017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27" name="Line 39">
            <a:extLst>
              <a:ext uri="{FF2B5EF4-FFF2-40B4-BE49-F238E27FC236}">
                <a16:creationId xmlns:a16="http://schemas.microsoft.com/office/drawing/2014/main" id="{C21A5FCF-45AE-283F-4869-2DAB4A3BBEAE}"/>
              </a:ext>
            </a:extLst>
          </p:cNvPr>
          <p:cNvSpPr>
            <a:spLocks noChangeShapeType="1"/>
          </p:cNvSpPr>
          <p:nvPr/>
        </p:nvSpPr>
        <p:spPr bwMode="auto">
          <a:xfrm>
            <a:off x="7004050" y="4900613"/>
            <a:ext cx="141288" cy="144462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28" name="Line 40">
            <a:extLst>
              <a:ext uri="{FF2B5EF4-FFF2-40B4-BE49-F238E27FC236}">
                <a16:creationId xmlns:a16="http://schemas.microsoft.com/office/drawing/2014/main" id="{887C3432-1324-5CFA-4D27-F5D51EAB8DE4}"/>
              </a:ext>
            </a:extLst>
          </p:cNvPr>
          <p:cNvSpPr>
            <a:spLocks noChangeShapeType="1"/>
          </p:cNvSpPr>
          <p:nvPr/>
        </p:nvSpPr>
        <p:spPr bwMode="auto">
          <a:xfrm>
            <a:off x="7145338" y="5045075"/>
            <a:ext cx="130175" cy="153988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29" name="Line 41">
            <a:extLst>
              <a:ext uri="{FF2B5EF4-FFF2-40B4-BE49-F238E27FC236}">
                <a16:creationId xmlns:a16="http://schemas.microsoft.com/office/drawing/2014/main" id="{20BA900F-801F-04A9-8E86-06F3C936187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75513" y="5103813"/>
            <a:ext cx="128587" cy="952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30" name="Line 42">
            <a:extLst>
              <a:ext uri="{FF2B5EF4-FFF2-40B4-BE49-F238E27FC236}">
                <a16:creationId xmlns:a16="http://schemas.microsoft.com/office/drawing/2014/main" id="{97DF4C30-A382-C83D-E70B-4B3F5F611B23}"/>
              </a:ext>
            </a:extLst>
          </p:cNvPr>
          <p:cNvSpPr>
            <a:spLocks noChangeShapeType="1"/>
          </p:cNvSpPr>
          <p:nvPr/>
        </p:nvSpPr>
        <p:spPr bwMode="auto">
          <a:xfrm>
            <a:off x="7400925" y="5103813"/>
            <a:ext cx="125413" cy="106362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31" name="Rectangle 43">
            <a:extLst>
              <a:ext uri="{FF2B5EF4-FFF2-40B4-BE49-F238E27FC236}">
                <a16:creationId xmlns:a16="http://schemas.microsoft.com/office/drawing/2014/main" id="{E3EF16CF-343F-EC6B-B2BB-E9F7CF5D93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0488" y="4551363"/>
            <a:ext cx="989012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32" name="Rectangle 44">
            <a:extLst>
              <a:ext uri="{FF2B5EF4-FFF2-40B4-BE49-F238E27FC236}">
                <a16:creationId xmlns:a16="http://schemas.microsoft.com/office/drawing/2014/main" id="{4DFA2702-8A62-22B7-7ADA-20F97720D1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2900" y="4559300"/>
            <a:ext cx="525463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Results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4333" name="Rectangle 45">
            <a:extLst>
              <a:ext uri="{FF2B5EF4-FFF2-40B4-BE49-F238E27FC236}">
                <a16:creationId xmlns:a16="http://schemas.microsoft.com/office/drawing/2014/main" id="{B0DC68F8-9F5F-BDE7-0AA0-C31B3FBE6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6388" y="4754563"/>
            <a:ext cx="60007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(Process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4334" name="Rectangle 46">
            <a:extLst>
              <a:ext uri="{FF2B5EF4-FFF2-40B4-BE49-F238E27FC236}">
                <a16:creationId xmlns:a16="http://schemas.microsoft.com/office/drawing/2014/main" id="{A0C4147C-0D7E-7EBF-FEE9-5EAF21A892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3213" y="4951413"/>
            <a:ext cx="560387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Output):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4335" name="Rectangle 47">
            <a:extLst>
              <a:ext uri="{FF2B5EF4-FFF2-40B4-BE49-F238E27FC236}">
                <a16:creationId xmlns:a16="http://schemas.microsoft.com/office/drawing/2014/main" id="{B57C0EBE-227D-4F04-9CD9-2A78FC5B2B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3600" y="4924425"/>
            <a:ext cx="508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grpSp>
        <p:nvGrpSpPr>
          <p:cNvPr id="524338" name="Group 50">
            <a:extLst>
              <a:ext uri="{FF2B5EF4-FFF2-40B4-BE49-F238E27FC236}">
                <a16:creationId xmlns:a16="http://schemas.microsoft.com/office/drawing/2014/main" id="{B1D5430D-6F48-8FD2-72C4-CA51A054C357}"/>
              </a:ext>
            </a:extLst>
          </p:cNvPr>
          <p:cNvGrpSpPr>
            <a:grpSpLocks/>
          </p:cNvGrpSpPr>
          <p:nvPr/>
        </p:nvGrpSpPr>
        <p:grpSpPr bwMode="auto">
          <a:xfrm>
            <a:off x="4184650" y="5041900"/>
            <a:ext cx="962025" cy="82550"/>
            <a:chOff x="2636" y="3176"/>
            <a:chExt cx="606" cy="52"/>
          </a:xfrm>
        </p:grpSpPr>
        <p:sp>
          <p:nvSpPr>
            <p:cNvPr id="524336" name="Line 48">
              <a:extLst>
                <a:ext uri="{FF2B5EF4-FFF2-40B4-BE49-F238E27FC236}">
                  <a16:creationId xmlns:a16="http://schemas.microsoft.com/office/drawing/2014/main" id="{48C5B236-D466-F7D2-7708-4D65B5431F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36" y="3201"/>
              <a:ext cx="532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37" name="Freeform 49">
              <a:extLst>
                <a:ext uri="{FF2B5EF4-FFF2-40B4-BE49-F238E27FC236}">
                  <a16:creationId xmlns:a16="http://schemas.microsoft.com/office/drawing/2014/main" id="{5DB041A6-7C6A-401E-4CF9-87FD291DF5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3" y="3176"/>
              <a:ext cx="79" cy="52"/>
            </a:xfrm>
            <a:custGeom>
              <a:avLst/>
              <a:gdLst>
                <a:gd name="T0" fmla="*/ 0 w 79"/>
                <a:gd name="T1" fmla="*/ 52 h 52"/>
                <a:gd name="T2" fmla="*/ 79 w 79"/>
                <a:gd name="T3" fmla="*/ 27 h 52"/>
                <a:gd name="T4" fmla="*/ 0 w 79"/>
                <a:gd name="T5" fmla="*/ 0 h 52"/>
                <a:gd name="T6" fmla="*/ 0 w 79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52">
                  <a:moveTo>
                    <a:pt x="0" y="52"/>
                  </a:moveTo>
                  <a:lnTo>
                    <a:pt x="79" y="27"/>
                  </a:lnTo>
                  <a:lnTo>
                    <a:pt x="0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24341" name="Group 53">
            <a:extLst>
              <a:ext uri="{FF2B5EF4-FFF2-40B4-BE49-F238E27FC236}">
                <a16:creationId xmlns:a16="http://schemas.microsoft.com/office/drawing/2014/main" id="{7845A285-D388-4EB0-BC39-647708B8D274}"/>
              </a:ext>
            </a:extLst>
          </p:cNvPr>
          <p:cNvGrpSpPr>
            <a:grpSpLocks/>
          </p:cNvGrpSpPr>
          <p:nvPr/>
        </p:nvGrpSpPr>
        <p:grpSpPr bwMode="auto">
          <a:xfrm>
            <a:off x="4000500" y="4271963"/>
            <a:ext cx="668338" cy="804862"/>
            <a:chOff x="2520" y="2691"/>
            <a:chExt cx="421" cy="507"/>
          </a:xfrm>
        </p:grpSpPr>
        <p:sp>
          <p:nvSpPr>
            <p:cNvPr id="524339" name="Line 51">
              <a:extLst>
                <a:ext uri="{FF2B5EF4-FFF2-40B4-BE49-F238E27FC236}">
                  <a16:creationId xmlns:a16="http://schemas.microsoft.com/office/drawing/2014/main" id="{F4F60AC8-790C-AE5D-5F61-E0E77A2094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20" y="2691"/>
              <a:ext cx="374" cy="44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40" name="Freeform 52">
              <a:extLst>
                <a:ext uri="{FF2B5EF4-FFF2-40B4-BE49-F238E27FC236}">
                  <a16:creationId xmlns:a16="http://schemas.microsoft.com/office/drawing/2014/main" id="{BDC0A21B-696F-6AC9-6395-1CF748199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9" y="3117"/>
              <a:ext cx="72" cy="81"/>
            </a:xfrm>
            <a:custGeom>
              <a:avLst/>
              <a:gdLst>
                <a:gd name="T0" fmla="*/ 0 w 72"/>
                <a:gd name="T1" fmla="*/ 34 h 81"/>
                <a:gd name="T2" fmla="*/ 72 w 72"/>
                <a:gd name="T3" fmla="*/ 81 h 81"/>
                <a:gd name="T4" fmla="*/ 40 w 72"/>
                <a:gd name="T5" fmla="*/ 0 h 81"/>
                <a:gd name="T6" fmla="*/ 0 w 72"/>
                <a:gd name="T7" fmla="*/ 3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81">
                  <a:moveTo>
                    <a:pt x="0" y="34"/>
                  </a:moveTo>
                  <a:lnTo>
                    <a:pt x="72" y="81"/>
                  </a:lnTo>
                  <a:lnTo>
                    <a:pt x="40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24344" name="Group 56">
            <a:extLst>
              <a:ext uri="{FF2B5EF4-FFF2-40B4-BE49-F238E27FC236}">
                <a16:creationId xmlns:a16="http://schemas.microsoft.com/office/drawing/2014/main" id="{FBC115EA-B8FB-09AD-5667-C3AA5A34D8BC}"/>
              </a:ext>
            </a:extLst>
          </p:cNvPr>
          <p:cNvGrpSpPr>
            <a:grpSpLocks/>
          </p:cNvGrpSpPr>
          <p:nvPr/>
        </p:nvGrpSpPr>
        <p:grpSpPr bwMode="auto">
          <a:xfrm>
            <a:off x="4000500" y="5084763"/>
            <a:ext cx="754063" cy="785812"/>
            <a:chOff x="2520" y="3203"/>
            <a:chExt cx="475" cy="495"/>
          </a:xfrm>
        </p:grpSpPr>
        <p:sp>
          <p:nvSpPr>
            <p:cNvPr id="524342" name="Line 54">
              <a:extLst>
                <a:ext uri="{FF2B5EF4-FFF2-40B4-BE49-F238E27FC236}">
                  <a16:creationId xmlns:a16="http://schemas.microsoft.com/office/drawing/2014/main" id="{8FF4BF31-6339-8BCD-17DA-FF37D50D8F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20" y="3255"/>
              <a:ext cx="423" cy="443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43" name="Freeform 55">
              <a:extLst>
                <a:ext uri="{FF2B5EF4-FFF2-40B4-BE49-F238E27FC236}">
                  <a16:creationId xmlns:a16="http://schemas.microsoft.com/office/drawing/2014/main" id="{D623FFBB-1F6D-3AAB-5925-9FD2FEFDE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8" y="3203"/>
              <a:ext cx="77" cy="79"/>
            </a:xfrm>
            <a:custGeom>
              <a:avLst/>
              <a:gdLst>
                <a:gd name="T0" fmla="*/ 40 w 77"/>
                <a:gd name="T1" fmla="*/ 79 h 79"/>
                <a:gd name="T2" fmla="*/ 77 w 77"/>
                <a:gd name="T3" fmla="*/ 0 h 79"/>
                <a:gd name="T4" fmla="*/ 0 w 77"/>
                <a:gd name="T5" fmla="*/ 42 h 79"/>
                <a:gd name="T6" fmla="*/ 40 w 77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79">
                  <a:moveTo>
                    <a:pt x="40" y="79"/>
                  </a:moveTo>
                  <a:lnTo>
                    <a:pt x="77" y="0"/>
                  </a:lnTo>
                  <a:lnTo>
                    <a:pt x="0" y="42"/>
                  </a:lnTo>
                  <a:lnTo>
                    <a:pt x="40" y="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4345" name="Rectangle 57">
            <a:extLst>
              <a:ext uri="{FF2B5EF4-FFF2-40B4-BE49-F238E27FC236}">
                <a16:creationId xmlns:a16="http://schemas.microsoft.com/office/drawing/2014/main" id="{F81A5B9A-F9E1-B8F0-C34C-A99D4527E3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2538" y="3989388"/>
            <a:ext cx="1135062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46" name="Rectangle 58">
            <a:extLst>
              <a:ext uri="{FF2B5EF4-FFF2-40B4-BE49-F238E27FC236}">
                <a16:creationId xmlns:a16="http://schemas.microsoft.com/office/drawing/2014/main" id="{744961B8-2F21-2AD5-7F55-54D88945BC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8900" y="3997325"/>
            <a:ext cx="922338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Your Factor’s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4347" name="Rectangle 59">
            <a:extLst>
              <a:ext uri="{FF2B5EF4-FFF2-40B4-BE49-F238E27FC236}">
                <a16:creationId xmlns:a16="http://schemas.microsoft.com/office/drawing/2014/main" id="{F448CBB4-346C-4BEC-7D60-0228CE8DD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6475" y="3997325"/>
            <a:ext cx="4127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4348" name="Rectangle 60">
            <a:extLst>
              <a:ext uri="{FF2B5EF4-FFF2-40B4-BE49-F238E27FC236}">
                <a16:creationId xmlns:a16="http://schemas.microsoft.com/office/drawing/2014/main" id="{A46C3076-7360-B5B9-A9EC-1E38DBC3F2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4800" y="4194175"/>
            <a:ext cx="49212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 Effect: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4349" name="Rectangle 61">
            <a:extLst>
              <a:ext uri="{FF2B5EF4-FFF2-40B4-BE49-F238E27FC236}">
                <a16:creationId xmlns:a16="http://schemas.microsoft.com/office/drawing/2014/main" id="{9999BCCA-2FEE-0894-7CD8-FC6F1D3FD4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4194175"/>
            <a:ext cx="4127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grpSp>
        <p:nvGrpSpPr>
          <p:cNvPr id="524353" name="Group 65">
            <a:extLst>
              <a:ext uri="{FF2B5EF4-FFF2-40B4-BE49-F238E27FC236}">
                <a16:creationId xmlns:a16="http://schemas.microsoft.com/office/drawing/2014/main" id="{C54E14B8-EB4A-905D-A591-B4FE0AA900AF}"/>
              </a:ext>
            </a:extLst>
          </p:cNvPr>
          <p:cNvGrpSpPr>
            <a:grpSpLocks/>
          </p:cNvGrpSpPr>
          <p:nvPr/>
        </p:nvGrpSpPr>
        <p:grpSpPr bwMode="auto">
          <a:xfrm>
            <a:off x="2536825" y="4071938"/>
            <a:ext cx="82550" cy="612775"/>
            <a:chOff x="1598" y="2565"/>
            <a:chExt cx="52" cy="386"/>
          </a:xfrm>
        </p:grpSpPr>
        <p:sp>
          <p:nvSpPr>
            <p:cNvPr id="524351" name="Line 63">
              <a:extLst>
                <a:ext uri="{FF2B5EF4-FFF2-40B4-BE49-F238E27FC236}">
                  <a16:creationId xmlns:a16="http://schemas.microsoft.com/office/drawing/2014/main" id="{B21449AC-8DF4-1033-C808-AFBA04F9F0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22" y="2637"/>
              <a:ext cx="1" cy="314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52" name="Freeform 64">
              <a:extLst>
                <a:ext uri="{FF2B5EF4-FFF2-40B4-BE49-F238E27FC236}">
                  <a16:creationId xmlns:a16="http://schemas.microsoft.com/office/drawing/2014/main" id="{063863F7-7CD3-585E-8BC2-CFF5F3BE4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8" y="2565"/>
              <a:ext cx="52" cy="79"/>
            </a:xfrm>
            <a:custGeom>
              <a:avLst/>
              <a:gdLst>
                <a:gd name="T0" fmla="*/ 52 w 52"/>
                <a:gd name="T1" fmla="*/ 79 h 79"/>
                <a:gd name="T2" fmla="*/ 27 w 52"/>
                <a:gd name="T3" fmla="*/ 0 h 79"/>
                <a:gd name="T4" fmla="*/ 0 w 52"/>
                <a:gd name="T5" fmla="*/ 79 h 79"/>
                <a:gd name="T6" fmla="*/ 52 w 52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79">
                  <a:moveTo>
                    <a:pt x="52" y="79"/>
                  </a:moveTo>
                  <a:lnTo>
                    <a:pt x="27" y="0"/>
                  </a:lnTo>
                  <a:lnTo>
                    <a:pt x="0" y="79"/>
                  </a:lnTo>
                  <a:lnTo>
                    <a:pt x="52" y="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24356" name="Group 68">
            <a:extLst>
              <a:ext uri="{FF2B5EF4-FFF2-40B4-BE49-F238E27FC236}">
                <a16:creationId xmlns:a16="http://schemas.microsoft.com/office/drawing/2014/main" id="{C484697A-28EF-2211-B912-7468C4C1EB4E}"/>
              </a:ext>
            </a:extLst>
          </p:cNvPr>
          <p:cNvGrpSpPr>
            <a:grpSpLocks/>
          </p:cNvGrpSpPr>
          <p:nvPr/>
        </p:nvGrpSpPr>
        <p:grpSpPr bwMode="auto">
          <a:xfrm>
            <a:off x="2446338" y="4562475"/>
            <a:ext cx="1492250" cy="82550"/>
            <a:chOff x="1541" y="2874"/>
            <a:chExt cx="940" cy="52"/>
          </a:xfrm>
        </p:grpSpPr>
        <p:sp>
          <p:nvSpPr>
            <p:cNvPr id="524354" name="Line 66">
              <a:extLst>
                <a:ext uri="{FF2B5EF4-FFF2-40B4-BE49-F238E27FC236}">
                  <a16:creationId xmlns:a16="http://schemas.microsoft.com/office/drawing/2014/main" id="{E7E0763B-C64F-8592-7350-80F88443CB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1" y="2899"/>
              <a:ext cx="863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55" name="Freeform 67">
              <a:extLst>
                <a:ext uri="{FF2B5EF4-FFF2-40B4-BE49-F238E27FC236}">
                  <a16:creationId xmlns:a16="http://schemas.microsoft.com/office/drawing/2014/main" id="{BAA44909-E46E-6512-F7D2-F12540BCC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9" y="2874"/>
              <a:ext cx="82" cy="52"/>
            </a:xfrm>
            <a:custGeom>
              <a:avLst/>
              <a:gdLst>
                <a:gd name="T0" fmla="*/ 0 w 82"/>
                <a:gd name="T1" fmla="*/ 52 h 52"/>
                <a:gd name="T2" fmla="*/ 82 w 82"/>
                <a:gd name="T3" fmla="*/ 27 h 52"/>
                <a:gd name="T4" fmla="*/ 0 w 82"/>
                <a:gd name="T5" fmla="*/ 0 h 52"/>
                <a:gd name="T6" fmla="*/ 0 w 82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52">
                  <a:moveTo>
                    <a:pt x="0" y="52"/>
                  </a:moveTo>
                  <a:lnTo>
                    <a:pt x="82" y="27"/>
                  </a:lnTo>
                  <a:lnTo>
                    <a:pt x="0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4357" name="Oval 69">
            <a:extLst>
              <a:ext uri="{FF2B5EF4-FFF2-40B4-BE49-F238E27FC236}">
                <a16:creationId xmlns:a16="http://schemas.microsoft.com/office/drawing/2014/main" id="{9463BF23-8C11-3F20-2E82-CEA9DC5D8D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9538" y="4229100"/>
            <a:ext cx="15875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58" name="Oval 70">
            <a:extLst>
              <a:ext uri="{FF2B5EF4-FFF2-40B4-BE49-F238E27FC236}">
                <a16:creationId xmlns:a16="http://schemas.microsoft.com/office/drawing/2014/main" id="{C1CAFDDD-A5B0-6105-132F-AB85583E77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4475" y="4157663"/>
            <a:ext cx="14288" cy="28575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59" name="Oval 71">
            <a:extLst>
              <a:ext uri="{FF2B5EF4-FFF2-40B4-BE49-F238E27FC236}">
                <a16:creationId xmlns:a16="http://schemas.microsoft.com/office/drawing/2014/main" id="{3D641CA4-EE91-3F0C-7413-DF83AAA33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3063" y="4229100"/>
            <a:ext cx="15875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60" name="Oval 72">
            <a:extLst>
              <a:ext uri="{FF2B5EF4-FFF2-40B4-BE49-F238E27FC236}">
                <a16:creationId xmlns:a16="http://schemas.microsoft.com/office/drawing/2014/main" id="{5656EA92-05D7-7B86-7B42-BF4253BD9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5300" y="4271963"/>
            <a:ext cx="19050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61" name="Oval 73">
            <a:extLst>
              <a:ext uri="{FF2B5EF4-FFF2-40B4-BE49-F238E27FC236}">
                <a16:creationId xmlns:a16="http://schemas.microsoft.com/office/drawing/2014/main" id="{C3C62AAB-4A02-0148-3D2A-965D5E6C58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3888" y="4181475"/>
            <a:ext cx="15875" cy="28575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62" name="Oval 74">
            <a:extLst>
              <a:ext uri="{FF2B5EF4-FFF2-40B4-BE49-F238E27FC236}">
                <a16:creationId xmlns:a16="http://schemas.microsoft.com/office/drawing/2014/main" id="{9BC8FF05-0EC2-D023-7521-3EFCB51033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4063" y="4311650"/>
            <a:ext cx="15875" cy="26988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63" name="Oval 75">
            <a:extLst>
              <a:ext uri="{FF2B5EF4-FFF2-40B4-BE49-F238E27FC236}">
                <a16:creationId xmlns:a16="http://schemas.microsoft.com/office/drawing/2014/main" id="{3F8C79AE-9B39-D470-BB57-A8DDDBAEFF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475" y="4127500"/>
            <a:ext cx="20638" cy="26988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64" name="Oval 76">
            <a:extLst>
              <a:ext uri="{FF2B5EF4-FFF2-40B4-BE49-F238E27FC236}">
                <a16:creationId xmlns:a16="http://schemas.microsoft.com/office/drawing/2014/main" id="{56D0D2F3-5B64-81A2-1018-2EFDEE3152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9650" y="4271963"/>
            <a:ext cx="19050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65" name="Oval 77">
            <a:extLst>
              <a:ext uri="{FF2B5EF4-FFF2-40B4-BE49-F238E27FC236}">
                <a16:creationId xmlns:a16="http://schemas.microsoft.com/office/drawing/2014/main" id="{1DD98B28-0826-4076-3041-660F505943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8238" y="4181475"/>
            <a:ext cx="15875" cy="28575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66" name="Oval 78">
            <a:extLst>
              <a:ext uri="{FF2B5EF4-FFF2-40B4-BE49-F238E27FC236}">
                <a16:creationId xmlns:a16="http://schemas.microsoft.com/office/drawing/2014/main" id="{8E701380-A469-3D22-166C-1A6D1246D5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8413" y="4284663"/>
            <a:ext cx="15875" cy="30162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67" name="Line 79">
            <a:extLst>
              <a:ext uri="{FF2B5EF4-FFF2-40B4-BE49-F238E27FC236}">
                <a16:creationId xmlns:a16="http://schemas.microsoft.com/office/drawing/2014/main" id="{354C465E-B8CE-411C-C673-3A1828ECFE9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24213" y="4016375"/>
            <a:ext cx="3175" cy="64135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68" name="Rectangle 80">
            <a:extLst>
              <a:ext uri="{FF2B5EF4-FFF2-40B4-BE49-F238E27FC236}">
                <a16:creationId xmlns:a16="http://schemas.microsoft.com/office/drawing/2014/main" id="{F2333E45-0EB2-79E4-2DAF-E7002690C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3063" y="4716463"/>
            <a:ext cx="6556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69" name="Rectangle 81">
            <a:extLst>
              <a:ext uri="{FF2B5EF4-FFF2-40B4-BE49-F238E27FC236}">
                <a16:creationId xmlns:a16="http://schemas.microsoft.com/office/drawing/2014/main" id="{F2440221-32AA-93A0-3662-C23EF02659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4813" y="4724400"/>
            <a:ext cx="6207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Change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4370" name="Rectangle 82">
            <a:extLst>
              <a:ext uri="{FF2B5EF4-FFF2-40B4-BE49-F238E27FC236}">
                <a16:creationId xmlns:a16="http://schemas.microsoft.com/office/drawing/2014/main" id="{74FD6643-3012-CE50-F1B1-5C04B9A8B7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3775" y="4724400"/>
            <a:ext cx="508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4371" name="Line 83">
            <a:extLst>
              <a:ext uri="{FF2B5EF4-FFF2-40B4-BE49-F238E27FC236}">
                <a16:creationId xmlns:a16="http://schemas.microsoft.com/office/drawing/2014/main" id="{17405675-45BE-C94D-5BA9-28BCF4F0B48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54300" y="4170363"/>
            <a:ext cx="130175" cy="74612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72" name="Line 84">
            <a:extLst>
              <a:ext uri="{FF2B5EF4-FFF2-40B4-BE49-F238E27FC236}">
                <a16:creationId xmlns:a16="http://schemas.microsoft.com/office/drawing/2014/main" id="{FFE079E5-9873-1A2D-AFE4-A4CF4A383832}"/>
              </a:ext>
            </a:extLst>
          </p:cNvPr>
          <p:cNvSpPr>
            <a:spLocks noChangeShapeType="1"/>
          </p:cNvSpPr>
          <p:nvPr/>
        </p:nvSpPr>
        <p:spPr bwMode="auto">
          <a:xfrm>
            <a:off x="2784475" y="4170363"/>
            <a:ext cx="128588" cy="74612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73" name="Line 85">
            <a:extLst>
              <a:ext uri="{FF2B5EF4-FFF2-40B4-BE49-F238E27FC236}">
                <a16:creationId xmlns:a16="http://schemas.microsoft.com/office/drawing/2014/main" id="{D5D967EC-BBF1-1011-E3AC-B375815A1FA3}"/>
              </a:ext>
            </a:extLst>
          </p:cNvPr>
          <p:cNvSpPr>
            <a:spLocks noChangeShapeType="1"/>
          </p:cNvSpPr>
          <p:nvPr/>
        </p:nvSpPr>
        <p:spPr bwMode="auto">
          <a:xfrm>
            <a:off x="2913063" y="4244975"/>
            <a:ext cx="130175" cy="42863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74" name="Line 86">
            <a:extLst>
              <a:ext uri="{FF2B5EF4-FFF2-40B4-BE49-F238E27FC236}">
                <a16:creationId xmlns:a16="http://schemas.microsoft.com/office/drawing/2014/main" id="{97C9D863-A0DF-84E0-69BA-D504C078331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43238" y="4194175"/>
            <a:ext cx="120650" cy="93663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75" name="Line 87">
            <a:extLst>
              <a:ext uri="{FF2B5EF4-FFF2-40B4-BE49-F238E27FC236}">
                <a16:creationId xmlns:a16="http://schemas.microsoft.com/office/drawing/2014/main" id="{945B23F7-3675-F8EE-3A16-3CAFEF2FFE38}"/>
              </a:ext>
            </a:extLst>
          </p:cNvPr>
          <p:cNvSpPr>
            <a:spLocks noChangeShapeType="1"/>
          </p:cNvSpPr>
          <p:nvPr/>
        </p:nvSpPr>
        <p:spPr bwMode="auto">
          <a:xfrm>
            <a:off x="3163888" y="4194175"/>
            <a:ext cx="130175" cy="128588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76" name="Line 88">
            <a:extLst>
              <a:ext uri="{FF2B5EF4-FFF2-40B4-BE49-F238E27FC236}">
                <a16:creationId xmlns:a16="http://schemas.microsoft.com/office/drawing/2014/main" id="{2B2DAC2C-000A-E2C0-0717-2E58F2727C8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98825" y="4146550"/>
            <a:ext cx="125413" cy="18097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77" name="Line 89">
            <a:extLst>
              <a:ext uri="{FF2B5EF4-FFF2-40B4-BE49-F238E27FC236}">
                <a16:creationId xmlns:a16="http://schemas.microsoft.com/office/drawing/2014/main" id="{850E3BB1-7D43-CD77-8900-7F988F6E32F5}"/>
              </a:ext>
            </a:extLst>
          </p:cNvPr>
          <p:cNvSpPr>
            <a:spLocks noChangeShapeType="1"/>
          </p:cNvSpPr>
          <p:nvPr/>
        </p:nvSpPr>
        <p:spPr bwMode="auto">
          <a:xfrm>
            <a:off x="3427413" y="4130675"/>
            <a:ext cx="130175" cy="157163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78" name="Line 90">
            <a:extLst>
              <a:ext uri="{FF2B5EF4-FFF2-40B4-BE49-F238E27FC236}">
                <a16:creationId xmlns:a16="http://schemas.microsoft.com/office/drawing/2014/main" id="{537D8EEC-B517-2EA9-D2EE-ECD57DDAB61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57588" y="4194175"/>
            <a:ext cx="128587" cy="93663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79" name="Line 91">
            <a:extLst>
              <a:ext uri="{FF2B5EF4-FFF2-40B4-BE49-F238E27FC236}">
                <a16:creationId xmlns:a16="http://schemas.microsoft.com/office/drawing/2014/main" id="{2573A64E-0C7F-9003-D4A0-7AF56B7F83CB}"/>
              </a:ext>
            </a:extLst>
          </p:cNvPr>
          <p:cNvSpPr>
            <a:spLocks noChangeShapeType="1"/>
          </p:cNvSpPr>
          <p:nvPr/>
        </p:nvSpPr>
        <p:spPr bwMode="auto">
          <a:xfrm>
            <a:off x="3686175" y="4194175"/>
            <a:ext cx="122238" cy="104775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80" name="Rectangle 92">
            <a:extLst>
              <a:ext uri="{FF2B5EF4-FFF2-40B4-BE49-F238E27FC236}">
                <a16:creationId xmlns:a16="http://schemas.microsoft.com/office/drawing/2014/main" id="{E5EB1242-E61B-D7AD-25A1-72792CCDEC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6838" y="5194300"/>
            <a:ext cx="9334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81" name="Rectangle 93">
            <a:extLst>
              <a:ext uri="{FF2B5EF4-FFF2-40B4-BE49-F238E27FC236}">
                <a16:creationId xmlns:a16="http://schemas.microsoft.com/office/drawing/2014/main" id="{8D051AB1-CECE-C574-6B00-7A8B8E378B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1613" y="5202238"/>
            <a:ext cx="706437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“External”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4382" name="Rectangle 94">
            <a:extLst>
              <a:ext uri="{FF2B5EF4-FFF2-40B4-BE49-F238E27FC236}">
                <a16:creationId xmlns:a16="http://schemas.microsoft.com/office/drawing/2014/main" id="{EBD7EE23-28D4-19D8-2EF6-464491778D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7575" y="5202238"/>
            <a:ext cx="4127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4383" name="Rectangle 95">
            <a:extLst>
              <a:ext uri="{FF2B5EF4-FFF2-40B4-BE49-F238E27FC236}">
                <a16:creationId xmlns:a16="http://schemas.microsoft.com/office/drawing/2014/main" id="{C89C9163-8283-C1CF-1715-70B679591E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9875" y="5399088"/>
            <a:ext cx="582613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 Factor’s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4384" name="Rectangle 96">
            <a:extLst>
              <a:ext uri="{FF2B5EF4-FFF2-40B4-BE49-F238E27FC236}">
                <a16:creationId xmlns:a16="http://schemas.microsoft.com/office/drawing/2014/main" id="{29E88FBB-177E-E422-E446-8AA8547AD6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0900" y="5399088"/>
            <a:ext cx="4127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4385" name="Rectangle 97">
            <a:extLst>
              <a:ext uri="{FF2B5EF4-FFF2-40B4-BE49-F238E27FC236}">
                <a16:creationId xmlns:a16="http://schemas.microsoft.com/office/drawing/2014/main" id="{295B18E8-E3A8-8DBA-27C1-F3E3EBE63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0675" y="5595938"/>
            <a:ext cx="49212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 Effect: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4386" name="Rectangle 98">
            <a:extLst>
              <a:ext uri="{FF2B5EF4-FFF2-40B4-BE49-F238E27FC236}">
                <a16:creationId xmlns:a16="http://schemas.microsoft.com/office/drawing/2014/main" id="{1168E350-2F01-1B01-B256-E088036A1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3275" y="5595938"/>
            <a:ext cx="4127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>
                <a:solidFill>
                  <a:srgbClr val="000000"/>
                </a:solidFill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grpSp>
        <p:nvGrpSpPr>
          <p:cNvPr id="524389" name="Group 101">
            <a:extLst>
              <a:ext uri="{FF2B5EF4-FFF2-40B4-BE49-F238E27FC236}">
                <a16:creationId xmlns:a16="http://schemas.microsoft.com/office/drawing/2014/main" id="{FF88626A-F2DA-1324-6348-E85A8251720C}"/>
              </a:ext>
            </a:extLst>
          </p:cNvPr>
          <p:cNvGrpSpPr>
            <a:grpSpLocks/>
          </p:cNvGrpSpPr>
          <p:nvPr/>
        </p:nvGrpSpPr>
        <p:grpSpPr bwMode="auto">
          <a:xfrm>
            <a:off x="2547938" y="5407025"/>
            <a:ext cx="82550" cy="600075"/>
            <a:chOff x="1605" y="3406"/>
            <a:chExt cx="52" cy="378"/>
          </a:xfrm>
        </p:grpSpPr>
        <p:sp>
          <p:nvSpPr>
            <p:cNvPr id="524387" name="Line 99">
              <a:extLst>
                <a:ext uri="{FF2B5EF4-FFF2-40B4-BE49-F238E27FC236}">
                  <a16:creationId xmlns:a16="http://schemas.microsoft.com/office/drawing/2014/main" id="{3D9914DF-141C-FC46-440A-0F38793883D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27" y="3478"/>
              <a:ext cx="3" cy="30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88" name="Freeform 100">
              <a:extLst>
                <a:ext uri="{FF2B5EF4-FFF2-40B4-BE49-F238E27FC236}">
                  <a16:creationId xmlns:a16="http://schemas.microsoft.com/office/drawing/2014/main" id="{E481646E-DDAD-3BB4-2875-72F806338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5" y="3406"/>
              <a:ext cx="52" cy="79"/>
            </a:xfrm>
            <a:custGeom>
              <a:avLst/>
              <a:gdLst>
                <a:gd name="T0" fmla="*/ 52 w 52"/>
                <a:gd name="T1" fmla="*/ 79 h 79"/>
                <a:gd name="T2" fmla="*/ 25 w 52"/>
                <a:gd name="T3" fmla="*/ 0 h 79"/>
                <a:gd name="T4" fmla="*/ 0 w 52"/>
                <a:gd name="T5" fmla="*/ 79 h 79"/>
                <a:gd name="T6" fmla="*/ 52 w 52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79">
                  <a:moveTo>
                    <a:pt x="52" y="79"/>
                  </a:moveTo>
                  <a:lnTo>
                    <a:pt x="25" y="0"/>
                  </a:lnTo>
                  <a:lnTo>
                    <a:pt x="0" y="79"/>
                  </a:lnTo>
                  <a:lnTo>
                    <a:pt x="52" y="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24392" name="Group 104">
            <a:extLst>
              <a:ext uri="{FF2B5EF4-FFF2-40B4-BE49-F238E27FC236}">
                <a16:creationId xmlns:a16="http://schemas.microsoft.com/office/drawing/2014/main" id="{54CD17EB-1D61-84F5-DC41-49EC8CD4E1A8}"/>
              </a:ext>
            </a:extLst>
          </p:cNvPr>
          <p:cNvGrpSpPr>
            <a:grpSpLocks/>
          </p:cNvGrpSpPr>
          <p:nvPr/>
        </p:nvGrpSpPr>
        <p:grpSpPr bwMode="auto">
          <a:xfrm>
            <a:off x="2454275" y="5886450"/>
            <a:ext cx="1492250" cy="80963"/>
            <a:chOff x="1546" y="3708"/>
            <a:chExt cx="940" cy="51"/>
          </a:xfrm>
        </p:grpSpPr>
        <p:sp>
          <p:nvSpPr>
            <p:cNvPr id="524390" name="Line 102">
              <a:extLst>
                <a:ext uri="{FF2B5EF4-FFF2-40B4-BE49-F238E27FC236}">
                  <a16:creationId xmlns:a16="http://schemas.microsoft.com/office/drawing/2014/main" id="{263D16F0-D4FE-865B-0090-A146F226D6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6" y="3730"/>
              <a:ext cx="863" cy="2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91" name="Freeform 103">
              <a:extLst>
                <a:ext uri="{FF2B5EF4-FFF2-40B4-BE49-F238E27FC236}">
                  <a16:creationId xmlns:a16="http://schemas.microsoft.com/office/drawing/2014/main" id="{BF621A51-2799-E4B4-4620-5A04371B4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4" y="3708"/>
              <a:ext cx="82" cy="51"/>
            </a:xfrm>
            <a:custGeom>
              <a:avLst/>
              <a:gdLst>
                <a:gd name="T0" fmla="*/ 0 w 82"/>
                <a:gd name="T1" fmla="*/ 51 h 51"/>
                <a:gd name="T2" fmla="*/ 82 w 82"/>
                <a:gd name="T3" fmla="*/ 24 h 51"/>
                <a:gd name="T4" fmla="*/ 0 w 82"/>
                <a:gd name="T5" fmla="*/ 0 h 51"/>
                <a:gd name="T6" fmla="*/ 0 w 82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51">
                  <a:moveTo>
                    <a:pt x="0" y="51"/>
                  </a:moveTo>
                  <a:lnTo>
                    <a:pt x="82" y="24"/>
                  </a:lnTo>
                  <a:lnTo>
                    <a:pt x="0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4393" name="Oval 105">
            <a:extLst>
              <a:ext uri="{FF2B5EF4-FFF2-40B4-BE49-F238E27FC236}">
                <a16:creationId xmlns:a16="http://schemas.microsoft.com/office/drawing/2014/main" id="{481A6C5D-3360-6B70-0698-4239E599C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7475" y="5476875"/>
            <a:ext cx="15875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94" name="Oval 106">
            <a:extLst>
              <a:ext uri="{FF2B5EF4-FFF2-40B4-BE49-F238E27FC236}">
                <a16:creationId xmlns:a16="http://schemas.microsoft.com/office/drawing/2014/main" id="{066518F7-5A42-8D7C-5DDD-DC20C17004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0825" y="5402263"/>
            <a:ext cx="15875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95" name="Oval 107">
            <a:extLst>
              <a:ext uri="{FF2B5EF4-FFF2-40B4-BE49-F238E27FC236}">
                <a16:creationId xmlns:a16="http://schemas.microsoft.com/office/drawing/2014/main" id="{79575350-DD9C-50BC-575E-C153D155C1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1000" y="5476875"/>
            <a:ext cx="15875" cy="28575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96" name="Oval 108">
            <a:extLst>
              <a:ext uri="{FF2B5EF4-FFF2-40B4-BE49-F238E27FC236}">
                <a16:creationId xmlns:a16="http://schemas.microsoft.com/office/drawing/2014/main" id="{B3871049-9201-1E7D-63DA-17A25319EB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3238" y="5521325"/>
            <a:ext cx="19050" cy="26988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97" name="Oval 109">
            <a:extLst>
              <a:ext uri="{FF2B5EF4-FFF2-40B4-BE49-F238E27FC236}">
                <a16:creationId xmlns:a16="http://schemas.microsoft.com/office/drawing/2014/main" id="{1F14EA8D-CF52-6188-8D2B-0A70E9D8DF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1825" y="5426075"/>
            <a:ext cx="20638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98" name="Oval 110">
            <a:extLst>
              <a:ext uri="{FF2B5EF4-FFF2-40B4-BE49-F238E27FC236}">
                <a16:creationId xmlns:a16="http://schemas.microsoft.com/office/drawing/2014/main" id="{62405B7A-E6B4-891B-07D4-EE5FCD87B2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4063" y="5551488"/>
            <a:ext cx="19050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399" name="Oval 111">
            <a:extLst>
              <a:ext uri="{FF2B5EF4-FFF2-40B4-BE49-F238E27FC236}">
                <a16:creationId xmlns:a16="http://schemas.microsoft.com/office/drawing/2014/main" id="{60AC9F71-198B-36D2-9448-92DB19651C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7413" y="5684838"/>
            <a:ext cx="20637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400" name="Oval 112">
            <a:extLst>
              <a:ext uri="{FF2B5EF4-FFF2-40B4-BE49-F238E27FC236}">
                <a16:creationId xmlns:a16="http://schemas.microsoft.com/office/drawing/2014/main" id="{42326FBF-2C62-29D0-D375-3C0031690F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7588" y="5834063"/>
            <a:ext cx="19050" cy="28575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401" name="Oval 113">
            <a:extLst>
              <a:ext uri="{FF2B5EF4-FFF2-40B4-BE49-F238E27FC236}">
                <a16:creationId xmlns:a16="http://schemas.microsoft.com/office/drawing/2014/main" id="{17E302EB-91B7-34AC-DBDC-719229CF43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6175" y="5740400"/>
            <a:ext cx="20638" cy="31750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402" name="Oval 114">
            <a:extLst>
              <a:ext uri="{FF2B5EF4-FFF2-40B4-BE49-F238E27FC236}">
                <a16:creationId xmlns:a16="http://schemas.microsoft.com/office/drawing/2014/main" id="{EC5AD6D6-BAD2-6FD4-9976-E9A6120922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6350" y="5846763"/>
            <a:ext cx="15875" cy="26987"/>
          </a:xfrm>
          <a:prstGeom prst="ellipse">
            <a:avLst/>
          </a:prstGeom>
          <a:solidFill>
            <a:srgbClr val="000000"/>
          </a:solidFill>
          <a:ln w="11113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403" name="Line 115">
            <a:extLst>
              <a:ext uri="{FF2B5EF4-FFF2-40B4-BE49-F238E27FC236}">
                <a16:creationId xmlns:a16="http://schemas.microsoft.com/office/drawing/2014/main" id="{76D95BD1-ADB8-A4A9-782C-927D4DDB4F3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62238" y="5414963"/>
            <a:ext cx="128587" cy="74612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404" name="Line 116">
            <a:extLst>
              <a:ext uri="{FF2B5EF4-FFF2-40B4-BE49-F238E27FC236}">
                <a16:creationId xmlns:a16="http://schemas.microsoft.com/office/drawing/2014/main" id="{1F913867-C761-94B8-DF23-3E2360A7A028}"/>
              </a:ext>
            </a:extLst>
          </p:cNvPr>
          <p:cNvSpPr>
            <a:spLocks noChangeShapeType="1"/>
          </p:cNvSpPr>
          <p:nvPr/>
        </p:nvSpPr>
        <p:spPr bwMode="auto">
          <a:xfrm>
            <a:off x="2790825" y="5418138"/>
            <a:ext cx="130175" cy="71437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405" name="Line 117">
            <a:extLst>
              <a:ext uri="{FF2B5EF4-FFF2-40B4-BE49-F238E27FC236}">
                <a16:creationId xmlns:a16="http://schemas.microsoft.com/office/drawing/2014/main" id="{6C310144-C822-75C6-33FA-1B1A3FB31472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1000" y="5489575"/>
            <a:ext cx="130175" cy="46038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406" name="Line 118">
            <a:extLst>
              <a:ext uri="{FF2B5EF4-FFF2-40B4-BE49-F238E27FC236}">
                <a16:creationId xmlns:a16="http://schemas.microsoft.com/office/drawing/2014/main" id="{B2C1340D-D65E-9BFD-9A88-7900B4BDA91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51175" y="5441950"/>
            <a:ext cx="120650" cy="93663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407" name="Line 119">
            <a:extLst>
              <a:ext uri="{FF2B5EF4-FFF2-40B4-BE49-F238E27FC236}">
                <a16:creationId xmlns:a16="http://schemas.microsoft.com/office/drawing/2014/main" id="{0F9EC725-0C29-3032-2A22-383C46BF277B}"/>
              </a:ext>
            </a:extLst>
          </p:cNvPr>
          <p:cNvSpPr>
            <a:spLocks noChangeShapeType="1"/>
          </p:cNvSpPr>
          <p:nvPr/>
        </p:nvSpPr>
        <p:spPr bwMode="auto">
          <a:xfrm>
            <a:off x="3171825" y="5441950"/>
            <a:ext cx="127000" cy="125413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408" name="Line 120">
            <a:extLst>
              <a:ext uri="{FF2B5EF4-FFF2-40B4-BE49-F238E27FC236}">
                <a16:creationId xmlns:a16="http://schemas.microsoft.com/office/drawing/2014/main" id="{6969C688-7F9C-5CF0-3417-0D0C3195D386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2000" y="5567363"/>
            <a:ext cx="133350" cy="125412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409" name="Line 121">
            <a:extLst>
              <a:ext uri="{FF2B5EF4-FFF2-40B4-BE49-F238E27FC236}">
                <a16:creationId xmlns:a16="http://schemas.microsoft.com/office/drawing/2014/main" id="{0684628D-564B-2E94-F1BF-A8C40D352CAA}"/>
              </a:ext>
            </a:extLst>
          </p:cNvPr>
          <p:cNvSpPr>
            <a:spLocks noChangeShapeType="1"/>
          </p:cNvSpPr>
          <p:nvPr/>
        </p:nvSpPr>
        <p:spPr bwMode="auto">
          <a:xfrm>
            <a:off x="3435350" y="5692775"/>
            <a:ext cx="130175" cy="153988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410" name="Line 122">
            <a:extLst>
              <a:ext uri="{FF2B5EF4-FFF2-40B4-BE49-F238E27FC236}">
                <a16:creationId xmlns:a16="http://schemas.microsoft.com/office/drawing/2014/main" id="{DC8417BA-E1A8-788B-EC2E-90645559F3D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65525" y="5756275"/>
            <a:ext cx="128588" cy="90488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411" name="Line 123">
            <a:extLst>
              <a:ext uri="{FF2B5EF4-FFF2-40B4-BE49-F238E27FC236}">
                <a16:creationId xmlns:a16="http://schemas.microsoft.com/office/drawing/2014/main" id="{AE9BB597-3AC1-F9A9-4EFA-92F7346466F8}"/>
              </a:ext>
            </a:extLst>
          </p:cNvPr>
          <p:cNvSpPr>
            <a:spLocks noChangeShapeType="1"/>
          </p:cNvSpPr>
          <p:nvPr/>
        </p:nvSpPr>
        <p:spPr bwMode="auto">
          <a:xfrm>
            <a:off x="3694113" y="5756275"/>
            <a:ext cx="122237" cy="101600"/>
          </a:xfrm>
          <a:prstGeom prst="line">
            <a:avLst/>
          </a:prstGeom>
          <a:noFill/>
          <a:ln w="79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414" name="AutoShape 126">
            <a:extLst>
              <a:ext uri="{FF2B5EF4-FFF2-40B4-BE49-F238E27FC236}">
                <a16:creationId xmlns:a16="http://schemas.microsoft.com/office/drawing/2014/main" id="{313AD215-0397-4092-28A7-A37B4122F4E9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787525" y="1195388"/>
            <a:ext cx="5235575" cy="208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416" name="Line 128">
            <a:extLst>
              <a:ext uri="{FF2B5EF4-FFF2-40B4-BE49-F238E27FC236}">
                <a16:creationId xmlns:a16="http://schemas.microsoft.com/office/drawing/2014/main" id="{754FF4BF-3CCE-23E5-09DD-C54143499179}"/>
              </a:ext>
            </a:extLst>
          </p:cNvPr>
          <p:cNvSpPr>
            <a:spLocks noChangeShapeType="1"/>
          </p:cNvSpPr>
          <p:nvPr/>
        </p:nvSpPr>
        <p:spPr bwMode="auto">
          <a:xfrm>
            <a:off x="2817813" y="1212850"/>
            <a:ext cx="1587" cy="1595438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417" name="Line 129">
            <a:extLst>
              <a:ext uri="{FF2B5EF4-FFF2-40B4-BE49-F238E27FC236}">
                <a16:creationId xmlns:a16="http://schemas.microsoft.com/office/drawing/2014/main" id="{B8C9EDFC-2AC0-B647-3C7E-308046A8EA7E}"/>
              </a:ext>
            </a:extLst>
          </p:cNvPr>
          <p:cNvSpPr>
            <a:spLocks noChangeShapeType="1"/>
          </p:cNvSpPr>
          <p:nvPr/>
        </p:nvSpPr>
        <p:spPr bwMode="auto">
          <a:xfrm>
            <a:off x="2630488" y="2527300"/>
            <a:ext cx="4122737" cy="1588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418" name="Rectangle 130">
            <a:extLst>
              <a:ext uri="{FF2B5EF4-FFF2-40B4-BE49-F238E27FC236}">
                <a16:creationId xmlns:a16="http://schemas.microsoft.com/office/drawing/2014/main" id="{5574D119-3856-0185-FDAC-5A1CE54BD5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2238" y="2574925"/>
            <a:ext cx="400050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500">
                <a:solidFill>
                  <a:srgbClr val="000000"/>
                </a:solidFill>
              </a:rPr>
              <a:t>Time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4419" name="Rectangle 131">
            <a:extLst>
              <a:ext uri="{FF2B5EF4-FFF2-40B4-BE49-F238E27FC236}">
                <a16:creationId xmlns:a16="http://schemas.microsoft.com/office/drawing/2014/main" id="{781A4AB0-C39C-7FF1-EFE5-BE90C8B6A1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7525" y="1355725"/>
            <a:ext cx="723900" cy="228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500">
                <a:solidFill>
                  <a:srgbClr val="000000"/>
                </a:solidFill>
              </a:rPr>
              <a:t># Defects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4420" name="Oval 132">
            <a:extLst>
              <a:ext uri="{FF2B5EF4-FFF2-40B4-BE49-F238E27FC236}">
                <a16:creationId xmlns:a16="http://schemas.microsoft.com/office/drawing/2014/main" id="{B7DA3EDC-203A-B5FC-783A-1B60246DF6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6750" y="1798638"/>
            <a:ext cx="58738" cy="61912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421" name="Oval 133">
            <a:extLst>
              <a:ext uri="{FF2B5EF4-FFF2-40B4-BE49-F238E27FC236}">
                <a16:creationId xmlns:a16="http://schemas.microsoft.com/office/drawing/2014/main" id="{869997D3-D8C1-AB77-C73A-BCA438A9F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1458913"/>
            <a:ext cx="58738" cy="58737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422" name="Oval 134">
            <a:extLst>
              <a:ext uri="{FF2B5EF4-FFF2-40B4-BE49-F238E27FC236}">
                <a16:creationId xmlns:a16="http://schemas.microsoft.com/office/drawing/2014/main" id="{34EE7308-B5B9-0CE7-E435-6896A8BA51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0700" y="1728788"/>
            <a:ext cx="60325" cy="6032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423" name="Oval 135">
            <a:extLst>
              <a:ext uri="{FF2B5EF4-FFF2-40B4-BE49-F238E27FC236}">
                <a16:creationId xmlns:a16="http://schemas.microsoft.com/office/drawing/2014/main" id="{D4835F98-F9F2-1998-E4C4-783AE5FBDE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1225" y="1709738"/>
            <a:ext cx="61913" cy="6667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424" name="Oval 136">
            <a:extLst>
              <a:ext uri="{FF2B5EF4-FFF2-40B4-BE49-F238E27FC236}">
                <a16:creationId xmlns:a16="http://schemas.microsoft.com/office/drawing/2014/main" id="{65C7F101-6AA3-A5CF-44B5-26FD979C8F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1113" y="2225675"/>
            <a:ext cx="60325" cy="6032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425" name="Oval 137">
            <a:extLst>
              <a:ext uri="{FF2B5EF4-FFF2-40B4-BE49-F238E27FC236}">
                <a16:creationId xmlns:a16="http://schemas.microsoft.com/office/drawing/2014/main" id="{731BA35A-D590-30AF-F8E6-3B26051983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4650" y="2355850"/>
            <a:ext cx="60325" cy="63500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426" name="Oval 138">
            <a:extLst>
              <a:ext uri="{FF2B5EF4-FFF2-40B4-BE49-F238E27FC236}">
                <a16:creationId xmlns:a16="http://schemas.microsoft.com/office/drawing/2014/main" id="{538579C7-3DCD-0038-4A64-E9FAE2E6C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9300" y="2438400"/>
            <a:ext cx="60325" cy="6032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427" name="Oval 139">
            <a:extLst>
              <a:ext uri="{FF2B5EF4-FFF2-40B4-BE49-F238E27FC236}">
                <a16:creationId xmlns:a16="http://schemas.microsoft.com/office/drawing/2014/main" id="{A5C88A70-D463-D539-B6A6-13CC0C003A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9700" y="1792288"/>
            <a:ext cx="71438" cy="68262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4428" name="Line 140">
            <a:extLst>
              <a:ext uri="{FF2B5EF4-FFF2-40B4-BE49-F238E27FC236}">
                <a16:creationId xmlns:a16="http://schemas.microsoft.com/office/drawing/2014/main" id="{D484D0C7-AF9D-C631-8F72-EE7E29D2F47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28975" y="1482725"/>
            <a:ext cx="363538" cy="339725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429" name="Line 141">
            <a:extLst>
              <a:ext uri="{FF2B5EF4-FFF2-40B4-BE49-F238E27FC236}">
                <a16:creationId xmlns:a16="http://schemas.microsoft.com/office/drawing/2014/main" id="{135E6874-8383-E6DA-C712-FEE8EBDADC55}"/>
              </a:ext>
            </a:extLst>
          </p:cNvPr>
          <p:cNvSpPr>
            <a:spLocks noChangeShapeType="1"/>
          </p:cNvSpPr>
          <p:nvPr/>
        </p:nvSpPr>
        <p:spPr bwMode="auto">
          <a:xfrm>
            <a:off x="3592513" y="1482725"/>
            <a:ext cx="385762" cy="35083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430" name="Line 142">
            <a:extLst>
              <a:ext uri="{FF2B5EF4-FFF2-40B4-BE49-F238E27FC236}">
                <a16:creationId xmlns:a16="http://schemas.microsoft.com/office/drawing/2014/main" id="{A8E82BAE-6967-E78B-192B-F4E0ADCB24F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78275" y="1751013"/>
            <a:ext cx="374650" cy="825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431" name="Line 143">
            <a:extLst>
              <a:ext uri="{FF2B5EF4-FFF2-40B4-BE49-F238E27FC236}">
                <a16:creationId xmlns:a16="http://schemas.microsoft.com/office/drawing/2014/main" id="{69F7C98D-18E4-4596-895D-E9CDF6C9364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52925" y="1743075"/>
            <a:ext cx="398463" cy="793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432" name="Line 144">
            <a:extLst>
              <a:ext uri="{FF2B5EF4-FFF2-40B4-BE49-F238E27FC236}">
                <a16:creationId xmlns:a16="http://schemas.microsoft.com/office/drawing/2014/main" id="{E5F77D73-9A93-2EE4-C678-27F7DE8F002D}"/>
              </a:ext>
            </a:extLst>
          </p:cNvPr>
          <p:cNvSpPr>
            <a:spLocks noChangeShapeType="1"/>
          </p:cNvSpPr>
          <p:nvPr/>
        </p:nvSpPr>
        <p:spPr bwMode="auto">
          <a:xfrm>
            <a:off x="4757738" y="1752600"/>
            <a:ext cx="368300" cy="4889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433" name="Line 145">
            <a:extLst>
              <a:ext uri="{FF2B5EF4-FFF2-40B4-BE49-F238E27FC236}">
                <a16:creationId xmlns:a16="http://schemas.microsoft.com/office/drawing/2014/main" id="{CADCB2DE-B94E-A6BB-DAA0-E33C21101214}"/>
              </a:ext>
            </a:extLst>
          </p:cNvPr>
          <p:cNvSpPr>
            <a:spLocks noChangeShapeType="1"/>
          </p:cNvSpPr>
          <p:nvPr/>
        </p:nvSpPr>
        <p:spPr bwMode="auto">
          <a:xfrm>
            <a:off x="5113338" y="2244725"/>
            <a:ext cx="374650" cy="1412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434" name="Line 146">
            <a:extLst>
              <a:ext uri="{FF2B5EF4-FFF2-40B4-BE49-F238E27FC236}">
                <a16:creationId xmlns:a16="http://schemas.microsoft.com/office/drawing/2014/main" id="{899D8982-85A5-984F-54A4-B734755CC51E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7988" y="2386013"/>
            <a:ext cx="363537" cy="698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435" name="Line 147">
            <a:extLst>
              <a:ext uri="{FF2B5EF4-FFF2-40B4-BE49-F238E27FC236}">
                <a16:creationId xmlns:a16="http://schemas.microsoft.com/office/drawing/2014/main" id="{0AA31D30-BBA9-0D1A-1507-015F9C6DDF69}"/>
              </a:ext>
            </a:extLst>
          </p:cNvPr>
          <p:cNvSpPr>
            <a:spLocks noChangeShapeType="1"/>
          </p:cNvSpPr>
          <p:nvPr/>
        </p:nvSpPr>
        <p:spPr bwMode="auto">
          <a:xfrm>
            <a:off x="4938713" y="1470025"/>
            <a:ext cx="1587" cy="1314450"/>
          </a:xfrm>
          <a:prstGeom prst="line">
            <a:avLst/>
          </a:prstGeom>
          <a:noFill/>
          <a:ln w="1588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436" name="Rectangle 148">
            <a:extLst>
              <a:ext uri="{FF2B5EF4-FFF2-40B4-BE49-F238E27FC236}">
                <a16:creationId xmlns:a16="http://schemas.microsoft.com/office/drawing/2014/main" id="{C4612AD5-230A-6BF7-B34A-5BB8069D2A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4363" y="2798763"/>
            <a:ext cx="1320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500">
                <a:solidFill>
                  <a:srgbClr val="000000"/>
                </a:solidFill>
              </a:rPr>
              <a:t>Countermeasures</a:t>
            </a:r>
          </a:p>
          <a:p>
            <a:pPr eaLnBrk="1" hangingPunct="1"/>
            <a:r>
              <a:rPr lang="en-US" altLang="en-US" sz="1500">
                <a:solidFill>
                  <a:srgbClr val="000000"/>
                </a:solidFill>
              </a:rPr>
              <a:t>Implemented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4438" name="Text Box 150">
            <a:extLst>
              <a:ext uri="{FF2B5EF4-FFF2-40B4-BE49-F238E27FC236}">
                <a16:creationId xmlns:a16="http://schemas.microsoft.com/office/drawing/2014/main" id="{4C4FB42C-D3E6-7954-39BA-BC815871ED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59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12.1-12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7" name="AutoShape 5">
            <a:extLst>
              <a:ext uri="{FF2B5EF4-FFF2-40B4-BE49-F238E27FC236}">
                <a16:creationId xmlns:a16="http://schemas.microsoft.com/office/drawing/2014/main" id="{86F7A060-904A-8603-E3AC-BB5F35295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914400"/>
            <a:ext cx="7239000" cy="5715000"/>
          </a:xfrm>
          <a:prstGeom prst="roundRect">
            <a:avLst>
              <a:gd name="adj" fmla="val 6495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5314" name="Rectangle 2">
            <a:extLst>
              <a:ext uri="{FF2B5EF4-FFF2-40B4-BE49-F238E27FC236}">
                <a16:creationId xmlns:a16="http://schemas.microsoft.com/office/drawing/2014/main" id="{77D09C80-83AF-BC2F-1214-3D586AB199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Before/After Pareto</a:t>
            </a:r>
          </a:p>
        </p:txBody>
      </p:sp>
      <p:pic>
        <p:nvPicPr>
          <p:cNvPr id="525315" name="Picture 3">
            <a:extLst>
              <a:ext uri="{FF2B5EF4-FFF2-40B4-BE49-F238E27FC236}">
                <a16:creationId xmlns:a16="http://schemas.microsoft.com/office/drawing/2014/main" id="{B06AF3FC-D4A3-33E3-C2C0-88745B465343}"/>
              </a:ext>
            </a:extLst>
          </p:cNvPr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0600" y="990600"/>
            <a:ext cx="7162800" cy="5486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25318" name="Text Box 6">
            <a:extLst>
              <a:ext uri="{FF2B5EF4-FFF2-40B4-BE49-F238E27FC236}">
                <a16:creationId xmlns:a16="http://schemas.microsoft.com/office/drawing/2014/main" id="{40691C52-E2A6-65ED-1474-5FD9F123BA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11430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12.1-13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1DB094C8-CBD0-B8FA-79CE-203C3A3BA9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Standardization/Replication</a:t>
            </a:r>
          </a:p>
        </p:txBody>
      </p:sp>
      <p:sp>
        <p:nvSpPr>
          <p:cNvPr id="527363" name="Rectangle 3">
            <a:extLst>
              <a:ext uri="{FF2B5EF4-FFF2-40B4-BE49-F238E27FC236}">
                <a16:creationId xmlns:a16="http://schemas.microsoft.com/office/drawing/2014/main" id="{FA556F0C-C6F4-F6EC-6880-A945A9B5D6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800"/>
              <a:t>Standardization Methods</a:t>
            </a:r>
          </a:p>
          <a:p>
            <a:endParaRPr lang="en-US" altLang="en-US" sz="2800"/>
          </a:p>
          <a:p>
            <a:endParaRPr lang="en-US" altLang="en-US" sz="2800"/>
          </a:p>
          <a:p>
            <a:endParaRPr lang="en-US" altLang="en-US" sz="2800"/>
          </a:p>
          <a:p>
            <a:r>
              <a:rPr lang="en-US" altLang="en-US" sz="2800"/>
              <a:t>Replication of Improvements – Leveraging Your Work</a:t>
            </a:r>
          </a:p>
        </p:txBody>
      </p:sp>
      <p:sp>
        <p:nvSpPr>
          <p:cNvPr id="527364" name="Text Box 4">
            <a:extLst>
              <a:ext uri="{FF2B5EF4-FFF2-40B4-BE49-F238E27FC236}">
                <a16:creationId xmlns:a16="http://schemas.microsoft.com/office/drawing/2014/main" id="{8A8D7C26-AD61-3818-A9EB-F984A36755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3663" y="6324600"/>
            <a:ext cx="200025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12.1 16-17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>
            <a:extLst>
              <a:ext uri="{FF2B5EF4-FFF2-40B4-BE49-F238E27FC236}">
                <a16:creationId xmlns:a16="http://schemas.microsoft.com/office/drawing/2014/main" id="{4C1E5642-CC74-5BC7-44A2-40D9EA7421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31459" name="Rectangle 3">
            <a:extLst>
              <a:ext uri="{FF2B5EF4-FFF2-40B4-BE49-F238E27FC236}">
                <a16:creationId xmlns:a16="http://schemas.microsoft.com/office/drawing/2014/main" id="{7FA37DF1-607A-8DFB-DFEF-1743203232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Procedure Time Improvement (Exercises 6.10-39, 12.3-2)</a:t>
            </a:r>
          </a:p>
          <a:p>
            <a:endParaRPr lang="en-US" altLang="en-US"/>
          </a:p>
          <a:p>
            <a:r>
              <a:rPr lang="en-US" altLang="en-US"/>
              <a:t>British Railway (Exercise 6.10-40)</a:t>
            </a:r>
          </a:p>
          <a:p>
            <a:endParaRPr lang="en-US" altLang="en-US"/>
          </a:p>
          <a:p>
            <a:r>
              <a:rPr lang="en-US" altLang="en-US"/>
              <a:t>Evaporating Changes (Exercise 12.3-3, 4, 5</a:t>
            </a:r>
          </a:p>
          <a:p>
            <a:endParaRPr lang="en-US" altLang="en-US"/>
          </a:p>
          <a:p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34" name="Rectangle 2">
            <a:extLst>
              <a:ext uri="{FF2B5EF4-FFF2-40B4-BE49-F238E27FC236}">
                <a16:creationId xmlns:a16="http://schemas.microsoft.com/office/drawing/2014/main" id="{C909417C-8389-6016-687B-497E60C898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30435" name="Rectangle 3">
            <a:extLst>
              <a:ext uri="{FF2B5EF4-FFF2-40B4-BE49-F238E27FC236}">
                <a16:creationId xmlns:a16="http://schemas.microsoft.com/office/drawing/2014/main" id="{2451CD98-5683-28A0-1265-4E4E575697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identify and evaluate countermeasures to verified root causes of process performance</a:t>
            </a:r>
          </a:p>
          <a:p>
            <a:r>
              <a:rPr lang="en-US" altLang="en-US"/>
              <a:t>Be able to determine the effectiveness of implemented (pilot or full-scale) countermeasures</a:t>
            </a:r>
          </a:p>
          <a:p>
            <a:r>
              <a:rPr lang="en-US" altLang="en-US"/>
              <a:t>Be able to ensure that countermeasures are standardized in business processes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F716DDD5-F96C-B7F6-E404-12DA198264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Selecting Countermeasures - Roadmap</a:t>
            </a:r>
          </a:p>
        </p:txBody>
      </p:sp>
      <p:grpSp>
        <p:nvGrpSpPr>
          <p:cNvPr id="441370" name="Group 26">
            <a:extLst>
              <a:ext uri="{FF2B5EF4-FFF2-40B4-BE49-F238E27FC236}">
                <a16:creationId xmlns:a16="http://schemas.microsoft.com/office/drawing/2014/main" id="{25B0B014-CAC9-5ED0-1748-A60CA5348E47}"/>
              </a:ext>
            </a:extLst>
          </p:cNvPr>
          <p:cNvGrpSpPr>
            <a:grpSpLocks/>
          </p:cNvGrpSpPr>
          <p:nvPr/>
        </p:nvGrpSpPr>
        <p:grpSpPr bwMode="auto">
          <a:xfrm>
            <a:off x="533400" y="990600"/>
            <a:ext cx="7924800" cy="5248275"/>
            <a:chOff x="815" y="1052"/>
            <a:chExt cx="3661" cy="2425"/>
          </a:xfrm>
        </p:grpSpPr>
        <p:sp>
          <p:nvSpPr>
            <p:cNvPr id="441361" name="AutoShape 17">
              <a:extLst>
                <a:ext uri="{FF2B5EF4-FFF2-40B4-BE49-F238E27FC236}">
                  <a16:creationId xmlns:a16="http://schemas.microsoft.com/office/drawing/2014/main" id="{D6D141FE-6847-F031-5FA3-6354F85D6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8" y="1743"/>
              <a:ext cx="864" cy="403"/>
            </a:xfrm>
            <a:prstGeom prst="flowChart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>
                  <a:latin typeface="Arial" panose="020B0604020202020204" pitchFamily="34" charset="0"/>
                  <a:ea typeface="Batang" panose="02030600000101010101" pitchFamily="18" charset="-127"/>
                </a:rPr>
                <a:t>Identify the possible countermeasures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441362" name="AutoShape 18">
              <a:extLst>
                <a:ext uri="{FF2B5EF4-FFF2-40B4-BE49-F238E27FC236}">
                  <a16:creationId xmlns:a16="http://schemas.microsoft.com/office/drawing/2014/main" id="{B78854F9-9345-25FB-9D73-9D554420EE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8" y="2631"/>
              <a:ext cx="864" cy="403"/>
            </a:xfrm>
            <a:prstGeom prst="flowChart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>
                  <a:latin typeface="Arial" panose="020B0604020202020204" pitchFamily="34" charset="0"/>
                  <a:ea typeface="Batang" panose="02030600000101010101" pitchFamily="18" charset="-127"/>
                </a:rPr>
                <a:t>Plan to implement the countermeasures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441363" name="AutoShape 19">
              <a:extLst>
                <a:ext uri="{FF2B5EF4-FFF2-40B4-BE49-F238E27FC236}">
                  <a16:creationId xmlns:a16="http://schemas.microsoft.com/office/drawing/2014/main" id="{E6C866F7-6D0C-8C35-2150-53E33A0441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6" y="2216"/>
              <a:ext cx="864" cy="403"/>
            </a:xfrm>
            <a:prstGeom prst="flowChart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>
                  <a:latin typeface="Arial" panose="020B0604020202020204" pitchFamily="34" charset="0"/>
                  <a:ea typeface="Batang" panose="02030600000101010101" pitchFamily="18" charset="-127"/>
                </a:rPr>
                <a:t>Evaluate and select the best countermeasures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441364" name="Arc 20">
              <a:extLst>
                <a:ext uri="{FF2B5EF4-FFF2-40B4-BE49-F238E27FC236}">
                  <a16:creationId xmlns:a16="http://schemas.microsoft.com/office/drawing/2014/main" id="{A3F51C7F-8806-1E60-4A4A-8C7741C1EA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52" y="1861"/>
              <a:ext cx="1182" cy="57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0155"/>
                <a:gd name="T1" fmla="*/ 0 h 21600"/>
                <a:gd name="T2" fmla="*/ 20155 w 20155"/>
                <a:gd name="T3" fmla="*/ 13832 h 21600"/>
                <a:gd name="T4" fmla="*/ 0 w 20155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155" h="21600" fill="none" extrusionOk="0">
                  <a:moveTo>
                    <a:pt x="0" y="0"/>
                  </a:moveTo>
                  <a:cubicBezTo>
                    <a:pt x="8931" y="0"/>
                    <a:pt x="16942" y="5497"/>
                    <a:pt x="20154" y="13832"/>
                  </a:cubicBezTo>
                </a:path>
                <a:path w="20155" h="21600" stroke="0" extrusionOk="0">
                  <a:moveTo>
                    <a:pt x="0" y="0"/>
                  </a:moveTo>
                  <a:cubicBezTo>
                    <a:pt x="8931" y="0"/>
                    <a:pt x="16942" y="5497"/>
                    <a:pt x="20154" y="13832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65" name="Arc 21">
              <a:extLst>
                <a:ext uri="{FF2B5EF4-FFF2-40B4-BE49-F238E27FC236}">
                  <a16:creationId xmlns:a16="http://schemas.microsoft.com/office/drawing/2014/main" id="{5161F143-9AC9-8B79-871A-F64E0552F22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279" y="2336"/>
              <a:ext cx="1237" cy="46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0166"/>
                <a:gd name="T1" fmla="*/ 0 h 21600"/>
                <a:gd name="T2" fmla="*/ 20166 w 20166"/>
                <a:gd name="T3" fmla="*/ 13861 h 21600"/>
                <a:gd name="T4" fmla="*/ 0 w 20166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166" h="21600" fill="none" extrusionOk="0">
                  <a:moveTo>
                    <a:pt x="0" y="0"/>
                  </a:moveTo>
                  <a:cubicBezTo>
                    <a:pt x="8943" y="0"/>
                    <a:pt x="16961" y="5511"/>
                    <a:pt x="20166" y="13860"/>
                  </a:cubicBezTo>
                </a:path>
                <a:path w="20166" h="21600" stroke="0" extrusionOk="0">
                  <a:moveTo>
                    <a:pt x="0" y="0"/>
                  </a:moveTo>
                  <a:cubicBezTo>
                    <a:pt x="8943" y="0"/>
                    <a:pt x="16961" y="5511"/>
                    <a:pt x="20166" y="1386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66" name="AutoShape 22">
              <a:extLst>
                <a:ext uri="{FF2B5EF4-FFF2-40B4-BE49-F238E27FC236}">
                  <a16:creationId xmlns:a16="http://schemas.microsoft.com/office/drawing/2014/main" id="{D9D88DC5-EA6E-B16B-C9E1-AE9257ED97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8" y="3170"/>
              <a:ext cx="918" cy="307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600" i="1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To: Execute the Countermeasures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441367" name="Arc 23">
              <a:extLst>
                <a:ext uri="{FF2B5EF4-FFF2-40B4-BE49-F238E27FC236}">
                  <a16:creationId xmlns:a16="http://schemas.microsoft.com/office/drawing/2014/main" id="{C135DE10-53FC-2DFF-1D76-AE7C2AB32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3" y="2863"/>
              <a:ext cx="1237" cy="461"/>
            </a:xfrm>
            <a:custGeom>
              <a:avLst/>
              <a:gdLst>
                <a:gd name="G0" fmla="+- 0 0 0"/>
                <a:gd name="G1" fmla="+- 21587 0 0"/>
                <a:gd name="G2" fmla="+- 21600 0 0"/>
                <a:gd name="T0" fmla="*/ 759 w 20166"/>
                <a:gd name="T1" fmla="*/ 0 h 21587"/>
                <a:gd name="T2" fmla="*/ 20166 w 20166"/>
                <a:gd name="T3" fmla="*/ 13848 h 21587"/>
                <a:gd name="T4" fmla="*/ 0 w 20166"/>
                <a:gd name="T5" fmla="*/ 21587 h 21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166" h="21587" fill="none" extrusionOk="0">
                  <a:moveTo>
                    <a:pt x="758" y="0"/>
                  </a:moveTo>
                  <a:cubicBezTo>
                    <a:pt x="9420" y="304"/>
                    <a:pt x="17060" y="5756"/>
                    <a:pt x="20166" y="13847"/>
                  </a:cubicBezTo>
                </a:path>
                <a:path w="20166" h="21587" stroke="0" extrusionOk="0">
                  <a:moveTo>
                    <a:pt x="758" y="0"/>
                  </a:moveTo>
                  <a:cubicBezTo>
                    <a:pt x="9420" y="304"/>
                    <a:pt x="17060" y="5756"/>
                    <a:pt x="20166" y="13847"/>
                  </a:cubicBezTo>
                  <a:lnTo>
                    <a:pt x="0" y="21587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68" name="AutoShape 24">
              <a:extLst>
                <a:ext uri="{FF2B5EF4-FFF2-40B4-BE49-F238E27FC236}">
                  <a16:creationId xmlns:a16="http://schemas.microsoft.com/office/drawing/2014/main" id="{4C1F3688-EF78-4043-71B7-E830E3E146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5" y="1052"/>
              <a:ext cx="864" cy="403"/>
            </a:xfrm>
            <a:prstGeom prst="flowChartProcess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600" i="1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Analyze Root Causes/Process Variables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441369" name="Arc 25">
              <a:extLst>
                <a:ext uri="{FF2B5EF4-FFF2-40B4-BE49-F238E27FC236}">
                  <a16:creationId xmlns:a16="http://schemas.microsoft.com/office/drawing/2014/main" id="{0FF999FA-2211-7A7D-040C-CA116EB62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4" y="1217"/>
              <a:ext cx="587" cy="819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0155"/>
                <a:gd name="T1" fmla="*/ 0 h 21600"/>
                <a:gd name="T2" fmla="*/ 20155 w 20155"/>
                <a:gd name="T3" fmla="*/ 13832 h 21600"/>
                <a:gd name="T4" fmla="*/ 0 w 20155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155" h="21600" fill="none" extrusionOk="0">
                  <a:moveTo>
                    <a:pt x="0" y="0"/>
                  </a:moveTo>
                  <a:cubicBezTo>
                    <a:pt x="8931" y="0"/>
                    <a:pt x="16942" y="5497"/>
                    <a:pt x="20154" y="13832"/>
                  </a:cubicBezTo>
                </a:path>
                <a:path w="20155" h="21600" stroke="0" extrusionOk="0">
                  <a:moveTo>
                    <a:pt x="0" y="0"/>
                  </a:moveTo>
                  <a:cubicBezTo>
                    <a:pt x="8931" y="0"/>
                    <a:pt x="16942" y="5497"/>
                    <a:pt x="20154" y="13832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41371" name="Text Box 27">
            <a:extLst>
              <a:ext uri="{FF2B5EF4-FFF2-40B4-BE49-F238E27FC236}">
                <a16:creationId xmlns:a16="http://schemas.microsoft.com/office/drawing/2014/main" id="{B0C4E174-EDFF-76DD-79C7-5D7FC19639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12.1-2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>
            <a:extLst>
              <a:ext uri="{FF2B5EF4-FFF2-40B4-BE49-F238E27FC236}">
                <a16:creationId xmlns:a16="http://schemas.microsoft.com/office/drawing/2014/main" id="{4C384F52-06CE-8B1B-F7CF-85A6DF3943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Generating Countermeasures</a:t>
            </a:r>
          </a:p>
        </p:txBody>
      </p:sp>
      <p:sp>
        <p:nvSpPr>
          <p:cNvPr id="512003" name="Rectangle 3">
            <a:extLst>
              <a:ext uri="{FF2B5EF4-FFF2-40B4-BE49-F238E27FC236}">
                <a16:creationId xmlns:a16="http://schemas.microsoft.com/office/drawing/2014/main" id="{D5B61080-6F3E-477D-BD6D-FFC740F8B6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ct val="90000"/>
              </a:spcAft>
            </a:pPr>
            <a:r>
              <a:rPr lang="en-US" altLang="en-US" sz="2800"/>
              <a:t>Attacking the Causes</a:t>
            </a:r>
          </a:p>
          <a:p>
            <a:pPr>
              <a:spcAft>
                <a:spcPct val="90000"/>
              </a:spcAft>
            </a:pPr>
            <a:r>
              <a:rPr lang="en-US" altLang="en-US" sz="2800"/>
              <a:t>Long Lasting Improvements</a:t>
            </a:r>
          </a:p>
          <a:p>
            <a:pPr>
              <a:spcAft>
                <a:spcPct val="90000"/>
              </a:spcAft>
            </a:pPr>
            <a:r>
              <a:rPr lang="en-US" altLang="en-US" sz="2800"/>
              <a:t>Temporary Fixes</a:t>
            </a:r>
          </a:p>
          <a:p>
            <a:pPr>
              <a:spcAft>
                <a:spcPct val="90000"/>
              </a:spcAft>
            </a:pPr>
            <a:r>
              <a:rPr lang="en-US" altLang="en-US" sz="2800"/>
              <a:t>Don’t Reinvent the Wheel</a:t>
            </a:r>
          </a:p>
          <a:p>
            <a:pPr>
              <a:spcAft>
                <a:spcPct val="90000"/>
              </a:spcAft>
            </a:pPr>
            <a:r>
              <a:rPr lang="en-US" altLang="en-US" sz="2800"/>
              <a:t>Phased Implementation</a:t>
            </a:r>
          </a:p>
          <a:p>
            <a:pPr>
              <a:spcAft>
                <a:spcPct val="90000"/>
              </a:spcAft>
            </a:pPr>
            <a:r>
              <a:rPr lang="en-US" altLang="en-US" sz="2800"/>
              <a:t>Error proofing vice Inspection</a:t>
            </a:r>
          </a:p>
        </p:txBody>
      </p:sp>
      <p:sp>
        <p:nvSpPr>
          <p:cNvPr id="512004" name="Text Box 4">
            <a:extLst>
              <a:ext uri="{FF2B5EF4-FFF2-40B4-BE49-F238E27FC236}">
                <a16:creationId xmlns:a16="http://schemas.microsoft.com/office/drawing/2014/main" id="{9B503694-E202-9FAF-9731-253DB79DBB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12.1-3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3" name="Rectangle 5">
            <a:extLst>
              <a:ext uri="{FF2B5EF4-FFF2-40B4-BE49-F238E27FC236}">
                <a16:creationId xmlns:a16="http://schemas.microsoft.com/office/drawing/2014/main" id="{1C20D2B0-741D-A1F7-3FC0-87F71E7548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990600"/>
            <a:ext cx="8839200" cy="44958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4050" name="Rectangle 2">
            <a:extLst>
              <a:ext uri="{FF2B5EF4-FFF2-40B4-BE49-F238E27FC236}">
                <a16:creationId xmlns:a16="http://schemas.microsoft.com/office/drawing/2014/main" id="{C00D16C6-0671-F4BC-672C-DC25E48B00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Countermeasure Matrix</a:t>
            </a:r>
          </a:p>
        </p:txBody>
      </p:sp>
      <p:sp>
        <p:nvSpPr>
          <p:cNvPr id="514052" name="Rectangle 4">
            <a:extLst>
              <a:ext uri="{FF2B5EF4-FFF2-40B4-BE49-F238E27FC236}">
                <a16:creationId xmlns:a16="http://schemas.microsoft.com/office/drawing/2014/main" id="{6287D4C6-2715-42AF-45A3-3ABEB249BC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1097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14051" name="Object 3">
            <a:extLst>
              <a:ext uri="{FF2B5EF4-FFF2-40B4-BE49-F238E27FC236}">
                <a16:creationId xmlns:a16="http://schemas.microsoft.com/office/drawing/2014/main" id="{7F8D3BED-7FE2-1FCB-ADDC-B94DAB0C136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4800" y="990600"/>
          <a:ext cx="8610600" cy="423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5362956" imgH="2641092" progId="Word.Picture.8">
                  <p:embed/>
                </p:oleObj>
              </mc:Choice>
              <mc:Fallback>
                <p:oleObj name="Picture" r:id="rId2" imgW="5362956" imgH="2641092" progId="Word.Picture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990600"/>
                        <a:ext cx="8610600" cy="4237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4054" name="Text Box 6">
            <a:extLst>
              <a:ext uri="{FF2B5EF4-FFF2-40B4-BE49-F238E27FC236}">
                <a16:creationId xmlns:a16="http://schemas.microsoft.com/office/drawing/2014/main" id="{893840BC-9653-4CEA-F45A-7EA51183B0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12.1-4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2FD631DD-BE21-56C4-F8AB-21F90943E9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Cost/Benefit Analysis</a:t>
            </a:r>
          </a:p>
        </p:txBody>
      </p:sp>
      <p:sp>
        <p:nvSpPr>
          <p:cNvPr id="515075" name="Rectangle 3">
            <a:extLst>
              <a:ext uri="{FF2B5EF4-FFF2-40B4-BE49-F238E27FC236}">
                <a16:creationId xmlns:a16="http://schemas.microsoft.com/office/drawing/2014/main" id="{9FA63F93-031E-2DBE-AC49-41A95B1780E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en-US" sz="3600"/>
              <a:t>Quantifying Benefits</a:t>
            </a:r>
          </a:p>
          <a:p>
            <a:endParaRPr lang="en-US" altLang="en-US" sz="3600"/>
          </a:p>
          <a:p>
            <a:endParaRPr lang="en-US" altLang="en-US" sz="3600"/>
          </a:p>
          <a:p>
            <a:r>
              <a:rPr lang="en-US" altLang="en-US" sz="3600"/>
              <a:t>Quantifying Costs</a:t>
            </a:r>
          </a:p>
        </p:txBody>
      </p:sp>
      <p:pic>
        <p:nvPicPr>
          <p:cNvPr id="515076" name="Picture 4">
            <a:extLst>
              <a:ext uri="{FF2B5EF4-FFF2-40B4-BE49-F238E27FC236}">
                <a16:creationId xmlns:a16="http://schemas.microsoft.com/office/drawing/2014/main" id="{1B124D4C-4BB5-38E4-81CF-2F52B9FA0CB7}"/>
              </a:ext>
            </a:extLst>
          </p:cNvPr>
          <p:cNvPicPr>
            <a:picLocks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10200" y="3733800"/>
            <a:ext cx="2424113" cy="19780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5078" name="Picture 6">
            <a:extLst>
              <a:ext uri="{FF2B5EF4-FFF2-40B4-BE49-F238E27FC236}">
                <a16:creationId xmlns:a16="http://schemas.microsoft.com/office/drawing/2014/main" id="{DE11743A-3B7C-7724-69DC-2BA062B065B2}"/>
              </a:ext>
            </a:extLst>
          </p:cNvPr>
          <p:cNvPicPr>
            <a:picLocks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5000" y="1295400"/>
            <a:ext cx="1806575" cy="18192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5080" name="Text Box 8">
            <a:extLst>
              <a:ext uri="{FF2B5EF4-FFF2-40B4-BE49-F238E27FC236}">
                <a16:creationId xmlns:a16="http://schemas.microsoft.com/office/drawing/2014/main" id="{891C0E53-E006-A96D-A66B-8602A811C6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324600"/>
            <a:ext cx="173037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12.1 6-7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>
            <a:extLst>
              <a:ext uri="{FF2B5EF4-FFF2-40B4-BE49-F238E27FC236}">
                <a16:creationId xmlns:a16="http://schemas.microsoft.com/office/drawing/2014/main" id="{B2E57743-F986-26BD-73CE-A5D658CB2F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Selling the Countermeasures</a:t>
            </a:r>
          </a:p>
        </p:txBody>
      </p:sp>
      <p:pic>
        <p:nvPicPr>
          <p:cNvPr id="516100" name="Picture 4">
            <a:extLst>
              <a:ext uri="{FF2B5EF4-FFF2-40B4-BE49-F238E27FC236}">
                <a16:creationId xmlns:a16="http://schemas.microsoft.com/office/drawing/2014/main" id="{39FE2DE4-AE7A-6D4A-C715-6ECAE2FB6F70}"/>
              </a:ext>
            </a:extLst>
          </p:cNvPr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60525" y="2389188"/>
            <a:ext cx="5821363" cy="28876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6102" name="Text Box 6">
            <a:extLst>
              <a:ext uri="{FF2B5EF4-FFF2-40B4-BE49-F238E27FC236}">
                <a16:creationId xmlns:a16="http://schemas.microsoft.com/office/drawing/2014/main" id="{C5FCC40E-DCAC-E46B-C7DE-324745A4F2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12.1-8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C87518EB-1AE3-5F46-C0F6-9A8A27CD65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Implementation Planning</a:t>
            </a:r>
          </a:p>
        </p:txBody>
      </p:sp>
      <p:graphicFrame>
        <p:nvGraphicFramePr>
          <p:cNvPr id="519171" name="Object 3">
            <a:extLst>
              <a:ext uri="{FF2B5EF4-FFF2-40B4-BE49-F238E27FC236}">
                <a16:creationId xmlns:a16="http://schemas.microsoft.com/office/drawing/2014/main" id="{73AA7A9E-EB6D-FD87-E1C6-161926699744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365125" y="1741488"/>
          <a:ext cx="8413750" cy="418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414467" imgH="4181134" progId="Word.Document.8">
                  <p:embed/>
                </p:oleObj>
              </mc:Choice>
              <mc:Fallback>
                <p:oleObj name="Document" r:id="rId2" imgW="8414467" imgH="4181134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125" y="1741488"/>
                        <a:ext cx="8413750" cy="4181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9173" name="Text Box 5">
            <a:extLst>
              <a:ext uri="{FF2B5EF4-FFF2-40B4-BE49-F238E27FC236}">
                <a16:creationId xmlns:a16="http://schemas.microsoft.com/office/drawing/2014/main" id="{5BAB9E09-9343-1607-8E5C-54F05174F4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12.1-9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93" name="Rectangle 77">
            <a:extLst>
              <a:ext uri="{FF2B5EF4-FFF2-40B4-BE49-F238E27FC236}">
                <a16:creationId xmlns:a16="http://schemas.microsoft.com/office/drawing/2014/main" id="{F594EC1F-616F-BBFC-F1C7-3ABDE04DC3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990600"/>
            <a:ext cx="8839200" cy="44958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1218" name="Rectangle 2">
            <a:extLst>
              <a:ext uri="{FF2B5EF4-FFF2-40B4-BE49-F238E27FC236}">
                <a16:creationId xmlns:a16="http://schemas.microsoft.com/office/drawing/2014/main" id="{3839219B-2692-8BA0-90FC-61C60168DE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Barriers &amp; Aids Analysis</a:t>
            </a:r>
          </a:p>
        </p:txBody>
      </p:sp>
      <p:sp>
        <p:nvSpPr>
          <p:cNvPr id="521236" name="Rectangle 20">
            <a:extLst>
              <a:ext uri="{FF2B5EF4-FFF2-40B4-BE49-F238E27FC236}">
                <a16:creationId xmlns:a16="http://schemas.microsoft.com/office/drawing/2014/main" id="{9365EEF2-E8CF-3A55-609C-6837D869D0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4850" y="2590800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1261" name="Rectangle 45">
            <a:extLst>
              <a:ext uri="{FF2B5EF4-FFF2-40B4-BE49-F238E27FC236}">
                <a16:creationId xmlns:a16="http://schemas.microsoft.com/office/drawing/2014/main" id="{B8D24C8E-5F05-8F4A-DB4B-F3BE45AF5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128963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1265" name="Rectangle 49">
            <a:extLst>
              <a:ext uri="{FF2B5EF4-FFF2-40B4-BE49-F238E27FC236}">
                <a16:creationId xmlns:a16="http://schemas.microsoft.com/office/drawing/2014/main" id="{CC116022-85D3-567C-BC06-76BC079065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3700" y="3128963"/>
            <a:ext cx="4763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21292" name="Group 76">
            <a:extLst>
              <a:ext uri="{FF2B5EF4-FFF2-40B4-BE49-F238E27FC236}">
                <a16:creationId xmlns:a16="http://schemas.microsoft.com/office/drawing/2014/main" id="{AD674279-89EC-D254-58D1-45EC38B7DE8D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2009775"/>
            <a:ext cx="8610600" cy="2439988"/>
            <a:chOff x="1440" y="1632"/>
            <a:chExt cx="2811" cy="796"/>
          </a:xfrm>
        </p:grpSpPr>
        <p:sp>
          <p:nvSpPr>
            <p:cNvPr id="521223" name="Rectangle 7">
              <a:extLst>
                <a:ext uri="{FF2B5EF4-FFF2-40B4-BE49-F238E27FC236}">
                  <a16:creationId xmlns:a16="http://schemas.microsoft.com/office/drawing/2014/main" id="{30032C5E-13A1-8E09-EAC7-C7B1F2E59F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4" y="1636"/>
              <a:ext cx="41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24" name="Rectangle 8">
              <a:extLst>
                <a:ext uri="{FF2B5EF4-FFF2-40B4-BE49-F238E27FC236}">
                  <a16:creationId xmlns:a16="http://schemas.microsoft.com/office/drawing/2014/main" id="{4226F1BA-CD68-126C-3A08-3E1A1EA7C6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2" y="1636"/>
              <a:ext cx="42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25" name="Rectangle 9">
              <a:extLst>
                <a:ext uri="{FF2B5EF4-FFF2-40B4-BE49-F238E27FC236}">
                  <a16:creationId xmlns:a16="http://schemas.microsoft.com/office/drawing/2014/main" id="{F95A24FF-5E63-AD34-A3BB-7AA910AEFF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5" y="1636"/>
              <a:ext cx="1317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26" name="Rectangle 10">
              <a:extLst>
                <a:ext uri="{FF2B5EF4-FFF2-40B4-BE49-F238E27FC236}">
                  <a16:creationId xmlns:a16="http://schemas.microsoft.com/office/drawing/2014/main" id="{79287758-74A6-2565-242A-CA56EA6847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58" y="1635"/>
              <a:ext cx="383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b="1">
                  <a:solidFill>
                    <a:srgbClr val="000000"/>
                  </a:solidFill>
                  <a:latin typeface="Arial" panose="020B0604020202020204" pitchFamily="34" charset="0"/>
                </a:rPr>
                <a:t>Barriers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21227" name="Rectangle 11">
              <a:extLst>
                <a:ext uri="{FF2B5EF4-FFF2-40B4-BE49-F238E27FC236}">
                  <a16:creationId xmlns:a16="http://schemas.microsoft.com/office/drawing/2014/main" id="{1D989C85-A060-F15B-767E-9A1F3DE401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8" y="1635"/>
              <a:ext cx="27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21228" name="Rectangle 12">
              <a:extLst>
                <a:ext uri="{FF2B5EF4-FFF2-40B4-BE49-F238E27FC236}">
                  <a16:creationId xmlns:a16="http://schemas.microsoft.com/office/drawing/2014/main" id="{583AD88C-1638-0643-2DB2-F4FE08ABEE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8" y="1636"/>
              <a:ext cx="41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29" name="Rectangle 13">
              <a:extLst>
                <a:ext uri="{FF2B5EF4-FFF2-40B4-BE49-F238E27FC236}">
                  <a16:creationId xmlns:a16="http://schemas.microsoft.com/office/drawing/2014/main" id="{4A662474-FD03-BD37-77B6-033C427D15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6" y="1636"/>
              <a:ext cx="42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30" name="Rectangle 14">
              <a:extLst>
                <a:ext uri="{FF2B5EF4-FFF2-40B4-BE49-F238E27FC236}">
                  <a16:creationId xmlns:a16="http://schemas.microsoft.com/office/drawing/2014/main" id="{C1351C69-F4B0-345E-44F7-4AF2016978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9" y="1636"/>
              <a:ext cx="1317" cy="110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31" name="Rectangle 15">
              <a:extLst>
                <a:ext uri="{FF2B5EF4-FFF2-40B4-BE49-F238E27FC236}">
                  <a16:creationId xmlns:a16="http://schemas.microsoft.com/office/drawing/2014/main" id="{74F5DBD0-65E7-4C27-CC69-72032BBDEB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4" y="1635"/>
              <a:ext cx="216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b="1">
                  <a:solidFill>
                    <a:srgbClr val="000000"/>
                  </a:solidFill>
                  <a:latin typeface="Arial" panose="020B0604020202020204" pitchFamily="34" charset="0"/>
                </a:rPr>
                <a:t>Aids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21232" name="Rectangle 16">
              <a:extLst>
                <a:ext uri="{FF2B5EF4-FFF2-40B4-BE49-F238E27FC236}">
                  <a16:creationId xmlns:a16="http://schemas.microsoft.com/office/drawing/2014/main" id="{C6AD7C06-027B-1BEE-1839-89E641160F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2" y="1635"/>
              <a:ext cx="27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21233" name="Rectangle 17">
              <a:extLst>
                <a:ext uri="{FF2B5EF4-FFF2-40B4-BE49-F238E27FC236}">
                  <a16:creationId xmlns:a16="http://schemas.microsoft.com/office/drawing/2014/main" id="{C7EB4D2B-4468-108D-98DA-6631C73E0E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163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34" name="Rectangle 18">
              <a:extLst>
                <a:ext uri="{FF2B5EF4-FFF2-40B4-BE49-F238E27FC236}">
                  <a16:creationId xmlns:a16="http://schemas.microsoft.com/office/drawing/2014/main" id="{A8E64F56-4E30-B20E-2311-F79E8793F4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163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35" name="Rectangle 19">
              <a:extLst>
                <a:ext uri="{FF2B5EF4-FFF2-40B4-BE49-F238E27FC236}">
                  <a16:creationId xmlns:a16="http://schemas.microsoft.com/office/drawing/2014/main" id="{0E7249A4-77FE-2549-9419-FE7FF4B2AA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4" y="1632"/>
              <a:ext cx="140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37" name="Rectangle 21">
              <a:extLst>
                <a:ext uri="{FF2B5EF4-FFF2-40B4-BE49-F238E27FC236}">
                  <a16:creationId xmlns:a16="http://schemas.microsoft.com/office/drawing/2014/main" id="{47432861-EC55-2897-459E-ECB4E30199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8" y="1632"/>
              <a:ext cx="140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38" name="Rectangle 22">
              <a:extLst>
                <a:ext uri="{FF2B5EF4-FFF2-40B4-BE49-F238E27FC236}">
                  <a16:creationId xmlns:a16="http://schemas.microsoft.com/office/drawing/2014/main" id="{AF71004D-46FF-AF57-4D6E-530FDB9B98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1632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39" name="Rectangle 23">
              <a:extLst>
                <a:ext uri="{FF2B5EF4-FFF2-40B4-BE49-F238E27FC236}">
                  <a16:creationId xmlns:a16="http://schemas.microsoft.com/office/drawing/2014/main" id="{F884AB61-B34D-430F-2F9C-51D9FA43C5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1632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40" name="Rectangle 24">
              <a:extLst>
                <a:ext uri="{FF2B5EF4-FFF2-40B4-BE49-F238E27FC236}">
                  <a16:creationId xmlns:a16="http://schemas.microsoft.com/office/drawing/2014/main" id="{F9CC69E8-D565-C109-5E69-3AABE3989A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1636"/>
              <a:ext cx="4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41" name="Rectangle 25">
              <a:extLst>
                <a:ext uri="{FF2B5EF4-FFF2-40B4-BE49-F238E27FC236}">
                  <a16:creationId xmlns:a16="http://schemas.microsoft.com/office/drawing/2014/main" id="{C26E0891-ED1E-6DB2-ADB3-B2069B741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4" y="1636"/>
              <a:ext cx="4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42" name="Rectangle 26">
              <a:extLst>
                <a:ext uri="{FF2B5EF4-FFF2-40B4-BE49-F238E27FC236}">
                  <a16:creationId xmlns:a16="http://schemas.microsoft.com/office/drawing/2014/main" id="{DDACB3F9-D89A-9EBA-54ED-00F4FE9613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1636"/>
              <a:ext cx="3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43" name="Rectangle 27">
              <a:extLst>
                <a:ext uri="{FF2B5EF4-FFF2-40B4-BE49-F238E27FC236}">
                  <a16:creationId xmlns:a16="http://schemas.microsoft.com/office/drawing/2014/main" id="{2CF5FEB0-9BEE-B217-090C-C9ED192C0C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" y="1752"/>
              <a:ext cx="802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>
                  <a:solidFill>
                    <a:srgbClr val="000000"/>
                  </a:solidFill>
                  <a:latin typeface="Arial" panose="020B0604020202020204" pitchFamily="34" charset="0"/>
                </a:rPr>
                <a:t>Cost to implement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21244" name="Rectangle 28">
              <a:extLst>
                <a:ext uri="{FF2B5EF4-FFF2-40B4-BE49-F238E27FC236}">
                  <a16:creationId xmlns:a16="http://schemas.microsoft.com/office/drawing/2014/main" id="{0AC9EAC8-896F-57EC-90F5-B9536424C3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0" y="1752"/>
              <a:ext cx="27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21245" name="Rectangle 29">
              <a:extLst>
                <a:ext uri="{FF2B5EF4-FFF2-40B4-BE49-F238E27FC236}">
                  <a16:creationId xmlns:a16="http://schemas.microsoft.com/office/drawing/2014/main" id="{9C26F66E-BE7C-1EDD-1D4C-C09510CA2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4" y="1860"/>
              <a:ext cx="27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21246" name="Rectangle 30">
              <a:extLst>
                <a:ext uri="{FF2B5EF4-FFF2-40B4-BE49-F238E27FC236}">
                  <a16:creationId xmlns:a16="http://schemas.microsoft.com/office/drawing/2014/main" id="{D4CA9416-49C3-003E-54B7-3494B5466F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7" y="1752"/>
              <a:ext cx="355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>
                  <a:solidFill>
                    <a:srgbClr val="000000"/>
                  </a:solidFill>
                  <a:latin typeface="Arial" panose="020B0604020202020204" pitchFamily="34" charset="0"/>
                </a:rPr>
                <a:t>Savings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21247" name="Rectangle 31">
              <a:extLst>
                <a:ext uri="{FF2B5EF4-FFF2-40B4-BE49-F238E27FC236}">
                  <a16:creationId xmlns:a16="http://schemas.microsoft.com/office/drawing/2014/main" id="{C394145C-7558-D794-2504-3309E3B862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8" y="1752"/>
              <a:ext cx="28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21248" name="Rectangle 32">
              <a:extLst>
                <a:ext uri="{FF2B5EF4-FFF2-40B4-BE49-F238E27FC236}">
                  <a16:creationId xmlns:a16="http://schemas.microsoft.com/office/drawing/2014/main" id="{4DBA222F-27F7-79DA-5FE1-F457092A5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1746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49" name="Rectangle 33">
              <a:extLst>
                <a:ext uri="{FF2B5EF4-FFF2-40B4-BE49-F238E27FC236}">
                  <a16:creationId xmlns:a16="http://schemas.microsoft.com/office/drawing/2014/main" id="{B5989E2F-C5DE-EE0C-9F8F-4D0E94D396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4" y="1746"/>
              <a:ext cx="140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50" name="Rectangle 34">
              <a:extLst>
                <a:ext uri="{FF2B5EF4-FFF2-40B4-BE49-F238E27FC236}">
                  <a16:creationId xmlns:a16="http://schemas.microsoft.com/office/drawing/2014/main" id="{E98C6DEA-D1C1-F042-811F-74621451C7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4" y="1746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51" name="Rectangle 35">
              <a:extLst>
                <a:ext uri="{FF2B5EF4-FFF2-40B4-BE49-F238E27FC236}">
                  <a16:creationId xmlns:a16="http://schemas.microsoft.com/office/drawing/2014/main" id="{4857BB45-2284-AA68-8F4C-6DD7FCD5ED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8" y="1746"/>
              <a:ext cx="140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52" name="Rectangle 36">
              <a:extLst>
                <a:ext uri="{FF2B5EF4-FFF2-40B4-BE49-F238E27FC236}">
                  <a16:creationId xmlns:a16="http://schemas.microsoft.com/office/drawing/2014/main" id="{A031FA5F-2A3D-BC30-9952-63790554A0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1746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53" name="Rectangle 37">
              <a:extLst>
                <a:ext uri="{FF2B5EF4-FFF2-40B4-BE49-F238E27FC236}">
                  <a16:creationId xmlns:a16="http://schemas.microsoft.com/office/drawing/2014/main" id="{17438A43-A882-6C66-E3BC-F4BB0F491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1750"/>
              <a:ext cx="4" cy="2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54" name="Rectangle 38">
              <a:extLst>
                <a:ext uri="{FF2B5EF4-FFF2-40B4-BE49-F238E27FC236}">
                  <a16:creationId xmlns:a16="http://schemas.microsoft.com/office/drawing/2014/main" id="{0B5F84EB-35BB-344F-3E80-53DFAADDBF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4" y="1750"/>
              <a:ext cx="4" cy="2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55" name="Rectangle 39">
              <a:extLst>
                <a:ext uri="{FF2B5EF4-FFF2-40B4-BE49-F238E27FC236}">
                  <a16:creationId xmlns:a16="http://schemas.microsoft.com/office/drawing/2014/main" id="{B10046FB-B0F9-DB4E-5583-BEC2343E9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1750"/>
              <a:ext cx="3" cy="2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56" name="Rectangle 40">
              <a:extLst>
                <a:ext uri="{FF2B5EF4-FFF2-40B4-BE49-F238E27FC236}">
                  <a16:creationId xmlns:a16="http://schemas.microsoft.com/office/drawing/2014/main" id="{FAC28CF1-8AB5-0543-F8AB-BB3A150C4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0" y="1977"/>
              <a:ext cx="669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>
                  <a:solidFill>
                    <a:srgbClr val="000000"/>
                  </a:solidFill>
                  <a:latin typeface="Arial" panose="020B0604020202020204" pitchFamily="34" charset="0"/>
                </a:rPr>
                <a:t>Fear of change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21257" name="Rectangle 41">
              <a:extLst>
                <a:ext uri="{FF2B5EF4-FFF2-40B4-BE49-F238E27FC236}">
                  <a16:creationId xmlns:a16="http://schemas.microsoft.com/office/drawing/2014/main" id="{8395DFBD-D01F-77FA-227D-DF832F7911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6" y="1977"/>
              <a:ext cx="28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21258" name="Rectangle 42">
              <a:extLst>
                <a:ext uri="{FF2B5EF4-FFF2-40B4-BE49-F238E27FC236}">
                  <a16:creationId xmlns:a16="http://schemas.microsoft.com/office/drawing/2014/main" id="{DA53571F-38C0-73C7-F8E3-FC13736B07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4" y="2084"/>
              <a:ext cx="27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21259" name="Rectangle 43">
              <a:extLst>
                <a:ext uri="{FF2B5EF4-FFF2-40B4-BE49-F238E27FC236}">
                  <a16:creationId xmlns:a16="http://schemas.microsoft.com/office/drawing/2014/main" id="{817A258F-032C-B90B-B31D-C3F42C349C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1" y="1977"/>
              <a:ext cx="864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>
                  <a:solidFill>
                    <a:srgbClr val="000000"/>
                  </a:solidFill>
                  <a:latin typeface="Arial" panose="020B0604020202020204" pitchFamily="34" charset="0"/>
                </a:rPr>
                <a:t>Fixing old problems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21260" name="Rectangle 44">
              <a:extLst>
                <a:ext uri="{FF2B5EF4-FFF2-40B4-BE49-F238E27FC236}">
                  <a16:creationId xmlns:a16="http://schemas.microsoft.com/office/drawing/2014/main" id="{8A2B655F-2840-221D-477C-16E97A626B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4" y="1977"/>
              <a:ext cx="27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21262" name="Rectangle 46">
              <a:extLst>
                <a:ext uri="{FF2B5EF4-FFF2-40B4-BE49-F238E27FC236}">
                  <a16:creationId xmlns:a16="http://schemas.microsoft.com/office/drawing/2014/main" id="{DAF4DB55-3577-E81F-84C6-2D66778D8F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4" y="1971"/>
              <a:ext cx="140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63" name="Rectangle 47">
              <a:extLst>
                <a:ext uri="{FF2B5EF4-FFF2-40B4-BE49-F238E27FC236}">
                  <a16:creationId xmlns:a16="http://schemas.microsoft.com/office/drawing/2014/main" id="{951E198C-6772-411B-BB9D-417C6FEE45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4" y="1971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64" name="Rectangle 48">
              <a:extLst>
                <a:ext uri="{FF2B5EF4-FFF2-40B4-BE49-F238E27FC236}">
                  <a16:creationId xmlns:a16="http://schemas.microsoft.com/office/drawing/2014/main" id="{2BEADE30-AC03-3DC3-1108-A9745AF232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8" y="1971"/>
              <a:ext cx="140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66" name="Rectangle 50">
              <a:extLst>
                <a:ext uri="{FF2B5EF4-FFF2-40B4-BE49-F238E27FC236}">
                  <a16:creationId xmlns:a16="http://schemas.microsoft.com/office/drawing/2014/main" id="{658EE09E-4877-D25F-0A33-99320EAFD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1975"/>
              <a:ext cx="4" cy="2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67" name="Rectangle 51">
              <a:extLst>
                <a:ext uri="{FF2B5EF4-FFF2-40B4-BE49-F238E27FC236}">
                  <a16:creationId xmlns:a16="http://schemas.microsoft.com/office/drawing/2014/main" id="{19C72814-5B7D-8BBD-7ABE-F363E7047C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4" y="1975"/>
              <a:ext cx="4" cy="2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68" name="Rectangle 52">
              <a:extLst>
                <a:ext uri="{FF2B5EF4-FFF2-40B4-BE49-F238E27FC236}">
                  <a16:creationId xmlns:a16="http://schemas.microsoft.com/office/drawing/2014/main" id="{AEBD4358-DB0B-DE38-9E56-F76DE0AB70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1975"/>
              <a:ext cx="3" cy="2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69" name="Rectangle 53">
              <a:extLst>
                <a:ext uri="{FF2B5EF4-FFF2-40B4-BE49-F238E27FC236}">
                  <a16:creationId xmlns:a16="http://schemas.microsoft.com/office/drawing/2014/main" id="{8288624D-8EF1-C553-1098-073741E048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0" y="2201"/>
              <a:ext cx="836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>
                  <a:solidFill>
                    <a:srgbClr val="000000"/>
                  </a:solidFill>
                  <a:latin typeface="Arial" panose="020B0604020202020204" pitchFamily="34" charset="0"/>
                </a:rPr>
                <a:t>Lack of experience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21270" name="Rectangle 54">
              <a:extLst>
                <a:ext uri="{FF2B5EF4-FFF2-40B4-BE49-F238E27FC236}">
                  <a16:creationId xmlns:a16="http://schemas.microsoft.com/office/drawing/2014/main" id="{65E569F3-B67B-B04C-03A6-1A4061D40B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7" y="2201"/>
              <a:ext cx="27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21271" name="Rectangle 55">
              <a:extLst>
                <a:ext uri="{FF2B5EF4-FFF2-40B4-BE49-F238E27FC236}">
                  <a16:creationId xmlns:a16="http://schemas.microsoft.com/office/drawing/2014/main" id="{E115571D-34CA-B9C2-FA46-EBAFAED33A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4" y="2309"/>
              <a:ext cx="27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21272" name="Rectangle 56">
              <a:extLst>
                <a:ext uri="{FF2B5EF4-FFF2-40B4-BE49-F238E27FC236}">
                  <a16:creationId xmlns:a16="http://schemas.microsoft.com/office/drawing/2014/main" id="{F1359A9F-6616-1982-F5D3-B80A999D2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6" y="2201"/>
              <a:ext cx="1086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>
                  <a:solidFill>
                    <a:srgbClr val="000000"/>
                  </a:solidFill>
                  <a:latin typeface="Arial" panose="020B0604020202020204" pitchFamily="34" charset="0"/>
                </a:rPr>
                <a:t>Learning something new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21273" name="Rectangle 57">
              <a:extLst>
                <a:ext uri="{FF2B5EF4-FFF2-40B4-BE49-F238E27FC236}">
                  <a16:creationId xmlns:a16="http://schemas.microsoft.com/office/drawing/2014/main" id="{CC581F4E-6B15-FF9B-5F8E-11B850D5FC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0" y="2201"/>
              <a:ext cx="28" cy="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21274" name="Rectangle 58">
              <a:extLst>
                <a:ext uri="{FF2B5EF4-FFF2-40B4-BE49-F238E27FC236}">
                  <a16:creationId xmlns:a16="http://schemas.microsoft.com/office/drawing/2014/main" id="{592B9CBC-CFF9-DCB6-95CB-D43C575431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2195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75" name="Rectangle 59">
              <a:extLst>
                <a:ext uri="{FF2B5EF4-FFF2-40B4-BE49-F238E27FC236}">
                  <a16:creationId xmlns:a16="http://schemas.microsoft.com/office/drawing/2014/main" id="{4E7396E4-1FEE-683B-E300-6C64B9FEF4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4" y="2195"/>
              <a:ext cx="140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76" name="Rectangle 60">
              <a:extLst>
                <a:ext uri="{FF2B5EF4-FFF2-40B4-BE49-F238E27FC236}">
                  <a16:creationId xmlns:a16="http://schemas.microsoft.com/office/drawing/2014/main" id="{8B9159A2-CD50-E3DD-18C0-4AC27C11D0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4" y="2195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77" name="Rectangle 61">
              <a:extLst>
                <a:ext uri="{FF2B5EF4-FFF2-40B4-BE49-F238E27FC236}">
                  <a16:creationId xmlns:a16="http://schemas.microsoft.com/office/drawing/2014/main" id="{86CE185F-ABAA-714A-A30A-F6AE2ADEAB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8" y="2195"/>
              <a:ext cx="140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78" name="Rectangle 62">
              <a:extLst>
                <a:ext uri="{FF2B5EF4-FFF2-40B4-BE49-F238E27FC236}">
                  <a16:creationId xmlns:a16="http://schemas.microsoft.com/office/drawing/2014/main" id="{2A0A83C4-31CD-610F-E18B-F9D9F29C03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2195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79" name="Rectangle 63">
              <a:extLst>
                <a:ext uri="{FF2B5EF4-FFF2-40B4-BE49-F238E27FC236}">
                  <a16:creationId xmlns:a16="http://schemas.microsoft.com/office/drawing/2014/main" id="{03FD3D85-13BE-9DF1-E9E6-D4C457AB36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2199"/>
              <a:ext cx="4" cy="22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80" name="Rectangle 64">
              <a:extLst>
                <a:ext uri="{FF2B5EF4-FFF2-40B4-BE49-F238E27FC236}">
                  <a16:creationId xmlns:a16="http://schemas.microsoft.com/office/drawing/2014/main" id="{A06622A4-FB45-0E11-FBC2-CFC73AAF3B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2421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81" name="Rectangle 65">
              <a:extLst>
                <a:ext uri="{FF2B5EF4-FFF2-40B4-BE49-F238E27FC236}">
                  <a16:creationId xmlns:a16="http://schemas.microsoft.com/office/drawing/2014/main" id="{5368FEC5-A9C9-C4AB-0140-F63CC78D18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2421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82" name="Rectangle 66">
              <a:extLst>
                <a:ext uri="{FF2B5EF4-FFF2-40B4-BE49-F238E27FC236}">
                  <a16:creationId xmlns:a16="http://schemas.microsoft.com/office/drawing/2014/main" id="{069D172E-4801-6930-05C7-FD0DD4031E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4" y="2421"/>
              <a:ext cx="140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83" name="Rectangle 67">
              <a:extLst>
                <a:ext uri="{FF2B5EF4-FFF2-40B4-BE49-F238E27FC236}">
                  <a16:creationId xmlns:a16="http://schemas.microsoft.com/office/drawing/2014/main" id="{5CA14A6E-5294-6DEF-D66C-825F05DCCC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4" y="2199"/>
              <a:ext cx="4" cy="22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84" name="Rectangle 68">
              <a:extLst>
                <a:ext uri="{FF2B5EF4-FFF2-40B4-BE49-F238E27FC236}">
                  <a16:creationId xmlns:a16="http://schemas.microsoft.com/office/drawing/2014/main" id="{1782548D-E27A-F5A2-F11D-69653702EC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4" y="2421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85" name="Rectangle 69">
              <a:extLst>
                <a:ext uri="{FF2B5EF4-FFF2-40B4-BE49-F238E27FC236}">
                  <a16:creationId xmlns:a16="http://schemas.microsoft.com/office/drawing/2014/main" id="{8D844C66-7A95-FCB7-D005-12C54B400C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8" y="2421"/>
              <a:ext cx="140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86" name="Rectangle 70">
              <a:extLst>
                <a:ext uri="{FF2B5EF4-FFF2-40B4-BE49-F238E27FC236}">
                  <a16:creationId xmlns:a16="http://schemas.microsoft.com/office/drawing/2014/main" id="{1F359B6E-01E4-3CCE-F392-C45FF6A5C2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2199"/>
              <a:ext cx="3" cy="22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87" name="Rectangle 71">
              <a:extLst>
                <a:ext uri="{FF2B5EF4-FFF2-40B4-BE49-F238E27FC236}">
                  <a16:creationId xmlns:a16="http://schemas.microsoft.com/office/drawing/2014/main" id="{62762336-DE8B-3DC7-6024-FB509AA3C1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2421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88" name="Rectangle 72">
              <a:extLst>
                <a:ext uri="{FF2B5EF4-FFF2-40B4-BE49-F238E27FC236}">
                  <a16:creationId xmlns:a16="http://schemas.microsoft.com/office/drawing/2014/main" id="{5C130509-6AAE-177E-8C50-22420F444C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2421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90" name="Freeform 74">
              <a:extLst>
                <a:ext uri="{FF2B5EF4-FFF2-40B4-BE49-F238E27FC236}">
                  <a16:creationId xmlns:a16="http://schemas.microsoft.com/office/drawing/2014/main" id="{47E67C21-85CC-204F-7BDA-4E6ADA5C97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16" y="1872"/>
              <a:ext cx="806" cy="54"/>
            </a:xfrm>
            <a:custGeom>
              <a:avLst/>
              <a:gdLst>
                <a:gd name="T0" fmla="*/ 0 w 806"/>
                <a:gd name="T1" fmla="*/ 18 h 54"/>
                <a:gd name="T2" fmla="*/ 761 w 806"/>
                <a:gd name="T3" fmla="*/ 18 h 54"/>
                <a:gd name="T4" fmla="*/ 761 w 806"/>
                <a:gd name="T5" fmla="*/ 36 h 54"/>
                <a:gd name="T6" fmla="*/ 0 w 806"/>
                <a:gd name="T7" fmla="*/ 36 h 54"/>
                <a:gd name="T8" fmla="*/ 0 w 806"/>
                <a:gd name="T9" fmla="*/ 18 h 54"/>
                <a:gd name="T10" fmla="*/ 752 w 806"/>
                <a:gd name="T11" fmla="*/ 0 h 54"/>
                <a:gd name="T12" fmla="*/ 806 w 806"/>
                <a:gd name="T13" fmla="*/ 27 h 54"/>
                <a:gd name="T14" fmla="*/ 752 w 806"/>
                <a:gd name="T15" fmla="*/ 54 h 54"/>
                <a:gd name="T16" fmla="*/ 752 w 806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6" h="54">
                  <a:moveTo>
                    <a:pt x="0" y="18"/>
                  </a:moveTo>
                  <a:lnTo>
                    <a:pt x="761" y="18"/>
                  </a:lnTo>
                  <a:lnTo>
                    <a:pt x="761" y="36"/>
                  </a:lnTo>
                  <a:lnTo>
                    <a:pt x="0" y="36"/>
                  </a:lnTo>
                  <a:lnTo>
                    <a:pt x="0" y="18"/>
                  </a:lnTo>
                  <a:close/>
                  <a:moveTo>
                    <a:pt x="752" y="0"/>
                  </a:moveTo>
                  <a:lnTo>
                    <a:pt x="806" y="27"/>
                  </a:lnTo>
                  <a:lnTo>
                    <a:pt x="752" y="54"/>
                  </a:lnTo>
                  <a:lnTo>
                    <a:pt x="752" y="0"/>
                  </a:lnTo>
                  <a:close/>
                </a:path>
              </a:pathLst>
            </a:custGeom>
            <a:solidFill>
              <a:srgbClr val="000000"/>
            </a:solidFill>
            <a:ln w="1588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1291" name="Freeform 75">
              <a:extLst>
                <a:ext uri="{FF2B5EF4-FFF2-40B4-BE49-F238E27FC236}">
                  <a16:creationId xmlns:a16="http://schemas.microsoft.com/office/drawing/2014/main" id="{16EC7C02-375A-3AD0-A58A-D7EA3E91B5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0" y="1872"/>
              <a:ext cx="749" cy="54"/>
            </a:xfrm>
            <a:custGeom>
              <a:avLst/>
              <a:gdLst>
                <a:gd name="T0" fmla="*/ 749 w 749"/>
                <a:gd name="T1" fmla="*/ 36 h 54"/>
                <a:gd name="T2" fmla="*/ 45 w 749"/>
                <a:gd name="T3" fmla="*/ 36 h 54"/>
                <a:gd name="T4" fmla="*/ 45 w 749"/>
                <a:gd name="T5" fmla="*/ 18 h 54"/>
                <a:gd name="T6" fmla="*/ 749 w 749"/>
                <a:gd name="T7" fmla="*/ 18 h 54"/>
                <a:gd name="T8" fmla="*/ 749 w 749"/>
                <a:gd name="T9" fmla="*/ 36 h 54"/>
                <a:gd name="T10" fmla="*/ 54 w 749"/>
                <a:gd name="T11" fmla="*/ 54 h 54"/>
                <a:gd name="T12" fmla="*/ 0 w 749"/>
                <a:gd name="T13" fmla="*/ 27 h 54"/>
                <a:gd name="T14" fmla="*/ 54 w 749"/>
                <a:gd name="T15" fmla="*/ 0 h 54"/>
                <a:gd name="T16" fmla="*/ 54 w 749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9" h="54">
                  <a:moveTo>
                    <a:pt x="749" y="36"/>
                  </a:moveTo>
                  <a:lnTo>
                    <a:pt x="45" y="36"/>
                  </a:lnTo>
                  <a:lnTo>
                    <a:pt x="45" y="18"/>
                  </a:lnTo>
                  <a:lnTo>
                    <a:pt x="749" y="18"/>
                  </a:lnTo>
                  <a:lnTo>
                    <a:pt x="749" y="36"/>
                  </a:lnTo>
                  <a:close/>
                  <a:moveTo>
                    <a:pt x="54" y="54"/>
                  </a:moveTo>
                  <a:lnTo>
                    <a:pt x="0" y="27"/>
                  </a:lnTo>
                  <a:lnTo>
                    <a:pt x="54" y="0"/>
                  </a:lnTo>
                  <a:lnTo>
                    <a:pt x="54" y="54"/>
                  </a:lnTo>
                  <a:close/>
                </a:path>
              </a:pathLst>
            </a:custGeom>
            <a:solidFill>
              <a:srgbClr val="000000"/>
            </a:solidFill>
            <a:ln w="1588" cap="flat">
              <a:solidFill>
                <a:srgbClr val="000000"/>
              </a:solidFill>
              <a:prstDash val="solid"/>
              <a:bevel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1294" name="Text Box 78">
            <a:extLst>
              <a:ext uri="{FF2B5EF4-FFF2-40B4-BE49-F238E27FC236}">
                <a16:creationId xmlns:a16="http://schemas.microsoft.com/office/drawing/2014/main" id="{F642FF33-9C5B-E217-0DFB-2A1B2EB9AA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12.1-10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7425</TotalTime>
  <Words>280</Words>
  <Application>Microsoft Office PowerPoint</Application>
  <PresentationFormat>On-screen Show (4:3)</PresentationFormat>
  <Paragraphs>107</Paragraphs>
  <Slides>14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Times New Roman</vt:lpstr>
      <vt:lpstr>Arial</vt:lpstr>
      <vt:lpstr>Symbol</vt:lpstr>
      <vt:lpstr>Copperplate Gothic Bold</vt:lpstr>
      <vt:lpstr>Batang</vt:lpstr>
      <vt:lpstr>JPMorgan</vt:lpstr>
      <vt:lpstr>Microsoft Word Picture</vt:lpstr>
      <vt:lpstr>Microsoft Word Document</vt:lpstr>
      <vt:lpstr>PowerPoint Presentation</vt:lpstr>
      <vt:lpstr>Objectives</vt:lpstr>
      <vt:lpstr>Selecting Countermeasures - Roadmap</vt:lpstr>
      <vt:lpstr>Generating Countermeasures</vt:lpstr>
      <vt:lpstr>Countermeasure Matrix</vt:lpstr>
      <vt:lpstr>Cost/Benefit Analysis</vt:lpstr>
      <vt:lpstr>Selling the Countermeasures</vt:lpstr>
      <vt:lpstr>Implementation Planning</vt:lpstr>
      <vt:lpstr>Barriers &amp; Aids Analysis</vt:lpstr>
      <vt:lpstr>Executing Countermeasures - Roadmap</vt:lpstr>
      <vt:lpstr>Tracking Results</vt:lpstr>
      <vt:lpstr>Before/After Pareto</vt:lpstr>
      <vt:lpstr>Standardization/Replication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163</cp:revision>
  <cp:lastPrinted>1998-11-12T16:48:12Z</cp:lastPrinted>
  <dcterms:created xsi:type="dcterms:W3CDTF">1998-10-26T20:45:45Z</dcterms:created>
  <dcterms:modified xsi:type="dcterms:W3CDTF">2026-07-24T19:08:24Z</dcterms:modified>
</cp:coreProperties>
</file>