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8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85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7" r:id="rId32"/>
  </p:sldIdLst>
  <p:sldSz cx="9144000" cy="6858000" type="screen4x3"/>
  <p:notesSz cx="6858000" cy="9236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1656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E99185A-7F11-996B-8118-72D110DA4CA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CE934A5D-830F-2CEC-1357-FA52E62344B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53AFDBFF-1464-8207-B896-F4FA1E165D5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E786827-1911-7554-F69B-E6E4CA0D6F4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fld id="{52DB4BE8-288D-44FF-A96E-8BBD44C44CA3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EC4885FC-D929-A668-B2E6-87AC9FC3D7E1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8BDEB163-4EB1-69E6-8DAF-24B637CB84B9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This type is Arial, 10 Pt.</a:t>
            </a:r>
          </a:p>
          <a:p>
            <a:pPr lvl="0"/>
            <a:r>
              <a:rPr lang="en-US" altLang="en-US"/>
              <a:t>Use sentence structure.</a:t>
            </a:r>
          </a:p>
          <a:p>
            <a:pPr lvl="0"/>
            <a:r>
              <a:rPr lang="en-US" altLang="en-US"/>
              <a:t>Bullets are Wingdings square (n) size is 75% of the text.</a:t>
            </a:r>
          </a:p>
          <a:p>
            <a:pPr lvl="1"/>
            <a:r>
              <a:rPr lang="en-US" altLang="en-US"/>
              <a:t>Dashes are option dashes and are 100% of the text size.</a:t>
            </a:r>
          </a:p>
          <a:p>
            <a:pPr lvl="1"/>
            <a:r>
              <a:rPr lang="en-US" altLang="en-US"/>
              <a:t>Dashes Should have a tighter line spacing than the bullets.</a:t>
            </a:r>
          </a:p>
          <a:p>
            <a:pPr lvl="0"/>
            <a:r>
              <a:rPr lang="en-US" altLang="en-US"/>
              <a:t>Line spacing is .9 on .5 after.</a:t>
            </a:r>
          </a:p>
          <a:p>
            <a:pPr lvl="0"/>
            <a:r>
              <a:rPr lang="en-US" altLang="en-US"/>
              <a:t>Use periods on note pages.</a:t>
            </a:r>
          </a:p>
          <a:p>
            <a:pPr lvl="0"/>
            <a:r>
              <a:rPr lang="en-US" altLang="en-US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F91813F2-4989-C312-1162-71C11B4281A5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25DCD94A-D22C-FEF1-8268-32BC282162FB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AC01A6B5-5027-9513-9EFC-C1C0E5BBDA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/>
          <a:p>
            <a:pPr algn="ctr" eaLnBrk="0" hangingPunct="0"/>
            <a:fld id="{851DB4BF-317B-489F-B4EA-867957831C9A}" type="slidenum">
              <a:rPr lang="en-US" altLang="en-US" sz="1200" b="1"/>
              <a:pPr algn="ctr" eaLnBrk="0" hangingPunct="0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EB54E6FE-787F-B74C-7BF5-9F74F1221CA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CC26BE45-7F15-880C-D5AB-95B90CA4A43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2" name="Rectangle 4">
            <a:extLst>
              <a:ext uri="{FF2B5EF4-FFF2-40B4-BE49-F238E27FC236}">
                <a16:creationId xmlns:a16="http://schemas.microsoft.com/office/drawing/2014/main" id="{C17DDEBB-A2BB-2E0E-85C0-F732A6262515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442373" name="Rectangle 5">
            <a:extLst>
              <a:ext uri="{FF2B5EF4-FFF2-40B4-BE49-F238E27FC236}">
                <a16:creationId xmlns:a16="http://schemas.microsoft.com/office/drawing/2014/main" id="{F8714EE5-B691-09EC-3E71-00C8EF4EBFB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F90D9-EF32-83B5-7D18-E1E4A47570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034AFDA-E436-D35E-6F97-3431A30ACB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79351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866AE-EB82-F96B-0484-26B8B3127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453670-FA4B-07C1-EE2C-70E8A47C5A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1490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0D2ED2-B8B0-6B0B-3F32-2EA5156861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20995F-619D-39B1-E132-56E9EBD07D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5387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94B84-C1FC-3393-90B9-FA9EEEF92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6B8174-1FF9-B2BA-4964-587FB47F91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216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A10E4-01AF-6885-299B-7C8C34C73D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5E09E7-7994-B48E-487F-F504ADD0F6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58367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8359E-3A60-752B-643C-357485C1A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B21C4C-80E3-E235-D6E7-474C40E20C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E598C47-E713-F5AA-60EC-5A983BC6B0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3776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43EDA-1D8E-EDAA-87B0-2A5250F77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6997C4-3F01-787A-DDA3-503AA7AE37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2028128-6685-BF33-B719-740C09D4B8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BB019A-CB53-D7C4-08B7-91A7F2E7C6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3DB1B7-3636-A67D-6D8D-F1F70CADC5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65576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227657-1E3F-93FB-AE39-9633730F8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87976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3549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6CCF8-39F6-0985-15F1-0260284E09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2B2944-680A-601F-BFB0-B013CC5E6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7CC0C5-50F6-DD1F-4AA0-27EBE0AEDB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54004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C75BA2-D997-4297-4659-5FB5BF76B6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6209A2-5ED7-97B3-1A33-C52E7AD41E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448B0D-A59F-CE77-2B2C-DB3E65D48C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904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E5475EB6-A79C-FEC6-D661-904D9665AC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04016E9F-E2CB-F4C3-6B46-C2316A8FDE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17FAA3C0-311E-CA4E-AEBB-142B2FEAA0FC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0BC54A1F-24B5-1873-1DD9-15269ECEAF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0"/>
            <a:ext cx="2286000" cy="760545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628" tIns="41315" rIns="82628" bIns="41315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XXXX</a:t>
            </a:r>
          </a:p>
          <a:p>
            <a:r>
              <a:rPr lang="en-US" altLang="en-US" sz="2200" b="1" dirty="0">
                <a:solidFill>
                  <a:schemeClr val="bg1"/>
                </a:solidFill>
                <a:latin typeface="Arial" panose="020B0604020202020204" pitchFamily="34" charset="0"/>
              </a:rPr>
              <a:t> </a:t>
            </a:r>
            <a:r>
              <a:rPr lang="en-US" altLang="en-US" sz="1800" b="1" i="1" dirty="0">
                <a:solidFill>
                  <a:schemeClr val="bg1"/>
                </a:solidFill>
                <a:latin typeface="Arial" panose="020B0604020202020204" pitchFamily="34" charset="0"/>
              </a:rPr>
              <a:t>Six Sigma “Belt”</a:t>
            </a:r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617E1DC2-1DBD-06C8-24F8-D09D2605DDD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fld id="{7CC6A22C-DA75-4E45-ABD1-226E3284488D}" type="slidenum">
              <a:rPr lang="en-US" altLang="en-US" sz="1300"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wmf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6.bin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oleObject" Target="../embeddings/oleObject7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wmf"/><Relationship Id="rId4" Type="http://schemas.openxmlformats.org/officeDocument/2006/relationships/oleObject" Target="../embeddings/oleObject8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oleObject" Target="../embeddings/oleObject13.bin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wmf"/><Relationship Id="rId4" Type="http://schemas.openxmlformats.org/officeDocument/2006/relationships/oleObject" Target="../embeddings/oleObject14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oleObject" Target="../embeddings/oleObject15.bin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oleObject" Target="../embeddings/oleObject16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7" Type="http://schemas.openxmlformats.org/officeDocument/2006/relationships/image" Target="../media/image5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w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56" name="Group 160">
            <a:extLst>
              <a:ext uri="{FF2B5EF4-FFF2-40B4-BE49-F238E27FC236}">
                <a16:creationId xmlns:a16="http://schemas.microsoft.com/office/drawing/2014/main" id="{B0FCE590-4879-4B8C-3D2A-D85EEAF8DDFB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0" name="Line 4">
              <a:extLst>
                <a:ext uri="{FF2B5EF4-FFF2-40B4-BE49-F238E27FC236}">
                  <a16:creationId xmlns:a16="http://schemas.microsoft.com/office/drawing/2014/main" id="{42BEAEA4-BCC0-602A-278B-E1F6C28591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247" name="Group 151">
              <a:extLst>
                <a:ext uri="{FF2B5EF4-FFF2-40B4-BE49-F238E27FC236}">
                  <a16:creationId xmlns:a16="http://schemas.microsoft.com/office/drawing/2014/main" id="{C2DA5CDD-1C7F-B25C-3D1E-BDB75A6969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01" name="Rectangle 5">
                <a:extLst>
                  <a:ext uri="{FF2B5EF4-FFF2-40B4-BE49-F238E27FC236}">
                    <a16:creationId xmlns:a16="http://schemas.microsoft.com/office/drawing/2014/main" id="{84659198-6F60-85CB-F8DD-EE300D2C71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" name="Rectangle 6">
                <a:extLst>
                  <a:ext uri="{FF2B5EF4-FFF2-40B4-BE49-F238E27FC236}">
                    <a16:creationId xmlns:a16="http://schemas.microsoft.com/office/drawing/2014/main" id="{8257CD0A-0773-622E-57FF-7B3F7DF24A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3" name="Line 7">
                <a:extLst>
                  <a:ext uri="{FF2B5EF4-FFF2-40B4-BE49-F238E27FC236}">
                    <a16:creationId xmlns:a16="http://schemas.microsoft.com/office/drawing/2014/main" id="{144834F5-4E35-D265-E928-D36C55C70C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4" name="Line 8">
                <a:extLst>
                  <a:ext uri="{FF2B5EF4-FFF2-40B4-BE49-F238E27FC236}">
                    <a16:creationId xmlns:a16="http://schemas.microsoft.com/office/drawing/2014/main" id="{64D5CDD4-2FC6-EC9A-4FCD-C5C015BF87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5" name="Line 9">
                <a:extLst>
                  <a:ext uri="{FF2B5EF4-FFF2-40B4-BE49-F238E27FC236}">
                    <a16:creationId xmlns:a16="http://schemas.microsoft.com/office/drawing/2014/main" id="{017D3DD9-9E7D-0062-FF85-D14115DC4C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6" name="Line 10">
                <a:extLst>
                  <a:ext uri="{FF2B5EF4-FFF2-40B4-BE49-F238E27FC236}">
                    <a16:creationId xmlns:a16="http://schemas.microsoft.com/office/drawing/2014/main" id="{0A27461E-B2E5-B043-31CC-1A3DFE2DAD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7" name="Line 11">
                <a:extLst>
                  <a:ext uri="{FF2B5EF4-FFF2-40B4-BE49-F238E27FC236}">
                    <a16:creationId xmlns:a16="http://schemas.microsoft.com/office/drawing/2014/main" id="{520FB2F3-D643-E1C7-966B-FA9070DBFB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8" name="Line 12">
                <a:extLst>
                  <a:ext uri="{FF2B5EF4-FFF2-40B4-BE49-F238E27FC236}">
                    <a16:creationId xmlns:a16="http://schemas.microsoft.com/office/drawing/2014/main" id="{09CA5640-C8DA-4649-0942-F45B6BA255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9" name="Line 13">
                <a:extLst>
                  <a:ext uri="{FF2B5EF4-FFF2-40B4-BE49-F238E27FC236}">
                    <a16:creationId xmlns:a16="http://schemas.microsoft.com/office/drawing/2014/main" id="{AB09CF02-9E2C-07EE-01F8-BEC17E8A63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0" name="Line 14">
                <a:extLst>
                  <a:ext uri="{FF2B5EF4-FFF2-40B4-BE49-F238E27FC236}">
                    <a16:creationId xmlns:a16="http://schemas.microsoft.com/office/drawing/2014/main" id="{A7690C4E-09D9-37F2-9E4A-371E971146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1" name="Line 15">
                <a:extLst>
                  <a:ext uri="{FF2B5EF4-FFF2-40B4-BE49-F238E27FC236}">
                    <a16:creationId xmlns:a16="http://schemas.microsoft.com/office/drawing/2014/main" id="{3469084A-1F3D-DE8E-65FD-30CB4F8421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2" name="Line 16">
                <a:extLst>
                  <a:ext uri="{FF2B5EF4-FFF2-40B4-BE49-F238E27FC236}">
                    <a16:creationId xmlns:a16="http://schemas.microsoft.com/office/drawing/2014/main" id="{58A880DF-FB61-6BE1-E62E-627714C591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3" name="Line 17">
                <a:extLst>
                  <a:ext uri="{FF2B5EF4-FFF2-40B4-BE49-F238E27FC236}">
                    <a16:creationId xmlns:a16="http://schemas.microsoft.com/office/drawing/2014/main" id="{96A5FCF9-71E3-5636-82F3-26B9844B64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4" name="Line 18">
                <a:extLst>
                  <a:ext uri="{FF2B5EF4-FFF2-40B4-BE49-F238E27FC236}">
                    <a16:creationId xmlns:a16="http://schemas.microsoft.com/office/drawing/2014/main" id="{5B96B670-2162-CC35-C4B6-FCF3BEDD1C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5" name="Line 19">
                <a:extLst>
                  <a:ext uri="{FF2B5EF4-FFF2-40B4-BE49-F238E27FC236}">
                    <a16:creationId xmlns:a16="http://schemas.microsoft.com/office/drawing/2014/main" id="{4A49E3D9-8F8F-EED1-5F97-E5DD7BE726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6" name="Line 20">
                <a:extLst>
                  <a:ext uri="{FF2B5EF4-FFF2-40B4-BE49-F238E27FC236}">
                    <a16:creationId xmlns:a16="http://schemas.microsoft.com/office/drawing/2014/main" id="{61484F29-F897-A260-7D93-2075EA82CA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7" name="Line 21">
                <a:extLst>
                  <a:ext uri="{FF2B5EF4-FFF2-40B4-BE49-F238E27FC236}">
                    <a16:creationId xmlns:a16="http://schemas.microsoft.com/office/drawing/2014/main" id="{6EE76C2A-11F1-3D77-6632-3800F76CD4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22">
                <a:extLst>
                  <a:ext uri="{FF2B5EF4-FFF2-40B4-BE49-F238E27FC236}">
                    <a16:creationId xmlns:a16="http://schemas.microsoft.com/office/drawing/2014/main" id="{790EDCA3-BCF0-A104-5657-D21D09CBFA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23">
                <a:extLst>
                  <a:ext uri="{FF2B5EF4-FFF2-40B4-BE49-F238E27FC236}">
                    <a16:creationId xmlns:a16="http://schemas.microsoft.com/office/drawing/2014/main" id="{641D1D18-A380-498F-DAC0-981CB41FE5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24">
                <a:extLst>
                  <a:ext uri="{FF2B5EF4-FFF2-40B4-BE49-F238E27FC236}">
                    <a16:creationId xmlns:a16="http://schemas.microsoft.com/office/drawing/2014/main" id="{61054C3C-81F1-A955-A414-A70EF293F6A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25">
                <a:extLst>
                  <a:ext uri="{FF2B5EF4-FFF2-40B4-BE49-F238E27FC236}">
                    <a16:creationId xmlns:a16="http://schemas.microsoft.com/office/drawing/2014/main" id="{478FD98E-76B1-65CA-F2FA-F9EA43D84F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Freeform 26">
                <a:extLst>
                  <a:ext uri="{FF2B5EF4-FFF2-40B4-BE49-F238E27FC236}">
                    <a16:creationId xmlns:a16="http://schemas.microsoft.com/office/drawing/2014/main" id="{50EB65D2-5B44-F27A-7237-FEED666067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3" name="Line 27">
                <a:extLst>
                  <a:ext uri="{FF2B5EF4-FFF2-40B4-BE49-F238E27FC236}">
                    <a16:creationId xmlns:a16="http://schemas.microsoft.com/office/drawing/2014/main" id="{43494F47-9EDF-40B6-2409-A591DCFCA5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28">
                <a:extLst>
                  <a:ext uri="{FF2B5EF4-FFF2-40B4-BE49-F238E27FC236}">
                    <a16:creationId xmlns:a16="http://schemas.microsoft.com/office/drawing/2014/main" id="{2AC01079-0E44-E002-6662-C1ED44E8AA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29">
                <a:extLst>
                  <a:ext uri="{FF2B5EF4-FFF2-40B4-BE49-F238E27FC236}">
                    <a16:creationId xmlns:a16="http://schemas.microsoft.com/office/drawing/2014/main" id="{DE6953F7-DF83-A510-BA60-1AF3BFF08E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Freeform 30">
                <a:extLst>
                  <a:ext uri="{FF2B5EF4-FFF2-40B4-BE49-F238E27FC236}">
                    <a16:creationId xmlns:a16="http://schemas.microsoft.com/office/drawing/2014/main" id="{4583D6BB-2634-5E19-BDEF-AECDCBE3DD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27" name="Line 31">
                <a:extLst>
                  <a:ext uri="{FF2B5EF4-FFF2-40B4-BE49-F238E27FC236}">
                    <a16:creationId xmlns:a16="http://schemas.microsoft.com/office/drawing/2014/main" id="{76A346E8-085C-207D-433A-03502455D6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32">
                <a:extLst>
                  <a:ext uri="{FF2B5EF4-FFF2-40B4-BE49-F238E27FC236}">
                    <a16:creationId xmlns:a16="http://schemas.microsoft.com/office/drawing/2014/main" id="{43A7B2B8-B7DE-EBB5-FF98-5B07235821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33">
                <a:extLst>
                  <a:ext uri="{FF2B5EF4-FFF2-40B4-BE49-F238E27FC236}">
                    <a16:creationId xmlns:a16="http://schemas.microsoft.com/office/drawing/2014/main" id="{ADB74721-AF9B-6A99-3C6D-EFEBA9070E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34">
                <a:extLst>
                  <a:ext uri="{FF2B5EF4-FFF2-40B4-BE49-F238E27FC236}">
                    <a16:creationId xmlns:a16="http://schemas.microsoft.com/office/drawing/2014/main" id="{7F0F42ED-FEDF-E82D-DE4F-2552A302FC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35">
                <a:extLst>
                  <a:ext uri="{FF2B5EF4-FFF2-40B4-BE49-F238E27FC236}">
                    <a16:creationId xmlns:a16="http://schemas.microsoft.com/office/drawing/2014/main" id="{A992F908-C562-DE8B-AF42-9571B2B3AE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36">
                <a:extLst>
                  <a:ext uri="{FF2B5EF4-FFF2-40B4-BE49-F238E27FC236}">
                    <a16:creationId xmlns:a16="http://schemas.microsoft.com/office/drawing/2014/main" id="{FAF79742-623E-2A09-4E12-D8D767B52C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37">
                <a:extLst>
                  <a:ext uri="{FF2B5EF4-FFF2-40B4-BE49-F238E27FC236}">
                    <a16:creationId xmlns:a16="http://schemas.microsoft.com/office/drawing/2014/main" id="{4AFA6B49-BA2A-9D50-E6E1-9D92F5A75F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38">
                <a:extLst>
                  <a:ext uri="{FF2B5EF4-FFF2-40B4-BE49-F238E27FC236}">
                    <a16:creationId xmlns:a16="http://schemas.microsoft.com/office/drawing/2014/main" id="{753D1A0E-6ECE-D652-23A9-B9A28158EF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39">
                <a:extLst>
                  <a:ext uri="{FF2B5EF4-FFF2-40B4-BE49-F238E27FC236}">
                    <a16:creationId xmlns:a16="http://schemas.microsoft.com/office/drawing/2014/main" id="{B1D62293-BA5A-627C-63EC-22FE9EE5F8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Line 40">
                <a:extLst>
                  <a:ext uri="{FF2B5EF4-FFF2-40B4-BE49-F238E27FC236}">
                    <a16:creationId xmlns:a16="http://schemas.microsoft.com/office/drawing/2014/main" id="{09BF4904-8EFC-B0CC-B9F9-BC39E2A541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7" name="Line 41">
                <a:extLst>
                  <a:ext uri="{FF2B5EF4-FFF2-40B4-BE49-F238E27FC236}">
                    <a16:creationId xmlns:a16="http://schemas.microsoft.com/office/drawing/2014/main" id="{CC7A18CC-334F-F751-7FFC-A977160161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42">
                <a:extLst>
                  <a:ext uri="{FF2B5EF4-FFF2-40B4-BE49-F238E27FC236}">
                    <a16:creationId xmlns:a16="http://schemas.microsoft.com/office/drawing/2014/main" id="{91ED2E37-0BEA-8521-0DAD-2CAD4167A3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43">
                <a:extLst>
                  <a:ext uri="{FF2B5EF4-FFF2-40B4-BE49-F238E27FC236}">
                    <a16:creationId xmlns:a16="http://schemas.microsoft.com/office/drawing/2014/main" id="{9CA773A0-AEB7-329E-CC47-CCBE83CD26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Line 44">
                <a:extLst>
                  <a:ext uri="{FF2B5EF4-FFF2-40B4-BE49-F238E27FC236}">
                    <a16:creationId xmlns:a16="http://schemas.microsoft.com/office/drawing/2014/main" id="{3BDCB0D0-77D4-FB7B-0B2E-178E7F0871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1" name="Line 45">
                <a:extLst>
                  <a:ext uri="{FF2B5EF4-FFF2-40B4-BE49-F238E27FC236}">
                    <a16:creationId xmlns:a16="http://schemas.microsoft.com/office/drawing/2014/main" id="{D97A9B91-3D67-7760-2468-FDF2DC348B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46">
                <a:extLst>
                  <a:ext uri="{FF2B5EF4-FFF2-40B4-BE49-F238E27FC236}">
                    <a16:creationId xmlns:a16="http://schemas.microsoft.com/office/drawing/2014/main" id="{4418AC51-A073-75E9-17F9-5106BC4C15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47">
                <a:extLst>
                  <a:ext uri="{FF2B5EF4-FFF2-40B4-BE49-F238E27FC236}">
                    <a16:creationId xmlns:a16="http://schemas.microsoft.com/office/drawing/2014/main" id="{235834A8-B8FB-8F0E-4E7C-ADB1D517CD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48">
                <a:extLst>
                  <a:ext uri="{FF2B5EF4-FFF2-40B4-BE49-F238E27FC236}">
                    <a16:creationId xmlns:a16="http://schemas.microsoft.com/office/drawing/2014/main" id="{93EA17BD-67D9-7615-B95E-4F0F8B7980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49">
                <a:extLst>
                  <a:ext uri="{FF2B5EF4-FFF2-40B4-BE49-F238E27FC236}">
                    <a16:creationId xmlns:a16="http://schemas.microsoft.com/office/drawing/2014/main" id="{EBC1904C-7D64-950D-FE62-611F1C153E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50">
                <a:extLst>
                  <a:ext uri="{FF2B5EF4-FFF2-40B4-BE49-F238E27FC236}">
                    <a16:creationId xmlns:a16="http://schemas.microsoft.com/office/drawing/2014/main" id="{854720A4-3FC8-D8CF-7CBB-4910D4C87F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51">
                <a:extLst>
                  <a:ext uri="{FF2B5EF4-FFF2-40B4-BE49-F238E27FC236}">
                    <a16:creationId xmlns:a16="http://schemas.microsoft.com/office/drawing/2014/main" id="{194FF530-0F32-CF29-D42A-0FD237A5BD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52">
                <a:extLst>
                  <a:ext uri="{FF2B5EF4-FFF2-40B4-BE49-F238E27FC236}">
                    <a16:creationId xmlns:a16="http://schemas.microsoft.com/office/drawing/2014/main" id="{1111D497-0305-84E8-DDC5-DAA839EC53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53">
                <a:extLst>
                  <a:ext uri="{FF2B5EF4-FFF2-40B4-BE49-F238E27FC236}">
                    <a16:creationId xmlns:a16="http://schemas.microsoft.com/office/drawing/2014/main" id="{4A98781E-2D9A-6800-8A0F-51BA8F5A4D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54">
                <a:extLst>
                  <a:ext uri="{FF2B5EF4-FFF2-40B4-BE49-F238E27FC236}">
                    <a16:creationId xmlns:a16="http://schemas.microsoft.com/office/drawing/2014/main" id="{CE1BF594-E8D3-060C-18A0-378B9BCF79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55">
                <a:extLst>
                  <a:ext uri="{FF2B5EF4-FFF2-40B4-BE49-F238E27FC236}">
                    <a16:creationId xmlns:a16="http://schemas.microsoft.com/office/drawing/2014/main" id="{08721C43-6A0C-5E55-9106-661F4B8FC1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56">
                <a:extLst>
                  <a:ext uri="{FF2B5EF4-FFF2-40B4-BE49-F238E27FC236}">
                    <a16:creationId xmlns:a16="http://schemas.microsoft.com/office/drawing/2014/main" id="{95E8DE91-F01C-D138-F216-58CD3DC58E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57">
                <a:extLst>
                  <a:ext uri="{FF2B5EF4-FFF2-40B4-BE49-F238E27FC236}">
                    <a16:creationId xmlns:a16="http://schemas.microsoft.com/office/drawing/2014/main" id="{8E81DE7F-6EB0-0440-CF54-E41FFD05D6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58">
                <a:extLst>
                  <a:ext uri="{FF2B5EF4-FFF2-40B4-BE49-F238E27FC236}">
                    <a16:creationId xmlns:a16="http://schemas.microsoft.com/office/drawing/2014/main" id="{FDBEBA2D-1367-858A-79BD-46B37365E2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Freeform 59">
                <a:extLst>
                  <a:ext uri="{FF2B5EF4-FFF2-40B4-BE49-F238E27FC236}">
                    <a16:creationId xmlns:a16="http://schemas.microsoft.com/office/drawing/2014/main" id="{82BE9AF6-B074-4C4E-1FA3-E871F4C737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6" name="Line 60">
                <a:extLst>
                  <a:ext uri="{FF2B5EF4-FFF2-40B4-BE49-F238E27FC236}">
                    <a16:creationId xmlns:a16="http://schemas.microsoft.com/office/drawing/2014/main" id="{30B87476-A28A-56E1-4343-4C72B2EA34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Freeform 61">
                <a:extLst>
                  <a:ext uri="{FF2B5EF4-FFF2-40B4-BE49-F238E27FC236}">
                    <a16:creationId xmlns:a16="http://schemas.microsoft.com/office/drawing/2014/main" id="{75861994-2A3A-A16D-D6A3-9C27EA6CF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58" name="Line 62">
                <a:extLst>
                  <a:ext uri="{FF2B5EF4-FFF2-40B4-BE49-F238E27FC236}">
                    <a16:creationId xmlns:a16="http://schemas.microsoft.com/office/drawing/2014/main" id="{ECFEC324-2077-C781-EF3A-6761A1888C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63">
                <a:extLst>
                  <a:ext uri="{FF2B5EF4-FFF2-40B4-BE49-F238E27FC236}">
                    <a16:creationId xmlns:a16="http://schemas.microsoft.com/office/drawing/2014/main" id="{E4B4A755-72B2-A410-E7E3-31DC24EB4F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64">
                <a:extLst>
                  <a:ext uri="{FF2B5EF4-FFF2-40B4-BE49-F238E27FC236}">
                    <a16:creationId xmlns:a16="http://schemas.microsoft.com/office/drawing/2014/main" id="{442EAF2D-EEE5-237E-0DAA-E8FDE1A0AA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65">
                <a:extLst>
                  <a:ext uri="{FF2B5EF4-FFF2-40B4-BE49-F238E27FC236}">
                    <a16:creationId xmlns:a16="http://schemas.microsoft.com/office/drawing/2014/main" id="{7B0737B7-074A-6940-716C-0C4A3D34C3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66">
                <a:extLst>
                  <a:ext uri="{FF2B5EF4-FFF2-40B4-BE49-F238E27FC236}">
                    <a16:creationId xmlns:a16="http://schemas.microsoft.com/office/drawing/2014/main" id="{95D08DBF-C192-539F-9270-C3A0E21FE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67">
                <a:extLst>
                  <a:ext uri="{FF2B5EF4-FFF2-40B4-BE49-F238E27FC236}">
                    <a16:creationId xmlns:a16="http://schemas.microsoft.com/office/drawing/2014/main" id="{A9DEACA4-F345-CF99-3EB0-FAED4F2E5D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68">
                <a:extLst>
                  <a:ext uri="{FF2B5EF4-FFF2-40B4-BE49-F238E27FC236}">
                    <a16:creationId xmlns:a16="http://schemas.microsoft.com/office/drawing/2014/main" id="{56F6593B-59B0-F4FF-F0FE-5CA7F32753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69">
                <a:extLst>
                  <a:ext uri="{FF2B5EF4-FFF2-40B4-BE49-F238E27FC236}">
                    <a16:creationId xmlns:a16="http://schemas.microsoft.com/office/drawing/2014/main" id="{BF30DE03-AE13-BEF5-FAA2-E3CC951919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Freeform 70">
                <a:extLst>
                  <a:ext uri="{FF2B5EF4-FFF2-40B4-BE49-F238E27FC236}">
                    <a16:creationId xmlns:a16="http://schemas.microsoft.com/office/drawing/2014/main" id="{E20E7AE1-C4A9-5BFF-B1EC-E2B6ED41D1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67" name="Line 71">
                <a:extLst>
                  <a:ext uri="{FF2B5EF4-FFF2-40B4-BE49-F238E27FC236}">
                    <a16:creationId xmlns:a16="http://schemas.microsoft.com/office/drawing/2014/main" id="{F7216BEF-6E6E-2270-CC2E-DCFC1F9EA2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72">
                <a:extLst>
                  <a:ext uri="{FF2B5EF4-FFF2-40B4-BE49-F238E27FC236}">
                    <a16:creationId xmlns:a16="http://schemas.microsoft.com/office/drawing/2014/main" id="{5AD813A2-2F13-9F86-CF6E-CE3284C999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73">
                <a:extLst>
                  <a:ext uri="{FF2B5EF4-FFF2-40B4-BE49-F238E27FC236}">
                    <a16:creationId xmlns:a16="http://schemas.microsoft.com/office/drawing/2014/main" id="{DF704590-8F79-3A14-263D-65762CB2DC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Freeform 74">
                <a:extLst>
                  <a:ext uri="{FF2B5EF4-FFF2-40B4-BE49-F238E27FC236}">
                    <a16:creationId xmlns:a16="http://schemas.microsoft.com/office/drawing/2014/main" id="{36B3B4E5-DCBF-F345-D8F9-5EADB6C5BB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1" name="Freeform 75">
                <a:extLst>
                  <a:ext uri="{FF2B5EF4-FFF2-40B4-BE49-F238E27FC236}">
                    <a16:creationId xmlns:a16="http://schemas.microsoft.com/office/drawing/2014/main" id="{F4E6D5B0-46C9-3A0E-8A52-81AA3C892F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Freeform 76">
                <a:extLst>
                  <a:ext uri="{FF2B5EF4-FFF2-40B4-BE49-F238E27FC236}">
                    <a16:creationId xmlns:a16="http://schemas.microsoft.com/office/drawing/2014/main" id="{093A5176-675C-D4D6-8AEA-B146840572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3" name="Line 77">
                <a:extLst>
                  <a:ext uri="{FF2B5EF4-FFF2-40B4-BE49-F238E27FC236}">
                    <a16:creationId xmlns:a16="http://schemas.microsoft.com/office/drawing/2014/main" id="{E7BD6B32-2DB9-A780-7506-5B83D90064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78">
                <a:extLst>
                  <a:ext uri="{FF2B5EF4-FFF2-40B4-BE49-F238E27FC236}">
                    <a16:creationId xmlns:a16="http://schemas.microsoft.com/office/drawing/2014/main" id="{8631E410-C976-B567-B20A-02BD357471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Freeform 79">
                <a:extLst>
                  <a:ext uri="{FF2B5EF4-FFF2-40B4-BE49-F238E27FC236}">
                    <a16:creationId xmlns:a16="http://schemas.microsoft.com/office/drawing/2014/main" id="{E9253508-4F85-36A6-ACF5-5BC7067B5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6" name="Line 80">
                <a:extLst>
                  <a:ext uri="{FF2B5EF4-FFF2-40B4-BE49-F238E27FC236}">
                    <a16:creationId xmlns:a16="http://schemas.microsoft.com/office/drawing/2014/main" id="{E50987E1-D1A9-92E5-2D40-FE6BE987F7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81">
                <a:extLst>
                  <a:ext uri="{FF2B5EF4-FFF2-40B4-BE49-F238E27FC236}">
                    <a16:creationId xmlns:a16="http://schemas.microsoft.com/office/drawing/2014/main" id="{FF8D828F-000D-D8ED-CF48-993DFDBFD4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82">
                <a:extLst>
                  <a:ext uri="{FF2B5EF4-FFF2-40B4-BE49-F238E27FC236}">
                    <a16:creationId xmlns:a16="http://schemas.microsoft.com/office/drawing/2014/main" id="{4F016DD4-7303-E90E-2BE5-C9D1886A5D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83">
                <a:extLst>
                  <a:ext uri="{FF2B5EF4-FFF2-40B4-BE49-F238E27FC236}">
                    <a16:creationId xmlns:a16="http://schemas.microsoft.com/office/drawing/2014/main" id="{31013DBE-614B-10AE-5A7F-D5BEB300A3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Line 84">
                <a:extLst>
                  <a:ext uri="{FF2B5EF4-FFF2-40B4-BE49-F238E27FC236}">
                    <a16:creationId xmlns:a16="http://schemas.microsoft.com/office/drawing/2014/main" id="{5D71A620-F457-1159-DFE0-B53D5A20E7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1" name="Line 85">
                <a:extLst>
                  <a:ext uri="{FF2B5EF4-FFF2-40B4-BE49-F238E27FC236}">
                    <a16:creationId xmlns:a16="http://schemas.microsoft.com/office/drawing/2014/main" id="{17738E26-A3E7-CA38-F637-8A970A97E6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86">
                <a:extLst>
                  <a:ext uri="{FF2B5EF4-FFF2-40B4-BE49-F238E27FC236}">
                    <a16:creationId xmlns:a16="http://schemas.microsoft.com/office/drawing/2014/main" id="{73057A89-BB15-25D0-B29A-FA589F9A65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Line 87">
                <a:extLst>
                  <a:ext uri="{FF2B5EF4-FFF2-40B4-BE49-F238E27FC236}">
                    <a16:creationId xmlns:a16="http://schemas.microsoft.com/office/drawing/2014/main" id="{51C9B444-C92F-B752-5283-7104639739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4" name="Freeform 88">
                <a:extLst>
                  <a:ext uri="{FF2B5EF4-FFF2-40B4-BE49-F238E27FC236}">
                    <a16:creationId xmlns:a16="http://schemas.microsoft.com/office/drawing/2014/main" id="{92A2CB0C-1654-B89C-2D6B-C97B93185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Line 89">
                <a:extLst>
                  <a:ext uri="{FF2B5EF4-FFF2-40B4-BE49-F238E27FC236}">
                    <a16:creationId xmlns:a16="http://schemas.microsoft.com/office/drawing/2014/main" id="{C9D90EEB-A688-0E99-2FA2-348C1FD8AA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6" name="Freeform 90">
                <a:extLst>
                  <a:ext uri="{FF2B5EF4-FFF2-40B4-BE49-F238E27FC236}">
                    <a16:creationId xmlns:a16="http://schemas.microsoft.com/office/drawing/2014/main" id="{768A14EC-EFFB-2144-02A7-E8315C9A3C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91">
                <a:extLst>
                  <a:ext uri="{FF2B5EF4-FFF2-40B4-BE49-F238E27FC236}">
                    <a16:creationId xmlns:a16="http://schemas.microsoft.com/office/drawing/2014/main" id="{AF523D87-38DF-90B7-1F4D-B0D2E07D45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92">
                <a:extLst>
                  <a:ext uri="{FF2B5EF4-FFF2-40B4-BE49-F238E27FC236}">
                    <a16:creationId xmlns:a16="http://schemas.microsoft.com/office/drawing/2014/main" id="{BEBB5630-DD4B-2F61-AF30-0CDE837AA7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Line 93">
                <a:extLst>
                  <a:ext uri="{FF2B5EF4-FFF2-40B4-BE49-F238E27FC236}">
                    <a16:creationId xmlns:a16="http://schemas.microsoft.com/office/drawing/2014/main" id="{9B9B1A24-CEEA-7B50-7E8C-95138AEE0B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0" name="Line 94">
                <a:extLst>
                  <a:ext uri="{FF2B5EF4-FFF2-40B4-BE49-F238E27FC236}">
                    <a16:creationId xmlns:a16="http://schemas.microsoft.com/office/drawing/2014/main" id="{FEE7E548-D90A-8626-9F8C-0A2CA75BF7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95">
                <a:extLst>
                  <a:ext uri="{FF2B5EF4-FFF2-40B4-BE49-F238E27FC236}">
                    <a16:creationId xmlns:a16="http://schemas.microsoft.com/office/drawing/2014/main" id="{8CDF3CB4-3946-5006-F6B2-CEBDF60054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96">
                <a:extLst>
                  <a:ext uri="{FF2B5EF4-FFF2-40B4-BE49-F238E27FC236}">
                    <a16:creationId xmlns:a16="http://schemas.microsoft.com/office/drawing/2014/main" id="{BAA6E7D3-7540-5C32-153E-D4B20F2ACF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97">
                <a:extLst>
                  <a:ext uri="{FF2B5EF4-FFF2-40B4-BE49-F238E27FC236}">
                    <a16:creationId xmlns:a16="http://schemas.microsoft.com/office/drawing/2014/main" id="{8D1A0E51-99E8-07F5-E1D9-B9CA59661C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98">
                <a:extLst>
                  <a:ext uri="{FF2B5EF4-FFF2-40B4-BE49-F238E27FC236}">
                    <a16:creationId xmlns:a16="http://schemas.microsoft.com/office/drawing/2014/main" id="{47B6A513-D14A-6888-7DA7-13BC7E4D5B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99">
                <a:extLst>
                  <a:ext uri="{FF2B5EF4-FFF2-40B4-BE49-F238E27FC236}">
                    <a16:creationId xmlns:a16="http://schemas.microsoft.com/office/drawing/2014/main" id="{EC8BBFB8-C1A2-26A5-5F03-B8E298C7C3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100">
                <a:extLst>
                  <a:ext uri="{FF2B5EF4-FFF2-40B4-BE49-F238E27FC236}">
                    <a16:creationId xmlns:a16="http://schemas.microsoft.com/office/drawing/2014/main" id="{42B8647E-73FD-22D1-E83D-B313299F93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101">
                <a:extLst>
                  <a:ext uri="{FF2B5EF4-FFF2-40B4-BE49-F238E27FC236}">
                    <a16:creationId xmlns:a16="http://schemas.microsoft.com/office/drawing/2014/main" id="{922899DA-4211-D0F3-E806-BAFA736F00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Line 102">
                <a:extLst>
                  <a:ext uri="{FF2B5EF4-FFF2-40B4-BE49-F238E27FC236}">
                    <a16:creationId xmlns:a16="http://schemas.microsoft.com/office/drawing/2014/main" id="{220D7CA5-73A2-67FB-6B85-277DB8F939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9" name="Line 103">
                <a:extLst>
                  <a:ext uri="{FF2B5EF4-FFF2-40B4-BE49-F238E27FC236}">
                    <a16:creationId xmlns:a16="http://schemas.microsoft.com/office/drawing/2014/main" id="{4D226B94-0C8A-A120-D95F-FE6FA888F4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Line 104">
                <a:extLst>
                  <a:ext uri="{FF2B5EF4-FFF2-40B4-BE49-F238E27FC236}">
                    <a16:creationId xmlns:a16="http://schemas.microsoft.com/office/drawing/2014/main" id="{B11314D2-61E9-6571-7CF8-2A7D5B41B1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1" name="Line 105">
                <a:extLst>
                  <a:ext uri="{FF2B5EF4-FFF2-40B4-BE49-F238E27FC236}">
                    <a16:creationId xmlns:a16="http://schemas.microsoft.com/office/drawing/2014/main" id="{3C5FA3ED-7565-9C7F-C308-4010C6A1B2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106">
                <a:extLst>
                  <a:ext uri="{FF2B5EF4-FFF2-40B4-BE49-F238E27FC236}">
                    <a16:creationId xmlns:a16="http://schemas.microsoft.com/office/drawing/2014/main" id="{A0B65084-C9BA-D94F-5AD5-1999F1AE98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107">
                <a:extLst>
                  <a:ext uri="{FF2B5EF4-FFF2-40B4-BE49-F238E27FC236}">
                    <a16:creationId xmlns:a16="http://schemas.microsoft.com/office/drawing/2014/main" id="{ADBC6031-A92F-824C-86BF-2B35172DF4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108">
                <a:extLst>
                  <a:ext uri="{FF2B5EF4-FFF2-40B4-BE49-F238E27FC236}">
                    <a16:creationId xmlns:a16="http://schemas.microsoft.com/office/drawing/2014/main" id="{AD741A1F-61BE-F4FC-8D8F-9AD20FFD94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109">
                <a:extLst>
                  <a:ext uri="{FF2B5EF4-FFF2-40B4-BE49-F238E27FC236}">
                    <a16:creationId xmlns:a16="http://schemas.microsoft.com/office/drawing/2014/main" id="{4270B595-278F-B9BF-3998-30EF45FADC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110">
                <a:extLst>
                  <a:ext uri="{FF2B5EF4-FFF2-40B4-BE49-F238E27FC236}">
                    <a16:creationId xmlns:a16="http://schemas.microsoft.com/office/drawing/2014/main" id="{E91D6335-2BB6-33AA-1340-7790397ABF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111">
                <a:extLst>
                  <a:ext uri="{FF2B5EF4-FFF2-40B4-BE49-F238E27FC236}">
                    <a16:creationId xmlns:a16="http://schemas.microsoft.com/office/drawing/2014/main" id="{770408C0-AE92-169F-EED9-9823642E23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112">
                <a:extLst>
                  <a:ext uri="{FF2B5EF4-FFF2-40B4-BE49-F238E27FC236}">
                    <a16:creationId xmlns:a16="http://schemas.microsoft.com/office/drawing/2014/main" id="{E99FA8F3-A903-7BF5-A197-E05F26FBBA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113">
                <a:extLst>
                  <a:ext uri="{FF2B5EF4-FFF2-40B4-BE49-F238E27FC236}">
                    <a16:creationId xmlns:a16="http://schemas.microsoft.com/office/drawing/2014/main" id="{106D93DC-AB5F-26CF-AE7F-E6CC353BB3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14">
                <a:extLst>
                  <a:ext uri="{FF2B5EF4-FFF2-40B4-BE49-F238E27FC236}">
                    <a16:creationId xmlns:a16="http://schemas.microsoft.com/office/drawing/2014/main" id="{200C41F3-ADB0-E510-2139-CB1CA93FA6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15">
                <a:extLst>
                  <a:ext uri="{FF2B5EF4-FFF2-40B4-BE49-F238E27FC236}">
                    <a16:creationId xmlns:a16="http://schemas.microsoft.com/office/drawing/2014/main" id="{A0C4FA7E-5ED2-CA92-47B4-2BF595B80E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16">
                <a:extLst>
                  <a:ext uri="{FF2B5EF4-FFF2-40B4-BE49-F238E27FC236}">
                    <a16:creationId xmlns:a16="http://schemas.microsoft.com/office/drawing/2014/main" id="{9F28BD6E-E942-8F5C-2964-DED32689A0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17">
                <a:extLst>
                  <a:ext uri="{FF2B5EF4-FFF2-40B4-BE49-F238E27FC236}">
                    <a16:creationId xmlns:a16="http://schemas.microsoft.com/office/drawing/2014/main" id="{6320EE2E-5724-7997-5389-E7C6DB0973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18">
                <a:extLst>
                  <a:ext uri="{FF2B5EF4-FFF2-40B4-BE49-F238E27FC236}">
                    <a16:creationId xmlns:a16="http://schemas.microsoft.com/office/drawing/2014/main" id="{3E010510-3EDC-5E91-3C68-27D7C8A2AC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Freeform 119">
                <a:extLst>
                  <a:ext uri="{FF2B5EF4-FFF2-40B4-BE49-F238E27FC236}">
                    <a16:creationId xmlns:a16="http://schemas.microsoft.com/office/drawing/2014/main" id="{B32BC903-D2B1-430B-100A-3854C1AF12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16" name="Line 120">
                <a:extLst>
                  <a:ext uri="{FF2B5EF4-FFF2-40B4-BE49-F238E27FC236}">
                    <a16:creationId xmlns:a16="http://schemas.microsoft.com/office/drawing/2014/main" id="{E40C9D13-86A2-CB24-336E-4AF022A1C1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21">
                <a:extLst>
                  <a:ext uri="{FF2B5EF4-FFF2-40B4-BE49-F238E27FC236}">
                    <a16:creationId xmlns:a16="http://schemas.microsoft.com/office/drawing/2014/main" id="{5501B042-EF3E-A155-2E60-148FEF19DB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22">
                <a:extLst>
                  <a:ext uri="{FF2B5EF4-FFF2-40B4-BE49-F238E27FC236}">
                    <a16:creationId xmlns:a16="http://schemas.microsoft.com/office/drawing/2014/main" id="{DF30FDBC-78E3-7DC1-3288-86775CDCBB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Freeform 123">
                <a:extLst>
                  <a:ext uri="{FF2B5EF4-FFF2-40B4-BE49-F238E27FC236}">
                    <a16:creationId xmlns:a16="http://schemas.microsoft.com/office/drawing/2014/main" id="{057F2C13-D043-D9FF-D790-272F2FC653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20" name="Line 124">
                <a:extLst>
                  <a:ext uri="{FF2B5EF4-FFF2-40B4-BE49-F238E27FC236}">
                    <a16:creationId xmlns:a16="http://schemas.microsoft.com/office/drawing/2014/main" id="{9223D014-A838-65BB-1251-3AEDDB9C04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25">
                <a:extLst>
                  <a:ext uri="{FF2B5EF4-FFF2-40B4-BE49-F238E27FC236}">
                    <a16:creationId xmlns:a16="http://schemas.microsoft.com/office/drawing/2014/main" id="{D28FF5E0-B2B5-0712-0660-BD6184D398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26">
                <a:extLst>
                  <a:ext uri="{FF2B5EF4-FFF2-40B4-BE49-F238E27FC236}">
                    <a16:creationId xmlns:a16="http://schemas.microsoft.com/office/drawing/2014/main" id="{572B3FDB-53EF-CF5A-D519-09645D981D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27">
                <a:extLst>
                  <a:ext uri="{FF2B5EF4-FFF2-40B4-BE49-F238E27FC236}">
                    <a16:creationId xmlns:a16="http://schemas.microsoft.com/office/drawing/2014/main" id="{81CE6855-B023-4759-D8ED-EC322275AF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28">
                <a:extLst>
                  <a:ext uri="{FF2B5EF4-FFF2-40B4-BE49-F238E27FC236}">
                    <a16:creationId xmlns:a16="http://schemas.microsoft.com/office/drawing/2014/main" id="{25F27539-5D8E-F3FA-860B-A78B588225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29">
                <a:extLst>
                  <a:ext uri="{FF2B5EF4-FFF2-40B4-BE49-F238E27FC236}">
                    <a16:creationId xmlns:a16="http://schemas.microsoft.com/office/drawing/2014/main" id="{0D8D78CE-FF37-1557-075F-EFB5692F26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30">
                <a:extLst>
                  <a:ext uri="{FF2B5EF4-FFF2-40B4-BE49-F238E27FC236}">
                    <a16:creationId xmlns:a16="http://schemas.microsoft.com/office/drawing/2014/main" id="{D22F7E9F-815E-B3B5-526A-41FA8FAFB2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31">
                <a:extLst>
                  <a:ext uri="{FF2B5EF4-FFF2-40B4-BE49-F238E27FC236}">
                    <a16:creationId xmlns:a16="http://schemas.microsoft.com/office/drawing/2014/main" id="{37A80CE4-5363-4ADE-E31E-A283DCE1E2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32">
                <a:extLst>
                  <a:ext uri="{FF2B5EF4-FFF2-40B4-BE49-F238E27FC236}">
                    <a16:creationId xmlns:a16="http://schemas.microsoft.com/office/drawing/2014/main" id="{7578F220-A0FD-0F95-B677-F13A4F1C4E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Line 133">
                <a:extLst>
                  <a:ext uri="{FF2B5EF4-FFF2-40B4-BE49-F238E27FC236}">
                    <a16:creationId xmlns:a16="http://schemas.microsoft.com/office/drawing/2014/main" id="{97E5AE43-E00D-3F61-5F9D-79E6D577AA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0" name="Line 134">
                <a:extLst>
                  <a:ext uri="{FF2B5EF4-FFF2-40B4-BE49-F238E27FC236}">
                    <a16:creationId xmlns:a16="http://schemas.microsoft.com/office/drawing/2014/main" id="{2A4D3962-51A1-9FA5-8A7C-9BEC193128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Rectangle 135">
                <a:extLst>
                  <a:ext uri="{FF2B5EF4-FFF2-40B4-BE49-F238E27FC236}">
                    <a16:creationId xmlns:a16="http://schemas.microsoft.com/office/drawing/2014/main" id="{792A5D76-61D2-394A-A1AF-75A71A9E34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Rectangle 136">
                <a:extLst>
                  <a:ext uri="{FF2B5EF4-FFF2-40B4-BE49-F238E27FC236}">
                    <a16:creationId xmlns:a16="http://schemas.microsoft.com/office/drawing/2014/main" id="{7B72A25C-163C-F5BC-D785-A01C0E37F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-6</a:t>
                </a:r>
              </a:p>
            </p:txBody>
          </p:sp>
          <p:sp>
            <p:nvSpPr>
              <p:cNvPr id="4233" name="Rectangle 137">
                <a:extLst>
                  <a:ext uri="{FF2B5EF4-FFF2-40B4-BE49-F238E27FC236}">
                    <a16:creationId xmlns:a16="http://schemas.microsoft.com/office/drawing/2014/main" id="{C3FAE1E0-2B44-3851-A9B9-298A9A5D98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4" name="Rectangle 138">
                <a:extLst>
                  <a:ext uri="{FF2B5EF4-FFF2-40B4-BE49-F238E27FC236}">
                    <a16:creationId xmlns:a16="http://schemas.microsoft.com/office/drawing/2014/main" id="{FE7B4EEE-0100-5F7B-0F83-61B538A424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-4</a:t>
                </a:r>
              </a:p>
            </p:txBody>
          </p:sp>
          <p:sp>
            <p:nvSpPr>
              <p:cNvPr id="4235" name="Rectangle 139">
                <a:extLst>
                  <a:ext uri="{FF2B5EF4-FFF2-40B4-BE49-F238E27FC236}">
                    <a16:creationId xmlns:a16="http://schemas.microsoft.com/office/drawing/2014/main" id="{4EA679F7-A814-4405-06DC-4716A65961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Rectangle 140">
                <a:extLst>
                  <a:ext uri="{FF2B5EF4-FFF2-40B4-BE49-F238E27FC236}">
                    <a16:creationId xmlns:a16="http://schemas.microsoft.com/office/drawing/2014/main" id="{FB19D188-0AB7-7CC1-A1FE-D403DAFDF0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-2</a:t>
                </a:r>
              </a:p>
            </p:txBody>
          </p:sp>
          <p:sp>
            <p:nvSpPr>
              <p:cNvPr id="4237" name="Rectangle 141">
                <a:extLst>
                  <a:ext uri="{FF2B5EF4-FFF2-40B4-BE49-F238E27FC236}">
                    <a16:creationId xmlns:a16="http://schemas.microsoft.com/office/drawing/2014/main" id="{2422116C-35FF-0BDF-A1B0-3C3CCC7DA6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Rectangle 142">
                <a:extLst>
                  <a:ext uri="{FF2B5EF4-FFF2-40B4-BE49-F238E27FC236}">
                    <a16:creationId xmlns:a16="http://schemas.microsoft.com/office/drawing/2014/main" id="{0C6C7B6C-19DE-61E6-4AF6-2976D2A491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</a:t>
                </a:r>
              </a:p>
            </p:txBody>
          </p:sp>
          <p:sp>
            <p:nvSpPr>
              <p:cNvPr id="4239" name="Rectangle 143">
                <a:extLst>
                  <a:ext uri="{FF2B5EF4-FFF2-40B4-BE49-F238E27FC236}">
                    <a16:creationId xmlns:a16="http://schemas.microsoft.com/office/drawing/2014/main" id="{67E07DF2-485C-CEE0-33C9-B0CAAFDB7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Rectangle 144">
                <a:extLst>
                  <a:ext uri="{FF2B5EF4-FFF2-40B4-BE49-F238E27FC236}">
                    <a16:creationId xmlns:a16="http://schemas.microsoft.com/office/drawing/2014/main" id="{F94C2B2C-D129-1053-9D42-640296FE75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</a:t>
                </a:r>
              </a:p>
            </p:txBody>
          </p:sp>
          <p:sp>
            <p:nvSpPr>
              <p:cNvPr id="4241" name="Rectangle 145">
                <a:extLst>
                  <a:ext uri="{FF2B5EF4-FFF2-40B4-BE49-F238E27FC236}">
                    <a16:creationId xmlns:a16="http://schemas.microsoft.com/office/drawing/2014/main" id="{AE859AC5-7A3B-9106-3391-77A385504E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Rectangle 146">
                <a:extLst>
                  <a:ext uri="{FF2B5EF4-FFF2-40B4-BE49-F238E27FC236}">
                    <a16:creationId xmlns:a16="http://schemas.microsoft.com/office/drawing/2014/main" id="{9B8F8DD2-9306-A76B-BB67-0041B28A5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4</a:t>
                </a:r>
              </a:p>
            </p:txBody>
          </p:sp>
          <p:sp>
            <p:nvSpPr>
              <p:cNvPr id="4243" name="Rectangle 147">
                <a:extLst>
                  <a:ext uri="{FF2B5EF4-FFF2-40B4-BE49-F238E27FC236}">
                    <a16:creationId xmlns:a16="http://schemas.microsoft.com/office/drawing/2014/main" id="{316BEA4E-E789-35FE-9948-9A7C50E8DA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Rectangle 148">
                <a:extLst>
                  <a:ext uri="{FF2B5EF4-FFF2-40B4-BE49-F238E27FC236}">
                    <a16:creationId xmlns:a16="http://schemas.microsoft.com/office/drawing/2014/main" id="{7F431000-4676-0CF7-B89C-74660BB4F5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4095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820738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230313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1641475"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0986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5558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0130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470275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</a:t>
                </a:r>
              </a:p>
            </p:txBody>
          </p:sp>
          <p:sp>
            <p:nvSpPr>
              <p:cNvPr id="4245" name="Line 149">
                <a:extLst>
                  <a:ext uri="{FF2B5EF4-FFF2-40B4-BE49-F238E27FC236}">
                    <a16:creationId xmlns:a16="http://schemas.microsoft.com/office/drawing/2014/main" id="{ACD3D02E-731E-FF20-25F3-547BF34768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6" name="Rectangle 150">
                <a:extLst>
                  <a:ext uri="{FF2B5EF4-FFF2-40B4-BE49-F238E27FC236}">
                    <a16:creationId xmlns:a16="http://schemas.microsoft.com/office/drawing/2014/main" id="{98CABDD3-984F-721F-3E36-8D90AE5492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248" name="Rectangle 152">
              <a:extLst>
                <a:ext uri="{FF2B5EF4-FFF2-40B4-BE49-F238E27FC236}">
                  <a16:creationId xmlns:a16="http://schemas.microsoft.com/office/drawing/2014/main" id="{55641E0C-63FD-97A6-9F8C-EB4E2ED8A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49" name="Rectangle 153">
              <a:extLst>
                <a:ext uri="{FF2B5EF4-FFF2-40B4-BE49-F238E27FC236}">
                  <a16:creationId xmlns:a16="http://schemas.microsoft.com/office/drawing/2014/main" id="{8E8E37DD-4AC5-BC41-B1B7-5D8D616227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0" name="Rectangle 154">
              <a:extLst>
                <a:ext uri="{FF2B5EF4-FFF2-40B4-BE49-F238E27FC236}">
                  <a16:creationId xmlns:a16="http://schemas.microsoft.com/office/drawing/2014/main" id="{7B68AA50-E86C-C283-5DBB-F4A7F81898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1" name="Rectangle 155">
              <a:extLst>
                <a:ext uri="{FF2B5EF4-FFF2-40B4-BE49-F238E27FC236}">
                  <a16:creationId xmlns:a16="http://schemas.microsoft.com/office/drawing/2014/main" id="{34537CB5-F78A-B047-97CC-3CFC7D327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2" name="Freeform 156">
              <a:extLst>
                <a:ext uri="{FF2B5EF4-FFF2-40B4-BE49-F238E27FC236}">
                  <a16:creationId xmlns:a16="http://schemas.microsoft.com/office/drawing/2014/main" id="{976C6C90-DF61-1C1B-5379-E3EC1C9FB2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53" name="Line 157">
              <a:extLst>
                <a:ext uri="{FF2B5EF4-FFF2-40B4-BE49-F238E27FC236}">
                  <a16:creationId xmlns:a16="http://schemas.microsoft.com/office/drawing/2014/main" id="{0A4012F1-5DF8-7ED8-CD34-2F9D049A7B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4" name="Line 158">
              <a:extLst>
                <a:ext uri="{FF2B5EF4-FFF2-40B4-BE49-F238E27FC236}">
                  <a16:creationId xmlns:a16="http://schemas.microsoft.com/office/drawing/2014/main" id="{53AEDD62-BEED-DB63-2F43-11A4419B82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255" name="Line 159">
              <a:extLst>
                <a:ext uri="{FF2B5EF4-FFF2-40B4-BE49-F238E27FC236}">
                  <a16:creationId xmlns:a16="http://schemas.microsoft.com/office/drawing/2014/main" id="{3B2EAAC8-B33C-0C3E-34A3-E4409FBF64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257" name="Picture 161">
            <a:extLst>
              <a:ext uri="{FF2B5EF4-FFF2-40B4-BE49-F238E27FC236}">
                <a16:creationId xmlns:a16="http://schemas.microsoft.com/office/drawing/2014/main" id="{530A43B7-ECFF-74E5-796A-42EED38D9E9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71424032-A03E-BC67-91E8-3D43018C1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4865687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15.4 Quantifying Reliability</a:t>
            </a:r>
          </a:p>
        </p:txBody>
      </p:sp>
      <p:grpSp>
        <p:nvGrpSpPr>
          <p:cNvPr id="4278" name="Group 182">
            <a:extLst>
              <a:ext uri="{FF2B5EF4-FFF2-40B4-BE49-F238E27FC236}">
                <a16:creationId xmlns:a16="http://schemas.microsoft.com/office/drawing/2014/main" id="{2A68A377-97DD-ABDD-9777-00DA63824D18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279" name="Line 183">
              <a:extLst>
                <a:ext uri="{FF2B5EF4-FFF2-40B4-BE49-F238E27FC236}">
                  <a16:creationId xmlns:a16="http://schemas.microsoft.com/office/drawing/2014/main" id="{F97D71AB-4AD8-EB65-09D1-0DE968502F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280" name="Rectangle 184">
              <a:extLst>
                <a:ext uri="{FF2B5EF4-FFF2-40B4-BE49-F238E27FC236}">
                  <a16:creationId xmlns:a16="http://schemas.microsoft.com/office/drawing/2014/main" id="{8060A426-E728-9072-CA3C-C4F33DF57F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281" name="Picture 185">
              <a:extLst>
                <a:ext uri="{FF2B5EF4-FFF2-40B4-BE49-F238E27FC236}">
                  <a16:creationId xmlns:a16="http://schemas.microsoft.com/office/drawing/2014/main" id="{2A2FE2AB-BE95-B6A7-DD82-5BCD241D72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42" name="Rectangle 2">
            <a:extLst>
              <a:ext uri="{FF2B5EF4-FFF2-40B4-BE49-F238E27FC236}">
                <a16:creationId xmlns:a16="http://schemas.microsoft.com/office/drawing/2014/main" id="{C8C3CA07-D0B9-CA7C-66A4-1E685B45490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Probability Paper Display</a:t>
            </a:r>
          </a:p>
        </p:txBody>
      </p:sp>
      <p:sp>
        <p:nvSpPr>
          <p:cNvPr id="522245" name="AutoShape 5">
            <a:extLst>
              <a:ext uri="{FF2B5EF4-FFF2-40B4-BE49-F238E27FC236}">
                <a16:creationId xmlns:a16="http://schemas.microsoft.com/office/drawing/2014/main" id="{C61A8D35-E2CC-1081-5FEA-F17CE18936EF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960563" y="838200"/>
            <a:ext cx="4668837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47" name="Rectangle 7">
            <a:extLst>
              <a:ext uri="{FF2B5EF4-FFF2-40B4-BE49-F238E27FC236}">
                <a16:creationId xmlns:a16="http://schemas.microsoft.com/office/drawing/2014/main" id="{A34EE60E-D662-DA10-EDDB-C81980B26F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2438" y="1860550"/>
            <a:ext cx="3581400" cy="3684588"/>
          </a:xfrm>
          <a:prstGeom prst="rect">
            <a:avLst/>
          </a:prstGeom>
          <a:solidFill>
            <a:srgbClr val="FFFF99"/>
          </a:solidFill>
          <a:ln w="698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48" name="Line 8">
            <a:extLst>
              <a:ext uri="{FF2B5EF4-FFF2-40B4-BE49-F238E27FC236}">
                <a16:creationId xmlns:a16="http://schemas.microsoft.com/office/drawing/2014/main" id="{6A796BE0-51E0-9CCB-2881-76689D09F03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60775" y="2305050"/>
            <a:ext cx="2117725" cy="278130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49" name="Oval 9">
            <a:extLst>
              <a:ext uri="{FF2B5EF4-FFF2-40B4-BE49-F238E27FC236}">
                <a16:creationId xmlns:a16="http://schemas.microsoft.com/office/drawing/2014/main" id="{473A658D-8371-7F5F-4626-38EFB19B67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125" y="2638425"/>
            <a:ext cx="125413" cy="125413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50" name="Oval 10">
            <a:extLst>
              <a:ext uri="{FF2B5EF4-FFF2-40B4-BE49-F238E27FC236}">
                <a16:creationId xmlns:a16="http://schemas.microsoft.com/office/drawing/2014/main" id="{5F650D47-97A7-0A13-5C23-AA6F4B47AF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1288" y="2971800"/>
            <a:ext cx="125412" cy="125413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51" name="Oval 11">
            <a:extLst>
              <a:ext uri="{FF2B5EF4-FFF2-40B4-BE49-F238E27FC236}">
                <a16:creationId xmlns:a16="http://schemas.microsoft.com/office/drawing/2014/main" id="{8EA5FCD2-E640-423E-3E73-C3EAC4793E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9038" y="3306763"/>
            <a:ext cx="125412" cy="123825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52" name="Oval 12">
            <a:extLst>
              <a:ext uri="{FF2B5EF4-FFF2-40B4-BE49-F238E27FC236}">
                <a16:creationId xmlns:a16="http://schemas.microsoft.com/office/drawing/2014/main" id="{C6458806-EECB-7B2D-C6A7-45D4A5562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5200" y="3529013"/>
            <a:ext cx="125413" cy="125412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53" name="Oval 13">
            <a:extLst>
              <a:ext uri="{FF2B5EF4-FFF2-40B4-BE49-F238E27FC236}">
                <a16:creationId xmlns:a16="http://schemas.microsoft.com/office/drawing/2014/main" id="{D71115FB-1507-71F0-CD62-DAA31F48B2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2950" y="3751263"/>
            <a:ext cx="125413" cy="125412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54" name="Oval 14">
            <a:extLst>
              <a:ext uri="{FF2B5EF4-FFF2-40B4-BE49-F238E27FC236}">
                <a16:creationId xmlns:a16="http://schemas.microsoft.com/office/drawing/2014/main" id="{CCF0C371-D864-F9F4-FCF8-1F06B16484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1825" y="3973513"/>
            <a:ext cx="125413" cy="125412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55" name="Oval 15">
            <a:extLst>
              <a:ext uri="{FF2B5EF4-FFF2-40B4-BE49-F238E27FC236}">
                <a16:creationId xmlns:a16="http://schemas.microsoft.com/office/drawing/2014/main" id="{03681F80-67F7-62CB-C54F-62DF5A10B3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863" y="4306888"/>
            <a:ext cx="125412" cy="125412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56" name="Oval 16">
            <a:extLst>
              <a:ext uri="{FF2B5EF4-FFF2-40B4-BE49-F238E27FC236}">
                <a16:creationId xmlns:a16="http://schemas.microsoft.com/office/drawing/2014/main" id="{61092F32-AC0E-EDAE-5974-C985015C86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4751388"/>
            <a:ext cx="125412" cy="125412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57" name="Oval 17">
            <a:extLst>
              <a:ext uri="{FF2B5EF4-FFF2-40B4-BE49-F238E27FC236}">
                <a16:creationId xmlns:a16="http://schemas.microsoft.com/office/drawing/2014/main" id="{6C01ACA5-D58B-22E3-C6C8-C24383697F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6419850"/>
            <a:ext cx="125412" cy="125413"/>
          </a:xfrm>
          <a:prstGeom prst="ellipse">
            <a:avLst/>
          </a:prstGeom>
          <a:solidFill>
            <a:srgbClr val="000000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2258" name="Rectangle 18">
            <a:extLst>
              <a:ext uri="{FF2B5EF4-FFF2-40B4-BE49-F238E27FC236}">
                <a16:creationId xmlns:a16="http://schemas.microsoft.com/office/drawing/2014/main" id="{EC0D7100-2343-8F2D-B1D6-E08F029AF3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863" y="6337300"/>
            <a:ext cx="1227137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59" name="Rectangle 19">
            <a:extLst>
              <a:ext uri="{FF2B5EF4-FFF2-40B4-BE49-F238E27FC236}">
                <a16:creationId xmlns:a16="http://schemas.microsoft.com/office/drawing/2014/main" id="{8F6747C0-FAFF-BA5F-8D66-19E63F09F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5438" y="6351588"/>
            <a:ext cx="762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60" name="Rectangle 20">
            <a:extLst>
              <a:ext uri="{FF2B5EF4-FFF2-40B4-BE49-F238E27FC236}">
                <a16:creationId xmlns:a16="http://schemas.microsoft.com/office/drawing/2014/main" id="{40EC7789-CD14-98F8-C29C-4EFC2C0C3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3700" y="6351588"/>
            <a:ext cx="11303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Data Point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61" name="Rectangle 21">
            <a:extLst>
              <a:ext uri="{FF2B5EF4-FFF2-40B4-BE49-F238E27FC236}">
                <a16:creationId xmlns:a16="http://schemas.microsoft.com/office/drawing/2014/main" id="{2EAFCAC6-FE8C-DB12-7E7A-E7F7B6508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9713" y="6351588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62" name="Line 22">
            <a:extLst>
              <a:ext uri="{FF2B5EF4-FFF2-40B4-BE49-F238E27FC236}">
                <a16:creationId xmlns:a16="http://schemas.microsoft.com/office/drawing/2014/main" id="{B4F00ECE-FE40-98C4-816A-8D497AB96450}"/>
              </a:ext>
            </a:extLst>
          </p:cNvPr>
          <p:cNvSpPr>
            <a:spLocks noChangeShapeType="1"/>
          </p:cNvSpPr>
          <p:nvPr/>
        </p:nvSpPr>
        <p:spPr bwMode="auto">
          <a:xfrm>
            <a:off x="4106863" y="5530850"/>
            <a:ext cx="1587" cy="2222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63" name="Line 23">
            <a:extLst>
              <a:ext uri="{FF2B5EF4-FFF2-40B4-BE49-F238E27FC236}">
                <a16:creationId xmlns:a16="http://schemas.microsoft.com/office/drawing/2014/main" id="{DBB656C5-2319-2B0D-6987-4E7D0773A1C3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0" y="5530850"/>
            <a:ext cx="1588" cy="2222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64" name="Rectangle 24">
            <a:extLst>
              <a:ext uri="{FF2B5EF4-FFF2-40B4-BE49-F238E27FC236}">
                <a16:creationId xmlns:a16="http://schemas.microsoft.com/office/drawing/2014/main" id="{F28649E3-47CC-F8B8-644D-54B043277E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25" y="5989638"/>
            <a:ext cx="29400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65" name="Rectangle 25">
            <a:extLst>
              <a:ext uri="{FF2B5EF4-FFF2-40B4-BE49-F238E27FC236}">
                <a16:creationId xmlns:a16="http://schemas.microsoft.com/office/drawing/2014/main" id="{14C6FFD3-92F5-4888-89EE-682441A2B0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4088" y="6003925"/>
            <a:ext cx="17399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Time (or Cycles)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66" name="Rectangle 26">
            <a:extLst>
              <a:ext uri="{FF2B5EF4-FFF2-40B4-BE49-F238E27FC236}">
                <a16:creationId xmlns:a16="http://schemas.microsoft.com/office/drawing/2014/main" id="{D9D22488-ABFD-996F-CF76-1EAA8211D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0013" y="6003925"/>
            <a:ext cx="76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67" name="Rectangle 27">
            <a:extLst>
              <a:ext uri="{FF2B5EF4-FFF2-40B4-BE49-F238E27FC236}">
                <a16:creationId xmlns:a16="http://schemas.microsoft.com/office/drawing/2014/main" id="{65CD9991-9ECA-D369-DB42-ECA65E628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4150" y="6003925"/>
            <a:ext cx="1079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Log Scale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68" name="Rectangle 28">
            <a:extLst>
              <a:ext uri="{FF2B5EF4-FFF2-40B4-BE49-F238E27FC236}">
                <a16:creationId xmlns:a16="http://schemas.microsoft.com/office/drawing/2014/main" id="{03699ABD-1870-1DCE-891A-3940C88233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3013" y="6003925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69" name="Rectangle 29">
            <a:extLst>
              <a:ext uri="{FF2B5EF4-FFF2-40B4-BE49-F238E27FC236}">
                <a16:creationId xmlns:a16="http://schemas.microsoft.com/office/drawing/2014/main" id="{53DC3AD7-8F94-317F-2A7C-42701A3CE9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7988" y="5668963"/>
            <a:ext cx="349250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70" name="Rectangle 30">
            <a:extLst>
              <a:ext uri="{FF2B5EF4-FFF2-40B4-BE49-F238E27FC236}">
                <a16:creationId xmlns:a16="http://schemas.microsoft.com/office/drawing/2014/main" id="{7F1F70DC-3670-B939-3941-566CFDC8F2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3550" y="5684838"/>
            <a:ext cx="254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71" name="Rectangle 31">
            <a:extLst>
              <a:ext uri="{FF2B5EF4-FFF2-40B4-BE49-F238E27FC236}">
                <a16:creationId xmlns:a16="http://schemas.microsoft.com/office/drawing/2014/main" id="{2666E73F-AFD7-C8A6-EB65-30AA3649C5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24375" y="5684838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72" name="Rectangle 32">
            <a:extLst>
              <a:ext uri="{FF2B5EF4-FFF2-40B4-BE49-F238E27FC236}">
                <a16:creationId xmlns:a16="http://schemas.microsoft.com/office/drawing/2014/main" id="{BD925A68-0E55-F247-D7FC-129A60D2FC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125" y="5668963"/>
            <a:ext cx="458788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73" name="Rectangle 33">
            <a:extLst>
              <a:ext uri="{FF2B5EF4-FFF2-40B4-BE49-F238E27FC236}">
                <a16:creationId xmlns:a16="http://schemas.microsoft.com/office/drawing/2014/main" id="{AD609654-F458-1E5E-4280-6631CC35D1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0688" y="5684838"/>
            <a:ext cx="3810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100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74" name="Rectangle 34">
            <a:extLst>
              <a:ext uri="{FF2B5EF4-FFF2-40B4-BE49-F238E27FC236}">
                <a16:creationId xmlns:a16="http://schemas.microsoft.com/office/drawing/2014/main" id="{17442B36-6BD6-D3AF-284A-33E12B5F9C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76925" y="5684838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75" name="Rectangle 35">
            <a:extLst>
              <a:ext uri="{FF2B5EF4-FFF2-40B4-BE49-F238E27FC236}">
                <a16:creationId xmlns:a16="http://schemas.microsoft.com/office/drawing/2014/main" id="{1A9F7D6F-72FF-E2E8-0131-20CFC6565E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4013" y="1443038"/>
            <a:ext cx="3749675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76" name="Rectangle 36">
            <a:extLst>
              <a:ext uri="{FF2B5EF4-FFF2-40B4-BE49-F238E27FC236}">
                <a16:creationId xmlns:a16="http://schemas.microsoft.com/office/drawing/2014/main" id="{BC95A8DB-2F6F-14E1-D8B8-850CC83DA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9575" y="1457325"/>
            <a:ext cx="37084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Cumulative Probability of Failure (%)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77" name="Rectangle 37">
            <a:extLst>
              <a:ext uri="{FF2B5EF4-FFF2-40B4-BE49-F238E27FC236}">
                <a16:creationId xmlns:a16="http://schemas.microsoft.com/office/drawing/2014/main" id="{A8EC191A-82B9-CF2B-4AB2-88CFD50A69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3838" y="1457325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78" name="Line 38">
            <a:extLst>
              <a:ext uri="{FF2B5EF4-FFF2-40B4-BE49-F238E27FC236}">
                <a16:creationId xmlns:a16="http://schemas.microsoft.com/office/drawing/2014/main" id="{85705439-A365-D678-FA56-928C747122E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00263" y="1638300"/>
            <a:ext cx="1587" cy="18907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79" name="Line 39">
            <a:extLst>
              <a:ext uri="{FF2B5EF4-FFF2-40B4-BE49-F238E27FC236}">
                <a16:creationId xmlns:a16="http://schemas.microsoft.com/office/drawing/2014/main" id="{4E45993F-0AEE-9817-027C-77AFC3DBE241}"/>
              </a:ext>
            </a:extLst>
          </p:cNvPr>
          <p:cNvSpPr>
            <a:spLocks noChangeShapeType="1"/>
          </p:cNvSpPr>
          <p:nvPr/>
        </p:nvSpPr>
        <p:spPr bwMode="auto">
          <a:xfrm>
            <a:off x="2100263" y="1638300"/>
            <a:ext cx="111125" cy="2222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80" name="Line 40">
            <a:extLst>
              <a:ext uri="{FF2B5EF4-FFF2-40B4-BE49-F238E27FC236}">
                <a16:creationId xmlns:a16="http://schemas.microsoft.com/office/drawing/2014/main" id="{1E324C13-5347-9898-EE10-C4E0C339AF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89138" y="1638300"/>
            <a:ext cx="111125" cy="2222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81" name="Line 41">
            <a:extLst>
              <a:ext uri="{FF2B5EF4-FFF2-40B4-BE49-F238E27FC236}">
                <a16:creationId xmlns:a16="http://schemas.microsoft.com/office/drawing/2014/main" id="{9EBA57F0-0BEA-03D8-840D-1AE1065AC88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68600" y="5419725"/>
            <a:ext cx="223838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82" name="Line 42">
            <a:extLst>
              <a:ext uri="{FF2B5EF4-FFF2-40B4-BE49-F238E27FC236}">
                <a16:creationId xmlns:a16="http://schemas.microsoft.com/office/drawing/2014/main" id="{6D61A7AE-90B8-528D-26DB-821A859C1E6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68600" y="1971675"/>
            <a:ext cx="223838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83" name="Line 43">
            <a:extLst>
              <a:ext uri="{FF2B5EF4-FFF2-40B4-BE49-F238E27FC236}">
                <a16:creationId xmlns:a16="http://schemas.microsoft.com/office/drawing/2014/main" id="{D3C437F1-515F-587F-F9DC-7548AE61127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68600" y="3084513"/>
            <a:ext cx="223838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84" name="Line 44">
            <a:extLst>
              <a:ext uri="{FF2B5EF4-FFF2-40B4-BE49-F238E27FC236}">
                <a16:creationId xmlns:a16="http://schemas.microsoft.com/office/drawing/2014/main" id="{6DE401CE-D92F-6F19-92F3-C2A645FBF07C}"/>
              </a:ext>
            </a:extLst>
          </p:cNvPr>
          <p:cNvSpPr>
            <a:spLocks noChangeShapeType="1"/>
          </p:cNvSpPr>
          <p:nvPr/>
        </p:nvSpPr>
        <p:spPr bwMode="auto">
          <a:xfrm>
            <a:off x="2992438" y="3084513"/>
            <a:ext cx="3567112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85" name="Rectangle 45">
            <a:extLst>
              <a:ext uri="{FF2B5EF4-FFF2-40B4-BE49-F238E27FC236}">
                <a16:creationId xmlns:a16="http://schemas.microsoft.com/office/drawing/2014/main" id="{407D3DA3-99BC-15C1-298F-DFF23B394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6650" y="5197475"/>
            <a:ext cx="404813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86" name="Rectangle 46">
            <a:extLst>
              <a:ext uri="{FF2B5EF4-FFF2-40B4-BE49-F238E27FC236}">
                <a16:creationId xmlns:a16="http://schemas.microsoft.com/office/drawing/2014/main" id="{40350520-A2D5-4C5C-7B5A-DB64FD56C4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2213" y="5197475"/>
            <a:ext cx="317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0.1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87" name="Rectangle 47">
            <a:extLst>
              <a:ext uri="{FF2B5EF4-FFF2-40B4-BE49-F238E27FC236}">
                <a16:creationId xmlns:a16="http://schemas.microsoft.com/office/drawing/2014/main" id="{0128755C-347D-5F96-3AD1-AE26537D2F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8600" y="5197475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88" name="Rectangle 48">
            <a:extLst>
              <a:ext uri="{FF2B5EF4-FFF2-40B4-BE49-F238E27FC236}">
                <a16:creationId xmlns:a16="http://schemas.microsoft.com/office/drawing/2014/main" id="{7490D133-7B40-1E84-4332-112F779D96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6650" y="1651000"/>
            <a:ext cx="530225" cy="236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89" name="Rectangle 49">
            <a:extLst>
              <a:ext uri="{FF2B5EF4-FFF2-40B4-BE49-F238E27FC236}">
                <a16:creationId xmlns:a16="http://schemas.microsoft.com/office/drawing/2014/main" id="{6AF938F9-D97E-F53B-DA68-459974E26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2213" y="1666875"/>
            <a:ext cx="444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99.9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90" name="Rectangle 50">
            <a:extLst>
              <a:ext uri="{FF2B5EF4-FFF2-40B4-BE49-F238E27FC236}">
                <a16:creationId xmlns:a16="http://schemas.microsoft.com/office/drawing/2014/main" id="{70FA97DE-511C-6923-8533-5915F53FEC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4013" y="1666875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91" name="Rectangle 51">
            <a:extLst>
              <a:ext uri="{FF2B5EF4-FFF2-40B4-BE49-F238E27FC236}">
                <a16:creationId xmlns:a16="http://schemas.microsoft.com/office/drawing/2014/main" id="{2EAAF339-0D4A-2768-4DF9-445CEDCBC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06650" y="2763838"/>
            <a:ext cx="530225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92" name="Rectangle 52">
            <a:extLst>
              <a:ext uri="{FF2B5EF4-FFF2-40B4-BE49-F238E27FC236}">
                <a16:creationId xmlns:a16="http://schemas.microsoft.com/office/drawing/2014/main" id="{17AC1E1C-B589-17E7-08AE-EF0D62D993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2213" y="2763838"/>
            <a:ext cx="444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63.2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93" name="Rectangle 53">
            <a:extLst>
              <a:ext uri="{FF2B5EF4-FFF2-40B4-BE49-F238E27FC236}">
                <a16:creationId xmlns:a16="http://schemas.microsoft.com/office/drawing/2014/main" id="{34298171-9390-C603-F9D1-BDAABE3504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4013" y="2763838"/>
            <a:ext cx="635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94" name="Line 54">
            <a:extLst>
              <a:ext uri="{FF2B5EF4-FFF2-40B4-BE49-F238E27FC236}">
                <a16:creationId xmlns:a16="http://schemas.microsoft.com/office/drawing/2014/main" id="{D3E458CA-FD6A-D0EE-C40B-E77A157BBB17}"/>
              </a:ext>
            </a:extLst>
          </p:cNvPr>
          <p:cNvSpPr>
            <a:spLocks noChangeShapeType="1"/>
          </p:cNvSpPr>
          <p:nvPr/>
        </p:nvSpPr>
        <p:spPr bwMode="auto">
          <a:xfrm>
            <a:off x="5221288" y="3084513"/>
            <a:ext cx="1587" cy="244633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95" name="Line 55">
            <a:extLst>
              <a:ext uri="{FF2B5EF4-FFF2-40B4-BE49-F238E27FC236}">
                <a16:creationId xmlns:a16="http://schemas.microsoft.com/office/drawing/2014/main" id="{D00BB78A-ECA1-763F-8868-FAB171B583FE}"/>
              </a:ext>
            </a:extLst>
          </p:cNvPr>
          <p:cNvSpPr>
            <a:spLocks noChangeShapeType="1"/>
          </p:cNvSpPr>
          <p:nvPr/>
        </p:nvSpPr>
        <p:spPr bwMode="auto">
          <a:xfrm>
            <a:off x="3995738" y="4751388"/>
            <a:ext cx="446087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96" name="Line 56">
            <a:extLst>
              <a:ext uri="{FF2B5EF4-FFF2-40B4-BE49-F238E27FC236}">
                <a16:creationId xmlns:a16="http://schemas.microsoft.com/office/drawing/2014/main" id="{36BE23FE-E301-684F-6705-F7BBCDB753EE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1825" y="4084638"/>
            <a:ext cx="1588" cy="66675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97" name="Rectangle 57">
            <a:extLst>
              <a:ext uri="{FF2B5EF4-FFF2-40B4-BE49-F238E27FC236}">
                <a16:creationId xmlns:a16="http://schemas.microsoft.com/office/drawing/2014/main" id="{6EC85790-467D-4D0A-0542-ABB5C9655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8600" y="838200"/>
            <a:ext cx="348456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298" name="Rectangle 58">
            <a:extLst>
              <a:ext uri="{FF2B5EF4-FFF2-40B4-BE49-F238E27FC236}">
                <a16:creationId xmlns:a16="http://schemas.microsoft.com/office/drawing/2014/main" id="{CA31C83D-6B94-619E-866E-9385323A1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990600"/>
            <a:ext cx="3505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000000"/>
                </a:solidFill>
                <a:latin typeface="News Gothic MT" panose="020B0504020203020204" pitchFamily="34" charset="0"/>
              </a:rPr>
              <a:t>WEIBULL PROBABILITY PAPER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299" name="Rectangle 59">
            <a:extLst>
              <a:ext uri="{FF2B5EF4-FFF2-40B4-BE49-F238E27FC236}">
                <a16:creationId xmlns:a16="http://schemas.microsoft.com/office/drawing/2014/main" id="{E8476EDB-201F-4D98-FABF-CDECCD625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1888" y="838200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00" name="Rectangle 60">
            <a:extLst>
              <a:ext uri="{FF2B5EF4-FFF2-40B4-BE49-F238E27FC236}">
                <a16:creationId xmlns:a16="http://schemas.microsoft.com/office/drawing/2014/main" id="{AF8D6897-4E18-401C-0404-FC7B8B424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863" y="4794250"/>
            <a:ext cx="446087" cy="347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01" name="Rectangle 61">
            <a:extLst>
              <a:ext uri="{FF2B5EF4-FFF2-40B4-BE49-F238E27FC236}">
                <a16:creationId xmlns:a16="http://schemas.microsoft.com/office/drawing/2014/main" id="{A4D38424-A581-3EEE-95BF-7B19A3957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6713" y="4794250"/>
            <a:ext cx="330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run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02" name="Rectangle 62">
            <a:extLst>
              <a:ext uri="{FF2B5EF4-FFF2-40B4-BE49-F238E27FC236}">
                <a16:creationId xmlns:a16="http://schemas.microsoft.com/office/drawing/2014/main" id="{58D811AC-33E3-218A-BC81-99091D4262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7388" y="4794250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03" name="Rectangle 63">
            <a:extLst>
              <a:ext uri="{FF2B5EF4-FFF2-40B4-BE49-F238E27FC236}">
                <a16:creationId xmlns:a16="http://schemas.microsoft.com/office/drawing/2014/main" id="{9CF696E1-BB71-E491-0E9A-FBD9007615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52950" y="4224338"/>
            <a:ext cx="460375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2304" name="Rectangle 64">
            <a:extLst>
              <a:ext uri="{FF2B5EF4-FFF2-40B4-BE49-F238E27FC236}">
                <a16:creationId xmlns:a16="http://schemas.microsoft.com/office/drawing/2014/main" id="{F6C105B0-4BFC-5400-44DF-B6EA6089B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08513" y="4238625"/>
            <a:ext cx="3683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rise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05" name="Rectangle 65">
            <a:extLst>
              <a:ext uri="{FF2B5EF4-FFF2-40B4-BE49-F238E27FC236}">
                <a16:creationId xmlns:a16="http://schemas.microsoft.com/office/drawing/2014/main" id="{AB3B35CB-A8B7-B83D-B773-F0DE9F6F1C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0463" y="4238625"/>
            <a:ext cx="63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2306" name="Text Box 66">
            <a:extLst>
              <a:ext uri="{FF2B5EF4-FFF2-40B4-BE49-F238E27FC236}">
                <a16:creationId xmlns:a16="http://schemas.microsoft.com/office/drawing/2014/main" id="{DA768A1A-64AA-5567-1811-86199A6E15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15.4-11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2">
            <a:extLst>
              <a:ext uri="{FF2B5EF4-FFF2-40B4-BE49-F238E27FC236}">
                <a16:creationId xmlns:a16="http://schemas.microsoft.com/office/drawing/2014/main" id="{E26198FE-302E-D293-89DE-4FA5672503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Interpreting the Failure Model</a:t>
            </a:r>
          </a:p>
        </p:txBody>
      </p:sp>
      <p:graphicFrame>
        <p:nvGraphicFramePr>
          <p:cNvPr id="524293" name="Object 5">
            <a:extLst>
              <a:ext uri="{FF2B5EF4-FFF2-40B4-BE49-F238E27FC236}">
                <a16:creationId xmlns:a16="http://schemas.microsoft.com/office/drawing/2014/main" id="{5B7A36FF-D40A-B3AB-BFC6-FF5202FB772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20775" y="4362450"/>
          <a:ext cx="6865938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81300" imgH="393700" progId="Equation.3">
                  <p:embed/>
                </p:oleObj>
              </mc:Choice>
              <mc:Fallback>
                <p:oleObj name="Equation" r:id="rId2" imgW="2781300" imgH="3937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0775" y="4362450"/>
                        <a:ext cx="6865938" cy="98583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24295" name="Object 7">
            <a:extLst>
              <a:ext uri="{FF2B5EF4-FFF2-40B4-BE49-F238E27FC236}">
                <a16:creationId xmlns:a16="http://schemas.microsoft.com/office/drawing/2014/main" id="{BF88F317-A0F9-84A4-402A-70C9466955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0" y="5597525"/>
          <a:ext cx="7277100" cy="110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13100" imgH="482600" progId="Equation.3">
                  <p:embed/>
                </p:oleObj>
              </mc:Choice>
              <mc:Fallback>
                <p:oleObj name="Equation" r:id="rId4" imgW="3213100" imgH="4826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597525"/>
                        <a:ext cx="7277100" cy="11080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24344" name="Group 56">
            <a:extLst>
              <a:ext uri="{FF2B5EF4-FFF2-40B4-BE49-F238E27FC236}">
                <a16:creationId xmlns:a16="http://schemas.microsoft.com/office/drawing/2014/main" id="{D5C5F2FE-7695-838E-914A-E397E12F419C}"/>
              </a:ext>
            </a:extLst>
          </p:cNvPr>
          <p:cNvGrpSpPr>
            <a:grpSpLocks/>
          </p:cNvGrpSpPr>
          <p:nvPr/>
        </p:nvGrpSpPr>
        <p:grpSpPr bwMode="auto">
          <a:xfrm>
            <a:off x="1352550" y="990600"/>
            <a:ext cx="6400800" cy="3124200"/>
            <a:chOff x="852" y="624"/>
            <a:chExt cx="4032" cy="1968"/>
          </a:xfrm>
        </p:grpSpPr>
        <p:sp>
          <p:nvSpPr>
            <p:cNvPr id="524297" name="AutoShape 9">
              <a:extLst>
                <a:ext uri="{FF2B5EF4-FFF2-40B4-BE49-F238E27FC236}">
                  <a16:creationId xmlns:a16="http://schemas.microsoft.com/office/drawing/2014/main" id="{5FE783AC-F57C-ACBE-389B-8F2B9A3938E6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852" y="624"/>
              <a:ext cx="4032" cy="1964"/>
            </a:xfrm>
            <a:prstGeom prst="rect">
              <a:avLst/>
            </a:prstGeom>
            <a:solidFill>
              <a:srgbClr val="FFFF99"/>
            </a:solidFill>
            <a:ln w="28575" algn="ctr">
              <a:solidFill>
                <a:schemeClr val="accent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299" name="Rectangle 11">
              <a:extLst>
                <a:ext uri="{FF2B5EF4-FFF2-40B4-BE49-F238E27FC236}">
                  <a16:creationId xmlns:a16="http://schemas.microsoft.com/office/drawing/2014/main" id="{51562D9A-5E98-39FC-6F2B-1EEDD19C3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9" y="2004"/>
              <a:ext cx="267" cy="114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300" name="Rectangle 12">
              <a:extLst>
                <a:ext uri="{FF2B5EF4-FFF2-40B4-BE49-F238E27FC236}">
                  <a16:creationId xmlns:a16="http://schemas.microsoft.com/office/drawing/2014/main" id="{6EBF77DF-F812-D6D4-D264-1BD78EE40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1475"/>
              <a:ext cx="266" cy="643"/>
            </a:xfrm>
            <a:prstGeom prst="rect">
              <a:avLst/>
            </a:prstGeom>
            <a:solidFill>
              <a:srgbClr val="FFFFFF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301" name="Rectangle 13">
              <a:extLst>
                <a:ext uri="{FF2B5EF4-FFF2-40B4-BE49-F238E27FC236}">
                  <a16:creationId xmlns:a16="http://schemas.microsoft.com/office/drawing/2014/main" id="{AE91DB76-EAE2-9D5E-5227-A1F658478C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92" y="1195"/>
              <a:ext cx="267" cy="923"/>
            </a:xfrm>
            <a:prstGeom prst="rect">
              <a:avLst/>
            </a:prstGeom>
            <a:solidFill>
              <a:srgbClr val="FF0000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302" name="Rectangle 14">
              <a:extLst>
                <a:ext uri="{FF2B5EF4-FFF2-40B4-BE49-F238E27FC236}">
                  <a16:creationId xmlns:a16="http://schemas.microsoft.com/office/drawing/2014/main" id="{94B94F59-78EB-5740-122A-EB02FA0E75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9" y="1351"/>
              <a:ext cx="267" cy="767"/>
            </a:xfrm>
            <a:prstGeom prst="rect">
              <a:avLst/>
            </a:prstGeom>
            <a:solidFill>
              <a:srgbClr val="FF0000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303" name="Rectangle 15">
              <a:extLst>
                <a:ext uri="{FF2B5EF4-FFF2-40B4-BE49-F238E27FC236}">
                  <a16:creationId xmlns:a16="http://schemas.microsoft.com/office/drawing/2014/main" id="{CD9E751A-6464-D21A-6CD1-7C4F54B1B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6" y="1880"/>
              <a:ext cx="266" cy="238"/>
            </a:xfrm>
            <a:prstGeom prst="rect">
              <a:avLst/>
            </a:prstGeom>
            <a:solidFill>
              <a:srgbClr val="FF0000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304" name="Rectangle 16">
              <a:extLst>
                <a:ext uri="{FF2B5EF4-FFF2-40B4-BE49-F238E27FC236}">
                  <a16:creationId xmlns:a16="http://schemas.microsoft.com/office/drawing/2014/main" id="{56C16DA2-F74F-E77D-6EEA-3F68E5551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2" y="2068"/>
              <a:ext cx="267" cy="50"/>
            </a:xfrm>
            <a:prstGeom prst="rect">
              <a:avLst/>
            </a:prstGeom>
            <a:solidFill>
              <a:srgbClr val="FF0000"/>
            </a:solidFill>
            <a:ln w="1587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24305" name="Line 17">
              <a:extLst>
                <a:ext uri="{FF2B5EF4-FFF2-40B4-BE49-F238E27FC236}">
                  <a16:creationId xmlns:a16="http://schemas.microsoft.com/office/drawing/2014/main" id="{746AE01C-9487-45A9-1472-7D8D7BF257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7" y="1190"/>
              <a:ext cx="1" cy="933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06" name="Line 18">
              <a:extLst>
                <a:ext uri="{FF2B5EF4-FFF2-40B4-BE49-F238E27FC236}">
                  <a16:creationId xmlns:a16="http://schemas.microsoft.com/office/drawing/2014/main" id="{339E5322-7322-2BFF-E9BD-A0B5E7CA7D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4" y="2123"/>
              <a:ext cx="27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07" name="Line 19">
              <a:extLst>
                <a:ext uri="{FF2B5EF4-FFF2-40B4-BE49-F238E27FC236}">
                  <a16:creationId xmlns:a16="http://schemas.microsoft.com/office/drawing/2014/main" id="{831F2322-CE95-441B-E5AD-5733E09AA5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4" y="1969"/>
              <a:ext cx="27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08" name="Line 20">
              <a:extLst>
                <a:ext uri="{FF2B5EF4-FFF2-40B4-BE49-F238E27FC236}">
                  <a16:creationId xmlns:a16="http://schemas.microsoft.com/office/drawing/2014/main" id="{B7AFB729-12BA-E6EE-4F67-DC2DF532E5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4" y="1813"/>
              <a:ext cx="27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09" name="Line 21">
              <a:extLst>
                <a:ext uri="{FF2B5EF4-FFF2-40B4-BE49-F238E27FC236}">
                  <a16:creationId xmlns:a16="http://schemas.microsoft.com/office/drawing/2014/main" id="{940AE084-ECF1-195B-85D8-D59A9697A7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4" y="1657"/>
              <a:ext cx="27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0" name="Line 22">
              <a:extLst>
                <a:ext uri="{FF2B5EF4-FFF2-40B4-BE49-F238E27FC236}">
                  <a16:creationId xmlns:a16="http://schemas.microsoft.com/office/drawing/2014/main" id="{F207D99F-3873-B4FF-476D-E418F39E44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4" y="1501"/>
              <a:ext cx="27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1" name="Line 23">
              <a:extLst>
                <a:ext uri="{FF2B5EF4-FFF2-40B4-BE49-F238E27FC236}">
                  <a16:creationId xmlns:a16="http://schemas.microsoft.com/office/drawing/2014/main" id="{8C81203E-588F-1635-7887-7836C5C06B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4" y="1346"/>
              <a:ext cx="27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2" name="Line 24">
              <a:extLst>
                <a:ext uri="{FF2B5EF4-FFF2-40B4-BE49-F238E27FC236}">
                  <a16:creationId xmlns:a16="http://schemas.microsoft.com/office/drawing/2014/main" id="{111F9F82-B90C-84AE-FCF2-7A4CFC91AB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44" y="1191"/>
              <a:ext cx="27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3" name="Line 25">
              <a:extLst>
                <a:ext uri="{FF2B5EF4-FFF2-40B4-BE49-F238E27FC236}">
                  <a16:creationId xmlns:a16="http://schemas.microsoft.com/office/drawing/2014/main" id="{73C35A7C-7445-4506-8A9E-443AC0087B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7" y="2123"/>
              <a:ext cx="2214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4" name="Line 26">
              <a:extLst>
                <a:ext uri="{FF2B5EF4-FFF2-40B4-BE49-F238E27FC236}">
                  <a16:creationId xmlns:a16="http://schemas.microsoft.com/office/drawing/2014/main" id="{2C7E5727-84E5-435E-80EF-A8D0704F0F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7" y="2110"/>
              <a:ext cx="1" cy="2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5" name="Line 27">
              <a:extLst>
                <a:ext uri="{FF2B5EF4-FFF2-40B4-BE49-F238E27FC236}">
                  <a16:creationId xmlns:a16="http://schemas.microsoft.com/office/drawing/2014/main" id="{23229799-C884-BD88-E785-B1FFE1B44D7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34" y="2110"/>
              <a:ext cx="1" cy="2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6" name="Line 28">
              <a:extLst>
                <a:ext uri="{FF2B5EF4-FFF2-40B4-BE49-F238E27FC236}">
                  <a16:creationId xmlns:a16="http://schemas.microsoft.com/office/drawing/2014/main" id="{41917FEA-F3CA-2A2C-2CA1-DE09EA7974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11" y="2110"/>
              <a:ext cx="1" cy="2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7" name="Line 29">
              <a:extLst>
                <a:ext uri="{FF2B5EF4-FFF2-40B4-BE49-F238E27FC236}">
                  <a16:creationId xmlns:a16="http://schemas.microsoft.com/office/drawing/2014/main" id="{D0DF20DF-9A50-A717-09C1-CD768804FA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87" y="2110"/>
              <a:ext cx="1" cy="2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8" name="Line 30">
              <a:extLst>
                <a:ext uri="{FF2B5EF4-FFF2-40B4-BE49-F238E27FC236}">
                  <a16:creationId xmlns:a16="http://schemas.microsoft.com/office/drawing/2014/main" id="{B4314426-1F3B-7D0E-16C3-830FC472EE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564" y="2110"/>
              <a:ext cx="1" cy="2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19" name="Line 31">
              <a:extLst>
                <a:ext uri="{FF2B5EF4-FFF2-40B4-BE49-F238E27FC236}">
                  <a16:creationId xmlns:a16="http://schemas.microsoft.com/office/drawing/2014/main" id="{EB16638C-7D0B-6C27-617C-5F9990C318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41" y="2110"/>
              <a:ext cx="1" cy="2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20" name="Line 32">
              <a:extLst>
                <a:ext uri="{FF2B5EF4-FFF2-40B4-BE49-F238E27FC236}">
                  <a16:creationId xmlns:a16="http://schemas.microsoft.com/office/drawing/2014/main" id="{819683BD-E997-A214-593B-6949A431B5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17" y="2110"/>
              <a:ext cx="1" cy="2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21" name="Line 33">
              <a:extLst>
                <a:ext uri="{FF2B5EF4-FFF2-40B4-BE49-F238E27FC236}">
                  <a16:creationId xmlns:a16="http://schemas.microsoft.com/office/drawing/2014/main" id="{EE9688A4-E6F1-F640-58C5-433D31A00D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94" y="2110"/>
              <a:ext cx="1" cy="2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22" name="Line 34">
              <a:extLst>
                <a:ext uri="{FF2B5EF4-FFF2-40B4-BE49-F238E27FC236}">
                  <a16:creationId xmlns:a16="http://schemas.microsoft.com/office/drawing/2014/main" id="{26E1E324-8B83-6686-0FE8-07C41214B56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71" y="2110"/>
              <a:ext cx="1" cy="28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23" name="Rectangle 35">
              <a:extLst>
                <a:ext uri="{FF2B5EF4-FFF2-40B4-BE49-F238E27FC236}">
                  <a16:creationId xmlns:a16="http://schemas.microsoft.com/office/drawing/2014/main" id="{7292999A-F325-506B-77CA-D7261C8179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4" y="624"/>
              <a:ext cx="1461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HISTOGRAM OF FAILURES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24" name="Rectangle 36">
              <a:extLst>
                <a:ext uri="{FF2B5EF4-FFF2-40B4-BE49-F238E27FC236}">
                  <a16:creationId xmlns:a16="http://schemas.microsoft.com/office/drawing/2014/main" id="{E4A9368B-3E98-03B1-99F1-842A62BEB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8" y="743"/>
              <a:ext cx="31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n = 90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25" name="Rectangle 37">
              <a:extLst>
                <a:ext uri="{FF2B5EF4-FFF2-40B4-BE49-F238E27FC236}">
                  <a16:creationId xmlns:a16="http://schemas.microsoft.com/office/drawing/2014/main" id="{84448FE2-D5FD-801A-FECA-EA101218B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" y="2077"/>
              <a:ext cx="4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0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26" name="Rectangle 38">
              <a:extLst>
                <a:ext uri="{FF2B5EF4-FFF2-40B4-BE49-F238E27FC236}">
                  <a16:creationId xmlns:a16="http://schemas.microsoft.com/office/drawing/2014/main" id="{FA414460-B1E8-38BB-607B-1562BEC18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6" y="1922"/>
              <a:ext cx="4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27" name="Rectangle 39">
              <a:extLst>
                <a:ext uri="{FF2B5EF4-FFF2-40B4-BE49-F238E27FC236}">
                  <a16:creationId xmlns:a16="http://schemas.microsoft.com/office/drawing/2014/main" id="{DE4B2FCA-6D7E-8830-F610-A5E249EEE8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5" y="1766"/>
              <a:ext cx="8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10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28" name="Rectangle 40">
              <a:extLst>
                <a:ext uri="{FF2B5EF4-FFF2-40B4-BE49-F238E27FC236}">
                  <a16:creationId xmlns:a16="http://schemas.microsoft.com/office/drawing/2014/main" id="{F11A6196-A690-DD08-8CFF-ACEBC49EAA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5" y="1611"/>
              <a:ext cx="8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15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29" name="Rectangle 41">
              <a:extLst>
                <a:ext uri="{FF2B5EF4-FFF2-40B4-BE49-F238E27FC236}">
                  <a16:creationId xmlns:a16="http://schemas.microsoft.com/office/drawing/2014/main" id="{9E10A2F4-F76F-E5DB-3329-0D801CCB06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5" y="1455"/>
              <a:ext cx="8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20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30" name="Rectangle 42">
              <a:extLst>
                <a:ext uri="{FF2B5EF4-FFF2-40B4-BE49-F238E27FC236}">
                  <a16:creationId xmlns:a16="http://schemas.microsoft.com/office/drawing/2014/main" id="{C31A6AE8-80EB-15B0-2EB1-F8890F32A5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5" y="1300"/>
              <a:ext cx="8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25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31" name="Rectangle 43">
              <a:extLst>
                <a:ext uri="{FF2B5EF4-FFF2-40B4-BE49-F238E27FC236}">
                  <a16:creationId xmlns:a16="http://schemas.microsoft.com/office/drawing/2014/main" id="{097C7801-1C76-55C1-C2A9-FC1CFAF220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5" y="1144"/>
              <a:ext cx="8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30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32" name="Rectangle 44">
              <a:extLst>
                <a:ext uri="{FF2B5EF4-FFF2-40B4-BE49-F238E27FC236}">
                  <a16:creationId xmlns:a16="http://schemas.microsoft.com/office/drawing/2014/main" id="{C3815748-014A-F180-2AD1-F5AE85C9F2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90" y="2165"/>
              <a:ext cx="14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0 - 1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33" name="Rectangle 45">
              <a:extLst>
                <a:ext uri="{FF2B5EF4-FFF2-40B4-BE49-F238E27FC236}">
                  <a16:creationId xmlns:a16="http://schemas.microsoft.com/office/drawing/2014/main" id="{6DF31D55-EE8A-1BE6-1DA9-8C2BBBBD54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8" y="2165"/>
              <a:ext cx="14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1 - 2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34" name="Rectangle 46">
              <a:extLst>
                <a:ext uri="{FF2B5EF4-FFF2-40B4-BE49-F238E27FC236}">
                  <a16:creationId xmlns:a16="http://schemas.microsoft.com/office/drawing/2014/main" id="{EEE038B4-3259-DA55-8CD6-CFB2AF6D9C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45" y="2165"/>
              <a:ext cx="14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2 - 3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35" name="Rectangle 47">
              <a:extLst>
                <a:ext uri="{FF2B5EF4-FFF2-40B4-BE49-F238E27FC236}">
                  <a16:creationId xmlns:a16="http://schemas.microsoft.com/office/drawing/2014/main" id="{DC1135EE-527F-78DD-5903-BBD63BB3AE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2" y="2165"/>
              <a:ext cx="14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3 - 4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36" name="Rectangle 48">
              <a:extLst>
                <a:ext uri="{FF2B5EF4-FFF2-40B4-BE49-F238E27FC236}">
                  <a16:creationId xmlns:a16="http://schemas.microsoft.com/office/drawing/2014/main" id="{C794C086-DF28-3BB6-64C2-B744808130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9" y="2165"/>
              <a:ext cx="14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4 - 5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37" name="Rectangle 49">
              <a:extLst>
                <a:ext uri="{FF2B5EF4-FFF2-40B4-BE49-F238E27FC236}">
                  <a16:creationId xmlns:a16="http://schemas.microsoft.com/office/drawing/2014/main" id="{1144029B-BE22-0739-EB3B-0A77D6E774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6" y="2165"/>
              <a:ext cx="144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900" b="1">
                  <a:solidFill>
                    <a:srgbClr val="000000"/>
                  </a:solidFill>
                  <a:latin typeface="Arial" panose="020B0604020202020204" pitchFamily="34" charset="0"/>
                </a:rPr>
                <a:t>5 - 6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38" name="Rectangle 50">
              <a:extLst>
                <a:ext uri="{FF2B5EF4-FFF2-40B4-BE49-F238E27FC236}">
                  <a16:creationId xmlns:a16="http://schemas.microsoft.com/office/drawing/2014/main" id="{CAD93FE9-BF61-AEAB-826C-DF4123C94F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4" y="2148"/>
              <a:ext cx="120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Time to Failure (hours)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39" name="Rectangle 51">
              <a:extLst>
                <a:ext uri="{FF2B5EF4-FFF2-40B4-BE49-F238E27FC236}">
                  <a16:creationId xmlns:a16="http://schemas.microsoft.com/office/drawing/2014/main" id="{AB7234B5-8A97-AA3A-E24F-658819030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" y="971"/>
              <a:ext cx="56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400" b="1">
                  <a:solidFill>
                    <a:srgbClr val="000000"/>
                  </a:solidFill>
                  <a:latin typeface="Arial" panose="020B0604020202020204" pitchFamily="34" charset="0"/>
                </a:rPr>
                <a:t>Frequency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40" name="Line 52">
              <a:extLst>
                <a:ext uri="{FF2B5EF4-FFF2-40B4-BE49-F238E27FC236}">
                  <a16:creationId xmlns:a16="http://schemas.microsoft.com/office/drawing/2014/main" id="{AA8E78A1-B8FA-E00C-77CD-131384EA1A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0" y="962"/>
              <a:ext cx="1" cy="1454"/>
            </a:xfrm>
            <a:prstGeom prst="line">
              <a:avLst/>
            </a:prstGeom>
            <a:noFill/>
            <a:ln w="365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4341" name="Rectangle 53">
              <a:extLst>
                <a:ext uri="{FF2B5EF4-FFF2-40B4-BE49-F238E27FC236}">
                  <a16:creationId xmlns:a16="http://schemas.microsoft.com/office/drawing/2014/main" id="{024131A8-8430-D9DA-9454-8AB4540FD7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3" y="2429"/>
              <a:ext cx="693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Helv" charset="0"/>
                </a:rPr>
                <a:t>T = 2 hours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42" name="Rectangle 54">
              <a:extLst>
                <a:ext uri="{FF2B5EF4-FFF2-40B4-BE49-F238E27FC236}">
                  <a16:creationId xmlns:a16="http://schemas.microsoft.com/office/drawing/2014/main" id="{2F7CCCE7-36D2-18CF-815F-5F77D1C745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2" y="1113"/>
              <a:ext cx="1161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Helv" charset="0"/>
                </a:rPr>
                <a:t>Shaded Area is the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  <p:sp>
          <p:nvSpPr>
            <p:cNvPr id="524343" name="Rectangle 55">
              <a:extLst>
                <a:ext uri="{FF2B5EF4-FFF2-40B4-BE49-F238E27FC236}">
                  <a16:creationId xmlns:a16="http://schemas.microsoft.com/office/drawing/2014/main" id="{A39BB5E0-ABA7-B638-67D1-00CD83D4D2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1" y="1251"/>
              <a:ext cx="1090" cy="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Helv" charset="0"/>
                </a:rPr>
                <a:t>Fraction Surviving</a:t>
              </a:r>
              <a:endParaRPr lang="en-US" altLang="en-US" sz="1300">
                <a:latin typeface="Arial" panose="020B0604020202020204" pitchFamily="34" charset="0"/>
              </a:endParaRPr>
            </a:p>
          </p:txBody>
        </p:sp>
      </p:grpSp>
      <p:sp>
        <p:nvSpPr>
          <p:cNvPr id="524345" name="Text Box 57">
            <a:extLst>
              <a:ext uri="{FF2B5EF4-FFF2-40B4-BE49-F238E27FC236}">
                <a16:creationId xmlns:a16="http://schemas.microsoft.com/office/drawing/2014/main" id="{88B0D205-F624-E73A-AFB4-895A53F54B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388100"/>
            <a:ext cx="200025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 12-13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4CDAB96D-1813-4841-82FF-6FF9C369F5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Reliability from Probability Paper</a:t>
            </a:r>
          </a:p>
        </p:txBody>
      </p:sp>
      <p:sp>
        <p:nvSpPr>
          <p:cNvPr id="525316" name="Rectangle 4">
            <a:extLst>
              <a:ext uri="{FF2B5EF4-FFF2-40B4-BE49-F238E27FC236}">
                <a16:creationId xmlns:a16="http://schemas.microsoft.com/office/drawing/2014/main" id="{EABA1C25-A813-52A0-36D6-C8DBFBB409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2763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5317" name="AutoShape 5">
            <a:extLst>
              <a:ext uri="{FF2B5EF4-FFF2-40B4-BE49-F238E27FC236}">
                <a16:creationId xmlns:a16="http://schemas.microsoft.com/office/drawing/2014/main" id="{04B34D42-45D0-670F-66DE-E90DEA48783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905000" y="838200"/>
            <a:ext cx="4867275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19" name="Rectangle 7">
            <a:extLst>
              <a:ext uri="{FF2B5EF4-FFF2-40B4-BE49-F238E27FC236}">
                <a16:creationId xmlns:a16="http://schemas.microsoft.com/office/drawing/2014/main" id="{1EE444A8-E2A7-C6B6-0832-F96D1561B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9913" y="1944688"/>
            <a:ext cx="3587750" cy="3709987"/>
          </a:xfrm>
          <a:prstGeom prst="rect">
            <a:avLst/>
          </a:prstGeom>
          <a:solidFill>
            <a:srgbClr val="FFFF99"/>
          </a:solidFill>
          <a:ln w="74613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5320" name="Line 8">
            <a:extLst>
              <a:ext uri="{FF2B5EF4-FFF2-40B4-BE49-F238E27FC236}">
                <a16:creationId xmlns:a16="http://schemas.microsoft.com/office/drawing/2014/main" id="{B1ABBFB8-0A25-E3D1-70FD-ED1825DBC94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83013" y="2395538"/>
            <a:ext cx="2130425" cy="28098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21" name="Oval 9">
            <a:extLst>
              <a:ext uri="{FF2B5EF4-FFF2-40B4-BE49-F238E27FC236}">
                <a16:creationId xmlns:a16="http://schemas.microsoft.com/office/drawing/2014/main" id="{7B5579EC-6B28-305A-D8FF-7E5EC17E2B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6888" y="2732088"/>
            <a:ext cx="111125" cy="112712"/>
          </a:xfrm>
          <a:prstGeom prst="ellipse">
            <a:avLst/>
          </a:prstGeom>
          <a:solidFill>
            <a:srgbClr val="00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5322" name="Oval 10">
            <a:extLst>
              <a:ext uri="{FF2B5EF4-FFF2-40B4-BE49-F238E27FC236}">
                <a16:creationId xmlns:a16="http://schemas.microsoft.com/office/drawing/2014/main" id="{F54A03DB-9101-A539-140D-F974A38374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3050" y="3070225"/>
            <a:ext cx="111125" cy="111125"/>
          </a:xfrm>
          <a:prstGeom prst="ellipse">
            <a:avLst/>
          </a:prstGeom>
          <a:solidFill>
            <a:srgbClr val="00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5323" name="Oval 11">
            <a:extLst>
              <a:ext uri="{FF2B5EF4-FFF2-40B4-BE49-F238E27FC236}">
                <a16:creationId xmlns:a16="http://schemas.microsoft.com/office/drawing/2014/main" id="{0D18D340-B2EC-B479-94FF-2E30431327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7625" y="3406775"/>
            <a:ext cx="112713" cy="112713"/>
          </a:xfrm>
          <a:prstGeom prst="ellipse">
            <a:avLst/>
          </a:prstGeom>
          <a:solidFill>
            <a:srgbClr val="00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5324" name="Oval 12">
            <a:extLst>
              <a:ext uri="{FF2B5EF4-FFF2-40B4-BE49-F238E27FC236}">
                <a16:creationId xmlns:a16="http://schemas.microsoft.com/office/drawing/2014/main" id="{F28BB02C-7F91-3FE2-BC25-A11F3303E4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3788" y="3632200"/>
            <a:ext cx="112712" cy="111125"/>
          </a:xfrm>
          <a:prstGeom prst="ellipse">
            <a:avLst/>
          </a:prstGeom>
          <a:solidFill>
            <a:srgbClr val="00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5325" name="Oval 13">
            <a:extLst>
              <a:ext uri="{FF2B5EF4-FFF2-40B4-BE49-F238E27FC236}">
                <a16:creationId xmlns:a16="http://schemas.microsoft.com/office/drawing/2014/main" id="{E332C27C-DB1B-1CE5-B636-D44B8E6C3A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79950" y="3856038"/>
            <a:ext cx="111125" cy="112712"/>
          </a:xfrm>
          <a:prstGeom prst="ellipse">
            <a:avLst/>
          </a:prstGeom>
          <a:solidFill>
            <a:srgbClr val="00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5326" name="Oval 14">
            <a:extLst>
              <a:ext uri="{FF2B5EF4-FFF2-40B4-BE49-F238E27FC236}">
                <a16:creationId xmlns:a16="http://schemas.microsoft.com/office/drawing/2014/main" id="{253D61D2-2817-A642-54EF-C9F52BFA8C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7238" y="4081463"/>
            <a:ext cx="112712" cy="111125"/>
          </a:xfrm>
          <a:prstGeom prst="ellipse">
            <a:avLst/>
          </a:prstGeom>
          <a:solidFill>
            <a:srgbClr val="00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5327" name="Oval 15">
            <a:extLst>
              <a:ext uri="{FF2B5EF4-FFF2-40B4-BE49-F238E27FC236}">
                <a16:creationId xmlns:a16="http://schemas.microsoft.com/office/drawing/2014/main" id="{3858A1F2-D12A-97CE-7D63-5436B3C84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0688" y="4418013"/>
            <a:ext cx="112712" cy="112712"/>
          </a:xfrm>
          <a:prstGeom prst="ellipse">
            <a:avLst/>
          </a:prstGeom>
          <a:solidFill>
            <a:srgbClr val="00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5328" name="Oval 16">
            <a:extLst>
              <a:ext uri="{FF2B5EF4-FFF2-40B4-BE49-F238E27FC236}">
                <a16:creationId xmlns:a16="http://schemas.microsoft.com/office/drawing/2014/main" id="{2381B1FD-0228-5576-CCAB-E9E62D1CEC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6850" y="4867275"/>
            <a:ext cx="112713" cy="112713"/>
          </a:xfrm>
          <a:prstGeom prst="ellipse">
            <a:avLst/>
          </a:prstGeom>
          <a:solidFill>
            <a:srgbClr val="00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5329" name="Oval 17">
            <a:extLst>
              <a:ext uri="{FF2B5EF4-FFF2-40B4-BE49-F238E27FC236}">
                <a16:creationId xmlns:a16="http://schemas.microsoft.com/office/drawing/2014/main" id="{A3681C92-974A-D4C7-D163-A0D8AAC103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6850" y="6553200"/>
            <a:ext cx="112713" cy="112713"/>
          </a:xfrm>
          <a:prstGeom prst="ellipse">
            <a:avLst/>
          </a:prstGeom>
          <a:solidFill>
            <a:srgbClr val="000000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5330" name="Rectangle 18">
            <a:extLst>
              <a:ext uri="{FF2B5EF4-FFF2-40B4-BE49-F238E27FC236}">
                <a16:creationId xmlns:a16="http://schemas.microsoft.com/office/drawing/2014/main" id="{B34A304F-B4C9-D5BB-B68D-AFEF74F06B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30688" y="6478588"/>
            <a:ext cx="10064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Helv" charset="0"/>
              </a:rPr>
              <a:t>- Data Point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5331" name="Line 19">
            <a:extLst>
              <a:ext uri="{FF2B5EF4-FFF2-40B4-BE49-F238E27FC236}">
                <a16:creationId xmlns:a16="http://schemas.microsoft.com/office/drawing/2014/main" id="{64227489-0DEC-833E-7B4E-992267758E9E}"/>
              </a:ext>
            </a:extLst>
          </p:cNvPr>
          <p:cNvSpPr>
            <a:spLocks noChangeShapeType="1"/>
          </p:cNvSpPr>
          <p:nvPr/>
        </p:nvSpPr>
        <p:spPr bwMode="auto">
          <a:xfrm>
            <a:off x="4230688" y="5654675"/>
            <a:ext cx="1587" cy="2238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32" name="Line 20">
            <a:extLst>
              <a:ext uri="{FF2B5EF4-FFF2-40B4-BE49-F238E27FC236}">
                <a16:creationId xmlns:a16="http://schemas.microsoft.com/office/drawing/2014/main" id="{03652723-18B6-8E90-32FB-628A77F80A62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4175" y="5654675"/>
            <a:ext cx="1588" cy="2238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33" name="Rectangle 21">
            <a:extLst>
              <a:ext uri="{FF2B5EF4-FFF2-40B4-BE49-F238E27FC236}">
                <a16:creationId xmlns:a16="http://schemas.microsoft.com/office/drawing/2014/main" id="{F020F208-56D7-7518-808E-D2A3099DFD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59175" y="6126163"/>
            <a:ext cx="25527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Helv" charset="0"/>
              </a:rPr>
              <a:t>Time (Hours) - Log Scale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5334" name="Rectangle 22">
            <a:extLst>
              <a:ext uri="{FF2B5EF4-FFF2-40B4-BE49-F238E27FC236}">
                <a16:creationId xmlns:a16="http://schemas.microsoft.com/office/drawing/2014/main" id="{5AB7D77D-7F15-9176-F848-FA9F004E31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3400" y="5803900"/>
            <a:ext cx="2127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Helv" charset="0"/>
              </a:rPr>
              <a:t>10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5335" name="Rectangle 23">
            <a:extLst>
              <a:ext uri="{FF2B5EF4-FFF2-40B4-BE49-F238E27FC236}">
                <a16:creationId xmlns:a16="http://schemas.microsoft.com/office/drawing/2014/main" id="{D376A654-79EE-C24B-D05F-930FE19E4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6888" y="5803900"/>
            <a:ext cx="31908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Helv" charset="0"/>
              </a:rPr>
              <a:t>100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5336" name="Rectangle 24">
            <a:extLst>
              <a:ext uri="{FF2B5EF4-FFF2-40B4-BE49-F238E27FC236}">
                <a16:creationId xmlns:a16="http://schemas.microsoft.com/office/drawing/2014/main" id="{0D82A898-5A04-570F-881F-3D7AD48AB7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3275" y="1433513"/>
            <a:ext cx="37084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>
                <a:solidFill>
                  <a:srgbClr val="000000"/>
                </a:solidFill>
                <a:latin typeface="Helv" charset="0"/>
              </a:rPr>
              <a:t>Cumulative Probability of Failure (%)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5337" name="Line 25">
            <a:extLst>
              <a:ext uri="{FF2B5EF4-FFF2-40B4-BE49-F238E27FC236}">
                <a16:creationId xmlns:a16="http://schemas.microsoft.com/office/drawing/2014/main" id="{9F9564DF-81FE-D6C1-3E24-0E439F7D6DD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212975" y="1720850"/>
            <a:ext cx="1588" cy="191135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38" name="Line 26">
            <a:extLst>
              <a:ext uri="{FF2B5EF4-FFF2-40B4-BE49-F238E27FC236}">
                <a16:creationId xmlns:a16="http://schemas.microsoft.com/office/drawing/2014/main" id="{CA359D3A-7584-C850-92F6-62CE25863A6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12975" y="1720850"/>
            <a:ext cx="112713" cy="2254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39" name="Line 27">
            <a:extLst>
              <a:ext uri="{FF2B5EF4-FFF2-40B4-BE49-F238E27FC236}">
                <a16:creationId xmlns:a16="http://schemas.microsoft.com/office/drawing/2014/main" id="{311C22A3-1C29-722C-2F7C-AD324D22E1A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01850" y="1720850"/>
            <a:ext cx="111125" cy="2254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40" name="Line 28">
            <a:extLst>
              <a:ext uri="{FF2B5EF4-FFF2-40B4-BE49-F238E27FC236}">
                <a16:creationId xmlns:a16="http://schemas.microsoft.com/office/drawing/2014/main" id="{9DC35FD6-84C1-552A-5CBE-08DDA555085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86075" y="5541963"/>
            <a:ext cx="223838" cy="1587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41" name="Line 29">
            <a:extLst>
              <a:ext uri="{FF2B5EF4-FFF2-40B4-BE49-F238E27FC236}">
                <a16:creationId xmlns:a16="http://schemas.microsoft.com/office/drawing/2014/main" id="{6A3A75D2-EF35-B531-C818-9F343D33FEA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86075" y="2057400"/>
            <a:ext cx="2238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42" name="Line 30">
            <a:extLst>
              <a:ext uri="{FF2B5EF4-FFF2-40B4-BE49-F238E27FC236}">
                <a16:creationId xmlns:a16="http://schemas.microsoft.com/office/drawing/2014/main" id="{F6A4BD97-40DE-AA31-FCEE-D673AE8F6D8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86075" y="3181350"/>
            <a:ext cx="2238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43" name="Line 31">
            <a:extLst>
              <a:ext uri="{FF2B5EF4-FFF2-40B4-BE49-F238E27FC236}">
                <a16:creationId xmlns:a16="http://schemas.microsoft.com/office/drawing/2014/main" id="{5AFD2C4E-64C0-44EC-2EF8-0F16CF08E52D}"/>
              </a:ext>
            </a:extLst>
          </p:cNvPr>
          <p:cNvSpPr>
            <a:spLocks noChangeShapeType="1"/>
          </p:cNvSpPr>
          <p:nvPr/>
        </p:nvSpPr>
        <p:spPr bwMode="auto">
          <a:xfrm>
            <a:off x="3109913" y="3181350"/>
            <a:ext cx="3587750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44" name="Rectangle 32">
            <a:extLst>
              <a:ext uri="{FF2B5EF4-FFF2-40B4-BE49-F238E27FC236}">
                <a16:creationId xmlns:a16="http://schemas.microsoft.com/office/drawing/2014/main" id="{8F89F550-0E4A-969E-B280-078584D087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9525" y="5467350"/>
            <a:ext cx="265113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Helv" charset="0"/>
              </a:rPr>
              <a:t>0.1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5345" name="Rectangle 33">
            <a:extLst>
              <a:ext uri="{FF2B5EF4-FFF2-40B4-BE49-F238E27FC236}">
                <a16:creationId xmlns:a16="http://schemas.microsoft.com/office/drawing/2014/main" id="{5871B139-364A-C3F7-B13C-94F0FBC22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9525" y="1982788"/>
            <a:ext cx="3714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Helv" charset="0"/>
              </a:rPr>
              <a:t>99.9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5346" name="Rectangle 34">
            <a:extLst>
              <a:ext uri="{FF2B5EF4-FFF2-40B4-BE49-F238E27FC236}">
                <a16:creationId xmlns:a16="http://schemas.microsoft.com/office/drawing/2014/main" id="{1BE2DC65-E7D3-C54D-D1C2-1E57ED8612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9525" y="2994025"/>
            <a:ext cx="3714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Helv" charset="0"/>
              </a:rPr>
              <a:t>63.2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5347" name="Rectangle 35">
            <a:extLst>
              <a:ext uri="{FF2B5EF4-FFF2-40B4-BE49-F238E27FC236}">
                <a16:creationId xmlns:a16="http://schemas.microsoft.com/office/drawing/2014/main" id="{A80895D9-B9DA-CC7D-E829-3D6DBE3F32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86075" y="990600"/>
            <a:ext cx="35052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800" b="1">
                <a:solidFill>
                  <a:srgbClr val="000000"/>
                </a:solidFill>
                <a:latin typeface="Helv" charset="0"/>
              </a:rPr>
              <a:t>WEIBULL PROBABILITY PAPER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5348" name="Line 36">
            <a:extLst>
              <a:ext uri="{FF2B5EF4-FFF2-40B4-BE49-F238E27FC236}">
                <a16:creationId xmlns:a16="http://schemas.microsoft.com/office/drawing/2014/main" id="{451EB608-C9BD-0B59-B419-6DD4BE1AFEF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51375" y="4067175"/>
            <a:ext cx="1588" cy="1587500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49" name="Line 37">
            <a:extLst>
              <a:ext uri="{FF2B5EF4-FFF2-40B4-BE49-F238E27FC236}">
                <a16:creationId xmlns:a16="http://schemas.microsoft.com/office/drawing/2014/main" id="{6C80F928-149B-51DA-736F-1E16DFB805F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81338" y="4067175"/>
            <a:ext cx="1570037" cy="1588"/>
          </a:xfrm>
          <a:prstGeom prst="line">
            <a:avLst/>
          </a:prstGeom>
          <a:noFill/>
          <a:ln w="0">
            <a:solidFill>
              <a:srgbClr val="000000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50" name="Rectangle 38">
            <a:extLst>
              <a:ext uri="{FF2B5EF4-FFF2-40B4-BE49-F238E27FC236}">
                <a16:creationId xmlns:a16="http://schemas.microsoft.com/office/drawing/2014/main" id="{C57ADAC2-EFB9-BFA4-78E7-8944294BD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2213" y="4862513"/>
            <a:ext cx="7747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Helv" charset="0"/>
              </a:rPr>
              <a:t>20 Hours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5351" name="Line 39">
            <a:extLst>
              <a:ext uri="{FF2B5EF4-FFF2-40B4-BE49-F238E27FC236}">
                <a16:creationId xmlns:a16="http://schemas.microsoft.com/office/drawing/2014/main" id="{43146135-9060-C35C-83DB-94A5CA39486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64088" y="5092700"/>
            <a:ext cx="517525" cy="4349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52" name="Line 40">
            <a:extLst>
              <a:ext uri="{FF2B5EF4-FFF2-40B4-BE49-F238E27FC236}">
                <a16:creationId xmlns:a16="http://schemas.microsoft.com/office/drawing/2014/main" id="{F17FBFA9-CF67-ABA0-32BD-1378C4ED33C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64088" y="5402263"/>
            <a:ext cx="41275" cy="11112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53" name="Line 41">
            <a:extLst>
              <a:ext uri="{FF2B5EF4-FFF2-40B4-BE49-F238E27FC236}">
                <a16:creationId xmlns:a16="http://schemas.microsoft.com/office/drawing/2014/main" id="{050837CF-2BA3-4A9F-FB6B-FD3E99A276F8}"/>
              </a:ext>
            </a:extLst>
          </p:cNvPr>
          <p:cNvSpPr>
            <a:spLocks noChangeShapeType="1"/>
          </p:cNvSpPr>
          <p:nvPr/>
        </p:nvSpPr>
        <p:spPr bwMode="auto">
          <a:xfrm>
            <a:off x="4764088" y="5527675"/>
            <a:ext cx="111125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54" name="Rectangle 42">
            <a:extLst>
              <a:ext uri="{FF2B5EF4-FFF2-40B4-BE49-F238E27FC236}">
                <a16:creationId xmlns:a16="http://schemas.microsoft.com/office/drawing/2014/main" id="{792AE3F8-C202-0284-497E-BF910BEEA5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7713" y="3822700"/>
            <a:ext cx="5842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Helv" charset="0"/>
              </a:rPr>
              <a:t>Failure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5355" name="Rectangle 43">
            <a:extLst>
              <a:ext uri="{FF2B5EF4-FFF2-40B4-BE49-F238E27FC236}">
                <a16:creationId xmlns:a16="http://schemas.microsoft.com/office/drawing/2014/main" id="{F5B2DFE9-CE39-27BB-FB5E-B628E1854D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5000" y="4048125"/>
            <a:ext cx="8921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Helv" charset="0"/>
              </a:rPr>
              <a:t>Probability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5356" name="Rectangle 44">
            <a:extLst>
              <a:ext uri="{FF2B5EF4-FFF2-40B4-BE49-F238E27FC236}">
                <a16:creationId xmlns:a16="http://schemas.microsoft.com/office/drawing/2014/main" id="{D9BC6DA9-CB66-9B1F-7D63-AB3C2A33EC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17713" y="4273550"/>
            <a:ext cx="598487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>
                <a:solidFill>
                  <a:srgbClr val="000000"/>
                </a:solidFill>
                <a:latin typeface="Helv" charset="0"/>
              </a:rPr>
              <a:t>= 30 %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5357" name="Line 45">
            <a:extLst>
              <a:ext uri="{FF2B5EF4-FFF2-40B4-BE49-F238E27FC236}">
                <a16:creationId xmlns:a16="http://schemas.microsoft.com/office/drawing/2014/main" id="{FEBCA7A7-9B7E-2A85-E33B-3AD073DE815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57500" y="4067175"/>
            <a:ext cx="223838" cy="158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58" name="Line 46">
            <a:extLst>
              <a:ext uri="{FF2B5EF4-FFF2-40B4-BE49-F238E27FC236}">
                <a16:creationId xmlns:a16="http://schemas.microsoft.com/office/drawing/2014/main" id="{AFAA309D-D567-A695-23EA-F87F142BC8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51375" y="5611813"/>
            <a:ext cx="1588" cy="1682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5359" name="Text Box 47">
            <a:extLst>
              <a:ext uri="{FF2B5EF4-FFF2-40B4-BE49-F238E27FC236}">
                <a16:creationId xmlns:a16="http://schemas.microsoft.com/office/drawing/2014/main" id="{770F5DA3-9443-A435-81FD-90B1710B92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15.4-13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87264101-B368-D1EC-F6AB-66B8DFD802C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Go/No-Go Estimates</a:t>
            </a:r>
          </a:p>
        </p:txBody>
      </p:sp>
      <p:sp>
        <p:nvSpPr>
          <p:cNvPr id="526340" name="Rectangle 4">
            <a:extLst>
              <a:ext uri="{FF2B5EF4-FFF2-40B4-BE49-F238E27FC236}">
                <a16:creationId xmlns:a16="http://schemas.microsoft.com/office/drawing/2014/main" id="{B2A68BCE-4D4E-0823-DC67-F2AAD66AD2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24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6339" name="Object 3">
            <a:extLst>
              <a:ext uri="{FF2B5EF4-FFF2-40B4-BE49-F238E27FC236}">
                <a16:creationId xmlns:a16="http://schemas.microsoft.com/office/drawing/2014/main" id="{2007A69D-860F-8A56-6513-F4B7C2C92AE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66800" y="1828800"/>
          <a:ext cx="7162800" cy="118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38400" imgH="393700" progId="Equation.3">
                  <p:embed/>
                </p:oleObj>
              </mc:Choice>
              <mc:Fallback>
                <p:oleObj name="Equation" r:id="rId2" imgW="24384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828800"/>
                        <a:ext cx="7162800" cy="11826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6341" name="Text Box 5">
            <a:extLst>
              <a:ext uri="{FF2B5EF4-FFF2-40B4-BE49-F238E27FC236}">
                <a16:creationId xmlns:a16="http://schemas.microsoft.com/office/drawing/2014/main" id="{251A0B18-F96A-B2B2-94C4-B1E6CE0E82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15.4-16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362" name="Rectangle 2">
            <a:extLst>
              <a:ext uri="{FF2B5EF4-FFF2-40B4-BE49-F238E27FC236}">
                <a16:creationId xmlns:a16="http://schemas.microsoft.com/office/drawing/2014/main" id="{18C80818-FD3D-AA82-8C7E-15FEBD370B7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Interval Estimates</a:t>
            </a:r>
          </a:p>
        </p:txBody>
      </p:sp>
      <p:sp>
        <p:nvSpPr>
          <p:cNvPr id="527364" name="Rectangle 4">
            <a:extLst>
              <a:ext uri="{FF2B5EF4-FFF2-40B4-BE49-F238E27FC236}">
                <a16:creationId xmlns:a16="http://schemas.microsoft.com/office/drawing/2014/main" id="{73B40C31-BB73-25C0-656F-0589F00666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384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7363" name="Object 3">
            <a:extLst>
              <a:ext uri="{FF2B5EF4-FFF2-40B4-BE49-F238E27FC236}">
                <a16:creationId xmlns:a16="http://schemas.microsoft.com/office/drawing/2014/main" id="{66237531-9D9C-40F2-61DB-AB19CFCF500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6588" y="1066800"/>
          <a:ext cx="5405437" cy="2506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425700" imgH="1117600" progId="Equation.3">
                  <p:embed/>
                </p:oleObj>
              </mc:Choice>
              <mc:Fallback>
                <p:oleObj name="Equation" r:id="rId2" imgW="2425700" imgH="11176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6588" y="1066800"/>
                        <a:ext cx="5405437" cy="250666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7366" name="Rectangle 6">
            <a:extLst>
              <a:ext uri="{FF2B5EF4-FFF2-40B4-BE49-F238E27FC236}">
                <a16:creationId xmlns:a16="http://schemas.microsoft.com/office/drawing/2014/main" id="{593D6C33-0160-45B8-F0B5-4C9CB64EE6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6527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7365" name="Object 5">
            <a:extLst>
              <a:ext uri="{FF2B5EF4-FFF2-40B4-BE49-F238E27FC236}">
                <a16:creationId xmlns:a16="http://schemas.microsoft.com/office/drawing/2014/main" id="{D5F95654-8A94-F321-F8EA-1454A42487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7800" y="3940175"/>
          <a:ext cx="6324600" cy="2460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895600" imgH="1117600" progId="Equation.3">
                  <p:embed/>
                </p:oleObj>
              </mc:Choice>
              <mc:Fallback>
                <p:oleObj name="Equation" r:id="rId4" imgW="2895600" imgH="11176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940175"/>
                        <a:ext cx="6324600" cy="246062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7367" name="Text Box 7">
            <a:extLst>
              <a:ext uri="{FF2B5EF4-FFF2-40B4-BE49-F238E27FC236}">
                <a16:creationId xmlns:a16="http://schemas.microsoft.com/office/drawing/2014/main" id="{714469E3-BCA2-FE04-DA74-C82B7FE534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15.4-17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2" name="Rectangle 4">
            <a:extLst>
              <a:ext uri="{FF2B5EF4-FFF2-40B4-BE49-F238E27FC236}">
                <a16:creationId xmlns:a16="http://schemas.microsoft.com/office/drawing/2014/main" id="{798ADB15-D537-0EC7-38AB-35D7B40375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Interval Estimates</a:t>
            </a:r>
          </a:p>
        </p:txBody>
      </p:sp>
      <p:sp>
        <p:nvSpPr>
          <p:cNvPr id="555014" name="Rectangle 6">
            <a:extLst>
              <a:ext uri="{FF2B5EF4-FFF2-40B4-BE49-F238E27FC236}">
                <a16:creationId xmlns:a16="http://schemas.microsoft.com/office/drawing/2014/main" id="{672B0B7C-6121-05BA-7B50-82FB2C4FFD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4907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55013" name="Object 5">
            <a:extLst>
              <a:ext uri="{FF2B5EF4-FFF2-40B4-BE49-F238E27FC236}">
                <a16:creationId xmlns:a16="http://schemas.microsoft.com/office/drawing/2014/main" id="{B11A3B05-752C-565F-5864-10F485836CD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4800" y="1035050"/>
          <a:ext cx="4648200" cy="2801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324100" imgH="1397000" progId="Equation.3">
                  <p:embed/>
                </p:oleObj>
              </mc:Choice>
              <mc:Fallback>
                <p:oleObj name="Equation" r:id="rId2" imgW="2324100" imgH="13970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035050"/>
                        <a:ext cx="4648200" cy="280193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5016" name="Rectangle 8">
            <a:extLst>
              <a:ext uri="{FF2B5EF4-FFF2-40B4-BE49-F238E27FC236}">
                <a16:creationId xmlns:a16="http://schemas.microsoft.com/office/drawing/2014/main" id="{F618AB88-1A53-C4BE-D297-35A80A9EE4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314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55015" name="Object 7">
            <a:extLst>
              <a:ext uri="{FF2B5EF4-FFF2-40B4-BE49-F238E27FC236}">
                <a16:creationId xmlns:a16="http://schemas.microsoft.com/office/drawing/2014/main" id="{F8BE6622-E56A-71E1-D707-89784E466F6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91000" y="3048000"/>
          <a:ext cx="4648200" cy="315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2438400" imgH="1651000" progId="Equation.3">
                  <p:embed/>
                </p:oleObj>
              </mc:Choice>
              <mc:Fallback>
                <p:oleObj name="Equation" r:id="rId4" imgW="2438400" imgH="16510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1000" y="3048000"/>
                        <a:ext cx="4648200" cy="31527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5017" name="Text Box 9">
            <a:extLst>
              <a:ext uri="{FF2B5EF4-FFF2-40B4-BE49-F238E27FC236}">
                <a16:creationId xmlns:a16="http://schemas.microsoft.com/office/drawing/2014/main" id="{4F4EEB28-BB48-67DD-F875-AE1776B554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15.4-18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AAFD6CE1-1636-30B8-167A-1D7006DDB4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Hazard Rate Defined</a:t>
            </a:r>
          </a:p>
        </p:txBody>
      </p:sp>
      <p:sp>
        <p:nvSpPr>
          <p:cNvPr id="529412" name="Rectangle 4">
            <a:extLst>
              <a:ext uri="{FF2B5EF4-FFF2-40B4-BE49-F238E27FC236}">
                <a16:creationId xmlns:a16="http://schemas.microsoft.com/office/drawing/2014/main" id="{751ED2CD-A094-27CE-09D6-1F8291D100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432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29411" name="Object 3">
            <a:extLst>
              <a:ext uri="{FF2B5EF4-FFF2-40B4-BE49-F238E27FC236}">
                <a16:creationId xmlns:a16="http://schemas.microsoft.com/office/drawing/2014/main" id="{D847DCBD-716F-46A1-DD07-DDEE10E6C54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1200" y="1676400"/>
          <a:ext cx="5334000" cy="1655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84300" imgH="431800" progId="Equation.3">
                  <p:embed/>
                </p:oleObj>
              </mc:Choice>
              <mc:Fallback>
                <p:oleObj name="Equation" r:id="rId2" imgW="1384300" imgH="4318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676400"/>
                        <a:ext cx="5334000" cy="165576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9413" name="Text Box 5">
            <a:extLst>
              <a:ext uri="{FF2B5EF4-FFF2-40B4-BE49-F238E27FC236}">
                <a16:creationId xmlns:a16="http://schemas.microsoft.com/office/drawing/2014/main" id="{89EF04EC-A558-80B2-6BD0-F84B77E4B9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15.4-19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437" name="AutoShape 5">
            <a:extLst>
              <a:ext uri="{FF2B5EF4-FFF2-40B4-BE49-F238E27FC236}">
                <a16:creationId xmlns:a16="http://schemas.microsoft.com/office/drawing/2014/main" id="{F393AF5B-477E-715B-5EA7-8DA91107508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57200" y="990600"/>
            <a:ext cx="8305800" cy="4114800"/>
          </a:xfrm>
          <a:prstGeom prst="rect">
            <a:avLst/>
          </a:prstGeom>
          <a:solidFill>
            <a:srgbClr val="FFFF99"/>
          </a:solidFill>
          <a:ln w="28575" algn="ctr">
            <a:solidFill>
              <a:srgbClr val="0000FF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34" name="Rectangle 2">
            <a:extLst>
              <a:ext uri="{FF2B5EF4-FFF2-40B4-BE49-F238E27FC236}">
                <a16:creationId xmlns:a16="http://schemas.microsoft.com/office/drawing/2014/main" id="{43ACA823-3ECF-2FE6-7848-E453713BCE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Hallowed “Bathtub” Curve</a:t>
            </a:r>
          </a:p>
        </p:txBody>
      </p:sp>
      <p:sp>
        <p:nvSpPr>
          <p:cNvPr id="530439" name="Freeform 7">
            <a:extLst>
              <a:ext uri="{FF2B5EF4-FFF2-40B4-BE49-F238E27FC236}">
                <a16:creationId xmlns:a16="http://schemas.microsoft.com/office/drawing/2014/main" id="{A6389E96-A500-859A-A96A-B70F8713B6A8}"/>
              </a:ext>
            </a:extLst>
          </p:cNvPr>
          <p:cNvSpPr>
            <a:spLocks/>
          </p:cNvSpPr>
          <p:nvPr/>
        </p:nvSpPr>
        <p:spPr bwMode="auto">
          <a:xfrm>
            <a:off x="3168650" y="1160463"/>
            <a:ext cx="3254375" cy="406400"/>
          </a:xfrm>
          <a:custGeom>
            <a:avLst/>
            <a:gdLst>
              <a:gd name="T0" fmla="*/ 43 w 2050"/>
              <a:gd name="T1" fmla="*/ 0 h 256"/>
              <a:gd name="T2" fmla="*/ 11 w 2050"/>
              <a:gd name="T3" fmla="*/ 10 h 256"/>
              <a:gd name="T4" fmla="*/ 0 w 2050"/>
              <a:gd name="T5" fmla="*/ 42 h 256"/>
              <a:gd name="T6" fmla="*/ 0 w 2050"/>
              <a:gd name="T7" fmla="*/ 224 h 256"/>
              <a:gd name="T8" fmla="*/ 11 w 2050"/>
              <a:gd name="T9" fmla="*/ 245 h 256"/>
              <a:gd name="T10" fmla="*/ 43 w 2050"/>
              <a:gd name="T11" fmla="*/ 256 h 256"/>
              <a:gd name="T12" fmla="*/ 2008 w 2050"/>
              <a:gd name="T13" fmla="*/ 256 h 256"/>
              <a:gd name="T14" fmla="*/ 2040 w 2050"/>
              <a:gd name="T15" fmla="*/ 245 h 256"/>
              <a:gd name="T16" fmla="*/ 2050 w 2050"/>
              <a:gd name="T17" fmla="*/ 224 h 256"/>
              <a:gd name="T18" fmla="*/ 2050 w 2050"/>
              <a:gd name="T19" fmla="*/ 42 h 256"/>
              <a:gd name="T20" fmla="*/ 2040 w 2050"/>
              <a:gd name="T21" fmla="*/ 10 h 256"/>
              <a:gd name="T22" fmla="*/ 2008 w 2050"/>
              <a:gd name="T23" fmla="*/ 0 h 256"/>
              <a:gd name="T24" fmla="*/ 43 w 2050"/>
              <a:gd name="T25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50" h="256">
                <a:moveTo>
                  <a:pt x="43" y="0"/>
                </a:moveTo>
                <a:lnTo>
                  <a:pt x="11" y="10"/>
                </a:lnTo>
                <a:lnTo>
                  <a:pt x="0" y="42"/>
                </a:lnTo>
                <a:lnTo>
                  <a:pt x="0" y="224"/>
                </a:lnTo>
                <a:lnTo>
                  <a:pt x="11" y="245"/>
                </a:lnTo>
                <a:lnTo>
                  <a:pt x="43" y="256"/>
                </a:lnTo>
                <a:lnTo>
                  <a:pt x="2008" y="256"/>
                </a:lnTo>
                <a:lnTo>
                  <a:pt x="2040" y="245"/>
                </a:lnTo>
                <a:lnTo>
                  <a:pt x="2050" y="224"/>
                </a:lnTo>
                <a:lnTo>
                  <a:pt x="2050" y="42"/>
                </a:lnTo>
                <a:lnTo>
                  <a:pt x="2040" y="10"/>
                </a:lnTo>
                <a:lnTo>
                  <a:pt x="2008" y="0"/>
                </a:lnTo>
                <a:lnTo>
                  <a:pt x="43" y="0"/>
                </a:lnTo>
                <a:close/>
              </a:path>
            </a:pathLst>
          </a:custGeom>
          <a:solidFill>
            <a:srgbClr val="FFFFFF"/>
          </a:solidFill>
          <a:ln w="17463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0440" name="Rectangle 8">
            <a:extLst>
              <a:ext uri="{FF2B5EF4-FFF2-40B4-BE49-F238E27FC236}">
                <a16:creationId xmlns:a16="http://schemas.microsoft.com/office/drawing/2014/main" id="{269681AB-1246-7573-18E6-198A8CF5CF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0525" y="1971675"/>
            <a:ext cx="50800" cy="2301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41" name="Rectangle 9">
            <a:extLst>
              <a:ext uri="{FF2B5EF4-FFF2-40B4-BE49-F238E27FC236}">
                <a16:creationId xmlns:a16="http://schemas.microsoft.com/office/drawing/2014/main" id="{1C000D9A-0493-5806-4CBC-D91CE35338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7988" y="4257675"/>
            <a:ext cx="6508750" cy="50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42" name="Line 10">
            <a:extLst>
              <a:ext uri="{FF2B5EF4-FFF2-40B4-BE49-F238E27FC236}">
                <a16:creationId xmlns:a16="http://schemas.microsoft.com/office/drawing/2014/main" id="{9A5D2B3F-A4E7-4CEC-D9A6-C9CF1D745256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5175" y="1971675"/>
            <a:ext cx="1588" cy="23018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43" name="Line 11">
            <a:extLst>
              <a:ext uri="{FF2B5EF4-FFF2-40B4-BE49-F238E27FC236}">
                <a16:creationId xmlns:a16="http://schemas.microsoft.com/office/drawing/2014/main" id="{B5E1BCAB-00F8-BF47-DEBE-C2FB899ACDA2}"/>
              </a:ext>
            </a:extLst>
          </p:cNvPr>
          <p:cNvSpPr>
            <a:spLocks noChangeShapeType="1"/>
          </p:cNvSpPr>
          <p:nvPr/>
        </p:nvSpPr>
        <p:spPr bwMode="auto">
          <a:xfrm>
            <a:off x="6288088" y="1971675"/>
            <a:ext cx="1587" cy="2301875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44" name="Freeform 12">
            <a:extLst>
              <a:ext uri="{FF2B5EF4-FFF2-40B4-BE49-F238E27FC236}">
                <a16:creationId xmlns:a16="http://schemas.microsoft.com/office/drawing/2014/main" id="{6C5A6EC6-4CA2-CDFA-2E95-64B79684458B}"/>
              </a:ext>
            </a:extLst>
          </p:cNvPr>
          <p:cNvSpPr>
            <a:spLocks/>
          </p:cNvSpPr>
          <p:nvPr/>
        </p:nvSpPr>
        <p:spPr bwMode="auto">
          <a:xfrm>
            <a:off x="1677988" y="2378075"/>
            <a:ext cx="1627187" cy="1354138"/>
          </a:xfrm>
          <a:custGeom>
            <a:avLst/>
            <a:gdLst>
              <a:gd name="T0" fmla="*/ 1025 w 1025"/>
              <a:gd name="T1" fmla="*/ 853 h 853"/>
              <a:gd name="T2" fmla="*/ 822 w 1025"/>
              <a:gd name="T3" fmla="*/ 832 h 853"/>
              <a:gd name="T4" fmla="*/ 630 w 1025"/>
              <a:gd name="T5" fmla="*/ 789 h 853"/>
              <a:gd name="T6" fmla="*/ 448 w 1025"/>
              <a:gd name="T7" fmla="*/ 715 h 853"/>
              <a:gd name="T8" fmla="*/ 299 w 1025"/>
              <a:gd name="T9" fmla="*/ 608 h 853"/>
              <a:gd name="T10" fmla="*/ 171 w 1025"/>
              <a:gd name="T11" fmla="*/ 480 h 853"/>
              <a:gd name="T12" fmla="*/ 85 w 1025"/>
              <a:gd name="T13" fmla="*/ 342 h 853"/>
              <a:gd name="T14" fmla="*/ 21 w 1025"/>
              <a:gd name="T15" fmla="*/ 171 h 853"/>
              <a:gd name="T16" fmla="*/ 10 w 1025"/>
              <a:gd name="T17" fmla="*/ 86 h 853"/>
              <a:gd name="T18" fmla="*/ 0 w 1025"/>
              <a:gd name="T19" fmla="*/ 0 h 853"/>
              <a:gd name="T20" fmla="*/ 0 w 1025"/>
              <a:gd name="T21" fmla="*/ 0 h 8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25" h="853">
                <a:moveTo>
                  <a:pt x="1025" y="853"/>
                </a:moveTo>
                <a:lnTo>
                  <a:pt x="822" y="832"/>
                </a:lnTo>
                <a:lnTo>
                  <a:pt x="630" y="789"/>
                </a:lnTo>
                <a:lnTo>
                  <a:pt x="448" y="715"/>
                </a:lnTo>
                <a:lnTo>
                  <a:pt x="299" y="608"/>
                </a:lnTo>
                <a:lnTo>
                  <a:pt x="171" y="480"/>
                </a:lnTo>
                <a:lnTo>
                  <a:pt x="85" y="342"/>
                </a:lnTo>
                <a:lnTo>
                  <a:pt x="21" y="171"/>
                </a:lnTo>
                <a:lnTo>
                  <a:pt x="10" y="86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45" name="Line 13">
            <a:extLst>
              <a:ext uri="{FF2B5EF4-FFF2-40B4-BE49-F238E27FC236}">
                <a16:creationId xmlns:a16="http://schemas.microsoft.com/office/drawing/2014/main" id="{2AB15F3A-610B-42F7-A2F2-1CB6DF0BCB82}"/>
              </a:ext>
            </a:extLst>
          </p:cNvPr>
          <p:cNvSpPr>
            <a:spLocks noChangeShapeType="1"/>
          </p:cNvSpPr>
          <p:nvPr/>
        </p:nvSpPr>
        <p:spPr bwMode="auto">
          <a:xfrm>
            <a:off x="3305175" y="3732213"/>
            <a:ext cx="2982913" cy="158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46" name="Freeform 14">
            <a:extLst>
              <a:ext uri="{FF2B5EF4-FFF2-40B4-BE49-F238E27FC236}">
                <a16:creationId xmlns:a16="http://schemas.microsoft.com/office/drawing/2014/main" id="{C9013E2D-69F4-8A11-8C9D-9FC6B166D690}"/>
              </a:ext>
            </a:extLst>
          </p:cNvPr>
          <p:cNvSpPr>
            <a:spLocks/>
          </p:cNvSpPr>
          <p:nvPr/>
        </p:nvSpPr>
        <p:spPr bwMode="auto">
          <a:xfrm>
            <a:off x="6288088" y="3597275"/>
            <a:ext cx="542925" cy="134938"/>
          </a:xfrm>
          <a:custGeom>
            <a:avLst/>
            <a:gdLst>
              <a:gd name="T0" fmla="*/ 342 w 342"/>
              <a:gd name="T1" fmla="*/ 0 h 85"/>
              <a:gd name="T2" fmla="*/ 342 w 342"/>
              <a:gd name="T3" fmla="*/ 0 h 85"/>
              <a:gd name="T4" fmla="*/ 331 w 342"/>
              <a:gd name="T5" fmla="*/ 21 h 85"/>
              <a:gd name="T6" fmla="*/ 320 w 342"/>
              <a:gd name="T7" fmla="*/ 32 h 85"/>
              <a:gd name="T8" fmla="*/ 288 w 342"/>
              <a:gd name="T9" fmla="*/ 53 h 85"/>
              <a:gd name="T10" fmla="*/ 246 w 342"/>
              <a:gd name="T11" fmla="*/ 64 h 85"/>
              <a:gd name="T12" fmla="*/ 139 w 342"/>
              <a:gd name="T13" fmla="*/ 75 h 85"/>
              <a:gd name="T14" fmla="*/ 0 w 342"/>
              <a:gd name="T15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2" h="85">
                <a:moveTo>
                  <a:pt x="342" y="0"/>
                </a:moveTo>
                <a:lnTo>
                  <a:pt x="342" y="0"/>
                </a:lnTo>
                <a:lnTo>
                  <a:pt x="331" y="21"/>
                </a:lnTo>
                <a:lnTo>
                  <a:pt x="320" y="32"/>
                </a:lnTo>
                <a:lnTo>
                  <a:pt x="288" y="53"/>
                </a:lnTo>
                <a:lnTo>
                  <a:pt x="246" y="64"/>
                </a:lnTo>
                <a:lnTo>
                  <a:pt x="139" y="75"/>
                </a:lnTo>
                <a:lnTo>
                  <a:pt x="0" y="85"/>
                </a:lnTo>
              </a:path>
            </a:pathLst>
          </a:custGeom>
          <a:noFill/>
          <a:ln w="17463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47" name="Line 15">
            <a:extLst>
              <a:ext uri="{FF2B5EF4-FFF2-40B4-BE49-F238E27FC236}">
                <a16:creationId xmlns:a16="http://schemas.microsoft.com/office/drawing/2014/main" id="{E23A6502-8EE7-36E1-FF63-36A9A16DD1E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31013" y="2243138"/>
            <a:ext cx="1220787" cy="1354137"/>
          </a:xfrm>
          <a:prstGeom prst="line">
            <a:avLst/>
          </a:prstGeom>
          <a:noFill/>
          <a:ln w="17463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48" name="Rectangle 16">
            <a:extLst>
              <a:ext uri="{FF2B5EF4-FFF2-40B4-BE49-F238E27FC236}">
                <a16:creationId xmlns:a16="http://schemas.microsoft.com/office/drawing/2014/main" id="{FE5C755B-835B-4928-4E26-001F6C414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3025" y="4443413"/>
            <a:ext cx="2357438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49" name="Rectangle 17">
            <a:extLst>
              <a:ext uri="{FF2B5EF4-FFF2-40B4-BE49-F238E27FC236}">
                <a16:creationId xmlns:a16="http://schemas.microsoft.com/office/drawing/2014/main" id="{83F53F0B-8DE5-E673-21DB-BB4D91610D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8750" y="4443413"/>
            <a:ext cx="2162175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Operating Time (t)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50" name="Rectangle 18">
            <a:extLst>
              <a:ext uri="{FF2B5EF4-FFF2-40B4-BE49-F238E27FC236}">
                <a16:creationId xmlns:a16="http://schemas.microsoft.com/office/drawing/2014/main" id="{0F5698AB-138E-367D-BDE2-C44E30E979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12200" y="4443413"/>
            <a:ext cx="7461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51" name="Rectangle 19">
            <a:extLst>
              <a:ext uri="{FF2B5EF4-FFF2-40B4-BE49-F238E27FC236}">
                <a16:creationId xmlns:a16="http://schemas.microsoft.com/office/drawing/2014/main" id="{6087DDA9-51B1-7A31-9636-F05CAE769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2413000"/>
            <a:ext cx="1033463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52" name="Rectangle 20">
            <a:extLst>
              <a:ext uri="{FF2B5EF4-FFF2-40B4-BE49-F238E27FC236}">
                <a16:creationId xmlns:a16="http://schemas.microsoft.com/office/drawing/2014/main" id="{3DB1B7EB-9ACE-EBD0-F23B-A50D8FA4F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8" y="2428875"/>
            <a:ext cx="857250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Hazard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53" name="Rectangle 21">
            <a:extLst>
              <a:ext uri="{FF2B5EF4-FFF2-40B4-BE49-F238E27FC236}">
                <a16:creationId xmlns:a16="http://schemas.microsoft.com/office/drawing/2014/main" id="{D33A4FCB-B58B-C4A6-7E43-8040392815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3988" y="2428875"/>
            <a:ext cx="7461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54" name="Rectangle 22">
            <a:extLst>
              <a:ext uri="{FF2B5EF4-FFF2-40B4-BE49-F238E27FC236}">
                <a16:creationId xmlns:a16="http://schemas.microsoft.com/office/drawing/2014/main" id="{F2ED2D67-160D-D50C-6A26-7E967D998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138" y="2682875"/>
            <a:ext cx="712787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55" name="Rectangle 23">
            <a:extLst>
              <a:ext uri="{FF2B5EF4-FFF2-40B4-BE49-F238E27FC236}">
                <a16:creationId xmlns:a16="http://schemas.microsoft.com/office/drawing/2014/main" id="{FBC3DFD2-AB97-4CA9-1B3F-E23416F358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863" y="2682875"/>
            <a:ext cx="561975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Rate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56" name="Rectangle 24">
            <a:extLst>
              <a:ext uri="{FF2B5EF4-FFF2-40B4-BE49-F238E27FC236}">
                <a16:creationId xmlns:a16="http://schemas.microsoft.com/office/drawing/2014/main" id="{79A8197C-E36E-DB92-EA8E-F797D310AA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4125" y="2682875"/>
            <a:ext cx="7461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57" name="Rectangle 25">
            <a:extLst>
              <a:ext uri="{FF2B5EF4-FFF2-40B4-BE49-F238E27FC236}">
                <a16:creationId xmlns:a16="http://schemas.microsoft.com/office/drawing/2014/main" id="{D81B8E86-4ED1-7D0C-67B5-F72F56A2CB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11575" y="1870075"/>
            <a:ext cx="2220913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58" name="Rectangle 26">
            <a:extLst>
              <a:ext uri="{FF2B5EF4-FFF2-40B4-BE49-F238E27FC236}">
                <a16:creationId xmlns:a16="http://schemas.microsoft.com/office/drawing/2014/main" id="{3574FBD8-0AE1-E375-26D2-E27587EA8D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5713" y="1887538"/>
            <a:ext cx="2025650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Random Failures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59" name="Rectangle 27">
            <a:extLst>
              <a:ext uri="{FF2B5EF4-FFF2-40B4-BE49-F238E27FC236}">
                <a16:creationId xmlns:a16="http://schemas.microsoft.com/office/drawing/2014/main" id="{368BA4EB-FD1E-BE76-65B0-7B600A9D45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4225" y="1887538"/>
            <a:ext cx="7461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60" name="Rectangle 28">
            <a:extLst>
              <a:ext uri="{FF2B5EF4-FFF2-40B4-BE49-F238E27FC236}">
                <a16:creationId xmlns:a16="http://schemas.microsoft.com/office/drawing/2014/main" id="{45F29FF6-2C88-8880-1CFF-12866350FD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6638" y="2954338"/>
            <a:ext cx="227012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61" name="Rectangle 29">
            <a:extLst>
              <a:ext uri="{FF2B5EF4-FFF2-40B4-BE49-F238E27FC236}">
                <a16:creationId xmlns:a16="http://schemas.microsoft.com/office/drawing/2014/main" id="{A045ACE9-1BDE-8471-C8E0-1AEE30F59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43313" y="2954338"/>
            <a:ext cx="2100262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Useful Life Period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62" name="Rectangle 30">
            <a:extLst>
              <a:ext uri="{FF2B5EF4-FFF2-40B4-BE49-F238E27FC236}">
                <a16:creationId xmlns:a16="http://schemas.microsoft.com/office/drawing/2014/main" id="{FDE226D6-63CF-D404-AE44-D5A9E0584B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963" y="2954338"/>
            <a:ext cx="7461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63" name="Rectangle 31">
            <a:extLst>
              <a:ext uri="{FF2B5EF4-FFF2-40B4-BE49-F238E27FC236}">
                <a16:creationId xmlns:a16="http://schemas.microsoft.com/office/drawing/2014/main" id="{E466962B-A862-52C1-D55F-433CE90CA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2925" y="1752600"/>
            <a:ext cx="1423988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65" name="Rectangle 33">
            <a:extLst>
              <a:ext uri="{FF2B5EF4-FFF2-40B4-BE49-F238E27FC236}">
                <a16:creationId xmlns:a16="http://schemas.microsoft.com/office/drawing/2014/main" id="{FD263C06-2836-0737-F0A4-51AC99609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8650" y="1752600"/>
            <a:ext cx="7461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66" name="Rectangle 34">
            <a:extLst>
              <a:ext uri="{FF2B5EF4-FFF2-40B4-BE49-F238E27FC236}">
                <a16:creationId xmlns:a16="http://schemas.microsoft.com/office/drawing/2014/main" id="{93875F2C-3B8D-9121-2330-AB18D77355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2925" y="2022475"/>
            <a:ext cx="1763713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68" name="Rectangle 36">
            <a:extLst>
              <a:ext uri="{FF2B5EF4-FFF2-40B4-BE49-F238E27FC236}">
                <a16:creationId xmlns:a16="http://schemas.microsoft.com/office/drawing/2014/main" id="{B54B8BBB-AE8F-DB9F-3D82-B563446BB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5838" y="2039938"/>
            <a:ext cx="7461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69" name="Rectangle 37">
            <a:extLst>
              <a:ext uri="{FF2B5EF4-FFF2-40B4-BE49-F238E27FC236}">
                <a16:creationId xmlns:a16="http://schemas.microsoft.com/office/drawing/2014/main" id="{C5997714-6643-6E15-00C0-1AD845521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3025" y="1752600"/>
            <a:ext cx="1408113" cy="42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71" name="Rectangle 39">
            <a:extLst>
              <a:ext uri="{FF2B5EF4-FFF2-40B4-BE49-F238E27FC236}">
                <a16:creationId xmlns:a16="http://schemas.microsoft.com/office/drawing/2014/main" id="{07EFD11F-BBC7-F012-0E76-793D1E2A8A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0338" y="1752600"/>
            <a:ext cx="7461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72" name="Rectangle 40">
            <a:extLst>
              <a:ext uri="{FF2B5EF4-FFF2-40B4-BE49-F238E27FC236}">
                <a16:creationId xmlns:a16="http://schemas.microsoft.com/office/drawing/2014/main" id="{33426DF4-E6A2-D736-58A4-C66D77AA7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3025" y="2022475"/>
            <a:ext cx="2170113" cy="423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74" name="Rectangle 42">
            <a:extLst>
              <a:ext uri="{FF2B5EF4-FFF2-40B4-BE49-F238E27FC236}">
                <a16:creationId xmlns:a16="http://schemas.microsoft.com/office/drawing/2014/main" id="{109CAAA7-1020-6FE0-7A1B-3C79CDDD28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42338" y="2039938"/>
            <a:ext cx="7461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75" name="Rectangle 43">
            <a:extLst>
              <a:ext uri="{FF2B5EF4-FFF2-40B4-BE49-F238E27FC236}">
                <a16:creationId xmlns:a16="http://schemas.microsoft.com/office/drawing/2014/main" id="{7D0A38D1-350B-B210-1FDE-BFD6B37E4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5175" y="1193800"/>
            <a:ext cx="3051175" cy="388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76" name="Rectangle 44">
            <a:extLst>
              <a:ext uri="{FF2B5EF4-FFF2-40B4-BE49-F238E27FC236}">
                <a16:creationId xmlns:a16="http://schemas.microsoft.com/office/drawing/2014/main" id="{CABDB2F5-41A2-A974-2A8E-6FE74D683D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73438" y="1211263"/>
            <a:ext cx="2859087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THE BATHTUB CURVE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77" name="Rectangle 45">
            <a:extLst>
              <a:ext uri="{FF2B5EF4-FFF2-40B4-BE49-F238E27FC236}">
                <a16:creationId xmlns:a16="http://schemas.microsoft.com/office/drawing/2014/main" id="{32EB0217-1E87-0D50-1A21-CC5538EEC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8088" y="1211263"/>
            <a:ext cx="74612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78" name="Rectangle 46">
            <a:extLst>
              <a:ext uri="{FF2B5EF4-FFF2-40B4-BE49-F238E27FC236}">
                <a16:creationId xmlns:a16="http://schemas.microsoft.com/office/drawing/2014/main" id="{529FB7F8-2251-CFBB-ED48-0527C7A870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663" y="2954338"/>
            <a:ext cx="558800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0479" name="Rectangle 47">
            <a:extLst>
              <a:ext uri="{FF2B5EF4-FFF2-40B4-BE49-F238E27FC236}">
                <a16:creationId xmlns:a16="http://schemas.microsoft.com/office/drawing/2014/main" id="{A9C1ACFD-03C6-8228-CC79-4BD97A0752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6925" y="2954338"/>
            <a:ext cx="400050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h(t)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80" name="Rectangle 48">
            <a:extLst>
              <a:ext uri="{FF2B5EF4-FFF2-40B4-BE49-F238E27FC236}">
                <a16:creationId xmlns:a16="http://schemas.microsoft.com/office/drawing/2014/main" id="{4093E2B1-D34F-C61A-45B9-5ADDB27EF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3325" y="2954338"/>
            <a:ext cx="74613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64" name="Rectangle 32">
            <a:extLst>
              <a:ext uri="{FF2B5EF4-FFF2-40B4-BE49-F238E27FC236}">
                <a16:creationId xmlns:a16="http://schemas.microsoft.com/office/drawing/2014/main" id="{6F435381-356E-84DE-0739-DC215CD489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1188" y="1752600"/>
            <a:ext cx="1257300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Random &amp;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67" name="Rectangle 35">
            <a:extLst>
              <a:ext uri="{FF2B5EF4-FFF2-40B4-BE49-F238E27FC236}">
                <a16:creationId xmlns:a16="http://schemas.microsoft.com/office/drawing/2014/main" id="{4206322A-5CE8-4F76-8E77-C36D4963B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63725" y="2039938"/>
            <a:ext cx="1627188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Early Failures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70" name="Rectangle 38">
            <a:extLst>
              <a:ext uri="{FF2B5EF4-FFF2-40B4-BE49-F238E27FC236}">
                <a16:creationId xmlns:a16="http://schemas.microsoft.com/office/drawing/2014/main" id="{57DAA8A4-E331-1C54-AC3C-667286BE08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91288" y="1752600"/>
            <a:ext cx="1257300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Random &amp;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73" name="Rectangle 41">
            <a:extLst>
              <a:ext uri="{FF2B5EF4-FFF2-40B4-BE49-F238E27FC236}">
                <a16:creationId xmlns:a16="http://schemas.microsoft.com/office/drawing/2014/main" id="{A5420FA5-1A84-376B-ACF7-2356EC133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5413" y="2039938"/>
            <a:ext cx="2027237" cy="320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>
                <a:solidFill>
                  <a:srgbClr val="000000"/>
                </a:solidFill>
                <a:latin typeface="Arial" panose="020B0604020202020204" pitchFamily="34" charset="0"/>
              </a:rPr>
              <a:t>Wearout Failures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0481" name="Text Box 49">
            <a:extLst>
              <a:ext uri="{FF2B5EF4-FFF2-40B4-BE49-F238E27FC236}">
                <a16:creationId xmlns:a16="http://schemas.microsoft.com/office/drawing/2014/main" id="{C7F38416-C966-8696-2B60-D391230AE5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15.4-20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>
            <a:extLst>
              <a:ext uri="{FF2B5EF4-FFF2-40B4-BE49-F238E27FC236}">
                <a16:creationId xmlns:a16="http://schemas.microsoft.com/office/drawing/2014/main" id="{9345E83B-D70B-2DBE-8BC7-AD0AC1CB49D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Weibull and the Bathtub Curve</a:t>
            </a:r>
          </a:p>
        </p:txBody>
      </p:sp>
      <p:sp>
        <p:nvSpPr>
          <p:cNvPr id="532484" name="Rectangle 4">
            <a:extLst>
              <a:ext uri="{FF2B5EF4-FFF2-40B4-BE49-F238E27FC236}">
                <a16:creationId xmlns:a16="http://schemas.microsoft.com/office/drawing/2014/main" id="{A45F6D70-C180-AF61-5162-D5D8C2F4E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7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2485" name="AutoShape 5">
            <a:extLst>
              <a:ext uri="{FF2B5EF4-FFF2-40B4-BE49-F238E27FC236}">
                <a16:creationId xmlns:a16="http://schemas.microsoft.com/office/drawing/2014/main" id="{6A7E8475-A992-C001-BA10-2729DAFE81AE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600200" y="914400"/>
            <a:ext cx="5162550" cy="554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487" name="Rectangle 7">
            <a:extLst>
              <a:ext uri="{FF2B5EF4-FFF2-40B4-BE49-F238E27FC236}">
                <a16:creationId xmlns:a16="http://schemas.microsoft.com/office/drawing/2014/main" id="{68F9365E-C7B4-B016-7AEB-7E7F491D4D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0025" y="1754188"/>
            <a:ext cx="3940175" cy="4037012"/>
          </a:xfrm>
          <a:prstGeom prst="rect">
            <a:avLst/>
          </a:prstGeom>
          <a:solidFill>
            <a:srgbClr val="FFFF99"/>
          </a:solidFill>
          <a:ln w="825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32488" name="Line 8">
            <a:extLst>
              <a:ext uri="{FF2B5EF4-FFF2-40B4-BE49-F238E27FC236}">
                <a16:creationId xmlns:a16="http://schemas.microsoft.com/office/drawing/2014/main" id="{E3C4CCA7-4BD0-E008-BCEB-A99126DA0A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78213" y="2243138"/>
            <a:ext cx="2339975" cy="3059112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489" name="Line 9">
            <a:extLst>
              <a:ext uri="{FF2B5EF4-FFF2-40B4-BE49-F238E27FC236}">
                <a16:creationId xmlns:a16="http://schemas.microsoft.com/office/drawing/2014/main" id="{9FA0EE05-6E0B-40CB-3832-3E4275DE9864}"/>
              </a:ext>
            </a:extLst>
          </p:cNvPr>
          <p:cNvSpPr>
            <a:spLocks noChangeShapeType="1"/>
          </p:cNvSpPr>
          <p:nvPr/>
        </p:nvSpPr>
        <p:spPr bwMode="auto">
          <a:xfrm>
            <a:off x="3970338" y="5792788"/>
            <a:ext cx="1587" cy="2444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490" name="Line 10">
            <a:extLst>
              <a:ext uri="{FF2B5EF4-FFF2-40B4-BE49-F238E27FC236}">
                <a16:creationId xmlns:a16="http://schemas.microsoft.com/office/drawing/2014/main" id="{958DCEAE-0692-5D9B-E855-489E6ECDB91B}"/>
              </a:ext>
            </a:extLst>
          </p:cNvPr>
          <p:cNvSpPr>
            <a:spLocks noChangeShapeType="1"/>
          </p:cNvSpPr>
          <p:nvPr/>
        </p:nvSpPr>
        <p:spPr bwMode="auto">
          <a:xfrm>
            <a:off x="5326063" y="5792788"/>
            <a:ext cx="1587" cy="24447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491" name="Rectangle 11">
            <a:extLst>
              <a:ext uri="{FF2B5EF4-FFF2-40B4-BE49-F238E27FC236}">
                <a16:creationId xmlns:a16="http://schemas.microsoft.com/office/drawing/2014/main" id="{6A36A10F-9FE0-CE95-C40B-7AAAEA1361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2150" y="6181725"/>
            <a:ext cx="30654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>
                <a:solidFill>
                  <a:srgbClr val="000000"/>
                </a:solidFill>
                <a:latin typeface="Helv" charset="0"/>
              </a:rPr>
              <a:t>Time (or Cycles) - Log Scale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492" name="Rectangle 12">
            <a:extLst>
              <a:ext uri="{FF2B5EF4-FFF2-40B4-BE49-F238E27FC236}">
                <a16:creationId xmlns:a16="http://schemas.microsoft.com/office/drawing/2014/main" id="{77A30772-75A9-136A-635E-639CE3461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4163" y="5954713"/>
            <a:ext cx="2254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Helv" charset="0"/>
              </a:rPr>
              <a:t>10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493" name="Rectangle 13">
            <a:extLst>
              <a:ext uri="{FF2B5EF4-FFF2-40B4-BE49-F238E27FC236}">
                <a16:creationId xmlns:a16="http://schemas.microsoft.com/office/drawing/2014/main" id="{DD5BBC59-35D3-36E7-4EC5-2880B8295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8300" y="5954713"/>
            <a:ext cx="33813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Helv" charset="0"/>
              </a:rPr>
              <a:t>100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494" name="Rectangle 14">
            <a:extLst>
              <a:ext uri="{FF2B5EF4-FFF2-40B4-BE49-F238E27FC236}">
                <a16:creationId xmlns:a16="http://schemas.microsoft.com/office/drawing/2014/main" id="{AFBCDAEC-7CAB-0A53-26FC-7E8E39E1D1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1317625"/>
            <a:ext cx="3927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>
                <a:solidFill>
                  <a:srgbClr val="000000"/>
                </a:solidFill>
                <a:latin typeface="Helv" charset="0"/>
              </a:rPr>
              <a:t>Cumulative Probability of Failure (%)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495" name="Line 15">
            <a:extLst>
              <a:ext uri="{FF2B5EF4-FFF2-40B4-BE49-F238E27FC236}">
                <a16:creationId xmlns:a16="http://schemas.microsoft.com/office/drawing/2014/main" id="{46438AB1-ACE4-C54D-43E4-944341A7840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54188" y="1752600"/>
            <a:ext cx="1587" cy="208121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496" name="Line 16">
            <a:extLst>
              <a:ext uri="{FF2B5EF4-FFF2-40B4-BE49-F238E27FC236}">
                <a16:creationId xmlns:a16="http://schemas.microsoft.com/office/drawing/2014/main" id="{985436C2-A724-AE67-312F-AF4F2EBDA2D2}"/>
              </a:ext>
            </a:extLst>
          </p:cNvPr>
          <p:cNvSpPr>
            <a:spLocks noChangeShapeType="1"/>
          </p:cNvSpPr>
          <p:nvPr/>
        </p:nvSpPr>
        <p:spPr bwMode="auto">
          <a:xfrm>
            <a:off x="1754188" y="1752600"/>
            <a:ext cx="123825" cy="2460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497" name="Line 17">
            <a:extLst>
              <a:ext uri="{FF2B5EF4-FFF2-40B4-BE49-F238E27FC236}">
                <a16:creationId xmlns:a16="http://schemas.microsoft.com/office/drawing/2014/main" id="{0156F4AC-02B8-4528-3CB0-9299098B911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630363" y="1752600"/>
            <a:ext cx="123825" cy="2460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498" name="Line 18">
            <a:extLst>
              <a:ext uri="{FF2B5EF4-FFF2-40B4-BE49-F238E27FC236}">
                <a16:creationId xmlns:a16="http://schemas.microsoft.com/office/drawing/2014/main" id="{E2127C52-6A67-06DA-01D7-42D335F980A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92375" y="5670550"/>
            <a:ext cx="247650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499" name="Line 19">
            <a:extLst>
              <a:ext uri="{FF2B5EF4-FFF2-40B4-BE49-F238E27FC236}">
                <a16:creationId xmlns:a16="http://schemas.microsoft.com/office/drawing/2014/main" id="{DCF1BD1C-9383-6E14-7341-2528527CED9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92375" y="1876425"/>
            <a:ext cx="247650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00" name="Line 20">
            <a:extLst>
              <a:ext uri="{FF2B5EF4-FFF2-40B4-BE49-F238E27FC236}">
                <a16:creationId xmlns:a16="http://schemas.microsoft.com/office/drawing/2014/main" id="{C3A4B7DF-89B6-FB48-9BE8-4AA7E465FC1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92375" y="3100388"/>
            <a:ext cx="247650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01" name="Line 21">
            <a:extLst>
              <a:ext uri="{FF2B5EF4-FFF2-40B4-BE49-F238E27FC236}">
                <a16:creationId xmlns:a16="http://schemas.microsoft.com/office/drawing/2014/main" id="{1F84BA36-8C55-434B-5745-A00CE1FB13BB}"/>
              </a:ext>
            </a:extLst>
          </p:cNvPr>
          <p:cNvSpPr>
            <a:spLocks noChangeShapeType="1"/>
          </p:cNvSpPr>
          <p:nvPr/>
        </p:nvSpPr>
        <p:spPr bwMode="auto">
          <a:xfrm>
            <a:off x="2740025" y="3100388"/>
            <a:ext cx="3940175" cy="1587"/>
          </a:xfrm>
          <a:prstGeom prst="line">
            <a:avLst/>
          </a:prstGeom>
          <a:noFill/>
          <a:ln w="0">
            <a:solidFill>
              <a:srgbClr val="000000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02" name="Rectangle 22">
            <a:extLst>
              <a:ext uri="{FF2B5EF4-FFF2-40B4-BE49-F238E27FC236}">
                <a16:creationId xmlns:a16="http://schemas.microsoft.com/office/drawing/2014/main" id="{1840E889-C0C6-06F5-6CE1-031615AF6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5588000"/>
            <a:ext cx="2825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Helv" charset="0"/>
              </a:rPr>
              <a:t>0.1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03" name="Rectangle 23">
            <a:extLst>
              <a:ext uri="{FF2B5EF4-FFF2-40B4-BE49-F238E27FC236}">
                <a16:creationId xmlns:a16="http://schemas.microsoft.com/office/drawing/2014/main" id="{16DF6958-FFAE-926C-64EC-86BE59E18A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1793875"/>
            <a:ext cx="3952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Helv" charset="0"/>
              </a:rPr>
              <a:t>99.9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04" name="Rectangle 24">
            <a:extLst>
              <a:ext uri="{FF2B5EF4-FFF2-40B4-BE49-F238E27FC236}">
                <a16:creationId xmlns:a16="http://schemas.microsoft.com/office/drawing/2014/main" id="{8805CA8A-C780-3BE2-C92C-4B04411ADA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2895600"/>
            <a:ext cx="395288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Helv" charset="0"/>
              </a:rPr>
              <a:t>63.2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05" name="Rectangle 25">
            <a:extLst>
              <a:ext uri="{FF2B5EF4-FFF2-40B4-BE49-F238E27FC236}">
                <a16:creationId xmlns:a16="http://schemas.microsoft.com/office/drawing/2014/main" id="{364CB2F6-03BF-EDAB-A223-A763DA24CC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2375" y="919163"/>
            <a:ext cx="3697288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>
                <a:solidFill>
                  <a:srgbClr val="000000"/>
                </a:solidFill>
                <a:latin typeface="Helv" charset="0"/>
              </a:rPr>
              <a:t>WEIBULL PROBABILITY PAPER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06" name="Line 26">
            <a:extLst>
              <a:ext uri="{FF2B5EF4-FFF2-40B4-BE49-F238E27FC236}">
                <a16:creationId xmlns:a16="http://schemas.microsoft.com/office/drawing/2014/main" id="{E0E91BA8-9722-C969-5C35-2132224BC8A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78213" y="2854325"/>
            <a:ext cx="2586037" cy="1101725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07" name="Line 27">
            <a:extLst>
              <a:ext uri="{FF2B5EF4-FFF2-40B4-BE49-F238E27FC236}">
                <a16:creationId xmlns:a16="http://schemas.microsoft.com/office/drawing/2014/main" id="{DBF85EA3-CD2F-F2FA-F96B-91352F22535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40225" y="2243138"/>
            <a:ext cx="493713" cy="281463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2508" name="Rectangle 28">
            <a:extLst>
              <a:ext uri="{FF2B5EF4-FFF2-40B4-BE49-F238E27FC236}">
                <a16:creationId xmlns:a16="http://schemas.microsoft.com/office/drawing/2014/main" id="{A2E7CC7A-A58D-15A2-4659-723EDF4450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2263" y="3262313"/>
            <a:ext cx="86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Helv" charset="0"/>
              </a:rPr>
              <a:t>Slope &lt; 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09" name="Rectangle 29">
            <a:extLst>
              <a:ext uri="{FF2B5EF4-FFF2-40B4-BE49-F238E27FC236}">
                <a16:creationId xmlns:a16="http://schemas.microsoft.com/office/drawing/2014/main" id="{3DA134C0-B162-F198-C586-19A035B39C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6088" y="4241800"/>
            <a:ext cx="86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Helv" charset="0"/>
              </a:rPr>
              <a:t>Slope = 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10" name="Rectangle 30">
            <a:extLst>
              <a:ext uri="{FF2B5EF4-FFF2-40B4-BE49-F238E27FC236}">
                <a16:creationId xmlns:a16="http://schemas.microsoft.com/office/drawing/2014/main" id="{DFA8AF52-0424-59FE-98D8-EBB9A3E90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4050" y="4608513"/>
            <a:ext cx="86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  <a:latin typeface="Helv" charset="0"/>
              </a:rPr>
              <a:t>Slope &gt; 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11" name="Rectangle 31">
            <a:extLst>
              <a:ext uri="{FF2B5EF4-FFF2-40B4-BE49-F238E27FC236}">
                <a16:creationId xmlns:a16="http://schemas.microsoft.com/office/drawing/2014/main" id="{864B75CE-CE22-4CC3-8A95-D274363681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6088" y="3506788"/>
            <a:ext cx="4619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i="1">
                <a:solidFill>
                  <a:srgbClr val="000000"/>
                </a:solidFill>
                <a:latin typeface="Helv" charset="0"/>
              </a:rPr>
              <a:t>Early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12" name="Rectangle 32">
            <a:extLst>
              <a:ext uri="{FF2B5EF4-FFF2-40B4-BE49-F238E27FC236}">
                <a16:creationId xmlns:a16="http://schemas.microsoft.com/office/drawing/2014/main" id="{77744685-24E8-6197-89F1-4A71A62DC1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6088" y="4486275"/>
            <a:ext cx="76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i="1">
                <a:solidFill>
                  <a:srgbClr val="000000"/>
                </a:solidFill>
                <a:latin typeface="Helv" charset="0"/>
              </a:rPr>
              <a:t>Random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13" name="Rectangle 33">
            <a:extLst>
              <a:ext uri="{FF2B5EF4-FFF2-40B4-BE49-F238E27FC236}">
                <a16:creationId xmlns:a16="http://schemas.microsoft.com/office/drawing/2014/main" id="{1A836CF4-9216-F528-744A-D95F28B09B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4050" y="4852988"/>
            <a:ext cx="7683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600" i="1">
                <a:solidFill>
                  <a:srgbClr val="000000"/>
                </a:solidFill>
                <a:latin typeface="Helv" charset="0"/>
              </a:rPr>
              <a:t>Wearout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32514" name="Text Box 34">
            <a:extLst>
              <a:ext uri="{FF2B5EF4-FFF2-40B4-BE49-F238E27FC236}">
                <a16:creationId xmlns:a16="http://schemas.microsoft.com/office/drawing/2014/main" id="{19C1B8DA-3E02-98F1-9C90-380F0A0CB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15.4-21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7288C63F-3143-8856-7362-A698E8BBE26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Failure Types</a:t>
            </a:r>
          </a:p>
        </p:txBody>
      </p:sp>
      <p:sp>
        <p:nvSpPr>
          <p:cNvPr id="533507" name="Rectangle 3">
            <a:extLst>
              <a:ext uri="{FF2B5EF4-FFF2-40B4-BE49-F238E27FC236}">
                <a16:creationId xmlns:a16="http://schemas.microsoft.com/office/drawing/2014/main" id="{60FFCC72-2701-604D-6076-4D4282484FF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600"/>
              <a:t>Decreasing Hazard</a:t>
            </a:r>
          </a:p>
          <a:p>
            <a:endParaRPr lang="en-US" altLang="en-US" sz="3600"/>
          </a:p>
          <a:p>
            <a:endParaRPr lang="en-US" altLang="en-US" sz="3600"/>
          </a:p>
          <a:p>
            <a:r>
              <a:rPr lang="en-US" altLang="en-US" sz="3600"/>
              <a:t>Constant Hazard</a:t>
            </a:r>
          </a:p>
          <a:p>
            <a:endParaRPr lang="en-US" altLang="en-US" sz="3600"/>
          </a:p>
          <a:p>
            <a:endParaRPr lang="en-US" altLang="en-US" sz="3600"/>
          </a:p>
          <a:p>
            <a:r>
              <a:rPr lang="en-US" altLang="en-US" sz="3600"/>
              <a:t>Increasing Hazard</a:t>
            </a:r>
          </a:p>
        </p:txBody>
      </p:sp>
      <p:sp>
        <p:nvSpPr>
          <p:cNvPr id="533508" name="Text Box 4">
            <a:extLst>
              <a:ext uri="{FF2B5EF4-FFF2-40B4-BE49-F238E27FC236}">
                <a16:creationId xmlns:a16="http://schemas.microsoft.com/office/drawing/2014/main" id="{88E8597B-D745-54E0-9A55-829C18C801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2897188"/>
            <a:ext cx="1851025" cy="95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How to Detect</a:t>
            </a:r>
          </a:p>
          <a:p>
            <a:pPr eaLnBrk="1" hangingPunct="1"/>
            <a:endParaRPr lang="en-US" altLang="en-US" sz="1900" b="1" i="1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Action to Take</a:t>
            </a:r>
          </a:p>
        </p:txBody>
      </p:sp>
      <p:sp>
        <p:nvSpPr>
          <p:cNvPr id="533509" name="AutoShape 5">
            <a:extLst>
              <a:ext uri="{FF2B5EF4-FFF2-40B4-BE49-F238E27FC236}">
                <a16:creationId xmlns:a16="http://schemas.microsoft.com/office/drawing/2014/main" id="{D49B7C22-2906-15AF-0A04-67197235F044}"/>
              </a:ext>
            </a:extLst>
          </p:cNvPr>
          <p:cNvSpPr>
            <a:spLocks/>
          </p:cNvSpPr>
          <p:nvPr/>
        </p:nvSpPr>
        <p:spPr bwMode="auto">
          <a:xfrm>
            <a:off x="6324600" y="1066800"/>
            <a:ext cx="762000" cy="4572000"/>
          </a:xfrm>
          <a:prstGeom prst="rightBrace">
            <a:avLst>
              <a:gd name="adj1" fmla="val 50000"/>
              <a:gd name="adj2" fmla="val 50000"/>
            </a:avLst>
          </a:prstGeom>
          <a:noFill/>
          <a:ln w="381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3511" name="AutoShape 7">
            <a:extLst>
              <a:ext uri="{FF2B5EF4-FFF2-40B4-BE49-F238E27FC236}">
                <a16:creationId xmlns:a16="http://schemas.microsoft.com/office/drawing/2014/main" id="{063A7FA4-CF28-7444-62E0-D34AFA1BF1B4}"/>
              </a:ext>
            </a:extLst>
          </p:cNvPr>
          <p:cNvSpPr>
            <a:spLocks noChangeArrowheads="1"/>
          </p:cNvSpPr>
          <p:nvPr/>
        </p:nvSpPr>
        <p:spPr bwMode="auto">
          <a:xfrm rot="2177004">
            <a:off x="4876800" y="914400"/>
            <a:ext cx="1371600" cy="990600"/>
          </a:xfrm>
          <a:prstGeom prst="rightArrow">
            <a:avLst>
              <a:gd name="adj1" fmla="val 50000"/>
              <a:gd name="adj2" fmla="val 34615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3512" name="AutoShape 8">
            <a:extLst>
              <a:ext uri="{FF2B5EF4-FFF2-40B4-BE49-F238E27FC236}">
                <a16:creationId xmlns:a16="http://schemas.microsoft.com/office/drawing/2014/main" id="{AD5A3C9A-8627-6C31-473F-9E5745123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53000" y="2895600"/>
            <a:ext cx="1371600" cy="990600"/>
          </a:xfrm>
          <a:prstGeom prst="rightArrow">
            <a:avLst>
              <a:gd name="adj1" fmla="val 50000"/>
              <a:gd name="adj2" fmla="val 34615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3513" name="AutoShape 9">
            <a:extLst>
              <a:ext uri="{FF2B5EF4-FFF2-40B4-BE49-F238E27FC236}">
                <a16:creationId xmlns:a16="http://schemas.microsoft.com/office/drawing/2014/main" id="{3F1E5578-3ABE-1663-00E0-79FF32DF0033}"/>
              </a:ext>
            </a:extLst>
          </p:cNvPr>
          <p:cNvSpPr>
            <a:spLocks noChangeArrowheads="1"/>
          </p:cNvSpPr>
          <p:nvPr/>
        </p:nvSpPr>
        <p:spPr bwMode="auto">
          <a:xfrm rot="-2302408">
            <a:off x="4953000" y="4876800"/>
            <a:ext cx="1371600" cy="990600"/>
          </a:xfrm>
          <a:prstGeom prst="rightArrow">
            <a:avLst>
              <a:gd name="adj1" fmla="val 50000"/>
              <a:gd name="adj2" fmla="val 34615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33514" name="Text Box 10">
            <a:extLst>
              <a:ext uri="{FF2B5EF4-FFF2-40B4-BE49-F238E27FC236}">
                <a16:creationId xmlns:a16="http://schemas.microsoft.com/office/drawing/2014/main" id="{A7652F68-0F63-0A7F-4D2C-62FA37639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53200" y="6324600"/>
            <a:ext cx="200025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 22-24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Rectangle 2">
            <a:extLst>
              <a:ext uri="{FF2B5EF4-FFF2-40B4-BE49-F238E27FC236}">
                <a16:creationId xmlns:a16="http://schemas.microsoft.com/office/drawing/2014/main" id="{5372B944-6AFF-C3DB-F6D8-D2669A6716B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Objectives</a:t>
            </a:r>
          </a:p>
        </p:txBody>
      </p:sp>
      <p:sp>
        <p:nvSpPr>
          <p:cNvPr id="559107" name="Rectangle 3">
            <a:extLst>
              <a:ext uri="{FF2B5EF4-FFF2-40B4-BE49-F238E27FC236}">
                <a16:creationId xmlns:a16="http://schemas.microsoft.com/office/drawing/2014/main" id="{20CD7D02-EF3B-91A0-F508-4C6F4FE9A6F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Be able to quantify the reliability, availability &amp; maintainability of a product or process:</a:t>
            </a:r>
          </a:p>
          <a:p>
            <a:pPr lvl="1"/>
            <a:r>
              <a:rPr lang="en-US" altLang="en-US"/>
              <a:t>Central tendency</a:t>
            </a:r>
          </a:p>
          <a:p>
            <a:pPr lvl="1"/>
            <a:r>
              <a:rPr lang="en-US" altLang="en-US"/>
              <a:t>Variation</a:t>
            </a:r>
          </a:p>
          <a:p>
            <a:pPr lvl="1"/>
            <a:r>
              <a:rPr lang="en-US" altLang="en-US"/>
              <a:t>Probability Distribution</a:t>
            </a:r>
          </a:p>
          <a:p>
            <a:r>
              <a:rPr lang="en-US" altLang="en-US"/>
              <a:t>Be able to develop and interpret a Weibull failure model &amp; diagnose the type of failure mode exhibited (burn-in, random-in-time, &amp; wearout)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530" name="Rectangle 2">
            <a:extLst>
              <a:ext uri="{FF2B5EF4-FFF2-40B4-BE49-F238E27FC236}">
                <a16:creationId xmlns:a16="http://schemas.microsoft.com/office/drawing/2014/main" id="{4AB2876F-B7E0-F9A2-9102-AB6F69EB1C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Maintainability Quantification</a:t>
            </a:r>
          </a:p>
        </p:txBody>
      </p:sp>
      <p:sp>
        <p:nvSpPr>
          <p:cNvPr id="534531" name="Rectangle 3">
            <a:extLst>
              <a:ext uri="{FF2B5EF4-FFF2-40B4-BE49-F238E27FC236}">
                <a16:creationId xmlns:a16="http://schemas.microsoft.com/office/drawing/2014/main" id="{06A5B9E0-F2C1-0F91-30E8-34CD25B32C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2400"/>
              <a:t>Mean Time to Repair (MTTR)</a:t>
            </a:r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endParaRPr lang="en-US" altLang="en-US" sz="2400"/>
          </a:p>
          <a:p>
            <a:r>
              <a:rPr lang="en-US" altLang="en-US" sz="2400"/>
              <a:t>Mean Down Time (MDT)</a:t>
            </a:r>
          </a:p>
          <a:p>
            <a:endParaRPr lang="en-US" altLang="en-US" sz="2400"/>
          </a:p>
          <a:p>
            <a:r>
              <a:rPr lang="en-US" altLang="en-US" sz="2400"/>
              <a:t>Maximum Repair Time (MRT)</a:t>
            </a:r>
          </a:p>
        </p:txBody>
      </p:sp>
      <p:sp>
        <p:nvSpPr>
          <p:cNvPr id="534533" name="Rectangle 5">
            <a:extLst>
              <a:ext uri="{FF2B5EF4-FFF2-40B4-BE49-F238E27FC236}">
                <a16:creationId xmlns:a16="http://schemas.microsoft.com/office/drawing/2014/main" id="{898B6D49-11FD-0006-8B95-4346B730A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24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4532" name="Object 4">
            <a:extLst>
              <a:ext uri="{FF2B5EF4-FFF2-40B4-BE49-F238E27FC236}">
                <a16:creationId xmlns:a16="http://schemas.microsoft.com/office/drawing/2014/main" id="{86C3A32C-7E12-67F8-E913-E4A5EEA1985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0" y="1600200"/>
          <a:ext cx="4267200" cy="237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006600" imgH="1117600" progId="Equation.3">
                  <p:embed/>
                </p:oleObj>
              </mc:Choice>
              <mc:Fallback>
                <p:oleObj name="Equation" r:id="rId2" imgW="2006600" imgH="1117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0" y="1600200"/>
                        <a:ext cx="4267200" cy="23780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4534" name="Text Box 6">
            <a:extLst>
              <a:ext uri="{FF2B5EF4-FFF2-40B4-BE49-F238E27FC236}">
                <a16:creationId xmlns:a16="http://schemas.microsoft.com/office/drawing/2014/main" id="{AD5405EA-ED7A-F2D6-AE29-FAF1616CAD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6324600"/>
            <a:ext cx="200025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 27-29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>
            <a:extLst>
              <a:ext uri="{FF2B5EF4-FFF2-40B4-BE49-F238E27FC236}">
                <a16:creationId xmlns:a16="http://schemas.microsoft.com/office/drawing/2014/main" id="{F2183DCA-B7C1-27E2-DD9E-663755816D2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Availability Quantification</a:t>
            </a:r>
          </a:p>
        </p:txBody>
      </p:sp>
      <p:sp>
        <p:nvSpPr>
          <p:cNvPr id="535557" name="Rectangle 5">
            <a:extLst>
              <a:ext uri="{FF2B5EF4-FFF2-40B4-BE49-F238E27FC236}">
                <a16:creationId xmlns:a16="http://schemas.microsoft.com/office/drawing/2014/main" id="{AD7A62D8-EC11-4ECD-6D8C-04B205D88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09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5556" name="Object 4">
            <a:extLst>
              <a:ext uri="{FF2B5EF4-FFF2-40B4-BE49-F238E27FC236}">
                <a16:creationId xmlns:a16="http://schemas.microsoft.com/office/drawing/2014/main" id="{4AAE06C7-484C-13DE-8FA2-7F6199A04C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" y="1687513"/>
          <a:ext cx="8686800" cy="942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975100" imgH="431800" progId="Equation.3">
                  <p:embed/>
                </p:oleObj>
              </mc:Choice>
              <mc:Fallback>
                <p:oleObj name="Equation" r:id="rId2" imgW="3975100" imgH="431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687513"/>
                        <a:ext cx="8686800" cy="9429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5559" name="Rectangle 7">
            <a:extLst>
              <a:ext uri="{FF2B5EF4-FFF2-40B4-BE49-F238E27FC236}">
                <a16:creationId xmlns:a16="http://schemas.microsoft.com/office/drawing/2014/main" id="{D9E1AFA4-105B-D42A-779A-9F82957F7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575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5558" name="Object 6">
            <a:extLst>
              <a:ext uri="{FF2B5EF4-FFF2-40B4-BE49-F238E27FC236}">
                <a16:creationId xmlns:a16="http://schemas.microsoft.com/office/drawing/2014/main" id="{17F2466A-57A4-68BA-7A1E-66D800FA2EC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2800" y="3689350"/>
          <a:ext cx="2438400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218671" imgH="393529" progId="Equation.3">
                  <p:embed/>
                </p:oleObj>
              </mc:Choice>
              <mc:Fallback>
                <p:oleObj name="Equation" r:id="rId4" imgW="1218671" imgH="393529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3689350"/>
                        <a:ext cx="2438400" cy="803275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5560" name="Text Box 8">
            <a:extLst>
              <a:ext uri="{FF2B5EF4-FFF2-40B4-BE49-F238E27FC236}">
                <a16:creationId xmlns:a16="http://schemas.microsoft.com/office/drawing/2014/main" id="{1E489AA9-2585-6FDB-8070-9FAC3E9427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15.4-31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>
            <a:extLst>
              <a:ext uri="{FF2B5EF4-FFF2-40B4-BE49-F238E27FC236}">
                <a16:creationId xmlns:a16="http://schemas.microsoft.com/office/drawing/2014/main" id="{255067E0-529C-71D3-3B1E-CE2518A2F9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Focus on Weibull Analysis</a:t>
            </a:r>
          </a:p>
        </p:txBody>
      </p:sp>
      <p:sp>
        <p:nvSpPr>
          <p:cNvPr id="537603" name="Rectangle 3">
            <a:extLst>
              <a:ext uri="{FF2B5EF4-FFF2-40B4-BE49-F238E27FC236}">
                <a16:creationId xmlns:a16="http://schemas.microsoft.com/office/drawing/2014/main" id="{98BEDCA4-17CD-903E-A052-3FD1C398DA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>
              <a:spcAft>
                <a:spcPct val="60000"/>
              </a:spcAft>
            </a:pPr>
            <a:r>
              <a:rPr lang="en-US" altLang="en-US" sz="2400"/>
              <a:t>How often does this thing fail?</a:t>
            </a:r>
          </a:p>
          <a:p>
            <a:pPr marL="381000" indent="-381000">
              <a:spcAft>
                <a:spcPct val="60000"/>
              </a:spcAft>
            </a:pPr>
            <a:r>
              <a:rPr lang="en-US" altLang="en-US" sz="2400"/>
              <a:t>How many failures can we expect in the next few months?</a:t>
            </a:r>
          </a:p>
          <a:p>
            <a:pPr marL="381000" indent="-381000">
              <a:spcAft>
                <a:spcPct val="60000"/>
              </a:spcAft>
            </a:pPr>
            <a:r>
              <a:rPr lang="en-US" altLang="en-US" sz="2400"/>
              <a:t>What are our chances of operating this item until the next outage?</a:t>
            </a:r>
          </a:p>
          <a:p>
            <a:pPr marL="381000" indent="-381000">
              <a:spcAft>
                <a:spcPct val="60000"/>
              </a:spcAft>
            </a:pPr>
            <a:r>
              <a:rPr lang="en-US" altLang="en-US" sz="2400"/>
              <a:t>When should we do maintenance on this thing?</a:t>
            </a:r>
          </a:p>
          <a:p>
            <a:pPr marL="381000" indent="-381000">
              <a:spcAft>
                <a:spcPct val="60000"/>
              </a:spcAft>
            </a:pPr>
            <a:r>
              <a:rPr lang="en-US" altLang="en-US" sz="2400"/>
              <a:t>Is it economical to repair or replace this item?</a:t>
            </a:r>
          </a:p>
          <a:p>
            <a:pPr marL="381000" indent="-381000">
              <a:spcAft>
                <a:spcPct val="60000"/>
              </a:spcAft>
            </a:pPr>
            <a:r>
              <a:rPr lang="en-US" altLang="en-US" sz="2400"/>
              <a:t>Should we do maintenance or do we need to redesign this thing?</a:t>
            </a:r>
          </a:p>
        </p:txBody>
      </p:sp>
      <p:sp>
        <p:nvSpPr>
          <p:cNvPr id="537604" name="Text Box 4">
            <a:extLst>
              <a:ext uri="{FF2B5EF4-FFF2-40B4-BE49-F238E27FC236}">
                <a16:creationId xmlns:a16="http://schemas.microsoft.com/office/drawing/2014/main" id="{55ED78A8-61C1-207C-F7D6-E99C15E6C0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15.4-35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8EC99962-B0E8-5550-9BFA-2C6F0AAB8D0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Weibull Analysis Process</a:t>
            </a:r>
          </a:p>
        </p:txBody>
      </p:sp>
      <p:sp>
        <p:nvSpPr>
          <p:cNvPr id="538627" name="Rectangle 3">
            <a:extLst>
              <a:ext uri="{FF2B5EF4-FFF2-40B4-BE49-F238E27FC236}">
                <a16:creationId xmlns:a16="http://schemas.microsoft.com/office/drawing/2014/main" id="{C0429070-5535-2982-DC57-4E5C8C1884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>
              <a:spcAft>
                <a:spcPct val="20000"/>
              </a:spcAft>
              <a:buFont typeface="Symbol" panose="05050102010706020507" pitchFamily="18" charset="2"/>
              <a:buAutoNum type="arabicPeriod"/>
            </a:pPr>
            <a:r>
              <a:rPr lang="en-US" altLang="en-US" sz="2800"/>
              <a:t>Clarify the Question</a:t>
            </a:r>
          </a:p>
          <a:p>
            <a:pPr marL="381000" indent="-381000">
              <a:spcAft>
                <a:spcPct val="20000"/>
              </a:spcAft>
              <a:buFont typeface="Symbol" panose="05050102010706020507" pitchFamily="18" charset="2"/>
              <a:buAutoNum type="arabicPeriod"/>
            </a:pPr>
            <a:r>
              <a:rPr lang="en-US" altLang="en-US" sz="2800"/>
              <a:t>Collect the Data</a:t>
            </a:r>
          </a:p>
          <a:p>
            <a:pPr marL="381000" indent="-381000">
              <a:spcAft>
                <a:spcPct val="20000"/>
              </a:spcAft>
              <a:buFont typeface="Symbol" panose="05050102010706020507" pitchFamily="18" charset="2"/>
              <a:buAutoNum type="arabicPeriod"/>
            </a:pPr>
            <a:r>
              <a:rPr lang="en-US" altLang="en-US" sz="2800"/>
              <a:t>Build the Weibull Model</a:t>
            </a:r>
          </a:p>
          <a:p>
            <a:pPr marL="381000" indent="-381000">
              <a:spcAft>
                <a:spcPct val="20000"/>
              </a:spcAft>
              <a:buFont typeface="Symbol" panose="05050102010706020507" pitchFamily="18" charset="2"/>
              <a:buAutoNum type="arabicPeriod"/>
            </a:pPr>
            <a:endParaRPr lang="en-US" altLang="en-US" sz="2800"/>
          </a:p>
          <a:p>
            <a:pPr marL="381000" indent="-381000">
              <a:spcAft>
                <a:spcPct val="20000"/>
              </a:spcAft>
              <a:buFont typeface="Symbol" panose="05050102010706020507" pitchFamily="18" charset="2"/>
              <a:buAutoNum type="arabicPeriod"/>
            </a:pPr>
            <a:endParaRPr lang="en-US" altLang="en-US" sz="2800"/>
          </a:p>
          <a:p>
            <a:pPr marL="381000" indent="-381000">
              <a:spcAft>
                <a:spcPct val="20000"/>
              </a:spcAft>
              <a:buFont typeface="Symbol" panose="05050102010706020507" pitchFamily="18" charset="2"/>
              <a:buAutoNum type="arabicPeriod"/>
            </a:pPr>
            <a:endParaRPr lang="en-US" altLang="en-US" sz="2800"/>
          </a:p>
          <a:p>
            <a:pPr marL="381000" indent="-381000">
              <a:spcAft>
                <a:spcPct val="20000"/>
              </a:spcAft>
              <a:buFont typeface="Symbol" panose="05050102010706020507" pitchFamily="18" charset="2"/>
              <a:buAutoNum type="arabicPeriod"/>
            </a:pPr>
            <a:r>
              <a:rPr lang="en-US" altLang="en-US" sz="2800"/>
              <a:t>Interpret the Model</a:t>
            </a:r>
          </a:p>
          <a:p>
            <a:pPr marL="381000" indent="-381000">
              <a:spcAft>
                <a:spcPct val="20000"/>
              </a:spcAft>
              <a:buFont typeface="Symbol" panose="05050102010706020507" pitchFamily="18" charset="2"/>
              <a:buAutoNum type="arabicPeriod"/>
            </a:pPr>
            <a:r>
              <a:rPr lang="en-US" altLang="en-US" sz="2800"/>
              <a:t>Take Action</a:t>
            </a:r>
          </a:p>
        </p:txBody>
      </p:sp>
      <p:sp>
        <p:nvSpPr>
          <p:cNvPr id="538629" name="Rectangle 5">
            <a:extLst>
              <a:ext uri="{FF2B5EF4-FFF2-40B4-BE49-F238E27FC236}">
                <a16:creationId xmlns:a16="http://schemas.microsoft.com/office/drawing/2014/main" id="{F9B0D9B7-E41A-0DD3-8E2B-B5F4C7AB3C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0099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38628" name="Object 4">
            <a:extLst>
              <a:ext uri="{FF2B5EF4-FFF2-40B4-BE49-F238E27FC236}">
                <a16:creationId xmlns:a16="http://schemas.microsoft.com/office/drawing/2014/main" id="{49DA03B3-EE32-8E71-2126-B7B9564060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2000" y="2971800"/>
          <a:ext cx="7772400" cy="143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717800" imgH="508000" progId="Equation.3">
                  <p:embed/>
                </p:oleObj>
              </mc:Choice>
              <mc:Fallback>
                <p:oleObj name="Equation" r:id="rId2" imgW="2717800" imgH="5080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971800"/>
                        <a:ext cx="7772400" cy="143033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8630" name="Text Box 6">
            <a:extLst>
              <a:ext uri="{FF2B5EF4-FFF2-40B4-BE49-F238E27FC236}">
                <a16:creationId xmlns:a16="http://schemas.microsoft.com/office/drawing/2014/main" id="{C348A208-6FA7-D617-62B7-E7EF736723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0" y="6324600"/>
            <a:ext cx="200025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 35-37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>
            <a:extLst>
              <a:ext uri="{FF2B5EF4-FFF2-40B4-BE49-F238E27FC236}">
                <a16:creationId xmlns:a16="http://schemas.microsoft.com/office/drawing/2014/main" id="{594BE59B-3EA9-454E-A968-0260E190669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Failure-Only Data</a:t>
            </a:r>
          </a:p>
        </p:txBody>
      </p:sp>
      <p:sp>
        <p:nvSpPr>
          <p:cNvPr id="539693" name="Rectangle 45">
            <a:extLst>
              <a:ext uri="{FF2B5EF4-FFF2-40B4-BE49-F238E27FC236}">
                <a16:creationId xmlns:a16="http://schemas.microsoft.com/office/drawing/2014/main" id="{A03590B5-E166-7D2C-A386-263F4BE44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2763" y="1457325"/>
            <a:ext cx="3175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698" name="Rectangle 50">
            <a:extLst>
              <a:ext uri="{FF2B5EF4-FFF2-40B4-BE49-F238E27FC236}">
                <a16:creationId xmlns:a16="http://schemas.microsoft.com/office/drawing/2014/main" id="{D47545EB-A6AA-3341-4590-E3C0BB979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0463" y="1457325"/>
            <a:ext cx="4762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709" name="Rectangle 61">
            <a:extLst>
              <a:ext uri="{FF2B5EF4-FFF2-40B4-BE49-F238E27FC236}">
                <a16:creationId xmlns:a16="http://schemas.microsoft.com/office/drawing/2014/main" id="{0068AC2A-F970-D58C-9AE0-B7C8BF7AEE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2763" y="1457325"/>
            <a:ext cx="3175" cy="158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722" name="Rectangle 74">
            <a:extLst>
              <a:ext uri="{FF2B5EF4-FFF2-40B4-BE49-F238E27FC236}">
                <a16:creationId xmlns:a16="http://schemas.microsoft.com/office/drawing/2014/main" id="{0A45AB50-29D4-7FA2-4EDD-A698D1775E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2763" y="1624013"/>
            <a:ext cx="317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725" name="Rectangle 77">
            <a:extLst>
              <a:ext uri="{FF2B5EF4-FFF2-40B4-BE49-F238E27FC236}">
                <a16:creationId xmlns:a16="http://schemas.microsoft.com/office/drawing/2014/main" id="{78E42208-382D-E99B-7316-09179E0A6E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0463" y="1624013"/>
            <a:ext cx="4762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732" name="Rectangle 84">
            <a:extLst>
              <a:ext uri="{FF2B5EF4-FFF2-40B4-BE49-F238E27FC236}">
                <a16:creationId xmlns:a16="http://schemas.microsoft.com/office/drawing/2014/main" id="{172A87AA-E7DA-CE95-EE87-7138683DB4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2763" y="1625600"/>
            <a:ext cx="3175" cy="777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745" name="Rectangle 97">
            <a:extLst>
              <a:ext uri="{FF2B5EF4-FFF2-40B4-BE49-F238E27FC236}">
                <a16:creationId xmlns:a16="http://schemas.microsoft.com/office/drawing/2014/main" id="{8839EBD7-AD90-48E9-A0D5-18638811B2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2763" y="1712913"/>
            <a:ext cx="317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748" name="Rectangle 100">
            <a:extLst>
              <a:ext uri="{FF2B5EF4-FFF2-40B4-BE49-F238E27FC236}">
                <a16:creationId xmlns:a16="http://schemas.microsoft.com/office/drawing/2014/main" id="{B82EA01A-F30F-19BA-13EF-974940912F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0463" y="1712913"/>
            <a:ext cx="4762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755" name="Rectangle 107">
            <a:extLst>
              <a:ext uri="{FF2B5EF4-FFF2-40B4-BE49-F238E27FC236}">
                <a16:creationId xmlns:a16="http://schemas.microsoft.com/office/drawing/2014/main" id="{537C7FA4-2D0A-23AE-AC12-8624E4E78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2763" y="1714500"/>
            <a:ext cx="3175" cy="777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768" name="Rectangle 120">
            <a:extLst>
              <a:ext uri="{FF2B5EF4-FFF2-40B4-BE49-F238E27FC236}">
                <a16:creationId xmlns:a16="http://schemas.microsoft.com/office/drawing/2014/main" id="{BDA75D3B-0D74-D959-689A-F9F7C2C11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2763" y="1801813"/>
            <a:ext cx="317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771" name="Rectangle 123">
            <a:extLst>
              <a:ext uri="{FF2B5EF4-FFF2-40B4-BE49-F238E27FC236}">
                <a16:creationId xmlns:a16="http://schemas.microsoft.com/office/drawing/2014/main" id="{73BB6777-9718-AA93-BEB9-45953F1598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0463" y="1801813"/>
            <a:ext cx="4762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778" name="Rectangle 130">
            <a:extLst>
              <a:ext uri="{FF2B5EF4-FFF2-40B4-BE49-F238E27FC236}">
                <a16:creationId xmlns:a16="http://schemas.microsoft.com/office/drawing/2014/main" id="{FF7ABE27-327D-DE53-D794-04F4E08401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2763" y="1801813"/>
            <a:ext cx="3175" cy="793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791" name="Rectangle 143">
            <a:extLst>
              <a:ext uri="{FF2B5EF4-FFF2-40B4-BE49-F238E27FC236}">
                <a16:creationId xmlns:a16="http://schemas.microsoft.com/office/drawing/2014/main" id="{9154C8FB-1FFC-6132-AEDF-764DD465E9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2763" y="1890713"/>
            <a:ext cx="317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794" name="Rectangle 146">
            <a:extLst>
              <a:ext uri="{FF2B5EF4-FFF2-40B4-BE49-F238E27FC236}">
                <a16:creationId xmlns:a16="http://schemas.microsoft.com/office/drawing/2014/main" id="{219890AB-BF20-D9B3-AC03-9CF68CCD27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0463" y="1890713"/>
            <a:ext cx="4762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801" name="Rectangle 153">
            <a:extLst>
              <a:ext uri="{FF2B5EF4-FFF2-40B4-BE49-F238E27FC236}">
                <a16:creationId xmlns:a16="http://schemas.microsoft.com/office/drawing/2014/main" id="{6AF8840A-308A-5642-8F49-D7BDFFEDA9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2763" y="1890713"/>
            <a:ext cx="3175" cy="793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814" name="Rectangle 166">
            <a:extLst>
              <a:ext uri="{FF2B5EF4-FFF2-40B4-BE49-F238E27FC236}">
                <a16:creationId xmlns:a16="http://schemas.microsoft.com/office/drawing/2014/main" id="{EED94B65-6F71-F775-A58C-FCBB22E04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2763" y="1979613"/>
            <a:ext cx="317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827" name="Rectangle 179">
            <a:extLst>
              <a:ext uri="{FF2B5EF4-FFF2-40B4-BE49-F238E27FC236}">
                <a16:creationId xmlns:a16="http://schemas.microsoft.com/office/drawing/2014/main" id="{7B5A9758-0287-3D15-2365-755E1E54E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2763" y="1979613"/>
            <a:ext cx="3175" cy="793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40032" name="Group 384">
            <a:extLst>
              <a:ext uri="{FF2B5EF4-FFF2-40B4-BE49-F238E27FC236}">
                <a16:creationId xmlns:a16="http://schemas.microsoft.com/office/drawing/2014/main" id="{D90D6F0E-EA49-3FB3-0E93-8D9CA0C7E7F1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990600"/>
            <a:ext cx="7924800" cy="2038350"/>
            <a:chOff x="2366" y="912"/>
            <a:chExt cx="1520" cy="391"/>
          </a:xfrm>
        </p:grpSpPr>
        <p:sp>
          <p:nvSpPr>
            <p:cNvPr id="539657" name="Rectangle 9">
              <a:extLst>
                <a:ext uri="{FF2B5EF4-FFF2-40B4-BE49-F238E27FC236}">
                  <a16:creationId xmlns:a16="http://schemas.microsoft.com/office/drawing/2014/main" id="{A6F0410D-0AB6-2205-E2A5-DE6BE34422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2" y="918"/>
              <a:ext cx="18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58" name="Rectangle 10">
              <a:extLst>
                <a:ext uri="{FF2B5EF4-FFF2-40B4-BE49-F238E27FC236}">
                  <a16:creationId xmlns:a16="http://schemas.microsoft.com/office/drawing/2014/main" id="{7A10DB4D-9129-D468-21F8-BB80F74E19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3" y="918"/>
              <a:ext cx="20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59" name="Rectangle 11">
              <a:extLst>
                <a:ext uri="{FF2B5EF4-FFF2-40B4-BE49-F238E27FC236}">
                  <a16:creationId xmlns:a16="http://schemas.microsoft.com/office/drawing/2014/main" id="{3B0C1533-583E-98EB-2D6F-CC50E7A2B4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0" y="918"/>
              <a:ext cx="313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60" name="Rectangle 12">
              <a:extLst>
                <a:ext uri="{FF2B5EF4-FFF2-40B4-BE49-F238E27FC236}">
                  <a16:creationId xmlns:a16="http://schemas.microsoft.com/office/drawing/2014/main" id="{6A3A07A3-DB42-C934-637B-0A54A5380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3" y="918"/>
              <a:ext cx="238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Item Number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61" name="Rectangle 13">
              <a:extLst>
                <a:ext uri="{FF2B5EF4-FFF2-40B4-BE49-F238E27FC236}">
                  <a16:creationId xmlns:a16="http://schemas.microsoft.com/office/drawing/2014/main" id="{EC52FAF9-8C54-2257-B564-936FA7CF2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9" y="918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62" name="Rectangle 14">
              <a:extLst>
                <a:ext uri="{FF2B5EF4-FFF2-40B4-BE49-F238E27FC236}">
                  <a16:creationId xmlns:a16="http://schemas.microsoft.com/office/drawing/2014/main" id="{06818577-AC22-9A51-3915-D1C607AFAC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0" y="968"/>
              <a:ext cx="313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63" name="Rectangle 15">
              <a:extLst>
                <a:ext uri="{FF2B5EF4-FFF2-40B4-BE49-F238E27FC236}">
                  <a16:creationId xmlns:a16="http://schemas.microsoft.com/office/drawing/2014/main" id="{F18F9F30-1CF5-E1E8-CFBA-E4AC71C2C5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2" y="968"/>
              <a:ext cx="224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(Tag, Serial)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64" name="Rectangle 16">
              <a:extLst>
                <a:ext uri="{FF2B5EF4-FFF2-40B4-BE49-F238E27FC236}">
                  <a16:creationId xmlns:a16="http://schemas.microsoft.com/office/drawing/2014/main" id="{B7183834-A772-B060-57FF-0F70A82C98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1" y="968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65" name="Rectangle 17">
              <a:extLst>
                <a:ext uri="{FF2B5EF4-FFF2-40B4-BE49-F238E27FC236}">
                  <a16:creationId xmlns:a16="http://schemas.microsoft.com/office/drawing/2014/main" id="{7D44B027-61D2-F5FB-4D73-EB28B59DC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5" y="918"/>
              <a:ext cx="20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66" name="Rectangle 18">
              <a:extLst>
                <a:ext uri="{FF2B5EF4-FFF2-40B4-BE49-F238E27FC236}">
                  <a16:creationId xmlns:a16="http://schemas.microsoft.com/office/drawing/2014/main" id="{400B8456-92B9-E507-356B-C287912C88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1" y="918"/>
              <a:ext cx="20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67" name="Rectangle 19">
              <a:extLst>
                <a:ext uri="{FF2B5EF4-FFF2-40B4-BE49-F238E27FC236}">
                  <a16:creationId xmlns:a16="http://schemas.microsoft.com/office/drawing/2014/main" id="{E9F71D0E-BE33-CBCB-EE02-1565AA69E6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5" y="918"/>
              <a:ext cx="366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68" name="Rectangle 20">
              <a:extLst>
                <a:ext uri="{FF2B5EF4-FFF2-40B4-BE49-F238E27FC236}">
                  <a16:creationId xmlns:a16="http://schemas.microsoft.com/office/drawing/2014/main" id="{DB265834-CE62-3314-845E-225593FECA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00" y="918"/>
              <a:ext cx="230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Failure Time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69" name="Rectangle 21">
              <a:extLst>
                <a:ext uri="{FF2B5EF4-FFF2-40B4-BE49-F238E27FC236}">
                  <a16:creationId xmlns:a16="http://schemas.microsoft.com/office/drawing/2014/main" id="{201905CC-D137-3AE4-A5DB-955904670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6" y="918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70" name="Rectangle 22">
              <a:extLst>
                <a:ext uri="{FF2B5EF4-FFF2-40B4-BE49-F238E27FC236}">
                  <a16:creationId xmlns:a16="http://schemas.microsoft.com/office/drawing/2014/main" id="{AB0EB3FA-B40D-0680-F816-F8A407B537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45" y="968"/>
              <a:ext cx="366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71" name="Rectangle 23">
              <a:extLst>
                <a:ext uri="{FF2B5EF4-FFF2-40B4-BE49-F238E27FC236}">
                  <a16:creationId xmlns:a16="http://schemas.microsoft.com/office/drawing/2014/main" id="{58BED780-31AC-FA39-3F69-F9E4D01B0C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69" y="968"/>
              <a:ext cx="28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(Hours, Cycles)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72" name="Rectangle 24">
              <a:extLst>
                <a:ext uri="{FF2B5EF4-FFF2-40B4-BE49-F238E27FC236}">
                  <a16:creationId xmlns:a16="http://schemas.microsoft.com/office/drawing/2014/main" id="{6E386C81-C86A-1258-E1BA-87E97DE0F4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87" y="968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73" name="Rectangle 25">
              <a:extLst>
                <a:ext uri="{FF2B5EF4-FFF2-40B4-BE49-F238E27FC236}">
                  <a16:creationId xmlns:a16="http://schemas.microsoft.com/office/drawing/2014/main" id="{DADC0B7B-55C2-4828-A7D1-631D98259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4" y="918"/>
              <a:ext cx="20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74" name="Rectangle 26">
              <a:extLst>
                <a:ext uri="{FF2B5EF4-FFF2-40B4-BE49-F238E27FC236}">
                  <a16:creationId xmlns:a16="http://schemas.microsoft.com/office/drawing/2014/main" id="{360321FF-228F-A4D8-E874-08BAD0D885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918"/>
              <a:ext cx="18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75" name="Rectangle 27">
              <a:extLst>
                <a:ext uri="{FF2B5EF4-FFF2-40B4-BE49-F238E27FC236}">
                  <a16:creationId xmlns:a16="http://schemas.microsoft.com/office/drawing/2014/main" id="{74BC217C-E391-75A5-14A8-CEB76CFC31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4" y="918"/>
              <a:ext cx="206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76" name="Rectangle 28">
              <a:extLst>
                <a:ext uri="{FF2B5EF4-FFF2-40B4-BE49-F238E27FC236}">
                  <a16:creationId xmlns:a16="http://schemas.microsoft.com/office/drawing/2014/main" id="{1309426B-F063-ADD9-F8BE-B2B06CD5F8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2" y="918"/>
              <a:ext cx="145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Median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77" name="Rectangle 29">
              <a:extLst>
                <a:ext uri="{FF2B5EF4-FFF2-40B4-BE49-F238E27FC236}">
                  <a16:creationId xmlns:a16="http://schemas.microsoft.com/office/drawing/2014/main" id="{4EFE6C15-A1A8-39F1-0ACF-2B1DC6C73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4" y="918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78" name="Rectangle 30">
              <a:extLst>
                <a:ext uri="{FF2B5EF4-FFF2-40B4-BE49-F238E27FC236}">
                  <a16:creationId xmlns:a16="http://schemas.microsoft.com/office/drawing/2014/main" id="{366CD0FC-D5DF-77B9-8478-7DC3258CD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4" y="968"/>
              <a:ext cx="206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79" name="Rectangle 31">
              <a:extLst>
                <a:ext uri="{FF2B5EF4-FFF2-40B4-BE49-F238E27FC236}">
                  <a16:creationId xmlns:a16="http://schemas.microsoft.com/office/drawing/2014/main" id="{143F6E5E-5581-A968-77C5-7E28D075D7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04" y="968"/>
              <a:ext cx="95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Rank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80" name="Rectangle 32">
              <a:extLst>
                <a:ext uri="{FF2B5EF4-FFF2-40B4-BE49-F238E27FC236}">
                  <a16:creationId xmlns:a16="http://schemas.microsoft.com/office/drawing/2014/main" id="{E20D2CD9-8244-EC52-6716-D563370B07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0" y="968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81" name="Rectangle 33">
              <a:extLst>
                <a:ext uri="{FF2B5EF4-FFF2-40B4-BE49-F238E27FC236}">
                  <a16:creationId xmlns:a16="http://schemas.microsoft.com/office/drawing/2014/main" id="{F5546FF7-8AB4-ED16-82CB-41E0070D0A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4" y="918"/>
              <a:ext cx="18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82" name="Rectangle 34">
              <a:extLst>
                <a:ext uri="{FF2B5EF4-FFF2-40B4-BE49-F238E27FC236}">
                  <a16:creationId xmlns:a16="http://schemas.microsoft.com/office/drawing/2014/main" id="{3E3932C0-7C14-6281-C888-D1C407563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62" y="918"/>
              <a:ext cx="19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83" name="Rectangle 35">
              <a:extLst>
                <a:ext uri="{FF2B5EF4-FFF2-40B4-BE49-F238E27FC236}">
                  <a16:creationId xmlns:a16="http://schemas.microsoft.com/office/drawing/2014/main" id="{BAD4CFC3-D415-DA04-0F87-46CA6E3ADD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" y="918"/>
              <a:ext cx="460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84" name="Rectangle 36">
              <a:extLst>
                <a:ext uri="{FF2B5EF4-FFF2-40B4-BE49-F238E27FC236}">
                  <a16:creationId xmlns:a16="http://schemas.microsoft.com/office/drawing/2014/main" id="{5A838C18-400F-E945-D2D3-CDF16A26FE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" y="918"/>
              <a:ext cx="32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Remarks (Failure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85" name="Rectangle 37">
              <a:extLst>
                <a:ext uri="{FF2B5EF4-FFF2-40B4-BE49-F238E27FC236}">
                  <a16:creationId xmlns:a16="http://schemas.microsoft.com/office/drawing/2014/main" id="{2B44D914-0D67-1194-9B9D-E0F53DEC4F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" y="968"/>
              <a:ext cx="460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86" name="Rectangle 38">
              <a:extLst>
                <a:ext uri="{FF2B5EF4-FFF2-40B4-BE49-F238E27FC236}">
                  <a16:creationId xmlns:a16="http://schemas.microsoft.com/office/drawing/2014/main" id="{86523C6F-53C0-B180-0711-E2149B6552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" y="968"/>
              <a:ext cx="325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Mode, other data)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87" name="Rectangle 39">
              <a:extLst>
                <a:ext uri="{FF2B5EF4-FFF2-40B4-BE49-F238E27FC236}">
                  <a16:creationId xmlns:a16="http://schemas.microsoft.com/office/drawing/2014/main" id="{DDC0CEC8-5B57-2B75-6211-BD8EA51B8C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65" y="968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688" name="Rectangle 40">
              <a:extLst>
                <a:ext uri="{FF2B5EF4-FFF2-40B4-BE49-F238E27FC236}">
                  <a16:creationId xmlns:a16="http://schemas.microsoft.com/office/drawing/2014/main" id="{95A087E0-93DD-763E-8418-8BB255DEE3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91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89" name="Rectangle 41">
              <a:extLst>
                <a:ext uri="{FF2B5EF4-FFF2-40B4-BE49-F238E27FC236}">
                  <a16:creationId xmlns:a16="http://schemas.microsoft.com/office/drawing/2014/main" id="{F007A371-E4B2-8D35-B673-71F5A8B12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91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90" name="Rectangle 42">
              <a:extLst>
                <a:ext uri="{FF2B5EF4-FFF2-40B4-BE49-F238E27FC236}">
                  <a16:creationId xmlns:a16="http://schemas.microsoft.com/office/drawing/2014/main" id="{B5222B93-31B4-6919-5A9F-3FCEABAD91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2" y="912"/>
              <a:ext cx="35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91" name="Rectangle 43">
              <a:extLst>
                <a:ext uri="{FF2B5EF4-FFF2-40B4-BE49-F238E27FC236}">
                  <a16:creationId xmlns:a16="http://schemas.microsoft.com/office/drawing/2014/main" id="{038C62E1-90B3-6993-EF7D-CF3FCF3321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2" y="918"/>
              <a:ext cx="351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92" name="Rectangle 44">
              <a:extLst>
                <a:ext uri="{FF2B5EF4-FFF2-40B4-BE49-F238E27FC236}">
                  <a16:creationId xmlns:a16="http://schemas.microsoft.com/office/drawing/2014/main" id="{CB1D9BF5-27D2-8993-4C4A-F99BEDD5B4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5" y="918"/>
              <a:ext cx="3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94" name="Rectangle 46">
              <a:extLst>
                <a:ext uri="{FF2B5EF4-FFF2-40B4-BE49-F238E27FC236}">
                  <a16:creationId xmlns:a16="http://schemas.microsoft.com/office/drawing/2014/main" id="{3A248856-86E6-788B-1ED8-F82875C033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3" y="912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95" name="Rectangle 47">
              <a:extLst>
                <a:ext uri="{FF2B5EF4-FFF2-40B4-BE49-F238E27FC236}">
                  <a16:creationId xmlns:a16="http://schemas.microsoft.com/office/drawing/2014/main" id="{3F7FB853-FD7D-BE5F-05FB-D823D491E0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" y="912"/>
              <a:ext cx="40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96" name="Rectangle 48">
              <a:extLst>
                <a:ext uri="{FF2B5EF4-FFF2-40B4-BE49-F238E27FC236}">
                  <a16:creationId xmlns:a16="http://schemas.microsoft.com/office/drawing/2014/main" id="{750B95D8-5627-34D6-C5AF-F26D595633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" y="918"/>
              <a:ext cx="403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97" name="Rectangle 49">
              <a:extLst>
                <a:ext uri="{FF2B5EF4-FFF2-40B4-BE49-F238E27FC236}">
                  <a16:creationId xmlns:a16="http://schemas.microsoft.com/office/drawing/2014/main" id="{E587E3A2-A858-908B-560D-7527C682B9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4" y="918"/>
              <a:ext cx="3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699" name="Rectangle 51">
              <a:extLst>
                <a:ext uri="{FF2B5EF4-FFF2-40B4-BE49-F238E27FC236}">
                  <a16:creationId xmlns:a16="http://schemas.microsoft.com/office/drawing/2014/main" id="{40CA2236-2A5F-7F2E-C708-2827C91C46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91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00" name="Rectangle 52">
              <a:extLst>
                <a:ext uri="{FF2B5EF4-FFF2-40B4-BE49-F238E27FC236}">
                  <a16:creationId xmlns:a16="http://schemas.microsoft.com/office/drawing/2014/main" id="{D8CE2171-ECE5-CEA1-8B90-B8EA094E8E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7" y="912"/>
              <a:ext cx="24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01" name="Rectangle 53">
              <a:extLst>
                <a:ext uri="{FF2B5EF4-FFF2-40B4-BE49-F238E27FC236}">
                  <a16:creationId xmlns:a16="http://schemas.microsoft.com/office/drawing/2014/main" id="{C5AE1610-559B-1230-D6A0-9CB63AFAC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7" y="918"/>
              <a:ext cx="241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02" name="Rectangle 54">
              <a:extLst>
                <a:ext uri="{FF2B5EF4-FFF2-40B4-BE49-F238E27FC236}">
                  <a16:creationId xmlns:a16="http://schemas.microsoft.com/office/drawing/2014/main" id="{378C15D7-CC6C-C300-7001-60581136EC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918"/>
              <a:ext cx="6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03" name="Rectangle 55">
              <a:extLst>
                <a:ext uri="{FF2B5EF4-FFF2-40B4-BE49-F238E27FC236}">
                  <a16:creationId xmlns:a16="http://schemas.microsoft.com/office/drawing/2014/main" id="{FE23E696-62C4-1E0E-CC20-7895088EB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91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04" name="Rectangle 56">
              <a:extLst>
                <a:ext uri="{FF2B5EF4-FFF2-40B4-BE49-F238E27FC236}">
                  <a16:creationId xmlns:a16="http://schemas.microsoft.com/office/drawing/2014/main" id="{B4D9003A-E9D4-A85F-9C98-B6DF3D2A3F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4" y="912"/>
              <a:ext cx="49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05" name="Rectangle 57">
              <a:extLst>
                <a:ext uri="{FF2B5EF4-FFF2-40B4-BE49-F238E27FC236}">
                  <a16:creationId xmlns:a16="http://schemas.microsoft.com/office/drawing/2014/main" id="{7FEFA12F-DE27-9748-474A-2EECF4233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4" y="918"/>
              <a:ext cx="497" cy="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06" name="Rectangle 58">
              <a:extLst>
                <a:ext uri="{FF2B5EF4-FFF2-40B4-BE49-F238E27FC236}">
                  <a16:creationId xmlns:a16="http://schemas.microsoft.com/office/drawing/2014/main" id="{A515C151-678D-FF3C-45BA-D833D191DD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912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07" name="Rectangle 59">
              <a:extLst>
                <a:ext uri="{FF2B5EF4-FFF2-40B4-BE49-F238E27FC236}">
                  <a16:creationId xmlns:a16="http://schemas.microsoft.com/office/drawing/2014/main" id="{16E570ED-D247-6712-1D4C-3FFEDFFDC4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912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08" name="Rectangle 60">
              <a:extLst>
                <a:ext uri="{FF2B5EF4-FFF2-40B4-BE49-F238E27FC236}">
                  <a16:creationId xmlns:a16="http://schemas.microsoft.com/office/drawing/2014/main" id="{FE4518A0-3D5B-057D-8F0C-FC5BC0900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918"/>
              <a:ext cx="6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10" name="Rectangle 62">
              <a:extLst>
                <a:ext uri="{FF2B5EF4-FFF2-40B4-BE49-F238E27FC236}">
                  <a16:creationId xmlns:a16="http://schemas.microsoft.com/office/drawing/2014/main" id="{3A7BABD3-DF1C-DA3C-1933-958CFE0FB8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918"/>
              <a:ext cx="3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11" name="Rectangle 63">
              <a:extLst>
                <a:ext uri="{FF2B5EF4-FFF2-40B4-BE49-F238E27FC236}">
                  <a16:creationId xmlns:a16="http://schemas.microsoft.com/office/drawing/2014/main" id="{6BB426B2-78ED-C68C-B010-1D4D5E6B79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918"/>
              <a:ext cx="6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12" name="Rectangle 64">
              <a:extLst>
                <a:ext uri="{FF2B5EF4-FFF2-40B4-BE49-F238E27FC236}">
                  <a16:creationId xmlns:a16="http://schemas.microsoft.com/office/drawing/2014/main" id="{8BFB0E13-4717-E9EC-9798-456A9C5302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918"/>
              <a:ext cx="5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13" name="Rectangle 65">
              <a:extLst>
                <a:ext uri="{FF2B5EF4-FFF2-40B4-BE49-F238E27FC236}">
                  <a16:creationId xmlns:a16="http://schemas.microsoft.com/office/drawing/2014/main" id="{BF81C617-71F8-AA17-2EC0-7C4E042CFF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8" y="1024"/>
              <a:ext cx="8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1001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14" name="Rectangle 66">
              <a:extLst>
                <a:ext uri="{FF2B5EF4-FFF2-40B4-BE49-F238E27FC236}">
                  <a16:creationId xmlns:a16="http://schemas.microsoft.com/office/drawing/2014/main" id="{D7F1A90A-F409-8447-A037-16444F84B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5" y="1024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15" name="Rectangle 67">
              <a:extLst>
                <a:ext uri="{FF2B5EF4-FFF2-40B4-BE49-F238E27FC236}">
                  <a16:creationId xmlns:a16="http://schemas.microsoft.com/office/drawing/2014/main" id="{8068A3BB-6B36-363A-E718-40699D2AA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4" y="1024"/>
              <a:ext cx="4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87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16" name="Rectangle 68">
              <a:extLst>
                <a:ext uri="{FF2B5EF4-FFF2-40B4-BE49-F238E27FC236}">
                  <a16:creationId xmlns:a16="http://schemas.microsoft.com/office/drawing/2014/main" id="{90CC4686-7F22-F18F-828A-0355CA5395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2" y="1024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17" name="Rectangle 69">
              <a:extLst>
                <a:ext uri="{FF2B5EF4-FFF2-40B4-BE49-F238E27FC236}">
                  <a16:creationId xmlns:a16="http://schemas.microsoft.com/office/drawing/2014/main" id="{AB8C2646-AF56-5CF2-BD34-0E5A4B54DF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4" y="1024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18" name="Rectangle 70">
              <a:extLst>
                <a:ext uri="{FF2B5EF4-FFF2-40B4-BE49-F238E27FC236}">
                  <a16:creationId xmlns:a16="http://schemas.microsoft.com/office/drawing/2014/main" id="{52292035-85E1-3A9B-FAC1-EFC72126F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" y="1024"/>
              <a:ext cx="9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19" name="Rectangle 71">
              <a:extLst>
                <a:ext uri="{FF2B5EF4-FFF2-40B4-BE49-F238E27FC236}">
                  <a16:creationId xmlns:a16="http://schemas.microsoft.com/office/drawing/2014/main" id="{E8E2FF39-1138-6843-80F6-12A06E7CF7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7" y="1024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20" name="Rectangle 72">
              <a:extLst>
                <a:ext uri="{FF2B5EF4-FFF2-40B4-BE49-F238E27FC236}">
                  <a16:creationId xmlns:a16="http://schemas.microsoft.com/office/drawing/2014/main" id="{4A080CB1-F387-5195-F978-37D2658B8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10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21" name="Rectangle 73">
              <a:extLst>
                <a:ext uri="{FF2B5EF4-FFF2-40B4-BE49-F238E27FC236}">
                  <a16:creationId xmlns:a16="http://schemas.microsoft.com/office/drawing/2014/main" id="{2D08111D-A54A-C8CA-BA12-D5E4B5E09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2" y="1018"/>
              <a:ext cx="35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23" name="Rectangle 75">
              <a:extLst>
                <a:ext uri="{FF2B5EF4-FFF2-40B4-BE49-F238E27FC236}">
                  <a16:creationId xmlns:a16="http://schemas.microsoft.com/office/drawing/2014/main" id="{0097088C-19A3-F872-CD36-121A0ABBBB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3" y="1018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24" name="Rectangle 76">
              <a:extLst>
                <a:ext uri="{FF2B5EF4-FFF2-40B4-BE49-F238E27FC236}">
                  <a16:creationId xmlns:a16="http://schemas.microsoft.com/office/drawing/2014/main" id="{FCC3836B-0C25-517D-9477-1C107E4226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" y="1018"/>
              <a:ext cx="40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26" name="Rectangle 78">
              <a:extLst>
                <a:ext uri="{FF2B5EF4-FFF2-40B4-BE49-F238E27FC236}">
                  <a16:creationId xmlns:a16="http://schemas.microsoft.com/office/drawing/2014/main" id="{02286268-D69B-EAEE-DC43-D1CA4E145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018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27" name="Rectangle 79">
              <a:extLst>
                <a:ext uri="{FF2B5EF4-FFF2-40B4-BE49-F238E27FC236}">
                  <a16:creationId xmlns:a16="http://schemas.microsoft.com/office/drawing/2014/main" id="{3A59A48B-3A8E-762C-C577-6054567CFF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7" y="1018"/>
              <a:ext cx="24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28" name="Rectangle 80">
              <a:extLst>
                <a:ext uri="{FF2B5EF4-FFF2-40B4-BE49-F238E27FC236}">
                  <a16:creationId xmlns:a16="http://schemas.microsoft.com/office/drawing/2014/main" id="{B8A08217-05AC-B552-CCE3-9FA6FBA5BD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101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29" name="Rectangle 81">
              <a:extLst>
                <a:ext uri="{FF2B5EF4-FFF2-40B4-BE49-F238E27FC236}">
                  <a16:creationId xmlns:a16="http://schemas.microsoft.com/office/drawing/2014/main" id="{433887F0-84B9-926A-6161-6D3D79242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4" y="1018"/>
              <a:ext cx="49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30" name="Rectangle 82">
              <a:extLst>
                <a:ext uri="{FF2B5EF4-FFF2-40B4-BE49-F238E27FC236}">
                  <a16:creationId xmlns:a16="http://schemas.microsoft.com/office/drawing/2014/main" id="{11E4BA0E-60FD-4E0E-741B-6FCC64BBF7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1018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31" name="Rectangle 83">
              <a:extLst>
                <a:ext uri="{FF2B5EF4-FFF2-40B4-BE49-F238E27FC236}">
                  <a16:creationId xmlns:a16="http://schemas.microsoft.com/office/drawing/2014/main" id="{C07C1E81-CABA-CD7E-D19F-7A5EF2C0E5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1024"/>
              <a:ext cx="6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33" name="Rectangle 85">
              <a:extLst>
                <a:ext uri="{FF2B5EF4-FFF2-40B4-BE49-F238E27FC236}">
                  <a16:creationId xmlns:a16="http://schemas.microsoft.com/office/drawing/2014/main" id="{2BD644EA-9DAD-AB00-6D6F-A8CFC0B69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024"/>
              <a:ext cx="3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34" name="Rectangle 86">
              <a:extLst>
                <a:ext uri="{FF2B5EF4-FFF2-40B4-BE49-F238E27FC236}">
                  <a16:creationId xmlns:a16="http://schemas.microsoft.com/office/drawing/2014/main" id="{DFD63FAB-5976-57D0-27DF-AF86908989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1024"/>
              <a:ext cx="6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35" name="Rectangle 87">
              <a:extLst>
                <a:ext uri="{FF2B5EF4-FFF2-40B4-BE49-F238E27FC236}">
                  <a16:creationId xmlns:a16="http://schemas.microsoft.com/office/drawing/2014/main" id="{21AF02B2-CCA3-E435-0894-82FAA398B6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1024"/>
              <a:ext cx="5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36" name="Rectangle 88">
              <a:extLst>
                <a:ext uri="{FF2B5EF4-FFF2-40B4-BE49-F238E27FC236}">
                  <a16:creationId xmlns:a16="http://schemas.microsoft.com/office/drawing/2014/main" id="{3A9D263C-825E-08B5-BFD5-84710516FE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8" y="1080"/>
              <a:ext cx="8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1002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37" name="Rectangle 89">
              <a:extLst>
                <a:ext uri="{FF2B5EF4-FFF2-40B4-BE49-F238E27FC236}">
                  <a16:creationId xmlns:a16="http://schemas.microsoft.com/office/drawing/2014/main" id="{09BC2361-8426-AC89-7E34-631E559050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5" y="1080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38" name="Rectangle 90">
              <a:extLst>
                <a:ext uri="{FF2B5EF4-FFF2-40B4-BE49-F238E27FC236}">
                  <a16:creationId xmlns:a16="http://schemas.microsoft.com/office/drawing/2014/main" id="{75E61AA4-FA37-878B-CFBC-1C986ED77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4" y="1080"/>
              <a:ext cx="4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68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39" name="Rectangle 91">
              <a:extLst>
                <a:ext uri="{FF2B5EF4-FFF2-40B4-BE49-F238E27FC236}">
                  <a16:creationId xmlns:a16="http://schemas.microsoft.com/office/drawing/2014/main" id="{4EB289EA-F5A7-B787-77E6-97E3F2121E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2" y="1080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40" name="Rectangle 92">
              <a:extLst>
                <a:ext uri="{FF2B5EF4-FFF2-40B4-BE49-F238E27FC236}">
                  <a16:creationId xmlns:a16="http://schemas.microsoft.com/office/drawing/2014/main" id="{A902FC58-B737-D696-DBDF-1C0F83F482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4" y="1080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41" name="Rectangle 93">
              <a:extLst>
                <a:ext uri="{FF2B5EF4-FFF2-40B4-BE49-F238E27FC236}">
                  <a16:creationId xmlns:a16="http://schemas.microsoft.com/office/drawing/2014/main" id="{3981E7CB-CD1D-58E5-5EC4-B0F73A4A7C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" y="1080"/>
              <a:ext cx="9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42" name="Rectangle 94">
              <a:extLst>
                <a:ext uri="{FF2B5EF4-FFF2-40B4-BE49-F238E27FC236}">
                  <a16:creationId xmlns:a16="http://schemas.microsoft.com/office/drawing/2014/main" id="{9195A7F2-178A-3235-ADDB-6AB3C867A8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7" y="1080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43" name="Rectangle 95">
              <a:extLst>
                <a:ext uri="{FF2B5EF4-FFF2-40B4-BE49-F238E27FC236}">
                  <a16:creationId xmlns:a16="http://schemas.microsoft.com/office/drawing/2014/main" id="{30A99DCA-F961-8F1E-1471-B6044D6E98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1073"/>
              <a:ext cx="6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44" name="Rectangle 96">
              <a:extLst>
                <a:ext uri="{FF2B5EF4-FFF2-40B4-BE49-F238E27FC236}">
                  <a16:creationId xmlns:a16="http://schemas.microsoft.com/office/drawing/2014/main" id="{60B4D0FD-811A-DCBA-CB34-59D0AF1CD2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2" y="1073"/>
              <a:ext cx="35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46" name="Rectangle 98">
              <a:extLst>
                <a:ext uri="{FF2B5EF4-FFF2-40B4-BE49-F238E27FC236}">
                  <a16:creationId xmlns:a16="http://schemas.microsoft.com/office/drawing/2014/main" id="{B0D96393-979A-5A53-21E1-17C442905B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3" y="1073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47" name="Rectangle 99">
              <a:extLst>
                <a:ext uri="{FF2B5EF4-FFF2-40B4-BE49-F238E27FC236}">
                  <a16:creationId xmlns:a16="http://schemas.microsoft.com/office/drawing/2014/main" id="{8AAEA28B-335C-286D-AD8A-2F54E350F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" y="1073"/>
              <a:ext cx="40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49" name="Rectangle 101">
              <a:extLst>
                <a:ext uri="{FF2B5EF4-FFF2-40B4-BE49-F238E27FC236}">
                  <a16:creationId xmlns:a16="http://schemas.microsoft.com/office/drawing/2014/main" id="{3A4E654C-D615-C8AB-E42E-555DD23DC8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073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50" name="Rectangle 102">
              <a:extLst>
                <a:ext uri="{FF2B5EF4-FFF2-40B4-BE49-F238E27FC236}">
                  <a16:creationId xmlns:a16="http://schemas.microsoft.com/office/drawing/2014/main" id="{E0B07F02-EEF8-69DF-B1B2-C4F7BBA5A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7" y="1073"/>
              <a:ext cx="24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51" name="Rectangle 103">
              <a:extLst>
                <a:ext uri="{FF2B5EF4-FFF2-40B4-BE49-F238E27FC236}">
                  <a16:creationId xmlns:a16="http://schemas.microsoft.com/office/drawing/2014/main" id="{F339CB50-CCB9-97F2-683D-E39A94508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1073"/>
              <a:ext cx="6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52" name="Rectangle 104">
              <a:extLst>
                <a:ext uri="{FF2B5EF4-FFF2-40B4-BE49-F238E27FC236}">
                  <a16:creationId xmlns:a16="http://schemas.microsoft.com/office/drawing/2014/main" id="{257287B7-BC29-94C4-6B45-2107ADAC68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4" y="1073"/>
              <a:ext cx="49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53" name="Rectangle 105">
              <a:extLst>
                <a:ext uri="{FF2B5EF4-FFF2-40B4-BE49-F238E27FC236}">
                  <a16:creationId xmlns:a16="http://schemas.microsoft.com/office/drawing/2014/main" id="{8B5AE6DC-4EB1-7B75-0754-2F6F06A41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1073"/>
              <a:ext cx="5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54" name="Rectangle 106">
              <a:extLst>
                <a:ext uri="{FF2B5EF4-FFF2-40B4-BE49-F238E27FC236}">
                  <a16:creationId xmlns:a16="http://schemas.microsoft.com/office/drawing/2014/main" id="{E8FBF522-5FB4-33BC-EC40-F0733340D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1080"/>
              <a:ext cx="6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56" name="Rectangle 108">
              <a:extLst>
                <a:ext uri="{FF2B5EF4-FFF2-40B4-BE49-F238E27FC236}">
                  <a16:creationId xmlns:a16="http://schemas.microsoft.com/office/drawing/2014/main" id="{4DB2C8DB-0B52-84EC-94E6-F52EB3E38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080"/>
              <a:ext cx="3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57" name="Rectangle 109">
              <a:extLst>
                <a:ext uri="{FF2B5EF4-FFF2-40B4-BE49-F238E27FC236}">
                  <a16:creationId xmlns:a16="http://schemas.microsoft.com/office/drawing/2014/main" id="{CE852216-29C7-6065-88E6-9B71545A12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1080"/>
              <a:ext cx="6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58" name="Rectangle 110">
              <a:extLst>
                <a:ext uri="{FF2B5EF4-FFF2-40B4-BE49-F238E27FC236}">
                  <a16:creationId xmlns:a16="http://schemas.microsoft.com/office/drawing/2014/main" id="{80FF0476-0406-AD31-08AF-DE5831FC29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1080"/>
              <a:ext cx="5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59" name="Rectangle 111">
              <a:extLst>
                <a:ext uri="{FF2B5EF4-FFF2-40B4-BE49-F238E27FC236}">
                  <a16:creationId xmlns:a16="http://schemas.microsoft.com/office/drawing/2014/main" id="{A411D6A6-7441-1758-A2EE-B3D41ED533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8" y="1136"/>
              <a:ext cx="8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1003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60" name="Rectangle 112">
              <a:extLst>
                <a:ext uri="{FF2B5EF4-FFF2-40B4-BE49-F238E27FC236}">
                  <a16:creationId xmlns:a16="http://schemas.microsoft.com/office/drawing/2014/main" id="{7B39728A-AECF-2CF9-288A-339842992A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5" y="1136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61" name="Rectangle 113">
              <a:extLst>
                <a:ext uri="{FF2B5EF4-FFF2-40B4-BE49-F238E27FC236}">
                  <a16:creationId xmlns:a16="http://schemas.microsoft.com/office/drawing/2014/main" id="{F94F25E1-92FB-45B8-FFA3-9E0F0A847B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4" y="1136"/>
              <a:ext cx="4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72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62" name="Rectangle 114">
              <a:extLst>
                <a:ext uri="{FF2B5EF4-FFF2-40B4-BE49-F238E27FC236}">
                  <a16:creationId xmlns:a16="http://schemas.microsoft.com/office/drawing/2014/main" id="{180FB04A-9C53-FAC5-44F3-492254BE88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2" y="1136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63" name="Rectangle 115">
              <a:extLst>
                <a:ext uri="{FF2B5EF4-FFF2-40B4-BE49-F238E27FC236}">
                  <a16:creationId xmlns:a16="http://schemas.microsoft.com/office/drawing/2014/main" id="{817A78A7-D666-89A5-D701-063D74DA5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4" y="1136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64" name="Rectangle 116">
              <a:extLst>
                <a:ext uri="{FF2B5EF4-FFF2-40B4-BE49-F238E27FC236}">
                  <a16:creationId xmlns:a16="http://schemas.microsoft.com/office/drawing/2014/main" id="{4075C1C9-AE27-8905-8272-2FB5A19697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" y="1136"/>
              <a:ext cx="9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65" name="Rectangle 117">
              <a:extLst>
                <a:ext uri="{FF2B5EF4-FFF2-40B4-BE49-F238E27FC236}">
                  <a16:creationId xmlns:a16="http://schemas.microsoft.com/office/drawing/2014/main" id="{54F12A65-EAA1-2C81-ECC2-20CC75DD29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7" y="1136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66" name="Rectangle 118">
              <a:extLst>
                <a:ext uri="{FF2B5EF4-FFF2-40B4-BE49-F238E27FC236}">
                  <a16:creationId xmlns:a16="http://schemas.microsoft.com/office/drawing/2014/main" id="{2490DC75-2BFB-FD3E-036D-81B97C71EA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112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67" name="Rectangle 119">
              <a:extLst>
                <a:ext uri="{FF2B5EF4-FFF2-40B4-BE49-F238E27FC236}">
                  <a16:creationId xmlns:a16="http://schemas.microsoft.com/office/drawing/2014/main" id="{A377D62C-2AC4-980E-64D5-8F10287C03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2" y="1129"/>
              <a:ext cx="35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69" name="Rectangle 121">
              <a:extLst>
                <a:ext uri="{FF2B5EF4-FFF2-40B4-BE49-F238E27FC236}">
                  <a16:creationId xmlns:a16="http://schemas.microsoft.com/office/drawing/2014/main" id="{98D6CD2C-6473-BB1A-64A1-FB3EAE41C1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3" y="1129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70" name="Rectangle 122">
              <a:extLst>
                <a:ext uri="{FF2B5EF4-FFF2-40B4-BE49-F238E27FC236}">
                  <a16:creationId xmlns:a16="http://schemas.microsoft.com/office/drawing/2014/main" id="{1C8EA5B9-5D68-0E56-F3B8-188DD0EF2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" y="1129"/>
              <a:ext cx="40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72" name="Rectangle 124">
              <a:extLst>
                <a:ext uri="{FF2B5EF4-FFF2-40B4-BE49-F238E27FC236}">
                  <a16:creationId xmlns:a16="http://schemas.microsoft.com/office/drawing/2014/main" id="{50D44745-A649-ED90-C26F-C05D30DD2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12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73" name="Rectangle 125">
              <a:extLst>
                <a:ext uri="{FF2B5EF4-FFF2-40B4-BE49-F238E27FC236}">
                  <a16:creationId xmlns:a16="http://schemas.microsoft.com/office/drawing/2014/main" id="{B87F0CF4-3C7F-3FF9-5816-28520316B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7" y="1129"/>
              <a:ext cx="24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74" name="Rectangle 126">
              <a:extLst>
                <a:ext uri="{FF2B5EF4-FFF2-40B4-BE49-F238E27FC236}">
                  <a16:creationId xmlns:a16="http://schemas.microsoft.com/office/drawing/2014/main" id="{5A692D2D-114F-18B3-D765-EDBBD2E979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112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75" name="Rectangle 127">
              <a:extLst>
                <a:ext uri="{FF2B5EF4-FFF2-40B4-BE49-F238E27FC236}">
                  <a16:creationId xmlns:a16="http://schemas.microsoft.com/office/drawing/2014/main" id="{BB531C28-2FB3-460E-29E6-4CB8B7E35A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4" y="1129"/>
              <a:ext cx="49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76" name="Rectangle 128">
              <a:extLst>
                <a:ext uri="{FF2B5EF4-FFF2-40B4-BE49-F238E27FC236}">
                  <a16:creationId xmlns:a16="http://schemas.microsoft.com/office/drawing/2014/main" id="{D28907D1-5820-9D43-E685-4F8379B896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1129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77" name="Rectangle 129">
              <a:extLst>
                <a:ext uri="{FF2B5EF4-FFF2-40B4-BE49-F238E27FC236}">
                  <a16:creationId xmlns:a16="http://schemas.microsoft.com/office/drawing/2014/main" id="{5FAA7A1D-9428-A417-1200-EC0C813674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1135"/>
              <a:ext cx="6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79" name="Rectangle 131">
              <a:extLst>
                <a:ext uri="{FF2B5EF4-FFF2-40B4-BE49-F238E27FC236}">
                  <a16:creationId xmlns:a16="http://schemas.microsoft.com/office/drawing/2014/main" id="{6EDE2EBC-F0A1-71FC-F027-26715BC30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135"/>
              <a:ext cx="3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80" name="Rectangle 132">
              <a:extLst>
                <a:ext uri="{FF2B5EF4-FFF2-40B4-BE49-F238E27FC236}">
                  <a16:creationId xmlns:a16="http://schemas.microsoft.com/office/drawing/2014/main" id="{79548656-2155-29BE-34BB-F1276C15B2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1135"/>
              <a:ext cx="6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81" name="Rectangle 133">
              <a:extLst>
                <a:ext uri="{FF2B5EF4-FFF2-40B4-BE49-F238E27FC236}">
                  <a16:creationId xmlns:a16="http://schemas.microsoft.com/office/drawing/2014/main" id="{7BECE083-9089-06A8-594A-B662367E33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1135"/>
              <a:ext cx="5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82" name="Rectangle 134">
              <a:extLst>
                <a:ext uri="{FF2B5EF4-FFF2-40B4-BE49-F238E27FC236}">
                  <a16:creationId xmlns:a16="http://schemas.microsoft.com/office/drawing/2014/main" id="{17DBBC95-41A5-0070-94C4-2BE663F050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8" y="1192"/>
              <a:ext cx="8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1004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83" name="Rectangle 135">
              <a:extLst>
                <a:ext uri="{FF2B5EF4-FFF2-40B4-BE49-F238E27FC236}">
                  <a16:creationId xmlns:a16="http://schemas.microsoft.com/office/drawing/2014/main" id="{116A004E-57C3-A670-6F45-C4F113C395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5" y="1192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84" name="Rectangle 136">
              <a:extLst>
                <a:ext uri="{FF2B5EF4-FFF2-40B4-BE49-F238E27FC236}">
                  <a16:creationId xmlns:a16="http://schemas.microsoft.com/office/drawing/2014/main" id="{5087D43B-37ED-BEBF-8BA3-8995B4F96E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4" y="1192"/>
              <a:ext cx="4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82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85" name="Rectangle 137">
              <a:extLst>
                <a:ext uri="{FF2B5EF4-FFF2-40B4-BE49-F238E27FC236}">
                  <a16:creationId xmlns:a16="http://schemas.microsoft.com/office/drawing/2014/main" id="{1CBEC9BF-C929-E820-C499-133742BCD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2" y="1192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86" name="Rectangle 138">
              <a:extLst>
                <a:ext uri="{FF2B5EF4-FFF2-40B4-BE49-F238E27FC236}">
                  <a16:creationId xmlns:a16="http://schemas.microsoft.com/office/drawing/2014/main" id="{86371F7C-99F1-D03E-6F5B-7B45411FDE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4" y="1192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87" name="Rectangle 139">
              <a:extLst>
                <a:ext uri="{FF2B5EF4-FFF2-40B4-BE49-F238E27FC236}">
                  <a16:creationId xmlns:a16="http://schemas.microsoft.com/office/drawing/2014/main" id="{72BC7177-F176-53F8-4443-0F0EC652E3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" y="1192"/>
              <a:ext cx="9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88" name="Rectangle 140">
              <a:extLst>
                <a:ext uri="{FF2B5EF4-FFF2-40B4-BE49-F238E27FC236}">
                  <a16:creationId xmlns:a16="http://schemas.microsoft.com/office/drawing/2014/main" id="{6AC464C7-FA7C-E878-3561-FFFE3619CB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7" y="1192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789" name="Rectangle 141">
              <a:extLst>
                <a:ext uri="{FF2B5EF4-FFF2-40B4-BE49-F238E27FC236}">
                  <a16:creationId xmlns:a16="http://schemas.microsoft.com/office/drawing/2014/main" id="{A1DDF7C5-CB0D-9396-8C80-9A1B7F3587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118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90" name="Rectangle 142">
              <a:extLst>
                <a:ext uri="{FF2B5EF4-FFF2-40B4-BE49-F238E27FC236}">
                  <a16:creationId xmlns:a16="http://schemas.microsoft.com/office/drawing/2014/main" id="{A42DA201-4586-3135-6DFD-A6A37DB5F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2" y="1185"/>
              <a:ext cx="35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92" name="Rectangle 144">
              <a:extLst>
                <a:ext uri="{FF2B5EF4-FFF2-40B4-BE49-F238E27FC236}">
                  <a16:creationId xmlns:a16="http://schemas.microsoft.com/office/drawing/2014/main" id="{50361D65-90C1-884F-9AE1-3F7BB6675F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3" y="1185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93" name="Rectangle 145">
              <a:extLst>
                <a:ext uri="{FF2B5EF4-FFF2-40B4-BE49-F238E27FC236}">
                  <a16:creationId xmlns:a16="http://schemas.microsoft.com/office/drawing/2014/main" id="{81CDB4AC-0A44-620A-FCDC-3AD17B4D9D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" y="1185"/>
              <a:ext cx="40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95" name="Rectangle 147">
              <a:extLst>
                <a:ext uri="{FF2B5EF4-FFF2-40B4-BE49-F238E27FC236}">
                  <a16:creationId xmlns:a16="http://schemas.microsoft.com/office/drawing/2014/main" id="{05B8EB09-C32D-6A20-BA5C-E058F5A023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18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96" name="Rectangle 148">
              <a:extLst>
                <a:ext uri="{FF2B5EF4-FFF2-40B4-BE49-F238E27FC236}">
                  <a16:creationId xmlns:a16="http://schemas.microsoft.com/office/drawing/2014/main" id="{B7323C3A-406C-6468-BBF8-AB7D74FA92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7" y="1185"/>
              <a:ext cx="24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97" name="Rectangle 149">
              <a:extLst>
                <a:ext uri="{FF2B5EF4-FFF2-40B4-BE49-F238E27FC236}">
                  <a16:creationId xmlns:a16="http://schemas.microsoft.com/office/drawing/2014/main" id="{93406D97-1033-147E-AA1A-DADF0FA5AA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118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98" name="Rectangle 150">
              <a:extLst>
                <a:ext uri="{FF2B5EF4-FFF2-40B4-BE49-F238E27FC236}">
                  <a16:creationId xmlns:a16="http://schemas.microsoft.com/office/drawing/2014/main" id="{49A3FEAA-546F-34D9-5300-622E08D45F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4" y="1185"/>
              <a:ext cx="49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799" name="Rectangle 151">
              <a:extLst>
                <a:ext uri="{FF2B5EF4-FFF2-40B4-BE49-F238E27FC236}">
                  <a16:creationId xmlns:a16="http://schemas.microsoft.com/office/drawing/2014/main" id="{A35B6553-E1A4-E9BE-D27A-4C6E6D500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1185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00" name="Rectangle 152">
              <a:extLst>
                <a:ext uri="{FF2B5EF4-FFF2-40B4-BE49-F238E27FC236}">
                  <a16:creationId xmlns:a16="http://schemas.microsoft.com/office/drawing/2014/main" id="{06526D87-B97A-3FB4-AE92-0145A46D4D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1191"/>
              <a:ext cx="6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02" name="Rectangle 154">
              <a:extLst>
                <a:ext uri="{FF2B5EF4-FFF2-40B4-BE49-F238E27FC236}">
                  <a16:creationId xmlns:a16="http://schemas.microsoft.com/office/drawing/2014/main" id="{9D8F2B2A-CD86-CB29-6CC7-90606F6DC0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191"/>
              <a:ext cx="3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03" name="Rectangle 155">
              <a:extLst>
                <a:ext uri="{FF2B5EF4-FFF2-40B4-BE49-F238E27FC236}">
                  <a16:creationId xmlns:a16="http://schemas.microsoft.com/office/drawing/2014/main" id="{20062851-8D61-9C00-2EAC-B4F235962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1191"/>
              <a:ext cx="6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04" name="Rectangle 156">
              <a:extLst>
                <a:ext uri="{FF2B5EF4-FFF2-40B4-BE49-F238E27FC236}">
                  <a16:creationId xmlns:a16="http://schemas.microsoft.com/office/drawing/2014/main" id="{DA9B238F-DDFF-F77E-83B2-D077A7EDB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1191"/>
              <a:ext cx="5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05" name="Rectangle 157">
              <a:extLst>
                <a:ext uri="{FF2B5EF4-FFF2-40B4-BE49-F238E27FC236}">
                  <a16:creationId xmlns:a16="http://schemas.microsoft.com/office/drawing/2014/main" id="{224DDE5D-5EAB-324F-E70C-399D1BD6A8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8" y="1247"/>
              <a:ext cx="8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1005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06" name="Rectangle 158">
              <a:extLst>
                <a:ext uri="{FF2B5EF4-FFF2-40B4-BE49-F238E27FC236}">
                  <a16:creationId xmlns:a16="http://schemas.microsoft.com/office/drawing/2014/main" id="{DCCD6EB4-D155-0457-822E-6B9C6A11B4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5" y="1247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07" name="Rectangle 159">
              <a:extLst>
                <a:ext uri="{FF2B5EF4-FFF2-40B4-BE49-F238E27FC236}">
                  <a16:creationId xmlns:a16="http://schemas.microsoft.com/office/drawing/2014/main" id="{C5D21461-3656-7F35-268C-A2AF766A77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4" y="1247"/>
              <a:ext cx="4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65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08" name="Rectangle 160">
              <a:extLst>
                <a:ext uri="{FF2B5EF4-FFF2-40B4-BE49-F238E27FC236}">
                  <a16:creationId xmlns:a16="http://schemas.microsoft.com/office/drawing/2014/main" id="{F0548B2A-FB27-D70D-34D8-4849F8995E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2" y="1247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09" name="Rectangle 161">
              <a:extLst>
                <a:ext uri="{FF2B5EF4-FFF2-40B4-BE49-F238E27FC236}">
                  <a16:creationId xmlns:a16="http://schemas.microsoft.com/office/drawing/2014/main" id="{15630EB6-89D3-D8C0-A67C-00359E8D85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4" y="1247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10" name="Rectangle 162">
              <a:extLst>
                <a:ext uri="{FF2B5EF4-FFF2-40B4-BE49-F238E27FC236}">
                  <a16:creationId xmlns:a16="http://schemas.microsoft.com/office/drawing/2014/main" id="{3AF2C90E-5429-C535-AF39-4E3605703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" y="1247"/>
              <a:ext cx="9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11" name="Rectangle 163">
              <a:extLst>
                <a:ext uri="{FF2B5EF4-FFF2-40B4-BE49-F238E27FC236}">
                  <a16:creationId xmlns:a16="http://schemas.microsoft.com/office/drawing/2014/main" id="{583AAD5C-7121-07A5-0C2C-784854F5F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7" y="1247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12" name="Rectangle 164">
              <a:extLst>
                <a:ext uri="{FF2B5EF4-FFF2-40B4-BE49-F238E27FC236}">
                  <a16:creationId xmlns:a16="http://schemas.microsoft.com/office/drawing/2014/main" id="{995B17E0-2CB1-D22C-205E-58D2E3BB0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124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13" name="Rectangle 165">
              <a:extLst>
                <a:ext uri="{FF2B5EF4-FFF2-40B4-BE49-F238E27FC236}">
                  <a16:creationId xmlns:a16="http://schemas.microsoft.com/office/drawing/2014/main" id="{1BF37DE3-9DBC-FB59-3405-8B6BF00756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2" y="1241"/>
              <a:ext cx="35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15" name="Rectangle 167">
              <a:extLst>
                <a:ext uri="{FF2B5EF4-FFF2-40B4-BE49-F238E27FC236}">
                  <a16:creationId xmlns:a16="http://schemas.microsoft.com/office/drawing/2014/main" id="{844B9563-3C0A-3600-FAC4-A1F4C9DB37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3" y="1241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16" name="Rectangle 168">
              <a:extLst>
                <a:ext uri="{FF2B5EF4-FFF2-40B4-BE49-F238E27FC236}">
                  <a16:creationId xmlns:a16="http://schemas.microsoft.com/office/drawing/2014/main" id="{B6C28CAB-A2E5-6C44-3DD8-E56E4402AF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" y="1241"/>
              <a:ext cx="40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17" name="Rectangle 169">
              <a:extLst>
                <a:ext uri="{FF2B5EF4-FFF2-40B4-BE49-F238E27FC236}">
                  <a16:creationId xmlns:a16="http://schemas.microsoft.com/office/drawing/2014/main" id="{8C1C45BC-59D5-2D86-2F0F-5E78ACF09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247"/>
              <a:ext cx="3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18" name="Rectangle 170">
              <a:extLst>
                <a:ext uri="{FF2B5EF4-FFF2-40B4-BE49-F238E27FC236}">
                  <a16:creationId xmlns:a16="http://schemas.microsoft.com/office/drawing/2014/main" id="{057B04AC-C727-3B83-982F-C325C0A075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24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19" name="Rectangle 171">
              <a:extLst>
                <a:ext uri="{FF2B5EF4-FFF2-40B4-BE49-F238E27FC236}">
                  <a16:creationId xmlns:a16="http://schemas.microsoft.com/office/drawing/2014/main" id="{5CE538F6-FE8F-049E-F03D-5AE3E9D3C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7" y="1241"/>
              <a:ext cx="24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20" name="Rectangle 172">
              <a:extLst>
                <a:ext uri="{FF2B5EF4-FFF2-40B4-BE49-F238E27FC236}">
                  <a16:creationId xmlns:a16="http://schemas.microsoft.com/office/drawing/2014/main" id="{A883B5A2-9118-EB28-7936-A5C5C601B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124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21" name="Rectangle 173">
              <a:extLst>
                <a:ext uri="{FF2B5EF4-FFF2-40B4-BE49-F238E27FC236}">
                  <a16:creationId xmlns:a16="http://schemas.microsoft.com/office/drawing/2014/main" id="{594A7533-A56C-D60D-3396-EA61164E8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4" y="1241"/>
              <a:ext cx="49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22" name="Rectangle 174">
              <a:extLst>
                <a:ext uri="{FF2B5EF4-FFF2-40B4-BE49-F238E27FC236}">
                  <a16:creationId xmlns:a16="http://schemas.microsoft.com/office/drawing/2014/main" id="{F28E515D-2734-A7CE-6AB1-210C8FC3E1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1241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23" name="Rectangle 175">
              <a:extLst>
                <a:ext uri="{FF2B5EF4-FFF2-40B4-BE49-F238E27FC236}">
                  <a16:creationId xmlns:a16="http://schemas.microsoft.com/office/drawing/2014/main" id="{93B57B8F-0D50-E11C-EA04-8018D1F545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1247"/>
              <a:ext cx="6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24" name="Rectangle 176">
              <a:extLst>
                <a:ext uri="{FF2B5EF4-FFF2-40B4-BE49-F238E27FC236}">
                  <a16:creationId xmlns:a16="http://schemas.microsoft.com/office/drawing/2014/main" id="{8226E4B9-5099-CDFF-738A-7042F241B0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12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25" name="Rectangle 177">
              <a:extLst>
                <a:ext uri="{FF2B5EF4-FFF2-40B4-BE49-F238E27FC236}">
                  <a16:creationId xmlns:a16="http://schemas.microsoft.com/office/drawing/2014/main" id="{CED1E87E-8E11-455E-2A20-F71BF1D8E0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6" y="12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26" name="Rectangle 178">
              <a:extLst>
                <a:ext uri="{FF2B5EF4-FFF2-40B4-BE49-F238E27FC236}">
                  <a16:creationId xmlns:a16="http://schemas.microsoft.com/office/drawing/2014/main" id="{C750559B-68D2-5F5E-D73A-B4F192CA0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2" y="1297"/>
              <a:ext cx="35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28" name="Rectangle 180">
              <a:extLst>
                <a:ext uri="{FF2B5EF4-FFF2-40B4-BE49-F238E27FC236}">
                  <a16:creationId xmlns:a16="http://schemas.microsoft.com/office/drawing/2014/main" id="{8D2E18A2-7474-222C-1FB1-89FDB1F7E9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3" y="129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29" name="Rectangle 181">
              <a:extLst>
                <a:ext uri="{FF2B5EF4-FFF2-40B4-BE49-F238E27FC236}">
                  <a16:creationId xmlns:a16="http://schemas.microsoft.com/office/drawing/2014/main" id="{A0D0BC8C-CA72-25CC-5EAC-6222561584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28" y="1297"/>
              <a:ext cx="40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30" name="Rectangle 182">
              <a:extLst>
                <a:ext uri="{FF2B5EF4-FFF2-40B4-BE49-F238E27FC236}">
                  <a16:creationId xmlns:a16="http://schemas.microsoft.com/office/drawing/2014/main" id="{7631172D-A3E7-F064-7A40-2D4D938171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247"/>
              <a:ext cx="3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31" name="Rectangle 183">
              <a:extLst>
                <a:ext uri="{FF2B5EF4-FFF2-40B4-BE49-F238E27FC236}">
                  <a16:creationId xmlns:a16="http://schemas.microsoft.com/office/drawing/2014/main" id="{755B49F1-E569-3934-96E6-7F37613BCA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1" y="12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32" name="Rectangle 184">
              <a:extLst>
                <a:ext uri="{FF2B5EF4-FFF2-40B4-BE49-F238E27FC236}">
                  <a16:creationId xmlns:a16="http://schemas.microsoft.com/office/drawing/2014/main" id="{46453303-F4BF-A5F6-FF13-BDA3966F5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7" y="1297"/>
              <a:ext cx="24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33" name="Rectangle 185">
              <a:extLst>
                <a:ext uri="{FF2B5EF4-FFF2-40B4-BE49-F238E27FC236}">
                  <a16:creationId xmlns:a16="http://schemas.microsoft.com/office/drawing/2014/main" id="{7E60AE1D-01CF-ED13-A884-4C67B5F09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1247"/>
              <a:ext cx="6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34" name="Rectangle 186">
              <a:extLst>
                <a:ext uri="{FF2B5EF4-FFF2-40B4-BE49-F238E27FC236}">
                  <a16:creationId xmlns:a16="http://schemas.microsoft.com/office/drawing/2014/main" id="{29FD67F8-1997-8993-89BB-75AAE493D8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8" y="129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35" name="Rectangle 187">
              <a:extLst>
                <a:ext uri="{FF2B5EF4-FFF2-40B4-BE49-F238E27FC236}">
                  <a16:creationId xmlns:a16="http://schemas.microsoft.com/office/drawing/2014/main" id="{A302EA30-A1A7-91D9-008B-230F26806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4" y="1297"/>
              <a:ext cx="49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36" name="Rectangle 188">
              <a:extLst>
                <a:ext uri="{FF2B5EF4-FFF2-40B4-BE49-F238E27FC236}">
                  <a16:creationId xmlns:a16="http://schemas.microsoft.com/office/drawing/2014/main" id="{7ED77C2D-9398-1231-E4FD-D0D82A2443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1247"/>
              <a:ext cx="5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37" name="Rectangle 189">
              <a:extLst>
                <a:ext uri="{FF2B5EF4-FFF2-40B4-BE49-F238E27FC236}">
                  <a16:creationId xmlns:a16="http://schemas.microsoft.com/office/drawing/2014/main" id="{703AC0BC-C526-6810-D6B3-AE7B3D6D79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129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38" name="Rectangle 190">
              <a:extLst>
                <a:ext uri="{FF2B5EF4-FFF2-40B4-BE49-F238E27FC236}">
                  <a16:creationId xmlns:a16="http://schemas.microsoft.com/office/drawing/2014/main" id="{E9B02CCB-4234-6140-19C0-4CE4CEB6CF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81" y="129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39876" name="Rectangle 228">
            <a:extLst>
              <a:ext uri="{FF2B5EF4-FFF2-40B4-BE49-F238E27FC236}">
                <a16:creationId xmlns:a16="http://schemas.microsoft.com/office/drawing/2014/main" id="{2D0E2B03-463B-BAA3-EF7D-01CA5C0DD6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4550" y="4276725"/>
            <a:ext cx="557213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877" name="Rectangle 229">
            <a:extLst>
              <a:ext uri="{FF2B5EF4-FFF2-40B4-BE49-F238E27FC236}">
                <a16:creationId xmlns:a16="http://schemas.microsoft.com/office/drawing/2014/main" id="{43378FBA-2EEB-E54B-C72A-1CDB7D493C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4938" y="4276725"/>
            <a:ext cx="4762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878" name="Rectangle 230">
            <a:extLst>
              <a:ext uri="{FF2B5EF4-FFF2-40B4-BE49-F238E27FC236}">
                <a16:creationId xmlns:a16="http://schemas.microsoft.com/office/drawing/2014/main" id="{6F58ABEB-C692-492C-3E98-31FBC5676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1763" y="4276725"/>
            <a:ext cx="3175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881" name="Rectangle 233">
            <a:extLst>
              <a:ext uri="{FF2B5EF4-FFF2-40B4-BE49-F238E27FC236}">
                <a16:creationId xmlns:a16="http://schemas.microsoft.com/office/drawing/2014/main" id="{CDED4C8E-F910-EDAC-E992-DC8FD3FCDE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9700" y="4276725"/>
            <a:ext cx="639763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882" name="Rectangle 234">
            <a:extLst>
              <a:ext uri="{FF2B5EF4-FFF2-40B4-BE49-F238E27FC236}">
                <a16:creationId xmlns:a16="http://schemas.microsoft.com/office/drawing/2014/main" id="{21486309-91FD-FA5B-DE77-22C049D40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4225" y="4276725"/>
            <a:ext cx="4763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883" name="Rectangle 235">
            <a:extLst>
              <a:ext uri="{FF2B5EF4-FFF2-40B4-BE49-F238E27FC236}">
                <a16:creationId xmlns:a16="http://schemas.microsoft.com/office/drawing/2014/main" id="{ED3372E6-E2D0-2077-5986-49A70FF24C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9463" y="4276725"/>
            <a:ext cx="4762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886" name="Rectangle 238">
            <a:extLst>
              <a:ext uri="{FF2B5EF4-FFF2-40B4-BE49-F238E27FC236}">
                <a16:creationId xmlns:a16="http://schemas.microsoft.com/office/drawing/2014/main" id="{3682FD64-C6BB-581A-3D2C-DB3A0E88A8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988" y="4276725"/>
            <a:ext cx="377825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887" name="Rectangle 239">
            <a:extLst>
              <a:ext uri="{FF2B5EF4-FFF2-40B4-BE49-F238E27FC236}">
                <a16:creationId xmlns:a16="http://schemas.microsoft.com/office/drawing/2014/main" id="{68E5A802-A6E6-AD01-8486-914D073314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6813" y="4276725"/>
            <a:ext cx="9525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890" name="Rectangle 242">
            <a:extLst>
              <a:ext uri="{FF2B5EF4-FFF2-40B4-BE49-F238E27FC236}">
                <a16:creationId xmlns:a16="http://schemas.microsoft.com/office/drawing/2014/main" id="{102C28AA-9833-BDB6-377C-E3EC3B519A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6338" y="4276725"/>
            <a:ext cx="793750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908" name="Rectangle 260">
            <a:extLst>
              <a:ext uri="{FF2B5EF4-FFF2-40B4-BE49-F238E27FC236}">
                <a16:creationId xmlns:a16="http://schemas.microsoft.com/office/drawing/2014/main" id="{7F899567-2AF0-795E-F874-27834D33D6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1763" y="4443413"/>
            <a:ext cx="317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911" name="Rectangle 263">
            <a:extLst>
              <a:ext uri="{FF2B5EF4-FFF2-40B4-BE49-F238E27FC236}">
                <a16:creationId xmlns:a16="http://schemas.microsoft.com/office/drawing/2014/main" id="{56A44FB6-D5BB-73D6-E11E-FAB6CB581F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9463" y="4443413"/>
            <a:ext cx="4762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932" name="Rectangle 284">
            <a:extLst>
              <a:ext uri="{FF2B5EF4-FFF2-40B4-BE49-F238E27FC236}">
                <a16:creationId xmlns:a16="http://schemas.microsoft.com/office/drawing/2014/main" id="{27AB3844-3598-D266-3C32-7FA61421D2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1763" y="4532313"/>
            <a:ext cx="317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956" name="Rectangle 308">
            <a:extLst>
              <a:ext uri="{FF2B5EF4-FFF2-40B4-BE49-F238E27FC236}">
                <a16:creationId xmlns:a16="http://schemas.microsoft.com/office/drawing/2014/main" id="{9D61AD2B-28A7-6471-1E41-CC66BEDDA4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1763" y="4621213"/>
            <a:ext cx="317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959" name="Rectangle 311">
            <a:extLst>
              <a:ext uri="{FF2B5EF4-FFF2-40B4-BE49-F238E27FC236}">
                <a16:creationId xmlns:a16="http://schemas.microsoft.com/office/drawing/2014/main" id="{90FA6760-310B-B491-A226-BAAF88C793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9463" y="4621213"/>
            <a:ext cx="4762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980" name="Rectangle 332">
            <a:extLst>
              <a:ext uri="{FF2B5EF4-FFF2-40B4-BE49-F238E27FC236}">
                <a16:creationId xmlns:a16="http://schemas.microsoft.com/office/drawing/2014/main" id="{5BF3BB82-E0E1-4646-2C26-1057195D6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1763" y="4710113"/>
            <a:ext cx="317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9983" name="Rectangle 335">
            <a:extLst>
              <a:ext uri="{FF2B5EF4-FFF2-40B4-BE49-F238E27FC236}">
                <a16:creationId xmlns:a16="http://schemas.microsoft.com/office/drawing/2014/main" id="{C4796342-603D-1BF4-8F04-27695ADD71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9463" y="4710113"/>
            <a:ext cx="4762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0004" name="Rectangle 356">
            <a:extLst>
              <a:ext uri="{FF2B5EF4-FFF2-40B4-BE49-F238E27FC236}">
                <a16:creationId xmlns:a16="http://schemas.microsoft.com/office/drawing/2014/main" id="{17AC8E69-BB81-608C-C13B-CB576FD97D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1763" y="4799013"/>
            <a:ext cx="317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40033" name="Group 385">
            <a:extLst>
              <a:ext uri="{FF2B5EF4-FFF2-40B4-BE49-F238E27FC236}">
                <a16:creationId xmlns:a16="http://schemas.microsoft.com/office/drawing/2014/main" id="{ED136401-FA65-4FF3-CD0C-CEE88D5B0B60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4286250"/>
            <a:ext cx="7926388" cy="2038350"/>
            <a:chOff x="2126" y="2688"/>
            <a:chExt cx="1520" cy="391"/>
          </a:xfrm>
        </p:grpSpPr>
        <p:sp>
          <p:nvSpPr>
            <p:cNvPr id="539842" name="Rectangle 194">
              <a:extLst>
                <a:ext uri="{FF2B5EF4-FFF2-40B4-BE49-F238E27FC236}">
                  <a16:creationId xmlns:a16="http://schemas.microsoft.com/office/drawing/2014/main" id="{5C248689-D3C5-2BAF-D601-55538C8F63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2" y="2694"/>
              <a:ext cx="18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43" name="Rectangle 195">
              <a:extLst>
                <a:ext uri="{FF2B5EF4-FFF2-40B4-BE49-F238E27FC236}">
                  <a16:creationId xmlns:a16="http://schemas.microsoft.com/office/drawing/2014/main" id="{14069F08-6616-3571-5852-068D6EE005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3" y="2694"/>
              <a:ext cx="20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44" name="Rectangle 196">
              <a:extLst>
                <a:ext uri="{FF2B5EF4-FFF2-40B4-BE49-F238E27FC236}">
                  <a16:creationId xmlns:a16="http://schemas.microsoft.com/office/drawing/2014/main" id="{0AF0E5FA-C535-0D9B-4F83-96CCDC21CD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0" y="2694"/>
              <a:ext cx="313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45" name="Rectangle 197">
              <a:extLst>
                <a:ext uri="{FF2B5EF4-FFF2-40B4-BE49-F238E27FC236}">
                  <a16:creationId xmlns:a16="http://schemas.microsoft.com/office/drawing/2014/main" id="{4CE96BD0-127E-78FB-C68F-F6099D921A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3" y="2694"/>
              <a:ext cx="238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Item Number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46" name="Rectangle 198">
              <a:extLst>
                <a:ext uri="{FF2B5EF4-FFF2-40B4-BE49-F238E27FC236}">
                  <a16:creationId xmlns:a16="http://schemas.microsoft.com/office/drawing/2014/main" id="{8A5228EE-5622-7F98-438C-1C0BD8C0C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9" y="2694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47" name="Rectangle 199">
              <a:extLst>
                <a:ext uri="{FF2B5EF4-FFF2-40B4-BE49-F238E27FC236}">
                  <a16:creationId xmlns:a16="http://schemas.microsoft.com/office/drawing/2014/main" id="{0AC41ECB-4F92-667E-759A-3507D81F8B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50" y="2744"/>
              <a:ext cx="313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48" name="Rectangle 200">
              <a:extLst>
                <a:ext uri="{FF2B5EF4-FFF2-40B4-BE49-F238E27FC236}">
                  <a16:creationId xmlns:a16="http://schemas.microsoft.com/office/drawing/2014/main" id="{6A4ECD7C-EAFA-2163-F842-9EBEE59817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2" y="2744"/>
              <a:ext cx="22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(Tag, Serial)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49" name="Rectangle 201">
              <a:extLst>
                <a:ext uri="{FF2B5EF4-FFF2-40B4-BE49-F238E27FC236}">
                  <a16:creationId xmlns:a16="http://schemas.microsoft.com/office/drawing/2014/main" id="{7DD0C760-533A-5DAF-6C1F-CF92CD74A0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2744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50" name="Rectangle 202">
              <a:extLst>
                <a:ext uri="{FF2B5EF4-FFF2-40B4-BE49-F238E27FC236}">
                  <a16:creationId xmlns:a16="http://schemas.microsoft.com/office/drawing/2014/main" id="{0F308F41-70ED-6CC4-7E5B-52957B425B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5" y="2694"/>
              <a:ext cx="20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51" name="Rectangle 203">
              <a:extLst>
                <a:ext uri="{FF2B5EF4-FFF2-40B4-BE49-F238E27FC236}">
                  <a16:creationId xmlns:a16="http://schemas.microsoft.com/office/drawing/2014/main" id="{761F8D34-4544-64D6-F57E-7E66768068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1" y="2694"/>
              <a:ext cx="20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52" name="Rectangle 204">
              <a:extLst>
                <a:ext uri="{FF2B5EF4-FFF2-40B4-BE49-F238E27FC236}">
                  <a16:creationId xmlns:a16="http://schemas.microsoft.com/office/drawing/2014/main" id="{F032E405-0287-8BB6-FF3C-1494EA4B6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5" y="2694"/>
              <a:ext cx="366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53" name="Rectangle 205">
              <a:extLst>
                <a:ext uri="{FF2B5EF4-FFF2-40B4-BE49-F238E27FC236}">
                  <a16:creationId xmlns:a16="http://schemas.microsoft.com/office/drawing/2014/main" id="{67985092-A923-C9A1-81AC-B6FE316671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0" y="2694"/>
              <a:ext cx="230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Failure Time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54" name="Rectangle 206">
              <a:extLst>
                <a:ext uri="{FF2B5EF4-FFF2-40B4-BE49-F238E27FC236}">
                  <a16:creationId xmlns:a16="http://schemas.microsoft.com/office/drawing/2014/main" id="{074614D9-5362-7A52-C620-495D9D0760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16" y="2694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55" name="Rectangle 207">
              <a:extLst>
                <a:ext uri="{FF2B5EF4-FFF2-40B4-BE49-F238E27FC236}">
                  <a16:creationId xmlns:a16="http://schemas.microsoft.com/office/drawing/2014/main" id="{66307511-4413-CD17-EFD8-38B760FDAC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5" y="2744"/>
              <a:ext cx="366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56" name="Rectangle 208">
              <a:extLst>
                <a:ext uri="{FF2B5EF4-FFF2-40B4-BE49-F238E27FC236}">
                  <a16:creationId xmlns:a16="http://schemas.microsoft.com/office/drawing/2014/main" id="{6CA91A03-CA3E-3140-D6A6-D29F84622D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9" y="2744"/>
              <a:ext cx="28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(Hours, Cycles)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57" name="Rectangle 209">
              <a:extLst>
                <a:ext uri="{FF2B5EF4-FFF2-40B4-BE49-F238E27FC236}">
                  <a16:creationId xmlns:a16="http://schemas.microsoft.com/office/drawing/2014/main" id="{18C2F7F4-5EFC-1B87-D685-744DAB649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47" y="2744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58" name="Rectangle 210">
              <a:extLst>
                <a:ext uri="{FF2B5EF4-FFF2-40B4-BE49-F238E27FC236}">
                  <a16:creationId xmlns:a16="http://schemas.microsoft.com/office/drawing/2014/main" id="{FDE8DF0D-4A83-98E8-B1AD-4EDBDF218B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4" y="2694"/>
              <a:ext cx="20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59" name="Rectangle 211">
              <a:extLst>
                <a:ext uri="{FF2B5EF4-FFF2-40B4-BE49-F238E27FC236}">
                  <a16:creationId xmlns:a16="http://schemas.microsoft.com/office/drawing/2014/main" id="{045DADE0-D1B7-D660-7FAC-820A9C11D4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17" y="2694"/>
              <a:ext cx="18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60" name="Rectangle 212">
              <a:extLst>
                <a:ext uri="{FF2B5EF4-FFF2-40B4-BE49-F238E27FC236}">
                  <a16:creationId xmlns:a16="http://schemas.microsoft.com/office/drawing/2014/main" id="{4F6574CD-B42A-DF35-F635-961E5EFB69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4" y="2694"/>
              <a:ext cx="203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61" name="Rectangle 213">
              <a:extLst>
                <a:ext uri="{FF2B5EF4-FFF2-40B4-BE49-F238E27FC236}">
                  <a16:creationId xmlns:a16="http://schemas.microsoft.com/office/drawing/2014/main" id="{7A6D36BF-99C1-DB17-E2B2-EA0FC5157A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2694"/>
              <a:ext cx="145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Median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62" name="Rectangle 214">
              <a:extLst>
                <a:ext uri="{FF2B5EF4-FFF2-40B4-BE49-F238E27FC236}">
                  <a16:creationId xmlns:a16="http://schemas.microsoft.com/office/drawing/2014/main" id="{F8FB725A-923C-59C3-4100-FE5DAE175C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2" y="2694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63" name="Rectangle 215">
              <a:extLst>
                <a:ext uri="{FF2B5EF4-FFF2-40B4-BE49-F238E27FC236}">
                  <a16:creationId xmlns:a16="http://schemas.microsoft.com/office/drawing/2014/main" id="{AED4FAB0-F7F5-D04F-261D-A42E13A42C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4" y="2744"/>
              <a:ext cx="203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64" name="Rectangle 216">
              <a:extLst>
                <a:ext uri="{FF2B5EF4-FFF2-40B4-BE49-F238E27FC236}">
                  <a16:creationId xmlns:a16="http://schemas.microsoft.com/office/drawing/2014/main" id="{60F9668F-726A-247A-98AF-7B2538E37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2" y="2744"/>
              <a:ext cx="95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Rank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65" name="Rectangle 217">
              <a:extLst>
                <a:ext uri="{FF2B5EF4-FFF2-40B4-BE49-F238E27FC236}">
                  <a16:creationId xmlns:a16="http://schemas.microsoft.com/office/drawing/2014/main" id="{87476974-7E82-7A39-CD9E-745E993419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8" y="2744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66" name="Rectangle 218">
              <a:extLst>
                <a:ext uri="{FF2B5EF4-FFF2-40B4-BE49-F238E27FC236}">
                  <a16:creationId xmlns:a16="http://schemas.microsoft.com/office/drawing/2014/main" id="{7377D3C2-97DB-FB3F-7B83-01217184DB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" y="2694"/>
              <a:ext cx="19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67" name="Rectangle 219">
              <a:extLst>
                <a:ext uri="{FF2B5EF4-FFF2-40B4-BE49-F238E27FC236}">
                  <a16:creationId xmlns:a16="http://schemas.microsoft.com/office/drawing/2014/main" id="{8ABCF66D-462F-E39F-115C-DFBD019D3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2" y="2694"/>
              <a:ext cx="19" cy="1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68" name="Rectangle 220">
              <a:extLst>
                <a:ext uri="{FF2B5EF4-FFF2-40B4-BE49-F238E27FC236}">
                  <a16:creationId xmlns:a16="http://schemas.microsoft.com/office/drawing/2014/main" id="{B233C202-A894-9B1A-401B-F8CDCDA2B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694"/>
              <a:ext cx="462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69" name="Rectangle 221">
              <a:extLst>
                <a:ext uri="{FF2B5EF4-FFF2-40B4-BE49-F238E27FC236}">
                  <a16:creationId xmlns:a16="http://schemas.microsoft.com/office/drawing/2014/main" id="{C02947C7-6E64-BE7F-10D8-3ADDE384A3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694"/>
              <a:ext cx="32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Remarks (Failure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70" name="Rectangle 222">
              <a:extLst>
                <a:ext uri="{FF2B5EF4-FFF2-40B4-BE49-F238E27FC236}">
                  <a16:creationId xmlns:a16="http://schemas.microsoft.com/office/drawing/2014/main" id="{453B352E-5E2A-C6B3-8CB2-03121C0F61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744"/>
              <a:ext cx="462" cy="5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71" name="Rectangle 223">
              <a:extLst>
                <a:ext uri="{FF2B5EF4-FFF2-40B4-BE49-F238E27FC236}">
                  <a16:creationId xmlns:a16="http://schemas.microsoft.com/office/drawing/2014/main" id="{8777954E-D41B-F659-D60E-1EFDEA2115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744"/>
              <a:ext cx="325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Mode, other data)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72" name="Rectangle 224">
              <a:extLst>
                <a:ext uri="{FF2B5EF4-FFF2-40B4-BE49-F238E27FC236}">
                  <a16:creationId xmlns:a16="http://schemas.microsoft.com/office/drawing/2014/main" id="{714518DA-F048-C850-7570-AB9EAC8BF7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22" y="2744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 b="1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73" name="Rectangle 225">
              <a:extLst>
                <a:ext uri="{FF2B5EF4-FFF2-40B4-BE49-F238E27FC236}">
                  <a16:creationId xmlns:a16="http://schemas.microsoft.com/office/drawing/2014/main" id="{D1007D5D-8BD4-2364-E002-EF8467C0F2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268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74" name="Rectangle 226">
              <a:extLst>
                <a:ext uri="{FF2B5EF4-FFF2-40B4-BE49-F238E27FC236}">
                  <a16:creationId xmlns:a16="http://schemas.microsoft.com/office/drawing/2014/main" id="{02EF1DD3-7F33-8DB4-17F5-483B6A1AC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268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75" name="Rectangle 227">
              <a:extLst>
                <a:ext uri="{FF2B5EF4-FFF2-40B4-BE49-F238E27FC236}">
                  <a16:creationId xmlns:a16="http://schemas.microsoft.com/office/drawing/2014/main" id="{37C275E8-649A-2DC5-FC6B-687595551D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2" y="2688"/>
              <a:ext cx="35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79" name="Rectangle 231">
              <a:extLst>
                <a:ext uri="{FF2B5EF4-FFF2-40B4-BE49-F238E27FC236}">
                  <a16:creationId xmlns:a16="http://schemas.microsoft.com/office/drawing/2014/main" id="{84638BC6-E461-1989-E8E8-DBF6E6E30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2688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80" name="Rectangle 232">
              <a:extLst>
                <a:ext uri="{FF2B5EF4-FFF2-40B4-BE49-F238E27FC236}">
                  <a16:creationId xmlns:a16="http://schemas.microsoft.com/office/drawing/2014/main" id="{897FE105-0CFF-011B-C577-B3EA05EE39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8" y="2688"/>
              <a:ext cx="40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84" name="Rectangle 236">
              <a:extLst>
                <a:ext uri="{FF2B5EF4-FFF2-40B4-BE49-F238E27FC236}">
                  <a16:creationId xmlns:a16="http://schemas.microsoft.com/office/drawing/2014/main" id="{82E3EED4-A69A-CF82-9685-9C031DC80F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268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85" name="Rectangle 237">
              <a:extLst>
                <a:ext uri="{FF2B5EF4-FFF2-40B4-BE49-F238E27FC236}">
                  <a16:creationId xmlns:a16="http://schemas.microsoft.com/office/drawing/2014/main" id="{D1AC4391-3569-DD4E-51B7-AE7A3BFC4E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2688"/>
              <a:ext cx="23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88" name="Rectangle 240">
              <a:extLst>
                <a:ext uri="{FF2B5EF4-FFF2-40B4-BE49-F238E27FC236}">
                  <a16:creationId xmlns:a16="http://schemas.microsoft.com/office/drawing/2014/main" id="{62BFB8BA-30B5-C869-5A1B-DB85C73655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268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89" name="Rectangle 241">
              <a:extLst>
                <a:ext uri="{FF2B5EF4-FFF2-40B4-BE49-F238E27FC236}">
                  <a16:creationId xmlns:a16="http://schemas.microsoft.com/office/drawing/2014/main" id="{77A991B3-67D5-CCD2-7177-978F3A460C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" y="2688"/>
              <a:ext cx="50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91" name="Rectangle 243">
              <a:extLst>
                <a:ext uri="{FF2B5EF4-FFF2-40B4-BE49-F238E27FC236}">
                  <a16:creationId xmlns:a16="http://schemas.microsoft.com/office/drawing/2014/main" id="{BEADF422-2310-F031-FA26-529FCC8D8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2688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92" name="Rectangle 244">
              <a:extLst>
                <a:ext uri="{FF2B5EF4-FFF2-40B4-BE49-F238E27FC236}">
                  <a16:creationId xmlns:a16="http://schemas.microsoft.com/office/drawing/2014/main" id="{B13BA89F-53CA-BC44-0EB4-F75CCAB97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2688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93" name="Rectangle 245">
              <a:extLst>
                <a:ext uri="{FF2B5EF4-FFF2-40B4-BE49-F238E27FC236}">
                  <a16:creationId xmlns:a16="http://schemas.microsoft.com/office/drawing/2014/main" id="{997A1BEA-E7D4-2C74-E32B-86C833E7CE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2694"/>
              <a:ext cx="6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94" name="Rectangle 246">
              <a:extLst>
                <a:ext uri="{FF2B5EF4-FFF2-40B4-BE49-F238E27FC236}">
                  <a16:creationId xmlns:a16="http://schemas.microsoft.com/office/drawing/2014/main" id="{03C7AE96-CCE8-3C08-EA78-3ABEDA994E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2694"/>
              <a:ext cx="2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95" name="Rectangle 247">
              <a:extLst>
                <a:ext uri="{FF2B5EF4-FFF2-40B4-BE49-F238E27FC236}">
                  <a16:creationId xmlns:a16="http://schemas.microsoft.com/office/drawing/2014/main" id="{E07B9DEE-4161-9A34-64AA-89CFFB4164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2694"/>
              <a:ext cx="3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96" name="Rectangle 248">
              <a:extLst>
                <a:ext uri="{FF2B5EF4-FFF2-40B4-BE49-F238E27FC236}">
                  <a16:creationId xmlns:a16="http://schemas.microsoft.com/office/drawing/2014/main" id="{A23C7FC0-9090-424E-1FEF-938EEFE4D4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2694"/>
              <a:ext cx="6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97" name="Rectangle 249">
              <a:extLst>
                <a:ext uri="{FF2B5EF4-FFF2-40B4-BE49-F238E27FC236}">
                  <a16:creationId xmlns:a16="http://schemas.microsoft.com/office/drawing/2014/main" id="{B8F516CC-48A3-7DB4-4E42-4A1E428E05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2694"/>
              <a:ext cx="5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898" name="Rectangle 250">
              <a:extLst>
                <a:ext uri="{FF2B5EF4-FFF2-40B4-BE49-F238E27FC236}">
                  <a16:creationId xmlns:a16="http://schemas.microsoft.com/office/drawing/2014/main" id="{2296C35C-A9F3-9B18-09DF-B0ABB006FE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2800"/>
              <a:ext cx="8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1005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899" name="Rectangle 251">
              <a:extLst>
                <a:ext uri="{FF2B5EF4-FFF2-40B4-BE49-F238E27FC236}">
                  <a16:creationId xmlns:a16="http://schemas.microsoft.com/office/drawing/2014/main" id="{B433E62C-BC1E-5400-D0FB-5A98335C49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" y="2800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00" name="Rectangle 252">
              <a:extLst>
                <a:ext uri="{FF2B5EF4-FFF2-40B4-BE49-F238E27FC236}">
                  <a16:creationId xmlns:a16="http://schemas.microsoft.com/office/drawing/2014/main" id="{E920967D-A0FD-79EA-4A15-EDE8DD3091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4" y="2800"/>
              <a:ext cx="4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65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01" name="Rectangle 253">
              <a:extLst>
                <a:ext uri="{FF2B5EF4-FFF2-40B4-BE49-F238E27FC236}">
                  <a16:creationId xmlns:a16="http://schemas.microsoft.com/office/drawing/2014/main" id="{86ED5DE4-1E46-833D-1B7C-B4027EB5A8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2" y="2800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02" name="Rectangle 254">
              <a:extLst>
                <a:ext uri="{FF2B5EF4-FFF2-40B4-BE49-F238E27FC236}">
                  <a16:creationId xmlns:a16="http://schemas.microsoft.com/office/drawing/2014/main" id="{1E64898A-09B0-E68F-723C-BDDFA47EA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3" y="2800"/>
              <a:ext cx="7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12.9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03" name="Rectangle 255">
              <a:extLst>
                <a:ext uri="{FF2B5EF4-FFF2-40B4-BE49-F238E27FC236}">
                  <a16:creationId xmlns:a16="http://schemas.microsoft.com/office/drawing/2014/main" id="{DA5249EC-2CA5-B5DE-FB73-D09C88A79B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8" y="2800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04" name="Rectangle 256">
              <a:extLst>
                <a:ext uri="{FF2B5EF4-FFF2-40B4-BE49-F238E27FC236}">
                  <a16:creationId xmlns:a16="http://schemas.microsoft.com/office/drawing/2014/main" id="{42DAB7C2-AFCA-1A53-A2FD-22873BC01F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800"/>
              <a:ext cx="9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05" name="Rectangle 257">
              <a:extLst>
                <a:ext uri="{FF2B5EF4-FFF2-40B4-BE49-F238E27FC236}">
                  <a16:creationId xmlns:a16="http://schemas.microsoft.com/office/drawing/2014/main" id="{DEFB62B1-2E58-9AC3-B93B-55B122552B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800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06" name="Rectangle 258">
              <a:extLst>
                <a:ext uri="{FF2B5EF4-FFF2-40B4-BE49-F238E27FC236}">
                  <a16:creationId xmlns:a16="http://schemas.microsoft.com/office/drawing/2014/main" id="{04E8618F-CBBC-E96A-63F7-CC83D8B1C4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279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07" name="Rectangle 259">
              <a:extLst>
                <a:ext uri="{FF2B5EF4-FFF2-40B4-BE49-F238E27FC236}">
                  <a16:creationId xmlns:a16="http://schemas.microsoft.com/office/drawing/2014/main" id="{74C17838-24C1-3295-B379-61084043F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2" y="2794"/>
              <a:ext cx="35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09" name="Rectangle 261">
              <a:extLst>
                <a:ext uri="{FF2B5EF4-FFF2-40B4-BE49-F238E27FC236}">
                  <a16:creationId xmlns:a16="http://schemas.microsoft.com/office/drawing/2014/main" id="{0D8799D6-C496-D038-17ED-A023846D96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2794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10" name="Rectangle 262">
              <a:extLst>
                <a:ext uri="{FF2B5EF4-FFF2-40B4-BE49-F238E27FC236}">
                  <a16:creationId xmlns:a16="http://schemas.microsoft.com/office/drawing/2014/main" id="{9E9420C8-CAD7-96D0-4388-C3567B280C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8" y="2794"/>
              <a:ext cx="40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12" name="Rectangle 264">
              <a:extLst>
                <a:ext uri="{FF2B5EF4-FFF2-40B4-BE49-F238E27FC236}">
                  <a16:creationId xmlns:a16="http://schemas.microsoft.com/office/drawing/2014/main" id="{50240898-4136-B661-24EC-8D73B61CCF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279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13" name="Rectangle 265">
              <a:extLst>
                <a:ext uri="{FF2B5EF4-FFF2-40B4-BE49-F238E27FC236}">
                  <a16:creationId xmlns:a16="http://schemas.microsoft.com/office/drawing/2014/main" id="{D5C14B65-4668-0518-664F-1CB340AA98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2794"/>
              <a:ext cx="23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14" name="Rectangle 266">
              <a:extLst>
                <a:ext uri="{FF2B5EF4-FFF2-40B4-BE49-F238E27FC236}">
                  <a16:creationId xmlns:a16="http://schemas.microsoft.com/office/drawing/2014/main" id="{F6FA51A4-7BC0-37A7-EA14-26C1E389EC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279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15" name="Rectangle 267">
              <a:extLst>
                <a:ext uri="{FF2B5EF4-FFF2-40B4-BE49-F238E27FC236}">
                  <a16:creationId xmlns:a16="http://schemas.microsoft.com/office/drawing/2014/main" id="{A66797C8-02EF-6BCA-A2B6-9C8CBC408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" y="2794"/>
              <a:ext cx="50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16" name="Rectangle 268">
              <a:extLst>
                <a:ext uri="{FF2B5EF4-FFF2-40B4-BE49-F238E27FC236}">
                  <a16:creationId xmlns:a16="http://schemas.microsoft.com/office/drawing/2014/main" id="{028D5483-A956-B49E-625D-A1B5677581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2794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17" name="Rectangle 269">
              <a:extLst>
                <a:ext uri="{FF2B5EF4-FFF2-40B4-BE49-F238E27FC236}">
                  <a16:creationId xmlns:a16="http://schemas.microsoft.com/office/drawing/2014/main" id="{ABE89802-8036-8320-625E-D0A5F2D193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2800"/>
              <a:ext cx="6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18" name="Rectangle 270">
              <a:extLst>
                <a:ext uri="{FF2B5EF4-FFF2-40B4-BE49-F238E27FC236}">
                  <a16:creationId xmlns:a16="http://schemas.microsoft.com/office/drawing/2014/main" id="{A5992743-7570-3CB2-E299-9B0E43289D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2800"/>
              <a:ext cx="2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19" name="Rectangle 271">
              <a:extLst>
                <a:ext uri="{FF2B5EF4-FFF2-40B4-BE49-F238E27FC236}">
                  <a16:creationId xmlns:a16="http://schemas.microsoft.com/office/drawing/2014/main" id="{52C31BD6-B845-4106-E6F6-F0C9AAE508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2800"/>
              <a:ext cx="3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20" name="Rectangle 272">
              <a:extLst>
                <a:ext uri="{FF2B5EF4-FFF2-40B4-BE49-F238E27FC236}">
                  <a16:creationId xmlns:a16="http://schemas.microsoft.com/office/drawing/2014/main" id="{F7DD509A-B9FA-51CA-6A26-B504366044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2800"/>
              <a:ext cx="6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21" name="Rectangle 273">
              <a:extLst>
                <a:ext uri="{FF2B5EF4-FFF2-40B4-BE49-F238E27FC236}">
                  <a16:creationId xmlns:a16="http://schemas.microsoft.com/office/drawing/2014/main" id="{139BDA3C-EFF5-6FBB-A070-29EEC94279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2800"/>
              <a:ext cx="5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22" name="Rectangle 274">
              <a:extLst>
                <a:ext uri="{FF2B5EF4-FFF2-40B4-BE49-F238E27FC236}">
                  <a16:creationId xmlns:a16="http://schemas.microsoft.com/office/drawing/2014/main" id="{B3D82FBB-CDD7-3D72-5DFE-27E3B652F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2856"/>
              <a:ext cx="8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1002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23" name="Rectangle 275">
              <a:extLst>
                <a:ext uri="{FF2B5EF4-FFF2-40B4-BE49-F238E27FC236}">
                  <a16:creationId xmlns:a16="http://schemas.microsoft.com/office/drawing/2014/main" id="{8F666955-89F7-28ED-02AE-783CC83F1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" y="2856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24" name="Rectangle 276">
              <a:extLst>
                <a:ext uri="{FF2B5EF4-FFF2-40B4-BE49-F238E27FC236}">
                  <a16:creationId xmlns:a16="http://schemas.microsoft.com/office/drawing/2014/main" id="{B9357F1D-5153-55C7-D7B2-4A72F50F84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4" y="2856"/>
              <a:ext cx="4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68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25" name="Rectangle 277">
              <a:extLst>
                <a:ext uri="{FF2B5EF4-FFF2-40B4-BE49-F238E27FC236}">
                  <a16:creationId xmlns:a16="http://schemas.microsoft.com/office/drawing/2014/main" id="{B72C6B65-17E4-67F8-73A2-C2D71FAEF6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2" y="2856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26" name="Rectangle 278">
              <a:extLst>
                <a:ext uri="{FF2B5EF4-FFF2-40B4-BE49-F238E27FC236}">
                  <a16:creationId xmlns:a16="http://schemas.microsoft.com/office/drawing/2014/main" id="{5E8F8906-8645-5F37-4827-2A7319F83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3" y="2856"/>
              <a:ext cx="7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31.3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27" name="Rectangle 279">
              <a:extLst>
                <a:ext uri="{FF2B5EF4-FFF2-40B4-BE49-F238E27FC236}">
                  <a16:creationId xmlns:a16="http://schemas.microsoft.com/office/drawing/2014/main" id="{6FE75056-BB94-1EC5-A777-5682BB3D8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8" y="2856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28" name="Rectangle 280">
              <a:extLst>
                <a:ext uri="{FF2B5EF4-FFF2-40B4-BE49-F238E27FC236}">
                  <a16:creationId xmlns:a16="http://schemas.microsoft.com/office/drawing/2014/main" id="{F7E20BB4-884F-F4CB-3541-6313898BB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856"/>
              <a:ext cx="9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29" name="Rectangle 281">
              <a:extLst>
                <a:ext uri="{FF2B5EF4-FFF2-40B4-BE49-F238E27FC236}">
                  <a16:creationId xmlns:a16="http://schemas.microsoft.com/office/drawing/2014/main" id="{2CE47E4D-B685-51D5-1E7A-0E358F21D7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856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30" name="Rectangle 282">
              <a:extLst>
                <a:ext uri="{FF2B5EF4-FFF2-40B4-BE49-F238E27FC236}">
                  <a16:creationId xmlns:a16="http://schemas.microsoft.com/office/drawing/2014/main" id="{4687C83F-1D4D-0A5C-0769-C2D7288497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2849"/>
              <a:ext cx="6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31" name="Rectangle 283">
              <a:extLst>
                <a:ext uri="{FF2B5EF4-FFF2-40B4-BE49-F238E27FC236}">
                  <a16:creationId xmlns:a16="http://schemas.microsoft.com/office/drawing/2014/main" id="{958E4EE7-0028-D6E1-74D8-CFEFCACCA8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2" y="2849"/>
              <a:ext cx="35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33" name="Rectangle 285">
              <a:extLst>
                <a:ext uri="{FF2B5EF4-FFF2-40B4-BE49-F238E27FC236}">
                  <a16:creationId xmlns:a16="http://schemas.microsoft.com/office/drawing/2014/main" id="{64740FC2-28E0-EA74-BE68-23BF57F4AA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2849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34" name="Rectangle 286">
              <a:extLst>
                <a:ext uri="{FF2B5EF4-FFF2-40B4-BE49-F238E27FC236}">
                  <a16:creationId xmlns:a16="http://schemas.microsoft.com/office/drawing/2014/main" id="{470BA29D-241D-5FA7-9481-DDB9B2387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8" y="2849"/>
              <a:ext cx="40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35" name="Rectangle 287">
              <a:extLst>
                <a:ext uri="{FF2B5EF4-FFF2-40B4-BE49-F238E27FC236}">
                  <a16:creationId xmlns:a16="http://schemas.microsoft.com/office/drawing/2014/main" id="{AF9C6A5A-0109-DFBB-560A-0A714DB8C5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2855"/>
              <a:ext cx="3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36" name="Rectangle 288">
              <a:extLst>
                <a:ext uri="{FF2B5EF4-FFF2-40B4-BE49-F238E27FC236}">
                  <a16:creationId xmlns:a16="http://schemas.microsoft.com/office/drawing/2014/main" id="{36636EF6-0EAC-32BF-E0A6-D298394CA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284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37" name="Rectangle 289">
              <a:extLst>
                <a:ext uri="{FF2B5EF4-FFF2-40B4-BE49-F238E27FC236}">
                  <a16:creationId xmlns:a16="http://schemas.microsoft.com/office/drawing/2014/main" id="{F70597FC-6F5F-478E-5388-5404A4ADA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2849"/>
              <a:ext cx="23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38" name="Rectangle 290">
              <a:extLst>
                <a:ext uri="{FF2B5EF4-FFF2-40B4-BE49-F238E27FC236}">
                  <a16:creationId xmlns:a16="http://schemas.microsoft.com/office/drawing/2014/main" id="{F74A1D58-0EBE-CDAF-CAB3-5AAACA33EA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2849"/>
              <a:ext cx="6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39" name="Rectangle 291">
              <a:extLst>
                <a:ext uri="{FF2B5EF4-FFF2-40B4-BE49-F238E27FC236}">
                  <a16:creationId xmlns:a16="http://schemas.microsoft.com/office/drawing/2014/main" id="{347F42E4-69E8-92EE-F529-C420336E5C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" y="2849"/>
              <a:ext cx="50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40" name="Rectangle 292">
              <a:extLst>
                <a:ext uri="{FF2B5EF4-FFF2-40B4-BE49-F238E27FC236}">
                  <a16:creationId xmlns:a16="http://schemas.microsoft.com/office/drawing/2014/main" id="{C9EEB299-8328-F92B-654A-EAF6A8AA24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2849"/>
              <a:ext cx="5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41" name="Rectangle 293">
              <a:extLst>
                <a:ext uri="{FF2B5EF4-FFF2-40B4-BE49-F238E27FC236}">
                  <a16:creationId xmlns:a16="http://schemas.microsoft.com/office/drawing/2014/main" id="{664A0640-45D1-C56A-6147-9ABD91BA71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2856"/>
              <a:ext cx="6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42" name="Rectangle 294">
              <a:extLst>
                <a:ext uri="{FF2B5EF4-FFF2-40B4-BE49-F238E27FC236}">
                  <a16:creationId xmlns:a16="http://schemas.microsoft.com/office/drawing/2014/main" id="{43308C3E-24D1-B592-4722-6389578D81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2856"/>
              <a:ext cx="2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43" name="Rectangle 295">
              <a:extLst>
                <a:ext uri="{FF2B5EF4-FFF2-40B4-BE49-F238E27FC236}">
                  <a16:creationId xmlns:a16="http://schemas.microsoft.com/office/drawing/2014/main" id="{DE401749-2725-E271-CD26-55ACCB959F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2856"/>
              <a:ext cx="3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44" name="Rectangle 296">
              <a:extLst>
                <a:ext uri="{FF2B5EF4-FFF2-40B4-BE49-F238E27FC236}">
                  <a16:creationId xmlns:a16="http://schemas.microsoft.com/office/drawing/2014/main" id="{5E170D77-BF5C-9E80-37BE-3CFEE1E7AF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2856"/>
              <a:ext cx="6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45" name="Rectangle 297">
              <a:extLst>
                <a:ext uri="{FF2B5EF4-FFF2-40B4-BE49-F238E27FC236}">
                  <a16:creationId xmlns:a16="http://schemas.microsoft.com/office/drawing/2014/main" id="{CF746CB6-7C59-F534-7AD9-CC6FB4E2E1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2856"/>
              <a:ext cx="5" cy="4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46" name="Rectangle 298">
              <a:extLst>
                <a:ext uri="{FF2B5EF4-FFF2-40B4-BE49-F238E27FC236}">
                  <a16:creationId xmlns:a16="http://schemas.microsoft.com/office/drawing/2014/main" id="{1AB83A63-A3E3-7074-9670-F959290BF3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2912"/>
              <a:ext cx="8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1003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47" name="Rectangle 299">
              <a:extLst>
                <a:ext uri="{FF2B5EF4-FFF2-40B4-BE49-F238E27FC236}">
                  <a16:creationId xmlns:a16="http://schemas.microsoft.com/office/drawing/2014/main" id="{9CD3467B-A61B-4A66-82DB-88C5A5A544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" y="2912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48" name="Rectangle 300">
              <a:extLst>
                <a:ext uri="{FF2B5EF4-FFF2-40B4-BE49-F238E27FC236}">
                  <a16:creationId xmlns:a16="http://schemas.microsoft.com/office/drawing/2014/main" id="{F8559133-EDAE-92E3-EAB8-A7A760092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4" y="2912"/>
              <a:ext cx="4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72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49" name="Rectangle 301">
              <a:extLst>
                <a:ext uri="{FF2B5EF4-FFF2-40B4-BE49-F238E27FC236}">
                  <a16:creationId xmlns:a16="http://schemas.microsoft.com/office/drawing/2014/main" id="{EFFE2187-1DB2-8086-A809-ACAB46B863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2" y="2912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50" name="Rectangle 302">
              <a:extLst>
                <a:ext uri="{FF2B5EF4-FFF2-40B4-BE49-F238E27FC236}">
                  <a16:creationId xmlns:a16="http://schemas.microsoft.com/office/drawing/2014/main" id="{D9B356DF-8FD1-9457-E3EB-7180334806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3" y="2912"/>
              <a:ext cx="7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50.0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51" name="Rectangle 303">
              <a:extLst>
                <a:ext uri="{FF2B5EF4-FFF2-40B4-BE49-F238E27FC236}">
                  <a16:creationId xmlns:a16="http://schemas.microsoft.com/office/drawing/2014/main" id="{E1140B8E-A395-A807-96B4-E16777A31F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8" y="2912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52" name="Rectangle 304">
              <a:extLst>
                <a:ext uri="{FF2B5EF4-FFF2-40B4-BE49-F238E27FC236}">
                  <a16:creationId xmlns:a16="http://schemas.microsoft.com/office/drawing/2014/main" id="{05ADE36C-74A8-C7DB-5DD8-AAAC606878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912"/>
              <a:ext cx="9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53" name="Rectangle 305">
              <a:extLst>
                <a:ext uri="{FF2B5EF4-FFF2-40B4-BE49-F238E27FC236}">
                  <a16:creationId xmlns:a16="http://schemas.microsoft.com/office/drawing/2014/main" id="{CB7D81A6-65A0-748F-0650-56D4B1D520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912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54" name="Rectangle 306">
              <a:extLst>
                <a:ext uri="{FF2B5EF4-FFF2-40B4-BE49-F238E27FC236}">
                  <a16:creationId xmlns:a16="http://schemas.microsoft.com/office/drawing/2014/main" id="{24E87DDF-DF38-F085-C0EE-17162F5ACF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290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55" name="Rectangle 307">
              <a:extLst>
                <a:ext uri="{FF2B5EF4-FFF2-40B4-BE49-F238E27FC236}">
                  <a16:creationId xmlns:a16="http://schemas.microsoft.com/office/drawing/2014/main" id="{1FD32C5E-04D6-3857-9BF0-6130CF4C2F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2" y="2905"/>
              <a:ext cx="35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57" name="Rectangle 309">
              <a:extLst>
                <a:ext uri="{FF2B5EF4-FFF2-40B4-BE49-F238E27FC236}">
                  <a16:creationId xmlns:a16="http://schemas.microsoft.com/office/drawing/2014/main" id="{5ECADFA7-D80F-EAAE-81E1-B5FC9E826E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2905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58" name="Rectangle 310">
              <a:extLst>
                <a:ext uri="{FF2B5EF4-FFF2-40B4-BE49-F238E27FC236}">
                  <a16:creationId xmlns:a16="http://schemas.microsoft.com/office/drawing/2014/main" id="{5974E0D6-2AF5-8E2B-AB8F-6C9DA637E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8" y="2905"/>
              <a:ext cx="40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60" name="Rectangle 312">
              <a:extLst>
                <a:ext uri="{FF2B5EF4-FFF2-40B4-BE49-F238E27FC236}">
                  <a16:creationId xmlns:a16="http://schemas.microsoft.com/office/drawing/2014/main" id="{4B791777-76B2-AD72-5E6A-C5230BE8F5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290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61" name="Rectangle 313">
              <a:extLst>
                <a:ext uri="{FF2B5EF4-FFF2-40B4-BE49-F238E27FC236}">
                  <a16:creationId xmlns:a16="http://schemas.microsoft.com/office/drawing/2014/main" id="{DF53E3DA-9922-B891-22BD-328B770989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2905"/>
              <a:ext cx="23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62" name="Rectangle 314">
              <a:extLst>
                <a:ext uri="{FF2B5EF4-FFF2-40B4-BE49-F238E27FC236}">
                  <a16:creationId xmlns:a16="http://schemas.microsoft.com/office/drawing/2014/main" id="{01A514B6-1D18-39F6-5087-621BD7EF4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290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63" name="Rectangle 315">
              <a:extLst>
                <a:ext uri="{FF2B5EF4-FFF2-40B4-BE49-F238E27FC236}">
                  <a16:creationId xmlns:a16="http://schemas.microsoft.com/office/drawing/2014/main" id="{3E2FB5A2-B091-18E0-3C03-FA93D24C8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" y="2905"/>
              <a:ext cx="50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64" name="Rectangle 316">
              <a:extLst>
                <a:ext uri="{FF2B5EF4-FFF2-40B4-BE49-F238E27FC236}">
                  <a16:creationId xmlns:a16="http://schemas.microsoft.com/office/drawing/2014/main" id="{9939B478-DC8B-E83D-3EC5-FD5FAF7E0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2905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65" name="Rectangle 317">
              <a:extLst>
                <a:ext uri="{FF2B5EF4-FFF2-40B4-BE49-F238E27FC236}">
                  <a16:creationId xmlns:a16="http://schemas.microsoft.com/office/drawing/2014/main" id="{7059E630-5A6F-FD01-FD17-8CBB2648E7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2911"/>
              <a:ext cx="6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66" name="Rectangle 318">
              <a:extLst>
                <a:ext uri="{FF2B5EF4-FFF2-40B4-BE49-F238E27FC236}">
                  <a16:creationId xmlns:a16="http://schemas.microsoft.com/office/drawing/2014/main" id="{E55CA344-2FBF-0ED1-DB32-2CE731E69B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2911"/>
              <a:ext cx="2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67" name="Rectangle 319">
              <a:extLst>
                <a:ext uri="{FF2B5EF4-FFF2-40B4-BE49-F238E27FC236}">
                  <a16:creationId xmlns:a16="http://schemas.microsoft.com/office/drawing/2014/main" id="{0FB64754-CFFF-2706-D558-3C4FA8D506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2911"/>
              <a:ext cx="3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68" name="Rectangle 320">
              <a:extLst>
                <a:ext uri="{FF2B5EF4-FFF2-40B4-BE49-F238E27FC236}">
                  <a16:creationId xmlns:a16="http://schemas.microsoft.com/office/drawing/2014/main" id="{F9D73495-F993-4998-AA52-002CD0B98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2911"/>
              <a:ext cx="6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69" name="Rectangle 321">
              <a:extLst>
                <a:ext uri="{FF2B5EF4-FFF2-40B4-BE49-F238E27FC236}">
                  <a16:creationId xmlns:a16="http://schemas.microsoft.com/office/drawing/2014/main" id="{7DBD0FA7-047E-0799-7671-01E32CF7A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2911"/>
              <a:ext cx="5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70" name="Rectangle 322">
              <a:extLst>
                <a:ext uri="{FF2B5EF4-FFF2-40B4-BE49-F238E27FC236}">
                  <a16:creationId xmlns:a16="http://schemas.microsoft.com/office/drawing/2014/main" id="{619C0CA9-9951-CE01-B153-B3A522AFE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2968"/>
              <a:ext cx="8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1004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71" name="Rectangle 323">
              <a:extLst>
                <a:ext uri="{FF2B5EF4-FFF2-40B4-BE49-F238E27FC236}">
                  <a16:creationId xmlns:a16="http://schemas.microsoft.com/office/drawing/2014/main" id="{C8811B36-A7B5-CEF1-E51F-6E3001385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" y="2968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72" name="Rectangle 324">
              <a:extLst>
                <a:ext uri="{FF2B5EF4-FFF2-40B4-BE49-F238E27FC236}">
                  <a16:creationId xmlns:a16="http://schemas.microsoft.com/office/drawing/2014/main" id="{BFC2EE22-7A59-D86F-AE63-AC03CB4BCB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4" y="2968"/>
              <a:ext cx="4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82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73" name="Rectangle 325">
              <a:extLst>
                <a:ext uri="{FF2B5EF4-FFF2-40B4-BE49-F238E27FC236}">
                  <a16:creationId xmlns:a16="http://schemas.microsoft.com/office/drawing/2014/main" id="{08B6502F-A36D-83BB-AF39-BF01664BBC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2" y="2968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74" name="Rectangle 326">
              <a:extLst>
                <a:ext uri="{FF2B5EF4-FFF2-40B4-BE49-F238E27FC236}">
                  <a16:creationId xmlns:a16="http://schemas.microsoft.com/office/drawing/2014/main" id="{67D28F9F-1765-3270-2A57-16DA8FF2A5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3" y="2968"/>
              <a:ext cx="7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68.6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75" name="Rectangle 327">
              <a:extLst>
                <a:ext uri="{FF2B5EF4-FFF2-40B4-BE49-F238E27FC236}">
                  <a16:creationId xmlns:a16="http://schemas.microsoft.com/office/drawing/2014/main" id="{827F9B1C-85B3-78E6-4E88-074AA57537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8" y="2968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76" name="Rectangle 328">
              <a:extLst>
                <a:ext uri="{FF2B5EF4-FFF2-40B4-BE49-F238E27FC236}">
                  <a16:creationId xmlns:a16="http://schemas.microsoft.com/office/drawing/2014/main" id="{8E9048D7-056F-67BA-3EE8-1551FBD7E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2968"/>
              <a:ext cx="9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77" name="Rectangle 329">
              <a:extLst>
                <a:ext uri="{FF2B5EF4-FFF2-40B4-BE49-F238E27FC236}">
                  <a16:creationId xmlns:a16="http://schemas.microsoft.com/office/drawing/2014/main" id="{0177B15E-4119-CEA0-F90D-D3BF0796B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2968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78" name="Rectangle 330">
              <a:extLst>
                <a:ext uri="{FF2B5EF4-FFF2-40B4-BE49-F238E27FC236}">
                  <a16:creationId xmlns:a16="http://schemas.microsoft.com/office/drawing/2014/main" id="{8FEFC565-BEF8-481C-5ED7-62C31A7FD2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296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79" name="Rectangle 331">
              <a:extLst>
                <a:ext uri="{FF2B5EF4-FFF2-40B4-BE49-F238E27FC236}">
                  <a16:creationId xmlns:a16="http://schemas.microsoft.com/office/drawing/2014/main" id="{8931B454-2B35-CD55-3019-C7F6D7115C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2" y="2961"/>
              <a:ext cx="35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81" name="Rectangle 333">
              <a:extLst>
                <a:ext uri="{FF2B5EF4-FFF2-40B4-BE49-F238E27FC236}">
                  <a16:creationId xmlns:a16="http://schemas.microsoft.com/office/drawing/2014/main" id="{A8BA4179-51D9-FDCF-F84C-61E2F61E08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2961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82" name="Rectangle 334">
              <a:extLst>
                <a:ext uri="{FF2B5EF4-FFF2-40B4-BE49-F238E27FC236}">
                  <a16:creationId xmlns:a16="http://schemas.microsoft.com/office/drawing/2014/main" id="{625C2D41-0E70-DD6A-5F17-8AA0B3D6D1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8" y="2961"/>
              <a:ext cx="40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84" name="Rectangle 336">
              <a:extLst>
                <a:ext uri="{FF2B5EF4-FFF2-40B4-BE49-F238E27FC236}">
                  <a16:creationId xmlns:a16="http://schemas.microsoft.com/office/drawing/2014/main" id="{1E505D25-FC58-BC17-0467-5459075C07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296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85" name="Rectangle 337">
              <a:extLst>
                <a:ext uri="{FF2B5EF4-FFF2-40B4-BE49-F238E27FC236}">
                  <a16:creationId xmlns:a16="http://schemas.microsoft.com/office/drawing/2014/main" id="{E5559973-2845-FF53-BBCC-852303E381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2961"/>
              <a:ext cx="23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86" name="Rectangle 338">
              <a:extLst>
                <a:ext uri="{FF2B5EF4-FFF2-40B4-BE49-F238E27FC236}">
                  <a16:creationId xmlns:a16="http://schemas.microsoft.com/office/drawing/2014/main" id="{00127B5D-6839-5A54-ABC1-A0E921B96A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296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87" name="Rectangle 339">
              <a:extLst>
                <a:ext uri="{FF2B5EF4-FFF2-40B4-BE49-F238E27FC236}">
                  <a16:creationId xmlns:a16="http://schemas.microsoft.com/office/drawing/2014/main" id="{86C5BAE4-366A-D6F4-DF6F-DAAE3729DC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" y="2961"/>
              <a:ext cx="50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88" name="Rectangle 340">
              <a:extLst>
                <a:ext uri="{FF2B5EF4-FFF2-40B4-BE49-F238E27FC236}">
                  <a16:creationId xmlns:a16="http://schemas.microsoft.com/office/drawing/2014/main" id="{5851CA7E-3C27-4688-3E14-514D52175F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2961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89" name="Rectangle 341">
              <a:extLst>
                <a:ext uri="{FF2B5EF4-FFF2-40B4-BE49-F238E27FC236}">
                  <a16:creationId xmlns:a16="http://schemas.microsoft.com/office/drawing/2014/main" id="{70D36B70-F4AC-AC70-964A-9997267348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2967"/>
              <a:ext cx="6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90" name="Rectangle 342">
              <a:extLst>
                <a:ext uri="{FF2B5EF4-FFF2-40B4-BE49-F238E27FC236}">
                  <a16:creationId xmlns:a16="http://schemas.microsoft.com/office/drawing/2014/main" id="{646E7539-DA56-14D8-D6FB-4AD97F588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2967"/>
              <a:ext cx="2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91" name="Rectangle 343">
              <a:extLst>
                <a:ext uri="{FF2B5EF4-FFF2-40B4-BE49-F238E27FC236}">
                  <a16:creationId xmlns:a16="http://schemas.microsoft.com/office/drawing/2014/main" id="{AFD2F7BC-6A16-BCE6-90EC-9B698070F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2967"/>
              <a:ext cx="3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92" name="Rectangle 344">
              <a:extLst>
                <a:ext uri="{FF2B5EF4-FFF2-40B4-BE49-F238E27FC236}">
                  <a16:creationId xmlns:a16="http://schemas.microsoft.com/office/drawing/2014/main" id="{226CBE23-F61A-FFC3-4B28-7780291A99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2967"/>
              <a:ext cx="6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93" name="Rectangle 345">
              <a:extLst>
                <a:ext uri="{FF2B5EF4-FFF2-40B4-BE49-F238E27FC236}">
                  <a16:creationId xmlns:a16="http://schemas.microsoft.com/office/drawing/2014/main" id="{C8236777-A481-3A18-ACD7-62E836FDB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2967"/>
              <a:ext cx="5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39994" name="Rectangle 346">
              <a:extLst>
                <a:ext uri="{FF2B5EF4-FFF2-40B4-BE49-F238E27FC236}">
                  <a16:creationId xmlns:a16="http://schemas.microsoft.com/office/drawing/2014/main" id="{A4F60ECD-7B6F-E12F-226A-BE6EAD2E5A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8" y="3023"/>
              <a:ext cx="87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1001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95" name="Rectangle 347">
              <a:extLst>
                <a:ext uri="{FF2B5EF4-FFF2-40B4-BE49-F238E27FC236}">
                  <a16:creationId xmlns:a16="http://schemas.microsoft.com/office/drawing/2014/main" id="{F07CBDA2-8F67-69FA-9299-CD2661C39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5" y="3023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96" name="Rectangle 348">
              <a:extLst>
                <a:ext uri="{FF2B5EF4-FFF2-40B4-BE49-F238E27FC236}">
                  <a16:creationId xmlns:a16="http://schemas.microsoft.com/office/drawing/2014/main" id="{6DF33373-C654-9C5D-1F37-21BD839D8B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4" y="3023"/>
              <a:ext cx="4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87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97" name="Rectangle 349">
              <a:extLst>
                <a:ext uri="{FF2B5EF4-FFF2-40B4-BE49-F238E27FC236}">
                  <a16:creationId xmlns:a16="http://schemas.microsoft.com/office/drawing/2014/main" id="{C6103956-4241-0063-3EB1-A8FD1BA8AC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2" y="3023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98" name="Rectangle 350">
              <a:extLst>
                <a:ext uri="{FF2B5EF4-FFF2-40B4-BE49-F238E27FC236}">
                  <a16:creationId xmlns:a16="http://schemas.microsoft.com/office/drawing/2014/main" id="{6992E567-0BB6-6876-D819-E33E52F904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3" y="3023"/>
              <a:ext cx="76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87.0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39999" name="Rectangle 351">
              <a:extLst>
                <a:ext uri="{FF2B5EF4-FFF2-40B4-BE49-F238E27FC236}">
                  <a16:creationId xmlns:a16="http://schemas.microsoft.com/office/drawing/2014/main" id="{1E96FFEB-9C59-E9B6-1386-2DFD13092A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8" y="3023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40000" name="Rectangle 352">
              <a:extLst>
                <a:ext uri="{FF2B5EF4-FFF2-40B4-BE49-F238E27FC236}">
                  <a16:creationId xmlns:a16="http://schemas.microsoft.com/office/drawing/2014/main" id="{E4B5AB59-756E-68B0-4940-D3B0A17453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0" y="3023"/>
              <a:ext cx="93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40001" name="Rectangle 353">
              <a:extLst>
                <a:ext uri="{FF2B5EF4-FFF2-40B4-BE49-F238E27FC236}">
                  <a16:creationId xmlns:a16="http://schemas.microsoft.com/office/drawing/2014/main" id="{F4FC0AF6-CD96-B533-2F05-E212373C84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3023"/>
              <a:ext cx="11" cy="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3300">
                <a:latin typeface="Arial" panose="020B0604020202020204" pitchFamily="34" charset="0"/>
              </a:endParaRPr>
            </a:p>
          </p:txBody>
        </p:sp>
        <p:sp>
          <p:nvSpPr>
            <p:cNvPr id="540002" name="Rectangle 354">
              <a:extLst>
                <a:ext uri="{FF2B5EF4-FFF2-40B4-BE49-F238E27FC236}">
                  <a16:creationId xmlns:a16="http://schemas.microsoft.com/office/drawing/2014/main" id="{5D3B483D-0830-685A-3923-AF2C6FEDA8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301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03" name="Rectangle 355">
              <a:extLst>
                <a:ext uri="{FF2B5EF4-FFF2-40B4-BE49-F238E27FC236}">
                  <a16:creationId xmlns:a16="http://schemas.microsoft.com/office/drawing/2014/main" id="{AA30852D-9104-CE74-5D06-17946CC7C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2" y="3017"/>
              <a:ext cx="35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05" name="Rectangle 357">
              <a:extLst>
                <a:ext uri="{FF2B5EF4-FFF2-40B4-BE49-F238E27FC236}">
                  <a16:creationId xmlns:a16="http://schemas.microsoft.com/office/drawing/2014/main" id="{3DB04274-7E86-0C17-CC9A-B9E22A7ABF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301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06" name="Rectangle 358">
              <a:extLst>
                <a:ext uri="{FF2B5EF4-FFF2-40B4-BE49-F238E27FC236}">
                  <a16:creationId xmlns:a16="http://schemas.microsoft.com/office/drawing/2014/main" id="{4400B5CE-46F2-C1BC-9618-FAF59869DE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8" y="3017"/>
              <a:ext cx="40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07" name="Rectangle 359">
              <a:extLst>
                <a:ext uri="{FF2B5EF4-FFF2-40B4-BE49-F238E27FC236}">
                  <a16:creationId xmlns:a16="http://schemas.microsoft.com/office/drawing/2014/main" id="{6D7B6B3D-9B7D-BADF-A9C1-EBB9FD82F7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3023"/>
              <a:ext cx="3" cy="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08" name="Rectangle 360">
              <a:extLst>
                <a:ext uri="{FF2B5EF4-FFF2-40B4-BE49-F238E27FC236}">
                  <a16:creationId xmlns:a16="http://schemas.microsoft.com/office/drawing/2014/main" id="{56B76F00-6F00-A31D-DAC2-E8320F54CB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301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09" name="Rectangle 361">
              <a:extLst>
                <a:ext uri="{FF2B5EF4-FFF2-40B4-BE49-F238E27FC236}">
                  <a16:creationId xmlns:a16="http://schemas.microsoft.com/office/drawing/2014/main" id="{30DD8C5C-0EB5-8DC9-7486-0E1C4CFF5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3017"/>
              <a:ext cx="23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10" name="Rectangle 362">
              <a:extLst>
                <a:ext uri="{FF2B5EF4-FFF2-40B4-BE49-F238E27FC236}">
                  <a16:creationId xmlns:a16="http://schemas.microsoft.com/office/drawing/2014/main" id="{74000084-E966-D235-D2E9-3629E875BF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301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11" name="Rectangle 363">
              <a:extLst>
                <a:ext uri="{FF2B5EF4-FFF2-40B4-BE49-F238E27FC236}">
                  <a16:creationId xmlns:a16="http://schemas.microsoft.com/office/drawing/2014/main" id="{1309EE9D-764B-3E7E-8B05-584C47E4F3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" y="3017"/>
              <a:ext cx="50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12" name="Rectangle 364">
              <a:extLst>
                <a:ext uri="{FF2B5EF4-FFF2-40B4-BE49-F238E27FC236}">
                  <a16:creationId xmlns:a16="http://schemas.microsoft.com/office/drawing/2014/main" id="{5856147B-F18D-736F-E1E2-2F4C10509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301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13" name="Rectangle 365">
              <a:extLst>
                <a:ext uri="{FF2B5EF4-FFF2-40B4-BE49-F238E27FC236}">
                  <a16:creationId xmlns:a16="http://schemas.microsoft.com/office/drawing/2014/main" id="{D2145EA6-273A-55B0-4968-CE020D7E2C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3023"/>
              <a:ext cx="6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14" name="Rectangle 366">
              <a:extLst>
                <a:ext uri="{FF2B5EF4-FFF2-40B4-BE49-F238E27FC236}">
                  <a16:creationId xmlns:a16="http://schemas.microsoft.com/office/drawing/2014/main" id="{A2A311C3-882F-CC33-AFEE-E5667E8A4E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3073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15" name="Rectangle 367">
              <a:extLst>
                <a:ext uri="{FF2B5EF4-FFF2-40B4-BE49-F238E27FC236}">
                  <a16:creationId xmlns:a16="http://schemas.microsoft.com/office/drawing/2014/main" id="{13E6AB71-9351-315E-8EE4-2FE20EF13F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26" y="3073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16" name="Rectangle 368">
              <a:extLst>
                <a:ext uri="{FF2B5EF4-FFF2-40B4-BE49-F238E27FC236}">
                  <a16:creationId xmlns:a16="http://schemas.microsoft.com/office/drawing/2014/main" id="{5807E06C-00A8-733E-B39D-E858D63B88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2" y="3073"/>
              <a:ext cx="35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17" name="Rectangle 369">
              <a:extLst>
                <a:ext uri="{FF2B5EF4-FFF2-40B4-BE49-F238E27FC236}">
                  <a16:creationId xmlns:a16="http://schemas.microsoft.com/office/drawing/2014/main" id="{EABEA6A0-89E1-50E1-8A66-65973A036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3023"/>
              <a:ext cx="2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18" name="Rectangle 370">
              <a:extLst>
                <a:ext uri="{FF2B5EF4-FFF2-40B4-BE49-F238E27FC236}">
                  <a16:creationId xmlns:a16="http://schemas.microsoft.com/office/drawing/2014/main" id="{1C52144D-DD43-CF6B-FD52-D653AED744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3073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19" name="Rectangle 371">
              <a:extLst>
                <a:ext uri="{FF2B5EF4-FFF2-40B4-BE49-F238E27FC236}">
                  <a16:creationId xmlns:a16="http://schemas.microsoft.com/office/drawing/2014/main" id="{7BA47D53-F25E-C979-F1C3-2F4F5CC21E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8" y="3073"/>
              <a:ext cx="40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20" name="Rectangle 372">
              <a:extLst>
                <a:ext uri="{FF2B5EF4-FFF2-40B4-BE49-F238E27FC236}">
                  <a16:creationId xmlns:a16="http://schemas.microsoft.com/office/drawing/2014/main" id="{5C38E7A7-F135-948A-4932-E7676DE74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3023"/>
              <a:ext cx="3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21" name="Rectangle 373">
              <a:extLst>
                <a:ext uri="{FF2B5EF4-FFF2-40B4-BE49-F238E27FC236}">
                  <a16:creationId xmlns:a16="http://schemas.microsoft.com/office/drawing/2014/main" id="{9AB5076F-47E6-DE77-4CED-256D5AD511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1" y="3073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22" name="Rectangle 374">
              <a:extLst>
                <a:ext uri="{FF2B5EF4-FFF2-40B4-BE49-F238E27FC236}">
                  <a16:creationId xmlns:a16="http://schemas.microsoft.com/office/drawing/2014/main" id="{ACA1AABC-16B5-178E-0B4D-0D6E5C3807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" y="3073"/>
              <a:ext cx="23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23" name="Rectangle 375">
              <a:extLst>
                <a:ext uri="{FF2B5EF4-FFF2-40B4-BE49-F238E27FC236}">
                  <a16:creationId xmlns:a16="http://schemas.microsoft.com/office/drawing/2014/main" id="{DDDC7582-683B-91F4-DDA1-C5629F0E8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3023"/>
              <a:ext cx="6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24" name="Rectangle 376">
              <a:extLst>
                <a:ext uri="{FF2B5EF4-FFF2-40B4-BE49-F238E27FC236}">
                  <a16:creationId xmlns:a16="http://schemas.microsoft.com/office/drawing/2014/main" id="{3A33612F-099D-BFE3-FC7D-4E102C6543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35" y="3073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25" name="Rectangle 377">
              <a:extLst>
                <a:ext uri="{FF2B5EF4-FFF2-40B4-BE49-F238E27FC236}">
                  <a16:creationId xmlns:a16="http://schemas.microsoft.com/office/drawing/2014/main" id="{EFBB7AC7-FC7C-46CD-0BA6-EA36D23FF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1" y="3073"/>
              <a:ext cx="50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26" name="Rectangle 378">
              <a:extLst>
                <a:ext uri="{FF2B5EF4-FFF2-40B4-BE49-F238E27FC236}">
                  <a16:creationId xmlns:a16="http://schemas.microsoft.com/office/drawing/2014/main" id="{6EF75A36-1A79-D611-6C4F-385B26EB94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3023"/>
              <a:ext cx="5" cy="5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27" name="Rectangle 379">
              <a:extLst>
                <a:ext uri="{FF2B5EF4-FFF2-40B4-BE49-F238E27FC236}">
                  <a16:creationId xmlns:a16="http://schemas.microsoft.com/office/drawing/2014/main" id="{2A1D81AD-875F-31AF-E8CB-5EA8F268B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3073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0028" name="Rectangle 380">
              <a:extLst>
                <a:ext uri="{FF2B5EF4-FFF2-40B4-BE49-F238E27FC236}">
                  <a16:creationId xmlns:a16="http://schemas.microsoft.com/office/drawing/2014/main" id="{F66AFC3C-B62E-F0CC-53CC-964B141A36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1" y="3073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0034" name="AutoShape 386">
            <a:extLst>
              <a:ext uri="{FF2B5EF4-FFF2-40B4-BE49-F238E27FC236}">
                <a16:creationId xmlns:a16="http://schemas.microsoft.com/office/drawing/2014/main" id="{BD7D0E26-92BB-6703-B062-46EA248544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3124200"/>
            <a:ext cx="1828800" cy="106680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2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endParaRPr lang="en-US"/>
          </a:p>
        </p:txBody>
      </p:sp>
      <p:sp>
        <p:nvSpPr>
          <p:cNvPr id="540035" name="Text Box 387">
            <a:extLst>
              <a:ext uri="{FF2B5EF4-FFF2-40B4-BE49-F238E27FC236}">
                <a16:creationId xmlns:a16="http://schemas.microsoft.com/office/drawing/2014/main" id="{BFB5CD2E-4634-EEDA-09B2-E1A8F37D7E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881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15.4-38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6" name="Picture 16">
            <a:extLst>
              <a:ext uri="{FF2B5EF4-FFF2-40B4-BE49-F238E27FC236}">
                <a16:creationId xmlns:a16="http://schemas.microsoft.com/office/drawing/2014/main" id="{00898720-BDA8-0F6E-BB3A-AEBA5E2C78D6}"/>
              </a:ext>
            </a:extLst>
          </p:cNvPr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914400"/>
            <a:ext cx="8153400" cy="5334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42737" name="Rectangle 17">
            <a:extLst>
              <a:ext uri="{FF2B5EF4-FFF2-40B4-BE49-F238E27FC236}">
                <a16:creationId xmlns:a16="http://schemas.microsoft.com/office/drawing/2014/main" id="{9E9CE008-E39D-675A-BF8E-CEC8B298A0D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The Weibull Plot</a:t>
            </a:r>
          </a:p>
        </p:txBody>
      </p:sp>
      <p:sp>
        <p:nvSpPr>
          <p:cNvPr id="542723" name="Oval 3">
            <a:extLst>
              <a:ext uri="{FF2B5EF4-FFF2-40B4-BE49-F238E27FC236}">
                <a16:creationId xmlns:a16="http://schemas.microsoft.com/office/drawing/2014/main" id="{0B425F94-B998-B2DD-702D-98DDB8BDD178}"/>
              </a:ext>
            </a:extLst>
          </p:cNvPr>
          <p:cNvSpPr>
            <a:spLocks noChangeArrowheads="1"/>
          </p:cNvSpPr>
          <p:nvPr/>
        </p:nvSpPr>
        <p:spPr bwMode="auto">
          <a:xfrm rot="155079">
            <a:off x="5568950" y="3406775"/>
            <a:ext cx="55563" cy="539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24" name="Oval 4">
            <a:extLst>
              <a:ext uri="{FF2B5EF4-FFF2-40B4-BE49-F238E27FC236}">
                <a16:creationId xmlns:a16="http://schemas.microsoft.com/office/drawing/2014/main" id="{F959807D-421B-2D9C-D506-F47621E7E0F7}"/>
              </a:ext>
            </a:extLst>
          </p:cNvPr>
          <p:cNvSpPr>
            <a:spLocks noChangeArrowheads="1"/>
          </p:cNvSpPr>
          <p:nvPr/>
        </p:nvSpPr>
        <p:spPr bwMode="auto">
          <a:xfrm rot="155079">
            <a:off x="5602288" y="2781300"/>
            <a:ext cx="55562" cy="55563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25" name="Oval 5">
            <a:extLst>
              <a:ext uri="{FF2B5EF4-FFF2-40B4-BE49-F238E27FC236}">
                <a16:creationId xmlns:a16="http://schemas.microsoft.com/office/drawing/2014/main" id="{958B8F56-8ABC-7F59-5795-9A67E9A5CAFA}"/>
              </a:ext>
            </a:extLst>
          </p:cNvPr>
          <p:cNvSpPr>
            <a:spLocks noChangeArrowheads="1"/>
          </p:cNvSpPr>
          <p:nvPr/>
        </p:nvSpPr>
        <p:spPr bwMode="auto">
          <a:xfrm rot="155079">
            <a:off x="5686425" y="2451100"/>
            <a:ext cx="55563" cy="539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26" name="Oval 6">
            <a:extLst>
              <a:ext uri="{FF2B5EF4-FFF2-40B4-BE49-F238E27FC236}">
                <a16:creationId xmlns:a16="http://schemas.microsoft.com/office/drawing/2014/main" id="{F0249D14-D9D0-500E-233F-D12E659796DF}"/>
              </a:ext>
            </a:extLst>
          </p:cNvPr>
          <p:cNvSpPr>
            <a:spLocks noChangeArrowheads="1"/>
          </p:cNvSpPr>
          <p:nvPr/>
        </p:nvSpPr>
        <p:spPr bwMode="auto">
          <a:xfrm rot="155079">
            <a:off x="5811838" y="2127250"/>
            <a:ext cx="55562" cy="539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27" name="Oval 7">
            <a:extLst>
              <a:ext uri="{FF2B5EF4-FFF2-40B4-BE49-F238E27FC236}">
                <a16:creationId xmlns:a16="http://schemas.microsoft.com/office/drawing/2014/main" id="{738622B8-95C4-29DE-9C3B-6A2A576714F2}"/>
              </a:ext>
            </a:extLst>
          </p:cNvPr>
          <p:cNvSpPr>
            <a:spLocks noChangeArrowheads="1"/>
          </p:cNvSpPr>
          <p:nvPr/>
        </p:nvSpPr>
        <p:spPr bwMode="auto">
          <a:xfrm rot="155079">
            <a:off x="5880100" y="1787525"/>
            <a:ext cx="55563" cy="539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28" name="Line 8">
            <a:extLst>
              <a:ext uri="{FF2B5EF4-FFF2-40B4-BE49-F238E27FC236}">
                <a16:creationId xmlns:a16="http://schemas.microsoft.com/office/drawing/2014/main" id="{786B6D78-6185-C3FB-9755-E5145BF281BC}"/>
              </a:ext>
            </a:extLst>
          </p:cNvPr>
          <p:cNvSpPr>
            <a:spLocks noChangeShapeType="1"/>
          </p:cNvSpPr>
          <p:nvPr/>
        </p:nvSpPr>
        <p:spPr bwMode="auto">
          <a:xfrm rot="155079" flipV="1">
            <a:off x="5186363" y="1295400"/>
            <a:ext cx="681037" cy="44354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29" name="Rectangle 9">
            <a:extLst>
              <a:ext uri="{FF2B5EF4-FFF2-40B4-BE49-F238E27FC236}">
                <a16:creationId xmlns:a16="http://schemas.microsoft.com/office/drawing/2014/main" id="{5715B28F-6B38-4F02-71AD-0D1FA3505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1706563"/>
            <a:ext cx="1601788" cy="427037"/>
          </a:xfrm>
          <a:prstGeom prst="rect">
            <a:avLst/>
          </a:prstGeom>
          <a:solidFill>
            <a:srgbClr val="FFFF99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eaLnBrk="0" hangingPunct="0"/>
            <a:r>
              <a:rPr lang="en-US" altLang="ko-KR" sz="2800">
                <a:latin typeface="Times New Roman" panose="02020603050405020304" pitchFamily="18" charset="0"/>
                <a:ea typeface="Batang" panose="02030600000101010101" pitchFamily="18" charset="-127"/>
                <a:sym typeface="Symbol" panose="05050102010706020507" pitchFamily="18" charset="2"/>
              </a:rPr>
              <a:t></a:t>
            </a:r>
            <a:r>
              <a:rPr lang="en-US" altLang="ko-KR" sz="2800">
                <a:latin typeface="Times New Roman" panose="02020603050405020304" pitchFamily="18" charset="0"/>
                <a:ea typeface="Batang" panose="02030600000101010101" pitchFamily="18" charset="-127"/>
              </a:rPr>
              <a:t> = 80 hr.</a:t>
            </a:r>
            <a:endParaRPr lang="en-US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542730" name="Line 10">
            <a:extLst>
              <a:ext uri="{FF2B5EF4-FFF2-40B4-BE49-F238E27FC236}">
                <a16:creationId xmlns:a16="http://schemas.microsoft.com/office/drawing/2014/main" id="{791A3CCC-CEAA-119F-05C4-4E22A0AE9B6A}"/>
              </a:ext>
            </a:extLst>
          </p:cNvPr>
          <p:cNvSpPr>
            <a:spLocks noChangeShapeType="1"/>
          </p:cNvSpPr>
          <p:nvPr/>
        </p:nvSpPr>
        <p:spPr bwMode="auto">
          <a:xfrm>
            <a:off x="4913313" y="1836738"/>
            <a:ext cx="871537" cy="4048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31" name="Line 11">
            <a:extLst>
              <a:ext uri="{FF2B5EF4-FFF2-40B4-BE49-F238E27FC236}">
                <a16:creationId xmlns:a16="http://schemas.microsoft.com/office/drawing/2014/main" id="{F6BFE398-4472-DC17-8319-CEEAEF2882F1}"/>
              </a:ext>
            </a:extLst>
          </p:cNvPr>
          <p:cNvSpPr>
            <a:spLocks noChangeShapeType="1"/>
          </p:cNvSpPr>
          <p:nvPr/>
        </p:nvSpPr>
        <p:spPr bwMode="auto">
          <a:xfrm>
            <a:off x="5132388" y="5645150"/>
            <a:ext cx="612775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32" name="Line 12">
            <a:extLst>
              <a:ext uri="{FF2B5EF4-FFF2-40B4-BE49-F238E27FC236}">
                <a16:creationId xmlns:a16="http://schemas.microsoft.com/office/drawing/2014/main" id="{7ED7AD50-0A47-AE3E-150E-C01D1EEA48B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22938" y="2586038"/>
            <a:ext cx="4762" cy="3035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2733" name="Rectangle 13">
            <a:extLst>
              <a:ext uri="{FF2B5EF4-FFF2-40B4-BE49-F238E27FC236}">
                <a16:creationId xmlns:a16="http://schemas.microsoft.com/office/drawing/2014/main" id="{C3B4FF29-CA57-789C-97C2-602C4EE2C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6321425"/>
            <a:ext cx="127635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1600" b="1">
                <a:latin typeface="Bookman Old Style" panose="02050604050505020204" pitchFamily="18" charset="0"/>
                <a:ea typeface="Batang" panose="02030600000101010101" pitchFamily="18" charset="-127"/>
              </a:rPr>
              <a:t>10 Hr.</a:t>
            </a:r>
            <a:endParaRPr lang="en-US" altLang="en-US" sz="1800" b="1">
              <a:latin typeface="Times New Roman" panose="02020603050405020304" pitchFamily="18" charset="0"/>
            </a:endParaRPr>
          </a:p>
        </p:txBody>
      </p:sp>
      <p:sp>
        <p:nvSpPr>
          <p:cNvPr id="542734" name="Rectangle 14">
            <a:extLst>
              <a:ext uri="{FF2B5EF4-FFF2-40B4-BE49-F238E27FC236}">
                <a16:creationId xmlns:a16="http://schemas.microsoft.com/office/drawing/2014/main" id="{28A96F69-A976-3FFC-CE5F-8BCADAD5E8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7400" y="6321425"/>
            <a:ext cx="11430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1600" b="1">
                <a:latin typeface="Bookman Old Style" panose="02050604050505020204" pitchFamily="18" charset="0"/>
                <a:ea typeface="Batang" panose="02030600000101010101" pitchFamily="18" charset="-127"/>
              </a:rPr>
              <a:t>100 Hr.</a:t>
            </a:r>
            <a:endParaRPr lang="en-US" altLang="en-US" sz="1800" b="1">
              <a:latin typeface="Times New Roman" panose="02020603050405020304" pitchFamily="18" charset="0"/>
            </a:endParaRPr>
          </a:p>
        </p:txBody>
      </p:sp>
      <p:sp>
        <p:nvSpPr>
          <p:cNvPr id="542735" name="Rectangle 15">
            <a:extLst>
              <a:ext uri="{FF2B5EF4-FFF2-40B4-BE49-F238E27FC236}">
                <a16:creationId xmlns:a16="http://schemas.microsoft.com/office/drawing/2014/main" id="{F8FBB8E7-3791-449A-490A-54DDF73CEA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0" y="5257800"/>
            <a:ext cx="2965450" cy="563563"/>
          </a:xfrm>
          <a:prstGeom prst="rect">
            <a:avLst/>
          </a:prstGeom>
          <a:solidFill>
            <a:srgbClr val="FFFF99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1800">
                <a:latin typeface="Times New Roman" panose="02020603050405020304" pitchFamily="18" charset="0"/>
                <a:ea typeface="Batang" panose="02030600000101010101" pitchFamily="18" charset="-127"/>
              </a:rPr>
              <a:t>Rise/Run = 3.3/0.8 = 4.125</a:t>
            </a:r>
          </a:p>
          <a:p>
            <a:pPr eaLnBrk="0" hangingPunct="0"/>
            <a:r>
              <a:rPr lang="en-US" altLang="ko-KR" sz="1800">
                <a:latin typeface="Times New Roman" panose="02020603050405020304" pitchFamily="18" charset="0"/>
                <a:ea typeface="Batang" panose="02030600000101010101" pitchFamily="18" charset="-127"/>
              </a:rPr>
              <a:t>Therefore: </a:t>
            </a:r>
            <a:r>
              <a:rPr lang="en-US" altLang="ko-KR" sz="1800">
                <a:latin typeface="Times New Roman" panose="02020603050405020304" pitchFamily="18" charset="0"/>
                <a:ea typeface="Batang" panose="02030600000101010101" pitchFamily="18" charset="-127"/>
                <a:sym typeface="Symbol" panose="05050102010706020507" pitchFamily="18" charset="2"/>
              </a:rPr>
              <a:t></a:t>
            </a:r>
            <a:r>
              <a:rPr lang="en-US" altLang="ko-KR" sz="1800">
                <a:latin typeface="Times New Roman" panose="02020603050405020304" pitchFamily="18" charset="0"/>
                <a:ea typeface="Batang" panose="02030600000101010101" pitchFamily="18" charset="-127"/>
              </a:rPr>
              <a:t> = 2 * 4.125 = 8.25</a:t>
            </a:r>
            <a:endParaRPr lang="en-US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542739" name="Text Box 19">
            <a:extLst>
              <a:ext uri="{FF2B5EF4-FFF2-40B4-BE49-F238E27FC236}">
                <a16:creationId xmlns:a16="http://schemas.microsoft.com/office/drawing/2014/main" id="{998C5070-59AE-F165-4616-6AAD546E15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15.4-40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0" name="Rectangle 2">
            <a:extLst>
              <a:ext uri="{FF2B5EF4-FFF2-40B4-BE49-F238E27FC236}">
                <a16:creationId xmlns:a16="http://schemas.microsoft.com/office/drawing/2014/main" id="{92C846E1-E24C-E9EC-72F0-7FAE86A8380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Failures and Suspensions</a:t>
            </a:r>
          </a:p>
        </p:txBody>
      </p:sp>
      <p:grpSp>
        <p:nvGrpSpPr>
          <p:cNvPr id="545113" name="Group 345">
            <a:extLst>
              <a:ext uri="{FF2B5EF4-FFF2-40B4-BE49-F238E27FC236}">
                <a16:creationId xmlns:a16="http://schemas.microsoft.com/office/drawing/2014/main" id="{4D748C48-6A80-748E-F5DF-843FF7927ADD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1828800"/>
            <a:ext cx="8686800" cy="3276600"/>
            <a:chOff x="1008" y="1822"/>
            <a:chExt cx="3725" cy="1088"/>
          </a:xfrm>
        </p:grpSpPr>
        <p:grpSp>
          <p:nvGrpSpPr>
            <p:cNvPr id="544975" name="Group 207">
              <a:extLst>
                <a:ext uri="{FF2B5EF4-FFF2-40B4-BE49-F238E27FC236}">
                  <a16:creationId xmlns:a16="http://schemas.microsoft.com/office/drawing/2014/main" id="{8757B10E-03A6-7ED2-E22C-0126A08FBF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8" y="1822"/>
              <a:ext cx="3725" cy="649"/>
              <a:chOff x="1008" y="1822"/>
              <a:chExt cx="3725" cy="649"/>
            </a:xfrm>
          </p:grpSpPr>
          <p:sp>
            <p:nvSpPr>
              <p:cNvPr id="544775" name="Rectangle 7">
                <a:extLst>
                  <a:ext uri="{FF2B5EF4-FFF2-40B4-BE49-F238E27FC236}">
                    <a16:creationId xmlns:a16="http://schemas.microsoft.com/office/drawing/2014/main" id="{DB16E77A-0816-2CD4-7250-59ABB84BDA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" y="1834"/>
                <a:ext cx="37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776" name="Rectangle 8">
                <a:extLst>
                  <a:ext uri="{FF2B5EF4-FFF2-40B4-BE49-F238E27FC236}">
                    <a16:creationId xmlns:a16="http://schemas.microsoft.com/office/drawing/2014/main" id="{5CB08F10-C343-6538-ED5F-45C22F29B1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" y="1834"/>
                <a:ext cx="40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777" name="Rectangle 9">
                <a:extLst>
                  <a:ext uri="{FF2B5EF4-FFF2-40B4-BE49-F238E27FC236}">
                    <a16:creationId xmlns:a16="http://schemas.microsoft.com/office/drawing/2014/main" id="{F1751D7D-B3B8-13E4-A53F-60A937C545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" y="1834"/>
                <a:ext cx="334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778" name="Rectangle 10">
                <a:extLst>
                  <a:ext uri="{FF2B5EF4-FFF2-40B4-BE49-F238E27FC236}">
                    <a16:creationId xmlns:a16="http://schemas.microsoft.com/office/drawing/2014/main" id="{DC633FDA-7289-AFF7-D854-00EE95236A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3" y="1833"/>
                <a:ext cx="191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Item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779" name="Rectangle 11">
                <a:extLst>
                  <a:ext uri="{FF2B5EF4-FFF2-40B4-BE49-F238E27FC236}">
                    <a16:creationId xmlns:a16="http://schemas.microsoft.com/office/drawing/2014/main" id="{896C2D0D-0024-4E31-4B98-B44F30E5E5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0" y="1833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780" name="Rectangle 12">
                <a:extLst>
                  <a:ext uri="{FF2B5EF4-FFF2-40B4-BE49-F238E27FC236}">
                    <a16:creationId xmlns:a16="http://schemas.microsoft.com/office/drawing/2014/main" id="{CBAF252A-C139-8F84-B1F9-B795BA4A37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" y="1935"/>
                <a:ext cx="334" cy="1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781" name="Rectangle 13">
                <a:extLst>
                  <a:ext uri="{FF2B5EF4-FFF2-40B4-BE49-F238E27FC236}">
                    <a16:creationId xmlns:a16="http://schemas.microsoft.com/office/drawing/2014/main" id="{355FC964-62A8-AA9F-5B34-FF4BF2220B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7" y="1934"/>
                <a:ext cx="309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Number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782" name="Rectangle 14">
                <a:extLst>
                  <a:ext uri="{FF2B5EF4-FFF2-40B4-BE49-F238E27FC236}">
                    <a16:creationId xmlns:a16="http://schemas.microsoft.com/office/drawing/2014/main" id="{CB175CD3-4EF5-2FDF-6043-A2EE40D696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1" y="1934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783" name="Rectangle 15">
                <a:extLst>
                  <a:ext uri="{FF2B5EF4-FFF2-40B4-BE49-F238E27FC236}">
                    <a16:creationId xmlns:a16="http://schemas.microsoft.com/office/drawing/2014/main" id="{B5A68FCB-6F8A-EE47-DCD4-AED0E7DAC4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7" y="1834"/>
                <a:ext cx="40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784" name="Rectangle 16">
                <a:extLst>
                  <a:ext uri="{FF2B5EF4-FFF2-40B4-BE49-F238E27FC236}">
                    <a16:creationId xmlns:a16="http://schemas.microsoft.com/office/drawing/2014/main" id="{171DEB4D-96A0-D3D1-494A-DDB2155D0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66" y="1834"/>
                <a:ext cx="40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785" name="Rectangle 17">
                <a:extLst>
                  <a:ext uri="{FF2B5EF4-FFF2-40B4-BE49-F238E27FC236}">
                    <a16:creationId xmlns:a16="http://schemas.microsoft.com/office/drawing/2014/main" id="{284A0003-9EA3-F393-0530-4A67FA97FD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7" y="1834"/>
                <a:ext cx="289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786" name="Rectangle 18">
                <a:extLst>
                  <a:ext uri="{FF2B5EF4-FFF2-40B4-BE49-F238E27FC236}">
                    <a16:creationId xmlns:a16="http://schemas.microsoft.com/office/drawing/2014/main" id="{290B0174-C15A-D8B9-7F80-3522F917FE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7" y="1833"/>
                <a:ext cx="290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Failure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787" name="Rectangle 19">
                <a:extLst>
                  <a:ext uri="{FF2B5EF4-FFF2-40B4-BE49-F238E27FC236}">
                    <a16:creationId xmlns:a16="http://schemas.microsoft.com/office/drawing/2014/main" id="{BA0F21B2-10AC-F028-B84B-D8A31FF9E5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1" y="1833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788" name="Rectangle 20">
                <a:extLst>
                  <a:ext uri="{FF2B5EF4-FFF2-40B4-BE49-F238E27FC236}">
                    <a16:creationId xmlns:a16="http://schemas.microsoft.com/office/drawing/2014/main" id="{69DD7910-A08A-5187-57D7-A576679033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77" y="1935"/>
                <a:ext cx="289" cy="1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789" name="Rectangle 21">
                <a:extLst>
                  <a:ext uri="{FF2B5EF4-FFF2-40B4-BE49-F238E27FC236}">
                    <a16:creationId xmlns:a16="http://schemas.microsoft.com/office/drawing/2014/main" id="{C5C95309-D63D-3D30-8316-FDB258055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8" y="1934"/>
                <a:ext cx="190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Time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790" name="Rectangle 22">
                <a:extLst>
                  <a:ext uri="{FF2B5EF4-FFF2-40B4-BE49-F238E27FC236}">
                    <a16:creationId xmlns:a16="http://schemas.microsoft.com/office/drawing/2014/main" id="{91BAD893-1157-9A9F-33CC-D511A6F8FF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4" y="1934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791" name="Rectangle 23">
                <a:extLst>
                  <a:ext uri="{FF2B5EF4-FFF2-40B4-BE49-F238E27FC236}">
                    <a16:creationId xmlns:a16="http://schemas.microsoft.com/office/drawing/2014/main" id="{7C50AD94-E530-F3A4-0E3E-55730B2E1C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2" y="1834"/>
                <a:ext cx="40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792" name="Rectangle 24">
                <a:extLst>
                  <a:ext uri="{FF2B5EF4-FFF2-40B4-BE49-F238E27FC236}">
                    <a16:creationId xmlns:a16="http://schemas.microsoft.com/office/drawing/2014/main" id="{BEE7E94F-E456-D091-50B7-421C0FFDC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3" y="1834"/>
                <a:ext cx="40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793" name="Rectangle 25">
                <a:extLst>
                  <a:ext uri="{FF2B5EF4-FFF2-40B4-BE49-F238E27FC236}">
                    <a16:creationId xmlns:a16="http://schemas.microsoft.com/office/drawing/2014/main" id="{1C123015-408B-1318-9BC3-6F2A803C57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2" y="1834"/>
                <a:ext cx="421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794" name="Rectangle 26">
                <a:extLst>
                  <a:ext uri="{FF2B5EF4-FFF2-40B4-BE49-F238E27FC236}">
                    <a16:creationId xmlns:a16="http://schemas.microsoft.com/office/drawing/2014/main" id="{34250B5D-AC24-D3D3-9B7F-0FDBFB72AD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55" y="1833"/>
                <a:ext cx="200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Rank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795" name="Rectangle 27">
                <a:extLst>
                  <a:ext uri="{FF2B5EF4-FFF2-40B4-BE49-F238E27FC236}">
                    <a16:creationId xmlns:a16="http://schemas.microsoft.com/office/drawing/2014/main" id="{77D9CDA2-083D-6B9B-3D67-1A35B38650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0" y="1833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796" name="Rectangle 28">
                <a:extLst>
                  <a:ext uri="{FF2B5EF4-FFF2-40B4-BE49-F238E27FC236}">
                    <a16:creationId xmlns:a16="http://schemas.microsoft.com/office/drawing/2014/main" id="{8462FCFC-540E-67D6-038C-E8D99FBBBD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2" y="1935"/>
                <a:ext cx="421" cy="1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797" name="Rectangle 29">
                <a:extLst>
                  <a:ext uri="{FF2B5EF4-FFF2-40B4-BE49-F238E27FC236}">
                    <a16:creationId xmlns:a16="http://schemas.microsoft.com/office/drawing/2014/main" id="{5777BC3B-B777-2A7F-934F-6140477FA7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2" y="1934"/>
                <a:ext cx="391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Increment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798" name="Rectangle 30">
                <a:extLst>
                  <a:ext uri="{FF2B5EF4-FFF2-40B4-BE49-F238E27FC236}">
                    <a16:creationId xmlns:a16="http://schemas.microsoft.com/office/drawing/2014/main" id="{B210F399-A738-CEF2-1CBD-CF50F935C6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73" y="1934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799" name="Rectangle 31">
                <a:extLst>
                  <a:ext uri="{FF2B5EF4-FFF2-40B4-BE49-F238E27FC236}">
                    <a16:creationId xmlns:a16="http://schemas.microsoft.com/office/drawing/2014/main" id="{49A8D407-092D-DB97-8E9F-F708C0E787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9" y="1834"/>
                <a:ext cx="40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00" name="Rectangle 32">
                <a:extLst>
                  <a:ext uri="{FF2B5EF4-FFF2-40B4-BE49-F238E27FC236}">
                    <a16:creationId xmlns:a16="http://schemas.microsoft.com/office/drawing/2014/main" id="{16D71630-CD4D-145C-28FF-F9F4A54059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6" y="1834"/>
                <a:ext cx="41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01" name="Rectangle 33">
                <a:extLst>
                  <a:ext uri="{FF2B5EF4-FFF2-40B4-BE49-F238E27FC236}">
                    <a16:creationId xmlns:a16="http://schemas.microsoft.com/office/drawing/2014/main" id="{183BAE18-D75C-BBF5-EA64-CF426B5BAB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9" y="1834"/>
                <a:ext cx="377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02" name="Rectangle 34">
                <a:extLst>
                  <a:ext uri="{FF2B5EF4-FFF2-40B4-BE49-F238E27FC236}">
                    <a16:creationId xmlns:a16="http://schemas.microsoft.com/office/drawing/2014/main" id="{7114CF2F-C815-4547-687B-15033A77D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9" y="1833"/>
                <a:ext cx="349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Adjusted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03" name="Rectangle 35">
                <a:extLst>
                  <a:ext uri="{FF2B5EF4-FFF2-40B4-BE49-F238E27FC236}">
                    <a16:creationId xmlns:a16="http://schemas.microsoft.com/office/drawing/2014/main" id="{AD581A7A-AEC7-7AD4-AB4E-9EE01C3255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35" y="1833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04" name="Rectangle 36">
                <a:extLst>
                  <a:ext uri="{FF2B5EF4-FFF2-40B4-BE49-F238E27FC236}">
                    <a16:creationId xmlns:a16="http://schemas.microsoft.com/office/drawing/2014/main" id="{5F293071-1BFF-FADA-4304-963218F568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9" y="1935"/>
                <a:ext cx="377" cy="1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05" name="Rectangle 37">
                <a:extLst>
                  <a:ext uri="{FF2B5EF4-FFF2-40B4-BE49-F238E27FC236}">
                    <a16:creationId xmlns:a16="http://schemas.microsoft.com/office/drawing/2014/main" id="{455C558C-1B20-5E6B-A60A-29607B1E23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0" y="1934"/>
                <a:ext cx="200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Rank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06" name="Rectangle 38">
                <a:extLst>
                  <a:ext uri="{FF2B5EF4-FFF2-40B4-BE49-F238E27FC236}">
                    <a16:creationId xmlns:a16="http://schemas.microsoft.com/office/drawing/2014/main" id="{A4F15A8B-16B4-1BDD-EEF4-8038F8295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5" y="1934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07" name="Rectangle 39">
                <a:extLst>
                  <a:ext uri="{FF2B5EF4-FFF2-40B4-BE49-F238E27FC236}">
                    <a16:creationId xmlns:a16="http://schemas.microsoft.com/office/drawing/2014/main" id="{0FFCE87A-BF6E-B233-2377-09DE626F1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2" y="1834"/>
                <a:ext cx="41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08" name="Rectangle 40">
                <a:extLst>
                  <a:ext uri="{FF2B5EF4-FFF2-40B4-BE49-F238E27FC236}">
                    <a16:creationId xmlns:a16="http://schemas.microsoft.com/office/drawing/2014/main" id="{92B3A37F-D08D-B41C-1607-4BB49F47CF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6" y="1834"/>
                <a:ext cx="39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09" name="Rectangle 41">
                <a:extLst>
                  <a:ext uri="{FF2B5EF4-FFF2-40B4-BE49-F238E27FC236}">
                    <a16:creationId xmlns:a16="http://schemas.microsoft.com/office/drawing/2014/main" id="{6A187F20-B621-DE52-4987-882873EBD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3" y="1834"/>
                <a:ext cx="303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10" name="Rectangle 42">
                <a:extLst>
                  <a:ext uri="{FF2B5EF4-FFF2-40B4-BE49-F238E27FC236}">
                    <a16:creationId xmlns:a16="http://schemas.microsoft.com/office/drawing/2014/main" id="{170A9AC7-1707-23AD-0BC5-115DBEC283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3" y="1833"/>
                <a:ext cx="30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Median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11" name="Rectangle 43">
                <a:extLst>
                  <a:ext uri="{FF2B5EF4-FFF2-40B4-BE49-F238E27FC236}">
                    <a16:creationId xmlns:a16="http://schemas.microsoft.com/office/drawing/2014/main" id="{ECF3D9C5-C2BE-5CD3-D821-26473C8D4B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1" y="1833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12" name="Rectangle 44">
                <a:extLst>
                  <a:ext uri="{FF2B5EF4-FFF2-40B4-BE49-F238E27FC236}">
                    <a16:creationId xmlns:a16="http://schemas.microsoft.com/office/drawing/2014/main" id="{3C69239B-4E8C-1982-D726-4DB54CEE6C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3" y="1935"/>
                <a:ext cx="303" cy="1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13" name="Rectangle 45">
                <a:extLst>
                  <a:ext uri="{FF2B5EF4-FFF2-40B4-BE49-F238E27FC236}">
                    <a16:creationId xmlns:a16="http://schemas.microsoft.com/office/drawing/2014/main" id="{936CAD02-3054-1BCE-53F8-D0CBAF058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7" y="1934"/>
                <a:ext cx="200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Rank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14" name="Rectangle 46">
                <a:extLst>
                  <a:ext uri="{FF2B5EF4-FFF2-40B4-BE49-F238E27FC236}">
                    <a16:creationId xmlns:a16="http://schemas.microsoft.com/office/drawing/2014/main" id="{A3A62391-56CA-4217-63D5-ABF1EE296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82" y="1934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15" name="Rectangle 47">
                <a:extLst>
                  <a:ext uri="{FF2B5EF4-FFF2-40B4-BE49-F238E27FC236}">
                    <a16:creationId xmlns:a16="http://schemas.microsoft.com/office/drawing/2014/main" id="{EB82038B-36F0-D2CD-DEA6-A577C18286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1" y="1834"/>
                <a:ext cx="41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16" name="Rectangle 48">
                <a:extLst>
                  <a:ext uri="{FF2B5EF4-FFF2-40B4-BE49-F238E27FC236}">
                    <a16:creationId xmlns:a16="http://schemas.microsoft.com/office/drawing/2014/main" id="{ABC78A0F-C87E-2F0B-5C22-B7A2489EE4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3" y="1834"/>
                <a:ext cx="38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17" name="Rectangle 49">
                <a:extLst>
                  <a:ext uri="{FF2B5EF4-FFF2-40B4-BE49-F238E27FC236}">
                    <a16:creationId xmlns:a16="http://schemas.microsoft.com/office/drawing/2014/main" id="{5A3F2FC8-C604-E39E-2D5A-72F9057720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1" y="1935"/>
                <a:ext cx="1550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18" name="Rectangle 50">
                <a:extLst>
                  <a:ext uri="{FF2B5EF4-FFF2-40B4-BE49-F238E27FC236}">
                    <a16:creationId xmlns:a16="http://schemas.microsoft.com/office/drawing/2014/main" id="{CC9C187B-3B1B-7B2C-7524-FCF63896CF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2" y="1834"/>
                <a:ext cx="1471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19" name="Rectangle 51">
                <a:extLst>
                  <a:ext uri="{FF2B5EF4-FFF2-40B4-BE49-F238E27FC236}">
                    <a16:creationId xmlns:a16="http://schemas.microsoft.com/office/drawing/2014/main" id="{77A883BE-5F92-E835-8948-44AAAF0F16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2" y="1833"/>
                <a:ext cx="1366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Remarks (Failure Mode, other data)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20" name="Rectangle 52">
                <a:extLst>
                  <a:ext uri="{FF2B5EF4-FFF2-40B4-BE49-F238E27FC236}">
                    <a16:creationId xmlns:a16="http://schemas.microsoft.com/office/drawing/2014/main" id="{39A8C672-F600-169D-1F1C-5269AA1D11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83" y="1833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21" name="Rectangle 53">
                <a:extLst>
                  <a:ext uri="{FF2B5EF4-FFF2-40B4-BE49-F238E27FC236}">
                    <a16:creationId xmlns:a16="http://schemas.microsoft.com/office/drawing/2014/main" id="{00B4CA98-38D4-25C3-62AC-5D435FE381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1822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22" name="Rectangle 54">
                <a:extLst>
                  <a:ext uri="{FF2B5EF4-FFF2-40B4-BE49-F238E27FC236}">
                    <a16:creationId xmlns:a16="http://schemas.microsoft.com/office/drawing/2014/main" id="{B0CE2740-6105-C26B-77BA-A609DF9D38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1822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23" name="Rectangle 55">
                <a:extLst>
                  <a:ext uri="{FF2B5EF4-FFF2-40B4-BE49-F238E27FC236}">
                    <a16:creationId xmlns:a16="http://schemas.microsoft.com/office/drawing/2014/main" id="{A07951CB-4294-393B-84C8-161E60AC4E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" y="1822"/>
                <a:ext cx="4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24" name="Rectangle 56">
                <a:extLst>
                  <a:ext uri="{FF2B5EF4-FFF2-40B4-BE49-F238E27FC236}">
                    <a16:creationId xmlns:a16="http://schemas.microsoft.com/office/drawing/2014/main" id="{B1231E61-2BCE-922E-C114-49BB6BA139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" y="1834"/>
                <a:ext cx="411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25" name="Rectangle 57">
                <a:extLst>
                  <a:ext uri="{FF2B5EF4-FFF2-40B4-BE49-F238E27FC236}">
                    <a16:creationId xmlns:a16="http://schemas.microsoft.com/office/drawing/2014/main" id="{4BFB0271-59E9-8F9A-757D-63E2C3F6A4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7" y="1834"/>
                <a:ext cx="5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26" name="Rectangle 58">
                <a:extLst>
                  <a:ext uri="{FF2B5EF4-FFF2-40B4-BE49-F238E27FC236}">
                    <a16:creationId xmlns:a16="http://schemas.microsoft.com/office/drawing/2014/main" id="{2835FDA4-B44C-04CD-1405-CDF8E22087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" y="1834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27" name="Rectangle 59">
                <a:extLst>
                  <a:ext uri="{FF2B5EF4-FFF2-40B4-BE49-F238E27FC236}">
                    <a16:creationId xmlns:a16="http://schemas.microsoft.com/office/drawing/2014/main" id="{43ADCC5C-FC42-5CDB-D7DD-7A091992FF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" y="1822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28" name="Rectangle 60">
                <a:extLst>
                  <a:ext uri="{FF2B5EF4-FFF2-40B4-BE49-F238E27FC236}">
                    <a16:creationId xmlns:a16="http://schemas.microsoft.com/office/drawing/2014/main" id="{18891D30-85F8-97E3-ED84-9ADA5A3F49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2" y="1822"/>
                <a:ext cx="364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29" name="Rectangle 61">
                <a:extLst>
                  <a:ext uri="{FF2B5EF4-FFF2-40B4-BE49-F238E27FC236}">
                    <a16:creationId xmlns:a16="http://schemas.microsoft.com/office/drawing/2014/main" id="{51540E29-9C2C-927A-0CAF-BCC90C930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2" y="1834"/>
                <a:ext cx="364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30" name="Rectangle 62">
                <a:extLst>
                  <a:ext uri="{FF2B5EF4-FFF2-40B4-BE49-F238E27FC236}">
                    <a16:creationId xmlns:a16="http://schemas.microsoft.com/office/drawing/2014/main" id="{C23FFE04-B99B-11D6-AE0C-FF8B716F9B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2" y="1834"/>
                <a:ext cx="6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31" name="Rectangle 63">
                <a:extLst>
                  <a:ext uri="{FF2B5EF4-FFF2-40B4-BE49-F238E27FC236}">
                    <a16:creationId xmlns:a16="http://schemas.microsoft.com/office/drawing/2014/main" id="{5663B317-FCC8-6879-3BBC-BCAD83EAF0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6" y="1834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32" name="Rectangle 64">
                <a:extLst>
                  <a:ext uri="{FF2B5EF4-FFF2-40B4-BE49-F238E27FC236}">
                    <a16:creationId xmlns:a16="http://schemas.microsoft.com/office/drawing/2014/main" id="{3C5D0F6C-C334-720C-FE67-8E3CC4F615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6" y="1822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33" name="Rectangle 65">
                <a:extLst>
                  <a:ext uri="{FF2B5EF4-FFF2-40B4-BE49-F238E27FC236}">
                    <a16:creationId xmlns:a16="http://schemas.microsoft.com/office/drawing/2014/main" id="{8D0EB4D3-B62F-8899-F87A-6CA37B106F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8" y="1822"/>
                <a:ext cx="495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34" name="Rectangle 66">
                <a:extLst>
                  <a:ext uri="{FF2B5EF4-FFF2-40B4-BE49-F238E27FC236}">
                    <a16:creationId xmlns:a16="http://schemas.microsoft.com/office/drawing/2014/main" id="{73869646-D9EE-000E-0DE4-832653D351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8" y="1834"/>
                <a:ext cx="495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35" name="Rectangle 67">
                <a:extLst>
                  <a:ext uri="{FF2B5EF4-FFF2-40B4-BE49-F238E27FC236}">
                    <a16:creationId xmlns:a16="http://schemas.microsoft.com/office/drawing/2014/main" id="{9B703C72-721C-6B52-FCC9-5F758F64A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9" y="1834"/>
                <a:ext cx="6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36" name="Rectangle 68">
                <a:extLst>
                  <a:ext uri="{FF2B5EF4-FFF2-40B4-BE49-F238E27FC236}">
                    <a16:creationId xmlns:a16="http://schemas.microsoft.com/office/drawing/2014/main" id="{B822387A-FFD0-6891-7D5D-AA3DCBAE76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3" y="1834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37" name="Rectangle 69">
                <a:extLst>
                  <a:ext uri="{FF2B5EF4-FFF2-40B4-BE49-F238E27FC236}">
                    <a16:creationId xmlns:a16="http://schemas.microsoft.com/office/drawing/2014/main" id="{5A5F2FBD-B638-A700-8153-42DCA1FF40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3" y="1822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38" name="Rectangle 70">
                <a:extLst>
                  <a:ext uri="{FF2B5EF4-FFF2-40B4-BE49-F238E27FC236}">
                    <a16:creationId xmlns:a16="http://schemas.microsoft.com/office/drawing/2014/main" id="{AE9D486C-D05F-D1A2-711B-0CBC63F599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5" y="1822"/>
                <a:ext cx="45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39" name="Rectangle 71">
                <a:extLst>
                  <a:ext uri="{FF2B5EF4-FFF2-40B4-BE49-F238E27FC236}">
                    <a16:creationId xmlns:a16="http://schemas.microsoft.com/office/drawing/2014/main" id="{5FB1FF0C-C4D4-0681-392C-B259FABDF4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5" y="1834"/>
                <a:ext cx="452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40" name="Rectangle 72">
                <a:extLst>
                  <a:ext uri="{FF2B5EF4-FFF2-40B4-BE49-F238E27FC236}">
                    <a16:creationId xmlns:a16="http://schemas.microsoft.com/office/drawing/2014/main" id="{5DF6BC6B-9A5F-4C52-52BE-43DEE89E05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2" y="1834"/>
                <a:ext cx="6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41" name="Rectangle 73">
                <a:extLst>
                  <a:ext uri="{FF2B5EF4-FFF2-40B4-BE49-F238E27FC236}">
                    <a16:creationId xmlns:a16="http://schemas.microsoft.com/office/drawing/2014/main" id="{29EC0ADF-55EA-8F5A-BA1F-7E62F9B601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" y="1834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42" name="Rectangle 74">
                <a:extLst>
                  <a:ext uri="{FF2B5EF4-FFF2-40B4-BE49-F238E27FC236}">
                    <a16:creationId xmlns:a16="http://schemas.microsoft.com/office/drawing/2014/main" id="{0231DD46-CABB-427D-5790-BE31FD630B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" y="1822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43" name="Rectangle 75">
                <a:extLst>
                  <a:ext uri="{FF2B5EF4-FFF2-40B4-BE49-F238E27FC236}">
                    <a16:creationId xmlns:a16="http://schemas.microsoft.com/office/drawing/2014/main" id="{550D7DA9-2A3A-452C-9895-9ED8088D7E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8" y="1822"/>
                <a:ext cx="377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44" name="Rectangle 76">
                <a:extLst>
                  <a:ext uri="{FF2B5EF4-FFF2-40B4-BE49-F238E27FC236}">
                    <a16:creationId xmlns:a16="http://schemas.microsoft.com/office/drawing/2014/main" id="{720BFB58-F07B-DF30-7519-807CBF2486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8" y="1834"/>
                <a:ext cx="377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45" name="Rectangle 77">
                <a:extLst>
                  <a:ext uri="{FF2B5EF4-FFF2-40B4-BE49-F238E27FC236}">
                    <a16:creationId xmlns:a16="http://schemas.microsoft.com/office/drawing/2014/main" id="{C7A8C319-F082-7C15-1466-7001060CE3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1" y="1834"/>
                <a:ext cx="6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46" name="Rectangle 78">
                <a:extLst>
                  <a:ext uri="{FF2B5EF4-FFF2-40B4-BE49-F238E27FC236}">
                    <a16:creationId xmlns:a16="http://schemas.microsoft.com/office/drawing/2014/main" id="{5F6C084A-6224-3BB0-C15A-AED450E5EB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5" y="1834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47" name="Rectangle 79">
                <a:extLst>
                  <a:ext uri="{FF2B5EF4-FFF2-40B4-BE49-F238E27FC236}">
                    <a16:creationId xmlns:a16="http://schemas.microsoft.com/office/drawing/2014/main" id="{D9583360-BBAC-D288-11F4-310F519ACA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5" y="1822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48" name="Rectangle 80">
                <a:extLst>
                  <a:ext uri="{FF2B5EF4-FFF2-40B4-BE49-F238E27FC236}">
                    <a16:creationId xmlns:a16="http://schemas.microsoft.com/office/drawing/2014/main" id="{DD1F2C2D-7EF5-1080-1090-2664B04382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7" y="1822"/>
                <a:ext cx="1544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49" name="Rectangle 81">
                <a:extLst>
                  <a:ext uri="{FF2B5EF4-FFF2-40B4-BE49-F238E27FC236}">
                    <a16:creationId xmlns:a16="http://schemas.microsoft.com/office/drawing/2014/main" id="{A2986FF9-8541-D791-F402-B9A00096A9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7" y="1834"/>
                <a:ext cx="1544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50" name="Rectangle 82">
                <a:extLst>
                  <a:ext uri="{FF2B5EF4-FFF2-40B4-BE49-F238E27FC236}">
                    <a16:creationId xmlns:a16="http://schemas.microsoft.com/office/drawing/2014/main" id="{C95B336D-7F3F-4614-6203-F15C83A03F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1" y="1822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51" name="Rectangle 83">
                <a:extLst>
                  <a:ext uri="{FF2B5EF4-FFF2-40B4-BE49-F238E27FC236}">
                    <a16:creationId xmlns:a16="http://schemas.microsoft.com/office/drawing/2014/main" id="{DBBD6A32-95C9-500E-C121-D6C882A390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1" y="1822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52" name="Rectangle 84">
                <a:extLst>
                  <a:ext uri="{FF2B5EF4-FFF2-40B4-BE49-F238E27FC236}">
                    <a16:creationId xmlns:a16="http://schemas.microsoft.com/office/drawing/2014/main" id="{4B777F08-FBDE-B672-ECEA-E4E37E10C3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1834"/>
                <a:ext cx="12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53" name="Rectangle 85">
                <a:extLst>
                  <a:ext uri="{FF2B5EF4-FFF2-40B4-BE49-F238E27FC236}">
                    <a16:creationId xmlns:a16="http://schemas.microsoft.com/office/drawing/2014/main" id="{C1F73499-B128-14DF-EC08-15250C8722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" y="1834"/>
                <a:ext cx="6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54" name="Rectangle 86">
                <a:extLst>
                  <a:ext uri="{FF2B5EF4-FFF2-40B4-BE49-F238E27FC236}">
                    <a16:creationId xmlns:a16="http://schemas.microsoft.com/office/drawing/2014/main" id="{5D43A653-1A22-CEC0-9C1A-885A855A95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6" y="1834"/>
                <a:ext cx="6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55" name="Rectangle 87">
                <a:extLst>
                  <a:ext uri="{FF2B5EF4-FFF2-40B4-BE49-F238E27FC236}">
                    <a16:creationId xmlns:a16="http://schemas.microsoft.com/office/drawing/2014/main" id="{80BFF7A1-49D7-404D-ADA3-7CA33B192C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3" y="1834"/>
                <a:ext cx="6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56" name="Rectangle 88">
                <a:extLst>
                  <a:ext uri="{FF2B5EF4-FFF2-40B4-BE49-F238E27FC236}">
                    <a16:creationId xmlns:a16="http://schemas.microsoft.com/office/drawing/2014/main" id="{082AAEF1-2580-4249-C604-3B9E4C99B4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" y="1834"/>
                <a:ext cx="5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57" name="Rectangle 89">
                <a:extLst>
                  <a:ext uri="{FF2B5EF4-FFF2-40B4-BE49-F238E27FC236}">
                    <a16:creationId xmlns:a16="http://schemas.microsoft.com/office/drawing/2014/main" id="{D00F7DE8-FA93-6B78-3C74-4F1D934A1F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5" y="1834"/>
                <a:ext cx="6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58" name="Rectangle 90">
                <a:extLst>
                  <a:ext uri="{FF2B5EF4-FFF2-40B4-BE49-F238E27FC236}">
                    <a16:creationId xmlns:a16="http://schemas.microsoft.com/office/drawing/2014/main" id="{E5077819-E943-13CA-9D44-72B1469F4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1" y="1834"/>
                <a:ext cx="12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59" name="Rectangle 91">
                <a:extLst>
                  <a:ext uri="{FF2B5EF4-FFF2-40B4-BE49-F238E27FC236}">
                    <a16:creationId xmlns:a16="http://schemas.microsoft.com/office/drawing/2014/main" id="{EF2DE453-D600-9BDD-6DFA-B5845B04F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6" y="2051"/>
                <a:ext cx="18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2001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60" name="Rectangle 92">
                <a:extLst>
                  <a:ext uri="{FF2B5EF4-FFF2-40B4-BE49-F238E27FC236}">
                    <a16:creationId xmlns:a16="http://schemas.microsoft.com/office/drawing/2014/main" id="{6A8C892F-B547-A1EA-E642-841D546363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1" y="2051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61" name="Rectangle 93">
                <a:extLst>
                  <a:ext uri="{FF2B5EF4-FFF2-40B4-BE49-F238E27FC236}">
                    <a16:creationId xmlns:a16="http://schemas.microsoft.com/office/drawing/2014/main" id="{313D997B-55F0-7A7C-0AAB-7A3A4C498B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051"/>
                <a:ext cx="9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87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62" name="Rectangle 94">
                <a:extLst>
                  <a:ext uri="{FF2B5EF4-FFF2-40B4-BE49-F238E27FC236}">
                    <a16:creationId xmlns:a16="http://schemas.microsoft.com/office/drawing/2014/main" id="{D6F5A817-F531-D3F8-E3DD-BA1ECDD524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051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63" name="Rectangle 95">
                <a:extLst>
                  <a:ext uri="{FF2B5EF4-FFF2-40B4-BE49-F238E27FC236}">
                    <a16:creationId xmlns:a16="http://schemas.microsoft.com/office/drawing/2014/main" id="{91879277-5DB9-48C4-1CD5-31412A040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2" y="2051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64" name="Rectangle 96">
                <a:extLst>
                  <a:ext uri="{FF2B5EF4-FFF2-40B4-BE49-F238E27FC236}">
                    <a16:creationId xmlns:a16="http://schemas.microsoft.com/office/drawing/2014/main" id="{10635D2B-04AF-D753-B455-9A8D48EC9B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9" y="2051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65" name="Rectangle 97">
                <a:extLst>
                  <a:ext uri="{FF2B5EF4-FFF2-40B4-BE49-F238E27FC236}">
                    <a16:creationId xmlns:a16="http://schemas.microsoft.com/office/drawing/2014/main" id="{26BE7F1E-2012-69AC-E501-5997934D96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3" y="2051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66" name="Rectangle 98">
                <a:extLst>
                  <a:ext uri="{FF2B5EF4-FFF2-40B4-BE49-F238E27FC236}">
                    <a16:creationId xmlns:a16="http://schemas.microsoft.com/office/drawing/2014/main" id="{9CED487B-2E4C-E3AB-81F1-4E1A5A357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2" y="2051"/>
                <a:ext cx="196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Short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67" name="Rectangle 99">
                <a:extLst>
                  <a:ext uri="{FF2B5EF4-FFF2-40B4-BE49-F238E27FC236}">
                    <a16:creationId xmlns:a16="http://schemas.microsoft.com/office/drawing/2014/main" id="{0CACF24B-C2F9-D67D-4571-BCA8EB5638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3" y="2051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68" name="Rectangle 100">
                <a:extLst>
                  <a:ext uri="{FF2B5EF4-FFF2-40B4-BE49-F238E27FC236}">
                    <a16:creationId xmlns:a16="http://schemas.microsoft.com/office/drawing/2014/main" id="{BF197CF1-4639-A881-CAD8-24D5A75100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2036"/>
                <a:ext cx="12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69" name="Rectangle 101">
                <a:extLst>
                  <a:ext uri="{FF2B5EF4-FFF2-40B4-BE49-F238E27FC236}">
                    <a16:creationId xmlns:a16="http://schemas.microsoft.com/office/drawing/2014/main" id="{B5CB68CA-B2BB-6118-4919-6EF3302829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" y="2036"/>
                <a:ext cx="4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70" name="Rectangle 102">
                <a:extLst>
                  <a:ext uri="{FF2B5EF4-FFF2-40B4-BE49-F238E27FC236}">
                    <a16:creationId xmlns:a16="http://schemas.microsoft.com/office/drawing/2014/main" id="{48921B89-6545-E657-76CA-43094B9169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" y="2048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71" name="Rectangle 103">
                <a:extLst>
                  <a:ext uri="{FF2B5EF4-FFF2-40B4-BE49-F238E27FC236}">
                    <a16:creationId xmlns:a16="http://schemas.microsoft.com/office/drawing/2014/main" id="{72F982F1-18E4-9E70-163E-61F37501E5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" y="2036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72" name="Rectangle 104">
                <a:extLst>
                  <a:ext uri="{FF2B5EF4-FFF2-40B4-BE49-F238E27FC236}">
                    <a16:creationId xmlns:a16="http://schemas.microsoft.com/office/drawing/2014/main" id="{FD7DEDBC-A3B9-77F2-711C-4318EE8715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2" y="2036"/>
                <a:ext cx="364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73" name="Rectangle 105">
                <a:extLst>
                  <a:ext uri="{FF2B5EF4-FFF2-40B4-BE49-F238E27FC236}">
                    <a16:creationId xmlns:a16="http://schemas.microsoft.com/office/drawing/2014/main" id="{42751733-0B82-B945-38EB-B4F6BBB744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6" y="2048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74" name="Rectangle 106">
                <a:extLst>
                  <a:ext uri="{FF2B5EF4-FFF2-40B4-BE49-F238E27FC236}">
                    <a16:creationId xmlns:a16="http://schemas.microsoft.com/office/drawing/2014/main" id="{E02E9AE1-08B8-C6E7-6880-54543E631D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6" y="2036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75" name="Rectangle 107">
                <a:extLst>
                  <a:ext uri="{FF2B5EF4-FFF2-40B4-BE49-F238E27FC236}">
                    <a16:creationId xmlns:a16="http://schemas.microsoft.com/office/drawing/2014/main" id="{C6E1BE09-7D3B-FE5E-598A-651D43B112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8" y="2036"/>
                <a:ext cx="495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76" name="Rectangle 108">
                <a:extLst>
                  <a:ext uri="{FF2B5EF4-FFF2-40B4-BE49-F238E27FC236}">
                    <a16:creationId xmlns:a16="http://schemas.microsoft.com/office/drawing/2014/main" id="{B27BDDEB-0AA9-8FC0-DA2B-F112022731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3" y="2048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77" name="Rectangle 109">
                <a:extLst>
                  <a:ext uri="{FF2B5EF4-FFF2-40B4-BE49-F238E27FC236}">
                    <a16:creationId xmlns:a16="http://schemas.microsoft.com/office/drawing/2014/main" id="{9F3D8CE8-CB19-210A-682E-A186BA3AB0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3" y="2036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78" name="Rectangle 110">
                <a:extLst>
                  <a:ext uri="{FF2B5EF4-FFF2-40B4-BE49-F238E27FC236}">
                    <a16:creationId xmlns:a16="http://schemas.microsoft.com/office/drawing/2014/main" id="{C204B970-3036-8D5D-C035-4ADF66DDF9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25" y="2036"/>
                <a:ext cx="45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79" name="Rectangle 111">
                <a:extLst>
                  <a:ext uri="{FF2B5EF4-FFF2-40B4-BE49-F238E27FC236}">
                    <a16:creationId xmlns:a16="http://schemas.microsoft.com/office/drawing/2014/main" id="{F735167B-5DFA-D9A1-1D62-C9B06FCC24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" y="2048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80" name="Rectangle 112">
                <a:extLst>
                  <a:ext uri="{FF2B5EF4-FFF2-40B4-BE49-F238E27FC236}">
                    <a16:creationId xmlns:a16="http://schemas.microsoft.com/office/drawing/2014/main" id="{D113AFDF-E52C-FE6C-3F9E-87238A92F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" y="2036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81" name="Rectangle 113">
                <a:extLst>
                  <a:ext uri="{FF2B5EF4-FFF2-40B4-BE49-F238E27FC236}">
                    <a16:creationId xmlns:a16="http://schemas.microsoft.com/office/drawing/2014/main" id="{69F40B9D-D4FC-08E4-8E06-CCC8CC28BD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8" y="2036"/>
                <a:ext cx="377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82" name="Rectangle 114">
                <a:extLst>
                  <a:ext uri="{FF2B5EF4-FFF2-40B4-BE49-F238E27FC236}">
                    <a16:creationId xmlns:a16="http://schemas.microsoft.com/office/drawing/2014/main" id="{610171C5-A5E4-DEB8-80E8-721F39A410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5" y="2048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83" name="Rectangle 115">
                <a:extLst>
                  <a:ext uri="{FF2B5EF4-FFF2-40B4-BE49-F238E27FC236}">
                    <a16:creationId xmlns:a16="http://schemas.microsoft.com/office/drawing/2014/main" id="{6F3EA986-B4AF-C448-99D2-C64559AEDE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5" y="2036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84" name="Rectangle 116">
                <a:extLst>
                  <a:ext uri="{FF2B5EF4-FFF2-40B4-BE49-F238E27FC236}">
                    <a16:creationId xmlns:a16="http://schemas.microsoft.com/office/drawing/2014/main" id="{F4E6EF84-33E7-D7DB-C338-AAA7440978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7" y="2036"/>
                <a:ext cx="1544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85" name="Rectangle 117">
                <a:extLst>
                  <a:ext uri="{FF2B5EF4-FFF2-40B4-BE49-F238E27FC236}">
                    <a16:creationId xmlns:a16="http://schemas.microsoft.com/office/drawing/2014/main" id="{013A4122-5BAB-ACA2-D78A-3503FD7B8B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1" y="2036"/>
                <a:ext cx="12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86" name="Rectangle 118">
                <a:extLst>
                  <a:ext uri="{FF2B5EF4-FFF2-40B4-BE49-F238E27FC236}">
                    <a16:creationId xmlns:a16="http://schemas.microsoft.com/office/drawing/2014/main" id="{1315477D-E7C6-8E0E-9178-CE2F454684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2049"/>
                <a:ext cx="12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87" name="Rectangle 119">
                <a:extLst>
                  <a:ext uri="{FF2B5EF4-FFF2-40B4-BE49-F238E27FC236}">
                    <a16:creationId xmlns:a16="http://schemas.microsoft.com/office/drawing/2014/main" id="{45263C28-AFCE-E5EB-D841-3560D56655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" y="2049"/>
                <a:ext cx="6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88" name="Rectangle 120">
                <a:extLst>
                  <a:ext uri="{FF2B5EF4-FFF2-40B4-BE49-F238E27FC236}">
                    <a16:creationId xmlns:a16="http://schemas.microsoft.com/office/drawing/2014/main" id="{73DDECE1-8239-E520-744C-105D4DCEBA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6" y="2049"/>
                <a:ext cx="6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89" name="Rectangle 121">
                <a:extLst>
                  <a:ext uri="{FF2B5EF4-FFF2-40B4-BE49-F238E27FC236}">
                    <a16:creationId xmlns:a16="http://schemas.microsoft.com/office/drawing/2014/main" id="{EAB3744E-1234-6D31-FFC8-523ED2DC49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3" y="2049"/>
                <a:ext cx="6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90" name="Rectangle 122">
                <a:extLst>
                  <a:ext uri="{FF2B5EF4-FFF2-40B4-BE49-F238E27FC236}">
                    <a16:creationId xmlns:a16="http://schemas.microsoft.com/office/drawing/2014/main" id="{60141450-039F-DE6C-D183-304404FEA7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" y="2049"/>
                <a:ext cx="5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91" name="Rectangle 123">
                <a:extLst>
                  <a:ext uri="{FF2B5EF4-FFF2-40B4-BE49-F238E27FC236}">
                    <a16:creationId xmlns:a16="http://schemas.microsoft.com/office/drawing/2014/main" id="{44672DEB-BD4B-4B7B-56B5-C2AABDA9C1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5" y="2049"/>
                <a:ext cx="6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92" name="Rectangle 124">
                <a:extLst>
                  <a:ext uri="{FF2B5EF4-FFF2-40B4-BE49-F238E27FC236}">
                    <a16:creationId xmlns:a16="http://schemas.microsoft.com/office/drawing/2014/main" id="{F6326940-38F4-2F73-B18A-BDFE6B95D6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1" y="2049"/>
                <a:ext cx="12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893" name="Rectangle 125">
                <a:extLst>
                  <a:ext uri="{FF2B5EF4-FFF2-40B4-BE49-F238E27FC236}">
                    <a16:creationId xmlns:a16="http://schemas.microsoft.com/office/drawing/2014/main" id="{EC10C217-F2B3-6CF4-AE8C-E002298CE8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6" y="2158"/>
                <a:ext cx="18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2002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94" name="Rectangle 126">
                <a:extLst>
                  <a:ext uri="{FF2B5EF4-FFF2-40B4-BE49-F238E27FC236}">
                    <a16:creationId xmlns:a16="http://schemas.microsoft.com/office/drawing/2014/main" id="{DFCBDB53-6F99-E41C-EFEB-080DECC40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1" y="2158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95" name="Rectangle 127">
                <a:extLst>
                  <a:ext uri="{FF2B5EF4-FFF2-40B4-BE49-F238E27FC236}">
                    <a16:creationId xmlns:a16="http://schemas.microsoft.com/office/drawing/2014/main" id="{80D10B5B-7FDA-6880-24EB-59DA6C0FDF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158"/>
                <a:ext cx="9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84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96" name="Rectangle 128">
                <a:extLst>
                  <a:ext uri="{FF2B5EF4-FFF2-40B4-BE49-F238E27FC236}">
                    <a16:creationId xmlns:a16="http://schemas.microsoft.com/office/drawing/2014/main" id="{44025ECE-E3D5-F5A4-5F3C-E7BEB7012A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158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97" name="Rectangle 129">
                <a:extLst>
                  <a:ext uri="{FF2B5EF4-FFF2-40B4-BE49-F238E27FC236}">
                    <a16:creationId xmlns:a16="http://schemas.microsoft.com/office/drawing/2014/main" id="{EA4E1ECC-F76A-1CAA-EA7E-A374FCDB01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2" y="2158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98" name="Rectangle 130">
                <a:extLst>
                  <a:ext uri="{FF2B5EF4-FFF2-40B4-BE49-F238E27FC236}">
                    <a16:creationId xmlns:a16="http://schemas.microsoft.com/office/drawing/2014/main" id="{310E70E2-9079-5128-12AB-F6AB4280FA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9" y="2158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899" name="Rectangle 131">
                <a:extLst>
                  <a:ext uri="{FF2B5EF4-FFF2-40B4-BE49-F238E27FC236}">
                    <a16:creationId xmlns:a16="http://schemas.microsoft.com/office/drawing/2014/main" id="{B7B38A75-3509-8AB8-C61E-2052780D0F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3" y="2158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00" name="Rectangle 132">
                <a:extLst>
                  <a:ext uri="{FF2B5EF4-FFF2-40B4-BE49-F238E27FC236}">
                    <a16:creationId xmlns:a16="http://schemas.microsoft.com/office/drawing/2014/main" id="{B97D12BF-1A03-08C0-800C-8AF7C887BD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2" y="2158"/>
                <a:ext cx="378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No Failure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01" name="Rectangle 133">
                <a:extLst>
                  <a:ext uri="{FF2B5EF4-FFF2-40B4-BE49-F238E27FC236}">
                    <a16:creationId xmlns:a16="http://schemas.microsoft.com/office/drawing/2014/main" id="{8EA64252-30C5-AEC1-ABA4-238F45B766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18" y="2158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02" name="Rectangle 134">
                <a:extLst>
                  <a:ext uri="{FF2B5EF4-FFF2-40B4-BE49-F238E27FC236}">
                    <a16:creationId xmlns:a16="http://schemas.microsoft.com/office/drawing/2014/main" id="{05BAA79F-9827-9001-8266-5ECA588BF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2149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03" name="Rectangle 135">
                <a:extLst>
                  <a:ext uri="{FF2B5EF4-FFF2-40B4-BE49-F238E27FC236}">
                    <a16:creationId xmlns:a16="http://schemas.microsoft.com/office/drawing/2014/main" id="{19EF1DC4-10D0-0902-38A1-D9CD2EDE5C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" y="2149"/>
                <a:ext cx="4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04" name="Rectangle 136">
                <a:extLst>
                  <a:ext uri="{FF2B5EF4-FFF2-40B4-BE49-F238E27FC236}">
                    <a16:creationId xmlns:a16="http://schemas.microsoft.com/office/drawing/2014/main" id="{CC231466-D020-2410-A583-654A2D2133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" y="214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05" name="Rectangle 137">
                <a:extLst>
                  <a:ext uri="{FF2B5EF4-FFF2-40B4-BE49-F238E27FC236}">
                    <a16:creationId xmlns:a16="http://schemas.microsoft.com/office/drawing/2014/main" id="{F240986E-5311-1FA3-7DF6-74399F9BDD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7" y="2149"/>
                <a:ext cx="36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06" name="Rectangle 138">
                <a:extLst>
                  <a:ext uri="{FF2B5EF4-FFF2-40B4-BE49-F238E27FC236}">
                    <a16:creationId xmlns:a16="http://schemas.microsoft.com/office/drawing/2014/main" id="{2524DA05-FB02-CF7F-5A73-A513555E61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6" y="214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07" name="Rectangle 139">
                <a:extLst>
                  <a:ext uri="{FF2B5EF4-FFF2-40B4-BE49-F238E27FC236}">
                    <a16:creationId xmlns:a16="http://schemas.microsoft.com/office/drawing/2014/main" id="{8F5763C1-9D50-795D-7FC6-CC6A214B3D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2" y="2149"/>
                <a:ext cx="50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08" name="Rectangle 140">
                <a:extLst>
                  <a:ext uri="{FF2B5EF4-FFF2-40B4-BE49-F238E27FC236}">
                    <a16:creationId xmlns:a16="http://schemas.microsoft.com/office/drawing/2014/main" id="{F0F09473-A67F-26D4-7D95-00BA4B08DA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3" y="214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09" name="Rectangle 141">
                <a:extLst>
                  <a:ext uri="{FF2B5EF4-FFF2-40B4-BE49-F238E27FC236}">
                    <a16:creationId xmlns:a16="http://schemas.microsoft.com/office/drawing/2014/main" id="{3B358BD4-C31C-CD5F-D0E5-890B471A8F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9" y="2149"/>
                <a:ext cx="45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10" name="Rectangle 142">
                <a:extLst>
                  <a:ext uri="{FF2B5EF4-FFF2-40B4-BE49-F238E27FC236}">
                    <a16:creationId xmlns:a16="http://schemas.microsoft.com/office/drawing/2014/main" id="{33305E83-3DFA-BCC1-BC45-E9368985B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" y="2149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11" name="Rectangle 143">
                <a:extLst>
                  <a:ext uri="{FF2B5EF4-FFF2-40B4-BE49-F238E27FC236}">
                    <a16:creationId xmlns:a16="http://schemas.microsoft.com/office/drawing/2014/main" id="{C5A1702D-A3F3-F504-8C61-EADF948DD5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2" y="2149"/>
                <a:ext cx="38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12" name="Rectangle 144">
                <a:extLst>
                  <a:ext uri="{FF2B5EF4-FFF2-40B4-BE49-F238E27FC236}">
                    <a16:creationId xmlns:a16="http://schemas.microsoft.com/office/drawing/2014/main" id="{87ACC3AF-834C-1DAD-B45F-78B1FD0CF3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5" y="214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13" name="Rectangle 145">
                <a:extLst>
                  <a:ext uri="{FF2B5EF4-FFF2-40B4-BE49-F238E27FC236}">
                    <a16:creationId xmlns:a16="http://schemas.microsoft.com/office/drawing/2014/main" id="{234FF5AD-62EF-962A-A5FF-98F30B5B6A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1" y="2149"/>
                <a:ext cx="155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14" name="Rectangle 146">
                <a:extLst>
                  <a:ext uri="{FF2B5EF4-FFF2-40B4-BE49-F238E27FC236}">
                    <a16:creationId xmlns:a16="http://schemas.microsoft.com/office/drawing/2014/main" id="{CA484F03-35B4-B3FB-4926-10DF93A767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1" y="2149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15" name="Rectangle 147">
                <a:extLst>
                  <a:ext uri="{FF2B5EF4-FFF2-40B4-BE49-F238E27FC236}">
                    <a16:creationId xmlns:a16="http://schemas.microsoft.com/office/drawing/2014/main" id="{EDA46A74-53C6-4200-957C-59541791E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2155"/>
                <a:ext cx="12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16" name="Rectangle 148">
                <a:extLst>
                  <a:ext uri="{FF2B5EF4-FFF2-40B4-BE49-F238E27FC236}">
                    <a16:creationId xmlns:a16="http://schemas.microsoft.com/office/drawing/2014/main" id="{02E06357-B4C7-E7F1-C5DF-3B25C152B2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" y="2155"/>
                <a:ext cx="6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17" name="Rectangle 149">
                <a:extLst>
                  <a:ext uri="{FF2B5EF4-FFF2-40B4-BE49-F238E27FC236}">
                    <a16:creationId xmlns:a16="http://schemas.microsoft.com/office/drawing/2014/main" id="{2B4033C0-EE3D-3D7F-3074-FF6EE2E231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6" y="2155"/>
                <a:ext cx="6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18" name="Rectangle 150">
                <a:extLst>
                  <a:ext uri="{FF2B5EF4-FFF2-40B4-BE49-F238E27FC236}">
                    <a16:creationId xmlns:a16="http://schemas.microsoft.com/office/drawing/2014/main" id="{D2BB4357-346C-070F-C922-3037AAACC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3" y="2155"/>
                <a:ext cx="6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19" name="Rectangle 151">
                <a:extLst>
                  <a:ext uri="{FF2B5EF4-FFF2-40B4-BE49-F238E27FC236}">
                    <a16:creationId xmlns:a16="http://schemas.microsoft.com/office/drawing/2014/main" id="{AA88AAB1-5215-401F-5809-12C3417CC8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" y="2155"/>
                <a:ext cx="5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20" name="Rectangle 152">
                <a:extLst>
                  <a:ext uri="{FF2B5EF4-FFF2-40B4-BE49-F238E27FC236}">
                    <a16:creationId xmlns:a16="http://schemas.microsoft.com/office/drawing/2014/main" id="{8E757B76-EF81-1FCE-70E8-E45CB61AA7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5" y="2155"/>
                <a:ext cx="6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21" name="Rectangle 153">
                <a:extLst>
                  <a:ext uri="{FF2B5EF4-FFF2-40B4-BE49-F238E27FC236}">
                    <a16:creationId xmlns:a16="http://schemas.microsoft.com/office/drawing/2014/main" id="{A36BC6C5-F4B1-9B81-EE90-FC55C0233C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1" y="2155"/>
                <a:ext cx="12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22" name="Rectangle 154">
                <a:extLst>
                  <a:ext uri="{FF2B5EF4-FFF2-40B4-BE49-F238E27FC236}">
                    <a16:creationId xmlns:a16="http://schemas.microsoft.com/office/drawing/2014/main" id="{60D55BD2-1B52-FF6B-4480-2AC9608A9B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6" y="2265"/>
                <a:ext cx="18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2003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23" name="Rectangle 155">
                <a:extLst>
                  <a:ext uri="{FF2B5EF4-FFF2-40B4-BE49-F238E27FC236}">
                    <a16:creationId xmlns:a16="http://schemas.microsoft.com/office/drawing/2014/main" id="{FD0D5ECD-1D56-8A5D-3968-27ED50E7BA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1" y="2265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24" name="Rectangle 156">
                <a:extLst>
                  <a:ext uri="{FF2B5EF4-FFF2-40B4-BE49-F238E27FC236}">
                    <a16:creationId xmlns:a16="http://schemas.microsoft.com/office/drawing/2014/main" id="{B86A9D7B-6402-9E28-4D60-462603AC6D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265"/>
                <a:ext cx="9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68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25" name="Rectangle 157">
                <a:extLst>
                  <a:ext uri="{FF2B5EF4-FFF2-40B4-BE49-F238E27FC236}">
                    <a16:creationId xmlns:a16="http://schemas.microsoft.com/office/drawing/2014/main" id="{931EDEF5-74EE-B7A7-B0F0-E69CEF0B0F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265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26" name="Rectangle 158">
                <a:extLst>
                  <a:ext uri="{FF2B5EF4-FFF2-40B4-BE49-F238E27FC236}">
                    <a16:creationId xmlns:a16="http://schemas.microsoft.com/office/drawing/2014/main" id="{25019DEC-A021-A193-C4AA-C597900306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2" y="2265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27" name="Rectangle 159">
                <a:extLst>
                  <a:ext uri="{FF2B5EF4-FFF2-40B4-BE49-F238E27FC236}">
                    <a16:creationId xmlns:a16="http://schemas.microsoft.com/office/drawing/2014/main" id="{FF9F0A09-8AEF-BAF5-E03A-2E91EE4483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9" y="2265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28" name="Rectangle 160">
                <a:extLst>
                  <a:ext uri="{FF2B5EF4-FFF2-40B4-BE49-F238E27FC236}">
                    <a16:creationId xmlns:a16="http://schemas.microsoft.com/office/drawing/2014/main" id="{43A856B2-0125-57AC-4A3B-2CA61C1FA8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3" y="2265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29" name="Rectangle 161">
                <a:extLst>
                  <a:ext uri="{FF2B5EF4-FFF2-40B4-BE49-F238E27FC236}">
                    <a16:creationId xmlns:a16="http://schemas.microsoft.com/office/drawing/2014/main" id="{5639AEA6-FE04-6AB5-3677-98D02C69EF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2" y="2265"/>
                <a:ext cx="196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Short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30" name="Rectangle 162">
                <a:extLst>
                  <a:ext uri="{FF2B5EF4-FFF2-40B4-BE49-F238E27FC236}">
                    <a16:creationId xmlns:a16="http://schemas.microsoft.com/office/drawing/2014/main" id="{ECE13EC3-D858-963B-E10F-2C55C0CF41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23" y="2265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31" name="Rectangle 163">
                <a:extLst>
                  <a:ext uri="{FF2B5EF4-FFF2-40B4-BE49-F238E27FC236}">
                    <a16:creationId xmlns:a16="http://schemas.microsoft.com/office/drawing/2014/main" id="{C3AE787E-72BF-BC0D-A602-EAEF0A77A8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2257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32" name="Rectangle 164">
                <a:extLst>
                  <a:ext uri="{FF2B5EF4-FFF2-40B4-BE49-F238E27FC236}">
                    <a16:creationId xmlns:a16="http://schemas.microsoft.com/office/drawing/2014/main" id="{DB641AA1-2A45-2256-F8B0-D6C7000E30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" y="2257"/>
                <a:ext cx="4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33" name="Rectangle 165">
                <a:extLst>
                  <a:ext uri="{FF2B5EF4-FFF2-40B4-BE49-F238E27FC236}">
                    <a16:creationId xmlns:a16="http://schemas.microsoft.com/office/drawing/2014/main" id="{074964AA-3CB0-A254-BF7D-CAFB836186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" y="225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34" name="Rectangle 166">
                <a:extLst>
                  <a:ext uri="{FF2B5EF4-FFF2-40B4-BE49-F238E27FC236}">
                    <a16:creationId xmlns:a16="http://schemas.microsoft.com/office/drawing/2014/main" id="{18AEA8B9-E838-F765-921B-26ED163FC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7" y="2257"/>
                <a:ext cx="36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35" name="Rectangle 167">
                <a:extLst>
                  <a:ext uri="{FF2B5EF4-FFF2-40B4-BE49-F238E27FC236}">
                    <a16:creationId xmlns:a16="http://schemas.microsoft.com/office/drawing/2014/main" id="{C72381AB-218B-2CEF-3494-EBA167A185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6" y="225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36" name="Rectangle 168">
                <a:extLst>
                  <a:ext uri="{FF2B5EF4-FFF2-40B4-BE49-F238E27FC236}">
                    <a16:creationId xmlns:a16="http://schemas.microsoft.com/office/drawing/2014/main" id="{7D5F732E-25E8-8441-4414-5CC1679E63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2" y="2257"/>
                <a:ext cx="50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37" name="Rectangle 169">
                <a:extLst>
                  <a:ext uri="{FF2B5EF4-FFF2-40B4-BE49-F238E27FC236}">
                    <a16:creationId xmlns:a16="http://schemas.microsoft.com/office/drawing/2014/main" id="{08991EF8-00FE-C0BE-A902-FD26DDB59C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3" y="225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38" name="Rectangle 170">
                <a:extLst>
                  <a:ext uri="{FF2B5EF4-FFF2-40B4-BE49-F238E27FC236}">
                    <a16:creationId xmlns:a16="http://schemas.microsoft.com/office/drawing/2014/main" id="{2688C121-89B5-4D92-29CD-E64788C4E1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9" y="2257"/>
                <a:ext cx="45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39" name="Rectangle 171">
                <a:extLst>
                  <a:ext uri="{FF2B5EF4-FFF2-40B4-BE49-F238E27FC236}">
                    <a16:creationId xmlns:a16="http://schemas.microsoft.com/office/drawing/2014/main" id="{700E1764-0402-692F-904F-09F68846BC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" y="2257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40" name="Rectangle 172">
                <a:extLst>
                  <a:ext uri="{FF2B5EF4-FFF2-40B4-BE49-F238E27FC236}">
                    <a16:creationId xmlns:a16="http://schemas.microsoft.com/office/drawing/2014/main" id="{E640356A-1461-AC66-AB44-06F5CEC25F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2" y="2257"/>
                <a:ext cx="38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41" name="Rectangle 173">
                <a:extLst>
                  <a:ext uri="{FF2B5EF4-FFF2-40B4-BE49-F238E27FC236}">
                    <a16:creationId xmlns:a16="http://schemas.microsoft.com/office/drawing/2014/main" id="{7ADA2E86-05BA-1037-331F-4E3496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5" y="225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42" name="Rectangle 174">
                <a:extLst>
                  <a:ext uri="{FF2B5EF4-FFF2-40B4-BE49-F238E27FC236}">
                    <a16:creationId xmlns:a16="http://schemas.microsoft.com/office/drawing/2014/main" id="{C5E461D4-10E5-DB27-717A-B2A8E739BA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1" y="2257"/>
                <a:ext cx="155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43" name="Rectangle 175">
                <a:extLst>
                  <a:ext uri="{FF2B5EF4-FFF2-40B4-BE49-F238E27FC236}">
                    <a16:creationId xmlns:a16="http://schemas.microsoft.com/office/drawing/2014/main" id="{8042EFC9-8B5C-968D-BEBC-EBF51CFA08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1" y="2257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44" name="Rectangle 176">
                <a:extLst>
                  <a:ext uri="{FF2B5EF4-FFF2-40B4-BE49-F238E27FC236}">
                    <a16:creationId xmlns:a16="http://schemas.microsoft.com/office/drawing/2014/main" id="{20DF0874-EAA8-D8A5-6601-60DFDB9B8F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2263"/>
                <a:ext cx="12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45" name="Rectangle 177">
                <a:extLst>
                  <a:ext uri="{FF2B5EF4-FFF2-40B4-BE49-F238E27FC236}">
                    <a16:creationId xmlns:a16="http://schemas.microsoft.com/office/drawing/2014/main" id="{0B83CC95-9AC7-F88A-1A84-C811FA00E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" y="2263"/>
                <a:ext cx="6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46" name="Rectangle 178">
                <a:extLst>
                  <a:ext uri="{FF2B5EF4-FFF2-40B4-BE49-F238E27FC236}">
                    <a16:creationId xmlns:a16="http://schemas.microsoft.com/office/drawing/2014/main" id="{AD4089FD-A031-6845-D732-A01E7DE80B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6" y="2263"/>
                <a:ext cx="6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47" name="Rectangle 179">
                <a:extLst>
                  <a:ext uri="{FF2B5EF4-FFF2-40B4-BE49-F238E27FC236}">
                    <a16:creationId xmlns:a16="http://schemas.microsoft.com/office/drawing/2014/main" id="{2A0F0551-3381-1B1C-26D6-B115210CAD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3" y="2263"/>
                <a:ext cx="6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48" name="Rectangle 180">
                <a:extLst>
                  <a:ext uri="{FF2B5EF4-FFF2-40B4-BE49-F238E27FC236}">
                    <a16:creationId xmlns:a16="http://schemas.microsoft.com/office/drawing/2014/main" id="{3B23AD21-608E-42D0-1725-D21FD90917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" y="2263"/>
                <a:ext cx="5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49" name="Rectangle 181">
                <a:extLst>
                  <a:ext uri="{FF2B5EF4-FFF2-40B4-BE49-F238E27FC236}">
                    <a16:creationId xmlns:a16="http://schemas.microsoft.com/office/drawing/2014/main" id="{75255044-D7D9-2D0E-7E3D-93B4C370A9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5" y="2263"/>
                <a:ext cx="6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50" name="Rectangle 182">
                <a:extLst>
                  <a:ext uri="{FF2B5EF4-FFF2-40B4-BE49-F238E27FC236}">
                    <a16:creationId xmlns:a16="http://schemas.microsoft.com/office/drawing/2014/main" id="{B03590EA-5349-891A-F873-40DE0ED1D8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1" y="2263"/>
                <a:ext cx="12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51" name="Rectangle 183">
                <a:extLst>
                  <a:ext uri="{FF2B5EF4-FFF2-40B4-BE49-F238E27FC236}">
                    <a16:creationId xmlns:a16="http://schemas.microsoft.com/office/drawing/2014/main" id="{BE6A0E7C-AA16-5737-59B5-11BB602693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6" y="2373"/>
                <a:ext cx="18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2004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52" name="Rectangle 184">
                <a:extLst>
                  <a:ext uri="{FF2B5EF4-FFF2-40B4-BE49-F238E27FC236}">
                    <a16:creationId xmlns:a16="http://schemas.microsoft.com/office/drawing/2014/main" id="{09DF42CB-0DD5-B5E7-63C7-5215085759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21" y="2373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53" name="Rectangle 185">
                <a:extLst>
                  <a:ext uri="{FF2B5EF4-FFF2-40B4-BE49-F238E27FC236}">
                    <a16:creationId xmlns:a16="http://schemas.microsoft.com/office/drawing/2014/main" id="{E2C6040E-A886-AD19-819C-AAA0660B67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72" y="2373"/>
                <a:ext cx="9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91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54" name="Rectangle 186">
                <a:extLst>
                  <a:ext uri="{FF2B5EF4-FFF2-40B4-BE49-F238E27FC236}">
                    <a16:creationId xmlns:a16="http://schemas.microsoft.com/office/drawing/2014/main" id="{23C5D2BF-DBA7-3F34-58B0-65328BB64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70" y="2373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55" name="Rectangle 187">
                <a:extLst>
                  <a:ext uri="{FF2B5EF4-FFF2-40B4-BE49-F238E27FC236}">
                    <a16:creationId xmlns:a16="http://schemas.microsoft.com/office/drawing/2014/main" id="{97CBA56E-F002-E679-5DF7-4AEAE9B034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2" y="2373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56" name="Rectangle 188">
                <a:extLst>
                  <a:ext uri="{FF2B5EF4-FFF2-40B4-BE49-F238E27FC236}">
                    <a16:creationId xmlns:a16="http://schemas.microsoft.com/office/drawing/2014/main" id="{D1CC5331-1314-3B7D-CCCF-B9851A972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9" y="2373"/>
                <a:ext cx="23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57" name="Rectangle 189">
                <a:extLst>
                  <a:ext uri="{FF2B5EF4-FFF2-40B4-BE49-F238E27FC236}">
                    <a16:creationId xmlns:a16="http://schemas.microsoft.com/office/drawing/2014/main" id="{8B001080-6AC8-4F9D-571D-80D731491C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23" y="2373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58" name="Rectangle 190">
                <a:extLst>
                  <a:ext uri="{FF2B5EF4-FFF2-40B4-BE49-F238E27FC236}">
                    <a16:creationId xmlns:a16="http://schemas.microsoft.com/office/drawing/2014/main" id="{15D6B176-0A4F-B137-A4DA-62FB6A9E75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2" y="2373"/>
                <a:ext cx="455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Open Circuit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59" name="Rectangle 191">
                <a:extLst>
                  <a:ext uri="{FF2B5EF4-FFF2-40B4-BE49-F238E27FC236}">
                    <a16:creationId xmlns:a16="http://schemas.microsoft.com/office/drawing/2014/main" id="{DD34F038-D728-B92D-A20C-15687EDA76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1" y="2373"/>
                <a:ext cx="22" cy="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5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700">
                  <a:latin typeface="Arial" panose="020B0604020202020204" pitchFamily="34" charset="0"/>
                </a:endParaRPr>
              </a:p>
            </p:txBody>
          </p:sp>
          <p:sp>
            <p:nvSpPr>
              <p:cNvPr id="544960" name="Rectangle 192">
                <a:extLst>
                  <a:ext uri="{FF2B5EF4-FFF2-40B4-BE49-F238E27FC236}">
                    <a16:creationId xmlns:a16="http://schemas.microsoft.com/office/drawing/2014/main" id="{391C8A7D-6D8F-FBF0-63EC-32EF460D05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2364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61" name="Rectangle 193">
                <a:extLst>
                  <a:ext uri="{FF2B5EF4-FFF2-40B4-BE49-F238E27FC236}">
                    <a16:creationId xmlns:a16="http://schemas.microsoft.com/office/drawing/2014/main" id="{2318CCCB-0A1F-0362-C17A-977F40445E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0" y="2364"/>
                <a:ext cx="4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62" name="Rectangle 194">
                <a:extLst>
                  <a:ext uri="{FF2B5EF4-FFF2-40B4-BE49-F238E27FC236}">
                    <a16:creationId xmlns:a16="http://schemas.microsoft.com/office/drawing/2014/main" id="{8A828CE6-7192-76BA-AF76-3C2AC2E302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" y="236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63" name="Rectangle 195">
                <a:extLst>
                  <a:ext uri="{FF2B5EF4-FFF2-40B4-BE49-F238E27FC236}">
                    <a16:creationId xmlns:a16="http://schemas.microsoft.com/office/drawing/2014/main" id="{C8976723-DE50-D7C7-1AD9-D97052CE75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7" y="2364"/>
                <a:ext cx="36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64" name="Rectangle 196">
                <a:extLst>
                  <a:ext uri="{FF2B5EF4-FFF2-40B4-BE49-F238E27FC236}">
                    <a16:creationId xmlns:a16="http://schemas.microsoft.com/office/drawing/2014/main" id="{087DCBF6-67E2-EF7D-2C2E-9C0C14F491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6" y="236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65" name="Rectangle 197">
                <a:extLst>
                  <a:ext uri="{FF2B5EF4-FFF2-40B4-BE49-F238E27FC236}">
                    <a16:creationId xmlns:a16="http://schemas.microsoft.com/office/drawing/2014/main" id="{317E6AB5-5197-8CAA-DECE-791B4B5D7B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2" y="2364"/>
                <a:ext cx="50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66" name="Rectangle 198">
                <a:extLst>
                  <a:ext uri="{FF2B5EF4-FFF2-40B4-BE49-F238E27FC236}">
                    <a16:creationId xmlns:a16="http://schemas.microsoft.com/office/drawing/2014/main" id="{0A20D5CD-4FD5-681E-DEFA-5CC330EB6A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3" y="236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67" name="Rectangle 199">
                <a:extLst>
                  <a:ext uri="{FF2B5EF4-FFF2-40B4-BE49-F238E27FC236}">
                    <a16:creationId xmlns:a16="http://schemas.microsoft.com/office/drawing/2014/main" id="{544FEA0A-1C0D-C30F-CB90-122367CEA2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9" y="2364"/>
                <a:ext cx="45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68" name="Rectangle 200">
                <a:extLst>
                  <a:ext uri="{FF2B5EF4-FFF2-40B4-BE49-F238E27FC236}">
                    <a16:creationId xmlns:a16="http://schemas.microsoft.com/office/drawing/2014/main" id="{EC8CB1A2-814A-B44E-870B-B59B47A3FD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77" y="2364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69" name="Rectangle 201">
                <a:extLst>
                  <a:ext uri="{FF2B5EF4-FFF2-40B4-BE49-F238E27FC236}">
                    <a16:creationId xmlns:a16="http://schemas.microsoft.com/office/drawing/2014/main" id="{51C574D1-7631-30A0-41DA-72C69E59E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82" y="2364"/>
                <a:ext cx="383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70" name="Rectangle 202">
                <a:extLst>
                  <a:ext uri="{FF2B5EF4-FFF2-40B4-BE49-F238E27FC236}">
                    <a16:creationId xmlns:a16="http://schemas.microsoft.com/office/drawing/2014/main" id="{643CC230-0EBE-6F88-BCBA-9FB589DDA3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65" y="236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71" name="Rectangle 203">
                <a:extLst>
                  <a:ext uri="{FF2B5EF4-FFF2-40B4-BE49-F238E27FC236}">
                    <a16:creationId xmlns:a16="http://schemas.microsoft.com/office/drawing/2014/main" id="{08F665F0-0038-444C-CA1C-DBD92E298B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71" y="2364"/>
                <a:ext cx="155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72" name="Rectangle 204">
                <a:extLst>
                  <a:ext uri="{FF2B5EF4-FFF2-40B4-BE49-F238E27FC236}">
                    <a16:creationId xmlns:a16="http://schemas.microsoft.com/office/drawing/2014/main" id="{C4572861-C5C6-6504-8DD1-DDE14B0BAC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21" y="2364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73" name="Rectangle 205">
                <a:extLst>
                  <a:ext uri="{FF2B5EF4-FFF2-40B4-BE49-F238E27FC236}">
                    <a16:creationId xmlns:a16="http://schemas.microsoft.com/office/drawing/2014/main" id="{FD0DFF15-1CB0-FBE9-6901-F5EACED587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8" y="2370"/>
                <a:ext cx="12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4974" name="Rectangle 206">
                <a:extLst>
                  <a:ext uri="{FF2B5EF4-FFF2-40B4-BE49-F238E27FC236}">
                    <a16:creationId xmlns:a16="http://schemas.microsoft.com/office/drawing/2014/main" id="{68AF43D4-D0DA-AA4D-7489-429649182A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31" y="2370"/>
                <a:ext cx="6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44976" name="Rectangle 208">
              <a:extLst>
                <a:ext uri="{FF2B5EF4-FFF2-40B4-BE49-F238E27FC236}">
                  <a16:creationId xmlns:a16="http://schemas.microsoft.com/office/drawing/2014/main" id="{2BACE4B0-5D8F-2D0B-63EB-74FB89CBF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6" y="2370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77" name="Rectangle 209">
              <a:extLst>
                <a:ext uri="{FF2B5EF4-FFF2-40B4-BE49-F238E27FC236}">
                  <a16:creationId xmlns:a16="http://schemas.microsoft.com/office/drawing/2014/main" id="{8D2702C5-5EAC-1E71-D0D6-2046951BD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3" y="2370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78" name="Rectangle 210">
              <a:extLst>
                <a:ext uri="{FF2B5EF4-FFF2-40B4-BE49-F238E27FC236}">
                  <a16:creationId xmlns:a16="http://schemas.microsoft.com/office/drawing/2014/main" id="{E192F052-FDBE-4DFC-4F18-DE7958E6B6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7" y="2370"/>
              <a:ext cx="5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79" name="Rectangle 211">
              <a:extLst>
                <a:ext uri="{FF2B5EF4-FFF2-40B4-BE49-F238E27FC236}">
                  <a16:creationId xmlns:a16="http://schemas.microsoft.com/office/drawing/2014/main" id="{DBC27798-B4FF-416B-FBA3-67632BE23B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" y="2370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80" name="Rectangle 212">
              <a:extLst>
                <a:ext uri="{FF2B5EF4-FFF2-40B4-BE49-F238E27FC236}">
                  <a16:creationId xmlns:a16="http://schemas.microsoft.com/office/drawing/2014/main" id="{19BFA8A1-DC4A-DC71-3C13-0647E44FF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" y="2370"/>
              <a:ext cx="12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81" name="Rectangle 213">
              <a:extLst>
                <a:ext uri="{FF2B5EF4-FFF2-40B4-BE49-F238E27FC236}">
                  <a16:creationId xmlns:a16="http://schemas.microsoft.com/office/drawing/2014/main" id="{56DFD1BB-ED61-FAEB-B01F-D93AA88FB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6" y="2479"/>
              <a:ext cx="18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2005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4982" name="Rectangle 214">
              <a:extLst>
                <a:ext uri="{FF2B5EF4-FFF2-40B4-BE49-F238E27FC236}">
                  <a16:creationId xmlns:a16="http://schemas.microsoft.com/office/drawing/2014/main" id="{679B43A1-86CE-9D41-69BA-B884ADA3E7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1" y="2479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4983" name="Rectangle 215">
              <a:extLst>
                <a:ext uri="{FF2B5EF4-FFF2-40B4-BE49-F238E27FC236}">
                  <a16:creationId xmlns:a16="http://schemas.microsoft.com/office/drawing/2014/main" id="{F12193A9-EC7B-C310-C364-607EE3A800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" y="2479"/>
              <a:ext cx="9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72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4984" name="Rectangle 216">
              <a:extLst>
                <a:ext uri="{FF2B5EF4-FFF2-40B4-BE49-F238E27FC236}">
                  <a16:creationId xmlns:a16="http://schemas.microsoft.com/office/drawing/2014/main" id="{CB2B6D3C-9028-3293-AC76-93337CF0B0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479"/>
              <a:ext cx="2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4985" name="Rectangle 217">
              <a:extLst>
                <a:ext uri="{FF2B5EF4-FFF2-40B4-BE49-F238E27FC236}">
                  <a16:creationId xmlns:a16="http://schemas.microsoft.com/office/drawing/2014/main" id="{3C73AE00-64D1-679E-A702-2C25EBF908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2479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4986" name="Rectangle 218">
              <a:extLst>
                <a:ext uri="{FF2B5EF4-FFF2-40B4-BE49-F238E27FC236}">
                  <a16:creationId xmlns:a16="http://schemas.microsoft.com/office/drawing/2014/main" id="{46DFD1DB-ECEB-ADCD-9358-8B0107D38D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9" y="2479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4987" name="Rectangle 219">
              <a:extLst>
                <a:ext uri="{FF2B5EF4-FFF2-40B4-BE49-F238E27FC236}">
                  <a16:creationId xmlns:a16="http://schemas.microsoft.com/office/drawing/2014/main" id="{5DC09A3E-5E63-AB82-488A-1C5580D5FF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3" y="2479"/>
              <a:ext cx="2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4988" name="Rectangle 220">
              <a:extLst>
                <a:ext uri="{FF2B5EF4-FFF2-40B4-BE49-F238E27FC236}">
                  <a16:creationId xmlns:a16="http://schemas.microsoft.com/office/drawing/2014/main" id="{CA783D2C-5C79-5FDA-DBC5-C71C857B89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2" y="2479"/>
              <a:ext cx="196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4989" name="Rectangle 221">
              <a:extLst>
                <a:ext uri="{FF2B5EF4-FFF2-40B4-BE49-F238E27FC236}">
                  <a16:creationId xmlns:a16="http://schemas.microsoft.com/office/drawing/2014/main" id="{104EB712-70D0-1415-E857-BCBB74ED2A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3" y="2479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4990" name="Rectangle 222">
              <a:extLst>
                <a:ext uri="{FF2B5EF4-FFF2-40B4-BE49-F238E27FC236}">
                  <a16:creationId xmlns:a16="http://schemas.microsoft.com/office/drawing/2014/main" id="{5007CB20-EEFF-B6FC-0D75-21A7862215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471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91" name="Rectangle 223">
              <a:extLst>
                <a:ext uri="{FF2B5EF4-FFF2-40B4-BE49-F238E27FC236}">
                  <a16:creationId xmlns:a16="http://schemas.microsoft.com/office/drawing/2014/main" id="{7C5042F0-5F32-3D88-E698-4E30035868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" y="2471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92" name="Rectangle 224">
              <a:extLst>
                <a:ext uri="{FF2B5EF4-FFF2-40B4-BE49-F238E27FC236}">
                  <a16:creationId xmlns:a16="http://schemas.microsoft.com/office/drawing/2014/main" id="{9F064396-492A-A260-6122-33C6B2AFE4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" y="24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93" name="Rectangle 225">
              <a:extLst>
                <a:ext uri="{FF2B5EF4-FFF2-40B4-BE49-F238E27FC236}">
                  <a16:creationId xmlns:a16="http://schemas.microsoft.com/office/drawing/2014/main" id="{6CC7DE09-E2E8-E795-C84A-E9B3531824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7" y="2471"/>
              <a:ext cx="36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94" name="Rectangle 226">
              <a:extLst>
                <a:ext uri="{FF2B5EF4-FFF2-40B4-BE49-F238E27FC236}">
                  <a16:creationId xmlns:a16="http://schemas.microsoft.com/office/drawing/2014/main" id="{42D726A9-AF52-0EE2-606B-EEB356698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6" y="24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95" name="Rectangle 227">
              <a:extLst>
                <a:ext uri="{FF2B5EF4-FFF2-40B4-BE49-F238E27FC236}">
                  <a16:creationId xmlns:a16="http://schemas.microsoft.com/office/drawing/2014/main" id="{E197A01C-545D-310F-2F6B-A41D3A7B53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2" y="2471"/>
              <a:ext cx="50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96" name="Rectangle 228">
              <a:extLst>
                <a:ext uri="{FF2B5EF4-FFF2-40B4-BE49-F238E27FC236}">
                  <a16:creationId xmlns:a16="http://schemas.microsoft.com/office/drawing/2014/main" id="{8221D9CE-391E-F722-3DFD-8984DB92A8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3" y="24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97" name="Rectangle 229">
              <a:extLst>
                <a:ext uri="{FF2B5EF4-FFF2-40B4-BE49-F238E27FC236}">
                  <a16:creationId xmlns:a16="http://schemas.microsoft.com/office/drawing/2014/main" id="{C6450B35-47B9-43ED-095E-555F228C1A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9" y="2471"/>
              <a:ext cx="4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98" name="Rectangle 230">
              <a:extLst>
                <a:ext uri="{FF2B5EF4-FFF2-40B4-BE49-F238E27FC236}">
                  <a16:creationId xmlns:a16="http://schemas.microsoft.com/office/drawing/2014/main" id="{62F9F126-C1F0-3F5A-32E6-7C6382B544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7" y="2471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4999" name="Rectangle 231">
              <a:extLst>
                <a:ext uri="{FF2B5EF4-FFF2-40B4-BE49-F238E27FC236}">
                  <a16:creationId xmlns:a16="http://schemas.microsoft.com/office/drawing/2014/main" id="{478F8B4F-C84F-580A-3E48-4D7D3B9C6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2" y="2471"/>
              <a:ext cx="38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00" name="Rectangle 232">
              <a:extLst>
                <a:ext uri="{FF2B5EF4-FFF2-40B4-BE49-F238E27FC236}">
                  <a16:creationId xmlns:a16="http://schemas.microsoft.com/office/drawing/2014/main" id="{D3D23DE2-E921-0FFF-3FFE-854D318AF8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" y="24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01" name="Rectangle 233">
              <a:extLst>
                <a:ext uri="{FF2B5EF4-FFF2-40B4-BE49-F238E27FC236}">
                  <a16:creationId xmlns:a16="http://schemas.microsoft.com/office/drawing/2014/main" id="{52F48F4F-8323-C84F-FCD8-7844D8BDC3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1" y="2471"/>
              <a:ext cx="155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02" name="Rectangle 234">
              <a:extLst>
                <a:ext uri="{FF2B5EF4-FFF2-40B4-BE49-F238E27FC236}">
                  <a16:creationId xmlns:a16="http://schemas.microsoft.com/office/drawing/2014/main" id="{A920A424-7563-0F74-8D3D-F6FAF4A917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" y="2471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03" name="Rectangle 235">
              <a:extLst>
                <a:ext uri="{FF2B5EF4-FFF2-40B4-BE49-F238E27FC236}">
                  <a16:creationId xmlns:a16="http://schemas.microsoft.com/office/drawing/2014/main" id="{866569E3-1887-A8BA-8907-CAC09FD9C8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477"/>
              <a:ext cx="12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04" name="Rectangle 236">
              <a:extLst>
                <a:ext uri="{FF2B5EF4-FFF2-40B4-BE49-F238E27FC236}">
                  <a16:creationId xmlns:a16="http://schemas.microsoft.com/office/drawing/2014/main" id="{130C8E2C-2FD3-F2C4-9251-2BECBA80DA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" y="2477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05" name="Rectangle 237">
              <a:extLst>
                <a:ext uri="{FF2B5EF4-FFF2-40B4-BE49-F238E27FC236}">
                  <a16:creationId xmlns:a16="http://schemas.microsoft.com/office/drawing/2014/main" id="{2927D440-F7BF-6125-76D8-0840F34979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6" y="2477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06" name="Rectangle 238">
              <a:extLst>
                <a:ext uri="{FF2B5EF4-FFF2-40B4-BE49-F238E27FC236}">
                  <a16:creationId xmlns:a16="http://schemas.microsoft.com/office/drawing/2014/main" id="{917BBC53-48F0-9C08-C0A8-31F85485A6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3" y="2477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07" name="Rectangle 239">
              <a:extLst>
                <a:ext uri="{FF2B5EF4-FFF2-40B4-BE49-F238E27FC236}">
                  <a16:creationId xmlns:a16="http://schemas.microsoft.com/office/drawing/2014/main" id="{315C17B7-D581-B090-F875-C84BEB87E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7" y="2477"/>
              <a:ext cx="5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08" name="Rectangle 240">
              <a:extLst>
                <a:ext uri="{FF2B5EF4-FFF2-40B4-BE49-F238E27FC236}">
                  <a16:creationId xmlns:a16="http://schemas.microsoft.com/office/drawing/2014/main" id="{B47DB9AA-DD0A-90D5-DE7F-569FD11531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" y="2477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09" name="Rectangle 241">
              <a:extLst>
                <a:ext uri="{FF2B5EF4-FFF2-40B4-BE49-F238E27FC236}">
                  <a16:creationId xmlns:a16="http://schemas.microsoft.com/office/drawing/2014/main" id="{29349B58-7025-797D-D9AC-153701456A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" y="2477"/>
              <a:ext cx="12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10" name="Rectangle 242">
              <a:extLst>
                <a:ext uri="{FF2B5EF4-FFF2-40B4-BE49-F238E27FC236}">
                  <a16:creationId xmlns:a16="http://schemas.microsoft.com/office/drawing/2014/main" id="{9DF26F3A-1F90-1865-48DE-79F364AE62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6" y="2587"/>
              <a:ext cx="18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2006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11" name="Rectangle 243">
              <a:extLst>
                <a:ext uri="{FF2B5EF4-FFF2-40B4-BE49-F238E27FC236}">
                  <a16:creationId xmlns:a16="http://schemas.microsoft.com/office/drawing/2014/main" id="{CC84F051-3A4E-9560-EE1A-A8F6C0BB39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1" y="2587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12" name="Rectangle 244">
              <a:extLst>
                <a:ext uri="{FF2B5EF4-FFF2-40B4-BE49-F238E27FC236}">
                  <a16:creationId xmlns:a16="http://schemas.microsoft.com/office/drawing/2014/main" id="{99EACFF0-224C-99D0-0F3F-34D690AFE4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" y="2587"/>
              <a:ext cx="9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82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13" name="Rectangle 245">
              <a:extLst>
                <a:ext uri="{FF2B5EF4-FFF2-40B4-BE49-F238E27FC236}">
                  <a16:creationId xmlns:a16="http://schemas.microsoft.com/office/drawing/2014/main" id="{5575E268-5DA3-A684-CD54-6C69E64C7D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587"/>
              <a:ext cx="2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14" name="Rectangle 246">
              <a:extLst>
                <a:ext uri="{FF2B5EF4-FFF2-40B4-BE49-F238E27FC236}">
                  <a16:creationId xmlns:a16="http://schemas.microsoft.com/office/drawing/2014/main" id="{A5783965-E99D-53A8-C826-45D4F44722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2587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15" name="Rectangle 247">
              <a:extLst>
                <a:ext uri="{FF2B5EF4-FFF2-40B4-BE49-F238E27FC236}">
                  <a16:creationId xmlns:a16="http://schemas.microsoft.com/office/drawing/2014/main" id="{37B2854E-6DEB-80A2-F2C3-4636FD403D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9" y="2587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16" name="Rectangle 248">
              <a:extLst>
                <a:ext uri="{FF2B5EF4-FFF2-40B4-BE49-F238E27FC236}">
                  <a16:creationId xmlns:a16="http://schemas.microsoft.com/office/drawing/2014/main" id="{7B50AA27-36F7-AF6F-78E6-0212AEBA6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3" y="2587"/>
              <a:ext cx="2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17" name="Rectangle 249">
              <a:extLst>
                <a:ext uri="{FF2B5EF4-FFF2-40B4-BE49-F238E27FC236}">
                  <a16:creationId xmlns:a16="http://schemas.microsoft.com/office/drawing/2014/main" id="{D11957AE-AC24-CFAF-14B5-719516C7A8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2" y="2587"/>
              <a:ext cx="196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18" name="Rectangle 250">
              <a:extLst>
                <a:ext uri="{FF2B5EF4-FFF2-40B4-BE49-F238E27FC236}">
                  <a16:creationId xmlns:a16="http://schemas.microsoft.com/office/drawing/2014/main" id="{C8AC5D6C-DEC9-0942-5232-1A1F088052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3" y="2587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19" name="Rectangle 251">
              <a:extLst>
                <a:ext uri="{FF2B5EF4-FFF2-40B4-BE49-F238E27FC236}">
                  <a16:creationId xmlns:a16="http://schemas.microsoft.com/office/drawing/2014/main" id="{EB5F563C-B1DB-2559-D72A-802319F50F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578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20" name="Rectangle 252">
              <a:extLst>
                <a:ext uri="{FF2B5EF4-FFF2-40B4-BE49-F238E27FC236}">
                  <a16:creationId xmlns:a16="http://schemas.microsoft.com/office/drawing/2014/main" id="{9AA0776D-8665-FB56-6A84-6CC67CEA0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" y="2578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21" name="Rectangle 253">
              <a:extLst>
                <a:ext uri="{FF2B5EF4-FFF2-40B4-BE49-F238E27FC236}">
                  <a16:creationId xmlns:a16="http://schemas.microsoft.com/office/drawing/2014/main" id="{806B23AB-5AD0-2835-2968-FF8C08A796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" y="257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22" name="Rectangle 254">
              <a:extLst>
                <a:ext uri="{FF2B5EF4-FFF2-40B4-BE49-F238E27FC236}">
                  <a16:creationId xmlns:a16="http://schemas.microsoft.com/office/drawing/2014/main" id="{9EA6888E-F982-B3A1-7084-BBB6EBF9B9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7" y="2578"/>
              <a:ext cx="36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23" name="Rectangle 255">
              <a:extLst>
                <a:ext uri="{FF2B5EF4-FFF2-40B4-BE49-F238E27FC236}">
                  <a16:creationId xmlns:a16="http://schemas.microsoft.com/office/drawing/2014/main" id="{050690B9-2765-3A6C-36B9-CCAF7C1D71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6" y="257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24" name="Rectangle 256">
              <a:extLst>
                <a:ext uri="{FF2B5EF4-FFF2-40B4-BE49-F238E27FC236}">
                  <a16:creationId xmlns:a16="http://schemas.microsoft.com/office/drawing/2014/main" id="{B2EE61C6-8807-F2E1-0193-106FA73386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2" y="2578"/>
              <a:ext cx="50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25" name="Rectangle 257">
              <a:extLst>
                <a:ext uri="{FF2B5EF4-FFF2-40B4-BE49-F238E27FC236}">
                  <a16:creationId xmlns:a16="http://schemas.microsoft.com/office/drawing/2014/main" id="{2DF456D2-F004-A1F4-E5BF-AFCD94408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3" y="257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26" name="Rectangle 258">
              <a:extLst>
                <a:ext uri="{FF2B5EF4-FFF2-40B4-BE49-F238E27FC236}">
                  <a16:creationId xmlns:a16="http://schemas.microsoft.com/office/drawing/2014/main" id="{5A1D0D44-7BD0-2E0F-694A-E2CC5FC29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9" y="2578"/>
              <a:ext cx="4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27" name="Rectangle 259">
              <a:extLst>
                <a:ext uri="{FF2B5EF4-FFF2-40B4-BE49-F238E27FC236}">
                  <a16:creationId xmlns:a16="http://schemas.microsoft.com/office/drawing/2014/main" id="{D6A19A98-07C1-48D1-DAEA-C075E49AE5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7" y="2578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28" name="Rectangle 260">
              <a:extLst>
                <a:ext uri="{FF2B5EF4-FFF2-40B4-BE49-F238E27FC236}">
                  <a16:creationId xmlns:a16="http://schemas.microsoft.com/office/drawing/2014/main" id="{22B866C7-7431-7A1F-84FE-B2C59E5C6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2" y="2578"/>
              <a:ext cx="38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29" name="Rectangle 261">
              <a:extLst>
                <a:ext uri="{FF2B5EF4-FFF2-40B4-BE49-F238E27FC236}">
                  <a16:creationId xmlns:a16="http://schemas.microsoft.com/office/drawing/2014/main" id="{BF6F2044-9A0A-3FBC-B273-1D65994DAB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" y="257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30" name="Rectangle 262">
              <a:extLst>
                <a:ext uri="{FF2B5EF4-FFF2-40B4-BE49-F238E27FC236}">
                  <a16:creationId xmlns:a16="http://schemas.microsoft.com/office/drawing/2014/main" id="{C9F4CD44-E347-75EA-CE14-B2CD9C7F0C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1" y="2578"/>
              <a:ext cx="155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31" name="Rectangle 263">
              <a:extLst>
                <a:ext uri="{FF2B5EF4-FFF2-40B4-BE49-F238E27FC236}">
                  <a16:creationId xmlns:a16="http://schemas.microsoft.com/office/drawing/2014/main" id="{FC04F755-4C75-D863-3719-35E3A3AC90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" y="2578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32" name="Rectangle 264">
              <a:extLst>
                <a:ext uri="{FF2B5EF4-FFF2-40B4-BE49-F238E27FC236}">
                  <a16:creationId xmlns:a16="http://schemas.microsoft.com/office/drawing/2014/main" id="{4242010E-A81A-269D-1776-BE1A8024EC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584"/>
              <a:ext cx="12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33" name="Rectangle 265">
              <a:extLst>
                <a:ext uri="{FF2B5EF4-FFF2-40B4-BE49-F238E27FC236}">
                  <a16:creationId xmlns:a16="http://schemas.microsoft.com/office/drawing/2014/main" id="{1E47711D-4C9A-D030-612A-69211D0507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" y="2584"/>
              <a:ext cx="6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34" name="Rectangle 266">
              <a:extLst>
                <a:ext uri="{FF2B5EF4-FFF2-40B4-BE49-F238E27FC236}">
                  <a16:creationId xmlns:a16="http://schemas.microsoft.com/office/drawing/2014/main" id="{49D8AE1A-2488-2DED-32D8-F6A66DC113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6" y="2584"/>
              <a:ext cx="6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35" name="Rectangle 267">
              <a:extLst>
                <a:ext uri="{FF2B5EF4-FFF2-40B4-BE49-F238E27FC236}">
                  <a16:creationId xmlns:a16="http://schemas.microsoft.com/office/drawing/2014/main" id="{7B43A32D-6B5C-ECAA-A64E-35FC1F4C04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3" y="2584"/>
              <a:ext cx="6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36" name="Rectangle 268">
              <a:extLst>
                <a:ext uri="{FF2B5EF4-FFF2-40B4-BE49-F238E27FC236}">
                  <a16:creationId xmlns:a16="http://schemas.microsoft.com/office/drawing/2014/main" id="{E99F478F-77A0-0332-3FFE-6153B8CC7C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7" y="2584"/>
              <a:ext cx="5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37" name="Rectangle 269">
              <a:extLst>
                <a:ext uri="{FF2B5EF4-FFF2-40B4-BE49-F238E27FC236}">
                  <a16:creationId xmlns:a16="http://schemas.microsoft.com/office/drawing/2014/main" id="{2D26C8C5-D666-484E-7519-35423D2F8E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" y="2584"/>
              <a:ext cx="6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38" name="Rectangle 270">
              <a:extLst>
                <a:ext uri="{FF2B5EF4-FFF2-40B4-BE49-F238E27FC236}">
                  <a16:creationId xmlns:a16="http://schemas.microsoft.com/office/drawing/2014/main" id="{8B522635-289D-E6C3-FC77-ACDC7CBE1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" y="2584"/>
              <a:ext cx="12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39" name="Rectangle 271">
              <a:extLst>
                <a:ext uri="{FF2B5EF4-FFF2-40B4-BE49-F238E27FC236}">
                  <a16:creationId xmlns:a16="http://schemas.microsoft.com/office/drawing/2014/main" id="{00691AA9-1ECC-72E5-CBA3-32C20AD3F0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6" y="2694"/>
              <a:ext cx="18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2007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40" name="Rectangle 272">
              <a:extLst>
                <a:ext uri="{FF2B5EF4-FFF2-40B4-BE49-F238E27FC236}">
                  <a16:creationId xmlns:a16="http://schemas.microsoft.com/office/drawing/2014/main" id="{FF1A6CF4-DB9A-94D2-35FB-0F57D44465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1" y="2694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41" name="Rectangle 273">
              <a:extLst>
                <a:ext uri="{FF2B5EF4-FFF2-40B4-BE49-F238E27FC236}">
                  <a16:creationId xmlns:a16="http://schemas.microsoft.com/office/drawing/2014/main" id="{068912E9-4886-60E2-F080-9CB3BD7A54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" y="2694"/>
              <a:ext cx="9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67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42" name="Rectangle 274">
              <a:extLst>
                <a:ext uri="{FF2B5EF4-FFF2-40B4-BE49-F238E27FC236}">
                  <a16:creationId xmlns:a16="http://schemas.microsoft.com/office/drawing/2014/main" id="{4A839413-86BC-9C2B-693B-BA2D32BBEE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694"/>
              <a:ext cx="2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43" name="Rectangle 275">
              <a:extLst>
                <a:ext uri="{FF2B5EF4-FFF2-40B4-BE49-F238E27FC236}">
                  <a16:creationId xmlns:a16="http://schemas.microsoft.com/office/drawing/2014/main" id="{13F80677-812A-F4AA-52F7-8C7E73AB9F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2694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44" name="Rectangle 276">
              <a:extLst>
                <a:ext uri="{FF2B5EF4-FFF2-40B4-BE49-F238E27FC236}">
                  <a16:creationId xmlns:a16="http://schemas.microsoft.com/office/drawing/2014/main" id="{6A000F72-1C55-8BDC-20EA-B4ECEC8068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9" y="2694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45" name="Rectangle 277">
              <a:extLst>
                <a:ext uri="{FF2B5EF4-FFF2-40B4-BE49-F238E27FC236}">
                  <a16:creationId xmlns:a16="http://schemas.microsoft.com/office/drawing/2014/main" id="{5FCFE576-04A1-5030-46B9-694808635A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3" y="2694"/>
              <a:ext cx="2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46" name="Rectangle 278">
              <a:extLst>
                <a:ext uri="{FF2B5EF4-FFF2-40B4-BE49-F238E27FC236}">
                  <a16:creationId xmlns:a16="http://schemas.microsoft.com/office/drawing/2014/main" id="{263D85E6-7957-1E3F-A998-4F51DBE0F1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2" y="2694"/>
              <a:ext cx="378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No Failure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47" name="Rectangle 279">
              <a:extLst>
                <a:ext uri="{FF2B5EF4-FFF2-40B4-BE49-F238E27FC236}">
                  <a16:creationId xmlns:a16="http://schemas.microsoft.com/office/drawing/2014/main" id="{3B0C634D-684A-BB2F-8094-1F3BBFB949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8" y="2694"/>
              <a:ext cx="2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48" name="Rectangle 280">
              <a:extLst>
                <a:ext uri="{FF2B5EF4-FFF2-40B4-BE49-F238E27FC236}">
                  <a16:creationId xmlns:a16="http://schemas.microsoft.com/office/drawing/2014/main" id="{74285558-9AEF-AE12-5DF8-B8F173F7DE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686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49" name="Rectangle 281">
              <a:extLst>
                <a:ext uri="{FF2B5EF4-FFF2-40B4-BE49-F238E27FC236}">
                  <a16:creationId xmlns:a16="http://schemas.microsoft.com/office/drawing/2014/main" id="{E9B196B9-ADE2-14B7-AB85-0987438F7F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" y="2686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50" name="Rectangle 282">
              <a:extLst>
                <a:ext uri="{FF2B5EF4-FFF2-40B4-BE49-F238E27FC236}">
                  <a16:creationId xmlns:a16="http://schemas.microsoft.com/office/drawing/2014/main" id="{A039A975-FBF9-C2E5-2EAE-5590C3D7DA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" y="268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51" name="Rectangle 283">
              <a:extLst>
                <a:ext uri="{FF2B5EF4-FFF2-40B4-BE49-F238E27FC236}">
                  <a16:creationId xmlns:a16="http://schemas.microsoft.com/office/drawing/2014/main" id="{B536EFCE-0E68-CC4C-747C-A3EB499633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7" y="2686"/>
              <a:ext cx="36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52" name="Rectangle 284">
              <a:extLst>
                <a:ext uri="{FF2B5EF4-FFF2-40B4-BE49-F238E27FC236}">
                  <a16:creationId xmlns:a16="http://schemas.microsoft.com/office/drawing/2014/main" id="{A4785795-E968-867B-CA7F-6CD34B216F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6" y="268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53" name="Rectangle 285">
              <a:extLst>
                <a:ext uri="{FF2B5EF4-FFF2-40B4-BE49-F238E27FC236}">
                  <a16:creationId xmlns:a16="http://schemas.microsoft.com/office/drawing/2014/main" id="{FCDF2D65-5465-EC4E-BC29-87634D256E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2" y="2686"/>
              <a:ext cx="50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54" name="Rectangle 286">
              <a:extLst>
                <a:ext uri="{FF2B5EF4-FFF2-40B4-BE49-F238E27FC236}">
                  <a16:creationId xmlns:a16="http://schemas.microsoft.com/office/drawing/2014/main" id="{C669BB69-6043-9D1C-7AFB-4B116DCD6D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3" y="268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55" name="Rectangle 287">
              <a:extLst>
                <a:ext uri="{FF2B5EF4-FFF2-40B4-BE49-F238E27FC236}">
                  <a16:creationId xmlns:a16="http://schemas.microsoft.com/office/drawing/2014/main" id="{E35B8830-B7A6-183E-C646-18728EC8E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9" y="2686"/>
              <a:ext cx="4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56" name="Rectangle 288">
              <a:extLst>
                <a:ext uri="{FF2B5EF4-FFF2-40B4-BE49-F238E27FC236}">
                  <a16:creationId xmlns:a16="http://schemas.microsoft.com/office/drawing/2014/main" id="{6839295C-A674-AED7-7449-C9E904D64D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7" y="2686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57" name="Rectangle 289">
              <a:extLst>
                <a:ext uri="{FF2B5EF4-FFF2-40B4-BE49-F238E27FC236}">
                  <a16:creationId xmlns:a16="http://schemas.microsoft.com/office/drawing/2014/main" id="{FD15A307-D25F-C87A-27CC-AE2130B93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2" y="2686"/>
              <a:ext cx="38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58" name="Rectangle 290">
              <a:extLst>
                <a:ext uri="{FF2B5EF4-FFF2-40B4-BE49-F238E27FC236}">
                  <a16:creationId xmlns:a16="http://schemas.microsoft.com/office/drawing/2014/main" id="{16B7C5ED-EFBA-0266-1F3D-40F834B79D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" y="268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59" name="Rectangle 291">
              <a:extLst>
                <a:ext uri="{FF2B5EF4-FFF2-40B4-BE49-F238E27FC236}">
                  <a16:creationId xmlns:a16="http://schemas.microsoft.com/office/drawing/2014/main" id="{D359E5FB-ED95-9ACB-94AD-AC7CD205F0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1" y="2686"/>
              <a:ext cx="155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60" name="Rectangle 292">
              <a:extLst>
                <a:ext uri="{FF2B5EF4-FFF2-40B4-BE49-F238E27FC236}">
                  <a16:creationId xmlns:a16="http://schemas.microsoft.com/office/drawing/2014/main" id="{59C49DC6-55AC-C33F-A403-6A36B52AA5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" y="2686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61" name="Rectangle 293">
              <a:extLst>
                <a:ext uri="{FF2B5EF4-FFF2-40B4-BE49-F238E27FC236}">
                  <a16:creationId xmlns:a16="http://schemas.microsoft.com/office/drawing/2014/main" id="{856277B4-4F7A-09DD-AB71-A83C5DF24B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692"/>
              <a:ext cx="12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62" name="Rectangle 294">
              <a:extLst>
                <a:ext uri="{FF2B5EF4-FFF2-40B4-BE49-F238E27FC236}">
                  <a16:creationId xmlns:a16="http://schemas.microsoft.com/office/drawing/2014/main" id="{4C9B7551-D57D-9A2A-E3C4-4C14532EAC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" y="2692"/>
              <a:ext cx="6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63" name="Rectangle 295">
              <a:extLst>
                <a:ext uri="{FF2B5EF4-FFF2-40B4-BE49-F238E27FC236}">
                  <a16:creationId xmlns:a16="http://schemas.microsoft.com/office/drawing/2014/main" id="{2C0BDC8F-17F9-3C10-5398-60FE6CA292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6" y="2692"/>
              <a:ext cx="6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64" name="Rectangle 296">
              <a:extLst>
                <a:ext uri="{FF2B5EF4-FFF2-40B4-BE49-F238E27FC236}">
                  <a16:creationId xmlns:a16="http://schemas.microsoft.com/office/drawing/2014/main" id="{731CB59E-EA2A-02BB-E8B2-8EDA9C2857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3" y="2692"/>
              <a:ext cx="6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65" name="Rectangle 297">
              <a:extLst>
                <a:ext uri="{FF2B5EF4-FFF2-40B4-BE49-F238E27FC236}">
                  <a16:creationId xmlns:a16="http://schemas.microsoft.com/office/drawing/2014/main" id="{A0AAC270-F06C-C1C6-DCF7-A9C1506196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7" y="2692"/>
              <a:ext cx="5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66" name="Rectangle 298">
              <a:extLst>
                <a:ext uri="{FF2B5EF4-FFF2-40B4-BE49-F238E27FC236}">
                  <a16:creationId xmlns:a16="http://schemas.microsoft.com/office/drawing/2014/main" id="{580FCE52-768D-71A2-EB95-7D69BC280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" y="2692"/>
              <a:ext cx="6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67" name="Rectangle 299">
              <a:extLst>
                <a:ext uri="{FF2B5EF4-FFF2-40B4-BE49-F238E27FC236}">
                  <a16:creationId xmlns:a16="http://schemas.microsoft.com/office/drawing/2014/main" id="{DABAC569-FF90-7400-2BAA-8CF74537D3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" y="2692"/>
              <a:ext cx="12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68" name="Rectangle 300">
              <a:extLst>
                <a:ext uri="{FF2B5EF4-FFF2-40B4-BE49-F238E27FC236}">
                  <a16:creationId xmlns:a16="http://schemas.microsoft.com/office/drawing/2014/main" id="{5C56A38A-F70E-6138-B187-008693BD02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6" y="2801"/>
              <a:ext cx="18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2008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69" name="Rectangle 301">
              <a:extLst>
                <a:ext uri="{FF2B5EF4-FFF2-40B4-BE49-F238E27FC236}">
                  <a16:creationId xmlns:a16="http://schemas.microsoft.com/office/drawing/2014/main" id="{306E7228-9F43-4113-407E-1864917A77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1" y="2801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70" name="Rectangle 302">
              <a:extLst>
                <a:ext uri="{FF2B5EF4-FFF2-40B4-BE49-F238E27FC236}">
                  <a16:creationId xmlns:a16="http://schemas.microsoft.com/office/drawing/2014/main" id="{F6A1539C-EEA3-CC66-3501-2E167C560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2" y="2801"/>
              <a:ext cx="9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65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71" name="Rectangle 303">
              <a:extLst>
                <a:ext uri="{FF2B5EF4-FFF2-40B4-BE49-F238E27FC236}">
                  <a16:creationId xmlns:a16="http://schemas.microsoft.com/office/drawing/2014/main" id="{97D76D74-90D7-20C9-5D70-D675E6E8DB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2801"/>
              <a:ext cx="2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72" name="Rectangle 304">
              <a:extLst>
                <a:ext uri="{FF2B5EF4-FFF2-40B4-BE49-F238E27FC236}">
                  <a16:creationId xmlns:a16="http://schemas.microsoft.com/office/drawing/2014/main" id="{573368F2-955C-D82F-3EF5-4CBB327275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52" y="2801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73" name="Rectangle 305">
              <a:extLst>
                <a:ext uri="{FF2B5EF4-FFF2-40B4-BE49-F238E27FC236}">
                  <a16:creationId xmlns:a16="http://schemas.microsoft.com/office/drawing/2014/main" id="{D8B6E400-C905-9D35-6E3A-A066B3607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9" y="2801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74" name="Rectangle 306">
              <a:extLst>
                <a:ext uri="{FF2B5EF4-FFF2-40B4-BE49-F238E27FC236}">
                  <a16:creationId xmlns:a16="http://schemas.microsoft.com/office/drawing/2014/main" id="{45D824E3-B5D6-0684-F8C7-517C0FB8A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23" y="2801"/>
              <a:ext cx="22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75" name="Rectangle 307">
              <a:extLst>
                <a:ext uri="{FF2B5EF4-FFF2-40B4-BE49-F238E27FC236}">
                  <a16:creationId xmlns:a16="http://schemas.microsoft.com/office/drawing/2014/main" id="{E8B117F9-7AAF-449D-43FB-FF7BFEEB4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2" y="2801"/>
              <a:ext cx="196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76" name="Rectangle 308">
              <a:extLst>
                <a:ext uri="{FF2B5EF4-FFF2-40B4-BE49-F238E27FC236}">
                  <a16:creationId xmlns:a16="http://schemas.microsoft.com/office/drawing/2014/main" id="{D1061CF8-953E-E63C-8130-B82F2AC4D1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3" y="2801"/>
              <a:ext cx="23" cy="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5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700">
                <a:latin typeface="Arial" panose="020B0604020202020204" pitchFamily="34" charset="0"/>
              </a:endParaRPr>
            </a:p>
          </p:txBody>
        </p:sp>
        <p:sp>
          <p:nvSpPr>
            <p:cNvPr id="545077" name="Rectangle 309">
              <a:extLst>
                <a:ext uri="{FF2B5EF4-FFF2-40B4-BE49-F238E27FC236}">
                  <a16:creationId xmlns:a16="http://schemas.microsoft.com/office/drawing/2014/main" id="{DF9EFDCD-E9F3-8357-6883-1F480EB01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792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78" name="Rectangle 310">
              <a:extLst>
                <a:ext uri="{FF2B5EF4-FFF2-40B4-BE49-F238E27FC236}">
                  <a16:creationId xmlns:a16="http://schemas.microsoft.com/office/drawing/2014/main" id="{17314278-860C-AC52-7466-B191A6AC01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" y="2792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79" name="Rectangle 311">
              <a:extLst>
                <a:ext uri="{FF2B5EF4-FFF2-40B4-BE49-F238E27FC236}">
                  <a16:creationId xmlns:a16="http://schemas.microsoft.com/office/drawing/2014/main" id="{75DD2B00-6C63-EFFB-40C3-422508C3E6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" y="279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80" name="Rectangle 312">
              <a:extLst>
                <a:ext uri="{FF2B5EF4-FFF2-40B4-BE49-F238E27FC236}">
                  <a16:creationId xmlns:a16="http://schemas.microsoft.com/office/drawing/2014/main" id="{6B920106-75BD-DDCC-B33C-39DF54A417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7" y="2792"/>
              <a:ext cx="36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81" name="Rectangle 313">
              <a:extLst>
                <a:ext uri="{FF2B5EF4-FFF2-40B4-BE49-F238E27FC236}">
                  <a16:creationId xmlns:a16="http://schemas.microsoft.com/office/drawing/2014/main" id="{465FC07A-B1B5-89DE-DDF2-9012A1A023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6" y="279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82" name="Rectangle 314">
              <a:extLst>
                <a:ext uri="{FF2B5EF4-FFF2-40B4-BE49-F238E27FC236}">
                  <a16:creationId xmlns:a16="http://schemas.microsoft.com/office/drawing/2014/main" id="{6530A74E-6215-4E0D-3CAB-EFCD9B0D34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2" y="2792"/>
              <a:ext cx="50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83" name="Rectangle 315">
              <a:extLst>
                <a:ext uri="{FF2B5EF4-FFF2-40B4-BE49-F238E27FC236}">
                  <a16:creationId xmlns:a16="http://schemas.microsoft.com/office/drawing/2014/main" id="{E82F6234-18AB-EAC1-86DF-2818581FD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3" y="279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84" name="Rectangle 316">
              <a:extLst>
                <a:ext uri="{FF2B5EF4-FFF2-40B4-BE49-F238E27FC236}">
                  <a16:creationId xmlns:a16="http://schemas.microsoft.com/office/drawing/2014/main" id="{18A73FA9-0D11-C095-99DF-042DA4A855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9" y="2792"/>
              <a:ext cx="4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85" name="Rectangle 317">
              <a:extLst>
                <a:ext uri="{FF2B5EF4-FFF2-40B4-BE49-F238E27FC236}">
                  <a16:creationId xmlns:a16="http://schemas.microsoft.com/office/drawing/2014/main" id="{BFDCBB74-5B01-D9C8-2E83-FD2404A287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7" y="2792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86" name="Rectangle 318">
              <a:extLst>
                <a:ext uri="{FF2B5EF4-FFF2-40B4-BE49-F238E27FC236}">
                  <a16:creationId xmlns:a16="http://schemas.microsoft.com/office/drawing/2014/main" id="{BBB36C5C-DF16-4F2F-0D37-3940A1E465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2" y="2792"/>
              <a:ext cx="38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87" name="Rectangle 319">
              <a:extLst>
                <a:ext uri="{FF2B5EF4-FFF2-40B4-BE49-F238E27FC236}">
                  <a16:creationId xmlns:a16="http://schemas.microsoft.com/office/drawing/2014/main" id="{7EC1E1FC-60A8-34FA-99F5-1CAFD5D25D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" y="279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88" name="Rectangle 320">
              <a:extLst>
                <a:ext uri="{FF2B5EF4-FFF2-40B4-BE49-F238E27FC236}">
                  <a16:creationId xmlns:a16="http://schemas.microsoft.com/office/drawing/2014/main" id="{A14BEA0A-B24E-8A82-BFCB-EB1832D133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1" y="2792"/>
              <a:ext cx="155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89" name="Rectangle 321">
              <a:extLst>
                <a:ext uri="{FF2B5EF4-FFF2-40B4-BE49-F238E27FC236}">
                  <a16:creationId xmlns:a16="http://schemas.microsoft.com/office/drawing/2014/main" id="{BE9CC638-F312-CFC1-1AB3-C503F70566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" y="2792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90" name="Rectangle 322">
              <a:extLst>
                <a:ext uri="{FF2B5EF4-FFF2-40B4-BE49-F238E27FC236}">
                  <a16:creationId xmlns:a16="http://schemas.microsoft.com/office/drawing/2014/main" id="{BAD3B9C8-05B9-FEC5-7104-583E7B39C0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798"/>
              <a:ext cx="12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91" name="Rectangle 323">
              <a:extLst>
                <a:ext uri="{FF2B5EF4-FFF2-40B4-BE49-F238E27FC236}">
                  <a16:creationId xmlns:a16="http://schemas.microsoft.com/office/drawing/2014/main" id="{B4A8001A-5946-5E83-8729-A27AA5BFEA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899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92" name="Rectangle 324">
              <a:extLst>
                <a:ext uri="{FF2B5EF4-FFF2-40B4-BE49-F238E27FC236}">
                  <a16:creationId xmlns:a16="http://schemas.microsoft.com/office/drawing/2014/main" id="{3D2CE50C-7471-46FE-B502-202665DF98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899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93" name="Rectangle 325">
              <a:extLst>
                <a:ext uri="{FF2B5EF4-FFF2-40B4-BE49-F238E27FC236}">
                  <a16:creationId xmlns:a16="http://schemas.microsoft.com/office/drawing/2014/main" id="{0E1EB3FE-8070-B76D-6657-CEA40CE16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" y="2899"/>
              <a:ext cx="4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94" name="Rectangle 326">
              <a:extLst>
                <a:ext uri="{FF2B5EF4-FFF2-40B4-BE49-F238E27FC236}">
                  <a16:creationId xmlns:a16="http://schemas.microsoft.com/office/drawing/2014/main" id="{F459125C-E93C-1EA4-3992-B33C732A94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" y="2798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95" name="Rectangle 327">
              <a:extLst>
                <a:ext uri="{FF2B5EF4-FFF2-40B4-BE49-F238E27FC236}">
                  <a16:creationId xmlns:a16="http://schemas.microsoft.com/office/drawing/2014/main" id="{020C9A34-C4CD-6696-C541-A386D5F56B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31" y="2899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96" name="Rectangle 328">
              <a:extLst>
                <a:ext uri="{FF2B5EF4-FFF2-40B4-BE49-F238E27FC236}">
                  <a16:creationId xmlns:a16="http://schemas.microsoft.com/office/drawing/2014/main" id="{589BD956-F6AE-09C7-56F8-32C259078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2" y="2899"/>
              <a:ext cx="364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97" name="Rectangle 329">
              <a:extLst>
                <a:ext uri="{FF2B5EF4-FFF2-40B4-BE49-F238E27FC236}">
                  <a16:creationId xmlns:a16="http://schemas.microsoft.com/office/drawing/2014/main" id="{92EB6160-6E7C-A97D-F3F7-699F801542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6" y="2798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98" name="Rectangle 330">
              <a:extLst>
                <a:ext uri="{FF2B5EF4-FFF2-40B4-BE49-F238E27FC236}">
                  <a16:creationId xmlns:a16="http://schemas.microsoft.com/office/drawing/2014/main" id="{B33206FF-47E6-76A0-79A7-7A9B9CDDF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6" y="2899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099" name="Rectangle 331">
              <a:extLst>
                <a:ext uri="{FF2B5EF4-FFF2-40B4-BE49-F238E27FC236}">
                  <a16:creationId xmlns:a16="http://schemas.microsoft.com/office/drawing/2014/main" id="{D3FAA331-81D1-BEDC-5B44-3D1FC6912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8" y="2899"/>
              <a:ext cx="49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100" name="Rectangle 332">
              <a:extLst>
                <a:ext uri="{FF2B5EF4-FFF2-40B4-BE49-F238E27FC236}">
                  <a16:creationId xmlns:a16="http://schemas.microsoft.com/office/drawing/2014/main" id="{2C42F7F5-F8BD-DB7A-CD0F-EF203210D3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3" y="2798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101" name="Rectangle 333">
              <a:extLst>
                <a:ext uri="{FF2B5EF4-FFF2-40B4-BE49-F238E27FC236}">
                  <a16:creationId xmlns:a16="http://schemas.microsoft.com/office/drawing/2014/main" id="{C73DABDB-EEF9-5FAF-4EAE-89DAEF83D0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3" y="2899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102" name="Rectangle 334">
              <a:extLst>
                <a:ext uri="{FF2B5EF4-FFF2-40B4-BE49-F238E27FC236}">
                  <a16:creationId xmlns:a16="http://schemas.microsoft.com/office/drawing/2014/main" id="{CB291D12-77C9-2DE0-72C8-2733D5B842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5" y="2899"/>
              <a:ext cx="4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103" name="Rectangle 335">
              <a:extLst>
                <a:ext uri="{FF2B5EF4-FFF2-40B4-BE49-F238E27FC236}">
                  <a16:creationId xmlns:a16="http://schemas.microsoft.com/office/drawing/2014/main" id="{9D5BF454-237B-CB34-5B0E-80B374A2F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7" y="2798"/>
              <a:ext cx="5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104" name="Rectangle 336">
              <a:extLst>
                <a:ext uri="{FF2B5EF4-FFF2-40B4-BE49-F238E27FC236}">
                  <a16:creationId xmlns:a16="http://schemas.microsoft.com/office/drawing/2014/main" id="{114AF6C5-44F0-01F2-853D-2287254EFD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77" y="2899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105" name="Rectangle 337">
              <a:extLst>
                <a:ext uri="{FF2B5EF4-FFF2-40B4-BE49-F238E27FC236}">
                  <a16:creationId xmlns:a16="http://schemas.microsoft.com/office/drawing/2014/main" id="{F205F688-0E51-2A8D-9B65-5719A536D4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8" y="2899"/>
              <a:ext cx="37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106" name="Rectangle 338">
              <a:extLst>
                <a:ext uri="{FF2B5EF4-FFF2-40B4-BE49-F238E27FC236}">
                  <a16:creationId xmlns:a16="http://schemas.microsoft.com/office/drawing/2014/main" id="{16D7ED45-D5E9-8FD0-6F35-9EC2C6444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" y="2798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107" name="Rectangle 339">
              <a:extLst>
                <a:ext uri="{FF2B5EF4-FFF2-40B4-BE49-F238E27FC236}">
                  <a16:creationId xmlns:a16="http://schemas.microsoft.com/office/drawing/2014/main" id="{8B8B9688-A99B-740E-1D27-760FEFD5D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5" y="2899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108" name="Rectangle 340">
              <a:extLst>
                <a:ext uri="{FF2B5EF4-FFF2-40B4-BE49-F238E27FC236}">
                  <a16:creationId xmlns:a16="http://schemas.microsoft.com/office/drawing/2014/main" id="{A020501E-3789-8DE7-AE74-88FD035244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7" y="2899"/>
              <a:ext cx="1544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109" name="Rectangle 341">
              <a:extLst>
                <a:ext uri="{FF2B5EF4-FFF2-40B4-BE49-F238E27FC236}">
                  <a16:creationId xmlns:a16="http://schemas.microsoft.com/office/drawing/2014/main" id="{6A102CC0-2B2C-4A44-1543-D8E03919F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" y="2798"/>
              <a:ext cx="12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110" name="Rectangle 342">
              <a:extLst>
                <a:ext uri="{FF2B5EF4-FFF2-40B4-BE49-F238E27FC236}">
                  <a16:creationId xmlns:a16="http://schemas.microsoft.com/office/drawing/2014/main" id="{D7C5464F-5103-11F3-6B59-D98B91606D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" y="2899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5111" name="Rectangle 343">
              <a:extLst>
                <a:ext uri="{FF2B5EF4-FFF2-40B4-BE49-F238E27FC236}">
                  <a16:creationId xmlns:a16="http://schemas.microsoft.com/office/drawing/2014/main" id="{95DB09B8-E314-21FA-BAED-720EA5B0CA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1" y="2899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5114" name="Text Box 346">
            <a:extLst>
              <a:ext uri="{FF2B5EF4-FFF2-40B4-BE49-F238E27FC236}">
                <a16:creationId xmlns:a16="http://schemas.microsoft.com/office/drawing/2014/main" id="{D1AA5459-C150-43C3-08A6-4ECB9F2829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15.4-41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820" name="Rectangle 4">
            <a:extLst>
              <a:ext uri="{FF2B5EF4-FFF2-40B4-BE49-F238E27FC236}">
                <a16:creationId xmlns:a16="http://schemas.microsoft.com/office/drawing/2014/main" id="{0A3FD926-4819-CEA6-1F05-5FC337F4C51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Failures and Suspensions</a:t>
            </a:r>
          </a:p>
        </p:txBody>
      </p:sp>
      <p:grpSp>
        <p:nvGrpSpPr>
          <p:cNvPr id="547181" name="Group 365">
            <a:extLst>
              <a:ext uri="{FF2B5EF4-FFF2-40B4-BE49-F238E27FC236}">
                <a16:creationId xmlns:a16="http://schemas.microsoft.com/office/drawing/2014/main" id="{08DDAFE0-E789-A5DE-94BE-170B0DAAFBBC}"/>
              </a:ext>
            </a:extLst>
          </p:cNvPr>
          <p:cNvGrpSpPr>
            <a:grpSpLocks/>
          </p:cNvGrpSpPr>
          <p:nvPr/>
        </p:nvGrpSpPr>
        <p:grpSpPr bwMode="auto">
          <a:xfrm>
            <a:off x="381000" y="1447800"/>
            <a:ext cx="8534400" cy="3049588"/>
            <a:chOff x="1348" y="1822"/>
            <a:chExt cx="3045" cy="1088"/>
          </a:xfrm>
        </p:grpSpPr>
        <p:grpSp>
          <p:nvGrpSpPr>
            <p:cNvPr id="547024" name="Group 208">
              <a:extLst>
                <a:ext uri="{FF2B5EF4-FFF2-40B4-BE49-F238E27FC236}">
                  <a16:creationId xmlns:a16="http://schemas.microsoft.com/office/drawing/2014/main" id="{C7631CD1-640F-1EEA-4F09-381EB3E63F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48" y="1822"/>
              <a:ext cx="3045" cy="644"/>
              <a:chOff x="1348" y="1822"/>
              <a:chExt cx="3045" cy="644"/>
            </a:xfrm>
          </p:grpSpPr>
          <p:sp>
            <p:nvSpPr>
              <p:cNvPr id="546824" name="Rectangle 8">
                <a:extLst>
                  <a:ext uri="{FF2B5EF4-FFF2-40B4-BE49-F238E27FC236}">
                    <a16:creationId xmlns:a16="http://schemas.microsoft.com/office/drawing/2014/main" id="{38C0D9E5-BECE-0178-50AE-DA581AB080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0" y="1834"/>
                <a:ext cx="37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25" name="Rectangle 9">
                <a:extLst>
                  <a:ext uri="{FF2B5EF4-FFF2-40B4-BE49-F238E27FC236}">
                    <a16:creationId xmlns:a16="http://schemas.microsoft.com/office/drawing/2014/main" id="{1EE9AEB8-19EC-98C5-CAA2-F3CEB4CFAD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0" y="1834"/>
                <a:ext cx="41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26" name="Rectangle 10">
                <a:extLst>
                  <a:ext uri="{FF2B5EF4-FFF2-40B4-BE49-F238E27FC236}">
                    <a16:creationId xmlns:a16="http://schemas.microsoft.com/office/drawing/2014/main" id="{4D181E58-075B-ED81-D666-2E6F0E1C1A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7" y="1834"/>
                <a:ext cx="333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27" name="Rectangle 11">
                <a:extLst>
                  <a:ext uri="{FF2B5EF4-FFF2-40B4-BE49-F238E27FC236}">
                    <a16:creationId xmlns:a16="http://schemas.microsoft.com/office/drawing/2014/main" id="{22FD0F71-9D3B-5792-F4AA-8E5BE1ED96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7" y="1833"/>
                <a:ext cx="18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Item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28" name="Rectangle 12">
                <a:extLst>
                  <a:ext uri="{FF2B5EF4-FFF2-40B4-BE49-F238E27FC236}">
                    <a16:creationId xmlns:a16="http://schemas.microsoft.com/office/drawing/2014/main" id="{78EF43FB-DCC9-5382-7E19-6528CC043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04" y="1833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29" name="Rectangle 13">
                <a:extLst>
                  <a:ext uri="{FF2B5EF4-FFF2-40B4-BE49-F238E27FC236}">
                    <a16:creationId xmlns:a16="http://schemas.microsoft.com/office/drawing/2014/main" id="{0CC7D203-8573-585D-F2EB-D8998F591A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7" y="1935"/>
                <a:ext cx="333" cy="1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30" name="Rectangle 14">
                <a:extLst>
                  <a:ext uri="{FF2B5EF4-FFF2-40B4-BE49-F238E27FC236}">
                    <a16:creationId xmlns:a16="http://schemas.microsoft.com/office/drawing/2014/main" id="{8E2051A4-03C0-7704-B57B-C19316A23B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7" y="1934"/>
                <a:ext cx="29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Number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31" name="Rectangle 15">
                <a:extLst>
                  <a:ext uri="{FF2B5EF4-FFF2-40B4-BE49-F238E27FC236}">
                    <a16:creationId xmlns:a16="http://schemas.microsoft.com/office/drawing/2014/main" id="{4304DE4A-AF88-310E-B855-820AA05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30" y="1934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32" name="Rectangle 16">
                <a:extLst>
                  <a:ext uri="{FF2B5EF4-FFF2-40B4-BE49-F238E27FC236}">
                    <a16:creationId xmlns:a16="http://schemas.microsoft.com/office/drawing/2014/main" id="{6DAF7030-5153-35CE-1976-B19E8827AD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6" y="1834"/>
                <a:ext cx="41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33" name="Rectangle 17">
                <a:extLst>
                  <a:ext uri="{FF2B5EF4-FFF2-40B4-BE49-F238E27FC236}">
                    <a16:creationId xmlns:a16="http://schemas.microsoft.com/office/drawing/2014/main" id="{CCF3940D-F452-CDE2-64F0-BDD2071FF3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5" y="1834"/>
                <a:ext cx="40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34" name="Rectangle 18">
                <a:extLst>
                  <a:ext uri="{FF2B5EF4-FFF2-40B4-BE49-F238E27FC236}">
                    <a16:creationId xmlns:a16="http://schemas.microsoft.com/office/drawing/2014/main" id="{27CA9FA7-1DF2-9991-4B97-A7CFC3D0D6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6" y="1935"/>
                <a:ext cx="599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35" name="Rectangle 19">
                <a:extLst>
                  <a:ext uri="{FF2B5EF4-FFF2-40B4-BE49-F238E27FC236}">
                    <a16:creationId xmlns:a16="http://schemas.microsoft.com/office/drawing/2014/main" id="{174DA8B4-D769-3EBB-489B-BA2C9559BB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7" y="1834"/>
                <a:ext cx="518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36" name="Rectangle 20">
                <a:extLst>
                  <a:ext uri="{FF2B5EF4-FFF2-40B4-BE49-F238E27FC236}">
                    <a16:creationId xmlns:a16="http://schemas.microsoft.com/office/drawing/2014/main" id="{FAA44643-F6B1-CDF4-D6E3-8AD18D47CE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7" y="1833"/>
                <a:ext cx="455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Failure Time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37" name="Rectangle 21">
                <a:extLst>
                  <a:ext uri="{FF2B5EF4-FFF2-40B4-BE49-F238E27FC236}">
                    <a16:creationId xmlns:a16="http://schemas.microsoft.com/office/drawing/2014/main" id="{F6104FA7-1DA1-2912-67F5-588915E506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35" y="1833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38" name="Rectangle 22">
                <a:extLst>
                  <a:ext uri="{FF2B5EF4-FFF2-40B4-BE49-F238E27FC236}">
                    <a16:creationId xmlns:a16="http://schemas.microsoft.com/office/drawing/2014/main" id="{B50AE227-6A0B-92FE-0713-54039731A8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1834"/>
                <a:ext cx="40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39" name="Rectangle 23">
                <a:extLst>
                  <a:ext uri="{FF2B5EF4-FFF2-40B4-BE49-F238E27FC236}">
                    <a16:creationId xmlns:a16="http://schemas.microsoft.com/office/drawing/2014/main" id="{B48C72CF-1C79-E8E2-0AEC-AD721704F3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2" y="1834"/>
                <a:ext cx="40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40" name="Rectangle 24">
                <a:extLst>
                  <a:ext uri="{FF2B5EF4-FFF2-40B4-BE49-F238E27FC236}">
                    <a16:creationId xmlns:a16="http://schemas.microsoft.com/office/drawing/2014/main" id="{B600C2F8-C4BD-2962-7102-1A5CB9D8C9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1" y="1834"/>
                <a:ext cx="421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41" name="Rectangle 25">
                <a:extLst>
                  <a:ext uri="{FF2B5EF4-FFF2-40B4-BE49-F238E27FC236}">
                    <a16:creationId xmlns:a16="http://schemas.microsoft.com/office/drawing/2014/main" id="{28B49596-2EF0-C29B-6C87-9330414249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1" y="1833"/>
                <a:ext cx="18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Rank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42" name="Rectangle 26">
                <a:extLst>
                  <a:ext uri="{FF2B5EF4-FFF2-40B4-BE49-F238E27FC236}">
                    <a16:creationId xmlns:a16="http://schemas.microsoft.com/office/drawing/2014/main" id="{F2084977-3367-C494-FC6B-944A0ADB71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7" y="1833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43" name="Rectangle 27">
                <a:extLst>
                  <a:ext uri="{FF2B5EF4-FFF2-40B4-BE49-F238E27FC236}">
                    <a16:creationId xmlns:a16="http://schemas.microsoft.com/office/drawing/2014/main" id="{15CE1C8E-3DA9-87B8-C823-1AA5B58BD0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1" y="1935"/>
                <a:ext cx="421" cy="1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44" name="Rectangle 28">
                <a:extLst>
                  <a:ext uri="{FF2B5EF4-FFF2-40B4-BE49-F238E27FC236}">
                    <a16:creationId xmlns:a16="http://schemas.microsoft.com/office/drawing/2014/main" id="{CF11DD15-6530-0C93-83D5-CC5DB77A37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1" y="1934"/>
                <a:ext cx="369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Increment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45" name="Rectangle 29">
                <a:extLst>
                  <a:ext uri="{FF2B5EF4-FFF2-40B4-BE49-F238E27FC236}">
                    <a16:creationId xmlns:a16="http://schemas.microsoft.com/office/drawing/2014/main" id="{8DD3DFB6-2594-DC26-2371-842973AE68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2" y="1934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46" name="Rectangle 30">
                <a:extLst>
                  <a:ext uri="{FF2B5EF4-FFF2-40B4-BE49-F238E27FC236}">
                    <a16:creationId xmlns:a16="http://schemas.microsoft.com/office/drawing/2014/main" id="{16C5DF31-233C-77EC-9DF7-23CE0AFEA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8" y="1834"/>
                <a:ext cx="40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47" name="Rectangle 31">
                <a:extLst>
                  <a:ext uri="{FF2B5EF4-FFF2-40B4-BE49-F238E27FC236}">
                    <a16:creationId xmlns:a16="http://schemas.microsoft.com/office/drawing/2014/main" id="{4BF68861-0E0D-56B7-EE4F-FFAE774A7A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6" y="1834"/>
                <a:ext cx="40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48" name="Rectangle 32">
                <a:extLst>
                  <a:ext uri="{FF2B5EF4-FFF2-40B4-BE49-F238E27FC236}">
                    <a16:creationId xmlns:a16="http://schemas.microsoft.com/office/drawing/2014/main" id="{2E31830F-AF2B-A19E-C4AF-0707F9A364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" y="1834"/>
                <a:ext cx="378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49" name="Rectangle 33">
                <a:extLst>
                  <a:ext uri="{FF2B5EF4-FFF2-40B4-BE49-F238E27FC236}">
                    <a16:creationId xmlns:a16="http://schemas.microsoft.com/office/drawing/2014/main" id="{0A663D44-3EDE-4B00-63C8-446885543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" y="1833"/>
                <a:ext cx="33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Adjusted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50" name="Rectangle 34">
                <a:extLst>
                  <a:ext uri="{FF2B5EF4-FFF2-40B4-BE49-F238E27FC236}">
                    <a16:creationId xmlns:a16="http://schemas.microsoft.com/office/drawing/2014/main" id="{D4946CBC-BEDB-A7D0-4036-149727160F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05" y="1833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51" name="Rectangle 35">
                <a:extLst>
                  <a:ext uri="{FF2B5EF4-FFF2-40B4-BE49-F238E27FC236}">
                    <a16:creationId xmlns:a16="http://schemas.microsoft.com/office/drawing/2014/main" id="{DAA6014D-8CC5-CB7D-9E6B-2336E68E32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" y="1935"/>
                <a:ext cx="378" cy="1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52" name="Rectangle 36">
                <a:extLst>
                  <a:ext uri="{FF2B5EF4-FFF2-40B4-BE49-F238E27FC236}">
                    <a16:creationId xmlns:a16="http://schemas.microsoft.com/office/drawing/2014/main" id="{537A040D-CB0E-A5E8-3F15-45496D12F3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" y="1934"/>
                <a:ext cx="283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Rank (i)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53" name="Rectangle 37">
                <a:extLst>
                  <a:ext uri="{FF2B5EF4-FFF2-40B4-BE49-F238E27FC236}">
                    <a16:creationId xmlns:a16="http://schemas.microsoft.com/office/drawing/2014/main" id="{44F44C9B-B17F-6F86-7D1E-7C06E6EF74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2" y="1934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54" name="Rectangle 38">
                <a:extLst>
                  <a:ext uri="{FF2B5EF4-FFF2-40B4-BE49-F238E27FC236}">
                    <a16:creationId xmlns:a16="http://schemas.microsoft.com/office/drawing/2014/main" id="{83639C16-EA05-D5A8-93B9-979126E757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2" y="1834"/>
                <a:ext cx="40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55" name="Rectangle 39">
                <a:extLst>
                  <a:ext uri="{FF2B5EF4-FFF2-40B4-BE49-F238E27FC236}">
                    <a16:creationId xmlns:a16="http://schemas.microsoft.com/office/drawing/2014/main" id="{5592862D-885E-9FAA-C594-F2A3044A02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9" y="1834"/>
                <a:ext cx="40" cy="2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56" name="Rectangle 40">
                <a:extLst>
                  <a:ext uri="{FF2B5EF4-FFF2-40B4-BE49-F238E27FC236}">
                    <a16:creationId xmlns:a16="http://schemas.microsoft.com/office/drawing/2014/main" id="{63517DC3-E573-9D9B-B871-074A99621B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2" y="1834"/>
                <a:ext cx="377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57" name="Rectangle 41">
                <a:extLst>
                  <a:ext uri="{FF2B5EF4-FFF2-40B4-BE49-F238E27FC236}">
                    <a16:creationId xmlns:a16="http://schemas.microsoft.com/office/drawing/2014/main" id="{36111CAE-E5ED-13A5-094E-6CF8FD9E02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2" y="1833"/>
                <a:ext cx="287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Median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58" name="Rectangle 42">
                <a:extLst>
                  <a:ext uri="{FF2B5EF4-FFF2-40B4-BE49-F238E27FC236}">
                    <a16:creationId xmlns:a16="http://schemas.microsoft.com/office/drawing/2014/main" id="{5FB2D33C-5622-F0D8-9A36-D596A6E79A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20" y="1833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59" name="Rectangle 43">
                <a:extLst>
                  <a:ext uri="{FF2B5EF4-FFF2-40B4-BE49-F238E27FC236}">
                    <a16:creationId xmlns:a16="http://schemas.microsoft.com/office/drawing/2014/main" id="{D463BFEA-2430-876E-65D1-04DF118D87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2" y="1935"/>
                <a:ext cx="377" cy="102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60" name="Rectangle 44">
                <a:extLst>
                  <a:ext uri="{FF2B5EF4-FFF2-40B4-BE49-F238E27FC236}">
                    <a16:creationId xmlns:a16="http://schemas.microsoft.com/office/drawing/2014/main" id="{5D933714-4B75-0AD6-F31C-188F145F18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2" y="1934"/>
                <a:ext cx="330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Rank (%)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61" name="Rectangle 45">
                <a:extLst>
                  <a:ext uri="{FF2B5EF4-FFF2-40B4-BE49-F238E27FC236}">
                    <a16:creationId xmlns:a16="http://schemas.microsoft.com/office/drawing/2014/main" id="{6AEE4A5B-8855-342D-A8D4-656F8FF2E9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69" y="1934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62" name="Rectangle 46">
                <a:extLst>
                  <a:ext uri="{FF2B5EF4-FFF2-40B4-BE49-F238E27FC236}">
                    <a16:creationId xmlns:a16="http://schemas.microsoft.com/office/drawing/2014/main" id="{6C243757-10A9-9DE7-F923-D91EEC2410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1834"/>
                <a:ext cx="41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63" name="Rectangle 47">
                <a:extLst>
                  <a:ext uri="{FF2B5EF4-FFF2-40B4-BE49-F238E27FC236}">
                    <a16:creationId xmlns:a16="http://schemas.microsoft.com/office/drawing/2014/main" id="{35FD2E49-0E64-59A4-5A77-19254DB2BB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44" y="1834"/>
                <a:ext cx="38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64" name="Rectangle 48">
                <a:extLst>
                  <a:ext uri="{FF2B5EF4-FFF2-40B4-BE49-F238E27FC236}">
                    <a16:creationId xmlns:a16="http://schemas.microsoft.com/office/drawing/2014/main" id="{A80959B1-6E1A-D89F-9B5D-AADCEDFD7F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1935"/>
                <a:ext cx="568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65" name="Rectangle 49">
                <a:extLst>
                  <a:ext uri="{FF2B5EF4-FFF2-40B4-BE49-F238E27FC236}">
                    <a16:creationId xmlns:a16="http://schemas.microsoft.com/office/drawing/2014/main" id="{3D36796E-13F0-AF4A-EB91-195053FAF5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5" y="1834"/>
                <a:ext cx="489" cy="10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66" name="Rectangle 50">
                <a:extLst>
                  <a:ext uri="{FF2B5EF4-FFF2-40B4-BE49-F238E27FC236}">
                    <a16:creationId xmlns:a16="http://schemas.microsoft.com/office/drawing/2014/main" id="{C0158014-F218-B595-0446-988E030898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5" y="1833"/>
                <a:ext cx="34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Remarks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67" name="Rectangle 51">
                <a:extLst>
                  <a:ext uri="{FF2B5EF4-FFF2-40B4-BE49-F238E27FC236}">
                    <a16:creationId xmlns:a16="http://schemas.microsoft.com/office/drawing/2014/main" id="{9DC2D327-759E-4B65-BDBC-D346027A8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2" y="1833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 b="1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868" name="Rectangle 52">
                <a:extLst>
                  <a:ext uri="{FF2B5EF4-FFF2-40B4-BE49-F238E27FC236}">
                    <a16:creationId xmlns:a16="http://schemas.microsoft.com/office/drawing/2014/main" id="{03207871-F184-B1B0-3E0B-1001E9AAEE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" y="1822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69" name="Rectangle 53">
                <a:extLst>
                  <a:ext uri="{FF2B5EF4-FFF2-40B4-BE49-F238E27FC236}">
                    <a16:creationId xmlns:a16="http://schemas.microsoft.com/office/drawing/2014/main" id="{408B9D9B-5001-9D5B-2F19-8526D6A3A7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" y="1822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70" name="Rectangle 54">
                <a:extLst>
                  <a:ext uri="{FF2B5EF4-FFF2-40B4-BE49-F238E27FC236}">
                    <a16:creationId xmlns:a16="http://schemas.microsoft.com/office/drawing/2014/main" id="{D94F60EC-0FEF-4F7C-8349-AC332B7DF4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0" y="1822"/>
                <a:ext cx="4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71" name="Rectangle 55">
                <a:extLst>
                  <a:ext uri="{FF2B5EF4-FFF2-40B4-BE49-F238E27FC236}">
                    <a16:creationId xmlns:a16="http://schemas.microsoft.com/office/drawing/2014/main" id="{BAB0FC26-F11A-403A-E8FD-796CBF13C4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0" y="1834"/>
                <a:ext cx="411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72" name="Rectangle 56">
                <a:extLst>
                  <a:ext uri="{FF2B5EF4-FFF2-40B4-BE49-F238E27FC236}">
                    <a16:creationId xmlns:a16="http://schemas.microsoft.com/office/drawing/2014/main" id="{340E7EE3-1F80-B95F-374B-5028D9D714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6" y="1834"/>
                <a:ext cx="6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73" name="Rectangle 57">
                <a:extLst>
                  <a:ext uri="{FF2B5EF4-FFF2-40B4-BE49-F238E27FC236}">
                    <a16:creationId xmlns:a16="http://schemas.microsoft.com/office/drawing/2014/main" id="{72952E66-EA5C-FC49-2DC7-AE81829A4D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1834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74" name="Rectangle 58">
                <a:extLst>
                  <a:ext uri="{FF2B5EF4-FFF2-40B4-BE49-F238E27FC236}">
                    <a16:creationId xmlns:a16="http://schemas.microsoft.com/office/drawing/2014/main" id="{7784CAD9-FC4F-E62B-D444-DF850CD3E2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1822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75" name="Rectangle 59">
                <a:extLst>
                  <a:ext uri="{FF2B5EF4-FFF2-40B4-BE49-F238E27FC236}">
                    <a16:creationId xmlns:a16="http://schemas.microsoft.com/office/drawing/2014/main" id="{304821D2-4BC1-309B-DBD4-700003FDC2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2" y="1822"/>
                <a:ext cx="593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76" name="Rectangle 60">
                <a:extLst>
                  <a:ext uri="{FF2B5EF4-FFF2-40B4-BE49-F238E27FC236}">
                    <a16:creationId xmlns:a16="http://schemas.microsoft.com/office/drawing/2014/main" id="{92FC4111-992A-4EE0-A4F2-8E2F3BC16C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2" y="1834"/>
                <a:ext cx="593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77" name="Rectangle 61">
                <a:extLst>
                  <a:ext uri="{FF2B5EF4-FFF2-40B4-BE49-F238E27FC236}">
                    <a16:creationId xmlns:a16="http://schemas.microsoft.com/office/drawing/2014/main" id="{64FF50B7-3A23-EA7A-C975-2933278302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1834"/>
                <a:ext cx="6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78" name="Rectangle 62">
                <a:extLst>
                  <a:ext uri="{FF2B5EF4-FFF2-40B4-BE49-F238E27FC236}">
                    <a16:creationId xmlns:a16="http://schemas.microsoft.com/office/drawing/2014/main" id="{7A2A6868-95A0-843F-2DC0-E0ACAD0C3E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5" y="1834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79" name="Rectangle 63">
                <a:extLst>
                  <a:ext uri="{FF2B5EF4-FFF2-40B4-BE49-F238E27FC236}">
                    <a16:creationId xmlns:a16="http://schemas.microsoft.com/office/drawing/2014/main" id="{89CA3DAD-1706-EB5D-6A0A-A97B87E44A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5" y="1822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80" name="Rectangle 64">
                <a:extLst>
                  <a:ext uri="{FF2B5EF4-FFF2-40B4-BE49-F238E27FC236}">
                    <a16:creationId xmlns:a16="http://schemas.microsoft.com/office/drawing/2014/main" id="{5BBBAE1D-3F17-8ABA-8398-3F41A4BCB8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" y="1822"/>
                <a:ext cx="495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81" name="Rectangle 65">
                <a:extLst>
                  <a:ext uri="{FF2B5EF4-FFF2-40B4-BE49-F238E27FC236}">
                    <a16:creationId xmlns:a16="http://schemas.microsoft.com/office/drawing/2014/main" id="{21EBAAC8-10F8-F905-5E06-C19740653F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" y="1834"/>
                <a:ext cx="495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82" name="Rectangle 66">
                <a:extLst>
                  <a:ext uri="{FF2B5EF4-FFF2-40B4-BE49-F238E27FC236}">
                    <a16:creationId xmlns:a16="http://schemas.microsoft.com/office/drawing/2014/main" id="{618F36EE-463B-6709-2ECF-CCDC73080E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8" y="1834"/>
                <a:ext cx="6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83" name="Rectangle 67">
                <a:extLst>
                  <a:ext uri="{FF2B5EF4-FFF2-40B4-BE49-F238E27FC236}">
                    <a16:creationId xmlns:a16="http://schemas.microsoft.com/office/drawing/2014/main" id="{A156724C-0180-76F6-F2E7-0E3E6289D6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2" y="1834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84" name="Rectangle 68">
                <a:extLst>
                  <a:ext uri="{FF2B5EF4-FFF2-40B4-BE49-F238E27FC236}">
                    <a16:creationId xmlns:a16="http://schemas.microsoft.com/office/drawing/2014/main" id="{E0DECD4E-0B14-66EF-3E3F-681771F25C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2" y="1822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85" name="Rectangle 69">
                <a:extLst>
                  <a:ext uri="{FF2B5EF4-FFF2-40B4-BE49-F238E27FC236}">
                    <a16:creationId xmlns:a16="http://schemas.microsoft.com/office/drawing/2014/main" id="{202DC7EA-C83F-C965-BEC1-3A88A3B64C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4" y="1822"/>
                <a:ext cx="45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86" name="Rectangle 70">
                <a:extLst>
                  <a:ext uri="{FF2B5EF4-FFF2-40B4-BE49-F238E27FC236}">
                    <a16:creationId xmlns:a16="http://schemas.microsoft.com/office/drawing/2014/main" id="{AA4A6A29-6CF5-A934-4FF7-65402C3A9C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4" y="1834"/>
                <a:ext cx="452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87" name="Rectangle 71">
                <a:extLst>
                  <a:ext uri="{FF2B5EF4-FFF2-40B4-BE49-F238E27FC236}">
                    <a16:creationId xmlns:a16="http://schemas.microsoft.com/office/drawing/2014/main" id="{C603AC43-5690-ACCE-10BB-A03B630803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2" y="1834"/>
                <a:ext cx="5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88" name="Rectangle 72">
                <a:extLst>
                  <a:ext uri="{FF2B5EF4-FFF2-40B4-BE49-F238E27FC236}">
                    <a16:creationId xmlns:a16="http://schemas.microsoft.com/office/drawing/2014/main" id="{D49FF6CF-1DE3-A549-8944-07A6097DE0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6" y="1834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89" name="Rectangle 73">
                <a:extLst>
                  <a:ext uri="{FF2B5EF4-FFF2-40B4-BE49-F238E27FC236}">
                    <a16:creationId xmlns:a16="http://schemas.microsoft.com/office/drawing/2014/main" id="{ADF7DC27-9DDB-C5F7-1463-6DC08269B1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6" y="1822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90" name="Rectangle 74">
                <a:extLst>
                  <a:ext uri="{FF2B5EF4-FFF2-40B4-BE49-F238E27FC236}">
                    <a16:creationId xmlns:a16="http://schemas.microsoft.com/office/drawing/2014/main" id="{89FE866F-D30E-72A4-ADFD-55B676D4E2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7" y="1822"/>
                <a:ext cx="45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91" name="Rectangle 75">
                <a:extLst>
                  <a:ext uri="{FF2B5EF4-FFF2-40B4-BE49-F238E27FC236}">
                    <a16:creationId xmlns:a16="http://schemas.microsoft.com/office/drawing/2014/main" id="{51B3079A-0FD5-1183-5E16-F164EE9DB1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7" y="1834"/>
                <a:ext cx="452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92" name="Rectangle 76">
                <a:extLst>
                  <a:ext uri="{FF2B5EF4-FFF2-40B4-BE49-F238E27FC236}">
                    <a16:creationId xmlns:a16="http://schemas.microsoft.com/office/drawing/2014/main" id="{DAE33E9E-8D2F-AE49-C019-4A1BB3FBDF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1834"/>
                <a:ext cx="6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93" name="Rectangle 77">
                <a:extLst>
                  <a:ext uri="{FF2B5EF4-FFF2-40B4-BE49-F238E27FC236}">
                    <a16:creationId xmlns:a16="http://schemas.microsoft.com/office/drawing/2014/main" id="{5AD5C178-D16E-FBD0-D9C4-9E356E59A5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" y="1834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94" name="Rectangle 78">
                <a:extLst>
                  <a:ext uri="{FF2B5EF4-FFF2-40B4-BE49-F238E27FC236}">
                    <a16:creationId xmlns:a16="http://schemas.microsoft.com/office/drawing/2014/main" id="{2D0A5707-CDEE-3173-F518-81A2409705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" y="1822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95" name="Rectangle 79">
                <a:extLst>
                  <a:ext uri="{FF2B5EF4-FFF2-40B4-BE49-F238E27FC236}">
                    <a16:creationId xmlns:a16="http://schemas.microsoft.com/office/drawing/2014/main" id="{AC2313E7-0780-D07D-643A-E3667ED8B9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0" y="1822"/>
                <a:ext cx="56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96" name="Rectangle 80">
                <a:extLst>
                  <a:ext uri="{FF2B5EF4-FFF2-40B4-BE49-F238E27FC236}">
                    <a16:creationId xmlns:a16="http://schemas.microsoft.com/office/drawing/2014/main" id="{9B664010-2D37-F227-CAE9-200F6E71E0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0" y="1834"/>
                <a:ext cx="562" cy="1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97" name="Rectangle 81">
                <a:extLst>
                  <a:ext uri="{FF2B5EF4-FFF2-40B4-BE49-F238E27FC236}">
                    <a16:creationId xmlns:a16="http://schemas.microsoft.com/office/drawing/2014/main" id="{4EDF13C5-19C6-CB52-F0B0-445896B5BC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2" y="1822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98" name="Rectangle 82">
                <a:extLst>
                  <a:ext uri="{FF2B5EF4-FFF2-40B4-BE49-F238E27FC236}">
                    <a16:creationId xmlns:a16="http://schemas.microsoft.com/office/drawing/2014/main" id="{E5098360-CDE9-D4A2-84D5-F245BF02F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2" y="1822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899" name="Rectangle 83">
                <a:extLst>
                  <a:ext uri="{FF2B5EF4-FFF2-40B4-BE49-F238E27FC236}">
                    <a16:creationId xmlns:a16="http://schemas.microsoft.com/office/drawing/2014/main" id="{C123DAE8-338C-D44D-9C1B-7D5CAAAB73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" y="1834"/>
                <a:ext cx="12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00" name="Rectangle 84">
                <a:extLst>
                  <a:ext uri="{FF2B5EF4-FFF2-40B4-BE49-F238E27FC236}">
                    <a16:creationId xmlns:a16="http://schemas.microsoft.com/office/drawing/2014/main" id="{136FE102-2569-3C13-623D-456DA88825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1834"/>
                <a:ext cx="5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01" name="Rectangle 85">
                <a:extLst>
                  <a:ext uri="{FF2B5EF4-FFF2-40B4-BE49-F238E27FC236}">
                    <a16:creationId xmlns:a16="http://schemas.microsoft.com/office/drawing/2014/main" id="{DF41BA33-41B6-573D-7714-5ADEF06A5C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5" y="1834"/>
                <a:ext cx="6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02" name="Rectangle 86">
                <a:extLst>
                  <a:ext uri="{FF2B5EF4-FFF2-40B4-BE49-F238E27FC236}">
                    <a16:creationId xmlns:a16="http://schemas.microsoft.com/office/drawing/2014/main" id="{A4F17269-DC22-4DF9-578D-C8ED3B2812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2" y="1834"/>
                <a:ext cx="6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03" name="Rectangle 87">
                <a:extLst>
                  <a:ext uri="{FF2B5EF4-FFF2-40B4-BE49-F238E27FC236}">
                    <a16:creationId xmlns:a16="http://schemas.microsoft.com/office/drawing/2014/main" id="{004F7313-1C5E-C0D9-6537-2536775E8A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6" y="1834"/>
                <a:ext cx="6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04" name="Rectangle 88">
                <a:extLst>
                  <a:ext uri="{FF2B5EF4-FFF2-40B4-BE49-F238E27FC236}">
                    <a16:creationId xmlns:a16="http://schemas.microsoft.com/office/drawing/2014/main" id="{11483F26-4BCD-F8A4-FABE-19F62C4478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" y="1834"/>
                <a:ext cx="5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05" name="Rectangle 89">
                <a:extLst>
                  <a:ext uri="{FF2B5EF4-FFF2-40B4-BE49-F238E27FC236}">
                    <a16:creationId xmlns:a16="http://schemas.microsoft.com/office/drawing/2014/main" id="{16DF6B3A-8DC4-A931-C9F4-6BCA809CF7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2" y="1834"/>
                <a:ext cx="11" cy="2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06" name="Rectangle 90">
                <a:extLst>
                  <a:ext uri="{FF2B5EF4-FFF2-40B4-BE49-F238E27FC236}">
                    <a16:creationId xmlns:a16="http://schemas.microsoft.com/office/drawing/2014/main" id="{1909DAD4-6560-4D1B-345F-F27B257470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7" y="2051"/>
                <a:ext cx="17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2008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07" name="Rectangle 91">
                <a:extLst>
                  <a:ext uri="{FF2B5EF4-FFF2-40B4-BE49-F238E27FC236}">
                    <a16:creationId xmlns:a16="http://schemas.microsoft.com/office/drawing/2014/main" id="{83EA551F-8867-D22B-40AC-A6C625389D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3" y="2051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08" name="Rectangle 92">
                <a:extLst>
                  <a:ext uri="{FF2B5EF4-FFF2-40B4-BE49-F238E27FC236}">
                    <a16:creationId xmlns:a16="http://schemas.microsoft.com/office/drawing/2014/main" id="{6CD58395-B5E0-A247-4980-D0042F2D48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7" y="2051"/>
                <a:ext cx="8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65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09" name="Rectangle 93">
                <a:extLst>
                  <a:ext uri="{FF2B5EF4-FFF2-40B4-BE49-F238E27FC236}">
                    <a16:creationId xmlns:a16="http://schemas.microsoft.com/office/drawing/2014/main" id="{29283397-CF32-C5F7-ACFE-142E5BB9A6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5" y="2051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10" name="Rectangle 94">
                <a:extLst>
                  <a:ext uri="{FF2B5EF4-FFF2-40B4-BE49-F238E27FC236}">
                    <a16:creationId xmlns:a16="http://schemas.microsoft.com/office/drawing/2014/main" id="{CD7B9058-4FA4-500A-ACDD-A45806AA50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1" y="2051"/>
                <a:ext cx="107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1.0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11" name="Rectangle 95">
                <a:extLst>
                  <a:ext uri="{FF2B5EF4-FFF2-40B4-BE49-F238E27FC236}">
                    <a16:creationId xmlns:a16="http://schemas.microsoft.com/office/drawing/2014/main" id="{3F29F00B-BAE4-7214-43D1-57696F6266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4" y="2051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12" name="Rectangle 96">
                <a:extLst>
                  <a:ext uri="{FF2B5EF4-FFF2-40B4-BE49-F238E27FC236}">
                    <a16:creationId xmlns:a16="http://schemas.microsoft.com/office/drawing/2014/main" id="{3802E078-FDDA-30B4-07CE-B65AF7FD2C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" y="2051"/>
                <a:ext cx="10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1.0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13" name="Rectangle 97">
                <a:extLst>
                  <a:ext uri="{FF2B5EF4-FFF2-40B4-BE49-F238E27FC236}">
                    <a16:creationId xmlns:a16="http://schemas.microsoft.com/office/drawing/2014/main" id="{92F23224-2676-07FC-9871-3ED3EBAD33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1" y="2051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14" name="Rectangle 98">
                <a:extLst>
                  <a:ext uri="{FF2B5EF4-FFF2-40B4-BE49-F238E27FC236}">
                    <a16:creationId xmlns:a16="http://schemas.microsoft.com/office/drawing/2014/main" id="{4D9BC6A6-B703-82EF-9654-84DFC46489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2" y="2051"/>
                <a:ext cx="108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8.3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15" name="Rectangle 99">
                <a:extLst>
                  <a:ext uri="{FF2B5EF4-FFF2-40B4-BE49-F238E27FC236}">
                    <a16:creationId xmlns:a16="http://schemas.microsoft.com/office/drawing/2014/main" id="{3FAED667-C82A-2226-F7E7-E5A059657F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15" y="2051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16" name="Rectangle 100">
                <a:extLst>
                  <a:ext uri="{FF2B5EF4-FFF2-40B4-BE49-F238E27FC236}">
                    <a16:creationId xmlns:a16="http://schemas.microsoft.com/office/drawing/2014/main" id="{4B52381B-1F09-20DC-154F-85CAF7CB00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5" y="2051"/>
                <a:ext cx="185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Short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17" name="Rectangle 101">
                <a:extLst>
                  <a:ext uri="{FF2B5EF4-FFF2-40B4-BE49-F238E27FC236}">
                    <a16:creationId xmlns:a16="http://schemas.microsoft.com/office/drawing/2014/main" id="{0DE54BB6-4663-0357-E539-211CA5E880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66" y="2051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18" name="Rectangle 102">
                <a:extLst>
                  <a:ext uri="{FF2B5EF4-FFF2-40B4-BE49-F238E27FC236}">
                    <a16:creationId xmlns:a16="http://schemas.microsoft.com/office/drawing/2014/main" id="{68E10260-8ECD-FF73-F5A2-1FC13B1532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" y="2036"/>
                <a:ext cx="12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19" name="Rectangle 103">
                <a:extLst>
                  <a:ext uri="{FF2B5EF4-FFF2-40B4-BE49-F238E27FC236}">
                    <a16:creationId xmlns:a16="http://schemas.microsoft.com/office/drawing/2014/main" id="{B6BE3821-AA8E-FA9E-CE4C-EB043152A2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0" y="2036"/>
                <a:ext cx="4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20" name="Rectangle 104">
                <a:extLst>
                  <a:ext uri="{FF2B5EF4-FFF2-40B4-BE49-F238E27FC236}">
                    <a16:creationId xmlns:a16="http://schemas.microsoft.com/office/drawing/2014/main" id="{2A3F8F55-C222-C842-81F2-3EDE4B709C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2048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21" name="Rectangle 105">
                <a:extLst>
                  <a:ext uri="{FF2B5EF4-FFF2-40B4-BE49-F238E27FC236}">
                    <a16:creationId xmlns:a16="http://schemas.microsoft.com/office/drawing/2014/main" id="{E2839E2D-017E-F794-D425-AB98F7A680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2036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22" name="Rectangle 106">
                <a:extLst>
                  <a:ext uri="{FF2B5EF4-FFF2-40B4-BE49-F238E27FC236}">
                    <a16:creationId xmlns:a16="http://schemas.microsoft.com/office/drawing/2014/main" id="{1AE2B65D-6D04-07B9-3BD6-F043763096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82" y="2036"/>
                <a:ext cx="593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23" name="Rectangle 107">
                <a:extLst>
                  <a:ext uri="{FF2B5EF4-FFF2-40B4-BE49-F238E27FC236}">
                    <a16:creationId xmlns:a16="http://schemas.microsoft.com/office/drawing/2014/main" id="{53292884-8B40-0CDD-372A-E8C10EFECE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5" y="2048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24" name="Rectangle 108">
                <a:extLst>
                  <a:ext uri="{FF2B5EF4-FFF2-40B4-BE49-F238E27FC236}">
                    <a16:creationId xmlns:a16="http://schemas.microsoft.com/office/drawing/2014/main" id="{3C7BBA0E-74D6-6D93-DED8-02EA89BBF9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5" y="2036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25" name="Rectangle 109">
                <a:extLst>
                  <a:ext uri="{FF2B5EF4-FFF2-40B4-BE49-F238E27FC236}">
                    <a16:creationId xmlns:a16="http://schemas.microsoft.com/office/drawing/2014/main" id="{2899EFFD-E90C-7C6E-39BD-9C925937D0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7" y="2036"/>
                <a:ext cx="495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26" name="Rectangle 110">
                <a:extLst>
                  <a:ext uri="{FF2B5EF4-FFF2-40B4-BE49-F238E27FC236}">
                    <a16:creationId xmlns:a16="http://schemas.microsoft.com/office/drawing/2014/main" id="{D75BFC06-A600-BA87-00D8-020709CBA6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2" y="2048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27" name="Rectangle 111">
                <a:extLst>
                  <a:ext uri="{FF2B5EF4-FFF2-40B4-BE49-F238E27FC236}">
                    <a16:creationId xmlns:a16="http://schemas.microsoft.com/office/drawing/2014/main" id="{29C49E33-9FBA-1D53-18F8-31384D4B9D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2" y="2036"/>
                <a:ext cx="1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28" name="Rectangle 112">
                <a:extLst>
                  <a:ext uri="{FF2B5EF4-FFF2-40B4-BE49-F238E27FC236}">
                    <a16:creationId xmlns:a16="http://schemas.microsoft.com/office/drawing/2014/main" id="{1FBBCF89-459D-983B-5DF2-A96E3FA04B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94" y="2036"/>
                <a:ext cx="45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29" name="Rectangle 113">
                <a:extLst>
                  <a:ext uri="{FF2B5EF4-FFF2-40B4-BE49-F238E27FC236}">
                    <a16:creationId xmlns:a16="http://schemas.microsoft.com/office/drawing/2014/main" id="{D8305565-6726-37A3-9F6C-1D4946B521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6" y="2048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30" name="Rectangle 114">
                <a:extLst>
                  <a:ext uri="{FF2B5EF4-FFF2-40B4-BE49-F238E27FC236}">
                    <a16:creationId xmlns:a16="http://schemas.microsoft.com/office/drawing/2014/main" id="{ACD26220-FB6C-7826-8AB6-9930CE5596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6" y="2036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31" name="Rectangle 115">
                <a:extLst>
                  <a:ext uri="{FF2B5EF4-FFF2-40B4-BE49-F238E27FC236}">
                    <a16:creationId xmlns:a16="http://schemas.microsoft.com/office/drawing/2014/main" id="{F3E8B80A-3762-EFD3-39E9-B1A37AA485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7" y="2036"/>
                <a:ext cx="45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32" name="Rectangle 116">
                <a:extLst>
                  <a:ext uri="{FF2B5EF4-FFF2-40B4-BE49-F238E27FC236}">
                    <a16:creationId xmlns:a16="http://schemas.microsoft.com/office/drawing/2014/main" id="{C35F109D-4F0F-8B9B-4A2B-E739E2BD06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" y="2048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33" name="Rectangle 117">
                <a:extLst>
                  <a:ext uri="{FF2B5EF4-FFF2-40B4-BE49-F238E27FC236}">
                    <a16:creationId xmlns:a16="http://schemas.microsoft.com/office/drawing/2014/main" id="{3CD608E8-DFA9-D78B-C99F-71239C7419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" y="2036"/>
                <a:ext cx="11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34" name="Rectangle 118">
                <a:extLst>
                  <a:ext uri="{FF2B5EF4-FFF2-40B4-BE49-F238E27FC236}">
                    <a16:creationId xmlns:a16="http://schemas.microsoft.com/office/drawing/2014/main" id="{2F27634A-D095-8C66-D80C-242C5FBFE5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0" y="2036"/>
                <a:ext cx="562" cy="1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35" name="Rectangle 119">
                <a:extLst>
                  <a:ext uri="{FF2B5EF4-FFF2-40B4-BE49-F238E27FC236}">
                    <a16:creationId xmlns:a16="http://schemas.microsoft.com/office/drawing/2014/main" id="{C71160B3-0CE8-7AD7-57C2-903026C2A7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2" y="2036"/>
                <a:ext cx="11" cy="13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36" name="Rectangle 120">
                <a:extLst>
                  <a:ext uri="{FF2B5EF4-FFF2-40B4-BE49-F238E27FC236}">
                    <a16:creationId xmlns:a16="http://schemas.microsoft.com/office/drawing/2014/main" id="{F6D7BFB8-B74E-FBF9-FAB3-82523CF73E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" y="2049"/>
                <a:ext cx="12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37" name="Rectangle 121">
                <a:extLst>
                  <a:ext uri="{FF2B5EF4-FFF2-40B4-BE49-F238E27FC236}">
                    <a16:creationId xmlns:a16="http://schemas.microsoft.com/office/drawing/2014/main" id="{9B51050B-5349-B64E-14B3-E455E2F9F4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2049"/>
                <a:ext cx="5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38" name="Rectangle 122">
                <a:extLst>
                  <a:ext uri="{FF2B5EF4-FFF2-40B4-BE49-F238E27FC236}">
                    <a16:creationId xmlns:a16="http://schemas.microsoft.com/office/drawing/2014/main" id="{3E1FC8BC-AF30-D387-A934-C92CA18FD7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5" y="2049"/>
                <a:ext cx="6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39" name="Rectangle 123">
                <a:extLst>
                  <a:ext uri="{FF2B5EF4-FFF2-40B4-BE49-F238E27FC236}">
                    <a16:creationId xmlns:a16="http://schemas.microsoft.com/office/drawing/2014/main" id="{E60C0B8A-6A8B-8487-CFA5-2B7C7DEC21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2" y="2049"/>
                <a:ext cx="6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40" name="Rectangle 124">
                <a:extLst>
                  <a:ext uri="{FF2B5EF4-FFF2-40B4-BE49-F238E27FC236}">
                    <a16:creationId xmlns:a16="http://schemas.microsoft.com/office/drawing/2014/main" id="{9BDC07A8-5F14-F8FB-FDF2-5DB559013C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6" y="2049"/>
                <a:ext cx="6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41" name="Rectangle 125">
                <a:extLst>
                  <a:ext uri="{FF2B5EF4-FFF2-40B4-BE49-F238E27FC236}">
                    <a16:creationId xmlns:a16="http://schemas.microsoft.com/office/drawing/2014/main" id="{E535E27F-244B-C937-8792-852544DE8E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" y="2049"/>
                <a:ext cx="5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42" name="Rectangle 126">
                <a:extLst>
                  <a:ext uri="{FF2B5EF4-FFF2-40B4-BE49-F238E27FC236}">
                    <a16:creationId xmlns:a16="http://schemas.microsoft.com/office/drawing/2014/main" id="{87776EA1-4D9E-ECE4-41E4-21A305A3F5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2" y="2049"/>
                <a:ext cx="11" cy="10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43" name="Rectangle 127">
                <a:extLst>
                  <a:ext uri="{FF2B5EF4-FFF2-40B4-BE49-F238E27FC236}">
                    <a16:creationId xmlns:a16="http://schemas.microsoft.com/office/drawing/2014/main" id="{6BB11E1C-4594-9EC5-A160-EBE367BAE0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7" y="2158"/>
                <a:ext cx="17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2007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44" name="Rectangle 128">
                <a:extLst>
                  <a:ext uri="{FF2B5EF4-FFF2-40B4-BE49-F238E27FC236}">
                    <a16:creationId xmlns:a16="http://schemas.microsoft.com/office/drawing/2014/main" id="{38D7A029-349D-6B16-5E82-5CC2BE700D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3" y="2158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45" name="Rectangle 129">
                <a:extLst>
                  <a:ext uri="{FF2B5EF4-FFF2-40B4-BE49-F238E27FC236}">
                    <a16:creationId xmlns:a16="http://schemas.microsoft.com/office/drawing/2014/main" id="{5E900638-E73D-57B1-CF5E-E8992CFC0F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7" y="2158"/>
                <a:ext cx="8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67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46" name="Rectangle 130">
                <a:extLst>
                  <a:ext uri="{FF2B5EF4-FFF2-40B4-BE49-F238E27FC236}">
                    <a16:creationId xmlns:a16="http://schemas.microsoft.com/office/drawing/2014/main" id="{00308AC4-1710-B8E6-1F93-AADA1E4C69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5" y="2158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47" name="Rectangle 131">
                <a:extLst>
                  <a:ext uri="{FF2B5EF4-FFF2-40B4-BE49-F238E27FC236}">
                    <a16:creationId xmlns:a16="http://schemas.microsoft.com/office/drawing/2014/main" id="{FDDF6B37-8EB7-A104-7CA6-D250C08959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1" y="2158"/>
                <a:ext cx="25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48" name="Rectangle 132">
                <a:extLst>
                  <a:ext uri="{FF2B5EF4-FFF2-40B4-BE49-F238E27FC236}">
                    <a16:creationId xmlns:a16="http://schemas.microsoft.com/office/drawing/2014/main" id="{08646590-25AE-5F8A-32E4-2D1384E30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51" y="2158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49" name="Rectangle 133">
                <a:extLst>
                  <a:ext uri="{FF2B5EF4-FFF2-40B4-BE49-F238E27FC236}">
                    <a16:creationId xmlns:a16="http://schemas.microsoft.com/office/drawing/2014/main" id="{8918BBB1-4E0A-677B-8B0C-DCC8543724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" y="2158"/>
                <a:ext cx="2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-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50" name="Rectangle 134">
                <a:extLst>
                  <a:ext uri="{FF2B5EF4-FFF2-40B4-BE49-F238E27FC236}">
                    <a16:creationId xmlns:a16="http://schemas.microsoft.com/office/drawing/2014/main" id="{88E0E58F-6C2F-EFD3-C840-D9B257768C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58" y="2158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51" name="Rectangle 135">
                <a:extLst>
                  <a:ext uri="{FF2B5EF4-FFF2-40B4-BE49-F238E27FC236}">
                    <a16:creationId xmlns:a16="http://schemas.microsoft.com/office/drawing/2014/main" id="{9A53B9C9-3BE0-EA0B-0A31-B5FA666123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2" y="2158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52" name="Rectangle 136">
                <a:extLst>
                  <a:ext uri="{FF2B5EF4-FFF2-40B4-BE49-F238E27FC236}">
                    <a16:creationId xmlns:a16="http://schemas.microsoft.com/office/drawing/2014/main" id="{794DAF2C-84E1-2FD5-03C1-8850BE4AD3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5" y="2158"/>
                <a:ext cx="35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No Failure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53" name="Rectangle 137">
                <a:extLst>
                  <a:ext uri="{FF2B5EF4-FFF2-40B4-BE49-F238E27FC236}">
                    <a16:creationId xmlns:a16="http://schemas.microsoft.com/office/drawing/2014/main" id="{2DB46BBE-FF4E-6BF4-69C5-E99373DE81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1" y="2158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54" name="Rectangle 138">
                <a:extLst>
                  <a:ext uri="{FF2B5EF4-FFF2-40B4-BE49-F238E27FC236}">
                    <a16:creationId xmlns:a16="http://schemas.microsoft.com/office/drawing/2014/main" id="{49A3FDEE-E5BD-6BBD-497E-7913EB4DF3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" y="2149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55" name="Rectangle 139">
                <a:extLst>
                  <a:ext uri="{FF2B5EF4-FFF2-40B4-BE49-F238E27FC236}">
                    <a16:creationId xmlns:a16="http://schemas.microsoft.com/office/drawing/2014/main" id="{4A6DA932-E39F-7A29-1406-570F888F80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0" y="2149"/>
                <a:ext cx="4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56" name="Rectangle 140">
                <a:extLst>
                  <a:ext uri="{FF2B5EF4-FFF2-40B4-BE49-F238E27FC236}">
                    <a16:creationId xmlns:a16="http://schemas.microsoft.com/office/drawing/2014/main" id="{DBF189FC-6310-9D16-B698-755BC167E7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2149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57" name="Rectangle 141">
                <a:extLst>
                  <a:ext uri="{FF2B5EF4-FFF2-40B4-BE49-F238E27FC236}">
                    <a16:creationId xmlns:a16="http://schemas.microsoft.com/office/drawing/2014/main" id="{BD578C83-F16D-42C1-06EE-B1C0456347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6" y="2149"/>
                <a:ext cx="59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58" name="Rectangle 142">
                <a:extLst>
                  <a:ext uri="{FF2B5EF4-FFF2-40B4-BE49-F238E27FC236}">
                    <a16:creationId xmlns:a16="http://schemas.microsoft.com/office/drawing/2014/main" id="{58CB76B1-2C8A-3164-44C1-49D8B8E198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5" y="214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59" name="Rectangle 143">
                <a:extLst>
                  <a:ext uri="{FF2B5EF4-FFF2-40B4-BE49-F238E27FC236}">
                    <a16:creationId xmlns:a16="http://schemas.microsoft.com/office/drawing/2014/main" id="{EF97B101-065E-1EB6-3798-B81BD79BB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149"/>
                <a:ext cx="50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60" name="Rectangle 144">
                <a:extLst>
                  <a:ext uri="{FF2B5EF4-FFF2-40B4-BE49-F238E27FC236}">
                    <a16:creationId xmlns:a16="http://schemas.microsoft.com/office/drawing/2014/main" id="{82F3EAE2-C12C-92C6-4579-1F25D36896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2" y="214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61" name="Rectangle 145">
                <a:extLst>
                  <a:ext uri="{FF2B5EF4-FFF2-40B4-BE49-F238E27FC236}">
                    <a16:creationId xmlns:a16="http://schemas.microsoft.com/office/drawing/2014/main" id="{73DAE016-31D4-2F70-EFA3-DAE02BD083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8" y="2149"/>
                <a:ext cx="45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62" name="Rectangle 146">
                <a:extLst>
                  <a:ext uri="{FF2B5EF4-FFF2-40B4-BE49-F238E27FC236}">
                    <a16:creationId xmlns:a16="http://schemas.microsoft.com/office/drawing/2014/main" id="{6CF94007-55FC-FF3F-F430-3D4B75646C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6" y="214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63" name="Rectangle 147">
                <a:extLst>
                  <a:ext uri="{FF2B5EF4-FFF2-40B4-BE49-F238E27FC236}">
                    <a16:creationId xmlns:a16="http://schemas.microsoft.com/office/drawing/2014/main" id="{6F90A7D0-F80C-2119-4CBB-43C0188FD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2" y="2149"/>
                <a:ext cx="45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64" name="Rectangle 148">
                <a:extLst>
                  <a:ext uri="{FF2B5EF4-FFF2-40B4-BE49-F238E27FC236}">
                    <a16:creationId xmlns:a16="http://schemas.microsoft.com/office/drawing/2014/main" id="{B396030B-D4EB-8853-AD8A-056E47F33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" y="2149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65" name="Rectangle 149">
                <a:extLst>
                  <a:ext uri="{FF2B5EF4-FFF2-40B4-BE49-F238E27FC236}">
                    <a16:creationId xmlns:a16="http://schemas.microsoft.com/office/drawing/2014/main" id="{5EFFC75D-F8B9-0D95-83A3-DC66AF8166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2149"/>
                <a:ext cx="56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66" name="Rectangle 150">
                <a:extLst>
                  <a:ext uri="{FF2B5EF4-FFF2-40B4-BE49-F238E27FC236}">
                    <a16:creationId xmlns:a16="http://schemas.microsoft.com/office/drawing/2014/main" id="{D8A6554B-11A2-B1F6-7272-10DBCC98FB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2" y="2149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67" name="Rectangle 151">
                <a:extLst>
                  <a:ext uri="{FF2B5EF4-FFF2-40B4-BE49-F238E27FC236}">
                    <a16:creationId xmlns:a16="http://schemas.microsoft.com/office/drawing/2014/main" id="{80A81FCD-B5F1-25CF-5B35-D261D29B6A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" y="2155"/>
                <a:ext cx="12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68" name="Rectangle 152">
                <a:extLst>
                  <a:ext uri="{FF2B5EF4-FFF2-40B4-BE49-F238E27FC236}">
                    <a16:creationId xmlns:a16="http://schemas.microsoft.com/office/drawing/2014/main" id="{813170A0-6D70-A070-CC95-B26A087648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2155"/>
                <a:ext cx="5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69" name="Rectangle 153">
                <a:extLst>
                  <a:ext uri="{FF2B5EF4-FFF2-40B4-BE49-F238E27FC236}">
                    <a16:creationId xmlns:a16="http://schemas.microsoft.com/office/drawing/2014/main" id="{AF9CFF2E-D6CD-3D17-606A-CEC2B953E7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5" y="2155"/>
                <a:ext cx="6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70" name="Rectangle 154">
                <a:extLst>
                  <a:ext uri="{FF2B5EF4-FFF2-40B4-BE49-F238E27FC236}">
                    <a16:creationId xmlns:a16="http://schemas.microsoft.com/office/drawing/2014/main" id="{3368327C-94AA-9ADB-DBBE-6D5A2979A8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2" y="2155"/>
                <a:ext cx="6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71" name="Rectangle 155">
                <a:extLst>
                  <a:ext uri="{FF2B5EF4-FFF2-40B4-BE49-F238E27FC236}">
                    <a16:creationId xmlns:a16="http://schemas.microsoft.com/office/drawing/2014/main" id="{97ED79D5-58EF-9EC2-9397-E47AC7AD1A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6" y="2155"/>
                <a:ext cx="6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72" name="Rectangle 156">
                <a:extLst>
                  <a:ext uri="{FF2B5EF4-FFF2-40B4-BE49-F238E27FC236}">
                    <a16:creationId xmlns:a16="http://schemas.microsoft.com/office/drawing/2014/main" id="{38C5F9BA-5114-B289-AE3B-A1C010D124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" y="2155"/>
                <a:ext cx="5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73" name="Rectangle 157">
                <a:extLst>
                  <a:ext uri="{FF2B5EF4-FFF2-40B4-BE49-F238E27FC236}">
                    <a16:creationId xmlns:a16="http://schemas.microsoft.com/office/drawing/2014/main" id="{7C642F7A-C4D8-3912-C62F-93933CCB15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2" y="2155"/>
                <a:ext cx="11" cy="102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74" name="Rectangle 158">
                <a:extLst>
                  <a:ext uri="{FF2B5EF4-FFF2-40B4-BE49-F238E27FC236}">
                    <a16:creationId xmlns:a16="http://schemas.microsoft.com/office/drawing/2014/main" id="{8ABD2B99-070F-774B-11A3-AED96B7317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7" y="2265"/>
                <a:ext cx="17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2003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75" name="Rectangle 159">
                <a:extLst>
                  <a:ext uri="{FF2B5EF4-FFF2-40B4-BE49-F238E27FC236}">
                    <a16:creationId xmlns:a16="http://schemas.microsoft.com/office/drawing/2014/main" id="{00F46CB2-EA9C-3930-49FC-876B34E1AB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3" y="2265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76" name="Rectangle 160">
                <a:extLst>
                  <a:ext uri="{FF2B5EF4-FFF2-40B4-BE49-F238E27FC236}">
                    <a16:creationId xmlns:a16="http://schemas.microsoft.com/office/drawing/2014/main" id="{8D25434C-B845-22BA-FDB4-5F4F44C74D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7" y="2265"/>
                <a:ext cx="8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68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77" name="Rectangle 161">
                <a:extLst>
                  <a:ext uri="{FF2B5EF4-FFF2-40B4-BE49-F238E27FC236}">
                    <a16:creationId xmlns:a16="http://schemas.microsoft.com/office/drawing/2014/main" id="{2FCDF633-B83B-9ADC-04AD-BF634EDEE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5" y="2265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78" name="Rectangle 162">
                <a:extLst>
                  <a:ext uri="{FF2B5EF4-FFF2-40B4-BE49-F238E27FC236}">
                    <a16:creationId xmlns:a16="http://schemas.microsoft.com/office/drawing/2014/main" id="{BA79FEBD-6035-78C8-AFCD-4701CD9E84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1" y="2265"/>
                <a:ext cx="193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1.143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79" name="Rectangle 163">
                <a:extLst>
                  <a:ext uri="{FF2B5EF4-FFF2-40B4-BE49-F238E27FC236}">
                    <a16:creationId xmlns:a16="http://schemas.microsoft.com/office/drawing/2014/main" id="{1DBDB45E-7B26-600F-EEF8-D033B1FC15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2" y="2265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80" name="Rectangle 164">
                <a:extLst>
                  <a:ext uri="{FF2B5EF4-FFF2-40B4-BE49-F238E27FC236}">
                    <a16:creationId xmlns:a16="http://schemas.microsoft.com/office/drawing/2014/main" id="{9F27B721-8823-4E4D-C527-D380A42D7C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" y="2265"/>
                <a:ext cx="194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2.143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81" name="Rectangle 165">
                <a:extLst>
                  <a:ext uri="{FF2B5EF4-FFF2-40B4-BE49-F238E27FC236}">
                    <a16:creationId xmlns:a16="http://schemas.microsoft.com/office/drawing/2014/main" id="{DCC931DE-8A71-816A-381F-9166CAE5C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9" y="2265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82" name="Rectangle 166">
                <a:extLst>
                  <a:ext uri="{FF2B5EF4-FFF2-40B4-BE49-F238E27FC236}">
                    <a16:creationId xmlns:a16="http://schemas.microsoft.com/office/drawing/2014/main" id="{A5AE0B89-0946-4072-0C1F-E9A159AAF8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2" y="2265"/>
                <a:ext cx="15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21.9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83" name="Rectangle 167">
                <a:extLst>
                  <a:ext uri="{FF2B5EF4-FFF2-40B4-BE49-F238E27FC236}">
                    <a16:creationId xmlns:a16="http://schemas.microsoft.com/office/drawing/2014/main" id="{9F2BD479-2EE1-74B4-A448-E0C758B4CB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4" y="2265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84" name="Rectangle 168">
                <a:extLst>
                  <a:ext uri="{FF2B5EF4-FFF2-40B4-BE49-F238E27FC236}">
                    <a16:creationId xmlns:a16="http://schemas.microsoft.com/office/drawing/2014/main" id="{D5AD497B-4E18-E086-7DA8-921EB0E30F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5" y="2265"/>
                <a:ext cx="185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Short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85" name="Rectangle 169">
                <a:extLst>
                  <a:ext uri="{FF2B5EF4-FFF2-40B4-BE49-F238E27FC236}">
                    <a16:creationId xmlns:a16="http://schemas.microsoft.com/office/drawing/2014/main" id="{4111A6FD-42A9-2D4D-5157-73E60769AB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66" y="2265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6986" name="Rectangle 170">
                <a:extLst>
                  <a:ext uri="{FF2B5EF4-FFF2-40B4-BE49-F238E27FC236}">
                    <a16:creationId xmlns:a16="http://schemas.microsoft.com/office/drawing/2014/main" id="{DFD9B009-1D37-446B-DB23-53EF8EE1EF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" y="2257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87" name="Rectangle 171">
                <a:extLst>
                  <a:ext uri="{FF2B5EF4-FFF2-40B4-BE49-F238E27FC236}">
                    <a16:creationId xmlns:a16="http://schemas.microsoft.com/office/drawing/2014/main" id="{5223D5D4-9A32-116F-D4C2-66CE5CEE20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0" y="2257"/>
                <a:ext cx="4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88" name="Rectangle 172">
                <a:extLst>
                  <a:ext uri="{FF2B5EF4-FFF2-40B4-BE49-F238E27FC236}">
                    <a16:creationId xmlns:a16="http://schemas.microsoft.com/office/drawing/2014/main" id="{B7C4EAB8-D14D-3DA0-C633-BD46A99F0A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2257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89" name="Rectangle 173">
                <a:extLst>
                  <a:ext uri="{FF2B5EF4-FFF2-40B4-BE49-F238E27FC236}">
                    <a16:creationId xmlns:a16="http://schemas.microsoft.com/office/drawing/2014/main" id="{C8CA2CB3-AE3F-6535-0323-27C57AEC64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6" y="2257"/>
                <a:ext cx="59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90" name="Rectangle 174">
                <a:extLst>
                  <a:ext uri="{FF2B5EF4-FFF2-40B4-BE49-F238E27FC236}">
                    <a16:creationId xmlns:a16="http://schemas.microsoft.com/office/drawing/2014/main" id="{0E30E467-ACDA-2B75-89B7-9BE26B1F48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5" y="225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91" name="Rectangle 175">
                <a:extLst>
                  <a:ext uri="{FF2B5EF4-FFF2-40B4-BE49-F238E27FC236}">
                    <a16:creationId xmlns:a16="http://schemas.microsoft.com/office/drawing/2014/main" id="{0F3FBCB9-E9CC-5F1F-AE8D-7DF4F47C18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257"/>
                <a:ext cx="50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92" name="Rectangle 176">
                <a:extLst>
                  <a:ext uri="{FF2B5EF4-FFF2-40B4-BE49-F238E27FC236}">
                    <a16:creationId xmlns:a16="http://schemas.microsoft.com/office/drawing/2014/main" id="{D76B57E6-2D20-5949-3EC8-0029368F0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2" y="225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93" name="Rectangle 177">
                <a:extLst>
                  <a:ext uri="{FF2B5EF4-FFF2-40B4-BE49-F238E27FC236}">
                    <a16:creationId xmlns:a16="http://schemas.microsoft.com/office/drawing/2014/main" id="{BB61DB3B-1765-DC01-BCF2-31F65C24CF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8" y="2257"/>
                <a:ext cx="45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94" name="Rectangle 178">
                <a:extLst>
                  <a:ext uri="{FF2B5EF4-FFF2-40B4-BE49-F238E27FC236}">
                    <a16:creationId xmlns:a16="http://schemas.microsoft.com/office/drawing/2014/main" id="{221D6323-326D-23CB-06E9-AEFDF9C2C4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6" y="2257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95" name="Rectangle 179">
                <a:extLst>
                  <a:ext uri="{FF2B5EF4-FFF2-40B4-BE49-F238E27FC236}">
                    <a16:creationId xmlns:a16="http://schemas.microsoft.com/office/drawing/2014/main" id="{ECB1F1E6-29D4-C530-EEF4-1E16405DAC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2" y="2257"/>
                <a:ext cx="45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96" name="Rectangle 180">
                <a:extLst>
                  <a:ext uri="{FF2B5EF4-FFF2-40B4-BE49-F238E27FC236}">
                    <a16:creationId xmlns:a16="http://schemas.microsoft.com/office/drawing/2014/main" id="{92377F4C-EFB3-4422-E5CB-260B0FB6A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" y="2257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97" name="Rectangle 181">
                <a:extLst>
                  <a:ext uri="{FF2B5EF4-FFF2-40B4-BE49-F238E27FC236}">
                    <a16:creationId xmlns:a16="http://schemas.microsoft.com/office/drawing/2014/main" id="{8365E9FF-0E40-87FA-0FC5-65D8EE3E02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4" y="2257"/>
                <a:ext cx="568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98" name="Rectangle 182">
                <a:extLst>
                  <a:ext uri="{FF2B5EF4-FFF2-40B4-BE49-F238E27FC236}">
                    <a16:creationId xmlns:a16="http://schemas.microsoft.com/office/drawing/2014/main" id="{0F4C40F9-84E0-0911-1153-1077212C61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2" y="2257"/>
                <a:ext cx="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6999" name="Rectangle 183">
                <a:extLst>
                  <a:ext uri="{FF2B5EF4-FFF2-40B4-BE49-F238E27FC236}">
                    <a16:creationId xmlns:a16="http://schemas.microsoft.com/office/drawing/2014/main" id="{38CCC8B4-3CD3-A186-BD22-88F6923DF9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" y="2263"/>
                <a:ext cx="12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7000" name="Rectangle 184">
                <a:extLst>
                  <a:ext uri="{FF2B5EF4-FFF2-40B4-BE49-F238E27FC236}">
                    <a16:creationId xmlns:a16="http://schemas.microsoft.com/office/drawing/2014/main" id="{020B9378-B31A-6FC5-24D5-61DB3560CB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2263"/>
                <a:ext cx="5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7001" name="Rectangle 185">
                <a:extLst>
                  <a:ext uri="{FF2B5EF4-FFF2-40B4-BE49-F238E27FC236}">
                    <a16:creationId xmlns:a16="http://schemas.microsoft.com/office/drawing/2014/main" id="{8C559472-767E-1060-1077-B074707503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5" y="2263"/>
                <a:ext cx="6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7002" name="Rectangle 186">
                <a:extLst>
                  <a:ext uri="{FF2B5EF4-FFF2-40B4-BE49-F238E27FC236}">
                    <a16:creationId xmlns:a16="http://schemas.microsoft.com/office/drawing/2014/main" id="{99931399-A0A0-D890-ED22-0F8EF04D30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2" y="2263"/>
                <a:ext cx="6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7003" name="Rectangle 187">
                <a:extLst>
                  <a:ext uri="{FF2B5EF4-FFF2-40B4-BE49-F238E27FC236}">
                    <a16:creationId xmlns:a16="http://schemas.microsoft.com/office/drawing/2014/main" id="{8FBA14B8-D32E-C8DB-50A0-8566D53E6B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46" y="2263"/>
                <a:ext cx="6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7004" name="Rectangle 188">
                <a:extLst>
                  <a:ext uri="{FF2B5EF4-FFF2-40B4-BE49-F238E27FC236}">
                    <a16:creationId xmlns:a16="http://schemas.microsoft.com/office/drawing/2014/main" id="{297605FD-407E-019D-E187-4A5A9EA7D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09" y="2263"/>
                <a:ext cx="5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7005" name="Rectangle 189">
                <a:extLst>
                  <a:ext uri="{FF2B5EF4-FFF2-40B4-BE49-F238E27FC236}">
                    <a16:creationId xmlns:a16="http://schemas.microsoft.com/office/drawing/2014/main" id="{D5C10642-B49B-73A8-EF0C-D7E88A4C50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82" y="2263"/>
                <a:ext cx="11" cy="10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7006" name="Rectangle 190">
                <a:extLst>
                  <a:ext uri="{FF2B5EF4-FFF2-40B4-BE49-F238E27FC236}">
                    <a16:creationId xmlns:a16="http://schemas.microsoft.com/office/drawing/2014/main" id="{E70CC97F-45C0-7D2B-3418-F9574C20FE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97" y="2373"/>
                <a:ext cx="17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2005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7007" name="Rectangle 191">
                <a:extLst>
                  <a:ext uri="{FF2B5EF4-FFF2-40B4-BE49-F238E27FC236}">
                    <a16:creationId xmlns:a16="http://schemas.microsoft.com/office/drawing/2014/main" id="{31AD21C2-B0E2-6B98-6D18-8DD6C65171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93" y="2373"/>
                <a:ext cx="22" cy="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7008" name="Rectangle 192">
                <a:extLst>
                  <a:ext uri="{FF2B5EF4-FFF2-40B4-BE49-F238E27FC236}">
                    <a16:creationId xmlns:a16="http://schemas.microsoft.com/office/drawing/2014/main" id="{897F393A-D162-30B6-0BD9-DF8A5B639E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17" y="2373"/>
                <a:ext cx="86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72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7009" name="Rectangle 193">
                <a:extLst>
                  <a:ext uri="{FF2B5EF4-FFF2-40B4-BE49-F238E27FC236}">
                    <a16:creationId xmlns:a16="http://schemas.microsoft.com/office/drawing/2014/main" id="{B460FB4B-3E32-2119-B9AF-B6C5F3A6FA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15" y="2373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7010" name="Rectangle 194">
                <a:extLst>
                  <a:ext uri="{FF2B5EF4-FFF2-40B4-BE49-F238E27FC236}">
                    <a16:creationId xmlns:a16="http://schemas.microsoft.com/office/drawing/2014/main" id="{BEDB283F-433A-E207-359F-F2A925073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21" y="2373"/>
                <a:ext cx="193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1.143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7011" name="Rectangle 195">
                <a:extLst>
                  <a:ext uri="{FF2B5EF4-FFF2-40B4-BE49-F238E27FC236}">
                    <a16:creationId xmlns:a16="http://schemas.microsoft.com/office/drawing/2014/main" id="{86BD2D2A-D474-F06D-DA06-F7CBB60982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42" y="2373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7012" name="Rectangle 196">
                <a:extLst>
                  <a:ext uri="{FF2B5EF4-FFF2-40B4-BE49-F238E27FC236}">
                    <a16:creationId xmlns:a16="http://schemas.microsoft.com/office/drawing/2014/main" id="{AB4E3996-A823-BAF2-67EB-6FD6F5FF2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" y="2373"/>
                <a:ext cx="194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3.286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7013" name="Rectangle 197">
                <a:extLst>
                  <a:ext uri="{FF2B5EF4-FFF2-40B4-BE49-F238E27FC236}">
                    <a16:creationId xmlns:a16="http://schemas.microsoft.com/office/drawing/2014/main" id="{934F364F-6C74-ACCF-FFC0-820096FAB2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49" y="2373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7014" name="Rectangle 198">
                <a:extLst>
                  <a:ext uri="{FF2B5EF4-FFF2-40B4-BE49-F238E27FC236}">
                    <a16:creationId xmlns:a16="http://schemas.microsoft.com/office/drawing/2014/main" id="{01A3ABF5-F078-C4B4-DBEB-8A40A8C78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2" y="2373"/>
                <a:ext cx="15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35.6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7015" name="Rectangle 199">
                <a:extLst>
                  <a:ext uri="{FF2B5EF4-FFF2-40B4-BE49-F238E27FC236}">
                    <a16:creationId xmlns:a16="http://schemas.microsoft.com/office/drawing/2014/main" id="{B80AB861-2F61-969C-8289-B69D35D0A3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4" y="2373"/>
                <a:ext cx="21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7016" name="Rectangle 200">
                <a:extLst>
                  <a:ext uri="{FF2B5EF4-FFF2-40B4-BE49-F238E27FC236}">
                    <a16:creationId xmlns:a16="http://schemas.microsoft.com/office/drawing/2014/main" id="{244A7E40-CEB3-ED7E-3D65-6FBA1BC5ED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55" y="2373"/>
                <a:ext cx="185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Short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7017" name="Rectangle 201">
                <a:extLst>
                  <a:ext uri="{FF2B5EF4-FFF2-40B4-BE49-F238E27FC236}">
                    <a16:creationId xmlns:a16="http://schemas.microsoft.com/office/drawing/2014/main" id="{B9BE9565-D799-2335-4B25-CAEAE9A3C6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66" y="2373"/>
                <a:ext cx="22" cy="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7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47018" name="Rectangle 202">
                <a:extLst>
                  <a:ext uri="{FF2B5EF4-FFF2-40B4-BE49-F238E27FC236}">
                    <a16:creationId xmlns:a16="http://schemas.microsoft.com/office/drawing/2014/main" id="{BD207FE1-C69B-0419-74AB-79391CB195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8" y="2364"/>
                <a:ext cx="12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7019" name="Rectangle 203">
                <a:extLst>
                  <a:ext uri="{FF2B5EF4-FFF2-40B4-BE49-F238E27FC236}">
                    <a16:creationId xmlns:a16="http://schemas.microsoft.com/office/drawing/2014/main" id="{574BDB62-8F35-600C-D8E5-AB2E63E27E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60" y="2364"/>
                <a:ext cx="41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7020" name="Rectangle 204">
                <a:extLst>
                  <a:ext uri="{FF2B5EF4-FFF2-40B4-BE49-F238E27FC236}">
                    <a16:creationId xmlns:a16="http://schemas.microsoft.com/office/drawing/2014/main" id="{F7102CB9-502D-9079-7CC6-A4646C2DE1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1" y="2364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7021" name="Rectangle 205">
                <a:extLst>
                  <a:ext uri="{FF2B5EF4-FFF2-40B4-BE49-F238E27FC236}">
                    <a16:creationId xmlns:a16="http://schemas.microsoft.com/office/drawing/2014/main" id="{FD330FFE-15EE-3C86-FDC2-77D6EEF7D7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76" y="2364"/>
                <a:ext cx="59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7022" name="Rectangle 206">
                <a:extLst>
                  <a:ext uri="{FF2B5EF4-FFF2-40B4-BE49-F238E27FC236}">
                    <a16:creationId xmlns:a16="http://schemas.microsoft.com/office/drawing/2014/main" id="{6C22CA41-014C-FD60-384E-F0495C6E07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75" y="2364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7023" name="Rectangle 207">
                <a:extLst>
                  <a:ext uri="{FF2B5EF4-FFF2-40B4-BE49-F238E27FC236}">
                    <a16:creationId xmlns:a16="http://schemas.microsoft.com/office/drawing/2014/main" id="{15079EA2-C83A-67F9-B77C-B8288E14EA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81" y="2364"/>
                <a:ext cx="501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47025" name="Rectangle 209">
              <a:extLst>
                <a:ext uri="{FF2B5EF4-FFF2-40B4-BE49-F238E27FC236}">
                  <a16:creationId xmlns:a16="http://schemas.microsoft.com/office/drawing/2014/main" id="{BC6086A6-B1E5-91C9-9B96-7DA628C49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2" y="236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26" name="Rectangle 210">
              <a:extLst>
                <a:ext uri="{FF2B5EF4-FFF2-40B4-BE49-F238E27FC236}">
                  <a16:creationId xmlns:a16="http://schemas.microsoft.com/office/drawing/2014/main" id="{F134950A-6289-2D11-C73D-68F0BA30FB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8" y="2364"/>
              <a:ext cx="4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27" name="Rectangle 211">
              <a:extLst>
                <a:ext uri="{FF2B5EF4-FFF2-40B4-BE49-F238E27FC236}">
                  <a16:creationId xmlns:a16="http://schemas.microsoft.com/office/drawing/2014/main" id="{9C7A1A59-96C7-638C-9D5E-963FAF4DDE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" y="236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28" name="Rectangle 212">
              <a:extLst>
                <a:ext uri="{FF2B5EF4-FFF2-40B4-BE49-F238E27FC236}">
                  <a16:creationId xmlns:a16="http://schemas.microsoft.com/office/drawing/2014/main" id="{6531161B-3439-CD51-A4A0-E3F4AA4227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" y="2364"/>
              <a:ext cx="45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29" name="Rectangle 213">
              <a:extLst>
                <a:ext uri="{FF2B5EF4-FFF2-40B4-BE49-F238E27FC236}">
                  <a16:creationId xmlns:a16="http://schemas.microsoft.com/office/drawing/2014/main" id="{3804DB2D-69C7-C195-A4E1-E9CD53D474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" y="2364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30" name="Rectangle 214">
              <a:extLst>
                <a:ext uri="{FF2B5EF4-FFF2-40B4-BE49-F238E27FC236}">
                  <a16:creationId xmlns:a16="http://schemas.microsoft.com/office/drawing/2014/main" id="{F67C4499-94C4-68DF-4189-7661C3A087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364"/>
              <a:ext cx="56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31" name="Rectangle 215">
              <a:extLst>
                <a:ext uri="{FF2B5EF4-FFF2-40B4-BE49-F238E27FC236}">
                  <a16:creationId xmlns:a16="http://schemas.microsoft.com/office/drawing/2014/main" id="{5C212186-FCF8-6155-B8FD-4380DB499C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364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32" name="Rectangle 216">
              <a:extLst>
                <a:ext uri="{FF2B5EF4-FFF2-40B4-BE49-F238E27FC236}">
                  <a16:creationId xmlns:a16="http://schemas.microsoft.com/office/drawing/2014/main" id="{60862FAF-AA50-B060-D269-48A00C40A7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2370"/>
              <a:ext cx="12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33" name="Rectangle 217">
              <a:extLst>
                <a:ext uri="{FF2B5EF4-FFF2-40B4-BE49-F238E27FC236}">
                  <a16:creationId xmlns:a16="http://schemas.microsoft.com/office/drawing/2014/main" id="{4E9C3B7C-081C-106C-9D24-9659A48131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" y="2370"/>
              <a:ext cx="5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34" name="Rectangle 218">
              <a:extLst>
                <a:ext uri="{FF2B5EF4-FFF2-40B4-BE49-F238E27FC236}">
                  <a16:creationId xmlns:a16="http://schemas.microsoft.com/office/drawing/2014/main" id="{1FF0A599-24FC-4504-E71E-0166C1C110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" y="2370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35" name="Rectangle 219">
              <a:extLst>
                <a:ext uri="{FF2B5EF4-FFF2-40B4-BE49-F238E27FC236}">
                  <a16:creationId xmlns:a16="http://schemas.microsoft.com/office/drawing/2014/main" id="{7D641AAC-1D4B-BDC1-7ED1-79270FFAB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2" y="2370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36" name="Rectangle 220">
              <a:extLst>
                <a:ext uri="{FF2B5EF4-FFF2-40B4-BE49-F238E27FC236}">
                  <a16:creationId xmlns:a16="http://schemas.microsoft.com/office/drawing/2014/main" id="{5210458D-ADE3-7949-81ED-C5D2FDA586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" y="2370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37" name="Rectangle 221">
              <a:extLst>
                <a:ext uri="{FF2B5EF4-FFF2-40B4-BE49-F238E27FC236}">
                  <a16:creationId xmlns:a16="http://schemas.microsoft.com/office/drawing/2014/main" id="{A639B395-6DE9-C5AB-1212-070C6146BD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" y="2370"/>
              <a:ext cx="5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38" name="Rectangle 222">
              <a:extLst>
                <a:ext uri="{FF2B5EF4-FFF2-40B4-BE49-F238E27FC236}">
                  <a16:creationId xmlns:a16="http://schemas.microsoft.com/office/drawing/2014/main" id="{7B726619-9693-9C6B-A6C1-6B5CEC7BC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370"/>
              <a:ext cx="11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39" name="Rectangle 223">
              <a:extLst>
                <a:ext uri="{FF2B5EF4-FFF2-40B4-BE49-F238E27FC236}">
                  <a16:creationId xmlns:a16="http://schemas.microsoft.com/office/drawing/2014/main" id="{5837AB45-1F90-0AF6-9599-8E3B679455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" y="2479"/>
              <a:ext cx="172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2006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40" name="Rectangle 224">
              <a:extLst>
                <a:ext uri="{FF2B5EF4-FFF2-40B4-BE49-F238E27FC236}">
                  <a16:creationId xmlns:a16="http://schemas.microsoft.com/office/drawing/2014/main" id="{4E6BC1A4-000C-74C8-D97A-3B1602AD98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3" y="2479"/>
              <a:ext cx="22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41" name="Rectangle 225">
              <a:extLst>
                <a:ext uri="{FF2B5EF4-FFF2-40B4-BE49-F238E27FC236}">
                  <a16:creationId xmlns:a16="http://schemas.microsoft.com/office/drawing/2014/main" id="{741B9231-ACB0-C7B4-AE28-20F336FCC8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7" y="2479"/>
              <a:ext cx="8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82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42" name="Rectangle 226">
              <a:extLst>
                <a:ext uri="{FF2B5EF4-FFF2-40B4-BE49-F238E27FC236}">
                  <a16:creationId xmlns:a16="http://schemas.microsoft.com/office/drawing/2014/main" id="{73028D88-431C-A394-8CB9-8CC407D74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5" y="2479"/>
              <a:ext cx="21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43" name="Rectangle 227">
              <a:extLst>
                <a:ext uri="{FF2B5EF4-FFF2-40B4-BE49-F238E27FC236}">
                  <a16:creationId xmlns:a16="http://schemas.microsoft.com/office/drawing/2014/main" id="{7A3307CE-EC96-2D5E-FA19-BFFDE67F2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1" y="2479"/>
              <a:ext cx="193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1.143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44" name="Rectangle 228">
              <a:extLst>
                <a:ext uri="{FF2B5EF4-FFF2-40B4-BE49-F238E27FC236}">
                  <a16:creationId xmlns:a16="http://schemas.microsoft.com/office/drawing/2014/main" id="{7D380158-E1E8-3C2F-F4D8-2BD620F74B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2" y="2479"/>
              <a:ext cx="22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45" name="Rectangle 229">
              <a:extLst>
                <a:ext uri="{FF2B5EF4-FFF2-40B4-BE49-F238E27FC236}">
                  <a16:creationId xmlns:a16="http://schemas.microsoft.com/office/drawing/2014/main" id="{D8CEA2F8-4807-1310-506C-7E60C10F59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479"/>
              <a:ext cx="194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4.429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46" name="Rectangle 230">
              <a:extLst>
                <a:ext uri="{FF2B5EF4-FFF2-40B4-BE49-F238E27FC236}">
                  <a16:creationId xmlns:a16="http://schemas.microsoft.com/office/drawing/2014/main" id="{74F10F97-EB0E-5209-0A85-6B34EBA58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9" y="2479"/>
              <a:ext cx="22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47" name="Rectangle 231">
              <a:extLst>
                <a:ext uri="{FF2B5EF4-FFF2-40B4-BE49-F238E27FC236}">
                  <a16:creationId xmlns:a16="http://schemas.microsoft.com/office/drawing/2014/main" id="{72A5E9EF-D6FA-0BD7-D8C4-F3F1767C57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2" y="2479"/>
              <a:ext cx="151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49.2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48" name="Rectangle 232">
              <a:extLst>
                <a:ext uri="{FF2B5EF4-FFF2-40B4-BE49-F238E27FC236}">
                  <a16:creationId xmlns:a16="http://schemas.microsoft.com/office/drawing/2014/main" id="{51FC44EA-CD07-0C8B-950A-44745BAFD0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4" y="2479"/>
              <a:ext cx="21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49" name="Rectangle 233">
              <a:extLst>
                <a:ext uri="{FF2B5EF4-FFF2-40B4-BE49-F238E27FC236}">
                  <a16:creationId xmlns:a16="http://schemas.microsoft.com/office/drawing/2014/main" id="{D358C440-D7D1-93FB-4338-324649D0B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5" y="2479"/>
              <a:ext cx="185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50" name="Rectangle 234">
              <a:extLst>
                <a:ext uri="{FF2B5EF4-FFF2-40B4-BE49-F238E27FC236}">
                  <a16:creationId xmlns:a16="http://schemas.microsoft.com/office/drawing/2014/main" id="{8984C9DA-D909-1E6D-79B6-F30C7D8379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6" y="2479"/>
              <a:ext cx="22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51" name="Rectangle 235">
              <a:extLst>
                <a:ext uri="{FF2B5EF4-FFF2-40B4-BE49-F238E27FC236}">
                  <a16:creationId xmlns:a16="http://schemas.microsoft.com/office/drawing/2014/main" id="{A30ECFAC-893D-BA75-35FB-41B99AD012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2471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52" name="Rectangle 236">
              <a:extLst>
                <a:ext uri="{FF2B5EF4-FFF2-40B4-BE49-F238E27FC236}">
                  <a16:creationId xmlns:a16="http://schemas.microsoft.com/office/drawing/2014/main" id="{170CEE3C-54C2-B3F8-4D59-7FED73ABC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0" y="2471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53" name="Rectangle 237">
              <a:extLst>
                <a:ext uri="{FF2B5EF4-FFF2-40B4-BE49-F238E27FC236}">
                  <a16:creationId xmlns:a16="http://schemas.microsoft.com/office/drawing/2014/main" id="{E53779DF-90CA-41B9-D044-D0EDD877C4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" y="2471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54" name="Rectangle 238">
              <a:extLst>
                <a:ext uri="{FF2B5EF4-FFF2-40B4-BE49-F238E27FC236}">
                  <a16:creationId xmlns:a16="http://schemas.microsoft.com/office/drawing/2014/main" id="{207D3EFA-B653-01F8-B2D4-82B0609297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471"/>
              <a:ext cx="59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55" name="Rectangle 239">
              <a:extLst>
                <a:ext uri="{FF2B5EF4-FFF2-40B4-BE49-F238E27FC236}">
                  <a16:creationId xmlns:a16="http://schemas.microsoft.com/office/drawing/2014/main" id="{CB0F2C2A-0B17-F074-5AF7-94EFDCDA1D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" y="24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56" name="Rectangle 240">
              <a:extLst>
                <a:ext uri="{FF2B5EF4-FFF2-40B4-BE49-F238E27FC236}">
                  <a16:creationId xmlns:a16="http://schemas.microsoft.com/office/drawing/2014/main" id="{871C1143-1CF6-EE00-170E-C96398EAE8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1" y="2471"/>
              <a:ext cx="50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57" name="Rectangle 241">
              <a:extLst>
                <a:ext uri="{FF2B5EF4-FFF2-40B4-BE49-F238E27FC236}">
                  <a16:creationId xmlns:a16="http://schemas.microsoft.com/office/drawing/2014/main" id="{3752D066-CCFB-8773-644A-92DBFB9E6C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2" y="24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58" name="Rectangle 242">
              <a:extLst>
                <a:ext uri="{FF2B5EF4-FFF2-40B4-BE49-F238E27FC236}">
                  <a16:creationId xmlns:a16="http://schemas.microsoft.com/office/drawing/2014/main" id="{9B80EFC4-B490-A3A4-6BA2-06CC16F366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8" y="2471"/>
              <a:ext cx="4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59" name="Rectangle 243">
              <a:extLst>
                <a:ext uri="{FF2B5EF4-FFF2-40B4-BE49-F238E27FC236}">
                  <a16:creationId xmlns:a16="http://schemas.microsoft.com/office/drawing/2014/main" id="{595A8D00-B18F-586E-E272-B7FC4F650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" y="24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60" name="Rectangle 244">
              <a:extLst>
                <a:ext uri="{FF2B5EF4-FFF2-40B4-BE49-F238E27FC236}">
                  <a16:creationId xmlns:a16="http://schemas.microsoft.com/office/drawing/2014/main" id="{551C27F4-1302-45C4-F886-9C9DBA6457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" y="2471"/>
              <a:ext cx="45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61" name="Rectangle 245">
              <a:extLst>
                <a:ext uri="{FF2B5EF4-FFF2-40B4-BE49-F238E27FC236}">
                  <a16:creationId xmlns:a16="http://schemas.microsoft.com/office/drawing/2014/main" id="{770C80F9-2811-3D53-6AFC-ECF4831BE6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" y="2471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62" name="Rectangle 246">
              <a:extLst>
                <a:ext uri="{FF2B5EF4-FFF2-40B4-BE49-F238E27FC236}">
                  <a16:creationId xmlns:a16="http://schemas.microsoft.com/office/drawing/2014/main" id="{E8D2EF4D-0018-04CE-3CC2-FC88FE685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471"/>
              <a:ext cx="56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63" name="Rectangle 247">
              <a:extLst>
                <a:ext uri="{FF2B5EF4-FFF2-40B4-BE49-F238E27FC236}">
                  <a16:creationId xmlns:a16="http://schemas.microsoft.com/office/drawing/2014/main" id="{93D36317-D190-0EAD-C528-2EFD5C0D91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471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64" name="Rectangle 248">
              <a:extLst>
                <a:ext uri="{FF2B5EF4-FFF2-40B4-BE49-F238E27FC236}">
                  <a16:creationId xmlns:a16="http://schemas.microsoft.com/office/drawing/2014/main" id="{6C26B577-2956-536D-E834-D45770424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2477"/>
              <a:ext cx="12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65" name="Rectangle 249">
              <a:extLst>
                <a:ext uri="{FF2B5EF4-FFF2-40B4-BE49-F238E27FC236}">
                  <a16:creationId xmlns:a16="http://schemas.microsoft.com/office/drawing/2014/main" id="{705DABAE-49C7-B3B4-DA56-41C5CE944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" y="2477"/>
              <a:ext cx="5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66" name="Rectangle 250">
              <a:extLst>
                <a:ext uri="{FF2B5EF4-FFF2-40B4-BE49-F238E27FC236}">
                  <a16:creationId xmlns:a16="http://schemas.microsoft.com/office/drawing/2014/main" id="{4D3175C7-14F5-258A-D52C-5BE1BD145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" y="2477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67" name="Rectangle 251">
              <a:extLst>
                <a:ext uri="{FF2B5EF4-FFF2-40B4-BE49-F238E27FC236}">
                  <a16:creationId xmlns:a16="http://schemas.microsoft.com/office/drawing/2014/main" id="{26110458-6D5D-6015-78E8-AFE399340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2" y="2477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68" name="Rectangle 252">
              <a:extLst>
                <a:ext uri="{FF2B5EF4-FFF2-40B4-BE49-F238E27FC236}">
                  <a16:creationId xmlns:a16="http://schemas.microsoft.com/office/drawing/2014/main" id="{4324456D-BD19-F422-F0D2-E48FAD5B7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" y="2477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69" name="Rectangle 253">
              <a:extLst>
                <a:ext uri="{FF2B5EF4-FFF2-40B4-BE49-F238E27FC236}">
                  <a16:creationId xmlns:a16="http://schemas.microsoft.com/office/drawing/2014/main" id="{9D5A5FCD-6A73-083C-675E-16CE1F6BFA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" y="2477"/>
              <a:ext cx="5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70" name="Rectangle 254">
              <a:extLst>
                <a:ext uri="{FF2B5EF4-FFF2-40B4-BE49-F238E27FC236}">
                  <a16:creationId xmlns:a16="http://schemas.microsoft.com/office/drawing/2014/main" id="{C5680BFD-8359-DB24-93F3-18DCFD5CCB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477"/>
              <a:ext cx="11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71" name="Rectangle 255">
              <a:extLst>
                <a:ext uri="{FF2B5EF4-FFF2-40B4-BE49-F238E27FC236}">
                  <a16:creationId xmlns:a16="http://schemas.microsoft.com/office/drawing/2014/main" id="{2DEC3FBC-1DA8-3A9A-3C82-DD14CC9D20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" y="2587"/>
              <a:ext cx="172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2002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72" name="Rectangle 256">
              <a:extLst>
                <a:ext uri="{FF2B5EF4-FFF2-40B4-BE49-F238E27FC236}">
                  <a16:creationId xmlns:a16="http://schemas.microsoft.com/office/drawing/2014/main" id="{72732894-051A-4E5E-5ABB-E02BEC378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3" y="2587"/>
              <a:ext cx="22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73" name="Rectangle 257">
              <a:extLst>
                <a:ext uri="{FF2B5EF4-FFF2-40B4-BE49-F238E27FC236}">
                  <a16:creationId xmlns:a16="http://schemas.microsoft.com/office/drawing/2014/main" id="{109E6BA1-5B81-9F28-5F73-4D636A60EA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7" y="2587"/>
              <a:ext cx="8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84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74" name="Rectangle 258">
              <a:extLst>
                <a:ext uri="{FF2B5EF4-FFF2-40B4-BE49-F238E27FC236}">
                  <a16:creationId xmlns:a16="http://schemas.microsoft.com/office/drawing/2014/main" id="{4683ECBD-CD35-2B4A-4C7A-B8C5C3B5A2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5" y="2587"/>
              <a:ext cx="21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75" name="Rectangle 259">
              <a:extLst>
                <a:ext uri="{FF2B5EF4-FFF2-40B4-BE49-F238E27FC236}">
                  <a16:creationId xmlns:a16="http://schemas.microsoft.com/office/drawing/2014/main" id="{95C25208-82A7-FD09-565C-09A3D0874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1" y="2587"/>
              <a:ext cx="25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76" name="Rectangle 260">
              <a:extLst>
                <a:ext uri="{FF2B5EF4-FFF2-40B4-BE49-F238E27FC236}">
                  <a16:creationId xmlns:a16="http://schemas.microsoft.com/office/drawing/2014/main" id="{8E8C25AA-2D6F-0E2A-934A-F054CC2A86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1" y="2587"/>
              <a:ext cx="21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77" name="Rectangle 261">
              <a:extLst>
                <a:ext uri="{FF2B5EF4-FFF2-40B4-BE49-F238E27FC236}">
                  <a16:creationId xmlns:a16="http://schemas.microsoft.com/office/drawing/2014/main" id="{36151BC7-B656-4B00-A2BF-EF0F046D3C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587"/>
              <a:ext cx="2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78" name="Rectangle 262">
              <a:extLst>
                <a:ext uri="{FF2B5EF4-FFF2-40B4-BE49-F238E27FC236}">
                  <a16:creationId xmlns:a16="http://schemas.microsoft.com/office/drawing/2014/main" id="{94B2F491-22C2-7ABA-4551-778F0DFEE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8" y="2587"/>
              <a:ext cx="21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79" name="Rectangle 263">
              <a:extLst>
                <a:ext uri="{FF2B5EF4-FFF2-40B4-BE49-F238E27FC236}">
                  <a16:creationId xmlns:a16="http://schemas.microsoft.com/office/drawing/2014/main" id="{AD763D26-9B59-FB5F-220D-269C846B36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2" y="2587"/>
              <a:ext cx="22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80" name="Rectangle 264">
              <a:extLst>
                <a:ext uri="{FF2B5EF4-FFF2-40B4-BE49-F238E27FC236}">
                  <a16:creationId xmlns:a16="http://schemas.microsoft.com/office/drawing/2014/main" id="{30D516A8-9F68-228E-9F90-E2ED9C1753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5" y="2587"/>
              <a:ext cx="356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No Failure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81" name="Rectangle 265">
              <a:extLst>
                <a:ext uri="{FF2B5EF4-FFF2-40B4-BE49-F238E27FC236}">
                  <a16:creationId xmlns:a16="http://schemas.microsoft.com/office/drawing/2014/main" id="{DBB859DF-0574-3A23-3EE2-5BFAB70916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1" y="2587"/>
              <a:ext cx="22" cy="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082" name="Rectangle 266">
              <a:extLst>
                <a:ext uri="{FF2B5EF4-FFF2-40B4-BE49-F238E27FC236}">
                  <a16:creationId xmlns:a16="http://schemas.microsoft.com/office/drawing/2014/main" id="{174D4D35-5C0F-1D09-FB88-EA2C9D6BD4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2578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83" name="Rectangle 267">
              <a:extLst>
                <a:ext uri="{FF2B5EF4-FFF2-40B4-BE49-F238E27FC236}">
                  <a16:creationId xmlns:a16="http://schemas.microsoft.com/office/drawing/2014/main" id="{23139AF3-D6AF-1343-2C8D-6EA05526F1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0" y="2578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84" name="Rectangle 268">
              <a:extLst>
                <a:ext uri="{FF2B5EF4-FFF2-40B4-BE49-F238E27FC236}">
                  <a16:creationId xmlns:a16="http://schemas.microsoft.com/office/drawing/2014/main" id="{7C5CDEE9-0185-D974-131A-76F61FFE0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" y="2578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85" name="Rectangle 269">
              <a:extLst>
                <a:ext uri="{FF2B5EF4-FFF2-40B4-BE49-F238E27FC236}">
                  <a16:creationId xmlns:a16="http://schemas.microsoft.com/office/drawing/2014/main" id="{D97B4324-0CF2-54C8-1B39-91B15D7AE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578"/>
              <a:ext cx="59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86" name="Rectangle 270">
              <a:extLst>
                <a:ext uri="{FF2B5EF4-FFF2-40B4-BE49-F238E27FC236}">
                  <a16:creationId xmlns:a16="http://schemas.microsoft.com/office/drawing/2014/main" id="{03880E06-BECB-29B3-5943-20140B5BD8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" y="257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87" name="Rectangle 271">
              <a:extLst>
                <a:ext uri="{FF2B5EF4-FFF2-40B4-BE49-F238E27FC236}">
                  <a16:creationId xmlns:a16="http://schemas.microsoft.com/office/drawing/2014/main" id="{BBDFA421-63B9-DA21-B5C1-8E6295CA06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1" y="2578"/>
              <a:ext cx="50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88" name="Rectangle 272">
              <a:extLst>
                <a:ext uri="{FF2B5EF4-FFF2-40B4-BE49-F238E27FC236}">
                  <a16:creationId xmlns:a16="http://schemas.microsoft.com/office/drawing/2014/main" id="{ACAF8A91-185C-4968-03DF-B64E081807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2" y="257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89" name="Rectangle 273">
              <a:extLst>
                <a:ext uri="{FF2B5EF4-FFF2-40B4-BE49-F238E27FC236}">
                  <a16:creationId xmlns:a16="http://schemas.microsoft.com/office/drawing/2014/main" id="{CF87824B-B823-7AF4-51FE-40947A830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8" y="2578"/>
              <a:ext cx="4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90" name="Rectangle 274">
              <a:extLst>
                <a:ext uri="{FF2B5EF4-FFF2-40B4-BE49-F238E27FC236}">
                  <a16:creationId xmlns:a16="http://schemas.microsoft.com/office/drawing/2014/main" id="{714729AC-3B8C-F1FC-E717-D931ECCD7E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" y="2578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91" name="Rectangle 275">
              <a:extLst>
                <a:ext uri="{FF2B5EF4-FFF2-40B4-BE49-F238E27FC236}">
                  <a16:creationId xmlns:a16="http://schemas.microsoft.com/office/drawing/2014/main" id="{7AEF5DFE-9106-DB2B-D7DB-59CA606CF9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" y="2578"/>
              <a:ext cx="45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92" name="Rectangle 276">
              <a:extLst>
                <a:ext uri="{FF2B5EF4-FFF2-40B4-BE49-F238E27FC236}">
                  <a16:creationId xmlns:a16="http://schemas.microsoft.com/office/drawing/2014/main" id="{1A779557-C4B3-A031-480F-92B4C6F9C3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" y="2578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93" name="Rectangle 277">
              <a:extLst>
                <a:ext uri="{FF2B5EF4-FFF2-40B4-BE49-F238E27FC236}">
                  <a16:creationId xmlns:a16="http://schemas.microsoft.com/office/drawing/2014/main" id="{0D6F1981-8DD9-7431-3EEC-C7FF0E7466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578"/>
              <a:ext cx="56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94" name="Rectangle 278">
              <a:extLst>
                <a:ext uri="{FF2B5EF4-FFF2-40B4-BE49-F238E27FC236}">
                  <a16:creationId xmlns:a16="http://schemas.microsoft.com/office/drawing/2014/main" id="{EF9ADDF1-BDBE-BD0E-D6D5-F2F5A5476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578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95" name="Rectangle 279">
              <a:extLst>
                <a:ext uri="{FF2B5EF4-FFF2-40B4-BE49-F238E27FC236}">
                  <a16:creationId xmlns:a16="http://schemas.microsoft.com/office/drawing/2014/main" id="{22D63C92-250A-0D17-26F7-B09F7AE2A3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2584"/>
              <a:ext cx="12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96" name="Rectangle 280">
              <a:extLst>
                <a:ext uri="{FF2B5EF4-FFF2-40B4-BE49-F238E27FC236}">
                  <a16:creationId xmlns:a16="http://schemas.microsoft.com/office/drawing/2014/main" id="{788E688E-4096-0994-E34D-7483D5B71B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" y="2584"/>
              <a:ext cx="5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97" name="Rectangle 281">
              <a:extLst>
                <a:ext uri="{FF2B5EF4-FFF2-40B4-BE49-F238E27FC236}">
                  <a16:creationId xmlns:a16="http://schemas.microsoft.com/office/drawing/2014/main" id="{C1674AEA-D23C-D3B9-B1A5-EEB8045857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" y="2584"/>
              <a:ext cx="6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98" name="Rectangle 282">
              <a:extLst>
                <a:ext uri="{FF2B5EF4-FFF2-40B4-BE49-F238E27FC236}">
                  <a16:creationId xmlns:a16="http://schemas.microsoft.com/office/drawing/2014/main" id="{F7FD6630-63B5-9398-76A0-99AAFF8F58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2" y="2584"/>
              <a:ext cx="6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099" name="Rectangle 283">
              <a:extLst>
                <a:ext uri="{FF2B5EF4-FFF2-40B4-BE49-F238E27FC236}">
                  <a16:creationId xmlns:a16="http://schemas.microsoft.com/office/drawing/2014/main" id="{A6110E2E-F50E-F71F-39EC-750F4E30AC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" y="2584"/>
              <a:ext cx="6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00" name="Rectangle 284">
              <a:extLst>
                <a:ext uri="{FF2B5EF4-FFF2-40B4-BE49-F238E27FC236}">
                  <a16:creationId xmlns:a16="http://schemas.microsoft.com/office/drawing/2014/main" id="{C2E839B8-AD12-ED43-B3B5-4E5E798682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" y="2584"/>
              <a:ext cx="5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01" name="Rectangle 285">
              <a:extLst>
                <a:ext uri="{FF2B5EF4-FFF2-40B4-BE49-F238E27FC236}">
                  <a16:creationId xmlns:a16="http://schemas.microsoft.com/office/drawing/2014/main" id="{689196F2-6FCE-B07B-E62B-912962C2E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584"/>
              <a:ext cx="11" cy="10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02" name="Rectangle 286">
              <a:extLst>
                <a:ext uri="{FF2B5EF4-FFF2-40B4-BE49-F238E27FC236}">
                  <a16:creationId xmlns:a16="http://schemas.microsoft.com/office/drawing/2014/main" id="{E582141D-5602-2F5E-A094-52E71117F0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" y="2694"/>
              <a:ext cx="172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2001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03" name="Rectangle 287">
              <a:extLst>
                <a:ext uri="{FF2B5EF4-FFF2-40B4-BE49-F238E27FC236}">
                  <a16:creationId xmlns:a16="http://schemas.microsoft.com/office/drawing/2014/main" id="{4E7B52D1-C9A5-C9D8-F7AA-8D39E757D5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3" y="2694"/>
              <a:ext cx="22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04" name="Rectangle 288">
              <a:extLst>
                <a:ext uri="{FF2B5EF4-FFF2-40B4-BE49-F238E27FC236}">
                  <a16:creationId xmlns:a16="http://schemas.microsoft.com/office/drawing/2014/main" id="{24231E82-D6DF-8DD6-20CB-F30F78C0EC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7" y="2694"/>
              <a:ext cx="8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87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05" name="Rectangle 289">
              <a:extLst>
                <a:ext uri="{FF2B5EF4-FFF2-40B4-BE49-F238E27FC236}">
                  <a16:creationId xmlns:a16="http://schemas.microsoft.com/office/drawing/2014/main" id="{9920F8E6-CA5E-7F8B-0364-8FC9912D4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5" y="2694"/>
              <a:ext cx="21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06" name="Rectangle 290">
              <a:extLst>
                <a:ext uri="{FF2B5EF4-FFF2-40B4-BE49-F238E27FC236}">
                  <a16:creationId xmlns:a16="http://schemas.microsoft.com/office/drawing/2014/main" id="{A76AEEB1-048C-9958-8F3E-CCE3DC336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1" y="2694"/>
              <a:ext cx="193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1.524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07" name="Rectangle 291">
              <a:extLst>
                <a:ext uri="{FF2B5EF4-FFF2-40B4-BE49-F238E27FC236}">
                  <a16:creationId xmlns:a16="http://schemas.microsoft.com/office/drawing/2014/main" id="{2346CBE6-B5C3-57AA-A944-9923F6801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2" y="2694"/>
              <a:ext cx="22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08" name="Rectangle 292">
              <a:extLst>
                <a:ext uri="{FF2B5EF4-FFF2-40B4-BE49-F238E27FC236}">
                  <a16:creationId xmlns:a16="http://schemas.microsoft.com/office/drawing/2014/main" id="{AB2A981C-A4E5-E0F3-CE95-D9ABE66EC3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694"/>
              <a:ext cx="194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5.953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09" name="Rectangle 293">
              <a:extLst>
                <a:ext uri="{FF2B5EF4-FFF2-40B4-BE49-F238E27FC236}">
                  <a16:creationId xmlns:a16="http://schemas.microsoft.com/office/drawing/2014/main" id="{1138B6C3-FF09-A131-9669-DE98B0B008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9" y="2694"/>
              <a:ext cx="22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10" name="Rectangle 294">
              <a:extLst>
                <a:ext uri="{FF2B5EF4-FFF2-40B4-BE49-F238E27FC236}">
                  <a16:creationId xmlns:a16="http://schemas.microsoft.com/office/drawing/2014/main" id="{5E5B0538-604E-1CFA-7988-02F26DE9B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2" y="2694"/>
              <a:ext cx="151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67.3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11" name="Rectangle 295">
              <a:extLst>
                <a:ext uri="{FF2B5EF4-FFF2-40B4-BE49-F238E27FC236}">
                  <a16:creationId xmlns:a16="http://schemas.microsoft.com/office/drawing/2014/main" id="{7EA9860B-4AFB-D1F8-E790-8BB9BC262C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4" y="2694"/>
              <a:ext cx="21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12" name="Rectangle 296">
              <a:extLst>
                <a:ext uri="{FF2B5EF4-FFF2-40B4-BE49-F238E27FC236}">
                  <a16:creationId xmlns:a16="http://schemas.microsoft.com/office/drawing/2014/main" id="{CCD4FE16-7085-D52F-6321-4B74867B7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5" y="2694"/>
              <a:ext cx="185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Short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13" name="Rectangle 297">
              <a:extLst>
                <a:ext uri="{FF2B5EF4-FFF2-40B4-BE49-F238E27FC236}">
                  <a16:creationId xmlns:a16="http://schemas.microsoft.com/office/drawing/2014/main" id="{E274749A-353C-C055-F3D7-53ECD711EC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66" y="2694"/>
              <a:ext cx="22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14" name="Rectangle 298">
              <a:extLst>
                <a:ext uri="{FF2B5EF4-FFF2-40B4-BE49-F238E27FC236}">
                  <a16:creationId xmlns:a16="http://schemas.microsoft.com/office/drawing/2014/main" id="{E7A3518C-720A-5B5A-82D0-80F4650CAA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2686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15" name="Rectangle 299">
              <a:extLst>
                <a:ext uri="{FF2B5EF4-FFF2-40B4-BE49-F238E27FC236}">
                  <a16:creationId xmlns:a16="http://schemas.microsoft.com/office/drawing/2014/main" id="{EED0C03E-80A1-B77C-2A53-DAAA332973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0" y="2686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16" name="Rectangle 300">
              <a:extLst>
                <a:ext uri="{FF2B5EF4-FFF2-40B4-BE49-F238E27FC236}">
                  <a16:creationId xmlns:a16="http://schemas.microsoft.com/office/drawing/2014/main" id="{8B647C8C-00A3-A973-5A19-8D02318EC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" y="2686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17" name="Rectangle 301">
              <a:extLst>
                <a:ext uri="{FF2B5EF4-FFF2-40B4-BE49-F238E27FC236}">
                  <a16:creationId xmlns:a16="http://schemas.microsoft.com/office/drawing/2014/main" id="{6CA444A1-ACBD-2B3C-02AE-319075767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686"/>
              <a:ext cx="59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18" name="Rectangle 302">
              <a:extLst>
                <a:ext uri="{FF2B5EF4-FFF2-40B4-BE49-F238E27FC236}">
                  <a16:creationId xmlns:a16="http://schemas.microsoft.com/office/drawing/2014/main" id="{9CD3B23E-73C7-D6AC-C80F-2ABF236B2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" y="268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19" name="Rectangle 303">
              <a:extLst>
                <a:ext uri="{FF2B5EF4-FFF2-40B4-BE49-F238E27FC236}">
                  <a16:creationId xmlns:a16="http://schemas.microsoft.com/office/drawing/2014/main" id="{CC235394-C021-12F9-34CF-FDF7C4598A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1" y="2686"/>
              <a:ext cx="50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20" name="Rectangle 304">
              <a:extLst>
                <a:ext uri="{FF2B5EF4-FFF2-40B4-BE49-F238E27FC236}">
                  <a16:creationId xmlns:a16="http://schemas.microsoft.com/office/drawing/2014/main" id="{F1170562-8A81-498D-3D7A-3C680DFBDA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2" y="268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21" name="Rectangle 305">
              <a:extLst>
                <a:ext uri="{FF2B5EF4-FFF2-40B4-BE49-F238E27FC236}">
                  <a16:creationId xmlns:a16="http://schemas.microsoft.com/office/drawing/2014/main" id="{D8D2BCE6-F683-29F3-C6EF-E5DB6531F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8" y="2686"/>
              <a:ext cx="4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22" name="Rectangle 306">
              <a:extLst>
                <a:ext uri="{FF2B5EF4-FFF2-40B4-BE49-F238E27FC236}">
                  <a16:creationId xmlns:a16="http://schemas.microsoft.com/office/drawing/2014/main" id="{16187022-BB99-4FB7-80F2-E673F035C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" y="268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23" name="Rectangle 307">
              <a:extLst>
                <a:ext uri="{FF2B5EF4-FFF2-40B4-BE49-F238E27FC236}">
                  <a16:creationId xmlns:a16="http://schemas.microsoft.com/office/drawing/2014/main" id="{7AFBA737-A597-ADDC-DED7-33D6C95517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" y="2686"/>
              <a:ext cx="45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24" name="Rectangle 308">
              <a:extLst>
                <a:ext uri="{FF2B5EF4-FFF2-40B4-BE49-F238E27FC236}">
                  <a16:creationId xmlns:a16="http://schemas.microsoft.com/office/drawing/2014/main" id="{305E6851-E8A9-6165-11B9-3B929ED13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" y="2686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25" name="Rectangle 309">
              <a:extLst>
                <a:ext uri="{FF2B5EF4-FFF2-40B4-BE49-F238E27FC236}">
                  <a16:creationId xmlns:a16="http://schemas.microsoft.com/office/drawing/2014/main" id="{6C5D73CA-7148-9F1B-E2F5-F0E08C9976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686"/>
              <a:ext cx="56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26" name="Rectangle 310">
              <a:extLst>
                <a:ext uri="{FF2B5EF4-FFF2-40B4-BE49-F238E27FC236}">
                  <a16:creationId xmlns:a16="http://schemas.microsoft.com/office/drawing/2014/main" id="{B6AE90AF-23F0-F06E-B017-A47A24A166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686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27" name="Rectangle 311">
              <a:extLst>
                <a:ext uri="{FF2B5EF4-FFF2-40B4-BE49-F238E27FC236}">
                  <a16:creationId xmlns:a16="http://schemas.microsoft.com/office/drawing/2014/main" id="{54E0FB5B-A6D6-38C7-FB5D-5601A127B3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2692"/>
              <a:ext cx="12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28" name="Rectangle 312">
              <a:extLst>
                <a:ext uri="{FF2B5EF4-FFF2-40B4-BE49-F238E27FC236}">
                  <a16:creationId xmlns:a16="http://schemas.microsoft.com/office/drawing/2014/main" id="{7B5D4675-8F3D-1054-AA7C-DFB71D1F3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" y="2692"/>
              <a:ext cx="5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29" name="Rectangle 313">
              <a:extLst>
                <a:ext uri="{FF2B5EF4-FFF2-40B4-BE49-F238E27FC236}">
                  <a16:creationId xmlns:a16="http://schemas.microsoft.com/office/drawing/2014/main" id="{362460BC-F249-8B45-F54E-63525A195C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" y="2692"/>
              <a:ext cx="6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30" name="Rectangle 314">
              <a:extLst>
                <a:ext uri="{FF2B5EF4-FFF2-40B4-BE49-F238E27FC236}">
                  <a16:creationId xmlns:a16="http://schemas.microsoft.com/office/drawing/2014/main" id="{6DF686D7-B673-0D6E-BE4A-39DEAC9518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2" y="2692"/>
              <a:ext cx="6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31" name="Rectangle 315">
              <a:extLst>
                <a:ext uri="{FF2B5EF4-FFF2-40B4-BE49-F238E27FC236}">
                  <a16:creationId xmlns:a16="http://schemas.microsoft.com/office/drawing/2014/main" id="{51EF6A14-C418-E63B-AD85-B8A723DC08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" y="2692"/>
              <a:ext cx="6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32" name="Rectangle 316">
              <a:extLst>
                <a:ext uri="{FF2B5EF4-FFF2-40B4-BE49-F238E27FC236}">
                  <a16:creationId xmlns:a16="http://schemas.microsoft.com/office/drawing/2014/main" id="{4856D6F0-57EF-26CC-1943-0F6F4CF044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" y="2692"/>
              <a:ext cx="5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33" name="Rectangle 317">
              <a:extLst>
                <a:ext uri="{FF2B5EF4-FFF2-40B4-BE49-F238E27FC236}">
                  <a16:creationId xmlns:a16="http://schemas.microsoft.com/office/drawing/2014/main" id="{A9D195DC-67D3-D915-83AD-5C2493C8C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692"/>
              <a:ext cx="11" cy="1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34" name="Rectangle 318">
              <a:extLst>
                <a:ext uri="{FF2B5EF4-FFF2-40B4-BE49-F238E27FC236}">
                  <a16:creationId xmlns:a16="http://schemas.microsoft.com/office/drawing/2014/main" id="{B0CF8314-619D-6E1C-A300-4E92B87D28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7" y="2801"/>
              <a:ext cx="172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2004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35" name="Rectangle 319">
              <a:extLst>
                <a:ext uri="{FF2B5EF4-FFF2-40B4-BE49-F238E27FC236}">
                  <a16:creationId xmlns:a16="http://schemas.microsoft.com/office/drawing/2014/main" id="{035C1F49-4841-25E0-A21E-0C110E19C3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3" y="2801"/>
              <a:ext cx="22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36" name="Rectangle 320">
              <a:extLst>
                <a:ext uri="{FF2B5EF4-FFF2-40B4-BE49-F238E27FC236}">
                  <a16:creationId xmlns:a16="http://schemas.microsoft.com/office/drawing/2014/main" id="{5E3D31C5-2365-A68D-240F-C1679CF9F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7" y="2801"/>
              <a:ext cx="8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91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37" name="Rectangle 321">
              <a:extLst>
                <a:ext uri="{FF2B5EF4-FFF2-40B4-BE49-F238E27FC236}">
                  <a16:creationId xmlns:a16="http://schemas.microsoft.com/office/drawing/2014/main" id="{F55BDD6D-09C1-9186-424D-F66EE428D0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15" y="2801"/>
              <a:ext cx="21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38" name="Rectangle 322">
              <a:extLst>
                <a:ext uri="{FF2B5EF4-FFF2-40B4-BE49-F238E27FC236}">
                  <a16:creationId xmlns:a16="http://schemas.microsoft.com/office/drawing/2014/main" id="{0D121123-0536-60A7-CA19-71A6B994E1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1" y="2801"/>
              <a:ext cx="25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39" name="Rectangle 323">
              <a:extLst>
                <a:ext uri="{FF2B5EF4-FFF2-40B4-BE49-F238E27FC236}">
                  <a16:creationId xmlns:a16="http://schemas.microsoft.com/office/drawing/2014/main" id="{75D32447-1F02-1B76-391C-62F67ED448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51" y="2801"/>
              <a:ext cx="21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40" name="Rectangle 324">
              <a:extLst>
                <a:ext uri="{FF2B5EF4-FFF2-40B4-BE49-F238E27FC236}">
                  <a16:creationId xmlns:a16="http://schemas.microsoft.com/office/drawing/2014/main" id="{EE5AACEE-A0EA-CACF-2238-979B31D28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28" y="2801"/>
              <a:ext cx="26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-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41" name="Rectangle 325">
              <a:extLst>
                <a:ext uri="{FF2B5EF4-FFF2-40B4-BE49-F238E27FC236}">
                  <a16:creationId xmlns:a16="http://schemas.microsoft.com/office/drawing/2014/main" id="{B83A596E-7626-A7CF-2008-B4667A761D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8" y="2801"/>
              <a:ext cx="21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42" name="Rectangle 326">
              <a:extLst>
                <a:ext uri="{FF2B5EF4-FFF2-40B4-BE49-F238E27FC236}">
                  <a16:creationId xmlns:a16="http://schemas.microsoft.com/office/drawing/2014/main" id="{97F8A594-105C-A650-75DE-7B9DCC0245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2" y="2801"/>
              <a:ext cx="22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43" name="Rectangle 327">
              <a:extLst>
                <a:ext uri="{FF2B5EF4-FFF2-40B4-BE49-F238E27FC236}">
                  <a16:creationId xmlns:a16="http://schemas.microsoft.com/office/drawing/2014/main" id="{CE7BA722-C876-2FAC-8A6A-4A747AF1B9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5" y="2801"/>
              <a:ext cx="429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Open Circuit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44" name="Rectangle 328">
              <a:extLst>
                <a:ext uri="{FF2B5EF4-FFF2-40B4-BE49-F238E27FC236}">
                  <a16:creationId xmlns:a16="http://schemas.microsoft.com/office/drawing/2014/main" id="{36DDAFA8-3371-AA02-6B74-17E2759164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44" y="2801"/>
              <a:ext cx="21" cy="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7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47145" name="Rectangle 329">
              <a:extLst>
                <a:ext uri="{FF2B5EF4-FFF2-40B4-BE49-F238E27FC236}">
                  <a16:creationId xmlns:a16="http://schemas.microsoft.com/office/drawing/2014/main" id="{E9594BA3-3C10-63B4-F362-A2113AC000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2792"/>
              <a:ext cx="1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46" name="Rectangle 330">
              <a:extLst>
                <a:ext uri="{FF2B5EF4-FFF2-40B4-BE49-F238E27FC236}">
                  <a16:creationId xmlns:a16="http://schemas.microsoft.com/office/drawing/2014/main" id="{71BA17BC-F92A-1D5B-35DD-1C8E652BCF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0" y="2792"/>
              <a:ext cx="4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47" name="Rectangle 331">
              <a:extLst>
                <a:ext uri="{FF2B5EF4-FFF2-40B4-BE49-F238E27FC236}">
                  <a16:creationId xmlns:a16="http://schemas.microsoft.com/office/drawing/2014/main" id="{63E7E1C2-F7E2-99A7-01F6-D1408C258C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" y="2792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48" name="Rectangle 332">
              <a:extLst>
                <a:ext uri="{FF2B5EF4-FFF2-40B4-BE49-F238E27FC236}">
                  <a16:creationId xmlns:a16="http://schemas.microsoft.com/office/drawing/2014/main" id="{4B1671B5-1684-4F0B-4CB3-133BFFB9B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792"/>
              <a:ext cx="59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49" name="Rectangle 333">
              <a:extLst>
                <a:ext uri="{FF2B5EF4-FFF2-40B4-BE49-F238E27FC236}">
                  <a16:creationId xmlns:a16="http://schemas.microsoft.com/office/drawing/2014/main" id="{CD557DC9-AA7B-532A-7C89-42514BF315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" y="279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50" name="Rectangle 334">
              <a:extLst>
                <a:ext uri="{FF2B5EF4-FFF2-40B4-BE49-F238E27FC236}">
                  <a16:creationId xmlns:a16="http://schemas.microsoft.com/office/drawing/2014/main" id="{143D9DDF-BBDC-4067-9B36-83A7717CCE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1" y="2792"/>
              <a:ext cx="50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51" name="Rectangle 335">
              <a:extLst>
                <a:ext uri="{FF2B5EF4-FFF2-40B4-BE49-F238E27FC236}">
                  <a16:creationId xmlns:a16="http://schemas.microsoft.com/office/drawing/2014/main" id="{E5DF573C-A607-AA21-409F-DF228C44AF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2" y="279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52" name="Rectangle 336">
              <a:extLst>
                <a:ext uri="{FF2B5EF4-FFF2-40B4-BE49-F238E27FC236}">
                  <a16:creationId xmlns:a16="http://schemas.microsoft.com/office/drawing/2014/main" id="{12AF3890-9436-DBFD-24EC-DE5E415568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8" y="2792"/>
              <a:ext cx="45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53" name="Rectangle 337">
              <a:extLst>
                <a:ext uri="{FF2B5EF4-FFF2-40B4-BE49-F238E27FC236}">
                  <a16:creationId xmlns:a16="http://schemas.microsoft.com/office/drawing/2014/main" id="{175812AB-27D8-4345-5E31-BC7BD190BE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" y="2792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54" name="Rectangle 338">
              <a:extLst>
                <a:ext uri="{FF2B5EF4-FFF2-40B4-BE49-F238E27FC236}">
                  <a16:creationId xmlns:a16="http://schemas.microsoft.com/office/drawing/2014/main" id="{FDEA0D50-4112-7DBC-B51A-F1F03B67F9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2" y="2792"/>
              <a:ext cx="45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55" name="Rectangle 339">
              <a:extLst>
                <a:ext uri="{FF2B5EF4-FFF2-40B4-BE49-F238E27FC236}">
                  <a16:creationId xmlns:a16="http://schemas.microsoft.com/office/drawing/2014/main" id="{4D345B5A-A7CA-140E-6044-2251674090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" y="2792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56" name="Rectangle 340">
              <a:extLst>
                <a:ext uri="{FF2B5EF4-FFF2-40B4-BE49-F238E27FC236}">
                  <a16:creationId xmlns:a16="http://schemas.microsoft.com/office/drawing/2014/main" id="{CC0BCF35-7B75-ED45-097E-2AE239339B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14" y="2792"/>
              <a:ext cx="56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57" name="Rectangle 341">
              <a:extLst>
                <a:ext uri="{FF2B5EF4-FFF2-40B4-BE49-F238E27FC236}">
                  <a16:creationId xmlns:a16="http://schemas.microsoft.com/office/drawing/2014/main" id="{F8A40698-9A0D-BA3B-063A-F3FEA5CED2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792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58" name="Rectangle 342">
              <a:extLst>
                <a:ext uri="{FF2B5EF4-FFF2-40B4-BE49-F238E27FC236}">
                  <a16:creationId xmlns:a16="http://schemas.microsoft.com/office/drawing/2014/main" id="{4E8D90B3-7690-97DA-C92D-2AE2E1A7B5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2798"/>
              <a:ext cx="12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59" name="Rectangle 343">
              <a:extLst>
                <a:ext uri="{FF2B5EF4-FFF2-40B4-BE49-F238E27FC236}">
                  <a16:creationId xmlns:a16="http://schemas.microsoft.com/office/drawing/2014/main" id="{875FC869-A7DF-976B-BB5D-F295A923B7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2899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60" name="Rectangle 344">
              <a:extLst>
                <a:ext uri="{FF2B5EF4-FFF2-40B4-BE49-F238E27FC236}">
                  <a16:creationId xmlns:a16="http://schemas.microsoft.com/office/drawing/2014/main" id="{75BAAF0D-4C7F-9FD0-3F6E-E3B286B948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8" y="2899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61" name="Rectangle 345">
              <a:extLst>
                <a:ext uri="{FF2B5EF4-FFF2-40B4-BE49-F238E27FC236}">
                  <a16:creationId xmlns:a16="http://schemas.microsoft.com/office/drawing/2014/main" id="{A5DD342E-1C70-D6FC-5143-44BC6E2FFC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0" y="2899"/>
              <a:ext cx="4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62" name="Rectangle 346">
              <a:extLst>
                <a:ext uri="{FF2B5EF4-FFF2-40B4-BE49-F238E27FC236}">
                  <a16:creationId xmlns:a16="http://schemas.microsoft.com/office/drawing/2014/main" id="{EE0E1F0A-A30D-D447-B17E-887D432E32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" y="2798"/>
              <a:ext cx="5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63" name="Rectangle 347">
              <a:extLst>
                <a:ext uri="{FF2B5EF4-FFF2-40B4-BE49-F238E27FC236}">
                  <a16:creationId xmlns:a16="http://schemas.microsoft.com/office/drawing/2014/main" id="{B610FC93-7FAE-9CBD-EFC8-178B2FE871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1" y="2899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64" name="Rectangle 348">
              <a:extLst>
                <a:ext uri="{FF2B5EF4-FFF2-40B4-BE49-F238E27FC236}">
                  <a16:creationId xmlns:a16="http://schemas.microsoft.com/office/drawing/2014/main" id="{7650550A-E138-2E7A-FE17-DD947EC01D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2" y="2899"/>
              <a:ext cx="593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65" name="Rectangle 349">
              <a:extLst>
                <a:ext uri="{FF2B5EF4-FFF2-40B4-BE49-F238E27FC236}">
                  <a16:creationId xmlns:a16="http://schemas.microsoft.com/office/drawing/2014/main" id="{7A88EF9B-2CCF-EAB6-2A0B-7612F9ADFE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" y="2798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66" name="Rectangle 350">
              <a:extLst>
                <a:ext uri="{FF2B5EF4-FFF2-40B4-BE49-F238E27FC236}">
                  <a16:creationId xmlns:a16="http://schemas.microsoft.com/office/drawing/2014/main" id="{42687D8E-EF54-FD34-F7A7-69F9A9B151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75" y="2899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67" name="Rectangle 351">
              <a:extLst>
                <a:ext uri="{FF2B5EF4-FFF2-40B4-BE49-F238E27FC236}">
                  <a16:creationId xmlns:a16="http://schemas.microsoft.com/office/drawing/2014/main" id="{773F5BD7-9FDE-0C38-8508-01540D186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7" y="2899"/>
              <a:ext cx="49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68" name="Rectangle 352">
              <a:extLst>
                <a:ext uri="{FF2B5EF4-FFF2-40B4-BE49-F238E27FC236}">
                  <a16:creationId xmlns:a16="http://schemas.microsoft.com/office/drawing/2014/main" id="{B510CFB2-0022-C1F4-2FEE-7E90C0E4C6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2" y="2798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69" name="Rectangle 353">
              <a:extLst>
                <a:ext uri="{FF2B5EF4-FFF2-40B4-BE49-F238E27FC236}">
                  <a16:creationId xmlns:a16="http://schemas.microsoft.com/office/drawing/2014/main" id="{D4D390CB-3674-1E51-2839-E8B7889BB1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2" y="2899"/>
              <a:ext cx="1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70" name="Rectangle 354">
              <a:extLst>
                <a:ext uri="{FF2B5EF4-FFF2-40B4-BE49-F238E27FC236}">
                  <a16:creationId xmlns:a16="http://schemas.microsoft.com/office/drawing/2014/main" id="{C2D01D51-08BA-EE0C-6DFC-500E0DC8C4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4" y="2899"/>
              <a:ext cx="4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71" name="Rectangle 355">
              <a:extLst>
                <a:ext uri="{FF2B5EF4-FFF2-40B4-BE49-F238E27FC236}">
                  <a16:creationId xmlns:a16="http://schemas.microsoft.com/office/drawing/2014/main" id="{B17FCE9A-EC43-8A27-0B54-0BB8FF75E5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" y="2798"/>
              <a:ext cx="6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72" name="Rectangle 356">
              <a:extLst>
                <a:ext uri="{FF2B5EF4-FFF2-40B4-BE49-F238E27FC236}">
                  <a16:creationId xmlns:a16="http://schemas.microsoft.com/office/drawing/2014/main" id="{3D63E58C-74FB-4769-BFB3-623C5C42DA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6" y="2899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73" name="Rectangle 357">
              <a:extLst>
                <a:ext uri="{FF2B5EF4-FFF2-40B4-BE49-F238E27FC236}">
                  <a16:creationId xmlns:a16="http://schemas.microsoft.com/office/drawing/2014/main" id="{4604AA08-9599-BE24-B4FE-7A7FEE061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7" y="2899"/>
              <a:ext cx="45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74" name="Rectangle 358">
              <a:extLst>
                <a:ext uri="{FF2B5EF4-FFF2-40B4-BE49-F238E27FC236}">
                  <a16:creationId xmlns:a16="http://schemas.microsoft.com/office/drawing/2014/main" id="{FB3E7D7F-22E1-1579-240C-5C7C409CBA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" y="2798"/>
              <a:ext cx="5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75" name="Rectangle 359">
              <a:extLst>
                <a:ext uri="{FF2B5EF4-FFF2-40B4-BE49-F238E27FC236}">
                  <a16:creationId xmlns:a16="http://schemas.microsoft.com/office/drawing/2014/main" id="{CF768FB3-072E-75E3-816B-4EF8D36570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9" y="2899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76" name="Rectangle 360">
              <a:extLst>
                <a:ext uri="{FF2B5EF4-FFF2-40B4-BE49-F238E27FC236}">
                  <a16:creationId xmlns:a16="http://schemas.microsoft.com/office/drawing/2014/main" id="{12FBDEB5-8E59-9237-B970-9F0DD3032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2899"/>
              <a:ext cx="56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77" name="Rectangle 361">
              <a:extLst>
                <a:ext uri="{FF2B5EF4-FFF2-40B4-BE49-F238E27FC236}">
                  <a16:creationId xmlns:a16="http://schemas.microsoft.com/office/drawing/2014/main" id="{EB2B419F-8BBF-FFCD-A4DA-60EF01A171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798"/>
              <a:ext cx="11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78" name="Rectangle 362">
              <a:extLst>
                <a:ext uri="{FF2B5EF4-FFF2-40B4-BE49-F238E27FC236}">
                  <a16:creationId xmlns:a16="http://schemas.microsoft.com/office/drawing/2014/main" id="{C5D9F0C0-7DFC-A8D3-A239-14ECE24F76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899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47179" name="Rectangle 363">
              <a:extLst>
                <a:ext uri="{FF2B5EF4-FFF2-40B4-BE49-F238E27FC236}">
                  <a16:creationId xmlns:a16="http://schemas.microsoft.com/office/drawing/2014/main" id="{8376C0F2-993E-47A4-69B6-97B960A829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2899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7182" name="Text Box 366">
            <a:extLst>
              <a:ext uri="{FF2B5EF4-FFF2-40B4-BE49-F238E27FC236}">
                <a16:creationId xmlns:a16="http://schemas.microsoft.com/office/drawing/2014/main" id="{E099557A-1DCD-D7B7-1947-A17C55ED93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15.4-44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8880" name="Picture 16">
            <a:extLst>
              <a:ext uri="{FF2B5EF4-FFF2-40B4-BE49-F238E27FC236}">
                <a16:creationId xmlns:a16="http://schemas.microsoft.com/office/drawing/2014/main" id="{0C9B082F-33FE-05B0-C183-62393501116E}"/>
              </a:ext>
            </a:extLst>
          </p:cNvPr>
          <p:cNvPicPr>
            <a:picLocks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914400"/>
            <a:ext cx="8686800" cy="5334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48881" name="Rectangle 17">
            <a:extLst>
              <a:ext uri="{FF2B5EF4-FFF2-40B4-BE49-F238E27FC236}">
                <a16:creationId xmlns:a16="http://schemas.microsoft.com/office/drawing/2014/main" id="{AB50F404-1652-D665-43F2-72CDB7191D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Probability Plot</a:t>
            </a:r>
          </a:p>
        </p:txBody>
      </p:sp>
      <p:sp>
        <p:nvSpPr>
          <p:cNvPr id="548867" name="Oval 3">
            <a:extLst>
              <a:ext uri="{FF2B5EF4-FFF2-40B4-BE49-F238E27FC236}">
                <a16:creationId xmlns:a16="http://schemas.microsoft.com/office/drawing/2014/main" id="{FC043D0A-2152-087F-4624-6128CA1AE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00688" y="3600450"/>
            <a:ext cx="55562" cy="55563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8868" name="Oval 4">
            <a:extLst>
              <a:ext uri="{FF2B5EF4-FFF2-40B4-BE49-F238E27FC236}">
                <a16:creationId xmlns:a16="http://schemas.microsoft.com/office/drawing/2014/main" id="{3243E260-FB89-9EFD-6D1B-5229799516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8313" y="2974975"/>
            <a:ext cx="55562" cy="55563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8869" name="Oval 5">
            <a:extLst>
              <a:ext uri="{FF2B5EF4-FFF2-40B4-BE49-F238E27FC236}">
                <a16:creationId xmlns:a16="http://schemas.microsoft.com/office/drawing/2014/main" id="{E6794FDD-3E8C-BB17-7756-AF9152134D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6913" y="2419350"/>
            <a:ext cx="55562" cy="55563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8870" name="Oval 6">
            <a:extLst>
              <a:ext uri="{FF2B5EF4-FFF2-40B4-BE49-F238E27FC236}">
                <a16:creationId xmlns:a16="http://schemas.microsoft.com/office/drawing/2014/main" id="{3F07D411-86FD-46F4-67CB-2E91C9C75D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45175" y="2152650"/>
            <a:ext cx="55563" cy="55563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8871" name="Oval 7">
            <a:extLst>
              <a:ext uri="{FF2B5EF4-FFF2-40B4-BE49-F238E27FC236}">
                <a16:creationId xmlns:a16="http://schemas.microsoft.com/office/drawing/2014/main" id="{8C8F4871-EE4E-812F-6498-251F69D23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674938"/>
            <a:ext cx="55563" cy="53975"/>
          </a:xfrm>
          <a:prstGeom prst="ellipse">
            <a:avLst/>
          </a:prstGeom>
          <a:solidFill>
            <a:srgbClr val="000000"/>
          </a:solidFill>
          <a:ln w="9525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8872" name="Line 8">
            <a:extLst>
              <a:ext uri="{FF2B5EF4-FFF2-40B4-BE49-F238E27FC236}">
                <a16:creationId xmlns:a16="http://schemas.microsoft.com/office/drawing/2014/main" id="{45F1A5D2-C81A-9583-21C6-92CCA32362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005388" y="1371600"/>
            <a:ext cx="1030287" cy="43529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8873" name="Rectangle 9">
            <a:extLst>
              <a:ext uri="{FF2B5EF4-FFF2-40B4-BE49-F238E27FC236}">
                <a16:creationId xmlns:a16="http://schemas.microsoft.com/office/drawing/2014/main" id="{921E4F6C-6C5A-C6CA-B6B6-DB089495A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1746250"/>
            <a:ext cx="1470025" cy="38735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algn="ctr" eaLnBrk="0" hangingPunct="0"/>
            <a:r>
              <a:rPr lang="en-US" altLang="ko-KR" sz="1800" b="1">
                <a:latin typeface="Times New Roman" panose="02020603050405020304" pitchFamily="18" charset="0"/>
                <a:ea typeface="Batang" panose="02030600000101010101" pitchFamily="18" charset="-127"/>
                <a:sym typeface="Symbol" panose="05050102010706020507" pitchFamily="18" charset="2"/>
              </a:rPr>
              <a:t></a:t>
            </a:r>
            <a:r>
              <a:rPr lang="en-US" altLang="ko-KR" sz="1800" b="1">
                <a:latin typeface="Times New Roman" panose="02020603050405020304" pitchFamily="18" charset="0"/>
                <a:ea typeface="Batang" panose="02030600000101010101" pitchFamily="18" charset="-127"/>
              </a:rPr>
              <a:t> = 85 hr.</a:t>
            </a:r>
            <a:endParaRPr lang="en-US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548874" name="Line 10">
            <a:extLst>
              <a:ext uri="{FF2B5EF4-FFF2-40B4-BE49-F238E27FC236}">
                <a16:creationId xmlns:a16="http://schemas.microsoft.com/office/drawing/2014/main" id="{E192D067-1095-C42C-2930-67948C4019AB}"/>
              </a:ext>
            </a:extLst>
          </p:cNvPr>
          <p:cNvSpPr>
            <a:spLocks noChangeShapeType="1"/>
          </p:cNvSpPr>
          <p:nvPr/>
        </p:nvSpPr>
        <p:spPr bwMode="auto">
          <a:xfrm>
            <a:off x="4938713" y="1887538"/>
            <a:ext cx="871537" cy="4032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8875" name="Line 11">
            <a:extLst>
              <a:ext uri="{FF2B5EF4-FFF2-40B4-BE49-F238E27FC236}">
                <a16:creationId xmlns:a16="http://schemas.microsoft.com/office/drawing/2014/main" id="{0D6BB4AB-0819-D693-B849-D7D9D8F03A4A}"/>
              </a:ext>
            </a:extLst>
          </p:cNvPr>
          <p:cNvSpPr>
            <a:spLocks noChangeShapeType="1"/>
          </p:cNvSpPr>
          <p:nvPr/>
        </p:nvSpPr>
        <p:spPr bwMode="auto">
          <a:xfrm>
            <a:off x="5094288" y="5353050"/>
            <a:ext cx="62547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8876" name="Line 12">
            <a:extLst>
              <a:ext uri="{FF2B5EF4-FFF2-40B4-BE49-F238E27FC236}">
                <a16:creationId xmlns:a16="http://schemas.microsoft.com/office/drawing/2014/main" id="{A43F2927-37FD-64B7-96BC-AB965F2F467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15000" y="2767013"/>
            <a:ext cx="3175" cy="25971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48877" name="Rectangle 13">
            <a:extLst>
              <a:ext uri="{FF2B5EF4-FFF2-40B4-BE49-F238E27FC236}">
                <a16:creationId xmlns:a16="http://schemas.microsoft.com/office/drawing/2014/main" id="{677E9D88-01F4-C170-4B00-7C77358582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4063" y="4749800"/>
            <a:ext cx="2776537" cy="660400"/>
          </a:xfrm>
          <a:prstGeom prst="rect">
            <a:avLst/>
          </a:prstGeom>
          <a:solidFill>
            <a:srgbClr val="FFFF99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1800">
                <a:latin typeface="Times New Roman" panose="02020603050405020304" pitchFamily="18" charset="0"/>
                <a:ea typeface="Batang" panose="02030600000101010101" pitchFamily="18" charset="-127"/>
              </a:rPr>
              <a:t>Rise/Run = 2.9/0.7 = 4.1</a:t>
            </a:r>
          </a:p>
          <a:p>
            <a:pPr eaLnBrk="0" hangingPunct="0"/>
            <a:r>
              <a:rPr lang="en-US" altLang="ko-KR" sz="1800">
                <a:latin typeface="Times New Roman" panose="02020603050405020304" pitchFamily="18" charset="0"/>
                <a:ea typeface="Batang" panose="02030600000101010101" pitchFamily="18" charset="-127"/>
              </a:rPr>
              <a:t>therefore: </a:t>
            </a:r>
            <a:r>
              <a:rPr lang="en-US" altLang="ko-KR" sz="1800">
                <a:latin typeface="Times New Roman" panose="02020603050405020304" pitchFamily="18" charset="0"/>
                <a:ea typeface="Batang" panose="02030600000101010101" pitchFamily="18" charset="-127"/>
                <a:sym typeface="Symbol" panose="05050102010706020507" pitchFamily="18" charset="2"/>
              </a:rPr>
              <a:t></a:t>
            </a:r>
            <a:r>
              <a:rPr lang="en-US" altLang="ko-KR" sz="1800">
                <a:latin typeface="Times New Roman" panose="02020603050405020304" pitchFamily="18" charset="0"/>
                <a:ea typeface="Batang" panose="02030600000101010101" pitchFamily="18" charset="-127"/>
              </a:rPr>
              <a:t> = 2 * 4.1 = 8.2</a:t>
            </a:r>
            <a:endParaRPr lang="en-US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548878" name="Rectangle 14">
            <a:extLst>
              <a:ext uri="{FF2B5EF4-FFF2-40B4-BE49-F238E27FC236}">
                <a16:creationId xmlns:a16="http://schemas.microsoft.com/office/drawing/2014/main" id="{67E92FB3-7684-59D2-DBB5-7788112B05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0" y="6400800"/>
            <a:ext cx="1116013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1800" b="1">
                <a:latin typeface="Bookman Old Style" panose="02050604050505020204" pitchFamily="18" charset="0"/>
                <a:ea typeface="Batang" panose="02030600000101010101" pitchFamily="18" charset="-127"/>
              </a:rPr>
              <a:t>10 Hr.</a:t>
            </a:r>
            <a:endParaRPr lang="en-US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548879" name="Rectangle 15">
            <a:extLst>
              <a:ext uri="{FF2B5EF4-FFF2-40B4-BE49-F238E27FC236}">
                <a16:creationId xmlns:a16="http://schemas.microsoft.com/office/drawing/2014/main" id="{3374F6E7-A936-3066-5815-584EFD3EBF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6125" y="6386513"/>
            <a:ext cx="1412875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eaLnBrk="0" hangingPunct="0"/>
            <a:r>
              <a:rPr lang="en-US" altLang="ko-KR" sz="1800" b="1">
                <a:latin typeface="Bookman Old Style" panose="02050604050505020204" pitchFamily="18" charset="0"/>
                <a:ea typeface="Batang" panose="02030600000101010101" pitchFamily="18" charset="-127"/>
              </a:rPr>
              <a:t>100 Hr.</a:t>
            </a:r>
            <a:endParaRPr lang="en-US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548883" name="Text Box 19">
            <a:extLst>
              <a:ext uri="{FF2B5EF4-FFF2-40B4-BE49-F238E27FC236}">
                <a16:creationId xmlns:a16="http://schemas.microsoft.com/office/drawing/2014/main" id="{B58A0FE4-988E-6D5C-52CA-6CD5876E1B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15.4-45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6" name="Rectangle 4">
            <a:extLst>
              <a:ext uri="{FF2B5EF4-FFF2-40B4-BE49-F238E27FC236}">
                <a16:creationId xmlns:a16="http://schemas.microsoft.com/office/drawing/2014/main" id="{857FAAB5-85C5-A47D-F1E8-1E94FF42C3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Median Rank Table</a:t>
            </a:r>
          </a:p>
        </p:txBody>
      </p:sp>
      <p:graphicFrame>
        <p:nvGraphicFramePr>
          <p:cNvPr id="550915" name="Object 3">
            <a:extLst>
              <a:ext uri="{FF2B5EF4-FFF2-40B4-BE49-F238E27FC236}">
                <a16:creationId xmlns:a16="http://schemas.microsoft.com/office/drawing/2014/main" id="{8420C6F6-9CEA-D0BD-5344-BD5481C0E1E3}"/>
              </a:ext>
            </a:extLst>
          </p:cNvPr>
          <p:cNvGraphicFramePr>
            <a:graphicFrameLocks noChangeAspect="1"/>
          </p:cNvGraphicFramePr>
          <p:nvPr>
            <p:ph idx="1"/>
          </p:nvPr>
        </p:nvGraphicFramePr>
        <p:xfrm>
          <a:off x="152400" y="1295400"/>
          <a:ext cx="883920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14467" imgH="3756888" progId="Word.Document.8">
                  <p:embed/>
                </p:oleObj>
              </mc:Choice>
              <mc:Fallback>
                <p:oleObj name="Document" r:id="rId2" imgW="8414467" imgH="3756888" progId="Word.Document.8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1295400"/>
                        <a:ext cx="8839200" cy="457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0918" name="Text Box 6">
            <a:extLst>
              <a:ext uri="{FF2B5EF4-FFF2-40B4-BE49-F238E27FC236}">
                <a16:creationId xmlns:a16="http://schemas.microsoft.com/office/drawing/2014/main" id="{A5B84D94-7885-6F51-4305-576BE4C243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15.4-46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1" name="Rectangle 17">
            <a:extLst>
              <a:ext uri="{FF2B5EF4-FFF2-40B4-BE49-F238E27FC236}">
                <a16:creationId xmlns:a16="http://schemas.microsoft.com/office/drawing/2014/main" id="{578F3720-F779-86E3-FFB7-7635F70EAA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Some Questions</a:t>
            </a:r>
          </a:p>
        </p:txBody>
      </p:sp>
      <p:sp>
        <p:nvSpPr>
          <p:cNvPr id="441362" name="Rectangle 18">
            <a:extLst>
              <a:ext uri="{FF2B5EF4-FFF2-40B4-BE49-F238E27FC236}">
                <a16:creationId xmlns:a16="http://schemas.microsoft.com/office/drawing/2014/main" id="{70DAE003-3996-B6A4-F15E-61372E222D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173038">
              <a:spcAft>
                <a:spcPct val="50000"/>
              </a:spcAft>
            </a:pPr>
            <a:r>
              <a:rPr lang="en-US" altLang="en-US"/>
              <a:t>	What's the probability a Chiller Unit will start the next time it’s needed?</a:t>
            </a:r>
          </a:p>
          <a:p>
            <a:pPr defTabSz="173038">
              <a:spcAft>
                <a:spcPct val="50000"/>
              </a:spcAft>
            </a:pPr>
            <a:r>
              <a:rPr lang="en-US" altLang="en-US"/>
              <a:t>	How often do we expect an ice-skating cooling system to have a forced shutdown?</a:t>
            </a:r>
          </a:p>
          <a:p>
            <a:pPr defTabSz="173038">
              <a:spcAft>
                <a:spcPct val="50000"/>
              </a:spcAft>
            </a:pPr>
            <a:r>
              <a:rPr lang="en-US" altLang="en-US"/>
              <a:t>	How many spare parts (and what kind) do we need to stock for these circuit breakers?</a:t>
            </a:r>
          </a:p>
          <a:p>
            <a:pPr defTabSz="173038">
              <a:spcAft>
                <a:spcPct val="50000"/>
              </a:spcAft>
            </a:pPr>
            <a:r>
              <a:rPr lang="en-US" altLang="en-US"/>
              <a:t>	Will the copier make it through my job without breaking down?</a:t>
            </a:r>
          </a:p>
          <a:p>
            <a:pPr defTabSz="173038">
              <a:spcAft>
                <a:spcPct val="50000"/>
              </a:spcAft>
            </a:pPr>
            <a:r>
              <a:rPr lang="en-US" altLang="en-US"/>
              <a:t>	How long will it take to restore service to a customer?</a:t>
            </a:r>
          </a:p>
          <a:p>
            <a:pPr defTabSz="173038">
              <a:spcAft>
                <a:spcPct val="50000"/>
              </a:spcAft>
            </a:pPr>
            <a:r>
              <a:rPr lang="en-US" altLang="en-US"/>
              <a:t>	Can we skip maintenance on this valve until the next outage?</a:t>
            </a:r>
          </a:p>
          <a:p>
            <a:pPr defTabSz="173038">
              <a:spcAft>
                <a:spcPct val="50000"/>
              </a:spcAft>
            </a:pPr>
            <a:r>
              <a:rPr lang="en-US" altLang="en-US"/>
              <a:t>	How many home air conditioner failures will consumers experience this year?</a:t>
            </a:r>
          </a:p>
          <a:p>
            <a:pPr defTabSz="173038">
              <a:spcAft>
                <a:spcPct val="50000"/>
              </a:spcAft>
            </a:pPr>
            <a:r>
              <a:rPr lang="en-US" altLang="en-US"/>
              <a:t>	Is it economical to repair or replace this piece of equipment?</a:t>
            </a:r>
          </a:p>
        </p:txBody>
      </p:sp>
      <p:sp>
        <p:nvSpPr>
          <p:cNvPr id="441363" name="Text Box 19">
            <a:extLst>
              <a:ext uri="{FF2B5EF4-FFF2-40B4-BE49-F238E27FC236}">
                <a16:creationId xmlns:a16="http://schemas.microsoft.com/office/drawing/2014/main" id="{6FE3F849-0049-E61A-18B9-69F6645D86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154" name="Rectangle 194">
            <a:extLst>
              <a:ext uri="{FF2B5EF4-FFF2-40B4-BE49-F238E27FC236}">
                <a16:creationId xmlns:a16="http://schemas.microsoft.com/office/drawing/2014/main" id="{72249DE1-33A9-D946-C28A-5E2B3D9477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752600"/>
            <a:ext cx="1495425" cy="1219200"/>
          </a:xfrm>
          <a:prstGeom prst="rect">
            <a:avLst/>
          </a:prstGeom>
          <a:solidFill>
            <a:srgbClr val="FFFF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155" name="Rectangle 195">
            <a:extLst>
              <a:ext uri="{FF2B5EF4-FFF2-40B4-BE49-F238E27FC236}">
                <a16:creationId xmlns:a16="http://schemas.microsoft.com/office/drawing/2014/main" id="{3845C3E4-78DD-7BA5-ECF1-93AF79819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3352800"/>
            <a:ext cx="1495425" cy="533400"/>
          </a:xfrm>
          <a:prstGeom prst="rect">
            <a:avLst/>
          </a:prstGeom>
          <a:solidFill>
            <a:srgbClr val="FFFF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156" name="Rectangle 196">
            <a:extLst>
              <a:ext uri="{FF2B5EF4-FFF2-40B4-BE49-F238E27FC236}">
                <a16:creationId xmlns:a16="http://schemas.microsoft.com/office/drawing/2014/main" id="{0B79224A-C47D-3FCE-6C83-E0D65710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038600"/>
            <a:ext cx="1495425" cy="533400"/>
          </a:xfrm>
          <a:prstGeom prst="rect">
            <a:avLst/>
          </a:prstGeom>
          <a:solidFill>
            <a:srgbClr val="FFFF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157" name="Rectangle 197">
            <a:extLst>
              <a:ext uri="{FF2B5EF4-FFF2-40B4-BE49-F238E27FC236}">
                <a16:creationId xmlns:a16="http://schemas.microsoft.com/office/drawing/2014/main" id="{A7080626-4497-0F67-5E96-92D4E28286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876800"/>
            <a:ext cx="1495425" cy="533400"/>
          </a:xfrm>
          <a:prstGeom prst="rect">
            <a:avLst/>
          </a:prstGeom>
          <a:solidFill>
            <a:srgbClr val="FFFF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158" name="Rectangle 198">
            <a:extLst>
              <a:ext uri="{FF2B5EF4-FFF2-40B4-BE49-F238E27FC236}">
                <a16:creationId xmlns:a16="http://schemas.microsoft.com/office/drawing/2014/main" id="{CB18497E-6908-3101-6B05-A33864F16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5715000"/>
            <a:ext cx="1495425" cy="533400"/>
          </a:xfrm>
          <a:prstGeom prst="rect">
            <a:avLst/>
          </a:prstGeom>
          <a:solidFill>
            <a:srgbClr val="FFFF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153" name="Rectangle 193">
            <a:extLst>
              <a:ext uri="{FF2B5EF4-FFF2-40B4-BE49-F238E27FC236}">
                <a16:creationId xmlns:a16="http://schemas.microsoft.com/office/drawing/2014/main" id="{5075740E-31EC-D86E-962F-8A2B08C24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1219200"/>
            <a:ext cx="762000" cy="304800"/>
          </a:xfrm>
          <a:prstGeom prst="rect">
            <a:avLst/>
          </a:prstGeom>
          <a:solidFill>
            <a:srgbClr val="FFFF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2964" name="Rectangle 4">
            <a:extLst>
              <a:ext uri="{FF2B5EF4-FFF2-40B4-BE49-F238E27FC236}">
                <a16:creationId xmlns:a16="http://schemas.microsoft.com/office/drawing/2014/main" id="{3FAF17CE-5602-781E-8B1A-E3F52105826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Physics of Failure Approach</a:t>
            </a:r>
          </a:p>
        </p:txBody>
      </p:sp>
      <p:sp>
        <p:nvSpPr>
          <p:cNvPr id="552968" name="Rectangle 8">
            <a:extLst>
              <a:ext uri="{FF2B5EF4-FFF2-40B4-BE49-F238E27FC236}">
                <a16:creationId xmlns:a16="http://schemas.microsoft.com/office/drawing/2014/main" id="{1814F63D-C83A-4F78-523E-1C6703902B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914400"/>
            <a:ext cx="333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69" name="Rectangle 9">
            <a:extLst>
              <a:ext uri="{FF2B5EF4-FFF2-40B4-BE49-F238E27FC236}">
                <a16:creationId xmlns:a16="http://schemas.microsoft.com/office/drawing/2014/main" id="{5752DEF8-FC29-26C7-48CC-F7F60512F2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363" y="1104900"/>
            <a:ext cx="1760537" cy="548481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2970" name="Rectangle 10">
            <a:extLst>
              <a:ext uri="{FF2B5EF4-FFF2-40B4-BE49-F238E27FC236}">
                <a16:creationId xmlns:a16="http://schemas.microsoft.com/office/drawing/2014/main" id="{E95B14FE-571F-9FFD-402E-209CB74D7C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363" y="1104900"/>
            <a:ext cx="1760537" cy="5484813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2971" name="Rectangle 11">
            <a:extLst>
              <a:ext uri="{FF2B5EF4-FFF2-40B4-BE49-F238E27FC236}">
                <a16:creationId xmlns:a16="http://schemas.microsoft.com/office/drawing/2014/main" id="{8547BBDA-8206-7203-0F8F-C7F453FB26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8288" y="1185863"/>
            <a:ext cx="650875" cy="3048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2972" name="Rectangle 12">
            <a:extLst>
              <a:ext uri="{FF2B5EF4-FFF2-40B4-BE49-F238E27FC236}">
                <a16:creationId xmlns:a16="http://schemas.microsoft.com/office/drawing/2014/main" id="{4F94ED04-764D-5E75-9BDA-DE625AC694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8288" y="1185863"/>
            <a:ext cx="650875" cy="30480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2973" name="Rectangle 13">
            <a:extLst>
              <a:ext uri="{FF2B5EF4-FFF2-40B4-BE49-F238E27FC236}">
                <a16:creationId xmlns:a16="http://schemas.microsoft.com/office/drawing/2014/main" id="{828D41C7-FCC5-3FCC-8ABB-04077E82B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1950" y="1241425"/>
            <a:ext cx="4587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Inputs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74" name="Rectangle 14">
            <a:extLst>
              <a:ext uri="{FF2B5EF4-FFF2-40B4-BE49-F238E27FC236}">
                <a16:creationId xmlns:a16="http://schemas.microsoft.com/office/drawing/2014/main" id="{23DAB9B0-5C28-32C9-2158-A1383F00E6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2488" y="1260475"/>
            <a:ext cx="33337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75" name="Rectangle 15">
            <a:extLst>
              <a:ext uri="{FF2B5EF4-FFF2-40B4-BE49-F238E27FC236}">
                <a16:creationId xmlns:a16="http://schemas.microsoft.com/office/drawing/2014/main" id="{63EA8082-458F-96C5-92BC-063268E64F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1611313"/>
            <a:ext cx="1495425" cy="12192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2976" name="Rectangle 16">
            <a:extLst>
              <a:ext uri="{FF2B5EF4-FFF2-40B4-BE49-F238E27FC236}">
                <a16:creationId xmlns:a16="http://schemas.microsoft.com/office/drawing/2014/main" id="{FCE8E677-E789-CF63-B008-11CE6A13B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1611313"/>
            <a:ext cx="1495425" cy="121920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2977" name="Rectangle 17">
            <a:extLst>
              <a:ext uri="{FF2B5EF4-FFF2-40B4-BE49-F238E27FC236}">
                <a16:creationId xmlns:a16="http://schemas.microsoft.com/office/drawing/2014/main" id="{C0D8FCD0-7CC7-FD0E-32A9-BB6317715B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9388" y="1673225"/>
            <a:ext cx="8477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Operational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78" name="Rectangle 18">
            <a:extLst>
              <a:ext uri="{FF2B5EF4-FFF2-40B4-BE49-F238E27FC236}">
                <a16:creationId xmlns:a16="http://schemas.microsoft.com/office/drawing/2014/main" id="{EACA067E-24A0-4058-65C9-3E21C43256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0613" y="1692275"/>
            <a:ext cx="36512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79" name="Rectangle 19">
            <a:extLst>
              <a:ext uri="{FF2B5EF4-FFF2-40B4-BE49-F238E27FC236}">
                <a16:creationId xmlns:a16="http://schemas.microsoft.com/office/drawing/2014/main" id="{CADFFDAD-C569-80C1-916C-BD1F109115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3700" y="1874838"/>
            <a:ext cx="45085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Loads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80" name="Rectangle 20">
            <a:extLst>
              <a:ext uri="{FF2B5EF4-FFF2-40B4-BE49-F238E27FC236}">
                <a16:creationId xmlns:a16="http://schemas.microsoft.com/office/drawing/2014/main" id="{BCD21282-D2E6-B742-3CE3-EBD053356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2488" y="1893888"/>
            <a:ext cx="33337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81" name="Rectangle 21">
            <a:extLst>
              <a:ext uri="{FF2B5EF4-FFF2-40B4-BE49-F238E27FC236}">
                <a16:creationId xmlns:a16="http://schemas.microsoft.com/office/drawing/2014/main" id="{D74CD213-9A1A-AD55-D52F-E9855C9A12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85888" y="2074863"/>
            <a:ext cx="877887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including power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82" name="Rectangle 22">
            <a:extLst>
              <a:ext uri="{FF2B5EF4-FFF2-40B4-BE49-F238E27FC236}">
                <a16:creationId xmlns:a16="http://schemas.microsoft.com/office/drawing/2014/main" id="{64E1F4BF-D3BF-00BE-6BE0-C945B28CF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1250" y="2063750"/>
            <a:ext cx="333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83" name="Rectangle 23">
            <a:extLst>
              <a:ext uri="{FF2B5EF4-FFF2-40B4-BE49-F238E27FC236}">
                <a16:creationId xmlns:a16="http://schemas.microsoft.com/office/drawing/2014/main" id="{BA2FBE29-C6E9-9AB8-1565-ED606AA44C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0475" y="2246313"/>
            <a:ext cx="11303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dissipation,  voltage,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84" name="Rectangle 24">
            <a:extLst>
              <a:ext uri="{FF2B5EF4-FFF2-40B4-BE49-F238E27FC236}">
                <a16:creationId xmlns:a16="http://schemas.microsoft.com/office/drawing/2014/main" id="{D45E7993-8D4D-4DF8-7E20-E5B5D7A1C4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9838" y="2236788"/>
            <a:ext cx="36512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85" name="Rectangle 25">
            <a:extLst>
              <a:ext uri="{FF2B5EF4-FFF2-40B4-BE49-F238E27FC236}">
                <a16:creationId xmlns:a16="http://schemas.microsoft.com/office/drawing/2014/main" id="{8C0C05BE-D5C8-9D0F-F5BA-F73DEC8CA9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2725" y="2419350"/>
            <a:ext cx="6921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current, and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86" name="Rectangle 26">
            <a:extLst>
              <a:ext uri="{FF2B5EF4-FFF2-40B4-BE49-F238E27FC236}">
                <a16:creationId xmlns:a16="http://schemas.microsoft.com/office/drawing/2014/main" id="{108FB706-4142-3DD5-076E-5AE65B3CEA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4413" y="2409825"/>
            <a:ext cx="33337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87" name="Rectangle 27">
            <a:extLst>
              <a:ext uri="{FF2B5EF4-FFF2-40B4-BE49-F238E27FC236}">
                <a16:creationId xmlns:a16="http://schemas.microsoft.com/office/drawing/2014/main" id="{4124AD38-0E78-BC1B-0051-E0D6D3BA98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4800" y="2595563"/>
            <a:ext cx="547688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frequency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88" name="Rectangle 28">
            <a:extLst>
              <a:ext uri="{FF2B5EF4-FFF2-40B4-BE49-F238E27FC236}">
                <a16:creationId xmlns:a16="http://schemas.microsoft.com/office/drawing/2014/main" id="{88A334BE-C9F3-4C5C-3BE3-BEA9D8BDAF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575" y="2584450"/>
            <a:ext cx="365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89" name="Rectangle 29">
            <a:extLst>
              <a:ext uri="{FF2B5EF4-FFF2-40B4-BE49-F238E27FC236}">
                <a16:creationId xmlns:a16="http://schemas.microsoft.com/office/drawing/2014/main" id="{66E5B65E-9F02-A890-2C9B-F954FF7E89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2914650"/>
            <a:ext cx="1495425" cy="25177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2990" name="Rectangle 30">
            <a:extLst>
              <a:ext uri="{FF2B5EF4-FFF2-40B4-BE49-F238E27FC236}">
                <a16:creationId xmlns:a16="http://schemas.microsoft.com/office/drawing/2014/main" id="{0697FE42-222C-0CC2-2F2C-4DEBA18232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2914650"/>
            <a:ext cx="1495425" cy="2517775"/>
          </a:xfrm>
          <a:prstGeom prst="rect">
            <a:avLst/>
          </a:prstGeom>
          <a:solidFill>
            <a:srgbClr val="FFFF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2991" name="Rectangle 31">
            <a:extLst>
              <a:ext uri="{FF2B5EF4-FFF2-40B4-BE49-F238E27FC236}">
                <a16:creationId xmlns:a16="http://schemas.microsoft.com/office/drawing/2014/main" id="{1C103DB4-E5EC-A9A9-37B1-F11A7A9CDF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4613" y="2974975"/>
            <a:ext cx="10604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Environmental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92" name="Rectangle 32">
            <a:extLst>
              <a:ext uri="{FF2B5EF4-FFF2-40B4-BE49-F238E27FC236}">
                <a16:creationId xmlns:a16="http://schemas.microsoft.com/office/drawing/2014/main" id="{4B2B63A3-62A2-9AAA-2CB0-274E58B880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263" y="2992438"/>
            <a:ext cx="333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93" name="Rectangle 33">
            <a:extLst>
              <a:ext uri="{FF2B5EF4-FFF2-40B4-BE49-F238E27FC236}">
                <a16:creationId xmlns:a16="http://schemas.microsoft.com/office/drawing/2014/main" id="{28D0A4A9-7C0A-3837-6A29-D54EC46E20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3700" y="3176588"/>
            <a:ext cx="45085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Loads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94" name="Rectangle 34">
            <a:extLst>
              <a:ext uri="{FF2B5EF4-FFF2-40B4-BE49-F238E27FC236}">
                <a16:creationId xmlns:a16="http://schemas.microsoft.com/office/drawing/2014/main" id="{FBA508DF-8BB0-F458-108F-971D953D52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075" y="319405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95" name="Rectangle 35">
            <a:extLst>
              <a:ext uri="{FF2B5EF4-FFF2-40B4-BE49-F238E27FC236}">
                <a16:creationId xmlns:a16="http://schemas.microsoft.com/office/drawing/2014/main" id="{244AA404-E70B-0E41-474B-10F03E76D2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2850" y="3375025"/>
            <a:ext cx="12001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on products including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96" name="Rectangle 36">
            <a:extLst>
              <a:ext uri="{FF2B5EF4-FFF2-40B4-BE49-F238E27FC236}">
                <a16:creationId xmlns:a16="http://schemas.microsoft.com/office/drawing/2014/main" id="{10AF8A14-D560-0F9F-577E-1950F42A81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33639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97" name="Rectangle 37">
            <a:extLst>
              <a:ext uri="{FF2B5EF4-FFF2-40B4-BE49-F238E27FC236}">
                <a16:creationId xmlns:a16="http://schemas.microsoft.com/office/drawing/2014/main" id="{91847F31-CCF0-EF98-761D-C47A09429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1900" y="3548063"/>
            <a:ext cx="9969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temperature, relati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98" name="Rectangle 38">
            <a:extLst>
              <a:ext uri="{FF2B5EF4-FFF2-40B4-BE49-F238E27FC236}">
                <a16:creationId xmlns:a16="http://schemas.microsoft.com/office/drawing/2014/main" id="{D5F41D96-6990-CDA4-C3CA-E89416A012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548063"/>
            <a:ext cx="1270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ve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2999" name="Rectangle 39">
            <a:extLst>
              <a:ext uri="{FF2B5EF4-FFF2-40B4-BE49-F238E27FC236}">
                <a16:creationId xmlns:a16="http://schemas.microsoft.com/office/drawing/2014/main" id="{6115A7EE-79E4-2006-DE55-00BF6408F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3650" y="3536950"/>
            <a:ext cx="333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00" name="Rectangle 40">
            <a:extLst>
              <a:ext uri="{FF2B5EF4-FFF2-40B4-BE49-F238E27FC236}">
                <a16:creationId xmlns:a16="http://schemas.microsoft.com/office/drawing/2014/main" id="{D4AF87E7-278F-FC27-1374-6D154D4019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875" y="3722688"/>
            <a:ext cx="10525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humidity, pressure,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01" name="Rectangle 41">
            <a:extLst>
              <a:ext uri="{FF2B5EF4-FFF2-40B4-BE49-F238E27FC236}">
                <a16:creationId xmlns:a16="http://schemas.microsoft.com/office/drawing/2014/main" id="{9009EE06-1AF8-8AF2-92BD-1F45509006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1263" y="3713163"/>
            <a:ext cx="33337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02" name="Rectangle 42">
            <a:extLst>
              <a:ext uri="{FF2B5EF4-FFF2-40B4-BE49-F238E27FC236}">
                <a16:creationId xmlns:a16="http://schemas.microsoft.com/office/drawing/2014/main" id="{1CF58C9F-E448-C12A-7891-AFDDD2E02F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3894138"/>
            <a:ext cx="119380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shock and their cyclic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03" name="Rectangle 43">
            <a:extLst>
              <a:ext uri="{FF2B5EF4-FFF2-40B4-BE49-F238E27FC236}">
                <a16:creationId xmlns:a16="http://schemas.microsoft.com/office/drawing/2014/main" id="{A5086DBA-81F4-24F2-342B-73D8AF4BC0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7938" y="388302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04" name="Rectangle 44">
            <a:extLst>
              <a:ext uri="{FF2B5EF4-FFF2-40B4-BE49-F238E27FC236}">
                <a16:creationId xmlns:a16="http://schemas.microsoft.com/office/drawing/2014/main" id="{7345CE4D-B3F1-5AC5-DEC1-23B99D47A5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1263" y="4068763"/>
            <a:ext cx="12192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ranges, rate of change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05" name="Rectangle 45">
            <a:extLst>
              <a:ext uri="{FF2B5EF4-FFF2-40B4-BE49-F238E27FC236}">
                <a16:creationId xmlns:a16="http://schemas.microsoft.com/office/drawing/2014/main" id="{D4BF85FA-BD78-1F95-EA67-2FB37649A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9050" y="4057650"/>
            <a:ext cx="333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06" name="Rectangle 46">
            <a:extLst>
              <a:ext uri="{FF2B5EF4-FFF2-40B4-BE49-F238E27FC236}">
                <a16:creationId xmlns:a16="http://schemas.microsoft.com/office/drawing/2014/main" id="{C86A466B-3DEA-F221-2E3E-32DCC94C93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0475" y="4241800"/>
            <a:ext cx="110013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and time and spatial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07" name="Rectangle 47">
            <a:extLst>
              <a:ext uri="{FF2B5EF4-FFF2-40B4-BE49-F238E27FC236}">
                <a16:creationId xmlns:a16="http://schemas.microsoft.com/office/drawing/2014/main" id="{1C0333C7-A4AB-891A-E087-FA752E2927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09838" y="4230688"/>
            <a:ext cx="36512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08" name="Rectangle 48">
            <a:extLst>
              <a:ext uri="{FF2B5EF4-FFF2-40B4-BE49-F238E27FC236}">
                <a16:creationId xmlns:a16="http://schemas.microsoft.com/office/drawing/2014/main" id="{C20E7BE2-596A-4021-0916-7C6161294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6388" y="4411663"/>
            <a:ext cx="5461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gradients.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09" name="Rectangle 49">
            <a:extLst>
              <a:ext uri="{FF2B5EF4-FFF2-40B4-BE49-F238E27FC236}">
                <a16:creationId xmlns:a16="http://schemas.microsoft.com/office/drawing/2014/main" id="{E6E8477D-F9A7-1EB7-B934-20701BDF11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7575" y="4400550"/>
            <a:ext cx="365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10" name="Rectangle 50">
            <a:extLst>
              <a:ext uri="{FF2B5EF4-FFF2-40B4-BE49-F238E27FC236}">
                <a16:creationId xmlns:a16="http://schemas.microsoft.com/office/drawing/2014/main" id="{A4C6345F-4986-0B43-59A2-ABFFE9A58A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1263" y="4587875"/>
            <a:ext cx="1214437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The life cycle includes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11" name="Rectangle 51">
            <a:extLst>
              <a:ext uri="{FF2B5EF4-FFF2-40B4-BE49-F238E27FC236}">
                <a16:creationId xmlns:a16="http://schemas.microsoft.com/office/drawing/2014/main" id="{DEFD7070-21B2-4FF1-2374-DF58D124F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5875" y="45767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12" name="Rectangle 52">
            <a:extLst>
              <a:ext uri="{FF2B5EF4-FFF2-40B4-BE49-F238E27FC236}">
                <a16:creationId xmlns:a16="http://schemas.microsoft.com/office/drawing/2014/main" id="{D91298FE-52EC-1A65-9412-3A7F5DE72B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1763" y="4762500"/>
            <a:ext cx="8382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transportation,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13" name="Rectangle 53">
            <a:extLst>
              <a:ext uri="{FF2B5EF4-FFF2-40B4-BE49-F238E27FC236}">
                <a16:creationId xmlns:a16="http://schemas.microsoft.com/office/drawing/2014/main" id="{933F2C6D-BEEA-C627-3FEF-F0FDF53996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68550" y="4751388"/>
            <a:ext cx="333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14" name="Rectangle 54">
            <a:extLst>
              <a:ext uri="{FF2B5EF4-FFF2-40B4-BE49-F238E27FC236}">
                <a16:creationId xmlns:a16="http://schemas.microsoft.com/office/drawing/2014/main" id="{A9B25C43-53A8-1A2E-3699-ABEDF0CFF2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4932363"/>
            <a:ext cx="118586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storage, handling and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15" name="Rectangle 55">
            <a:extLst>
              <a:ext uri="{FF2B5EF4-FFF2-40B4-BE49-F238E27FC236}">
                <a16:creationId xmlns:a16="http://schemas.microsoft.com/office/drawing/2014/main" id="{CC76577B-625C-6CC7-116F-F4BDD7D8EC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47938" y="4922838"/>
            <a:ext cx="34925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16" name="Rectangle 56">
            <a:extLst>
              <a:ext uri="{FF2B5EF4-FFF2-40B4-BE49-F238E27FC236}">
                <a16:creationId xmlns:a16="http://schemas.microsoft.com/office/drawing/2014/main" id="{164A2127-B577-FA65-F01E-0CCC51FEF1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9875" y="5108575"/>
            <a:ext cx="603250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application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17" name="Rectangle 57">
            <a:extLst>
              <a:ext uri="{FF2B5EF4-FFF2-40B4-BE49-F238E27FC236}">
                <a16:creationId xmlns:a16="http://schemas.microsoft.com/office/drawing/2014/main" id="{DE5A3C03-ED2D-13FB-1F7D-43D1AB8B0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4088" y="5097463"/>
            <a:ext cx="333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18" name="Rectangle 58">
            <a:extLst>
              <a:ext uri="{FF2B5EF4-FFF2-40B4-BE49-F238E27FC236}">
                <a16:creationId xmlns:a16="http://schemas.microsoft.com/office/drawing/2014/main" id="{731A2AA1-25AE-585F-5749-9049B346E7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6213" y="5278438"/>
            <a:ext cx="7810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environments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19" name="Rectangle 59">
            <a:extLst>
              <a:ext uri="{FF2B5EF4-FFF2-40B4-BE49-F238E27FC236}">
                <a16:creationId xmlns:a16="http://schemas.microsoft.com/office/drawing/2014/main" id="{4568C28D-14F8-620D-FF03-D33BB37ABE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0925" y="5267325"/>
            <a:ext cx="333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20" name="Rectangle 60">
            <a:extLst>
              <a:ext uri="{FF2B5EF4-FFF2-40B4-BE49-F238E27FC236}">
                <a16:creationId xmlns:a16="http://schemas.microsoft.com/office/drawing/2014/main" id="{63542CB8-89E5-9198-E4A9-CE1980D94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5513388"/>
            <a:ext cx="1495425" cy="10033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21" name="Rectangle 61">
            <a:extLst>
              <a:ext uri="{FF2B5EF4-FFF2-40B4-BE49-F238E27FC236}">
                <a16:creationId xmlns:a16="http://schemas.microsoft.com/office/drawing/2014/main" id="{1B28C71B-9477-B483-84B2-5CCAD77871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6013" y="5513388"/>
            <a:ext cx="1495425" cy="100330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22" name="Rectangle 62">
            <a:extLst>
              <a:ext uri="{FF2B5EF4-FFF2-40B4-BE49-F238E27FC236}">
                <a16:creationId xmlns:a16="http://schemas.microsoft.com/office/drawing/2014/main" id="{80FB9FEA-3C2A-46D9-1FD3-2B49D88DBF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2263" y="5524500"/>
            <a:ext cx="43338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Product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23" name="Rectangle 63">
            <a:extLst>
              <a:ext uri="{FF2B5EF4-FFF2-40B4-BE49-F238E27FC236}">
                <a16:creationId xmlns:a16="http://schemas.microsoft.com/office/drawing/2014/main" id="{9E50D5C8-8590-B12F-3328-D8AE943D3F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7563" y="5524500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24" name="Rectangle 64">
            <a:extLst>
              <a:ext uri="{FF2B5EF4-FFF2-40B4-BE49-F238E27FC236}">
                <a16:creationId xmlns:a16="http://schemas.microsoft.com/office/drawing/2014/main" id="{DE2A098E-88E0-1BC0-3F8B-484F965486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5727700"/>
            <a:ext cx="5349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materials,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25" name="Rectangle 65">
            <a:extLst>
              <a:ext uri="{FF2B5EF4-FFF2-40B4-BE49-F238E27FC236}">
                <a16:creationId xmlns:a16="http://schemas.microsoft.com/office/drawing/2014/main" id="{E50EA549-ACF9-F778-12AD-7DFEC77CA0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6775" y="5734050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26" name="Rectangle 66">
            <a:extLst>
              <a:ext uri="{FF2B5EF4-FFF2-40B4-BE49-F238E27FC236}">
                <a16:creationId xmlns:a16="http://schemas.microsoft.com/office/drawing/2014/main" id="{20AE374A-ADFF-80F3-5A72-F94A66382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7175" y="5927725"/>
            <a:ext cx="5476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geometry,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27" name="Rectangle 67">
            <a:extLst>
              <a:ext uri="{FF2B5EF4-FFF2-40B4-BE49-F238E27FC236}">
                <a16:creationId xmlns:a16="http://schemas.microsoft.com/office/drawing/2014/main" id="{92371E23-A3D4-8319-E16A-37F89011D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36775" y="5932488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28" name="Rectangle 68">
            <a:extLst>
              <a:ext uri="{FF2B5EF4-FFF2-40B4-BE49-F238E27FC236}">
                <a16:creationId xmlns:a16="http://schemas.microsoft.com/office/drawing/2014/main" id="{2129203A-2D1C-2FA3-00A2-00829E772C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8413" y="6129338"/>
            <a:ext cx="920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architecture, and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29" name="Rectangle 69">
            <a:extLst>
              <a:ext uri="{FF2B5EF4-FFF2-40B4-BE49-F238E27FC236}">
                <a16:creationId xmlns:a16="http://schemas.microsoft.com/office/drawing/2014/main" id="{0D21C897-4474-C098-5E96-5159B10EF6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0925" y="6134100"/>
            <a:ext cx="317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30" name="Rectangle 70">
            <a:extLst>
              <a:ext uri="{FF2B5EF4-FFF2-40B4-BE49-F238E27FC236}">
                <a16:creationId xmlns:a16="http://schemas.microsoft.com/office/drawing/2014/main" id="{8B1566E0-8344-101E-57EB-BC9AAF0ECF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8913" y="6332538"/>
            <a:ext cx="23653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defe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31" name="Rectangle 71">
            <a:extLst>
              <a:ext uri="{FF2B5EF4-FFF2-40B4-BE49-F238E27FC236}">
                <a16:creationId xmlns:a16="http://schemas.microsoft.com/office/drawing/2014/main" id="{6C95A1F7-5A72-A11B-33F5-7A6ED7D917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6332538"/>
            <a:ext cx="423862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ctivities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32" name="Rectangle 72">
            <a:extLst>
              <a:ext uri="{FF2B5EF4-FFF2-40B4-BE49-F238E27FC236}">
                <a16:creationId xmlns:a16="http://schemas.microsoft.com/office/drawing/2014/main" id="{0B4B0247-2285-0FEC-CCE2-1CBA4A735E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4400" y="6338888"/>
            <a:ext cx="3175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33" name="Rectangle 73">
            <a:extLst>
              <a:ext uri="{FF2B5EF4-FFF2-40B4-BE49-F238E27FC236}">
                <a16:creationId xmlns:a16="http://schemas.microsoft.com/office/drawing/2014/main" id="{6B5A1FDD-4630-88DE-007F-518290EAFF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6738" y="2052638"/>
            <a:ext cx="1203325" cy="5080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34" name="Rectangle 74">
            <a:extLst>
              <a:ext uri="{FF2B5EF4-FFF2-40B4-BE49-F238E27FC236}">
                <a16:creationId xmlns:a16="http://schemas.microsoft.com/office/drawing/2014/main" id="{4E47C0E9-A427-61A7-0766-9EBF15558B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6738" y="2052638"/>
            <a:ext cx="1203325" cy="508000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35" name="Rectangle 75">
            <a:extLst>
              <a:ext uri="{FF2B5EF4-FFF2-40B4-BE49-F238E27FC236}">
                <a16:creationId xmlns:a16="http://schemas.microsoft.com/office/drawing/2014/main" id="{6BA4018C-3222-674C-0CEC-9AEBE5EF9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4863" y="2108200"/>
            <a:ext cx="719137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Life Cycle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36" name="Rectangle 76">
            <a:extLst>
              <a:ext uri="{FF2B5EF4-FFF2-40B4-BE49-F238E27FC236}">
                <a16:creationId xmlns:a16="http://schemas.microsoft.com/office/drawing/2014/main" id="{2A895CA4-E715-5FC9-6D09-28EB7C3333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14800" y="2125663"/>
            <a:ext cx="333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37" name="Rectangle 77">
            <a:extLst>
              <a:ext uri="{FF2B5EF4-FFF2-40B4-BE49-F238E27FC236}">
                <a16:creationId xmlns:a16="http://schemas.microsoft.com/office/drawing/2014/main" id="{56484360-4AA2-4892-73FA-6618B2568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0400" y="2309813"/>
            <a:ext cx="1065213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Stress Profiles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38" name="Rectangle 78">
            <a:extLst>
              <a:ext uri="{FF2B5EF4-FFF2-40B4-BE49-F238E27FC236}">
                <a16:creationId xmlns:a16="http://schemas.microsoft.com/office/drawing/2014/main" id="{15676139-B037-C1D3-5EC1-BD175A7F79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1963" y="2327275"/>
            <a:ext cx="333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39" name="Rectangle 79">
            <a:extLst>
              <a:ext uri="{FF2B5EF4-FFF2-40B4-BE49-F238E27FC236}">
                <a16:creationId xmlns:a16="http://schemas.microsoft.com/office/drawing/2014/main" id="{AE816D02-9B89-9E56-BF81-206F11F2C5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5613" y="3065463"/>
            <a:ext cx="1425575" cy="17176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40" name="Rectangle 80">
            <a:extLst>
              <a:ext uri="{FF2B5EF4-FFF2-40B4-BE49-F238E27FC236}">
                <a16:creationId xmlns:a16="http://schemas.microsoft.com/office/drawing/2014/main" id="{91A5BA3B-BD50-885E-6352-AE6FC64A6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95613" y="3065463"/>
            <a:ext cx="1425575" cy="1717675"/>
          </a:xfrm>
          <a:prstGeom prst="rect">
            <a:avLst/>
          </a:prstGeom>
          <a:solidFill>
            <a:srgbClr val="FFFF99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53041" name="Rectangle 81">
            <a:extLst>
              <a:ext uri="{FF2B5EF4-FFF2-40B4-BE49-F238E27FC236}">
                <a16:creationId xmlns:a16="http://schemas.microsoft.com/office/drawing/2014/main" id="{55255FED-A153-659C-60D7-47998D4600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71825" y="3121025"/>
            <a:ext cx="11318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Stress Analysis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42" name="Rectangle 82">
            <a:extLst>
              <a:ext uri="{FF2B5EF4-FFF2-40B4-BE49-F238E27FC236}">
                <a16:creationId xmlns:a16="http://schemas.microsoft.com/office/drawing/2014/main" id="{E21BFEB5-50BC-D219-855F-B504376BDC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0538" y="3140075"/>
            <a:ext cx="36512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43" name="Rectangle 83">
            <a:extLst>
              <a:ext uri="{FF2B5EF4-FFF2-40B4-BE49-F238E27FC236}">
                <a16:creationId xmlns:a16="http://schemas.microsoft.com/office/drawing/2014/main" id="{CF8D4EA6-CCFA-BE37-2E2B-9D15EF6D89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700" y="3490913"/>
            <a:ext cx="44450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Thermal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44" name="Rectangle 84">
            <a:extLst>
              <a:ext uri="{FF2B5EF4-FFF2-40B4-BE49-F238E27FC236}">
                <a16:creationId xmlns:a16="http://schemas.microsoft.com/office/drawing/2014/main" id="{9AA06F68-FCE8-E28A-28A2-3462F4A6EB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75100" y="3479800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45" name="Rectangle 85">
            <a:extLst>
              <a:ext uri="{FF2B5EF4-FFF2-40B4-BE49-F238E27FC236}">
                <a16:creationId xmlns:a16="http://schemas.microsoft.com/office/drawing/2014/main" id="{DFE26884-D79E-EDBD-F876-41C10D30C9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90863" y="3665538"/>
            <a:ext cx="4191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Thermo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46" name="Rectangle 86">
            <a:extLst>
              <a:ext uri="{FF2B5EF4-FFF2-40B4-BE49-F238E27FC236}">
                <a16:creationId xmlns:a16="http://schemas.microsoft.com/office/drawing/2014/main" id="{CB72147E-80BA-700C-E39B-1F0A001D2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2988" y="3665538"/>
            <a:ext cx="3968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47" name="Rectangle 87">
            <a:extLst>
              <a:ext uri="{FF2B5EF4-FFF2-40B4-BE49-F238E27FC236}">
                <a16:creationId xmlns:a16="http://schemas.microsoft.com/office/drawing/2014/main" id="{813DFD8F-AB04-FC7D-B6E9-AD82E92038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5375" y="3665538"/>
            <a:ext cx="6223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mechanical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48" name="Rectangle 88">
            <a:extLst>
              <a:ext uri="{FF2B5EF4-FFF2-40B4-BE49-F238E27FC236}">
                <a16:creationId xmlns:a16="http://schemas.microsoft.com/office/drawing/2014/main" id="{A2051B45-7DAE-00AD-6E06-1E8EEAC5F1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9113" y="3654425"/>
            <a:ext cx="333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49" name="Rectangle 89">
            <a:extLst>
              <a:ext uri="{FF2B5EF4-FFF2-40B4-BE49-F238E27FC236}">
                <a16:creationId xmlns:a16="http://schemas.microsoft.com/office/drawing/2014/main" id="{B51A32E9-EDF5-779B-AB6A-A63277A7EF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6775" y="3838575"/>
            <a:ext cx="5222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Radiation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50" name="Rectangle 90">
            <a:extLst>
              <a:ext uri="{FF2B5EF4-FFF2-40B4-BE49-F238E27FC236}">
                <a16:creationId xmlns:a16="http://schemas.microsoft.com/office/drawing/2014/main" id="{053DFCE4-A457-1CCD-7843-BA37E17B2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4788" y="38274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51" name="Rectangle 91">
            <a:extLst>
              <a:ext uri="{FF2B5EF4-FFF2-40B4-BE49-F238E27FC236}">
                <a16:creationId xmlns:a16="http://schemas.microsoft.com/office/drawing/2014/main" id="{3C45B8BA-3379-2472-F411-A659BA95FE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43250" y="4011613"/>
            <a:ext cx="33020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Hygro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52" name="Rectangle 92">
            <a:extLst>
              <a:ext uri="{FF2B5EF4-FFF2-40B4-BE49-F238E27FC236}">
                <a16:creationId xmlns:a16="http://schemas.microsoft.com/office/drawing/2014/main" id="{AE94BFB2-E991-6135-E8B7-332D0C6722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5363" y="4011613"/>
            <a:ext cx="36512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53" name="Rectangle 93">
            <a:extLst>
              <a:ext uri="{FF2B5EF4-FFF2-40B4-BE49-F238E27FC236}">
                <a16:creationId xmlns:a16="http://schemas.microsoft.com/office/drawing/2014/main" id="{B6EEFD52-1719-BFE4-5F9C-4CA5169A14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6163" y="4011613"/>
            <a:ext cx="620712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mechanical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54" name="Rectangle 94">
            <a:extLst>
              <a:ext uri="{FF2B5EF4-FFF2-40B4-BE49-F238E27FC236}">
                <a16:creationId xmlns:a16="http://schemas.microsoft.com/office/drawing/2014/main" id="{B1AB4E4D-4BE7-0259-1FDF-2903D3251E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9900" y="4000500"/>
            <a:ext cx="333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55" name="Rectangle 95">
            <a:extLst>
              <a:ext uri="{FF2B5EF4-FFF2-40B4-BE49-F238E27FC236}">
                <a16:creationId xmlns:a16="http://schemas.microsoft.com/office/drawing/2014/main" id="{3EAAE6FA-67CB-8D5E-9F13-B58482672C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4184650"/>
            <a:ext cx="889000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Electromagnetic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56" name="Rectangle 96">
            <a:extLst>
              <a:ext uri="{FF2B5EF4-FFF2-40B4-BE49-F238E27FC236}">
                <a16:creationId xmlns:a16="http://schemas.microsoft.com/office/drawing/2014/main" id="{83DB2CA3-A2CE-E6D8-8467-8631E3B71E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1638" y="4173538"/>
            <a:ext cx="333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57" name="Rectangle 97">
            <a:extLst>
              <a:ext uri="{FF2B5EF4-FFF2-40B4-BE49-F238E27FC236}">
                <a16:creationId xmlns:a16="http://schemas.microsoft.com/office/drawing/2014/main" id="{B37DA49A-EAAA-6F18-240A-560FAC606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7700" y="4379913"/>
            <a:ext cx="4953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Vibration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58" name="Rectangle 98">
            <a:extLst>
              <a:ext uri="{FF2B5EF4-FFF2-40B4-BE49-F238E27FC236}">
                <a16:creationId xmlns:a16="http://schemas.microsoft.com/office/drawing/2014/main" id="{8B74ACB7-34EC-15EC-9399-56DE9761C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84600" y="4379913"/>
            <a:ext cx="396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59" name="Rectangle 99">
            <a:extLst>
              <a:ext uri="{FF2B5EF4-FFF2-40B4-BE49-F238E27FC236}">
                <a16:creationId xmlns:a16="http://schemas.microsoft.com/office/drawing/2014/main" id="{B2C23444-CEB2-593B-9197-0B853C25E1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3813" y="4379913"/>
            <a:ext cx="635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60" name="Rectangle 100">
            <a:extLst>
              <a:ext uri="{FF2B5EF4-FFF2-40B4-BE49-F238E27FC236}">
                <a16:creationId xmlns:a16="http://schemas.microsoft.com/office/drawing/2014/main" id="{51509EAB-FEF7-BAE8-0E1C-375EE8DC7D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9375" y="4370388"/>
            <a:ext cx="33338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61" name="Rectangle 101">
            <a:extLst>
              <a:ext uri="{FF2B5EF4-FFF2-40B4-BE49-F238E27FC236}">
                <a16:creationId xmlns:a16="http://schemas.microsoft.com/office/drawing/2014/main" id="{9A0457F8-BF04-9D8E-3523-7CF96BB10B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4359275"/>
            <a:ext cx="3571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hock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62" name="Rectangle 102">
            <a:extLst>
              <a:ext uri="{FF2B5EF4-FFF2-40B4-BE49-F238E27FC236}">
                <a16:creationId xmlns:a16="http://schemas.microsoft.com/office/drawing/2014/main" id="{0F0A3DB6-7089-1C3A-11E2-C0D2858DC7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1325" y="4378325"/>
            <a:ext cx="33338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63" name="Rectangle 103">
            <a:extLst>
              <a:ext uri="{FF2B5EF4-FFF2-40B4-BE49-F238E27FC236}">
                <a16:creationId xmlns:a16="http://schemas.microsoft.com/office/drawing/2014/main" id="{AA8AA572-0D51-16EF-5951-E311345266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5825" y="4557713"/>
            <a:ext cx="4953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Diffusion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64" name="Rectangle 104">
            <a:extLst>
              <a:ext uri="{FF2B5EF4-FFF2-40B4-BE49-F238E27FC236}">
                <a16:creationId xmlns:a16="http://schemas.microsoft.com/office/drawing/2014/main" id="{4B32B146-B3E6-DB18-2E5B-18EBEEB68A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0975" y="4548188"/>
            <a:ext cx="34925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65" name="Rectangle 105">
            <a:extLst>
              <a:ext uri="{FF2B5EF4-FFF2-40B4-BE49-F238E27FC236}">
                <a16:creationId xmlns:a16="http://schemas.microsoft.com/office/drawing/2014/main" id="{B87E4293-4DA3-F72B-158E-6FD4F2296A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938" y="5233988"/>
            <a:ext cx="1979612" cy="116998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66" name="Rectangle 106">
            <a:extLst>
              <a:ext uri="{FF2B5EF4-FFF2-40B4-BE49-F238E27FC236}">
                <a16:creationId xmlns:a16="http://schemas.microsoft.com/office/drawing/2014/main" id="{BA342F31-40C1-16F9-BFBB-A93BCC3D6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938" y="5233988"/>
            <a:ext cx="1979612" cy="1169987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67" name="Rectangle 107">
            <a:extLst>
              <a:ext uri="{FF2B5EF4-FFF2-40B4-BE49-F238E27FC236}">
                <a16:creationId xmlns:a16="http://schemas.microsoft.com/office/drawing/2014/main" id="{CFD98991-42AF-CF62-FB7A-4B7D2B700B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4263" y="5286375"/>
            <a:ext cx="16573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Reliability Assessment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68" name="Rectangle 108">
            <a:extLst>
              <a:ext uri="{FF2B5EF4-FFF2-40B4-BE49-F238E27FC236}">
                <a16:creationId xmlns:a16="http://schemas.microsoft.com/office/drawing/2014/main" id="{D7790BED-E002-E9C3-051C-15D007223E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3363" y="53038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69" name="Rectangle 109">
            <a:extLst>
              <a:ext uri="{FF2B5EF4-FFF2-40B4-BE49-F238E27FC236}">
                <a16:creationId xmlns:a16="http://schemas.microsoft.com/office/drawing/2014/main" id="{B4765F4A-7C0A-A09A-A4E7-53D3F23B1D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0938" y="5661025"/>
            <a:ext cx="1282700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Determines appropriate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70" name="Rectangle 110">
            <a:extLst>
              <a:ext uri="{FF2B5EF4-FFF2-40B4-BE49-F238E27FC236}">
                <a16:creationId xmlns:a16="http://schemas.microsoft.com/office/drawing/2014/main" id="{230A5C5F-432F-BABE-CECD-0DA493EF80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4138" y="564991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71" name="Rectangle 111">
            <a:extLst>
              <a:ext uri="{FF2B5EF4-FFF2-40B4-BE49-F238E27FC236}">
                <a16:creationId xmlns:a16="http://schemas.microsoft.com/office/drawing/2014/main" id="{2E12736F-BDDD-4B18-1EC6-19D280217A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8225" y="5832475"/>
            <a:ext cx="15097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failure mechanism model(s)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72" name="Rectangle 112">
            <a:extLst>
              <a:ext uri="{FF2B5EF4-FFF2-40B4-BE49-F238E27FC236}">
                <a16:creationId xmlns:a16="http://schemas.microsoft.com/office/drawing/2014/main" id="{97589984-4E83-61B3-8958-011DD575A2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0025" y="5822950"/>
            <a:ext cx="33338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73" name="Rectangle 113">
            <a:extLst>
              <a:ext uri="{FF2B5EF4-FFF2-40B4-BE49-F238E27FC236}">
                <a16:creationId xmlns:a16="http://schemas.microsoft.com/office/drawing/2014/main" id="{BF5C170A-D8C3-3AF8-B312-77A5B3636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0600" y="6005513"/>
            <a:ext cx="10556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and calculates time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74" name="Rectangle 114">
            <a:extLst>
              <a:ext uri="{FF2B5EF4-FFF2-40B4-BE49-F238E27FC236}">
                <a16:creationId xmlns:a16="http://schemas.microsoft.com/office/drawing/2014/main" id="{E698FA15-1AD8-C2B6-A972-08B9AF84F9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3763" y="6005513"/>
            <a:ext cx="3968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75" name="Rectangle 115">
            <a:extLst>
              <a:ext uri="{FF2B5EF4-FFF2-40B4-BE49-F238E27FC236}">
                <a16:creationId xmlns:a16="http://schemas.microsoft.com/office/drawing/2014/main" id="{0D2ECFC7-1140-B70E-249C-CA6CD0235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1388" y="6005513"/>
            <a:ext cx="106362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to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76" name="Rectangle 116">
            <a:extLst>
              <a:ext uri="{FF2B5EF4-FFF2-40B4-BE49-F238E27FC236}">
                <a16:creationId xmlns:a16="http://schemas.microsoft.com/office/drawing/2014/main" id="{34924A6D-D3F8-04ED-B8EA-623B6D6973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0450" y="6005513"/>
            <a:ext cx="381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77" name="Rectangle 117">
            <a:extLst>
              <a:ext uri="{FF2B5EF4-FFF2-40B4-BE49-F238E27FC236}">
                <a16:creationId xmlns:a16="http://schemas.microsoft.com/office/drawing/2014/main" id="{0DD0888F-5BC8-6B74-7F80-FDB485D6CC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8075" y="6005513"/>
            <a:ext cx="3429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failure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78" name="Rectangle 118">
            <a:extLst>
              <a:ext uri="{FF2B5EF4-FFF2-40B4-BE49-F238E27FC236}">
                <a16:creationId xmlns:a16="http://schemas.microsoft.com/office/drawing/2014/main" id="{090DE995-5A6B-4168-F81E-8AA55DC78D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6063" y="5995988"/>
            <a:ext cx="34925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79" name="Rectangle 119">
            <a:extLst>
              <a:ext uri="{FF2B5EF4-FFF2-40B4-BE49-F238E27FC236}">
                <a16:creationId xmlns:a16="http://schemas.microsoft.com/office/drawing/2014/main" id="{A2EBF72A-0D2B-1496-2914-FCD768D048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90925" y="6178550"/>
            <a:ext cx="14795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for each failure mechanism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80" name="Rectangle 120">
            <a:extLst>
              <a:ext uri="{FF2B5EF4-FFF2-40B4-BE49-F238E27FC236}">
                <a16:creationId xmlns:a16="http://schemas.microsoft.com/office/drawing/2014/main" id="{D9468B9A-D715-CAC1-2740-60E7C59DC6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4150" y="6169025"/>
            <a:ext cx="33338" cy="1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81" name="Rectangle 121">
            <a:extLst>
              <a:ext uri="{FF2B5EF4-FFF2-40B4-BE49-F238E27FC236}">
                <a16:creationId xmlns:a16="http://schemas.microsoft.com/office/drawing/2014/main" id="{1D70B794-3B2A-8621-02B6-0FD94316D2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4850" y="2052638"/>
            <a:ext cx="1576388" cy="272891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82" name="Rectangle 122">
            <a:extLst>
              <a:ext uri="{FF2B5EF4-FFF2-40B4-BE49-F238E27FC236}">
                <a16:creationId xmlns:a16="http://schemas.microsoft.com/office/drawing/2014/main" id="{0849FA0E-15BE-4F2A-390B-A77EF9D0C4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14850" y="2052638"/>
            <a:ext cx="1576388" cy="2728912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083" name="Rectangle 123">
            <a:extLst>
              <a:ext uri="{FF2B5EF4-FFF2-40B4-BE49-F238E27FC236}">
                <a16:creationId xmlns:a16="http://schemas.microsoft.com/office/drawing/2014/main" id="{F0053293-2D92-4815-55FC-9E5FAF7137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0100" y="2108200"/>
            <a:ext cx="142875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Sensitivity Analysis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84" name="Rectangle 124">
            <a:extLst>
              <a:ext uri="{FF2B5EF4-FFF2-40B4-BE49-F238E27FC236}">
                <a16:creationId xmlns:a16="http://schemas.microsoft.com/office/drawing/2014/main" id="{C28845CD-8F21-D219-3F01-DF497E3BC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3775" y="2125663"/>
            <a:ext cx="333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85" name="Rectangle 125">
            <a:extLst>
              <a:ext uri="{FF2B5EF4-FFF2-40B4-BE49-F238E27FC236}">
                <a16:creationId xmlns:a16="http://schemas.microsoft.com/office/drawing/2014/main" id="{5C04BA41-3DF3-0899-40C5-2E44EEA9B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08525" y="2479675"/>
            <a:ext cx="10604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Evaluate sensitivity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86" name="Rectangle 126">
            <a:extLst>
              <a:ext uri="{FF2B5EF4-FFF2-40B4-BE49-F238E27FC236}">
                <a16:creationId xmlns:a16="http://schemas.microsoft.com/office/drawing/2014/main" id="{75D7879C-EA2B-82D1-2D5D-D860A0C8B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5500" y="2468563"/>
            <a:ext cx="333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87" name="Rectangle 127">
            <a:extLst>
              <a:ext uri="{FF2B5EF4-FFF2-40B4-BE49-F238E27FC236}">
                <a16:creationId xmlns:a16="http://schemas.microsoft.com/office/drawing/2014/main" id="{3ABECF4B-1E3E-1BE3-247A-7360DC956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2975" y="2652713"/>
            <a:ext cx="9667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of the product life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88" name="Rectangle 128">
            <a:extLst>
              <a:ext uri="{FF2B5EF4-FFF2-40B4-BE49-F238E27FC236}">
                <a16:creationId xmlns:a16="http://schemas.microsoft.com/office/drawing/2014/main" id="{366D536A-797E-7DDC-7009-F6C5EE3630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3113" y="2641600"/>
            <a:ext cx="333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89" name="Rectangle 129">
            <a:extLst>
              <a:ext uri="{FF2B5EF4-FFF2-40B4-BE49-F238E27FC236}">
                <a16:creationId xmlns:a16="http://schemas.microsoft.com/office/drawing/2014/main" id="{BE30657D-60BA-93F5-2CB6-5A2B423871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8850" y="2825750"/>
            <a:ext cx="94615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to the application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90" name="Rectangle 130">
            <a:extLst>
              <a:ext uri="{FF2B5EF4-FFF2-40B4-BE49-F238E27FC236}">
                <a16:creationId xmlns:a16="http://schemas.microsoft.com/office/drawing/2014/main" id="{8C2CFE8E-ECA0-F3CD-64E9-2A77C8789F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7238" y="28146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91" name="Rectangle 131">
            <a:extLst>
              <a:ext uri="{FF2B5EF4-FFF2-40B4-BE49-F238E27FC236}">
                <a16:creationId xmlns:a16="http://schemas.microsoft.com/office/drawing/2014/main" id="{A33AC3D4-9F9A-5BFE-15DB-5CBADEC74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0613" y="3170238"/>
            <a:ext cx="703262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Evaluate the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92" name="Rectangle 132">
            <a:extLst>
              <a:ext uri="{FF2B5EF4-FFF2-40B4-BE49-F238E27FC236}">
                <a16:creationId xmlns:a16="http://schemas.microsoft.com/office/drawing/2014/main" id="{7568F5B6-EA50-142E-232D-CDAA1BF260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07063" y="3160713"/>
            <a:ext cx="33337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93" name="Rectangle 133">
            <a:extLst>
              <a:ext uri="{FF2B5EF4-FFF2-40B4-BE49-F238E27FC236}">
                <a16:creationId xmlns:a16="http://schemas.microsoft.com/office/drawing/2014/main" id="{E45958A3-001F-998A-001D-896A8C716C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1375" y="3346450"/>
            <a:ext cx="2270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safe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94" name="Rectangle 134">
            <a:extLst>
              <a:ext uri="{FF2B5EF4-FFF2-40B4-BE49-F238E27FC236}">
                <a16:creationId xmlns:a16="http://schemas.microsoft.com/office/drawing/2014/main" id="{7F28B421-85B4-92C1-5A48-9A5C4476CE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9500" y="3346450"/>
            <a:ext cx="3968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95" name="Rectangle 135">
            <a:extLst>
              <a:ext uri="{FF2B5EF4-FFF2-40B4-BE49-F238E27FC236}">
                <a16:creationId xmlns:a16="http://schemas.microsoft.com/office/drawing/2014/main" id="{A9190C2B-9CCC-0676-24DC-D6C8B9B4C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7125" y="3346450"/>
            <a:ext cx="900113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operating region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96" name="Rectangle 136">
            <a:extLst>
              <a:ext uri="{FF2B5EF4-FFF2-40B4-BE49-F238E27FC236}">
                <a16:creationId xmlns:a16="http://schemas.microsoft.com/office/drawing/2014/main" id="{2AC425FE-1471-B84D-D2CE-9CD692B2C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4713" y="33353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97" name="Rectangle 137">
            <a:extLst>
              <a:ext uri="{FF2B5EF4-FFF2-40B4-BE49-F238E27FC236}">
                <a16:creationId xmlns:a16="http://schemas.microsoft.com/office/drawing/2014/main" id="{2BDAC7D6-E8EB-6B82-26A7-FB923EC935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3450" y="3519488"/>
            <a:ext cx="989013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for the desired life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98" name="Rectangle 138">
            <a:extLst>
              <a:ext uri="{FF2B5EF4-FFF2-40B4-BE49-F238E27FC236}">
                <a16:creationId xmlns:a16="http://schemas.microsoft.com/office/drawing/2014/main" id="{DCD4B638-65F4-206B-8137-5279FAC661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65813" y="350837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099" name="Rectangle 139">
            <a:extLst>
              <a:ext uri="{FF2B5EF4-FFF2-40B4-BE49-F238E27FC236}">
                <a16:creationId xmlns:a16="http://schemas.microsoft.com/office/drawing/2014/main" id="{B382853B-2928-1BC5-219B-F7B63DD68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0775" y="3692525"/>
            <a:ext cx="668338" cy="13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cycle profile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00" name="Rectangle 140">
            <a:extLst>
              <a:ext uri="{FF2B5EF4-FFF2-40B4-BE49-F238E27FC236}">
                <a16:creationId xmlns:a16="http://schemas.microsoft.com/office/drawing/2014/main" id="{E3E38556-6C19-B685-47EC-25C11BFF9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5313" y="3681413"/>
            <a:ext cx="333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01" name="Rectangle 141">
            <a:extLst>
              <a:ext uri="{FF2B5EF4-FFF2-40B4-BE49-F238E27FC236}">
                <a16:creationId xmlns:a16="http://schemas.microsoft.com/office/drawing/2014/main" id="{C9BFB108-8822-35D6-DC3F-A2216D1C0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4037013"/>
            <a:ext cx="1011238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Evaluate potential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02" name="Rectangle 142">
            <a:extLst>
              <a:ext uri="{FF2B5EF4-FFF2-40B4-BE49-F238E27FC236}">
                <a16:creationId xmlns:a16="http://schemas.microsoft.com/office/drawing/2014/main" id="{5BEDCBB8-0B3D-8260-DACB-3339647F6D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4863" y="4027488"/>
            <a:ext cx="33337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03" name="Rectangle 143">
            <a:extLst>
              <a:ext uri="{FF2B5EF4-FFF2-40B4-BE49-F238E27FC236}">
                <a16:creationId xmlns:a16="http://schemas.microsoft.com/office/drawing/2014/main" id="{9EF8D0FB-81A4-53C1-0D5D-C5FCFB9A13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8388" y="4210050"/>
            <a:ext cx="776287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screening and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04" name="Rectangle 144">
            <a:extLst>
              <a:ext uri="{FF2B5EF4-FFF2-40B4-BE49-F238E27FC236}">
                <a16:creationId xmlns:a16="http://schemas.microsoft.com/office/drawing/2014/main" id="{31229B4F-7745-185A-E6B1-3FF3B0CE3A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9288" y="4198938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05" name="Rectangle 145">
            <a:extLst>
              <a:ext uri="{FF2B5EF4-FFF2-40B4-BE49-F238E27FC236}">
                <a16:creationId xmlns:a16="http://schemas.microsoft.com/office/drawing/2014/main" id="{872D586D-07B8-2D0B-AA5B-48122D3FBD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32350" y="4386263"/>
            <a:ext cx="863600" cy="13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accelerated test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06" name="Rectangle 146">
            <a:extLst>
              <a:ext uri="{FF2B5EF4-FFF2-40B4-BE49-F238E27FC236}">
                <a16:creationId xmlns:a16="http://schemas.microsoft.com/office/drawing/2014/main" id="{14BB4E0F-DADF-09D9-203C-79754BED24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75325" y="4375150"/>
            <a:ext cx="333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07" name="Rectangle 147">
            <a:extLst>
              <a:ext uri="{FF2B5EF4-FFF2-40B4-BE49-F238E27FC236}">
                <a16:creationId xmlns:a16="http://schemas.microsoft.com/office/drawing/2014/main" id="{9402E0A2-C09F-5D27-A328-E01F12FF83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70463" y="4557713"/>
            <a:ext cx="63500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c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08" name="Rectangle 148">
            <a:extLst>
              <a:ext uri="{FF2B5EF4-FFF2-40B4-BE49-F238E27FC236}">
                <a16:creationId xmlns:a16="http://schemas.microsoft.com/office/drawing/2014/main" id="{BF7ED9BD-4C95-80A3-6180-A586BFA411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33963" y="4557713"/>
            <a:ext cx="544512" cy="13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900" b="1">
                <a:solidFill>
                  <a:srgbClr val="000000"/>
                </a:solidFill>
                <a:latin typeface="Arial" panose="020B0604020202020204" pitchFamily="34" charset="0"/>
              </a:rPr>
              <a:t>onditions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09" name="Rectangle 149">
            <a:extLst>
              <a:ext uri="{FF2B5EF4-FFF2-40B4-BE49-F238E27FC236}">
                <a16:creationId xmlns:a16="http://schemas.microsoft.com/office/drawing/2014/main" id="{F3F09481-D644-6864-840A-61AF290732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5625" y="4548188"/>
            <a:ext cx="34925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10" name="Rectangle 150">
            <a:extLst>
              <a:ext uri="{FF2B5EF4-FFF2-40B4-BE49-F238E27FC236}">
                <a16:creationId xmlns:a16="http://schemas.microsoft.com/office/drawing/2014/main" id="{80178F1C-5863-3836-3D74-276F0B039B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5613" y="1266825"/>
            <a:ext cx="595312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latin typeface="Arial" panose="020B0604020202020204" pitchFamily="34" charset="0"/>
              </a:rPr>
              <a:t>Outputs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12" name="Rectangle 152">
            <a:extLst>
              <a:ext uri="{FF2B5EF4-FFF2-40B4-BE49-F238E27FC236}">
                <a16:creationId xmlns:a16="http://schemas.microsoft.com/office/drawing/2014/main" id="{82F4B975-72AB-3030-53FC-81255125AF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1313" y="1828800"/>
            <a:ext cx="8112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Ranked list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13" name="Rectangle 153">
            <a:extLst>
              <a:ext uri="{FF2B5EF4-FFF2-40B4-BE49-F238E27FC236}">
                <a16:creationId xmlns:a16="http://schemas.microsoft.com/office/drawing/2014/main" id="{BA25B5D3-FD3F-CF42-1D51-8678FE8A7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0150" y="1847850"/>
            <a:ext cx="333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14" name="Rectangle 154">
            <a:extLst>
              <a:ext uri="{FF2B5EF4-FFF2-40B4-BE49-F238E27FC236}">
                <a16:creationId xmlns:a16="http://schemas.microsoft.com/office/drawing/2014/main" id="{E56F5B09-DE4E-58AF-FDE6-5583EF30DB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96075" y="2030413"/>
            <a:ext cx="84613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of expected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15" name="Rectangle 155">
            <a:extLst>
              <a:ext uri="{FF2B5EF4-FFF2-40B4-BE49-F238E27FC236}">
                <a16:creationId xmlns:a16="http://schemas.microsoft.com/office/drawing/2014/main" id="{4AFF23D8-268D-9251-EC16-C316A92D0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2213" y="2049463"/>
            <a:ext cx="333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16" name="Rectangle 156">
            <a:extLst>
              <a:ext uri="{FF2B5EF4-FFF2-40B4-BE49-F238E27FC236}">
                <a16:creationId xmlns:a16="http://schemas.microsoft.com/office/drawing/2014/main" id="{FB712C95-D333-F6B0-D767-C9593DDB4B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61175" y="2232025"/>
            <a:ext cx="45561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failure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17" name="Rectangle 157">
            <a:extLst>
              <a:ext uri="{FF2B5EF4-FFF2-40B4-BE49-F238E27FC236}">
                <a16:creationId xmlns:a16="http://schemas.microsoft.com/office/drawing/2014/main" id="{922BBD7B-2DDD-C0B8-5ADD-89667CC2FC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251075"/>
            <a:ext cx="33337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18" name="Rectangle 158">
            <a:extLst>
              <a:ext uri="{FF2B5EF4-FFF2-40B4-BE49-F238E27FC236}">
                <a16:creationId xmlns:a16="http://schemas.microsoft.com/office/drawing/2014/main" id="{3BFE017D-7D7B-055A-1612-C614132DE2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2738" y="2433638"/>
            <a:ext cx="9191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mechanisms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19" name="Rectangle 159">
            <a:extLst>
              <a:ext uri="{FF2B5EF4-FFF2-40B4-BE49-F238E27FC236}">
                <a16:creationId xmlns:a16="http://schemas.microsoft.com/office/drawing/2014/main" id="{EF259302-44A8-45EB-1F13-561BA3ED3B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83488" y="2452688"/>
            <a:ext cx="34925" cy="150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20" name="Rectangle 160">
            <a:extLst>
              <a:ext uri="{FF2B5EF4-FFF2-40B4-BE49-F238E27FC236}">
                <a16:creationId xmlns:a16="http://schemas.microsoft.com/office/drawing/2014/main" id="{DD45CDB8-0C74-D7F4-463C-7E9A6164E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8150" y="2635250"/>
            <a:ext cx="6604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and sites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21" name="Rectangle 161">
            <a:extLst>
              <a:ext uri="{FF2B5EF4-FFF2-40B4-BE49-F238E27FC236}">
                <a16:creationId xmlns:a16="http://schemas.microsoft.com/office/drawing/2014/main" id="{E5EF1D95-B5B4-B3A2-EBA8-0FFAEF14DF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2200" y="2654300"/>
            <a:ext cx="34925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22" name="Rectangle 162">
            <a:extLst>
              <a:ext uri="{FF2B5EF4-FFF2-40B4-BE49-F238E27FC236}">
                <a16:creationId xmlns:a16="http://schemas.microsoft.com/office/drawing/2014/main" id="{A56AC24A-79C8-9977-273C-6946E65C0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5900" y="3505200"/>
            <a:ext cx="463550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Stress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23" name="Rectangle 163">
            <a:extLst>
              <a:ext uri="{FF2B5EF4-FFF2-40B4-BE49-F238E27FC236}">
                <a16:creationId xmlns:a16="http://schemas.microsoft.com/office/drawing/2014/main" id="{2F785701-53B1-60EF-F338-BC9678583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8338" y="3505200"/>
            <a:ext cx="49212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-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24" name="Rectangle 164">
            <a:extLst>
              <a:ext uri="{FF2B5EF4-FFF2-40B4-BE49-F238E27FC236}">
                <a16:creationId xmlns:a16="http://schemas.microsoft.com/office/drawing/2014/main" id="{B0FE6173-3A24-2F37-2BD7-F22736512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75488" y="3505200"/>
            <a:ext cx="592137" cy="18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margins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25" name="Rectangle 165">
            <a:extLst>
              <a:ext uri="{FF2B5EF4-FFF2-40B4-BE49-F238E27FC236}">
                <a16:creationId xmlns:a16="http://schemas.microsoft.com/office/drawing/2014/main" id="{13E1FA2C-1148-D1B4-132A-CC1EA5C2D7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4613" y="3524250"/>
            <a:ext cx="33337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26" name="Rectangle 166">
            <a:extLst>
              <a:ext uri="{FF2B5EF4-FFF2-40B4-BE49-F238E27FC236}">
                <a16:creationId xmlns:a16="http://schemas.microsoft.com/office/drawing/2014/main" id="{637BC957-5C87-8EF2-027A-0DE87A763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4114800"/>
            <a:ext cx="5080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Design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27" name="Rectangle 167">
            <a:extLst>
              <a:ext uri="{FF2B5EF4-FFF2-40B4-BE49-F238E27FC236}">
                <a16:creationId xmlns:a16="http://schemas.microsoft.com/office/drawing/2014/main" id="{2E42880F-5A0C-CFC6-EBAC-7E0A630B1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6000" y="4132263"/>
            <a:ext cx="36513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28" name="Rectangle 168">
            <a:extLst>
              <a:ext uri="{FF2B5EF4-FFF2-40B4-BE49-F238E27FC236}">
                <a16:creationId xmlns:a16="http://schemas.microsoft.com/office/drawing/2014/main" id="{B94D65DE-967A-48EC-027D-97522D7B53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7038" y="4316413"/>
            <a:ext cx="652462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tradeoffs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29" name="Rectangle 169">
            <a:extLst>
              <a:ext uri="{FF2B5EF4-FFF2-40B4-BE49-F238E27FC236}">
                <a16:creationId xmlns:a16="http://schemas.microsoft.com/office/drawing/2014/main" id="{046D98D3-3199-14D9-E86F-B8D60942EA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4900" y="4333875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30" name="Rectangle 170">
            <a:extLst>
              <a:ext uri="{FF2B5EF4-FFF2-40B4-BE49-F238E27FC236}">
                <a16:creationId xmlns:a16="http://schemas.microsoft.com/office/drawing/2014/main" id="{03E9CBF6-E1E0-F616-DFCD-B8B19AA5B5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5288" y="4953000"/>
            <a:ext cx="7366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Screening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31" name="Rectangle 171">
            <a:extLst>
              <a:ext uri="{FF2B5EF4-FFF2-40B4-BE49-F238E27FC236}">
                <a16:creationId xmlns:a16="http://schemas.microsoft.com/office/drawing/2014/main" id="{8174746D-06AD-5070-C2E9-03B9D7D9C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6650" y="4972050"/>
            <a:ext cx="36513" cy="15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32" name="Rectangle 172">
            <a:extLst>
              <a:ext uri="{FF2B5EF4-FFF2-40B4-BE49-F238E27FC236}">
                <a16:creationId xmlns:a16="http://schemas.microsoft.com/office/drawing/2014/main" id="{452BFF51-D4DB-8165-2465-5B60B33C1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31000" y="5154613"/>
            <a:ext cx="77152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conditions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33" name="Rectangle 173">
            <a:extLst>
              <a:ext uri="{FF2B5EF4-FFF2-40B4-BE49-F238E27FC236}">
                <a16:creationId xmlns:a16="http://schemas.microsoft.com/office/drawing/2014/main" id="{C48D83F7-5B2D-0D19-B5A3-7FF41F1E4B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5700" y="5172075"/>
            <a:ext cx="33338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34" name="Rectangle 174">
            <a:extLst>
              <a:ext uri="{FF2B5EF4-FFF2-40B4-BE49-F238E27FC236}">
                <a16:creationId xmlns:a16="http://schemas.microsoft.com/office/drawing/2014/main" id="{FDFD5FD0-E863-E508-E173-AA95D9A0C7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72263" y="5791200"/>
            <a:ext cx="8620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Accelerated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35" name="Rectangle 175">
            <a:extLst>
              <a:ext uri="{FF2B5EF4-FFF2-40B4-BE49-F238E27FC236}">
                <a16:creationId xmlns:a16="http://schemas.microsoft.com/office/drawing/2014/main" id="{04899FA2-E5A2-9858-AFAC-0BA6CC44FB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6025" y="5810250"/>
            <a:ext cx="33338" cy="150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36" name="Rectangle 176">
            <a:extLst>
              <a:ext uri="{FF2B5EF4-FFF2-40B4-BE49-F238E27FC236}">
                <a16:creationId xmlns:a16="http://schemas.microsoft.com/office/drawing/2014/main" id="{AACF8D2A-00A0-D458-D844-850B88F5D7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83363" y="5992813"/>
            <a:ext cx="1087437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test conditions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37" name="Rectangle 177">
            <a:extLst>
              <a:ext uri="{FF2B5EF4-FFF2-40B4-BE49-F238E27FC236}">
                <a16:creationId xmlns:a16="http://schemas.microsoft.com/office/drawing/2014/main" id="{26AEA433-F037-C1AF-8C5F-A6E9D4220F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64450" y="6011863"/>
            <a:ext cx="34925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00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38" name="Rectangle 178">
            <a:extLst>
              <a:ext uri="{FF2B5EF4-FFF2-40B4-BE49-F238E27FC236}">
                <a16:creationId xmlns:a16="http://schemas.microsoft.com/office/drawing/2014/main" id="{C2266EC3-5043-0559-267D-FC742B2214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7513" y="922338"/>
            <a:ext cx="2424112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 b="1">
                <a:solidFill>
                  <a:srgbClr val="000000"/>
                </a:solidFill>
                <a:latin typeface="Arial" panose="020B0604020202020204" pitchFamily="34" charset="0"/>
              </a:rPr>
              <a:t>Physics of Failure Process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39" name="Rectangle 179">
            <a:extLst>
              <a:ext uri="{FF2B5EF4-FFF2-40B4-BE49-F238E27FC236}">
                <a16:creationId xmlns:a16="http://schemas.microsoft.com/office/drawing/2014/main" id="{09411E16-4890-0E77-9B17-DEE02E0525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37188" y="922338"/>
            <a:ext cx="52387" cy="227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500" b="1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US" altLang="en-US" sz="1700">
              <a:latin typeface="Arial" panose="020B0604020202020204" pitchFamily="34" charset="0"/>
            </a:endParaRPr>
          </a:p>
        </p:txBody>
      </p:sp>
      <p:sp>
        <p:nvSpPr>
          <p:cNvPr id="553140" name="Line 180">
            <a:extLst>
              <a:ext uri="{FF2B5EF4-FFF2-40B4-BE49-F238E27FC236}">
                <a16:creationId xmlns:a16="http://schemas.microsoft.com/office/drawing/2014/main" id="{69DFD645-7030-6F59-E0E4-A61B1F02BB2F}"/>
              </a:ext>
            </a:extLst>
          </p:cNvPr>
          <p:cNvSpPr>
            <a:spLocks noChangeShapeType="1"/>
          </p:cNvSpPr>
          <p:nvPr/>
        </p:nvSpPr>
        <p:spPr bwMode="auto">
          <a:xfrm>
            <a:off x="2757488" y="1749425"/>
            <a:ext cx="1149350" cy="3175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553159" name="Group 199">
            <a:extLst>
              <a:ext uri="{FF2B5EF4-FFF2-40B4-BE49-F238E27FC236}">
                <a16:creationId xmlns:a16="http://schemas.microsoft.com/office/drawing/2014/main" id="{4DA55957-0FAB-CA80-1304-E0BE16B43E1E}"/>
              </a:ext>
            </a:extLst>
          </p:cNvPr>
          <p:cNvGrpSpPr>
            <a:grpSpLocks/>
          </p:cNvGrpSpPr>
          <p:nvPr/>
        </p:nvGrpSpPr>
        <p:grpSpPr bwMode="auto">
          <a:xfrm>
            <a:off x="3849688" y="1749425"/>
            <a:ext cx="112712" cy="287338"/>
            <a:chOff x="2425" y="1102"/>
            <a:chExt cx="71" cy="181"/>
          </a:xfrm>
        </p:grpSpPr>
        <p:sp>
          <p:nvSpPr>
            <p:cNvPr id="553141" name="Line 181">
              <a:extLst>
                <a:ext uri="{FF2B5EF4-FFF2-40B4-BE49-F238E27FC236}">
                  <a16:creationId xmlns:a16="http://schemas.microsoft.com/office/drawing/2014/main" id="{A94AD2A9-E5D0-17AD-1734-A3256A3906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61" y="1102"/>
              <a:ext cx="2" cy="97"/>
            </a:xfrm>
            <a:prstGeom prst="line">
              <a:avLst/>
            </a:prstGeom>
            <a:noFill/>
            <a:ln w="63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3142" name="Freeform 182">
              <a:extLst>
                <a:ext uri="{FF2B5EF4-FFF2-40B4-BE49-F238E27FC236}">
                  <a16:creationId xmlns:a16="http://schemas.microsoft.com/office/drawing/2014/main" id="{4B892376-E335-C135-AB23-6C04E789B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425" y="1168"/>
              <a:ext cx="71" cy="115"/>
            </a:xfrm>
            <a:custGeom>
              <a:avLst/>
              <a:gdLst>
                <a:gd name="T0" fmla="*/ 0 w 87"/>
                <a:gd name="T1" fmla="*/ 0 h 140"/>
                <a:gd name="T2" fmla="*/ 44 w 87"/>
                <a:gd name="T3" fmla="*/ 17 h 140"/>
                <a:gd name="T4" fmla="*/ 87 w 87"/>
                <a:gd name="T5" fmla="*/ 0 h 140"/>
                <a:gd name="T6" fmla="*/ 44 w 87"/>
                <a:gd name="T7" fmla="*/ 140 h 140"/>
                <a:gd name="T8" fmla="*/ 0 w 87"/>
                <a:gd name="T9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40">
                  <a:moveTo>
                    <a:pt x="0" y="0"/>
                  </a:moveTo>
                  <a:lnTo>
                    <a:pt x="44" y="17"/>
                  </a:lnTo>
                  <a:lnTo>
                    <a:pt x="87" y="0"/>
                  </a:lnTo>
                  <a:lnTo>
                    <a:pt x="44" y="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53143" name="Line 183">
            <a:extLst>
              <a:ext uri="{FF2B5EF4-FFF2-40B4-BE49-F238E27FC236}">
                <a16:creationId xmlns:a16="http://schemas.microsoft.com/office/drawing/2014/main" id="{427767AE-9B4E-7D45-37D6-30DCF527B2C1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6338" y="2563813"/>
            <a:ext cx="3175" cy="350837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44" name="Freeform 184">
            <a:extLst>
              <a:ext uri="{FF2B5EF4-FFF2-40B4-BE49-F238E27FC236}">
                <a16:creationId xmlns:a16="http://schemas.microsoft.com/office/drawing/2014/main" id="{DDA80B8F-5635-2613-F29A-FCBCE041072C}"/>
              </a:ext>
            </a:extLst>
          </p:cNvPr>
          <p:cNvSpPr>
            <a:spLocks/>
          </p:cNvSpPr>
          <p:nvPr/>
        </p:nvSpPr>
        <p:spPr bwMode="auto">
          <a:xfrm>
            <a:off x="3659188" y="2867025"/>
            <a:ext cx="112712" cy="184150"/>
          </a:xfrm>
          <a:custGeom>
            <a:avLst/>
            <a:gdLst>
              <a:gd name="T0" fmla="*/ 0 w 86"/>
              <a:gd name="T1" fmla="*/ 0 h 140"/>
              <a:gd name="T2" fmla="*/ 44 w 86"/>
              <a:gd name="T3" fmla="*/ 18 h 140"/>
              <a:gd name="T4" fmla="*/ 86 w 86"/>
              <a:gd name="T5" fmla="*/ 0 h 140"/>
              <a:gd name="T6" fmla="*/ 44 w 86"/>
              <a:gd name="T7" fmla="*/ 140 h 140"/>
              <a:gd name="T8" fmla="*/ 0 w 86"/>
              <a:gd name="T9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140">
                <a:moveTo>
                  <a:pt x="0" y="0"/>
                </a:moveTo>
                <a:lnTo>
                  <a:pt x="44" y="18"/>
                </a:lnTo>
                <a:lnTo>
                  <a:pt x="86" y="0"/>
                </a:lnTo>
                <a:lnTo>
                  <a:pt x="44" y="1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45" name="Line 185">
            <a:extLst>
              <a:ext uri="{FF2B5EF4-FFF2-40B4-BE49-F238E27FC236}">
                <a16:creationId xmlns:a16="http://schemas.microsoft.com/office/drawing/2014/main" id="{A1124A09-DADD-AB59-A243-9C9F0FC4CFCE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6338" y="4787900"/>
            <a:ext cx="3175" cy="296863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46" name="Freeform 186">
            <a:extLst>
              <a:ext uri="{FF2B5EF4-FFF2-40B4-BE49-F238E27FC236}">
                <a16:creationId xmlns:a16="http://schemas.microsoft.com/office/drawing/2014/main" id="{2B07AE0E-D2DC-B569-0476-C3A2C9072AD1}"/>
              </a:ext>
            </a:extLst>
          </p:cNvPr>
          <p:cNvSpPr>
            <a:spLocks/>
          </p:cNvSpPr>
          <p:nvPr/>
        </p:nvSpPr>
        <p:spPr bwMode="auto">
          <a:xfrm>
            <a:off x="3659188" y="5037138"/>
            <a:ext cx="112712" cy="184150"/>
          </a:xfrm>
          <a:custGeom>
            <a:avLst/>
            <a:gdLst>
              <a:gd name="T0" fmla="*/ 0 w 86"/>
              <a:gd name="T1" fmla="*/ 0 h 140"/>
              <a:gd name="T2" fmla="*/ 44 w 86"/>
              <a:gd name="T3" fmla="*/ 16 h 140"/>
              <a:gd name="T4" fmla="*/ 86 w 86"/>
              <a:gd name="T5" fmla="*/ 0 h 140"/>
              <a:gd name="T6" fmla="*/ 44 w 86"/>
              <a:gd name="T7" fmla="*/ 140 h 140"/>
              <a:gd name="T8" fmla="*/ 0 w 86"/>
              <a:gd name="T9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6" h="140">
                <a:moveTo>
                  <a:pt x="0" y="0"/>
                </a:moveTo>
                <a:lnTo>
                  <a:pt x="44" y="16"/>
                </a:lnTo>
                <a:lnTo>
                  <a:pt x="86" y="0"/>
                </a:lnTo>
                <a:lnTo>
                  <a:pt x="44" y="1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47" name="Line 187">
            <a:extLst>
              <a:ext uri="{FF2B5EF4-FFF2-40B4-BE49-F238E27FC236}">
                <a16:creationId xmlns:a16="http://schemas.microsoft.com/office/drawing/2014/main" id="{4340A513-5EFD-E7C6-6DB5-6DA8231E2E4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21288" y="4922838"/>
            <a:ext cx="3175" cy="29845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48" name="Freeform 188">
            <a:extLst>
              <a:ext uri="{FF2B5EF4-FFF2-40B4-BE49-F238E27FC236}">
                <a16:creationId xmlns:a16="http://schemas.microsoft.com/office/drawing/2014/main" id="{93BD0586-5A34-6D93-5351-D87B26789D04}"/>
              </a:ext>
            </a:extLst>
          </p:cNvPr>
          <p:cNvSpPr>
            <a:spLocks/>
          </p:cNvSpPr>
          <p:nvPr/>
        </p:nvSpPr>
        <p:spPr bwMode="auto">
          <a:xfrm>
            <a:off x="5164138" y="4786313"/>
            <a:ext cx="112712" cy="185737"/>
          </a:xfrm>
          <a:custGeom>
            <a:avLst/>
            <a:gdLst>
              <a:gd name="T0" fmla="*/ 87 w 87"/>
              <a:gd name="T1" fmla="*/ 142 h 142"/>
              <a:gd name="T2" fmla="*/ 44 w 87"/>
              <a:gd name="T3" fmla="*/ 124 h 142"/>
              <a:gd name="T4" fmla="*/ 0 w 87"/>
              <a:gd name="T5" fmla="*/ 142 h 142"/>
              <a:gd name="T6" fmla="*/ 44 w 87"/>
              <a:gd name="T7" fmla="*/ 0 h 142"/>
              <a:gd name="T8" fmla="*/ 87 w 87"/>
              <a:gd name="T9" fmla="*/ 142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42">
                <a:moveTo>
                  <a:pt x="87" y="142"/>
                </a:moveTo>
                <a:lnTo>
                  <a:pt x="44" y="124"/>
                </a:lnTo>
                <a:lnTo>
                  <a:pt x="0" y="142"/>
                </a:lnTo>
                <a:lnTo>
                  <a:pt x="44" y="0"/>
                </a:lnTo>
                <a:lnTo>
                  <a:pt x="87" y="14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49" name="Rectangle 189">
            <a:extLst>
              <a:ext uri="{FF2B5EF4-FFF2-40B4-BE49-F238E27FC236}">
                <a16:creationId xmlns:a16="http://schemas.microsoft.com/office/drawing/2014/main" id="{30C8959A-CD5E-462F-A9CC-B4BAA66A8B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6713" y="1901825"/>
            <a:ext cx="3325812" cy="4687888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52" name="Rectangle 192">
            <a:extLst>
              <a:ext uri="{FF2B5EF4-FFF2-40B4-BE49-F238E27FC236}">
                <a16:creationId xmlns:a16="http://schemas.microsoft.com/office/drawing/2014/main" id="{5976DB5A-C0AA-F110-DA53-F306442166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6663" y="1104900"/>
            <a:ext cx="1760537" cy="5484813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60" name="Line 200">
            <a:extLst>
              <a:ext uri="{FF2B5EF4-FFF2-40B4-BE49-F238E27FC236}">
                <a16:creationId xmlns:a16="http://schemas.microsoft.com/office/drawing/2014/main" id="{9BAB8228-A82A-6B4F-F7EC-061E576A652E}"/>
              </a:ext>
            </a:extLst>
          </p:cNvPr>
          <p:cNvSpPr>
            <a:spLocks noChangeShapeType="1"/>
          </p:cNvSpPr>
          <p:nvPr/>
        </p:nvSpPr>
        <p:spPr bwMode="auto">
          <a:xfrm rot="-5400000">
            <a:off x="5791200" y="1122363"/>
            <a:ext cx="0" cy="106680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61" name="Freeform 201">
            <a:extLst>
              <a:ext uri="{FF2B5EF4-FFF2-40B4-BE49-F238E27FC236}">
                <a16:creationId xmlns:a16="http://schemas.microsoft.com/office/drawing/2014/main" id="{DF8AB222-C640-4832-C2DC-AAFFCF512B64}"/>
              </a:ext>
            </a:extLst>
          </p:cNvPr>
          <p:cNvSpPr>
            <a:spLocks/>
          </p:cNvSpPr>
          <p:nvPr/>
        </p:nvSpPr>
        <p:spPr bwMode="auto">
          <a:xfrm rot="-5400000">
            <a:off x="6253162" y="1565276"/>
            <a:ext cx="112713" cy="182562"/>
          </a:xfrm>
          <a:custGeom>
            <a:avLst/>
            <a:gdLst>
              <a:gd name="T0" fmla="*/ 0 w 87"/>
              <a:gd name="T1" fmla="*/ 0 h 140"/>
              <a:gd name="T2" fmla="*/ 44 w 87"/>
              <a:gd name="T3" fmla="*/ 17 h 140"/>
              <a:gd name="T4" fmla="*/ 87 w 87"/>
              <a:gd name="T5" fmla="*/ 0 h 140"/>
              <a:gd name="T6" fmla="*/ 44 w 87"/>
              <a:gd name="T7" fmla="*/ 140 h 140"/>
              <a:gd name="T8" fmla="*/ 0 w 87"/>
              <a:gd name="T9" fmla="*/ 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" h="140">
                <a:moveTo>
                  <a:pt x="0" y="0"/>
                </a:moveTo>
                <a:lnTo>
                  <a:pt x="44" y="17"/>
                </a:lnTo>
                <a:lnTo>
                  <a:pt x="87" y="0"/>
                </a:lnTo>
                <a:lnTo>
                  <a:pt x="44" y="14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63" name="Line 203">
            <a:extLst>
              <a:ext uri="{FF2B5EF4-FFF2-40B4-BE49-F238E27FC236}">
                <a16:creationId xmlns:a16="http://schemas.microsoft.com/office/drawing/2014/main" id="{9E90B274-6860-B0C6-761E-44AF10C7D4C6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257800" y="1676400"/>
            <a:ext cx="0" cy="381000"/>
          </a:xfrm>
          <a:prstGeom prst="line">
            <a:avLst/>
          </a:prstGeom>
          <a:noFill/>
          <a:ln w="63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53165" name="Text Box 205">
            <a:extLst>
              <a:ext uri="{FF2B5EF4-FFF2-40B4-BE49-F238E27FC236}">
                <a16:creationId xmlns:a16="http://schemas.microsoft.com/office/drawing/2014/main" id="{9EA3796A-1B74-E0F4-1E7C-23F9385995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15.4-48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Rectangle 2">
            <a:extLst>
              <a:ext uri="{FF2B5EF4-FFF2-40B4-BE49-F238E27FC236}">
                <a16:creationId xmlns:a16="http://schemas.microsoft.com/office/drawing/2014/main" id="{D813793B-13B1-D4FB-F1CF-7AAACBBB653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Exercises</a:t>
            </a:r>
          </a:p>
        </p:txBody>
      </p:sp>
      <p:sp>
        <p:nvSpPr>
          <p:cNvPr id="560131" name="Rectangle 3">
            <a:extLst>
              <a:ext uri="{FF2B5EF4-FFF2-40B4-BE49-F238E27FC236}">
                <a16:creationId xmlns:a16="http://schemas.microsoft.com/office/drawing/2014/main" id="{E2908625-7E59-EB23-29CD-DEBD175F36A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Reliability Calculations (Exercise 15.6-8, multiple parts)</a:t>
            </a:r>
          </a:p>
          <a:p>
            <a:endParaRPr lang="en-US" altLang="en-US"/>
          </a:p>
          <a:p>
            <a:r>
              <a:rPr lang="en-US" altLang="en-US"/>
              <a:t>Weibull Analysis – Break some paper clips (provided by your instructor) and perform a Weibull Analysis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6" name="Rectangle 2">
            <a:extLst>
              <a:ext uri="{FF2B5EF4-FFF2-40B4-BE49-F238E27FC236}">
                <a16:creationId xmlns:a16="http://schemas.microsoft.com/office/drawing/2014/main" id="{E14EDFDD-FCD5-DFF9-AEFD-04B0ACD149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Nature of Reliability</a:t>
            </a:r>
          </a:p>
        </p:txBody>
      </p:sp>
      <p:sp>
        <p:nvSpPr>
          <p:cNvPr id="513027" name="Rectangle 3">
            <a:extLst>
              <a:ext uri="{FF2B5EF4-FFF2-40B4-BE49-F238E27FC236}">
                <a16:creationId xmlns:a16="http://schemas.microsoft.com/office/drawing/2014/main" id="{165ED39C-060A-8CCC-18A5-F3C5D2C9ED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sz="3200"/>
              <a:t>Probabilistic vs. Deterministic</a:t>
            </a:r>
          </a:p>
          <a:p>
            <a:endParaRPr lang="en-US" altLang="en-US" sz="3200"/>
          </a:p>
          <a:p>
            <a:r>
              <a:rPr lang="en-US" altLang="en-US" sz="3200"/>
              <a:t>Probabilistic Models</a:t>
            </a:r>
          </a:p>
          <a:p>
            <a:endParaRPr lang="en-US" altLang="en-US" sz="3200"/>
          </a:p>
          <a:p>
            <a:r>
              <a:rPr lang="en-US" altLang="en-US" sz="3200"/>
              <a:t>Life-Behavior of Components &amp; Systems</a:t>
            </a:r>
          </a:p>
        </p:txBody>
      </p:sp>
      <p:sp>
        <p:nvSpPr>
          <p:cNvPr id="513028" name="Text Box 4">
            <a:extLst>
              <a:ext uri="{FF2B5EF4-FFF2-40B4-BE49-F238E27FC236}">
                <a16:creationId xmlns:a16="http://schemas.microsoft.com/office/drawing/2014/main" id="{529136C1-1EF8-1B04-FF47-2CD706E600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15.4-2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050" name="Rectangle 2">
            <a:extLst>
              <a:ext uri="{FF2B5EF4-FFF2-40B4-BE49-F238E27FC236}">
                <a16:creationId xmlns:a16="http://schemas.microsoft.com/office/drawing/2014/main" id="{52C8AA0D-80C5-C300-7352-42A2C22150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Gathering Failure Data</a:t>
            </a:r>
          </a:p>
        </p:txBody>
      </p:sp>
      <p:sp>
        <p:nvSpPr>
          <p:cNvPr id="514051" name="Rectangle 3">
            <a:extLst>
              <a:ext uri="{FF2B5EF4-FFF2-40B4-BE49-F238E27FC236}">
                <a16:creationId xmlns:a16="http://schemas.microsoft.com/office/drawing/2014/main" id="{828D128A-2D88-0B25-840A-27EDE48A50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173038">
              <a:spcAft>
                <a:spcPct val="55000"/>
              </a:spcAft>
            </a:pPr>
            <a:r>
              <a:rPr lang="en-US" altLang="en-US" sz="2400"/>
              <a:t>	Identification of the equipment included in the population of interest (by tag number, serial number, manufacturer, etc.)</a:t>
            </a:r>
          </a:p>
          <a:p>
            <a:pPr defTabSz="173038">
              <a:spcAft>
                <a:spcPct val="55000"/>
              </a:spcAft>
            </a:pPr>
            <a:r>
              <a:rPr lang="en-US" altLang="en-US" sz="2400"/>
              <a:t>	Modes by which equipment has failed</a:t>
            </a:r>
          </a:p>
          <a:p>
            <a:pPr defTabSz="173038">
              <a:spcAft>
                <a:spcPct val="55000"/>
              </a:spcAft>
            </a:pPr>
            <a:r>
              <a:rPr lang="en-US" altLang="en-US" sz="2400"/>
              <a:t>	Cause of failure</a:t>
            </a:r>
          </a:p>
          <a:p>
            <a:pPr defTabSz="173038">
              <a:spcAft>
                <a:spcPct val="55000"/>
              </a:spcAft>
            </a:pPr>
            <a:r>
              <a:rPr lang="en-US" altLang="en-US" sz="2400"/>
              <a:t>	Operating time between or to failure (time can be operating hours, cycles, etc.)</a:t>
            </a:r>
          </a:p>
          <a:p>
            <a:pPr defTabSz="173038">
              <a:spcAft>
                <a:spcPct val="55000"/>
              </a:spcAft>
            </a:pPr>
            <a:r>
              <a:rPr lang="en-US" altLang="en-US" sz="2400"/>
              <a:t>	Operating time for items that have not yet failed</a:t>
            </a:r>
          </a:p>
          <a:p>
            <a:pPr defTabSz="173038">
              <a:spcAft>
                <a:spcPct val="55000"/>
              </a:spcAft>
            </a:pPr>
            <a:r>
              <a:rPr lang="en-US" altLang="en-US" sz="2400"/>
              <a:t>	Number of failures</a:t>
            </a:r>
          </a:p>
        </p:txBody>
      </p:sp>
      <p:sp>
        <p:nvSpPr>
          <p:cNvPr id="514052" name="Text Box 4">
            <a:extLst>
              <a:ext uri="{FF2B5EF4-FFF2-40B4-BE49-F238E27FC236}">
                <a16:creationId xmlns:a16="http://schemas.microsoft.com/office/drawing/2014/main" id="{C1BB6456-EA42-FD01-43C6-2C14AF326D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15.4-6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24247AB3-5C7B-EA98-F5AB-0C0AA75F9D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Developing a Failure Model</a:t>
            </a:r>
          </a:p>
        </p:txBody>
      </p:sp>
      <p:grpSp>
        <p:nvGrpSpPr>
          <p:cNvPr id="515585" name="Group 513">
            <a:extLst>
              <a:ext uri="{FF2B5EF4-FFF2-40B4-BE49-F238E27FC236}">
                <a16:creationId xmlns:a16="http://schemas.microsoft.com/office/drawing/2014/main" id="{A420DB6A-47DD-D6EB-6B3B-86622BE20F9E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1893888"/>
            <a:ext cx="8763000" cy="2830512"/>
            <a:chOff x="1134" y="1828"/>
            <a:chExt cx="3473" cy="1076"/>
          </a:xfrm>
        </p:grpSpPr>
        <p:grpSp>
          <p:nvGrpSpPr>
            <p:cNvPr id="515279" name="Group 207">
              <a:extLst>
                <a:ext uri="{FF2B5EF4-FFF2-40B4-BE49-F238E27FC236}">
                  <a16:creationId xmlns:a16="http://schemas.microsoft.com/office/drawing/2014/main" id="{220C6D13-1862-C6C6-08E2-A12859A0ED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34" y="1828"/>
              <a:ext cx="3473" cy="473"/>
              <a:chOff x="1134" y="1828"/>
              <a:chExt cx="3473" cy="473"/>
            </a:xfrm>
          </p:grpSpPr>
          <p:sp>
            <p:nvSpPr>
              <p:cNvPr id="515079" name="Rectangle 7">
                <a:extLst>
                  <a:ext uri="{FF2B5EF4-FFF2-40B4-BE49-F238E27FC236}">
                    <a16:creationId xmlns:a16="http://schemas.microsoft.com/office/drawing/2014/main" id="{797AEBF8-D4A9-4CE8-4A06-3DC7B83443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" y="1849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0.83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80" name="Rectangle 8">
                <a:extLst>
                  <a:ext uri="{FF2B5EF4-FFF2-40B4-BE49-F238E27FC236}">
                    <a16:creationId xmlns:a16="http://schemas.microsoft.com/office/drawing/2014/main" id="{C85E91F3-89F2-090B-3CBE-3E5098E945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4" y="1849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81" name="Rectangle 9">
                <a:extLst>
                  <a:ext uri="{FF2B5EF4-FFF2-40B4-BE49-F238E27FC236}">
                    <a16:creationId xmlns:a16="http://schemas.microsoft.com/office/drawing/2014/main" id="{7BA67452-F3AA-3001-A652-CC2D8AE9D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2" y="1849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0.56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82" name="Rectangle 10">
                <a:extLst>
                  <a:ext uri="{FF2B5EF4-FFF2-40B4-BE49-F238E27FC236}">
                    <a16:creationId xmlns:a16="http://schemas.microsoft.com/office/drawing/2014/main" id="{AA6C4C20-68BD-8F8C-53D2-469E0E498C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0" y="1849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83" name="Rectangle 11">
                <a:extLst>
                  <a:ext uri="{FF2B5EF4-FFF2-40B4-BE49-F238E27FC236}">
                    <a16:creationId xmlns:a16="http://schemas.microsoft.com/office/drawing/2014/main" id="{4E8DE786-4714-7E92-67F2-0288A1FC9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7" y="1849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0.27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84" name="Rectangle 12">
                <a:extLst>
                  <a:ext uri="{FF2B5EF4-FFF2-40B4-BE49-F238E27FC236}">
                    <a16:creationId xmlns:a16="http://schemas.microsoft.com/office/drawing/2014/main" id="{C203A5DB-4A5E-7F5E-09F6-44A678F6D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" y="1849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85" name="Rectangle 13">
                <a:extLst>
                  <a:ext uri="{FF2B5EF4-FFF2-40B4-BE49-F238E27FC236}">
                    <a16:creationId xmlns:a16="http://schemas.microsoft.com/office/drawing/2014/main" id="{9BD12D8D-71F7-5FB0-2233-F67C0A69E1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3" y="1849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0.04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86" name="Rectangle 14">
                <a:extLst>
                  <a:ext uri="{FF2B5EF4-FFF2-40B4-BE49-F238E27FC236}">
                    <a16:creationId xmlns:a16="http://schemas.microsoft.com/office/drawing/2014/main" id="{CB0142CE-323C-3380-E8E8-4A5463B040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1" y="1849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87" name="Rectangle 15">
                <a:extLst>
                  <a:ext uri="{FF2B5EF4-FFF2-40B4-BE49-F238E27FC236}">
                    <a16:creationId xmlns:a16="http://schemas.microsoft.com/office/drawing/2014/main" id="{4D84BAA0-9799-0FF9-FE58-D49389E3E7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8" y="1849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1.20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88" name="Rectangle 16">
                <a:extLst>
                  <a:ext uri="{FF2B5EF4-FFF2-40B4-BE49-F238E27FC236}">
                    <a16:creationId xmlns:a16="http://schemas.microsoft.com/office/drawing/2014/main" id="{07C019D1-9C44-77F1-ABC5-FB4EB5CBB4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1849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89" name="Rectangle 17">
                <a:extLst>
                  <a:ext uri="{FF2B5EF4-FFF2-40B4-BE49-F238E27FC236}">
                    <a16:creationId xmlns:a16="http://schemas.microsoft.com/office/drawing/2014/main" id="{3E051C84-422B-5293-AB5C-57A52C9D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4" y="1849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1.75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90" name="Rectangle 18">
                <a:extLst>
                  <a:ext uri="{FF2B5EF4-FFF2-40B4-BE49-F238E27FC236}">
                    <a16:creationId xmlns:a16="http://schemas.microsoft.com/office/drawing/2014/main" id="{6FB9195E-41DB-E0EF-5135-498E6F0D95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2" y="1849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91" name="Rectangle 19">
                <a:extLst>
                  <a:ext uri="{FF2B5EF4-FFF2-40B4-BE49-F238E27FC236}">
                    <a16:creationId xmlns:a16="http://schemas.microsoft.com/office/drawing/2014/main" id="{28AF7DEE-2B11-33A4-3F4C-7F8C74157A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9" y="1849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1.83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92" name="Rectangle 20">
                <a:extLst>
                  <a:ext uri="{FF2B5EF4-FFF2-40B4-BE49-F238E27FC236}">
                    <a16:creationId xmlns:a16="http://schemas.microsoft.com/office/drawing/2014/main" id="{2526520C-98D7-2C21-BC43-008FC6DECE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8" y="1849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93" name="Rectangle 21">
                <a:extLst>
                  <a:ext uri="{FF2B5EF4-FFF2-40B4-BE49-F238E27FC236}">
                    <a16:creationId xmlns:a16="http://schemas.microsoft.com/office/drawing/2014/main" id="{EF6FF297-8671-4064-A2F6-E6DEB5685C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5" y="1849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1.95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94" name="Rectangle 22">
                <a:extLst>
                  <a:ext uri="{FF2B5EF4-FFF2-40B4-BE49-F238E27FC236}">
                    <a16:creationId xmlns:a16="http://schemas.microsoft.com/office/drawing/2014/main" id="{992F4FFA-0189-0311-E7D6-412F2FE9E9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3" y="1849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95" name="Rectangle 23">
                <a:extLst>
                  <a:ext uri="{FF2B5EF4-FFF2-40B4-BE49-F238E27FC236}">
                    <a16:creationId xmlns:a16="http://schemas.microsoft.com/office/drawing/2014/main" id="{F5022F81-58B6-7901-1E87-D687C5E98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1" y="1849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1.68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96" name="Rectangle 24">
                <a:extLst>
                  <a:ext uri="{FF2B5EF4-FFF2-40B4-BE49-F238E27FC236}">
                    <a16:creationId xmlns:a16="http://schemas.microsoft.com/office/drawing/2014/main" id="{4162D0C6-2C0F-4EBB-5AA8-42EDCDA77D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9" y="1849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97" name="Rectangle 25">
                <a:extLst>
                  <a:ext uri="{FF2B5EF4-FFF2-40B4-BE49-F238E27FC236}">
                    <a16:creationId xmlns:a16="http://schemas.microsoft.com/office/drawing/2014/main" id="{6A32A8F2-00A0-BA2B-D679-AEA52AE229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6" y="1849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1.63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98" name="Rectangle 26">
                <a:extLst>
                  <a:ext uri="{FF2B5EF4-FFF2-40B4-BE49-F238E27FC236}">
                    <a16:creationId xmlns:a16="http://schemas.microsoft.com/office/drawing/2014/main" id="{B96C0265-856D-354B-09AC-F84190AB43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1849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099" name="Rectangle 27">
                <a:extLst>
                  <a:ext uri="{FF2B5EF4-FFF2-40B4-BE49-F238E27FC236}">
                    <a16:creationId xmlns:a16="http://schemas.microsoft.com/office/drawing/2014/main" id="{2C9F7BB8-6C92-4F93-43DD-782DE82F18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1828"/>
                <a:ext cx="17" cy="1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00" name="Rectangle 28">
                <a:extLst>
                  <a:ext uri="{FF2B5EF4-FFF2-40B4-BE49-F238E27FC236}">
                    <a16:creationId xmlns:a16="http://schemas.microsoft.com/office/drawing/2014/main" id="{8D0BF611-AEDB-5B96-A830-B350CCDFB4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1828"/>
                <a:ext cx="17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01" name="Rectangle 29">
                <a:extLst>
                  <a:ext uri="{FF2B5EF4-FFF2-40B4-BE49-F238E27FC236}">
                    <a16:creationId xmlns:a16="http://schemas.microsoft.com/office/drawing/2014/main" id="{C189F745-9494-073E-DF39-465DA07A37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" y="1828"/>
                <a:ext cx="334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02" name="Rectangle 30">
                <a:extLst>
                  <a:ext uri="{FF2B5EF4-FFF2-40B4-BE49-F238E27FC236}">
                    <a16:creationId xmlns:a16="http://schemas.microsoft.com/office/drawing/2014/main" id="{BE2D9F2C-1200-AFF8-216D-4D9A83D36B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1845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03" name="Rectangle 31">
                <a:extLst>
                  <a:ext uri="{FF2B5EF4-FFF2-40B4-BE49-F238E27FC236}">
                    <a16:creationId xmlns:a16="http://schemas.microsoft.com/office/drawing/2014/main" id="{0679E0A1-010C-4789-A8A5-1ABE043063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1828"/>
                <a:ext cx="18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04" name="Rectangle 32">
                <a:extLst>
                  <a:ext uri="{FF2B5EF4-FFF2-40B4-BE49-F238E27FC236}">
                    <a16:creationId xmlns:a16="http://schemas.microsoft.com/office/drawing/2014/main" id="{6BF15CE7-EB4A-B9CC-302D-20229FC670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03" y="1828"/>
                <a:ext cx="328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05" name="Rectangle 33">
                <a:extLst>
                  <a:ext uri="{FF2B5EF4-FFF2-40B4-BE49-F238E27FC236}">
                    <a16:creationId xmlns:a16="http://schemas.microsoft.com/office/drawing/2014/main" id="{35F7E8D6-D3CD-5B5B-9869-0583CAAE64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1845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06" name="Rectangle 34">
                <a:extLst>
                  <a:ext uri="{FF2B5EF4-FFF2-40B4-BE49-F238E27FC236}">
                    <a16:creationId xmlns:a16="http://schemas.microsoft.com/office/drawing/2014/main" id="{BB5BA3C5-55B7-8CCA-8633-564A194E8E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1828"/>
                <a:ext cx="17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07" name="Rectangle 35">
                <a:extLst>
                  <a:ext uri="{FF2B5EF4-FFF2-40B4-BE49-F238E27FC236}">
                    <a16:creationId xmlns:a16="http://schemas.microsoft.com/office/drawing/2014/main" id="{4FB5841A-C9FD-2219-02C5-261AF7359A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48" y="1828"/>
                <a:ext cx="329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08" name="Rectangle 36">
                <a:extLst>
                  <a:ext uri="{FF2B5EF4-FFF2-40B4-BE49-F238E27FC236}">
                    <a16:creationId xmlns:a16="http://schemas.microsoft.com/office/drawing/2014/main" id="{4C226ED2-0246-0F89-D367-5E30FE02A6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1845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09" name="Rectangle 37">
                <a:extLst>
                  <a:ext uri="{FF2B5EF4-FFF2-40B4-BE49-F238E27FC236}">
                    <a16:creationId xmlns:a16="http://schemas.microsoft.com/office/drawing/2014/main" id="{78A05966-E17F-0C19-8E87-44F95E6F7B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1828"/>
                <a:ext cx="17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10" name="Rectangle 38">
                <a:extLst>
                  <a:ext uri="{FF2B5EF4-FFF2-40B4-BE49-F238E27FC236}">
                    <a16:creationId xmlns:a16="http://schemas.microsoft.com/office/drawing/2014/main" id="{441B3203-E984-D918-7A59-4C50A1E5CA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94" y="1828"/>
                <a:ext cx="328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11" name="Rectangle 39">
                <a:extLst>
                  <a:ext uri="{FF2B5EF4-FFF2-40B4-BE49-F238E27FC236}">
                    <a16:creationId xmlns:a16="http://schemas.microsoft.com/office/drawing/2014/main" id="{1D85135F-709F-6D19-11EE-42B221C3C3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1845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12" name="Rectangle 40">
                <a:extLst>
                  <a:ext uri="{FF2B5EF4-FFF2-40B4-BE49-F238E27FC236}">
                    <a16:creationId xmlns:a16="http://schemas.microsoft.com/office/drawing/2014/main" id="{092B85DE-B574-83AB-4279-CAD1951BB3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1828"/>
                <a:ext cx="17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13" name="Rectangle 41">
                <a:extLst>
                  <a:ext uri="{FF2B5EF4-FFF2-40B4-BE49-F238E27FC236}">
                    <a16:creationId xmlns:a16="http://schemas.microsoft.com/office/drawing/2014/main" id="{1FB2FBE5-1DF0-8607-CFAD-F0DEEB9E87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9" y="1828"/>
                <a:ext cx="329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14" name="Rectangle 42">
                <a:extLst>
                  <a:ext uri="{FF2B5EF4-FFF2-40B4-BE49-F238E27FC236}">
                    <a16:creationId xmlns:a16="http://schemas.microsoft.com/office/drawing/2014/main" id="{05E296C1-1924-81D2-40AA-53AFE61F0A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1845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15" name="Rectangle 43">
                <a:extLst>
                  <a:ext uri="{FF2B5EF4-FFF2-40B4-BE49-F238E27FC236}">
                    <a16:creationId xmlns:a16="http://schemas.microsoft.com/office/drawing/2014/main" id="{0F7C2532-8A74-DD1C-C45C-C2278E8967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1828"/>
                <a:ext cx="17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16" name="Rectangle 44">
                <a:extLst>
                  <a:ext uri="{FF2B5EF4-FFF2-40B4-BE49-F238E27FC236}">
                    <a16:creationId xmlns:a16="http://schemas.microsoft.com/office/drawing/2014/main" id="{8241568B-2FA9-D4CE-5B98-C8213F335A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5" y="1828"/>
                <a:ext cx="328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17" name="Rectangle 45">
                <a:extLst>
                  <a:ext uri="{FF2B5EF4-FFF2-40B4-BE49-F238E27FC236}">
                    <a16:creationId xmlns:a16="http://schemas.microsoft.com/office/drawing/2014/main" id="{0EC2E63D-C4AF-1320-D314-CB9EF5AF7F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1845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18" name="Rectangle 46">
                <a:extLst>
                  <a:ext uri="{FF2B5EF4-FFF2-40B4-BE49-F238E27FC236}">
                    <a16:creationId xmlns:a16="http://schemas.microsoft.com/office/drawing/2014/main" id="{DB8FC1CD-84F0-36B7-B4B5-FE36129FFF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1828"/>
                <a:ext cx="18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19" name="Rectangle 47">
                <a:extLst>
                  <a:ext uri="{FF2B5EF4-FFF2-40B4-BE49-F238E27FC236}">
                    <a16:creationId xmlns:a16="http://schemas.microsoft.com/office/drawing/2014/main" id="{2D1A7134-1F90-F582-561E-2E899BE1F7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31" y="1828"/>
                <a:ext cx="328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20" name="Rectangle 48">
                <a:extLst>
                  <a:ext uri="{FF2B5EF4-FFF2-40B4-BE49-F238E27FC236}">
                    <a16:creationId xmlns:a16="http://schemas.microsoft.com/office/drawing/2014/main" id="{D852F358-053C-64BE-9FD6-DE1BBBE056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1845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21" name="Rectangle 49">
                <a:extLst>
                  <a:ext uri="{FF2B5EF4-FFF2-40B4-BE49-F238E27FC236}">
                    <a16:creationId xmlns:a16="http://schemas.microsoft.com/office/drawing/2014/main" id="{90E4C3D1-0D3D-6DC7-93C4-5D124FDA7E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1828"/>
                <a:ext cx="17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22" name="Rectangle 50">
                <a:extLst>
                  <a:ext uri="{FF2B5EF4-FFF2-40B4-BE49-F238E27FC236}">
                    <a16:creationId xmlns:a16="http://schemas.microsoft.com/office/drawing/2014/main" id="{90B735B3-227F-E67C-089C-2F64B90FB5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76" y="1828"/>
                <a:ext cx="329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23" name="Rectangle 51">
                <a:extLst>
                  <a:ext uri="{FF2B5EF4-FFF2-40B4-BE49-F238E27FC236}">
                    <a16:creationId xmlns:a16="http://schemas.microsoft.com/office/drawing/2014/main" id="{7EAE9FE6-A5B9-DBC7-C998-0D1B10649C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1845"/>
                <a:ext cx="5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24" name="Rectangle 52">
                <a:extLst>
                  <a:ext uri="{FF2B5EF4-FFF2-40B4-BE49-F238E27FC236}">
                    <a16:creationId xmlns:a16="http://schemas.microsoft.com/office/drawing/2014/main" id="{69A43584-335A-2648-CF87-92C861C10B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1828"/>
                <a:ext cx="17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25" name="Rectangle 53">
                <a:extLst>
                  <a:ext uri="{FF2B5EF4-FFF2-40B4-BE49-F238E27FC236}">
                    <a16:creationId xmlns:a16="http://schemas.microsoft.com/office/drawing/2014/main" id="{FE87C5DD-44E0-00F2-E67E-D52B731A48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22" y="1828"/>
                <a:ext cx="328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26" name="Rectangle 54">
                <a:extLst>
                  <a:ext uri="{FF2B5EF4-FFF2-40B4-BE49-F238E27FC236}">
                    <a16:creationId xmlns:a16="http://schemas.microsoft.com/office/drawing/2014/main" id="{499EBC6D-140A-2592-99EC-F8D96B9D01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1845"/>
                <a:ext cx="6" cy="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27" name="Rectangle 55">
                <a:extLst>
                  <a:ext uri="{FF2B5EF4-FFF2-40B4-BE49-F238E27FC236}">
                    <a16:creationId xmlns:a16="http://schemas.microsoft.com/office/drawing/2014/main" id="{98BE7BC2-0433-ADB5-F252-8FBB2A74EC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1828"/>
                <a:ext cx="17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28" name="Rectangle 56">
                <a:extLst>
                  <a:ext uri="{FF2B5EF4-FFF2-40B4-BE49-F238E27FC236}">
                    <a16:creationId xmlns:a16="http://schemas.microsoft.com/office/drawing/2014/main" id="{76F47F2F-8CBC-6DFA-00F0-6CF0AA228B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67" y="1828"/>
                <a:ext cx="323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29" name="Rectangle 57">
                <a:extLst>
                  <a:ext uri="{FF2B5EF4-FFF2-40B4-BE49-F238E27FC236}">
                    <a16:creationId xmlns:a16="http://schemas.microsoft.com/office/drawing/2014/main" id="{FABA9385-6396-DBA3-3AAC-2F33F8EEA8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1828"/>
                <a:ext cx="17" cy="18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30" name="Rectangle 58">
                <a:extLst>
                  <a:ext uri="{FF2B5EF4-FFF2-40B4-BE49-F238E27FC236}">
                    <a16:creationId xmlns:a16="http://schemas.microsoft.com/office/drawing/2014/main" id="{AA66A183-2BEA-D521-7EE9-9A05B4B05E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1828"/>
                <a:ext cx="17" cy="17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31" name="Rectangle 59">
                <a:extLst>
                  <a:ext uri="{FF2B5EF4-FFF2-40B4-BE49-F238E27FC236}">
                    <a16:creationId xmlns:a16="http://schemas.microsoft.com/office/drawing/2014/main" id="{D2239BF9-2D52-EE25-92B0-EB0E27A09D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1846"/>
                <a:ext cx="17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32" name="Rectangle 60">
                <a:extLst>
                  <a:ext uri="{FF2B5EF4-FFF2-40B4-BE49-F238E27FC236}">
                    <a16:creationId xmlns:a16="http://schemas.microsoft.com/office/drawing/2014/main" id="{890A8F64-E68D-9270-7EB0-0288D2941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1846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33" name="Rectangle 61">
                <a:extLst>
                  <a:ext uri="{FF2B5EF4-FFF2-40B4-BE49-F238E27FC236}">
                    <a16:creationId xmlns:a16="http://schemas.microsoft.com/office/drawing/2014/main" id="{1DB4B945-14E6-A23B-C275-666143E999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1846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34" name="Rectangle 62">
                <a:extLst>
                  <a:ext uri="{FF2B5EF4-FFF2-40B4-BE49-F238E27FC236}">
                    <a16:creationId xmlns:a16="http://schemas.microsoft.com/office/drawing/2014/main" id="{D1E15E15-A625-C0E5-CDF1-0093D90D2B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1846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35" name="Rectangle 63">
                <a:extLst>
                  <a:ext uri="{FF2B5EF4-FFF2-40B4-BE49-F238E27FC236}">
                    <a16:creationId xmlns:a16="http://schemas.microsoft.com/office/drawing/2014/main" id="{2E21A4C0-88B6-D619-3086-AF8C1D4D7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1846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36" name="Rectangle 64">
                <a:extLst>
                  <a:ext uri="{FF2B5EF4-FFF2-40B4-BE49-F238E27FC236}">
                    <a16:creationId xmlns:a16="http://schemas.microsoft.com/office/drawing/2014/main" id="{57DB2E8B-FA0C-D226-CF50-691F2F25D5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1846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37" name="Rectangle 65">
                <a:extLst>
                  <a:ext uri="{FF2B5EF4-FFF2-40B4-BE49-F238E27FC236}">
                    <a16:creationId xmlns:a16="http://schemas.microsoft.com/office/drawing/2014/main" id="{EC602C71-77F9-459D-C84D-3F2B9BE1E8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1846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38" name="Rectangle 66">
                <a:extLst>
                  <a:ext uri="{FF2B5EF4-FFF2-40B4-BE49-F238E27FC236}">
                    <a16:creationId xmlns:a16="http://schemas.microsoft.com/office/drawing/2014/main" id="{18AE2F6A-3D43-6A9C-3F96-0EA52B30A2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1846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39" name="Rectangle 67">
                <a:extLst>
                  <a:ext uri="{FF2B5EF4-FFF2-40B4-BE49-F238E27FC236}">
                    <a16:creationId xmlns:a16="http://schemas.microsoft.com/office/drawing/2014/main" id="{25B42ABB-93B7-520E-7D35-219CDC8F6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1846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40" name="Rectangle 68">
                <a:extLst>
                  <a:ext uri="{FF2B5EF4-FFF2-40B4-BE49-F238E27FC236}">
                    <a16:creationId xmlns:a16="http://schemas.microsoft.com/office/drawing/2014/main" id="{A798D734-B034-B043-4F62-68A0FB459E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1846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41" name="Rectangle 69">
                <a:extLst>
                  <a:ext uri="{FF2B5EF4-FFF2-40B4-BE49-F238E27FC236}">
                    <a16:creationId xmlns:a16="http://schemas.microsoft.com/office/drawing/2014/main" id="{E867A7F7-6442-6E94-5109-CA62D2A121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1846"/>
                <a:ext cx="17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42" name="Rectangle 70">
                <a:extLst>
                  <a:ext uri="{FF2B5EF4-FFF2-40B4-BE49-F238E27FC236}">
                    <a16:creationId xmlns:a16="http://schemas.microsoft.com/office/drawing/2014/main" id="{FE057F2E-E129-ADC0-D747-F1EFE756B9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" y="1965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1.22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43" name="Rectangle 71">
                <a:extLst>
                  <a:ext uri="{FF2B5EF4-FFF2-40B4-BE49-F238E27FC236}">
                    <a16:creationId xmlns:a16="http://schemas.microsoft.com/office/drawing/2014/main" id="{C8F01E0F-CC55-CC12-948E-F55F9A094B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4" y="1965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44" name="Rectangle 72">
                <a:extLst>
                  <a:ext uri="{FF2B5EF4-FFF2-40B4-BE49-F238E27FC236}">
                    <a16:creationId xmlns:a16="http://schemas.microsoft.com/office/drawing/2014/main" id="{1D401B93-A4FA-CFDD-B60B-B384FD8BCD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2" y="1965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1.73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45" name="Rectangle 73">
                <a:extLst>
                  <a:ext uri="{FF2B5EF4-FFF2-40B4-BE49-F238E27FC236}">
                    <a16:creationId xmlns:a16="http://schemas.microsoft.com/office/drawing/2014/main" id="{29FAF418-318F-A89D-B113-67A2F1AF04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0" y="1965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46" name="Rectangle 74">
                <a:extLst>
                  <a:ext uri="{FF2B5EF4-FFF2-40B4-BE49-F238E27FC236}">
                    <a16:creationId xmlns:a16="http://schemas.microsoft.com/office/drawing/2014/main" id="{4BAC8D55-DF69-E5BB-F6EC-C3FFCE0E1F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7" y="1965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1.49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47" name="Rectangle 75">
                <a:extLst>
                  <a:ext uri="{FF2B5EF4-FFF2-40B4-BE49-F238E27FC236}">
                    <a16:creationId xmlns:a16="http://schemas.microsoft.com/office/drawing/2014/main" id="{D9CD3BA9-D6B2-D14E-203D-0626593418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" y="1965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48" name="Rectangle 76">
                <a:extLst>
                  <a:ext uri="{FF2B5EF4-FFF2-40B4-BE49-F238E27FC236}">
                    <a16:creationId xmlns:a16="http://schemas.microsoft.com/office/drawing/2014/main" id="{C2FA0F95-0284-8DF4-B36B-CE13D7E662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3" y="1965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1.77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49" name="Rectangle 77">
                <a:extLst>
                  <a:ext uri="{FF2B5EF4-FFF2-40B4-BE49-F238E27FC236}">
                    <a16:creationId xmlns:a16="http://schemas.microsoft.com/office/drawing/2014/main" id="{3FD003F6-66B1-5A38-1F35-55EB7B0CBE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1" y="1965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50" name="Rectangle 78">
                <a:extLst>
                  <a:ext uri="{FF2B5EF4-FFF2-40B4-BE49-F238E27FC236}">
                    <a16:creationId xmlns:a16="http://schemas.microsoft.com/office/drawing/2014/main" id="{7B483B3F-69CB-6DE3-6CCD-D85375D5F8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8" y="1965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1.70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51" name="Rectangle 79">
                <a:extLst>
                  <a:ext uri="{FF2B5EF4-FFF2-40B4-BE49-F238E27FC236}">
                    <a16:creationId xmlns:a16="http://schemas.microsoft.com/office/drawing/2014/main" id="{7C79CAB3-06DF-38B4-4630-C315E87F62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1965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52" name="Rectangle 80">
                <a:extLst>
                  <a:ext uri="{FF2B5EF4-FFF2-40B4-BE49-F238E27FC236}">
                    <a16:creationId xmlns:a16="http://schemas.microsoft.com/office/drawing/2014/main" id="{0163B0F3-BF3D-DC28-67E3-B77F1C386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4" y="1965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1.29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53" name="Rectangle 81">
                <a:extLst>
                  <a:ext uri="{FF2B5EF4-FFF2-40B4-BE49-F238E27FC236}">
                    <a16:creationId xmlns:a16="http://schemas.microsoft.com/office/drawing/2014/main" id="{16936EF2-FF71-EEB7-9129-8DE684A9EB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2" y="1965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54" name="Rectangle 82">
                <a:extLst>
                  <a:ext uri="{FF2B5EF4-FFF2-40B4-BE49-F238E27FC236}">
                    <a16:creationId xmlns:a16="http://schemas.microsoft.com/office/drawing/2014/main" id="{59B12693-6F0D-DC32-D770-2799672990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9" y="1965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1.48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55" name="Rectangle 83">
                <a:extLst>
                  <a:ext uri="{FF2B5EF4-FFF2-40B4-BE49-F238E27FC236}">
                    <a16:creationId xmlns:a16="http://schemas.microsoft.com/office/drawing/2014/main" id="{CB8FD217-C658-30BB-A7F2-2EF2C640B9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8" y="1965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56" name="Rectangle 84">
                <a:extLst>
                  <a:ext uri="{FF2B5EF4-FFF2-40B4-BE49-F238E27FC236}">
                    <a16:creationId xmlns:a16="http://schemas.microsoft.com/office/drawing/2014/main" id="{2AC87ABA-AA64-B61E-2508-69C896F136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5" y="1965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1.82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57" name="Rectangle 85">
                <a:extLst>
                  <a:ext uri="{FF2B5EF4-FFF2-40B4-BE49-F238E27FC236}">
                    <a16:creationId xmlns:a16="http://schemas.microsoft.com/office/drawing/2014/main" id="{7619AB79-411B-CD12-61BD-0373A6D392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3" y="1965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58" name="Rectangle 86">
                <a:extLst>
                  <a:ext uri="{FF2B5EF4-FFF2-40B4-BE49-F238E27FC236}">
                    <a16:creationId xmlns:a16="http://schemas.microsoft.com/office/drawing/2014/main" id="{E64D4EBE-EAF0-1E33-4A94-98DC75656C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1" y="1965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1.92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59" name="Rectangle 87">
                <a:extLst>
                  <a:ext uri="{FF2B5EF4-FFF2-40B4-BE49-F238E27FC236}">
                    <a16:creationId xmlns:a16="http://schemas.microsoft.com/office/drawing/2014/main" id="{F9D54A65-7428-8B67-8C5D-D0EF850979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9" y="1965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60" name="Rectangle 88">
                <a:extLst>
                  <a:ext uri="{FF2B5EF4-FFF2-40B4-BE49-F238E27FC236}">
                    <a16:creationId xmlns:a16="http://schemas.microsoft.com/office/drawing/2014/main" id="{3AA4FD41-DE82-E257-213C-74CC727652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6" y="1965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1.83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61" name="Rectangle 89">
                <a:extLst>
                  <a:ext uri="{FF2B5EF4-FFF2-40B4-BE49-F238E27FC236}">
                    <a16:creationId xmlns:a16="http://schemas.microsoft.com/office/drawing/2014/main" id="{EAC7DE55-F257-A910-DD90-6484A8FE53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1965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62" name="Rectangle 90">
                <a:extLst>
                  <a:ext uri="{FF2B5EF4-FFF2-40B4-BE49-F238E27FC236}">
                    <a16:creationId xmlns:a16="http://schemas.microsoft.com/office/drawing/2014/main" id="{9EBBD08E-7EF6-2299-F417-59C1D1E278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1957"/>
                <a:ext cx="17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63" name="Rectangle 91">
                <a:extLst>
                  <a:ext uri="{FF2B5EF4-FFF2-40B4-BE49-F238E27FC236}">
                    <a16:creationId xmlns:a16="http://schemas.microsoft.com/office/drawing/2014/main" id="{26AED960-8DC4-F211-7405-4B3052014A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" y="1957"/>
                <a:ext cx="33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64" name="Rectangle 92">
                <a:extLst>
                  <a:ext uri="{FF2B5EF4-FFF2-40B4-BE49-F238E27FC236}">
                    <a16:creationId xmlns:a16="http://schemas.microsoft.com/office/drawing/2014/main" id="{F2D454CD-1195-7015-9F03-8B6C3DCF2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1957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65" name="Rectangle 93">
                <a:extLst>
                  <a:ext uri="{FF2B5EF4-FFF2-40B4-BE49-F238E27FC236}">
                    <a16:creationId xmlns:a16="http://schemas.microsoft.com/office/drawing/2014/main" id="{D0EC1DAB-BB4D-D589-3ACF-23582A24DC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1" y="1957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66" name="Rectangle 94">
                <a:extLst>
                  <a:ext uri="{FF2B5EF4-FFF2-40B4-BE49-F238E27FC236}">
                    <a16:creationId xmlns:a16="http://schemas.microsoft.com/office/drawing/2014/main" id="{899AE5D3-BC66-6415-42DA-3AB0F63D28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1957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67" name="Rectangle 95">
                <a:extLst>
                  <a:ext uri="{FF2B5EF4-FFF2-40B4-BE49-F238E27FC236}">
                    <a16:creationId xmlns:a16="http://schemas.microsoft.com/office/drawing/2014/main" id="{D4592E45-3306-E539-43EE-08E5CC4E64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7" y="1957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68" name="Rectangle 96">
                <a:extLst>
                  <a:ext uri="{FF2B5EF4-FFF2-40B4-BE49-F238E27FC236}">
                    <a16:creationId xmlns:a16="http://schemas.microsoft.com/office/drawing/2014/main" id="{301985B9-F34A-D792-8928-054FC75580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1957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69" name="Rectangle 97">
                <a:extLst>
                  <a:ext uri="{FF2B5EF4-FFF2-40B4-BE49-F238E27FC236}">
                    <a16:creationId xmlns:a16="http://schemas.microsoft.com/office/drawing/2014/main" id="{EDE50DB6-F900-1670-F571-5A0089B31D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2" y="1957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70" name="Rectangle 98">
                <a:extLst>
                  <a:ext uri="{FF2B5EF4-FFF2-40B4-BE49-F238E27FC236}">
                    <a16:creationId xmlns:a16="http://schemas.microsoft.com/office/drawing/2014/main" id="{4C366064-6EAB-2B55-AE39-FBA1E21B3D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1957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71" name="Rectangle 99">
                <a:extLst>
                  <a:ext uri="{FF2B5EF4-FFF2-40B4-BE49-F238E27FC236}">
                    <a16:creationId xmlns:a16="http://schemas.microsoft.com/office/drawing/2014/main" id="{6EC4F68D-FA02-3FE5-7A1F-A8EA0E614A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8" y="1957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72" name="Rectangle 100">
                <a:extLst>
                  <a:ext uri="{FF2B5EF4-FFF2-40B4-BE49-F238E27FC236}">
                    <a16:creationId xmlns:a16="http://schemas.microsoft.com/office/drawing/2014/main" id="{FCEBE185-6A27-BA68-CA4D-470C49190B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1957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73" name="Rectangle 101">
                <a:extLst>
                  <a:ext uri="{FF2B5EF4-FFF2-40B4-BE49-F238E27FC236}">
                    <a16:creationId xmlns:a16="http://schemas.microsoft.com/office/drawing/2014/main" id="{C76DD921-EC6C-9971-4C55-D1E802F03F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4" y="1957"/>
                <a:ext cx="339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74" name="Rectangle 102">
                <a:extLst>
                  <a:ext uri="{FF2B5EF4-FFF2-40B4-BE49-F238E27FC236}">
                    <a16:creationId xmlns:a16="http://schemas.microsoft.com/office/drawing/2014/main" id="{1927FD4F-8B06-BBBF-F270-5130C59FB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1957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75" name="Rectangle 103">
                <a:extLst>
                  <a:ext uri="{FF2B5EF4-FFF2-40B4-BE49-F238E27FC236}">
                    <a16:creationId xmlns:a16="http://schemas.microsoft.com/office/drawing/2014/main" id="{C5776106-563B-FD66-8B7A-E40FD38C85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9" y="1957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76" name="Rectangle 104">
                <a:extLst>
                  <a:ext uri="{FF2B5EF4-FFF2-40B4-BE49-F238E27FC236}">
                    <a16:creationId xmlns:a16="http://schemas.microsoft.com/office/drawing/2014/main" id="{AADBD521-806C-C9DD-D11F-28CAEAFD80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1957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77" name="Rectangle 105">
                <a:extLst>
                  <a:ext uri="{FF2B5EF4-FFF2-40B4-BE49-F238E27FC236}">
                    <a16:creationId xmlns:a16="http://schemas.microsoft.com/office/drawing/2014/main" id="{52A3A4DD-A6CE-3A69-2023-1AE2A5EDEF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5" y="1957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78" name="Rectangle 106">
                <a:extLst>
                  <a:ext uri="{FF2B5EF4-FFF2-40B4-BE49-F238E27FC236}">
                    <a16:creationId xmlns:a16="http://schemas.microsoft.com/office/drawing/2014/main" id="{131AE85B-C11D-8EF1-AAC1-A33CEFF21A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1957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79" name="Rectangle 107">
                <a:extLst>
                  <a:ext uri="{FF2B5EF4-FFF2-40B4-BE49-F238E27FC236}">
                    <a16:creationId xmlns:a16="http://schemas.microsoft.com/office/drawing/2014/main" id="{2D0DE84C-6305-5BC1-A95C-CBE1EDAB9E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0" y="1957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80" name="Rectangle 108">
                <a:extLst>
                  <a:ext uri="{FF2B5EF4-FFF2-40B4-BE49-F238E27FC236}">
                    <a16:creationId xmlns:a16="http://schemas.microsoft.com/office/drawing/2014/main" id="{DE371E9B-159E-834F-C53C-063E8033A2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1957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81" name="Rectangle 109">
                <a:extLst>
                  <a:ext uri="{FF2B5EF4-FFF2-40B4-BE49-F238E27FC236}">
                    <a16:creationId xmlns:a16="http://schemas.microsoft.com/office/drawing/2014/main" id="{D6D293D8-E12B-92D5-B115-D75D7E0551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6" y="1957"/>
                <a:ext cx="33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82" name="Rectangle 110">
                <a:extLst>
                  <a:ext uri="{FF2B5EF4-FFF2-40B4-BE49-F238E27FC236}">
                    <a16:creationId xmlns:a16="http://schemas.microsoft.com/office/drawing/2014/main" id="{8B029E46-B829-C2EB-AC90-137A41F54B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1957"/>
                <a:ext cx="17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83" name="Rectangle 111">
                <a:extLst>
                  <a:ext uri="{FF2B5EF4-FFF2-40B4-BE49-F238E27FC236}">
                    <a16:creationId xmlns:a16="http://schemas.microsoft.com/office/drawing/2014/main" id="{F97ACF21-0BB4-8BE6-3553-BDC221969E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1962"/>
                <a:ext cx="17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84" name="Rectangle 112">
                <a:extLst>
                  <a:ext uri="{FF2B5EF4-FFF2-40B4-BE49-F238E27FC236}">
                    <a16:creationId xmlns:a16="http://schemas.microsoft.com/office/drawing/2014/main" id="{11A2D2FF-FA90-6BF7-A677-812A8C30ED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1962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85" name="Rectangle 113">
                <a:extLst>
                  <a:ext uri="{FF2B5EF4-FFF2-40B4-BE49-F238E27FC236}">
                    <a16:creationId xmlns:a16="http://schemas.microsoft.com/office/drawing/2014/main" id="{6BBFA3DE-07FC-3E3F-625E-E208D11820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1962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86" name="Rectangle 114">
                <a:extLst>
                  <a:ext uri="{FF2B5EF4-FFF2-40B4-BE49-F238E27FC236}">
                    <a16:creationId xmlns:a16="http://schemas.microsoft.com/office/drawing/2014/main" id="{86C12024-EAFE-C836-45F8-C1C297E2D1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1962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87" name="Rectangle 115">
                <a:extLst>
                  <a:ext uri="{FF2B5EF4-FFF2-40B4-BE49-F238E27FC236}">
                    <a16:creationId xmlns:a16="http://schemas.microsoft.com/office/drawing/2014/main" id="{5F60E978-C104-CEA4-1CDE-4446DB114B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1962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88" name="Rectangle 116">
                <a:extLst>
                  <a:ext uri="{FF2B5EF4-FFF2-40B4-BE49-F238E27FC236}">
                    <a16:creationId xmlns:a16="http://schemas.microsoft.com/office/drawing/2014/main" id="{0EE5A976-D506-CF06-8233-B3C870B2D7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1962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89" name="Rectangle 117">
                <a:extLst>
                  <a:ext uri="{FF2B5EF4-FFF2-40B4-BE49-F238E27FC236}">
                    <a16:creationId xmlns:a16="http://schemas.microsoft.com/office/drawing/2014/main" id="{F351C9FC-605D-B50B-5252-4954AE58C5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1962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90" name="Rectangle 118">
                <a:extLst>
                  <a:ext uri="{FF2B5EF4-FFF2-40B4-BE49-F238E27FC236}">
                    <a16:creationId xmlns:a16="http://schemas.microsoft.com/office/drawing/2014/main" id="{C7FB54C9-8BD0-0A9A-0C96-C11F34EE20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1962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91" name="Rectangle 119">
                <a:extLst>
                  <a:ext uri="{FF2B5EF4-FFF2-40B4-BE49-F238E27FC236}">
                    <a16:creationId xmlns:a16="http://schemas.microsoft.com/office/drawing/2014/main" id="{EEC13717-85FE-AD18-2E20-3909A70760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1962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92" name="Rectangle 120">
                <a:extLst>
                  <a:ext uri="{FF2B5EF4-FFF2-40B4-BE49-F238E27FC236}">
                    <a16:creationId xmlns:a16="http://schemas.microsoft.com/office/drawing/2014/main" id="{CB4E4BED-D35F-CFCC-5843-27688C913B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1962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93" name="Rectangle 121">
                <a:extLst>
                  <a:ext uri="{FF2B5EF4-FFF2-40B4-BE49-F238E27FC236}">
                    <a16:creationId xmlns:a16="http://schemas.microsoft.com/office/drawing/2014/main" id="{D9E458CC-2AB3-5166-9D7B-F067B4BEF9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1962"/>
                <a:ext cx="17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194" name="Rectangle 122">
                <a:extLst>
                  <a:ext uri="{FF2B5EF4-FFF2-40B4-BE49-F238E27FC236}">
                    <a16:creationId xmlns:a16="http://schemas.microsoft.com/office/drawing/2014/main" id="{EF36CAC2-581B-C9DC-1958-96A276DB1E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" y="208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1.64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95" name="Rectangle 123">
                <a:extLst>
                  <a:ext uri="{FF2B5EF4-FFF2-40B4-BE49-F238E27FC236}">
                    <a16:creationId xmlns:a16="http://schemas.microsoft.com/office/drawing/2014/main" id="{37BA0CAA-06B0-CCDA-6E6E-B0DC9326A4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4" y="208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96" name="Rectangle 124">
                <a:extLst>
                  <a:ext uri="{FF2B5EF4-FFF2-40B4-BE49-F238E27FC236}">
                    <a16:creationId xmlns:a16="http://schemas.microsoft.com/office/drawing/2014/main" id="{B56A18CF-5E47-6C1E-E302-A2FAC75626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2" y="208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1.97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97" name="Rectangle 125">
                <a:extLst>
                  <a:ext uri="{FF2B5EF4-FFF2-40B4-BE49-F238E27FC236}">
                    <a16:creationId xmlns:a16="http://schemas.microsoft.com/office/drawing/2014/main" id="{E31A2F62-A77E-F1EB-F132-C1DE7FDAF5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0" y="208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98" name="Rectangle 126">
                <a:extLst>
                  <a:ext uri="{FF2B5EF4-FFF2-40B4-BE49-F238E27FC236}">
                    <a16:creationId xmlns:a16="http://schemas.microsoft.com/office/drawing/2014/main" id="{5189D23D-9952-61D9-3355-5AB10AE5A7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7" y="208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1.51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199" name="Rectangle 127">
                <a:extLst>
                  <a:ext uri="{FF2B5EF4-FFF2-40B4-BE49-F238E27FC236}">
                    <a16:creationId xmlns:a16="http://schemas.microsoft.com/office/drawing/2014/main" id="{1CD45061-598F-2077-5AFE-2D07F15443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" y="208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00" name="Rectangle 128">
                <a:extLst>
                  <a:ext uri="{FF2B5EF4-FFF2-40B4-BE49-F238E27FC236}">
                    <a16:creationId xmlns:a16="http://schemas.microsoft.com/office/drawing/2014/main" id="{C7494596-C930-CD34-9CE1-DCD0DAC5B4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3" y="208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1.88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01" name="Rectangle 129">
                <a:extLst>
                  <a:ext uri="{FF2B5EF4-FFF2-40B4-BE49-F238E27FC236}">
                    <a16:creationId xmlns:a16="http://schemas.microsoft.com/office/drawing/2014/main" id="{AB57FC62-BA22-6BEE-9D9F-B38D958BBB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1" y="208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02" name="Rectangle 130">
                <a:extLst>
                  <a:ext uri="{FF2B5EF4-FFF2-40B4-BE49-F238E27FC236}">
                    <a16:creationId xmlns:a16="http://schemas.microsoft.com/office/drawing/2014/main" id="{980A7C46-1222-75D5-A5B2-2D73DFC4E0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8" y="208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1.99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03" name="Rectangle 131">
                <a:extLst>
                  <a:ext uri="{FF2B5EF4-FFF2-40B4-BE49-F238E27FC236}">
                    <a16:creationId xmlns:a16="http://schemas.microsoft.com/office/drawing/2014/main" id="{5C179059-77CA-047A-062A-BC2EC2E695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208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04" name="Rectangle 132">
                <a:extLst>
                  <a:ext uri="{FF2B5EF4-FFF2-40B4-BE49-F238E27FC236}">
                    <a16:creationId xmlns:a16="http://schemas.microsoft.com/office/drawing/2014/main" id="{9FEDCFFA-5A0C-27E3-99A5-78FF02BF3C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4" y="208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2.40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05" name="Rectangle 133">
                <a:extLst>
                  <a:ext uri="{FF2B5EF4-FFF2-40B4-BE49-F238E27FC236}">
                    <a16:creationId xmlns:a16="http://schemas.microsoft.com/office/drawing/2014/main" id="{7C50771A-3BC9-F187-8045-34D103284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2" y="208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06" name="Rectangle 134">
                <a:extLst>
                  <a:ext uri="{FF2B5EF4-FFF2-40B4-BE49-F238E27FC236}">
                    <a16:creationId xmlns:a16="http://schemas.microsoft.com/office/drawing/2014/main" id="{D8CF5589-F786-6446-0221-B9A39F4EDC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9" y="208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2.76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07" name="Rectangle 135">
                <a:extLst>
                  <a:ext uri="{FF2B5EF4-FFF2-40B4-BE49-F238E27FC236}">
                    <a16:creationId xmlns:a16="http://schemas.microsoft.com/office/drawing/2014/main" id="{12B0F3CE-30EC-98CC-F6E8-EB44F84B16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8" y="208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08" name="Rectangle 136">
                <a:extLst>
                  <a:ext uri="{FF2B5EF4-FFF2-40B4-BE49-F238E27FC236}">
                    <a16:creationId xmlns:a16="http://schemas.microsoft.com/office/drawing/2014/main" id="{C2062107-5B00-4894-A93C-13DC33FBA3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5" y="208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2.54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09" name="Rectangle 137">
                <a:extLst>
                  <a:ext uri="{FF2B5EF4-FFF2-40B4-BE49-F238E27FC236}">
                    <a16:creationId xmlns:a16="http://schemas.microsoft.com/office/drawing/2014/main" id="{BAB478A2-D51B-3C9A-CCE5-70EF921863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3" y="208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10" name="Rectangle 138">
                <a:extLst>
                  <a:ext uri="{FF2B5EF4-FFF2-40B4-BE49-F238E27FC236}">
                    <a16:creationId xmlns:a16="http://schemas.microsoft.com/office/drawing/2014/main" id="{273DEEC9-9260-827A-FF99-0E23F7A8AD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1" y="208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2.84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11" name="Rectangle 139">
                <a:extLst>
                  <a:ext uri="{FF2B5EF4-FFF2-40B4-BE49-F238E27FC236}">
                    <a16:creationId xmlns:a16="http://schemas.microsoft.com/office/drawing/2014/main" id="{2861758C-A986-093A-9E00-1202990322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9" y="208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12" name="Rectangle 140">
                <a:extLst>
                  <a:ext uri="{FF2B5EF4-FFF2-40B4-BE49-F238E27FC236}">
                    <a16:creationId xmlns:a16="http://schemas.microsoft.com/office/drawing/2014/main" id="{F17A00F7-491F-B41F-A664-F03356DAA9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6" y="208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2.39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13" name="Rectangle 141">
                <a:extLst>
                  <a:ext uri="{FF2B5EF4-FFF2-40B4-BE49-F238E27FC236}">
                    <a16:creationId xmlns:a16="http://schemas.microsoft.com/office/drawing/2014/main" id="{6B8AD9E9-F06B-282A-27A8-7596A76D99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208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14" name="Rectangle 142">
                <a:extLst>
                  <a:ext uri="{FF2B5EF4-FFF2-40B4-BE49-F238E27FC236}">
                    <a16:creationId xmlns:a16="http://schemas.microsoft.com/office/drawing/2014/main" id="{54C86AB6-DE66-894B-ACA2-E3FB4D19F7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2073"/>
                <a:ext cx="1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15" name="Rectangle 143">
                <a:extLst>
                  <a:ext uri="{FF2B5EF4-FFF2-40B4-BE49-F238E27FC236}">
                    <a16:creationId xmlns:a16="http://schemas.microsoft.com/office/drawing/2014/main" id="{1B0B5B33-5F7E-48F7-1F44-0AC99B8378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" y="2073"/>
                <a:ext cx="334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16" name="Rectangle 144">
                <a:extLst>
                  <a:ext uri="{FF2B5EF4-FFF2-40B4-BE49-F238E27FC236}">
                    <a16:creationId xmlns:a16="http://schemas.microsoft.com/office/drawing/2014/main" id="{2FAB7BF6-A4CA-7AC9-E179-1C2F1107246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207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17" name="Rectangle 145">
                <a:extLst>
                  <a:ext uri="{FF2B5EF4-FFF2-40B4-BE49-F238E27FC236}">
                    <a16:creationId xmlns:a16="http://schemas.microsoft.com/office/drawing/2014/main" id="{7392D53F-8AA9-AFA8-8FCF-E283ACC58A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1" y="2073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18" name="Rectangle 146">
                <a:extLst>
                  <a:ext uri="{FF2B5EF4-FFF2-40B4-BE49-F238E27FC236}">
                    <a16:creationId xmlns:a16="http://schemas.microsoft.com/office/drawing/2014/main" id="{666CF4C9-E0DE-817F-9084-EC31C9CAA7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207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19" name="Rectangle 147">
                <a:extLst>
                  <a:ext uri="{FF2B5EF4-FFF2-40B4-BE49-F238E27FC236}">
                    <a16:creationId xmlns:a16="http://schemas.microsoft.com/office/drawing/2014/main" id="{193405C6-CDDE-9CA9-D3ED-AE272C5748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7" y="2073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20" name="Rectangle 148">
                <a:extLst>
                  <a:ext uri="{FF2B5EF4-FFF2-40B4-BE49-F238E27FC236}">
                    <a16:creationId xmlns:a16="http://schemas.microsoft.com/office/drawing/2014/main" id="{46B3D11A-A14F-CB36-865B-CEA049A3B4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207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21" name="Rectangle 149">
                <a:extLst>
                  <a:ext uri="{FF2B5EF4-FFF2-40B4-BE49-F238E27FC236}">
                    <a16:creationId xmlns:a16="http://schemas.microsoft.com/office/drawing/2014/main" id="{8D10BCE4-A1FB-71EF-31D9-79F8CC0093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2" y="2073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22" name="Rectangle 150">
                <a:extLst>
                  <a:ext uri="{FF2B5EF4-FFF2-40B4-BE49-F238E27FC236}">
                    <a16:creationId xmlns:a16="http://schemas.microsoft.com/office/drawing/2014/main" id="{20147587-B1B7-A6BA-B5FA-542706222B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207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23" name="Rectangle 151">
                <a:extLst>
                  <a:ext uri="{FF2B5EF4-FFF2-40B4-BE49-F238E27FC236}">
                    <a16:creationId xmlns:a16="http://schemas.microsoft.com/office/drawing/2014/main" id="{E6C736BC-7C30-3910-F59B-5EB5B02C18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8" y="2073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24" name="Rectangle 152">
                <a:extLst>
                  <a:ext uri="{FF2B5EF4-FFF2-40B4-BE49-F238E27FC236}">
                    <a16:creationId xmlns:a16="http://schemas.microsoft.com/office/drawing/2014/main" id="{EBC444A7-0F75-797A-897D-590AF92BE3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207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25" name="Rectangle 153">
                <a:extLst>
                  <a:ext uri="{FF2B5EF4-FFF2-40B4-BE49-F238E27FC236}">
                    <a16:creationId xmlns:a16="http://schemas.microsoft.com/office/drawing/2014/main" id="{28B8F381-2C43-F85C-316E-D085B0AF59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4" y="2073"/>
                <a:ext cx="33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26" name="Rectangle 154">
                <a:extLst>
                  <a:ext uri="{FF2B5EF4-FFF2-40B4-BE49-F238E27FC236}">
                    <a16:creationId xmlns:a16="http://schemas.microsoft.com/office/drawing/2014/main" id="{0BA0B74B-BE8E-1125-1A99-BF22C14FA7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207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27" name="Rectangle 155">
                <a:extLst>
                  <a:ext uri="{FF2B5EF4-FFF2-40B4-BE49-F238E27FC236}">
                    <a16:creationId xmlns:a16="http://schemas.microsoft.com/office/drawing/2014/main" id="{DCBE681C-AAB1-9436-E791-874FC68A5D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9" y="2073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28" name="Rectangle 156">
                <a:extLst>
                  <a:ext uri="{FF2B5EF4-FFF2-40B4-BE49-F238E27FC236}">
                    <a16:creationId xmlns:a16="http://schemas.microsoft.com/office/drawing/2014/main" id="{113CA2C0-1A8D-370A-AD69-1ECEBBF70B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207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29" name="Rectangle 157">
                <a:extLst>
                  <a:ext uri="{FF2B5EF4-FFF2-40B4-BE49-F238E27FC236}">
                    <a16:creationId xmlns:a16="http://schemas.microsoft.com/office/drawing/2014/main" id="{0E880C49-CA1F-0572-ED0D-951F811263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5" y="2073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30" name="Rectangle 158">
                <a:extLst>
                  <a:ext uri="{FF2B5EF4-FFF2-40B4-BE49-F238E27FC236}">
                    <a16:creationId xmlns:a16="http://schemas.microsoft.com/office/drawing/2014/main" id="{086F2377-DDDF-A940-46DB-2177397104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2073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31" name="Rectangle 159">
                <a:extLst>
                  <a:ext uri="{FF2B5EF4-FFF2-40B4-BE49-F238E27FC236}">
                    <a16:creationId xmlns:a16="http://schemas.microsoft.com/office/drawing/2014/main" id="{0328CA51-2062-BFDD-ED7D-46D9251C41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0" y="2073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32" name="Rectangle 160">
                <a:extLst>
                  <a:ext uri="{FF2B5EF4-FFF2-40B4-BE49-F238E27FC236}">
                    <a16:creationId xmlns:a16="http://schemas.microsoft.com/office/drawing/2014/main" id="{E889DE0A-D7B9-EDE6-CC78-4B184928DD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073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33" name="Rectangle 161">
                <a:extLst>
                  <a:ext uri="{FF2B5EF4-FFF2-40B4-BE49-F238E27FC236}">
                    <a16:creationId xmlns:a16="http://schemas.microsoft.com/office/drawing/2014/main" id="{6815DEC8-89DC-04BD-45A6-9A6C01328A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6" y="2073"/>
                <a:ext cx="334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34" name="Rectangle 162">
                <a:extLst>
                  <a:ext uri="{FF2B5EF4-FFF2-40B4-BE49-F238E27FC236}">
                    <a16:creationId xmlns:a16="http://schemas.microsoft.com/office/drawing/2014/main" id="{2D123A22-EE17-FA6D-6E53-64E1ECFC3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2073"/>
                <a:ext cx="1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35" name="Rectangle 163">
                <a:extLst>
                  <a:ext uri="{FF2B5EF4-FFF2-40B4-BE49-F238E27FC236}">
                    <a16:creationId xmlns:a16="http://schemas.microsoft.com/office/drawing/2014/main" id="{59BA2E70-50D7-6B63-624F-FF32E57EF6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2079"/>
                <a:ext cx="17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36" name="Rectangle 164">
                <a:extLst>
                  <a:ext uri="{FF2B5EF4-FFF2-40B4-BE49-F238E27FC236}">
                    <a16:creationId xmlns:a16="http://schemas.microsoft.com/office/drawing/2014/main" id="{5C9B5AF4-0DF0-161C-58CA-F802D72FDF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2079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37" name="Rectangle 165">
                <a:extLst>
                  <a:ext uri="{FF2B5EF4-FFF2-40B4-BE49-F238E27FC236}">
                    <a16:creationId xmlns:a16="http://schemas.microsoft.com/office/drawing/2014/main" id="{98A77054-23E8-D127-F3E8-32F06A422E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2079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38" name="Rectangle 166">
                <a:extLst>
                  <a:ext uri="{FF2B5EF4-FFF2-40B4-BE49-F238E27FC236}">
                    <a16:creationId xmlns:a16="http://schemas.microsoft.com/office/drawing/2014/main" id="{51D1326C-D1F6-6BFB-A703-1D68C12561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2079"/>
                <a:ext cx="5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39" name="Rectangle 167">
                <a:extLst>
                  <a:ext uri="{FF2B5EF4-FFF2-40B4-BE49-F238E27FC236}">
                    <a16:creationId xmlns:a16="http://schemas.microsoft.com/office/drawing/2014/main" id="{608D7756-9DAA-2003-1197-CD6DAB5066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2079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40" name="Rectangle 168">
                <a:extLst>
                  <a:ext uri="{FF2B5EF4-FFF2-40B4-BE49-F238E27FC236}">
                    <a16:creationId xmlns:a16="http://schemas.microsoft.com/office/drawing/2014/main" id="{967D9187-DE20-CFB4-D1D1-EA5C14F463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2079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41" name="Rectangle 169">
                <a:extLst>
                  <a:ext uri="{FF2B5EF4-FFF2-40B4-BE49-F238E27FC236}">
                    <a16:creationId xmlns:a16="http://schemas.microsoft.com/office/drawing/2014/main" id="{84D77A33-7A94-F745-13C2-77BCBDC6C4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2079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42" name="Rectangle 170">
                <a:extLst>
                  <a:ext uri="{FF2B5EF4-FFF2-40B4-BE49-F238E27FC236}">
                    <a16:creationId xmlns:a16="http://schemas.microsoft.com/office/drawing/2014/main" id="{D635B59F-D811-857D-070D-9DC0A4C386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2079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43" name="Rectangle 171">
                <a:extLst>
                  <a:ext uri="{FF2B5EF4-FFF2-40B4-BE49-F238E27FC236}">
                    <a16:creationId xmlns:a16="http://schemas.microsoft.com/office/drawing/2014/main" id="{FBA66371-26D5-A33C-DFE2-E807A3902C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2079"/>
                <a:ext cx="5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44" name="Rectangle 172">
                <a:extLst>
                  <a:ext uri="{FF2B5EF4-FFF2-40B4-BE49-F238E27FC236}">
                    <a16:creationId xmlns:a16="http://schemas.microsoft.com/office/drawing/2014/main" id="{30BF7EA3-48F6-56C4-389E-7A24894A01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079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45" name="Rectangle 173">
                <a:extLst>
                  <a:ext uri="{FF2B5EF4-FFF2-40B4-BE49-F238E27FC236}">
                    <a16:creationId xmlns:a16="http://schemas.microsoft.com/office/drawing/2014/main" id="{6A549DDE-1E2A-3939-0228-8BB84A56D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2079"/>
                <a:ext cx="17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46" name="Rectangle 174">
                <a:extLst>
                  <a:ext uri="{FF2B5EF4-FFF2-40B4-BE49-F238E27FC236}">
                    <a16:creationId xmlns:a16="http://schemas.microsoft.com/office/drawing/2014/main" id="{AAB238AC-A3B4-0A8C-811F-12196A7015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" y="2197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2.22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47" name="Rectangle 175">
                <a:extLst>
                  <a:ext uri="{FF2B5EF4-FFF2-40B4-BE49-F238E27FC236}">
                    <a16:creationId xmlns:a16="http://schemas.microsoft.com/office/drawing/2014/main" id="{F4A56444-2E30-8872-F3C4-9EF9B047DA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4" y="2197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48" name="Rectangle 176">
                <a:extLst>
                  <a:ext uri="{FF2B5EF4-FFF2-40B4-BE49-F238E27FC236}">
                    <a16:creationId xmlns:a16="http://schemas.microsoft.com/office/drawing/2014/main" id="{1A1503C5-35C9-11EF-F03C-DEF798C32E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2" y="2197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2.91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49" name="Rectangle 177">
                <a:extLst>
                  <a:ext uri="{FF2B5EF4-FFF2-40B4-BE49-F238E27FC236}">
                    <a16:creationId xmlns:a16="http://schemas.microsoft.com/office/drawing/2014/main" id="{4A875A5B-0437-9644-3F1D-6BC0085A91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0" y="2197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50" name="Rectangle 178">
                <a:extLst>
                  <a:ext uri="{FF2B5EF4-FFF2-40B4-BE49-F238E27FC236}">
                    <a16:creationId xmlns:a16="http://schemas.microsoft.com/office/drawing/2014/main" id="{E2659787-AEE9-C057-6760-7C71EFF57F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7" y="2197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2.47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51" name="Rectangle 179">
                <a:extLst>
                  <a:ext uri="{FF2B5EF4-FFF2-40B4-BE49-F238E27FC236}">
                    <a16:creationId xmlns:a16="http://schemas.microsoft.com/office/drawing/2014/main" id="{EB21D0A4-B34A-774F-B2E4-3ED9DD6D3F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" y="2197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52" name="Rectangle 180">
                <a:extLst>
                  <a:ext uri="{FF2B5EF4-FFF2-40B4-BE49-F238E27FC236}">
                    <a16:creationId xmlns:a16="http://schemas.microsoft.com/office/drawing/2014/main" id="{7E886203-6744-EDB7-39F7-AEE428D7A2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3" y="2197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2.28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53" name="Rectangle 181">
                <a:extLst>
                  <a:ext uri="{FF2B5EF4-FFF2-40B4-BE49-F238E27FC236}">
                    <a16:creationId xmlns:a16="http://schemas.microsoft.com/office/drawing/2014/main" id="{1CE63345-7FD6-77B4-6F45-480FE1A815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1" y="2197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54" name="Rectangle 182">
                <a:extLst>
                  <a:ext uri="{FF2B5EF4-FFF2-40B4-BE49-F238E27FC236}">
                    <a16:creationId xmlns:a16="http://schemas.microsoft.com/office/drawing/2014/main" id="{DD25D146-44DC-61FD-6D7F-F99EE8034D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8" y="2197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2.24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55" name="Rectangle 183">
                <a:extLst>
                  <a:ext uri="{FF2B5EF4-FFF2-40B4-BE49-F238E27FC236}">
                    <a16:creationId xmlns:a16="http://schemas.microsoft.com/office/drawing/2014/main" id="{FE159953-7858-4BB9-61F9-04B836D231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2197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56" name="Rectangle 184">
                <a:extLst>
                  <a:ext uri="{FF2B5EF4-FFF2-40B4-BE49-F238E27FC236}">
                    <a16:creationId xmlns:a16="http://schemas.microsoft.com/office/drawing/2014/main" id="{DE331207-4CD3-A8F3-646B-895DA95879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4" y="2197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2.75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57" name="Rectangle 185">
                <a:extLst>
                  <a:ext uri="{FF2B5EF4-FFF2-40B4-BE49-F238E27FC236}">
                    <a16:creationId xmlns:a16="http://schemas.microsoft.com/office/drawing/2014/main" id="{01E472A9-1965-4EC8-59E4-B973AE613C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2" y="2197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58" name="Rectangle 186">
                <a:extLst>
                  <a:ext uri="{FF2B5EF4-FFF2-40B4-BE49-F238E27FC236}">
                    <a16:creationId xmlns:a16="http://schemas.microsoft.com/office/drawing/2014/main" id="{A59C29FF-B11D-1CB6-DB67-22F9983CB2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9" y="2197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2.21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59" name="Rectangle 187">
                <a:extLst>
                  <a:ext uri="{FF2B5EF4-FFF2-40B4-BE49-F238E27FC236}">
                    <a16:creationId xmlns:a16="http://schemas.microsoft.com/office/drawing/2014/main" id="{C6B63EED-5694-89CB-9914-A28A2AB659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8" y="2197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60" name="Rectangle 188">
                <a:extLst>
                  <a:ext uri="{FF2B5EF4-FFF2-40B4-BE49-F238E27FC236}">
                    <a16:creationId xmlns:a16="http://schemas.microsoft.com/office/drawing/2014/main" id="{CCDFE24A-C1ED-EAD7-B64E-1D22E6B568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5" y="2197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2.26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61" name="Rectangle 189">
                <a:extLst>
                  <a:ext uri="{FF2B5EF4-FFF2-40B4-BE49-F238E27FC236}">
                    <a16:creationId xmlns:a16="http://schemas.microsoft.com/office/drawing/2014/main" id="{3EC1020B-A990-B7F1-5535-FD0023D608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3" y="2197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62" name="Rectangle 190">
                <a:extLst>
                  <a:ext uri="{FF2B5EF4-FFF2-40B4-BE49-F238E27FC236}">
                    <a16:creationId xmlns:a16="http://schemas.microsoft.com/office/drawing/2014/main" id="{0A2B4455-1039-7627-BAE3-3D0445507F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1" y="2197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2.68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63" name="Rectangle 191">
                <a:extLst>
                  <a:ext uri="{FF2B5EF4-FFF2-40B4-BE49-F238E27FC236}">
                    <a16:creationId xmlns:a16="http://schemas.microsoft.com/office/drawing/2014/main" id="{E57E32F9-880A-8121-1149-66E9199840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9" y="2197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64" name="Rectangle 192">
                <a:extLst>
                  <a:ext uri="{FF2B5EF4-FFF2-40B4-BE49-F238E27FC236}">
                    <a16:creationId xmlns:a16="http://schemas.microsoft.com/office/drawing/2014/main" id="{AE2FA6E2-D5DD-E36F-7ABC-CAD39100A6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6" y="2197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2.30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65" name="Rectangle 193">
                <a:extLst>
                  <a:ext uri="{FF2B5EF4-FFF2-40B4-BE49-F238E27FC236}">
                    <a16:creationId xmlns:a16="http://schemas.microsoft.com/office/drawing/2014/main" id="{B1120071-44D2-B579-8EF2-0EAFEF36B8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2197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266" name="Rectangle 194">
                <a:extLst>
                  <a:ext uri="{FF2B5EF4-FFF2-40B4-BE49-F238E27FC236}">
                    <a16:creationId xmlns:a16="http://schemas.microsoft.com/office/drawing/2014/main" id="{4413CDC9-F0BD-1665-0E7F-58765FF00E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2189"/>
                <a:ext cx="1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67" name="Rectangle 195">
                <a:extLst>
                  <a:ext uri="{FF2B5EF4-FFF2-40B4-BE49-F238E27FC236}">
                    <a16:creationId xmlns:a16="http://schemas.microsoft.com/office/drawing/2014/main" id="{3CC666D3-79A6-6A05-2864-20784ACE2F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" y="2189"/>
                <a:ext cx="334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68" name="Rectangle 196">
                <a:extLst>
                  <a:ext uri="{FF2B5EF4-FFF2-40B4-BE49-F238E27FC236}">
                    <a16:creationId xmlns:a16="http://schemas.microsoft.com/office/drawing/2014/main" id="{494ED115-F033-FBEE-3C12-19FD961059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218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69" name="Rectangle 197">
                <a:extLst>
                  <a:ext uri="{FF2B5EF4-FFF2-40B4-BE49-F238E27FC236}">
                    <a16:creationId xmlns:a16="http://schemas.microsoft.com/office/drawing/2014/main" id="{758248AD-B6F8-51C3-1812-49466C3BD1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1" y="2189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70" name="Rectangle 198">
                <a:extLst>
                  <a:ext uri="{FF2B5EF4-FFF2-40B4-BE49-F238E27FC236}">
                    <a16:creationId xmlns:a16="http://schemas.microsoft.com/office/drawing/2014/main" id="{D528A64A-690F-6FCB-595C-8215064577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218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71" name="Rectangle 199">
                <a:extLst>
                  <a:ext uri="{FF2B5EF4-FFF2-40B4-BE49-F238E27FC236}">
                    <a16:creationId xmlns:a16="http://schemas.microsoft.com/office/drawing/2014/main" id="{D44EB925-5E02-B9A1-F474-7FDCF5193E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7" y="2189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72" name="Rectangle 200">
                <a:extLst>
                  <a:ext uri="{FF2B5EF4-FFF2-40B4-BE49-F238E27FC236}">
                    <a16:creationId xmlns:a16="http://schemas.microsoft.com/office/drawing/2014/main" id="{13B984DC-5D64-2BF8-9FA1-49977830ED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2189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73" name="Rectangle 201">
                <a:extLst>
                  <a:ext uri="{FF2B5EF4-FFF2-40B4-BE49-F238E27FC236}">
                    <a16:creationId xmlns:a16="http://schemas.microsoft.com/office/drawing/2014/main" id="{65ADC2EE-C2DF-2E19-8542-377BB4A7CE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2" y="2189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74" name="Rectangle 202">
                <a:extLst>
                  <a:ext uri="{FF2B5EF4-FFF2-40B4-BE49-F238E27FC236}">
                    <a16:creationId xmlns:a16="http://schemas.microsoft.com/office/drawing/2014/main" id="{D20255C4-A917-66B7-BF63-3F1A8599E3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218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75" name="Rectangle 203">
                <a:extLst>
                  <a:ext uri="{FF2B5EF4-FFF2-40B4-BE49-F238E27FC236}">
                    <a16:creationId xmlns:a16="http://schemas.microsoft.com/office/drawing/2014/main" id="{5F07B5CC-3E68-3D8D-962C-BF3086944F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8" y="2189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76" name="Rectangle 204">
                <a:extLst>
                  <a:ext uri="{FF2B5EF4-FFF2-40B4-BE49-F238E27FC236}">
                    <a16:creationId xmlns:a16="http://schemas.microsoft.com/office/drawing/2014/main" id="{736434CD-8ACF-7310-8DD6-2AACF24F05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218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77" name="Rectangle 205">
                <a:extLst>
                  <a:ext uri="{FF2B5EF4-FFF2-40B4-BE49-F238E27FC236}">
                    <a16:creationId xmlns:a16="http://schemas.microsoft.com/office/drawing/2014/main" id="{60E116A0-B921-9D25-8BB1-C665780BFB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4" y="2189"/>
                <a:ext cx="33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78" name="Rectangle 206">
                <a:extLst>
                  <a:ext uri="{FF2B5EF4-FFF2-40B4-BE49-F238E27FC236}">
                    <a16:creationId xmlns:a16="http://schemas.microsoft.com/office/drawing/2014/main" id="{778B49EF-9959-5292-63B9-AD51DBF341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218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515480" name="Group 408">
              <a:extLst>
                <a:ext uri="{FF2B5EF4-FFF2-40B4-BE49-F238E27FC236}">
                  <a16:creationId xmlns:a16="http://schemas.microsoft.com/office/drawing/2014/main" id="{E4128A22-438F-C847-21A3-A3F6DDFF28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34" y="2189"/>
              <a:ext cx="3473" cy="578"/>
              <a:chOff x="1134" y="2189"/>
              <a:chExt cx="3473" cy="578"/>
            </a:xfrm>
          </p:grpSpPr>
          <p:sp>
            <p:nvSpPr>
              <p:cNvPr id="515280" name="Rectangle 208">
                <a:extLst>
                  <a:ext uri="{FF2B5EF4-FFF2-40B4-BE49-F238E27FC236}">
                    <a16:creationId xmlns:a16="http://schemas.microsoft.com/office/drawing/2014/main" id="{1E3D2E89-6398-8A9D-2390-FE8D257478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9" y="2189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81" name="Rectangle 209">
                <a:extLst>
                  <a:ext uri="{FF2B5EF4-FFF2-40B4-BE49-F238E27FC236}">
                    <a16:creationId xmlns:a16="http://schemas.microsoft.com/office/drawing/2014/main" id="{D83D02ED-146F-08B6-D6C3-6939F448A5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218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82" name="Rectangle 210">
                <a:extLst>
                  <a:ext uri="{FF2B5EF4-FFF2-40B4-BE49-F238E27FC236}">
                    <a16:creationId xmlns:a16="http://schemas.microsoft.com/office/drawing/2014/main" id="{2B1A893E-52C6-4247-51E0-9B3F661DCA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5" y="2189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83" name="Rectangle 211">
                <a:extLst>
                  <a:ext uri="{FF2B5EF4-FFF2-40B4-BE49-F238E27FC236}">
                    <a16:creationId xmlns:a16="http://schemas.microsoft.com/office/drawing/2014/main" id="{173F6E93-D7BC-947D-86B5-1A0B6CC78D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2189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84" name="Rectangle 212">
                <a:extLst>
                  <a:ext uri="{FF2B5EF4-FFF2-40B4-BE49-F238E27FC236}">
                    <a16:creationId xmlns:a16="http://schemas.microsoft.com/office/drawing/2014/main" id="{351FB76B-B51D-F230-BCE2-D229901A72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0" y="2189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85" name="Rectangle 213">
                <a:extLst>
                  <a:ext uri="{FF2B5EF4-FFF2-40B4-BE49-F238E27FC236}">
                    <a16:creationId xmlns:a16="http://schemas.microsoft.com/office/drawing/2014/main" id="{6A8BAF07-3A94-F9DB-E654-BBC76AFBBC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189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86" name="Rectangle 214">
                <a:extLst>
                  <a:ext uri="{FF2B5EF4-FFF2-40B4-BE49-F238E27FC236}">
                    <a16:creationId xmlns:a16="http://schemas.microsoft.com/office/drawing/2014/main" id="{AA6A56C4-C3C1-01F3-7B0A-38F057E9AF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6" y="2189"/>
                <a:ext cx="334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87" name="Rectangle 215">
                <a:extLst>
                  <a:ext uri="{FF2B5EF4-FFF2-40B4-BE49-F238E27FC236}">
                    <a16:creationId xmlns:a16="http://schemas.microsoft.com/office/drawing/2014/main" id="{AC6F4893-564A-5579-0CB2-486B21359C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2189"/>
                <a:ext cx="1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88" name="Rectangle 216">
                <a:extLst>
                  <a:ext uri="{FF2B5EF4-FFF2-40B4-BE49-F238E27FC236}">
                    <a16:creationId xmlns:a16="http://schemas.microsoft.com/office/drawing/2014/main" id="{46D843CA-675A-D6D5-7E14-F6DED06910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2195"/>
                <a:ext cx="17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89" name="Rectangle 217">
                <a:extLst>
                  <a:ext uri="{FF2B5EF4-FFF2-40B4-BE49-F238E27FC236}">
                    <a16:creationId xmlns:a16="http://schemas.microsoft.com/office/drawing/2014/main" id="{6D0BE21A-8430-3CF0-E1DA-94DBDDE107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2195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90" name="Rectangle 218">
                <a:extLst>
                  <a:ext uri="{FF2B5EF4-FFF2-40B4-BE49-F238E27FC236}">
                    <a16:creationId xmlns:a16="http://schemas.microsoft.com/office/drawing/2014/main" id="{51841639-5557-2232-918D-810089C67E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2195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91" name="Rectangle 219">
                <a:extLst>
                  <a:ext uri="{FF2B5EF4-FFF2-40B4-BE49-F238E27FC236}">
                    <a16:creationId xmlns:a16="http://schemas.microsoft.com/office/drawing/2014/main" id="{0A29DC13-D0D9-CDB5-CDD2-07A7978A4F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2195"/>
                <a:ext cx="5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92" name="Rectangle 220">
                <a:extLst>
                  <a:ext uri="{FF2B5EF4-FFF2-40B4-BE49-F238E27FC236}">
                    <a16:creationId xmlns:a16="http://schemas.microsoft.com/office/drawing/2014/main" id="{84EBDEC9-1B1C-BDDA-1837-064B336D06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2195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93" name="Rectangle 221">
                <a:extLst>
                  <a:ext uri="{FF2B5EF4-FFF2-40B4-BE49-F238E27FC236}">
                    <a16:creationId xmlns:a16="http://schemas.microsoft.com/office/drawing/2014/main" id="{0E5DF6E7-367B-4755-C598-C8C2CEC033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2195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94" name="Rectangle 222">
                <a:extLst>
                  <a:ext uri="{FF2B5EF4-FFF2-40B4-BE49-F238E27FC236}">
                    <a16:creationId xmlns:a16="http://schemas.microsoft.com/office/drawing/2014/main" id="{163ACD45-2B53-F636-F2B5-28B4FD739C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2195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95" name="Rectangle 223">
                <a:extLst>
                  <a:ext uri="{FF2B5EF4-FFF2-40B4-BE49-F238E27FC236}">
                    <a16:creationId xmlns:a16="http://schemas.microsoft.com/office/drawing/2014/main" id="{BFB7728E-D9E4-14D7-D1FF-47706C58E3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2195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96" name="Rectangle 224">
                <a:extLst>
                  <a:ext uri="{FF2B5EF4-FFF2-40B4-BE49-F238E27FC236}">
                    <a16:creationId xmlns:a16="http://schemas.microsoft.com/office/drawing/2014/main" id="{2A8D0829-E8D0-CBBE-DAA8-186338673E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2195"/>
                <a:ext cx="5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97" name="Rectangle 225">
                <a:extLst>
                  <a:ext uri="{FF2B5EF4-FFF2-40B4-BE49-F238E27FC236}">
                    <a16:creationId xmlns:a16="http://schemas.microsoft.com/office/drawing/2014/main" id="{BC7E1AB6-A764-040F-2A9F-5CEEFFE1FA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195"/>
                <a:ext cx="6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98" name="Rectangle 226">
                <a:extLst>
                  <a:ext uri="{FF2B5EF4-FFF2-40B4-BE49-F238E27FC236}">
                    <a16:creationId xmlns:a16="http://schemas.microsoft.com/office/drawing/2014/main" id="{AE753948-C3A6-F8E6-5386-56DFA7953F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2195"/>
                <a:ext cx="17" cy="110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299" name="Rectangle 227">
                <a:extLst>
                  <a:ext uri="{FF2B5EF4-FFF2-40B4-BE49-F238E27FC236}">
                    <a16:creationId xmlns:a16="http://schemas.microsoft.com/office/drawing/2014/main" id="{AD4C7612-F3F2-CBA9-CF5F-F496FCD770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" y="2313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2.94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00" name="Rectangle 228">
                <a:extLst>
                  <a:ext uri="{FF2B5EF4-FFF2-40B4-BE49-F238E27FC236}">
                    <a16:creationId xmlns:a16="http://schemas.microsoft.com/office/drawing/2014/main" id="{0F805297-6ECC-4348-CDA5-FD17D2AF85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4" y="2313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01" name="Rectangle 229">
                <a:extLst>
                  <a:ext uri="{FF2B5EF4-FFF2-40B4-BE49-F238E27FC236}">
                    <a16:creationId xmlns:a16="http://schemas.microsoft.com/office/drawing/2014/main" id="{08CDFB1F-D8F1-1FD3-BED9-1AF99FCC4D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2" y="2313"/>
                <a:ext cx="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02" name="Rectangle 230">
                <a:extLst>
                  <a:ext uri="{FF2B5EF4-FFF2-40B4-BE49-F238E27FC236}">
                    <a16:creationId xmlns:a16="http://schemas.microsoft.com/office/drawing/2014/main" id="{FFA67211-9285-91F7-46B8-6FF327D511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2" y="2313"/>
                <a:ext cx="101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90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03" name="Rectangle 231">
                <a:extLst>
                  <a:ext uri="{FF2B5EF4-FFF2-40B4-BE49-F238E27FC236}">
                    <a16:creationId xmlns:a16="http://schemas.microsoft.com/office/drawing/2014/main" id="{6ACDE45C-6220-D364-2C31-EAD013B99C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0" y="2313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04" name="Rectangle 232">
                <a:extLst>
                  <a:ext uri="{FF2B5EF4-FFF2-40B4-BE49-F238E27FC236}">
                    <a16:creationId xmlns:a16="http://schemas.microsoft.com/office/drawing/2014/main" id="{7A9B7742-0A6E-EE2E-60AD-DC6D2B79A8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7" y="2313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2.22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05" name="Rectangle 233">
                <a:extLst>
                  <a:ext uri="{FF2B5EF4-FFF2-40B4-BE49-F238E27FC236}">
                    <a16:creationId xmlns:a16="http://schemas.microsoft.com/office/drawing/2014/main" id="{8D22336D-CECF-BA66-E3E4-20FFC8652E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" y="2313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06" name="Rectangle 234">
                <a:extLst>
                  <a:ext uri="{FF2B5EF4-FFF2-40B4-BE49-F238E27FC236}">
                    <a16:creationId xmlns:a16="http://schemas.microsoft.com/office/drawing/2014/main" id="{CF8E6AF3-7FC1-8304-D797-01F9E1EE7A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3" y="2313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2.33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07" name="Rectangle 235">
                <a:extLst>
                  <a:ext uri="{FF2B5EF4-FFF2-40B4-BE49-F238E27FC236}">
                    <a16:creationId xmlns:a16="http://schemas.microsoft.com/office/drawing/2014/main" id="{508C5AAA-D14F-F3A9-B800-C9F349F18E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1" y="2313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08" name="Rectangle 236">
                <a:extLst>
                  <a:ext uri="{FF2B5EF4-FFF2-40B4-BE49-F238E27FC236}">
                    <a16:creationId xmlns:a16="http://schemas.microsoft.com/office/drawing/2014/main" id="{88CFEEA8-0844-5DB9-1BC2-431E66105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8" y="2313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2.96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09" name="Rectangle 237">
                <a:extLst>
                  <a:ext uri="{FF2B5EF4-FFF2-40B4-BE49-F238E27FC236}">
                    <a16:creationId xmlns:a16="http://schemas.microsoft.com/office/drawing/2014/main" id="{CBD4EA22-7DF0-9EFA-A40C-D5955BF152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2313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10" name="Rectangle 238">
                <a:extLst>
                  <a:ext uri="{FF2B5EF4-FFF2-40B4-BE49-F238E27FC236}">
                    <a16:creationId xmlns:a16="http://schemas.microsoft.com/office/drawing/2014/main" id="{BB0FCD04-C9D9-A878-504C-1CA2B2E839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4" y="2313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2.53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11" name="Rectangle 239">
                <a:extLst>
                  <a:ext uri="{FF2B5EF4-FFF2-40B4-BE49-F238E27FC236}">
                    <a16:creationId xmlns:a16="http://schemas.microsoft.com/office/drawing/2014/main" id="{D8FEA856-54A5-2FA5-320F-0B464B067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2" y="2313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12" name="Rectangle 240">
                <a:extLst>
                  <a:ext uri="{FF2B5EF4-FFF2-40B4-BE49-F238E27FC236}">
                    <a16:creationId xmlns:a16="http://schemas.microsoft.com/office/drawing/2014/main" id="{9AFA3DB5-C3F4-6E82-312F-EF5599E95E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9" y="2313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2.27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13" name="Rectangle 241">
                <a:extLst>
                  <a:ext uri="{FF2B5EF4-FFF2-40B4-BE49-F238E27FC236}">
                    <a16:creationId xmlns:a16="http://schemas.microsoft.com/office/drawing/2014/main" id="{8A859BAA-3876-2D98-1BB2-47267CFC33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8" y="2313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14" name="Rectangle 242">
                <a:extLst>
                  <a:ext uri="{FF2B5EF4-FFF2-40B4-BE49-F238E27FC236}">
                    <a16:creationId xmlns:a16="http://schemas.microsoft.com/office/drawing/2014/main" id="{2307603A-EF16-A4E2-C0B9-B138FC6214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5" y="2313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2.38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15" name="Rectangle 243">
                <a:extLst>
                  <a:ext uri="{FF2B5EF4-FFF2-40B4-BE49-F238E27FC236}">
                    <a16:creationId xmlns:a16="http://schemas.microsoft.com/office/drawing/2014/main" id="{A10C3CF1-471A-EC06-94FC-3B06616FC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3" y="2313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16" name="Rectangle 244">
                <a:extLst>
                  <a:ext uri="{FF2B5EF4-FFF2-40B4-BE49-F238E27FC236}">
                    <a16:creationId xmlns:a16="http://schemas.microsoft.com/office/drawing/2014/main" id="{158FC863-DF82-8DF7-55B0-E83554F823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1" y="2313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2.26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17" name="Rectangle 245">
                <a:extLst>
                  <a:ext uri="{FF2B5EF4-FFF2-40B4-BE49-F238E27FC236}">
                    <a16:creationId xmlns:a16="http://schemas.microsoft.com/office/drawing/2014/main" id="{ADBB0F16-3BC8-C3D2-BBD1-5444C9D5E5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9" y="2313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18" name="Rectangle 246">
                <a:extLst>
                  <a:ext uri="{FF2B5EF4-FFF2-40B4-BE49-F238E27FC236}">
                    <a16:creationId xmlns:a16="http://schemas.microsoft.com/office/drawing/2014/main" id="{4A09178D-1C65-9840-475C-00EDEA2D7A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6" y="2313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2.38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19" name="Rectangle 247">
                <a:extLst>
                  <a:ext uri="{FF2B5EF4-FFF2-40B4-BE49-F238E27FC236}">
                    <a16:creationId xmlns:a16="http://schemas.microsoft.com/office/drawing/2014/main" id="{92732D28-A813-196F-93B0-B66D4E48D0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2313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20" name="Rectangle 248">
                <a:extLst>
                  <a:ext uri="{FF2B5EF4-FFF2-40B4-BE49-F238E27FC236}">
                    <a16:creationId xmlns:a16="http://schemas.microsoft.com/office/drawing/2014/main" id="{2D710668-0C90-B0D0-11BC-C2C151B224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2305"/>
                <a:ext cx="1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21" name="Rectangle 249">
                <a:extLst>
                  <a:ext uri="{FF2B5EF4-FFF2-40B4-BE49-F238E27FC236}">
                    <a16:creationId xmlns:a16="http://schemas.microsoft.com/office/drawing/2014/main" id="{FE9DCFF7-34B9-76D9-A653-A5C0C350C7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" y="2305"/>
                <a:ext cx="334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22" name="Rectangle 250">
                <a:extLst>
                  <a:ext uri="{FF2B5EF4-FFF2-40B4-BE49-F238E27FC236}">
                    <a16:creationId xmlns:a16="http://schemas.microsoft.com/office/drawing/2014/main" id="{3A651584-833C-5011-E366-47FBED7144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230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23" name="Rectangle 251">
                <a:extLst>
                  <a:ext uri="{FF2B5EF4-FFF2-40B4-BE49-F238E27FC236}">
                    <a16:creationId xmlns:a16="http://schemas.microsoft.com/office/drawing/2014/main" id="{F52D7129-5327-8A9B-2DEC-4EE6041E98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1" y="2305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24" name="Rectangle 252">
                <a:extLst>
                  <a:ext uri="{FF2B5EF4-FFF2-40B4-BE49-F238E27FC236}">
                    <a16:creationId xmlns:a16="http://schemas.microsoft.com/office/drawing/2014/main" id="{D62D50E7-19A3-EC3F-1088-6CACBE68D9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230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25" name="Rectangle 253">
                <a:extLst>
                  <a:ext uri="{FF2B5EF4-FFF2-40B4-BE49-F238E27FC236}">
                    <a16:creationId xmlns:a16="http://schemas.microsoft.com/office/drawing/2014/main" id="{DE981599-735D-7320-EF43-A6817676A7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7" y="2305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26" name="Rectangle 254">
                <a:extLst>
                  <a:ext uri="{FF2B5EF4-FFF2-40B4-BE49-F238E27FC236}">
                    <a16:creationId xmlns:a16="http://schemas.microsoft.com/office/drawing/2014/main" id="{DAA31C6D-FD77-B16C-5638-5FE0FCD2C7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2305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27" name="Rectangle 255">
                <a:extLst>
                  <a:ext uri="{FF2B5EF4-FFF2-40B4-BE49-F238E27FC236}">
                    <a16:creationId xmlns:a16="http://schemas.microsoft.com/office/drawing/2014/main" id="{BD809FFA-7EA7-3AE1-90C2-2441FC0BE8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2" y="2305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28" name="Rectangle 256">
                <a:extLst>
                  <a:ext uri="{FF2B5EF4-FFF2-40B4-BE49-F238E27FC236}">
                    <a16:creationId xmlns:a16="http://schemas.microsoft.com/office/drawing/2014/main" id="{3F89B9EE-796C-685A-606E-1E9F48C2DA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230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29" name="Rectangle 257">
                <a:extLst>
                  <a:ext uri="{FF2B5EF4-FFF2-40B4-BE49-F238E27FC236}">
                    <a16:creationId xmlns:a16="http://schemas.microsoft.com/office/drawing/2014/main" id="{194EDC81-FC57-17F8-5E3B-1B7AFC4840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8" y="2305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30" name="Rectangle 258">
                <a:extLst>
                  <a:ext uri="{FF2B5EF4-FFF2-40B4-BE49-F238E27FC236}">
                    <a16:creationId xmlns:a16="http://schemas.microsoft.com/office/drawing/2014/main" id="{B3676ED2-364E-13C1-45A1-6A114EB311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230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31" name="Rectangle 259">
                <a:extLst>
                  <a:ext uri="{FF2B5EF4-FFF2-40B4-BE49-F238E27FC236}">
                    <a16:creationId xmlns:a16="http://schemas.microsoft.com/office/drawing/2014/main" id="{252F0443-85C7-C7EF-CB5F-16DC931286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4" y="2305"/>
                <a:ext cx="33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32" name="Rectangle 260">
                <a:extLst>
                  <a:ext uri="{FF2B5EF4-FFF2-40B4-BE49-F238E27FC236}">
                    <a16:creationId xmlns:a16="http://schemas.microsoft.com/office/drawing/2014/main" id="{9020C4F1-FF2D-BFD7-4A54-00D99D49C3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230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33" name="Rectangle 261">
                <a:extLst>
                  <a:ext uri="{FF2B5EF4-FFF2-40B4-BE49-F238E27FC236}">
                    <a16:creationId xmlns:a16="http://schemas.microsoft.com/office/drawing/2014/main" id="{F33B275C-C2C3-C69D-F81E-31DDCF69EF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9" y="2305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34" name="Rectangle 262">
                <a:extLst>
                  <a:ext uri="{FF2B5EF4-FFF2-40B4-BE49-F238E27FC236}">
                    <a16:creationId xmlns:a16="http://schemas.microsoft.com/office/drawing/2014/main" id="{E9064540-0A66-63DB-6A07-76139D3FC9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230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35" name="Rectangle 263">
                <a:extLst>
                  <a:ext uri="{FF2B5EF4-FFF2-40B4-BE49-F238E27FC236}">
                    <a16:creationId xmlns:a16="http://schemas.microsoft.com/office/drawing/2014/main" id="{EEE1BE45-12BE-A38A-B203-8817A9C593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5" y="2305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36" name="Rectangle 264">
                <a:extLst>
                  <a:ext uri="{FF2B5EF4-FFF2-40B4-BE49-F238E27FC236}">
                    <a16:creationId xmlns:a16="http://schemas.microsoft.com/office/drawing/2014/main" id="{49F02539-1CC2-D826-408C-D311682B7D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2305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37" name="Rectangle 265">
                <a:extLst>
                  <a:ext uri="{FF2B5EF4-FFF2-40B4-BE49-F238E27FC236}">
                    <a16:creationId xmlns:a16="http://schemas.microsoft.com/office/drawing/2014/main" id="{58EB9FD9-CB68-6587-0671-640132439B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0" y="2305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38" name="Rectangle 266">
                <a:extLst>
                  <a:ext uri="{FF2B5EF4-FFF2-40B4-BE49-F238E27FC236}">
                    <a16:creationId xmlns:a16="http://schemas.microsoft.com/office/drawing/2014/main" id="{1ABDD5B0-AA37-131D-969E-0407BB078E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30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39" name="Rectangle 267">
                <a:extLst>
                  <a:ext uri="{FF2B5EF4-FFF2-40B4-BE49-F238E27FC236}">
                    <a16:creationId xmlns:a16="http://schemas.microsoft.com/office/drawing/2014/main" id="{7D2D6896-9047-30E3-B8B3-694443D40B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6" y="2305"/>
                <a:ext cx="334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40" name="Rectangle 268">
                <a:extLst>
                  <a:ext uri="{FF2B5EF4-FFF2-40B4-BE49-F238E27FC236}">
                    <a16:creationId xmlns:a16="http://schemas.microsoft.com/office/drawing/2014/main" id="{11E0B0BD-7E48-8736-5B41-CB98A27446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2305"/>
                <a:ext cx="1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41" name="Rectangle 269">
                <a:extLst>
                  <a:ext uri="{FF2B5EF4-FFF2-40B4-BE49-F238E27FC236}">
                    <a16:creationId xmlns:a16="http://schemas.microsoft.com/office/drawing/2014/main" id="{31E7D4A2-D90E-F269-709A-F08A362B39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2311"/>
                <a:ext cx="17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42" name="Rectangle 270">
                <a:extLst>
                  <a:ext uri="{FF2B5EF4-FFF2-40B4-BE49-F238E27FC236}">
                    <a16:creationId xmlns:a16="http://schemas.microsoft.com/office/drawing/2014/main" id="{805CA687-6114-57B2-0FBA-080881B1FB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2311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43" name="Rectangle 271">
                <a:extLst>
                  <a:ext uri="{FF2B5EF4-FFF2-40B4-BE49-F238E27FC236}">
                    <a16:creationId xmlns:a16="http://schemas.microsoft.com/office/drawing/2014/main" id="{03CA9BC8-8796-5106-1902-01FC823D2B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2311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44" name="Rectangle 272">
                <a:extLst>
                  <a:ext uri="{FF2B5EF4-FFF2-40B4-BE49-F238E27FC236}">
                    <a16:creationId xmlns:a16="http://schemas.microsoft.com/office/drawing/2014/main" id="{312564B8-959E-BB1C-80D8-6A5D30C6C8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2311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45" name="Rectangle 273">
                <a:extLst>
                  <a:ext uri="{FF2B5EF4-FFF2-40B4-BE49-F238E27FC236}">
                    <a16:creationId xmlns:a16="http://schemas.microsoft.com/office/drawing/2014/main" id="{4AB87273-83CB-132B-76B9-42CB52D39B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2311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46" name="Rectangle 274">
                <a:extLst>
                  <a:ext uri="{FF2B5EF4-FFF2-40B4-BE49-F238E27FC236}">
                    <a16:creationId xmlns:a16="http://schemas.microsoft.com/office/drawing/2014/main" id="{2506E0C1-5E36-19CF-C883-4466B060F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2311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47" name="Rectangle 275">
                <a:extLst>
                  <a:ext uri="{FF2B5EF4-FFF2-40B4-BE49-F238E27FC236}">
                    <a16:creationId xmlns:a16="http://schemas.microsoft.com/office/drawing/2014/main" id="{05994D89-27F5-ACD5-2777-924D4BF575D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2311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48" name="Rectangle 276">
                <a:extLst>
                  <a:ext uri="{FF2B5EF4-FFF2-40B4-BE49-F238E27FC236}">
                    <a16:creationId xmlns:a16="http://schemas.microsoft.com/office/drawing/2014/main" id="{E0AC414B-D24A-0F3E-7B9E-E246D53D6C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2311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49" name="Rectangle 277">
                <a:extLst>
                  <a:ext uri="{FF2B5EF4-FFF2-40B4-BE49-F238E27FC236}">
                    <a16:creationId xmlns:a16="http://schemas.microsoft.com/office/drawing/2014/main" id="{C6FA6790-8F7C-1EDA-DB87-0BBFC9D6E3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2311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50" name="Rectangle 278">
                <a:extLst>
                  <a:ext uri="{FF2B5EF4-FFF2-40B4-BE49-F238E27FC236}">
                    <a16:creationId xmlns:a16="http://schemas.microsoft.com/office/drawing/2014/main" id="{1B29ED16-304A-BE15-DA50-C6261CB8A6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311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51" name="Rectangle 279">
                <a:extLst>
                  <a:ext uri="{FF2B5EF4-FFF2-40B4-BE49-F238E27FC236}">
                    <a16:creationId xmlns:a16="http://schemas.microsoft.com/office/drawing/2014/main" id="{1F1FDAFF-49A1-9D0B-9A9C-2535CB732F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2311"/>
                <a:ext cx="17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52" name="Rectangle 280">
                <a:extLst>
                  <a:ext uri="{FF2B5EF4-FFF2-40B4-BE49-F238E27FC236}">
                    <a16:creationId xmlns:a16="http://schemas.microsoft.com/office/drawing/2014/main" id="{1B7A2C96-BA1C-0023-C81C-8D543D9B20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" y="243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2.51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53" name="Rectangle 281">
                <a:extLst>
                  <a:ext uri="{FF2B5EF4-FFF2-40B4-BE49-F238E27FC236}">
                    <a16:creationId xmlns:a16="http://schemas.microsoft.com/office/drawing/2014/main" id="{211187AC-AFE0-438D-0023-4A207DBA7E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4" y="243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54" name="Rectangle 282">
                <a:extLst>
                  <a:ext uri="{FF2B5EF4-FFF2-40B4-BE49-F238E27FC236}">
                    <a16:creationId xmlns:a16="http://schemas.microsoft.com/office/drawing/2014/main" id="{4343575E-4068-40F9-FA27-53EF742850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2" y="243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2.18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55" name="Rectangle 283">
                <a:extLst>
                  <a:ext uri="{FF2B5EF4-FFF2-40B4-BE49-F238E27FC236}">
                    <a16:creationId xmlns:a16="http://schemas.microsoft.com/office/drawing/2014/main" id="{33117007-C22B-1E52-E856-8892056FD2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0" y="243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56" name="Rectangle 284">
                <a:extLst>
                  <a:ext uri="{FF2B5EF4-FFF2-40B4-BE49-F238E27FC236}">
                    <a16:creationId xmlns:a16="http://schemas.microsoft.com/office/drawing/2014/main" id="{E805017F-2608-C883-3FB4-DFC90229AA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7" y="243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2.18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57" name="Rectangle 285">
                <a:extLst>
                  <a:ext uri="{FF2B5EF4-FFF2-40B4-BE49-F238E27FC236}">
                    <a16:creationId xmlns:a16="http://schemas.microsoft.com/office/drawing/2014/main" id="{56B7FC80-3733-8C31-2999-29E13286B9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" y="243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58" name="Rectangle 286">
                <a:extLst>
                  <a:ext uri="{FF2B5EF4-FFF2-40B4-BE49-F238E27FC236}">
                    <a16:creationId xmlns:a16="http://schemas.microsoft.com/office/drawing/2014/main" id="{40DAAC2E-93FA-DB7F-353D-742DDF622E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3" y="243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2.57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59" name="Rectangle 287">
                <a:extLst>
                  <a:ext uri="{FF2B5EF4-FFF2-40B4-BE49-F238E27FC236}">
                    <a16:creationId xmlns:a16="http://schemas.microsoft.com/office/drawing/2014/main" id="{49FCC03F-0BBF-D0F9-7C98-43E49AB01B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1" y="243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60" name="Rectangle 288">
                <a:extLst>
                  <a:ext uri="{FF2B5EF4-FFF2-40B4-BE49-F238E27FC236}">
                    <a16:creationId xmlns:a16="http://schemas.microsoft.com/office/drawing/2014/main" id="{3B683ECB-A328-D483-82FA-8D848DFCCB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8" y="243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2.30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61" name="Rectangle 289">
                <a:extLst>
                  <a:ext uri="{FF2B5EF4-FFF2-40B4-BE49-F238E27FC236}">
                    <a16:creationId xmlns:a16="http://schemas.microsoft.com/office/drawing/2014/main" id="{CC60208B-8EC5-0779-757E-C51B236318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243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62" name="Rectangle 290">
                <a:extLst>
                  <a:ext uri="{FF2B5EF4-FFF2-40B4-BE49-F238E27FC236}">
                    <a16:creationId xmlns:a16="http://schemas.microsoft.com/office/drawing/2014/main" id="{06F3D8C8-6489-7648-DC65-29DAC4E33A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4" y="243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3.34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63" name="Rectangle 291">
                <a:extLst>
                  <a:ext uri="{FF2B5EF4-FFF2-40B4-BE49-F238E27FC236}">
                    <a16:creationId xmlns:a16="http://schemas.microsoft.com/office/drawing/2014/main" id="{9278272C-2AD3-E6E8-23F3-D37A680A00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2" y="243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64" name="Rectangle 292">
                <a:extLst>
                  <a:ext uri="{FF2B5EF4-FFF2-40B4-BE49-F238E27FC236}">
                    <a16:creationId xmlns:a16="http://schemas.microsoft.com/office/drawing/2014/main" id="{E1C43D4C-A62C-2B7A-BDA6-291A4C6807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9" y="243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3.56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65" name="Rectangle 293">
                <a:extLst>
                  <a:ext uri="{FF2B5EF4-FFF2-40B4-BE49-F238E27FC236}">
                    <a16:creationId xmlns:a16="http://schemas.microsoft.com/office/drawing/2014/main" id="{B6140425-FF09-418A-9EE0-86B89600AA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8" y="243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66" name="Rectangle 294">
                <a:extLst>
                  <a:ext uri="{FF2B5EF4-FFF2-40B4-BE49-F238E27FC236}">
                    <a16:creationId xmlns:a16="http://schemas.microsoft.com/office/drawing/2014/main" id="{42A0E486-2724-5769-E5A6-9695372100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5" y="243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3.85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67" name="Rectangle 295">
                <a:extLst>
                  <a:ext uri="{FF2B5EF4-FFF2-40B4-BE49-F238E27FC236}">
                    <a16:creationId xmlns:a16="http://schemas.microsoft.com/office/drawing/2014/main" id="{C58A8F03-684B-8F7D-1233-F4B9D403F3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3" y="243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68" name="Rectangle 296">
                <a:extLst>
                  <a:ext uri="{FF2B5EF4-FFF2-40B4-BE49-F238E27FC236}">
                    <a16:creationId xmlns:a16="http://schemas.microsoft.com/office/drawing/2014/main" id="{03850192-30AD-28F4-BD1A-9745013A27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1" y="243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3.99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69" name="Rectangle 297">
                <a:extLst>
                  <a:ext uri="{FF2B5EF4-FFF2-40B4-BE49-F238E27FC236}">
                    <a16:creationId xmlns:a16="http://schemas.microsoft.com/office/drawing/2014/main" id="{99B9A618-7D45-F79F-3C88-A0204B2C789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9" y="243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70" name="Rectangle 298">
                <a:extLst>
                  <a:ext uri="{FF2B5EF4-FFF2-40B4-BE49-F238E27FC236}">
                    <a16:creationId xmlns:a16="http://schemas.microsoft.com/office/drawing/2014/main" id="{5A55FED4-2B10-1657-FFA4-EE4CF99F35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6" y="2431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3.14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71" name="Rectangle 299">
                <a:extLst>
                  <a:ext uri="{FF2B5EF4-FFF2-40B4-BE49-F238E27FC236}">
                    <a16:creationId xmlns:a16="http://schemas.microsoft.com/office/drawing/2014/main" id="{AE448432-3488-3ECA-F094-3E0E893D98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2431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372" name="Rectangle 300">
                <a:extLst>
                  <a:ext uri="{FF2B5EF4-FFF2-40B4-BE49-F238E27FC236}">
                    <a16:creationId xmlns:a16="http://schemas.microsoft.com/office/drawing/2014/main" id="{E9D450C5-8F49-2D5C-E975-38D1908251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2422"/>
                <a:ext cx="1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73" name="Rectangle 301">
                <a:extLst>
                  <a:ext uri="{FF2B5EF4-FFF2-40B4-BE49-F238E27FC236}">
                    <a16:creationId xmlns:a16="http://schemas.microsoft.com/office/drawing/2014/main" id="{29EDE0D0-D68D-6122-C428-031F99BACA7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" y="2422"/>
                <a:ext cx="334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74" name="Rectangle 302">
                <a:extLst>
                  <a:ext uri="{FF2B5EF4-FFF2-40B4-BE49-F238E27FC236}">
                    <a16:creationId xmlns:a16="http://schemas.microsoft.com/office/drawing/2014/main" id="{9F1FE963-7CF6-AA44-BD70-CA79646B15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2422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75" name="Rectangle 303">
                <a:extLst>
                  <a:ext uri="{FF2B5EF4-FFF2-40B4-BE49-F238E27FC236}">
                    <a16:creationId xmlns:a16="http://schemas.microsoft.com/office/drawing/2014/main" id="{93A4677A-52B0-D4E9-EADD-D154D4EEB58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1" y="2422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76" name="Rectangle 304">
                <a:extLst>
                  <a:ext uri="{FF2B5EF4-FFF2-40B4-BE49-F238E27FC236}">
                    <a16:creationId xmlns:a16="http://schemas.microsoft.com/office/drawing/2014/main" id="{F4518ABD-EBE1-668B-C7E5-B375E39449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2422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77" name="Rectangle 305">
                <a:extLst>
                  <a:ext uri="{FF2B5EF4-FFF2-40B4-BE49-F238E27FC236}">
                    <a16:creationId xmlns:a16="http://schemas.microsoft.com/office/drawing/2014/main" id="{125A1B0D-D84C-5A8F-D352-E635F6D1D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7" y="2422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78" name="Rectangle 306">
                <a:extLst>
                  <a:ext uri="{FF2B5EF4-FFF2-40B4-BE49-F238E27FC236}">
                    <a16:creationId xmlns:a16="http://schemas.microsoft.com/office/drawing/2014/main" id="{FB3B74A6-FCFC-E469-361F-4D082DA59E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2422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79" name="Rectangle 307">
                <a:extLst>
                  <a:ext uri="{FF2B5EF4-FFF2-40B4-BE49-F238E27FC236}">
                    <a16:creationId xmlns:a16="http://schemas.microsoft.com/office/drawing/2014/main" id="{76BC77EA-83AE-070C-7B26-A9360D1DA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2" y="2422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80" name="Rectangle 308">
                <a:extLst>
                  <a:ext uri="{FF2B5EF4-FFF2-40B4-BE49-F238E27FC236}">
                    <a16:creationId xmlns:a16="http://schemas.microsoft.com/office/drawing/2014/main" id="{52021ADF-3DBC-A001-3FC2-FDD63D76E7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2422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81" name="Rectangle 309">
                <a:extLst>
                  <a:ext uri="{FF2B5EF4-FFF2-40B4-BE49-F238E27FC236}">
                    <a16:creationId xmlns:a16="http://schemas.microsoft.com/office/drawing/2014/main" id="{7212037C-C3BC-1051-2543-F37B140A02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8" y="2422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82" name="Rectangle 310">
                <a:extLst>
                  <a:ext uri="{FF2B5EF4-FFF2-40B4-BE49-F238E27FC236}">
                    <a16:creationId xmlns:a16="http://schemas.microsoft.com/office/drawing/2014/main" id="{4A28BE97-9936-8C04-BFF0-483E23AAEE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2422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83" name="Rectangle 311">
                <a:extLst>
                  <a:ext uri="{FF2B5EF4-FFF2-40B4-BE49-F238E27FC236}">
                    <a16:creationId xmlns:a16="http://schemas.microsoft.com/office/drawing/2014/main" id="{A313071E-5370-D533-4CD3-CBFDB94FC4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4" y="2422"/>
                <a:ext cx="339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84" name="Rectangle 312">
                <a:extLst>
                  <a:ext uri="{FF2B5EF4-FFF2-40B4-BE49-F238E27FC236}">
                    <a16:creationId xmlns:a16="http://schemas.microsoft.com/office/drawing/2014/main" id="{1D1756CF-3402-1494-8513-AEA8D31A63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2422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85" name="Rectangle 313">
                <a:extLst>
                  <a:ext uri="{FF2B5EF4-FFF2-40B4-BE49-F238E27FC236}">
                    <a16:creationId xmlns:a16="http://schemas.microsoft.com/office/drawing/2014/main" id="{C6359084-D7B9-E504-F5A6-3DCFDBC897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9" y="2422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86" name="Rectangle 314">
                <a:extLst>
                  <a:ext uri="{FF2B5EF4-FFF2-40B4-BE49-F238E27FC236}">
                    <a16:creationId xmlns:a16="http://schemas.microsoft.com/office/drawing/2014/main" id="{FE72492F-D029-90C7-4735-5B92245796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2422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87" name="Rectangle 315">
                <a:extLst>
                  <a:ext uri="{FF2B5EF4-FFF2-40B4-BE49-F238E27FC236}">
                    <a16:creationId xmlns:a16="http://schemas.microsoft.com/office/drawing/2014/main" id="{CDB19932-A072-AEEE-A40B-4AF8A08C2E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5" y="2422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88" name="Rectangle 316">
                <a:extLst>
                  <a:ext uri="{FF2B5EF4-FFF2-40B4-BE49-F238E27FC236}">
                    <a16:creationId xmlns:a16="http://schemas.microsoft.com/office/drawing/2014/main" id="{A87B8F7C-33EB-9D65-6268-2D6F560CC4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2422"/>
                <a:ext cx="5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89" name="Rectangle 317">
                <a:extLst>
                  <a:ext uri="{FF2B5EF4-FFF2-40B4-BE49-F238E27FC236}">
                    <a16:creationId xmlns:a16="http://schemas.microsoft.com/office/drawing/2014/main" id="{13BEDCE8-C30B-691B-797C-E91C4E34A6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0" y="2422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90" name="Rectangle 318">
                <a:extLst>
                  <a:ext uri="{FF2B5EF4-FFF2-40B4-BE49-F238E27FC236}">
                    <a16:creationId xmlns:a16="http://schemas.microsoft.com/office/drawing/2014/main" id="{076950F5-53CB-48A2-DC46-89A5016525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422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91" name="Rectangle 319">
                <a:extLst>
                  <a:ext uri="{FF2B5EF4-FFF2-40B4-BE49-F238E27FC236}">
                    <a16:creationId xmlns:a16="http://schemas.microsoft.com/office/drawing/2014/main" id="{75528776-B62F-A587-BBB2-3BB16D6369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6" y="2422"/>
                <a:ext cx="334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92" name="Rectangle 320">
                <a:extLst>
                  <a:ext uri="{FF2B5EF4-FFF2-40B4-BE49-F238E27FC236}">
                    <a16:creationId xmlns:a16="http://schemas.microsoft.com/office/drawing/2014/main" id="{406FCFD9-EE57-332B-776E-987699ACFE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2422"/>
                <a:ext cx="1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93" name="Rectangle 321">
                <a:extLst>
                  <a:ext uri="{FF2B5EF4-FFF2-40B4-BE49-F238E27FC236}">
                    <a16:creationId xmlns:a16="http://schemas.microsoft.com/office/drawing/2014/main" id="{C837CFDD-2925-5C4E-53D7-F466498B63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2428"/>
                <a:ext cx="17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94" name="Rectangle 322">
                <a:extLst>
                  <a:ext uri="{FF2B5EF4-FFF2-40B4-BE49-F238E27FC236}">
                    <a16:creationId xmlns:a16="http://schemas.microsoft.com/office/drawing/2014/main" id="{CFBBB6C5-FAA8-C363-5D15-507AB8AB95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2428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95" name="Rectangle 323">
                <a:extLst>
                  <a:ext uri="{FF2B5EF4-FFF2-40B4-BE49-F238E27FC236}">
                    <a16:creationId xmlns:a16="http://schemas.microsoft.com/office/drawing/2014/main" id="{EBADE59A-AFF1-B029-9F25-3B858AD60A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2428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96" name="Rectangle 324">
                <a:extLst>
                  <a:ext uri="{FF2B5EF4-FFF2-40B4-BE49-F238E27FC236}">
                    <a16:creationId xmlns:a16="http://schemas.microsoft.com/office/drawing/2014/main" id="{FC9CD7F9-92B3-6AF7-6026-D04ADA1195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2428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97" name="Rectangle 325">
                <a:extLst>
                  <a:ext uri="{FF2B5EF4-FFF2-40B4-BE49-F238E27FC236}">
                    <a16:creationId xmlns:a16="http://schemas.microsoft.com/office/drawing/2014/main" id="{B7E060D5-9503-FDE9-3846-E97641EAF6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2428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98" name="Rectangle 326">
                <a:extLst>
                  <a:ext uri="{FF2B5EF4-FFF2-40B4-BE49-F238E27FC236}">
                    <a16:creationId xmlns:a16="http://schemas.microsoft.com/office/drawing/2014/main" id="{C694EBF1-0363-3EAE-8818-8BB2FAFA8D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2428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399" name="Rectangle 327">
                <a:extLst>
                  <a:ext uri="{FF2B5EF4-FFF2-40B4-BE49-F238E27FC236}">
                    <a16:creationId xmlns:a16="http://schemas.microsoft.com/office/drawing/2014/main" id="{D30380CF-497C-91C4-5B13-1E74B0784C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2428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00" name="Rectangle 328">
                <a:extLst>
                  <a:ext uri="{FF2B5EF4-FFF2-40B4-BE49-F238E27FC236}">
                    <a16:creationId xmlns:a16="http://schemas.microsoft.com/office/drawing/2014/main" id="{BBABFCCA-46CA-9C21-EB7B-61F54BA7CA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2428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01" name="Rectangle 329">
                <a:extLst>
                  <a:ext uri="{FF2B5EF4-FFF2-40B4-BE49-F238E27FC236}">
                    <a16:creationId xmlns:a16="http://schemas.microsoft.com/office/drawing/2014/main" id="{BFAEF662-4263-EE16-0319-C576750122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2428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02" name="Rectangle 330">
                <a:extLst>
                  <a:ext uri="{FF2B5EF4-FFF2-40B4-BE49-F238E27FC236}">
                    <a16:creationId xmlns:a16="http://schemas.microsoft.com/office/drawing/2014/main" id="{1E9B7C07-08C2-2CBF-DDA3-93BC6BDD84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428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03" name="Rectangle 331">
                <a:extLst>
                  <a:ext uri="{FF2B5EF4-FFF2-40B4-BE49-F238E27FC236}">
                    <a16:creationId xmlns:a16="http://schemas.microsoft.com/office/drawing/2014/main" id="{05E0B8B6-E182-529C-F0C4-094EC56FCC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2428"/>
                <a:ext cx="17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04" name="Rectangle 332">
                <a:extLst>
                  <a:ext uri="{FF2B5EF4-FFF2-40B4-BE49-F238E27FC236}">
                    <a16:creationId xmlns:a16="http://schemas.microsoft.com/office/drawing/2014/main" id="{C66FBA2D-AA58-2B6D-B057-647E981C45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" y="2547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3.15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05" name="Rectangle 333">
                <a:extLst>
                  <a:ext uri="{FF2B5EF4-FFF2-40B4-BE49-F238E27FC236}">
                    <a16:creationId xmlns:a16="http://schemas.microsoft.com/office/drawing/2014/main" id="{8ABD5CA1-C122-EEBB-9BF5-2A244572C6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4" y="2547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06" name="Rectangle 334">
                <a:extLst>
                  <a:ext uri="{FF2B5EF4-FFF2-40B4-BE49-F238E27FC236}">
                    <a16:creationId xmlns:a16="http://schemas.microsoft.com/office/drawing/2014/main" id="{36605A6B-8EF2-3ECB-B4B9-2CEAFFBB87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2" y="2547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3.13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07" name="Rectangle 335">
                <a:extLst>
                  <a:ext uri="{FF2B5EF4-FFF2-40B4-BE49-F238E27FC236}">
                    <a16:creationId xmlns:a16="http://schemas.microsoft.com/office/drawing/2014/main" id="{15FA241E-031D-80C4-78AB-B407572A28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0" y="2547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08" name="Rectangle 336">
                <a:extLst>
                  <a:ext uri="{FF2B5EF4-FFF2-40B4-BE49-F238E27FC236}">
                    <a16:creationId xmlns:a16="http://schemas.microsoft.com/office/drawing/2014/main" id="{9573630A-B67D-3369-A060-B59025E7A1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7" y="2547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3.98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09" name="Rectangle 337">
                <a:extLst>
                  <a:ext uri="{FF2B5EF4-FFF2-40B4-BE49-F238E27FC236}">
                    <a16:creationId xmlns:a16="http://schemas.microsoft.com/office/drawing/2014/main" id="{C4922C00-C473-7663-1B2F-3D931582D0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" y="2547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10" name="Rectangle 338">
                <a:extLst>
                  <a:ext uri="{FF2B5EF4-FFF2-40B4-BE49-F238E27FC236}">
                    <a16:creationId xmlns:a16="http://schemas.microsoft.com/office/drawing/2014/main" id="{D0D88592-08D8-1B52-4F4F-44B0AA2AE5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3" y="2547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3.59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11" name="Rectangle 339">
                <a:extLst>
                  <a:ext uri="{FF2B5EF4-FFF2-40B4-BE49-F238E27FC236}">
                    <a16:creationId xmlns:a16="http://schemas.microsoft.com/office/drawing/2014/main" id="{1BC9109E-2608-EFE7-0851-C9E52EEF47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1" y="2547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12" name="Rectangle 340">
                <a:extLst>
                  <a:ext uri="{FF2B5EF4-FFF2-40B4-BE49-F238E27FC236}">
                    <a16:creationId xmlns:a16="http://schemas.microsoft.com/office/drawing/2014/main" id="{482D5DBE-9795-67A4-CF89-3B7B639893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8" y="2547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3.51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13" name="Rectangle 341">
                <a:extLst>
                  <a:ext uri="{FF2B5EF4-FFF2-40B4-BE49-F238E27FC236}">
                    <a16:creationId xmlns:a16="http://schemas.microsoft.com/office/drawing/2014/main" id="{098866EF-E97C-A439-9F1A-63C030DF73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2547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14" name="Rectangle 342">
                <a:extLst>
                  <a:ext uri="{FF2B5EF4-FFF2-40B4-BE49-F238E27FC236}">
                    <a16:creationId xmlns:a16="http://schemas.microsoft.com/office/drawing/2014/main" id="{545716E4-63D4-7259-4348-AA66B8BCDA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4" y="2547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3.92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15" name="Rectangle 343">
                <a:extLst>
                  <a:ext uri="{FF2B5EF4-FFF2-40B4-BE49-F238E27FC236}">
                    <a16:creationId xmlns:a16="http://schemas.microsoft.com/office/drawing/2014/main" id="{1D130983-03DC-250C-B9B7-6FE9E4C74A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2" y="2547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16" name="Rectangle 344">
                <a:extLst>
                  <a:ext uri="{FF2B5EF4-FFF2-40B4-BE49-F238E27FC236}">
                    <a16:creationId xmlns:a16="http://schemas.microsoft.com/office/drawing/2014/main" id="{81623C4B-C9F1-80FA-2F0A-DB3CB9F2AE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9" y="2547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3.96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17" name="Rectangle 345">
                <a:extLst>
                  <a:ext uri="{FF2B5EF4-FFF2-40B4-BE49-F238E27FC236}">
                    <a16:creationId xmlns:a16="http://schemas.microsoft.com/office/drawing/2014/main" id="{436B26F5-D9FC-F851-B835-80803F296C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8" y="2547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18" name="Rectangle 346">
                <a:extLst>
                  <a:ext uri="{FF2B5EF4-FFF2-40B4-BE49-F238E27FC236}">
                    <a16:creationId xmlns:a16="http://schemas.microsoft.com/office/drawing/2014/main" id="{A75F614E-F9F6-8E54-C97C-CB8A001A79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5" y="2547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3.66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19" name="Rectangle 347">
                <a:extLst>
                  <a:ext uri="{FF2B5EF4-FFF2-40B4-BE49-F238E27FC236}">
                    <a16:creationId xmlns:a16="http://schemas.microsoft.com/office/drawing/2014/main" id="{5611E07F-86EE-B889-BC33-583E47241A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3" y="2547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20" name="Rectangle 348">
                <a:extLst>
                  <a:ext uri="{FF2B5EF4-FFF2-40B4-BE49-F238E27FC236}">
                    <a16:creationId xmlns:a16="http://schemas.microsoft.com/office/drawing/2014/main" id="{2D8287EE-F93B-E5B8-61F2-996251047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1" y="2547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3.33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21" name="Rectangle 349">
                <a:extLst>
                  <a:ext uri="{FF2B5EF4-FFF2-40B4-BE49-F238E27FC236}">
                    <a16:creationId xmlns:a16="http://schemas.microsoft.com/office/drawing/2014/main" id="{79816F8A-FEF3-C043-183C-377136DAF2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9" y="2547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22" name="Rectangle 350">
                <a:extLst>
                  <a:ext uri="{FF2B5EF4-FFF2-40B4-BE49-F238E27FC236}">
                    <a16:creationId xmlns:a16="http://schemas.microsoft.com/office/drawing/2014/main" id="{B0A42EEE-1D86-C054-EE1D-5BC4722171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6" y="2547"/>
                <a:ext cx="176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3.41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23" name="Rectangle 351">
                <a:extLst>
                  <a:ext uri="{FF2B5EF4-FFF2-40B4-BE49-F238E27FC236}">
                    <a16:creationId xmlns:a16="http://schemas.microsoft.com/office/drawing/2014/main" id="{42C16E2E-C368-9BA9-2F53-4C8E211F7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2547"/>
                <a:ext cx="25" cy="1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24" name="Rectangle 352">
                <a:extLst>
                  <a:ext uri="{FF2B5EF4-FFF2-40B4-BE49-F238E27FC236}">
                    <a16:creationId xmlns:a16="http://schemas.microsoft.com/office/drawing/2014/main" id="{7407F4A9-4C41-22A2-D6C2-82D99DF31B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2539"/>
                <a:ext cx="17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25" name="Rectangle 353">
                <a:extLst>
                  <a:ext uri="{FF2B5EF4-FFF2-40B4-BE49-F238E27FC236}">
                    <a16:creationId xmlns:a16="http://schemas.microsoft.com/office/drawing/2014/main" id="{C13B8715-981B-098B-3B89-321345B6C9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" y="2539"/>
                <a:ext cx="33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26" name="Rectangle 354">
                <a:extLst>
                  <a:ext uri="{FF2B5EF4-FFF2-40B4-BE49-F238E27FC236}">
                    <a16:creationId xmlns:a16="http://schemas.microsoft.com/office/drawing/2014/main" id="{EDE379B6-F51E-2B63-DEC9-7780321F4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2539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27" name="Rectangle 355">
                <a:extLst>
                  <a:ext uri="{FF2B5EF4-FFF2-40B4-BE49-F238E27FC236}">
                    <a16:creationId xmlns:a16="http://schemas.microsoft.com/office/drawing/2014/main" id="{15F4603B-742B-4C56-7CC7-164547EB67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1" y="2539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28" name="Rectangle 356">
                <a:extLst>
                  <a:ext uri="{FF2B5EF4-FFF2-40B4-BE49-F238E27FC236}">
                    <a16:creationId xmlns:a16="http://schemas.microsoft.com/office/drawing/2014/main" id="{3B90D2A1-EC4D-FD6A-BBD8-49EDF153E7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2539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29" name="Rectangle 357">
                <a:extLst>
                  <a:ext uri="{FF2B5EF4-FFF2-40B4-BE49-F238E27FC236}">
                    <a16:creationId xmlns:a16="http://schemas.microsoft.com/office/drawing/2014/main" id="{607B08CD-C655-5DA2-92F0-57B34206A8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7" y="2539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30" name="Rectangle 358">
                <a:extLst>
                  <a:ext uri="{FF2B5EF4-FFF2-40B4-BE49-F238E27FC236}">
                    <a16:creationId xmlns:a16="http://schemas.microsoft.com/office/drawing/2014/main" id="{58BE1FA0-BDC3-60F8-6618-83A701C353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2539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31" name="Rectangle 359">
                <a:extLst>
                  <a:ext uri="{FF2B5EF4-FFF2-40B4-BE49-F238E27FC236}">
                    <a16:creationId xmlns:a16="http://schemas.microsoft.com/office/drawing/2014/main" id="{3B74ABF9-D12C-46C2-5118-A4C9056552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82" y="2539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32" name="Rectangle 360">
                <a:extLst>
                  <a:ext uri="{FF2B5EF4-FFF2-40B4-BE49-F238E27FC236}">
                    <a16:creationId xmlns:a16="http://schemas.microsoft.com/office/drawing/2014/main" id="{34AFD776-FD44-B924-945E-D1B8881F03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2539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33" name="Rectangle 361">
                <a:extLst>
                  <a:ext uri="{FF2B5EF4-FFF2-40B4-BE49-F238E27FC236}">
                    <a16:creationId xmlns:a16="http://schemas.microsoft.com/office/drawing/2014/main" id="{70ECE58D-80C5-4133-28C1-342F73C3D3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8" y="2539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34" name="Rectangle 362">
                <a:extLst>
                  <a:ext uri="{FF2B5EF4-FFF2-40B4-BE49-F238E27FC236}">
                    <a16:creationId xmlns:a16="http://schemas.microsoft.com/office/drawing/2014/main" id="{057B4E30-6ABC-613B-1977-4602BB7355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2539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35" name="Rectangle 363">
                <a:extLst>
                  <a:ext uri="{FF2B5EF4-FFF2-40B4-BE49-F238E27FC236}">
                    <a16:creationId xmlns:a16="http://schemas.microsoft.com/office/drawing/2014/main" id="{FDA28AB6-CBDB-C444-1C97-283335FD73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74" y="2539"/>
                <a:ext cx="339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36" name="Rectangle 364">
                <a:extLst>
                  <a:ext uri="{FF2B5EF4-FFF2-40B4-BE49-F238E27FC236}">
                    <a16:creationId xmlns:a16="http://schemas.microsoft.com/office/drawing/2014/main" id="{50DDA2B6-C83B-9DDD-7C39-CF136F3E86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2539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37" name="Rectangle 365">
                <a:extLst>
                  <a:ext uri="{FF2B5EF4-FFF2-40B4-BE49-F238E27FC236}">
                    <a16:creationId xmlns:a16="http://schemas.microsoft.com/office/drawing/2014/main" id="{1A7688F0-1738-A2CF-9D74-DEA68271A5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9" y="2539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38" name="Rectangle 366">
                <a:extLst>
                  <a:ext uri="{FF2B5EF4-FFF2-40B4-BE49-F238E27FC236}">
                    <a16:creationId xmlns:a16="http://schemas.microsoft.com/office/drawing/2014/main" id="{26093A58-962D-1835-2DA4-422F7CAB5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2539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39" name="Rectangle 367">
                <a:extLst>
                  <a:ext uri="{FF2B5EF4-FFF2-40B4-BE49-F238E27FC236}">
                    <a16:creationId xmlns:a16="http://schemas.microsoft.com/office/drawing/2014/main" id="{D14F4E6F-1E82-D78A-5528-6BDF8F3B70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65" y="2539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40" name="Rectangle 368">
                <a:extLst>
                  <a:ext uri="{FF2B5EF4-FFF2-40B4-BE49-F238E27FC236}">
                    <a16:creationId xmlns:a16="http://schemas.microsoft.com/office/drawing/2014/main" id="{E51936AB-C654-4183-D4F8-A61EC54EA9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2539"/>
                <a:ext cx="5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41" name="Rectangle 369">
                <a:extLst>
                  <a:ext uri="{FF2B5EF4-FFF2-40B4-BE49-F238E27FC236}">
                    <a16:creationId xmlns:a16="http://schemas.microsoft.com/office/drawing/2014/main" id="{6A00C173-5A04-CD3E-D078-1F5FE58A77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10" y="2539"/>
                <a:ext cx="340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42" name="Rectangle 370">
                <a:extLst>
                  <a:ext uri="{FF2B5EF4-FFF2-40B4-BE49-F238E27FC236}">
                    <a16:creationId xmlns:a16="http://schemas.microsoft.com/office/drawing/2014/main" id="{6D41A84C-24BC-42EE-806D-E4AAE1E1AA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539"/>
                <a:ext cx="6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43" name="Rectangle 371">
                <a:extLst>
                  <a:ext uri="{FF2B5EF4-FFF2-40B4-BE49-F238E27FC236}">
                    <a16:creationId xmlns:a16="http://schemas.microsoft.com/office/drawing/2014/main" id="{00E697D1-9DE6-075E-BFD6-9D2DFBF555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6" y="2539"/>
                <a:ext cx="334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44" name="Rectangle 372">
                <a:extLst>
                  <a:ext uri="{FF2B5EF4-FFF2-40B4-BE49-F238E27FC236}">
                    <a16:creationId xmlns:a16="http://schemas.microsoft.com/office/drawing/2014/main" id="{C7B2F4B2-522E-C07D-87D6-9AB4461E3E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2539"/>
                <a:ext cx="17" cy="5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45" name="Rectangle 373">
                <a:extLst>
                  <a:ext uri="{FF2B5EF4-FFF2-40B4-BE49-F238E27FC236}">
                    <a16:creationId xmlns:a16="http://schemas.microsoft.com/office/drawing/2014/main" id="{DB123EE2-933A-1984-BABD-2E7158E479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2544"/>
                <a:ext cx="17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46" name="Rectangle 374">
                <a:extLst>
                  <a:ext uri="{FF2B5EF4-FFF2-40B4-BE49-F238E27FC236}">
                    <a16:creationId xmlns:a16="http://schemas.microsoft.com/office/drawing/2014/main" id="{D9558ED6-148C-ABE1-885C-D59A208774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2544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47" name="Rectangle 375">
                <a:extLst>
                  <a:ext uri="{FF2B5EF4-FFF2-40B4-BE49-F238E27FC236}">
                    <a16:creationId xmlns:a16="http://schemas.microsoft.com/office/drawing/2014/main" id="{20BBF061-D95A-17C7-B84E-92F7E2D36E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2544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48" name="Rectangle 376">
                <a:extLst>
                  <a:ext uri="{FF2B5EF4-FFF2-40B4-BE49-F238E27FC236}">
                    <a16:creationId xmlns:a16="http://schemas.microsoft.com/office/drawing/2014/main" id="{CA7797D8-092F-7390-2530-1598577CE5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7" y="2544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49" name="Rectangle 377">
                <a:extLst>
                  <a:ext uri="{FF2B5EF4-FFF2-40B4-BE49-F238E27FC236}">
                    <a16:creationId xmlns:a16="http://schemas.microsoft.com/office/drawing/2014/main" id="{FDE96524-67CA-5D99-4D1F-E14F8D2770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2" y="2544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50" name="Rectangle 378">
                <a:extLst>
                  <a:ext uri="{FF2B5EF4-FFF2-40B4-BE49-F238E27FC236}">
                    <a16:creationId xmlns:a16="http://schemas.microsoft.com/office/drawing/2014/main" id="{2F20A71D-CC30-39DB-F2AC-4AAA8EFB1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8" y="2544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51" name="Rectangle 379">
                <a:extLst>
                  <a:ext uri="{FF2B5EF4-FFF2-40B4-BE49-F238E27FC236}">
                    <a16:creationId xmlns:a16="http://schemas.microsoft.com/office/drawing/2014/main" id="{DA125383-4119-5083-AB75-4F5599A29B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3" y="2544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52" name="Rectangle 380">
                <a:extLst>
                  <a:ext uri="{FF2B5EF4-FFF2-40B4-BE49-F238E27FC236}">
                    <a16:creationId xmlns:a16="http://schemas.microsoft.com/office/drawing/2014/main" id="{369CC21A-B0BA-AB85-5D4B-84B6B0D9B4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9" y="2544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53" name="Rectangle 381">
                <a:extLst>
                  <a:ext uri="{FF2B5EF4-FFF2-40B4-BE49-F238E27FC236}">
                    <a16:creationId xmlns:a16="http://schemas.microsoft.com/office/drawing/2014/main" id="{4FFDF6AF-9231-3FD0-C0FD-9629ED5CAF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2544"/>
                <a:ext cx="5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54" name="Rectangle 382">
                <a:extLst>
                  <a:ext uri="{FF2B5EF4-FFF2-40B4-BE49-F238E27FC236}">
                    <a16:creationId xmlns:a16="http://schemas.microsoft.com/office/drawing/2014/main" id="{F8CBEA8F-5CD2-8876-D5F5-57FD964CAE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0" y="2544"/>
                <a:ext cx="6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55" name="Rectangle 383">
                <a:extLst>
                  <a:ext uri="{FF2B5EF4-FFF2-40B4-BE49-F238E27FC236}">
                    <a16:creationId xmlns:a16="http://schemas.microsoft.com/office/drawing/2014/main" id="{DD44F0B0-91BC-334B-80C1-C1378CE5B8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" y="2544"/>
                <a:ext cx="17" cy="111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56" name="Rectangle 384">
                <a:extLst>
                  <a:ext uri="{FF2B5EF4-FFF2-40B4-BE49-F238E27FC236}">
                    <a16:creationId xmlns:a16="http://schemas.microsoft.com/office/drawing/2014/main" id="{39284DC1-C33A-81E4-8E42-A6DADF420F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6" y="2663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3.71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57" name="Rectangle 385">
                <a:extLst>
                  <a:ext uri="{FF2B5EF4-FFF2-40B4-BE49-F238E27FC236}">
                    <a16:creationId xmlns:a16="http://schemas.microsoft.com/office/drawing/2014/main" id="{E1E455A2-9095-8F70-FCCF-684315342E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4" y="2663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58" name="Rectangle 386">
                <a:extLst>
                  <a:ext uri="{FF2B5EF4-FFF2-40B4-BE49-F238E27FC236}">
                    <a16:creationId xmlns:a16="http://schemas.microsoft.com/office/drawing/2014/main" id="{F20678DC-A56C-EFD5-B9C2-18D8E4C2BE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2" y="2663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3.74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59" name="Rectangle 387">
                <a:extLst>
                  <a:ext uri="{FF2B5EF4-FFF2-40B4-BE49-F238E27FC236}">
                    <a16:creationId xmlns:a16="http://schemas.microsoft.com/office/drawing/2014/main" id="{C9133DE1-0A80-8650-261F-3103D3A9F8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0" y="2663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60" name="Rectangle 388">
                <a:extLst>
                  <a:ext uri="{FF2B5EF4-FFF2-40B4-BE49-F238E27FC236}">
                    <a16:creationId xmlns:a16="http://schemas.microsoft.com/office/drawing/2014/main" id="{93E1E842-BB80-9D07-AD1B-0AE01D5B86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7" y="2663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3.30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61" name="Rectangle 389">
                <a:extLst>
                  <a:ext uri="{FF2B5EF4-FFF2-40B4-BE49-F238E27FC236}">
                    <a16:creationId xmlns:a16="http://schemas.microsoft.com/office/drawing/2014/main" id="{285374B4-9488-DB6A-19D4-6C6A7B71B6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5" y="2663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62" name="Rectangle 390">
                <a:extLst>
                  <a:ext uri="{FF2B5EF4-FFF2-40B4-BE49-F238E27FC236}">
                    <a16:creationId xmlns:a16="http://schemas.microsoft.com/office/drawing/2014/main" id="{17DFDB9A-AB54-17FD-E17F-D6E2A934D8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3" y="2663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3.46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63" name="Rectangle 391">
                <a:extLst>
                  <a:ext uri="{FF2B5EF4-FFF2-40B4-BE49-F238E27FC236}">
                    <a16:creationId xmlns:a16="http://schemas.microsoft.com/office/drawing/2014/main" id="{703D99B6-5309-7EBC-ED14-916735C35F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1" y="2663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64" name="Rectangle 392">
                <a:extLst>
                  <a:ext uri="{FF2B5EF4-FFF2-40B4-BE49-F238E27FC236}">
                    <a16:creationId xmlns:a16="http://schemas.microsoft.com/office/drawing/2014/main" id="{54D45D39-F40B-CD1F-D9AA-7B795980E5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8" y="2663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3.40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65" name="Rectangle 393">
                <a:extLst>
                  <a:ext uri="{FF2B5EF4-FFF2-40B4-BE49-F238E27FC236}">
                    <a16:creationId xmlns:a16="http://schemas.microsoft.com/office/drawing/2014/main" id="{9E5D11F7-EA29-D290-9A0C-7C6616CF04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756" y="2663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66" name="Rectangle 394">
                <a:extLst>
                  <a:ext uri="{FF2B5EF4-FFF2-40B4-BE49-F238E27FC236}">
                    <a16:creationId xmlns:a16="http://schemas.microsoft.com/office/drawing/2014/main" id="{D49DB0D1-B841-6498-661F-4A3DD6C949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14" y="2663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3.26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67" name="Rectangle 395">
                <a:extLst>
                  <a:ext uri="{FF2B5EF4-FFF2-40B4-BE49-F238E27FC236}">
                    <a16:creationId xmlns:a16="http://schemas.microsoft.com/office/drawing/2014/main" id="{D8CE5360-884D-0351-5C6D-A690E75261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02" y="2663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68" name="Rectangle 396">
                <a:extLst>
                  <a:ext uri="{FF2B5EF4-FFF2-40B4-BE49-F238E27FC236}">
                    <a16:creationId xmlns:a16="http://schemas.microsoft.com/office/drawing/2014/main" id="{3E842A9D-E3E5-969F-2691-84AD1E9812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59" y="2663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3.92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69" name="Rectangle 397">
                <a:extLst>
                  <a:ext uri="{FF2B5EF4-FFF2-40B4-BE49-F238E27FC236}">
                    <a16:creationId xmlns:a16="http://schemas.microsoft.com/office/drawing/2014/main" id="{605F15FF-3010-5F07-8B20-CC2B6C58A4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48" y="2663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70" name="Rectangle 398">
                <a:extLst>
                  <a:ext uri="{FF2B5EF4-FFF2-40B4-BE49-F238E27FC236}">
                    <a16:creationId xmlns:a16="http://schemas.microsoft.com/office/drawing/2014/main" id="{A0A11D00-B72E-F550-28E4-C88D185535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5" y="2663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3.39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71" name="Rectangle 399">
                <a:extLst>
                  <a:ext uri="{FF2B5EF4-FFF2-40B4-BE49-F238E27FC236}">
                    <a16:creationId xmlns:a16="http://schemas.microsoft.com/office/drawing/2014/main" id="{CF760B55-AF46-CE43-9AA4-9FB9B03437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93" y="2663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72" name="Rectangle 400">
                <a:extLst>
                  <a:ext uri="{FF2B5EF4-FFF2-40B4-BE49-F238E27FC236}">
                    <a16:creationId xmlns:a16="http://schemas.microsoft.com/office/drawing/2014/main" id="{42C6E03A-7CFD-95E2-E710-EFE4661C83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1" y="2663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3.44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73" name="Rectangle 401">
                <a:extLst>
                  <a:ext uri="{FF2B5EF4-FFF2-40B4-BE49-F238E27FC236}">
                    <a16:creationId xmlns:a16="http://schemas.microsoft.com/office/drawing/2014/main" id="{8F354280-A253-5844-5B62-C1FD6B25E2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9" y="2663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74" name="Rectangle 402">
                <a:extLst>
                  <a:ext uri="{FF2B5EF4-FFF2-40B4-BE49-F238E27FC236}">
                    <a16:creationId xmlns:a16="http://schemas.microsoft.com/office/drawing/2014/main" id="{10632C4A-0272-B109-9945-D32863B4E1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96" y="2663"/>
                <a:ext cx="176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3.55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75" name="Rectangle 403">
                <a:extLst>
                  <a:ext uri="{FF2B5EF4-FFF2-40B4-BE49-F238E27FC236}">
                    <a16:creationId xmlns:a16="http://schemas.microsoft.com/office/drawing/2014/main" id="{FA0656E3-AB2C-6B45-0FE6-5073BD6B0D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4" y="2663"/>
                <a:ext cx="25" cy="1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defTabSz="820738" eaLnBrk="0" hangingPunct="0"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/>
                <a:r>
                  <a:rPr lang="en-US" altLang="en-US" sz="1800">
                    <a:solidFill>
                      <a:srgbClr val="000000"/>
                    </a:solidFill>
                    <a:latin typeface="Arial" panose="020B0604020202020204" pitchFamily="34" charset="0"/>
                  </a:rPr>
                  <a:t> </a:t>
                </a:r>
                <a:endParaRPr lang="en-US" altLang="en-US" sz="1900">
                  <a:latin typeface="Arial" panose="020B0604020202020204" pitchFamily="34" charset="0"/>
                </a:endParaRPr>
              </a:p>
            </p:txBody>
          </p:sp>
          <p:sp>
            <p:nvSpPr>
              <p:cNvPr id="515476" name="Rectangle 404">
                <a:extLst>
                  <a:ext uri="{FF2B5EF4-FFF2-40B4-BE49-F238E27FC236}">
                    <a16:creationId xmlns:a16="http://schemas.microsoft.com/office/drawing/2014/main" id="{886D245F-94B7-A040-A630-FE8C6E0447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34" y="2655"/>
                <a:ext cx="17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77" name="Rectangle 405">
                <a:extLst>
                  <a:ext uri="{FF2B5EF4-FFF2-40B4-BE49-F238E27FC236}">
                    <a16:creationId xmlns:a16="http://schemas.microsoft.com/office/drawing/2014/main" id="{E4E197E1-AC47-8DFB-9AAF-D1613A80E0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51" y="2655"/>
                <a:ext cx="334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78" name="Rectangle 406">
                <a:extLst>
                  <a:ext uri="{FF2B5EF4-FFF2-40B4-BE49-F238E27FC236}">
                    <a16:creationId xmlns:a16="http://schemas.microsoft.com/office/drawing/2014/main" id="{AEB4B232-69AA-8BE0-5385-5752FE210B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5" y="2655"/>
                <a:ext cx="6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5479" name="Rectangle 407">
                <a:extLst>
                  <a:ext uri="{FF2B5EF4-FFF2-40B4-BE49-F238E27FC236}">
                    <a16:creationId xmlns:a16="http://schemas.microsoft.com/office/drawing/2014/main" id="{1B924D40-C32B-C820-A433-480EA76397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91" y="2655"/>
                <a:ext cx="340" cy="6"/>
              </a:xfrm>
              <a:prstGeom prst="rect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15481" name="Rectangle 409">
              <a:extLst>
                <a:ext uri="{FF2B5EF4-FFF2-40B4-BE49-F238E27FC236}">
                  <a16:creationId xmlns:a16="http://schemas.microsoft.com/office/drawing/2014/main" id="{8FA0B034-BAF5-A507-85C6-DD49783C24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1" y="265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82" name="Rectangle 410">
              <a:extLst>
                <a:ext uri="{FF2B5EF4-FFF2-40B4-BE49-F238E27FC236}">
                  <a16:creationId xmlns:a16="http://schemas.microsoft.com/office/drawing/2014/main" id="{4E09D4CC-BBD2-072E-A9FA-D48F2CA290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7" y="2655"/>
              <a:ext cx="34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83" name="Rectangle 411">
              <a:extLst>
                <a:ext uri="{FF2B5EF4-FFF2-40B4-BE49-F238E27FC236}">
                  <a16:creationId xmlns:a16="http://schemas.microsoft.com/office/drawing/2014/main" id="{08CAE671-2074-DB37-EDAE-FAF19489FB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7" y="2655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84" name="Rectangle 412">
              <a:extLst>
                <a:ext uri="{FF2B5EF4-FFF2-40B4-BE49-F238E27FC236}">
                  <a16:creationId xmlns:a16="http://schemas.microsoft.com/office/drawing/2014/main" id="{A95ABEC8-468A-C2D4-C9A9-ED27627FA3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2" y="2655"/>
              <a:ext cx="34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85" name="Rectangle 413">
              <a:extLst>
                <a:ext uri="{FF2B5EF4-FFF2-40B4-BE49-F238E27FC236}">
                  <a16:creationId xmlns:a16="http://schemas.microsoft.com/office/drawing/2014/main" id="{4D4105A9-336E-927D-7B20-069AA3E440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2" y="265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86" name="Rectangle 414">
              <a:extLst>
                <a:ext uri="{FF2B5EF4-FFF2-40B4-BE49-F238E27FC236}">
                  <a16:creationId xmlns:a16="http://schemas.microsoft.com/office/drawing/2014/main" id="{A08E7D5A-F9FC-9F1E-A271-AFBAF7481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8" y="2655"/>
              <a:ext cx="34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87" name="Rectangle 415">
              <a:extLst>
                <a:ext uri="{FF2B5EF4-FFF2-40B4-BE49-F238E27FC236}">
                  <a16:creationId xmlns:a16="http://schemas.microsoft.com/office/drawing/2014/main" id="{F2617639-2643-2FA9-D189-1D70AA92F6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8" y="265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88" name="Rectangle 416">
              <a:extLst>
                <a:ext uri="{FF2B5EF4-FFF2-40B4-BE49-F238E27FC236}">
                  <a16:creationId xmlns:a16="http://schemas.microsoft.com/office/drawing/2014/main" id="{7617BEB4-5A5A-E93B-8006-58B31B8834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4" y="2655"/>
              <a:ext cx="33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89" name="Rectangle 417">
              <a:extLst>
                <a:ext uri="{FF2B5EF4-FFF2-40B4-BE49-F238E27FC236}">
                  <a16:creationId xmlns:a16="http://schemas.microsoft.com/office/drawing/2014/main" id="{F7B8D12E-7E08-38A8-19B9-1990C651F5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3" y="265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90" name="Rectangle 418">
              <a:extLst>
                <a:ext uri="{FF2B5EF4-FFF2-40B4-BE49-F238E27FC236}">
                  <a16:creationId xmlns:a16="http://schemas.microsoft.com/office/drawing/2014/main" id="{CBEA4407-2D6F-64AC-A123-B6349B7C0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2655"/>
              <a:ext cx="34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91" name="Rectangle 419">
              <a:extLst>
                <a:ext uri="{FF2B5EF4-FFF2-40B4-BE49-F238E27FC236}">
                  <a16:creationId xmlns:a16="http://schemas.microsoft.com/office/drawing/2014/main" id="{5B4ACA8F-EAFD-4C50-0A7E-4017878BF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9" y="265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92" name="Rectangle 420">
              <a:extLst>
                <a:ext uri="{FF2B5EF4-FFF2-40B4-BE49-F238E27FC236}">
                  <a16:creationId xmlns:a16="http://schemas.microsoft.com/office/drawing/2014/main" id="{29A6D7D0-9521-A8FC-7139-CF9B53AB99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5" y="2655"/>
              <a:ext cx="34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93" name="Rectangle 421">
              <a:extLst>
                <a:ext uri="{FF2B5EF4-FFF2-40B4-BE49-F238E27FC236}">
                  <a16:creationId xmlns:a16="http://schemas.microsoft.com/office/drawing/2014/main" id="{35C83B4B-515C-B580-580F-F34D2C1FED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5" y="2655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94" name="Rectangle 422">
              <a:extLst>
                <a:ext uri="{FF2B5EF4-FFF2-40B4-BE49-F238E27FC236}">
                  <a16:creationId xmlns:a16="http://schemas.microsoft.com/office/drawing/2014/main" id="{3FE7F2B1-F8E1-762C-DB0C-563D61E8DE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0" y="2655"/>
              <a:ext cx="34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95" name="Rectangle 423">
              <a:extLst>
                <a:ext uri="{FF2B5EF4-FFF2-40B4-BE49-F238E27FC236}">
                  <a16:creationId xmlns:a16="http://schemas.microsoft.com/office/drawing/2014/main" id="{A7553018-12D8-3A88-9F29-D7464FD12E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0" y="2655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96" name="Rectangle 424">
              <a:extLst>
                <a:ext uri="{FF2B5EF4-FFF2-40B4-BE49-F238E27FC236}">
                  <a16:creationId xmlns:a16="http://schemas.microsoft.com/office/drawing/2014/main" id="{0286A36D-D379-4ADB-0F11-E45733E9F1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6" y="2655"/>
              <a:ext cx="33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97" name="Rectangle 425">
              <a:extLst>
                <a:ext uri="{FF2B5EF4-FFF2-40B4-BE49-F238E27FC236}">
                  <a16:creationId xmlns:a16="http://schemas.microsoft.com/office/drawing/2014/main" id="{7A65EA0E-FCE0-B393-70C7-CEEA28BC3E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" y="2655"/>
              <a:ext cx="1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98" name="Rectangle 426">
              <a:extLst>
                <a:ext uri="{FF2B5EF4-FFF2-40B4-BE49-F238E27FC236}">
                  <a16:creationId xmlns:a16="http://schemas.microsoft.com/office/drawing/2014/main" id="{F086D82D-61FC-9EC4-FA87-C64F773DEE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2661"/>
              <a:ext cx="17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499" name="Rectangle 427">
              <a:extLst>
                <a:ext uri="{FF2B5EF4-FFF2-40B4-BE49-F238E27FC236}">
                  <a16:creationId xmlns:a16="http://schemas.microsoft.com/office/drawing/2014/main" id="{F8F5456D-9F1A-FC3C-6B9C-2AC7D9DF5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5" y="266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00" name="Rectangle 428">
              <a:extLst>
                <a:ext uri="{FF2B5EF4-FFF2-40B4-BE49-F238E27FC236}">
                  <a16:creationId xmlns:a16="http://schemas.microsoft.com/office/drawing/2014/main" id="{FEC57051-BC78-53EE-7BA5-47596D46B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1" y="266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01" name="Rectangle 429">
              <a:extLst>
                <a:ext uri="{FF2B5EF4-FFF2-40B4-BE49-F238E27FC236}">
                  <a16:creationId xmlns:a16="http://schemas.microsoft.com/office/drawing/2014/main" id="{D4ED2927-7171-8BAC-6795-A4A903021A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7" y="2661"/>
              <a:ext cx="5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02" name="Rectangle 430">
              <a:extLst>
                <a:ext uri="{FF2B5EF4-FFF2-40B4-BE49-F238E27FC236}">
                  <a16:creationId xmlns:a16="http://schemas.microsoft.com/office/drawing/2014/main" id="{C4643ADA-E520-8CB3-1B67-B0F24ED7E2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2" y="266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03" name="Rectangle 431">
              <a:extLst>
                <a:ext uri="{FF2B5EF4-FFF2-40B4-BE49-F238E27FC236}">
                  <a16:creationId xmlns:a16="http://schemas.microsoft.com/office/drawing/2014/main" id="{1B47DD72-1B25-AF6A-6A45-7A5DD20E81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8" y="266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04" name="Rectangle 432">
              <a:extLst>
                <a:ext uri="{FF2B5EF4-FFF2-40B4-BE49-F238E27FC236}">
                  <a16:creationId xmlns:a16="http://schemas.microsoft.com/office/drawing/2014/main" id="{49F628D5-3C13-CFF9-EDA5-2FB5AFA8A4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3" y="266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05" name="Rectangle 433">
              <a:extLst>
                <a:ext uri="{FF2B5EF4-FFF2-40B4-BE49-F238E27FC236}">
                  <a16:creationId xmlns:a16="http://schemas.microsoft.com/office/drawing/2014/main" id="{0BA49B1D-8AFA-0800-EC6C-EA1CAB6C27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9" y="266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06" name="Rectangle 434">
              <a:extLst>
                <a:ext uri="{FF2B5EF4-FFF2-40B4-BE49-F238E27FC236}">
                  <a16:creationId xmlns:a16="http://schemas.microsoft.com/office/drawing/2014/main" id="{C5C14D68-B406-461B-0F6D-14F14376A5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5" y="2661"/>
              <a:ext cx="5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07" name="Rectangle 435">
              <a:extLst>
                <a:ext uri="{FF2B5EF4-FFF2-40B4-BE49-F238E27FC236}">
                  <a16:creationId xmlns:a16="http://schemas.microsoft.com/office/drawing/2014/main" id="{9866EB5F-3ACC-014F-0425-952EFF62D0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0" y="2661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08" name="Rectangle 436">
              <a:extLst>
                <a:ext uri="{FF2B5EF4-FFF2-40B4-BE49-F238E27FC236}">
                  <a16:creationId xmlns:a16="http://schemas.microsoft.com/office/drawing/2014/main" id="{0B1B2859-EFED-003E-0441-EF7B626CC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" y="2661"/>
              <a:ext cx="17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09" name="Rectangle 437">
              <a:extLst>
                <a:ext uri="{FF2B5EF4-FFF2-40B4-BE49-F238E27FC236}">
                  <a16:creationId xmlns:a16="http://schemas.microsoft.com/office/drawing/2014/main" id="{6C472755-2499-57AC-F3E4-A8F444DB86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6" y="2779"/>
              <a:ext cx="1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4.64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10" name="Rectangle 438">
              <a:extLst>
                <a:ext uri="{FF2B5EF4-FFF2-40B4-BE49-F238E27FC236}">
                  <a16:creationId xmlns:a16="http://schemas.microsoft.com/office/drawing/2014/main" id="{00C835C5-B0FD-123B-69BA-74D230C924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74" y="2779"/>
              <a:ext cx="25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11" name="Rectangle 439">
              <a:extLst>
                <a:ext uri="{FF2B5EF4-FFF2-40B4-BE49-F238E27FC236}">
                  <a16:creationId xmlns:a16="http://schemas.microsoft.com/office/drawing/2014/main" id="{386CA086-7145-159C-9D17-B766B5A7E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2" y="2779"/>
              <a:ext cx="1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4.48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12" name="Rectangle 440">
              <a:extLst>
                <a:ext uri="{FF2B5EF4-FFF2-40B4-BE49-F238E27FC236}">
                  <a16:creationId xmlns:a16="http://schemas.microsoft.com/office/drawing/2014/main" id="{17636937-BD0A-5021-C85B-52D346A35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0" y="2779"/>
              <a:ext cx="25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13" name="Rectangle 441">
              <a:extLst>
                <a:ext uri="{FF2B5EF4-FFF2-40B4-BE49-F238E27FC236}">
                  <a16:creationId xmlns:a16="http://schemas.microsoft.com/office/drawing/2014/main" id="{ED71E205-7341-78D0-FF03-22392A739D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7" y="2779"/>
              <a:ext cx="1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4.42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14" name="Rectangle 442">
              <a:extLst>
                <a:ext uri="{FF2B5EF4-FFF2-40B4-BE49-F238E27FC236}">
                  <a16:creationId xmlns:a16="http://schemas.microsoft.com/office/drawing/2014/main" id="{41855866-2CE7-E9B0-97BA-6DB612E99E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5" y="2779"/>
              <a:ext cx="25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15" name="Rectangle 443">
              <a:extLst>
                <a:ext uri="{FF2B5EF4-FFF2-40B4-BE49-F238E27FC236}">
                  <a16:creationId xmlns:a16="http://schemas.microsoft.com/office/drawing/2014/main" id="{9CE6F54D-063A-7A00-5D40-336FA4C0F3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23" y="2779"/>
              <a:ext cx="1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4.85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16" name="Rectangle 444">
              <a:extLst>
                <a:ext uri="{FF2B5EF4-FFF2-40B4-BE49-F238E27FC236}">
                  <a16:creationId xmlns:a16="http://schemas.microsoft.com/office/drawing/2014/main" id="{13506882-6D28-8B45-62BD-7BA3A12C21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1" y="2779"/>
              <a:ext cx="25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17" name="Rectangle 445">
              <a:extLst>
                <a:ext uri="{FF2B5EF4-FFF2-40B4-BE49-F238E27FC236}">
                  <a16:creationId xmlns:a16="http://schemas.microsoft.com/office/drawing/2014/main" id="{1A6897D4-A822-73B6-940C-C56DF5F11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8" y="2779"/>
              <a:ext cx="1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4.40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18" name="Rectangle 446">
              <a:extLst>
                <a:ext uri="{FF2B5EF4-FFF2-40B4-BE49-F238E27FC236}">
                  <a16:creationId xmlns:a16="http://schemas.microsoft.com/office/drawing/2014/main" id="{654EA012-B381-618D-F284-BF76F118F3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56" y="2779"/>
              <a:ext cx="25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19" name="Rectangle 447">
              <a:extLst>
                <a:ext uri="{FF2B5EF4-FFF2-40B4-BE49-F238E27FC236}">
                  <a16:creationId xmlns:a16="http://schemas.microsoft.com/office/drawing/2014/main" id="{7A468ABE-693C-1A14-188C-77F34B2582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4" y="2779"/>
              <a:ext cx="1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4.39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20" name="Rectangle 448">
              <a:extLst>
                <a:ext uri="{FF2B5EF4-FFF2-40B4-BE49-F238E27FC236}">
                  <a16:creationId xmlns:a16="http://schemas.microsoft.com/office/drawing/2014/main" id="{02B9C91D-08AA-6C8C-EAEC-E0DD1B877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02" y="2779"/>
              <a:ext cx="25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21" name="Rectangle 449">
              <a:extLst>
                <a:ext uri="{FF2B5EF4-FFF2-40B4-BE49-F238E27FC236}">
                  <a16:creationId xmlns:a16="http://schemas.microsoft.com/office/drawing/2014/main" id="{386EBB0D-F9F4-6FAE-FE6A-6C36053430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9" y="2779"/>
              <a:ext cx="1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4.43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22" name="Rectangle 450">
              <a:extLst>
                <a:ext uri="{FF2B5EF4-FFF2-40B4-BE49-F238E27FC236}">
                  <a16:creationId xmlns:a16="http://schemas.microsoft.com/office/drawing/2014/main" id="{A778EE8F-A4ED-9079-BB5D-231AFD6FF8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48" y="2779"/>
              <a:ext cx="25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23" name="Rectangle 451">
              <a:extLst>
                <a:ext uri="{FF2B5EF4-FFF2-40B4-BE49-F238E27FC236}">
                  <a16:creationId xmlns:a16="http://schemas.microsoft.com/office/drawing/2014/main" id="{DB7431EF-F54B-6F64-6D56-F590B53122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5" y="2779"/>
              <a:ext cx="1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4.59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24" name="Rectangle 452">
              <a:extLst>
                <a:ext uri="{FF2B5EF4-FFF2-40B4-BE49-F238E27FC236}">
                  <a16:creationId xmlns:a16="http://schemas.microsoft.com/office/drawing/2014/main" id="{CB84824C-9D48-FE10-3B28-315B71F79B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3" y="2779"/>
              <a:ext cx="25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25" name="Rectangle 453">
              <a:extLst>
                <a:ext uri="{FF2B5EF4-FFF2-40B4-BE49-F238E27FC236}">
                  <a16:creationId xmlns:a16="http://schemas.microsoft.com/office/drawing/2014/main" id="{86AD44A0-A9B6-0F27-7E25-DAF206A65A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1" y="2779"/>
              <a:ext cx="1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5.45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26" name="Rectangle 454">
              <a:extLst>
                <a:ext uri="{FF2B5EF4-FFF2-40B4-BE49-F238E27FC236}">
                  <a16:creationId xmlns:a16="http://schemas.microsoft.com/office/drawing/2014/main" id="{8354CB66-15D4-126C-70EB-21A952A374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9" y="2779"/>
              <a:ext cx="25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27" name="Rectangle 455">
              <a:extLst>
                <a:ext uri="{FF2B5EF4-FFF2-40B4-BE49-F238E27FC236}">
                  <a16:creationId xmlns:a16="http://schemas.microsoft.com/office/drawing/2014/main" id="{7362EEF4-D4A4-B6C7-307A-087CC9D41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6" y="2779"/>
              <a:ext cx="17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5.27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28" name="Rectangle 456">
              <a:extLst>
                <a:ext uri="{FF2B5EF4-FFF2-40B4-BE49-F238E27FC236}">
                  <a16:creationId xmlns:a16="http://schemas.microsoft.com/office/drawing/2014/main" id="{0C7D1EF8-BDC5-E23F-6EF1-9DBCFCDA7A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4" y="2779"/>
              <a:ext cx="25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en-US" sz="1800">
                  <a:solidFill>
                    <a:srgbClr val="000000"/>
                  </a:solidFill>
                  <a:latin typeface="Arial" panose="020B0604020202020204" pitchFamily="34" charset="0"/>
                </a:rPr>
                <a:t> </a:t>
              </a:r>
              <a:endParaRPr lang="en-US" altLang="en-US" sz="1900">
                <a:latin typeface="Arial" panose="020B0604020202020204" pitchFamily="34" charset="0"/>
              </a:endParaRPr>
            </a:p>
          </p:txBody>
        </p:sp>
        <p:sp>
          <p:nvSpPr>
            <p:cNvPr id="515529" name="Rectangle 457">
              <a:extLst>
                <a:ext uri="{FF2B5EF4-FFF2-40B4-BE49-F238E27FC236}">
                  <a16:creationId xmlns:a16="http://schemas.microsoft.com/office/drawing/2014/main" id="{54525913-65FB-1D99-8716-AA8EC3A73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2771"/>
              <a:ext cx="1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30" name="Rectangle 458">
              <a:extLst>
                <a:ext uri="{FF2B5EF4-FFF2-40B4-BE49-F238E27FC236}">
                  <a16:creationId xmlns:a16="http://schemas.microsoft.com/office/drawing/2014/main" id="{3906BFE6-E591-F708-AD0D-AE8B03BDC0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1" y="2771"/>
              <a:ext cx="33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31" name="Rectangle 459">
              <a:extLst>
                <a:ext uri="{FF2B5EF4-FFF2-40B4-BE49-F238E27FC236}">
                  <a16:creationId xmlns:a16="http://schemas.microsoft.com/office/drawing/2014/main" id="{5FC9DA26-C69C-11E0-2D15-0364312A2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5" y="27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32" name="Rectangle 460">
              <a:extLst>
                <a:ext uri="{FF2B5EF4-FFF2-40B4-BE49-F238E27FC236}">
                  <a16:creationId xmlns:a16="http://schemas.microsoft.com/office/drawing/2014/main" id="{D2A144CF-E8FE-1D30-06F7-1504549FDE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1" y="2771"/>
              <a:ext cx="34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33" name="Rectangle 461">
              <a:extLst>
                <a:ext uri="{FF2B5EF4-FFF2-40B4-BE49-F238E27FC236}">
                  <a16:creationId xmlns:a16="http://schemas.microsoft.com/office/drawing/2014/main" id="{0F4243E5-4937-F09E-9843-CE11ACA9F4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1" y="27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34" name="Rectangle 462">
              <a:extLst>
                <a:ext uri="{FF2B5EF4-FFF2-40B4-BE49-F238E27FC236}">
                  <a16:creationId xmlns:a16="http://schemas.microsoft.com/office/drawing/2014/main" id="{FE159337-D175-0668-73C8-5EE7D191C5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7" y="2771"/>
              <a:ext cx="34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35" name="Rectangle 463">
              <a:extLst>
                <a:ext uri="{FF2B5EF4-FFF2-40B4-BE49-F238E27FC236}">
                  <a16:creationId xmlns:a16="http://schemas.microsoft.com/office/drawing/2014/main" id="{A73D7444-83D3-DEB2-1108-315F6171D2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7" y="2771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36" name="Rectangle 464">
              <a:extLst>
                <a:ext uri="{FF2B5EF4-FFF2-40B4-BE49-F238E27FC236}">
                  <a16:creationId xmlns:a16="http://schemas.microsoft.com/office/drawing/2014/main" id="{25BE657B-7B6A-EF68-7F4A-B99B71AF43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2" y="2771"/>
              <a:ext cx="34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37" name="Rectangle 465">
              <a:extLst>
                <a:ext uri="{FF2B5EF4-FFF2-40B4-BE49-F238E27FC236}">
                  <a16:creationId xmlns:a16="http://schemas.microsoft.com/office/drawing/2014/main" id="{06F4AD32-2D54-C7FA-D42F-343AA1760E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2" y="27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38" name="Rectangle 466">
              <a:extLst>
                <a:ext uri="{FF2B5EF4-FFF2-40B4-BE49-F238E27FC236}">
                  <a16:creationId xmlns:a16="http://schemas.microsoft.com/office/drawing/2014/main" id="{E20FBD57-6CA7-8D7D-26A6-F1A4288D0C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8" y="2771"/>
              <a:ext cx="34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39" name="Rectangle 467">
              <a:extLst>
                <a:ext uri="{FF2B5EF4-FFF2-40B4-BE49-F238E27FC236}">
                  <a16:creationId xmlns:a16="http://schemas.microsoft.com/office/drawing/2014/main" id="{FBF85D7F-BA30-8EEE-4886-7A912A3EF2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8" y="27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40" name="Rectangle 468">
              <a:extLst>
                <a:ext uri="{FF2B5EF4-FFF2-40B4-BE49-F238E27FC236}">
                  <a16:creationId xmlns:a16="http://schemas.microsoft.com/office/drawing/2014/main" id="{7D10A282-8A5B-B01A-07BF-DBE8488F0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4" y="2771"/>
              <a:ext cx="33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41" name="Rectangle 469">
              <a:extLst>
                <a:ext uri="{FF2B5EF4-FFF2-40B4-BE49-F238E27FC236}">
                  <a16:creationId xmlns:a16="http://schemas.microsoft.com/office/drawing/2014/main" id="{A87D479F-5AA8-C3E7-11A3-9EBD6DC36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3" y="27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42" name="Rectangle 470">
              <a:extLst>
                <a:ext uri="{FF2B5EF4-FFF2-40B4-BE49-F238E27FC236}">
                  <a16:creationId xmlns:a16="http://schemas.microsoft.com/office/drawing/2014/main" id="{81CE8540-D198-3769-D317-B34EC5688E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9" y="2771"/>
              <a:ext cx="34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43" name="Rectangle 471">
              <a:extLst>
                <a:ext uri="{FF2B5EF4-FFF2-40B4-BE49-F238E27FC236}">
                  <a16:creationId xmlns:a16="http://schemas.microsoft.com/office/drawing/2014/main" id="{86334D76-AE4F-A6DC-82F3-519B35FC14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9" y="27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44" name="Rectangle 472">
              <a:extLst>
                <a:ext uri="{FF2B5EF4-FFF2-40B4-BE49-F238E27FC236}">
                  <a16:creationId xmlns:a16="http://schemas.microsoft.com/office/drawing/2014/main" id="{0FB5A9C7-BA08-E6A5-AF66-D9E3C3E6E7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5" y="2771"/>
              <a:ext cx="34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45" name="Rectangle 473">
              <a:extLst>
                <a:ext uri="{FF2B5EF4-FFF2-40B4-BE49-F238E27FC236}">
                  <a16:creationId xmlns:a16="http://schemas.microsoft.com/office/drawing/2014/main" id="{611A12D8-F610-DCA3-CDED-F8CFCE14C9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5" y="2771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46" name="Rectangle 474">
              <a:extLst>
                <a:ext uri="{FF2B5EF4-FFF2-40B4-BE49-F238E27FC236}">
                  <a16:creationId xmlns:a16="http://schemas.microsoft.com/office/drawing/2014/main" id="{27077A67-5BD6-0183-53B5-8C5E9BAAEE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10" y="2771"/>
              <a:ext cx="34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47" name="Rectangle 475">
              <a:extLst>
                <a:ext uri="{FF2B5EF4-FFF2-40B4-BE49-F238E27FC236}">
                  <a16:creationId xmlns:a16="http://schemas.microsoft.com/office/drawing/2014/main" id="{F3AAA115-B8D3-46E1-5359-19485AF695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0" y="2771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48" name="Rectangle 476">
              <a:extLst>
                <a:ext uri="{FF2B5EF4-FFF2-40B4-BE49-F238E27FC236}">
                  <a16:creationId xmlns:a16="http://schemas.microsoft.com/office/drawing/2014/main" id="{789A3D46-AC68-54B1-D3A9-8C9E44E84D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6" y="2771"/>
              <a:ext cx="33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49" name="Rectangle 477">
              <a:extLst>
                <a:ext uri="{FF2B5EF4-FFF2-40B4-BE49-F238E27FC236}">
                  <a16:creationId xmlns:a16="http://schemas.microsoft.com/office/drawing/2014/main" id="{C4FA6466-0A0A-66D2-1024-5FC038D968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" y="2771"/>
              <a:ext cx="1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50" name="Rectangle 478">
              <a:extLst>
                <a:ext uri="{FF2B5EF4-FFF2-40B4-BE49-F238E27FC236}">
                  <a16:creationId xmlns:a16="http://schemas.microsoft.com/office/drawing/2014/main" id="{A3B83AD4-BA1E-F080-D651-F97C146616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2777"/>
              <a:ext cx="17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51" name="Rectangle 479">
              <a:extLst>
                <a:ext uri="{FF2B5EF4-FFF2-40B4-BE49-F238E27FC236}">
                  <a16:creationId xmlns:a16="http://schemas.microsoft.com/office/drawing/2014/main" id="{EA14CD8F-A9FD-EA1F-A470-6B6B1FB437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2887"/>
              <a:ext cx="1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52" name="Rectangle 480">
              <a:extLst>
                <a:ext uri="{FF2B5EF4-FFF2-40B4-BE49-F238E27FC236}">
                  <a16:creationId xmlns:a16="http://schemas.microsoft.com/office/drawing/2014/main" id="{3D4C285A-333D-5309-D234-B3637E8F3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4" y="2887"/>
              <a:ext cx="1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53" name="Rectangle 481">
              <a:extLst>
                <a:ext uri="{FF2B5EF4-FFF2-40B4-BE49-F238E27FC236}">
                  <a16:creationId xmlns:a16="http://schemas.microsoft.com/office/drawing/2014/main" id="{79B149E7-73D5-CE39-D1AC-230D54B1AA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1" y="2887"/>
              <a:ext cx="334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54" name="Rectangle 482">
              <a:extLst>
                <a:ext uri="{FF2B5EF4-FFF2-40B4-BE49-F238E27FC236}">
                  <a16:creationId xmlns:a16="http://schemas.microsoft.com/office/drawing/2014/main" id="{DF4E7303-4BB2-0A09-32D8-EEF6B79B16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5" y="2777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55" name="Rectangle 483">
              <a:extLst>
                <a:ext uri="{FF2B5EF4-FFF2-40B4-BE49-F238E27FC236}">
                  <a16:creationId xmlns:a16="http://schemas.microsoft.com/office/drawing/2014/main" id="{4F613CF6-207A-6A7E-97C9-8A12A6554C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5" y="2887"/>
              <a:ext cx="18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56" name="Rectangle 484">
              <a:extLst>
                <a:ext uri="{FF2B5EF4-FFF2-40B4-BE49-F238E27FC236}">
                  <a16:creationId xmlns:a16="http://schemas.microsoft.com/office/drawing/2014/main" id="{BA278029-64A5-AD17-7458-F5AA0CC7D5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3" y="2887"/>
              <a:ext cx="328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57" name="Rectangle 485">
              <a:extLst>
                <a:ext uri="{FF2B5EF4-FFF2-40B4-BE49-F238E27FC236}">
                  <a16:creationId xmlns:a16="http://schemas.microsoft.com/office/drawing/2014/main" id="{6680CD91-676A-CDDE-53B0-2FE2D5BE72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1" y="2777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58" name="Rectangle 486">
              <a:extLst>
                <a:ext uri="{FF2B5EF4-FFF2-40B4-BE49-F238E27FC236}">
                  <a16:creationId xmlns:a16="http://schemas.microsoft.com/office/drawing/2014/main" id="{738B0043-7FB7-EAB3-2902-9B520A7440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1" y="2887"/>
              <a:ext cx="1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59" name="Rectangle 487">
              <a:extLst>
                <a:ext uri="{FF2B5EF4-FFF2-40B4-BE49-F238E27FC236}">
                  <a16:creationId xmlns:a16="http://schemas.microsoft.com/office/drawing/2014/main" id="{7A5BAF48-8F3D-0BEF-4416-C008C3418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48" y="2887"/>
              <a:ext cx="329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60" name="Rectangle 488">
              <a:extLst>
                <a:ext uri="{FF2B5EF4-FFF2-40B4-BE49-F238E27FC236}">
                  <a16:creationId xmlns:a16="http://schemas.microsoft.com/office/drawing/2014/main" id="{C06B01A6-F736-9985-3002-3FD0809BD2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7" y="2777"/>
              <a:ext cx="5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61" name="Rectangle 489">
              <a:extLst>
                <a:ext uri="{FF2B5EF4-FFF2-40B4-BE49-F238E27FC236}">
                  <a16:creationId xmlns:a16="http://schemas.microsoft.com/office/drawing/2014/main" id="{40674DC9-9820-394D-5811-1A5C0E6E89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7" y="2887"/>
              <a:ext cx="1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62" name="Rectangle 490">
              <a:extLst>
                <a:ext uri="{FF2B5EF4-FFF2-40B4-BE49-F238E27FC236}">
                  <a16:creationId xmlns:a16="http://schemas.microsoft.com/office/drawing/2014/main" id="{AED2F164-6F98-3BC7-6586-E314615732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4" y="2887"/>
              <a:ext cx="328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63" name="Rectangle 491">
              <a:extLst>
                <a:ext uri="{FF2B5EF4-FFF2-40B4-BE49-F238E27FC236}">
                  <a16:creationId xmlns:a16="http://schemas.microsoft.com/office/drawing/2014/main" id="{FD1F23CD-3E2A-A762-FD35-6BAC67B960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2" y="2777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64" name="Rectangle 492">
              <a:extLst>
                <a:ext uri="{FF2B5EF4-FFF2-40B4-BE49-F238E27FC236}">
                  <a16:creationId xmlns:a16="http://schemas.microsoft.com/office/drawing/2014/main" id="{CF400E67-049B-871E-14D8-C447CB88CA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2" y="2887"/>
              <a:ext cx="1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65" name="Rectangle 493">
              <a:extLst>
                <a:ext uri="{FF2B5EF4-FFF2-40B4-BE49-F238E27FC236}">
                  <a16:creationId xmlns:a16="http://schemas.microsoft.com/office/drawing/2014/main" id="{8D5863CC-D3C9-2A93-8779-503F0B27A8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9" y="2887"/>
              <a:ext cx="329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66" name="Rectangle 494">
              <a:extLst>
                <a:ext uri="{FF2B5EF4-FFF2-40B4-BE49-F238E27FC236}">
                  <a16:creationId xmlns:a16="http://schemas.microsoft.com/office/drawing/2014/main" id="{203ED4D9-062E-E061-5F00-860D34E43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8" y="2777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67" name="Rectangle 495">
              <a:extLst>
                <a:ext uri="{FF2B5EF4-FFF2-40B4-BE49-F238E27FC236}">
                  <a16:creationId xmlns:a16="http://schemas.microsoft.com/office/drawing/2014/main" id="{F870B529-3F0B-DBA2-4B77-D2B4FDCFD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68" y="2887"/>
              <a:ext cx="1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68" name="Rectangle 496">
              <a:extLst>
                <a:ext uri="{FF2B5EF4-FFF2-40B4-BE49-F238E27FC236}">
                  <a16:creationId xmlns:a16="http://schemas.microsoft.com/office/drawing/2014/main" id="{B3DE23D7-A4A9-794A-5BB7-4C4169A79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5" y="2887"/>
              <a:ext cx="328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69" name="Rectangle 497">
              <a:extLst>
                <a:ext uri="{FF2B5EF4-FFF2-40B4-BE49-F238E27FC236}">
                  <a16:creationId xmlns:a16="http://schemas.microsoft.com/office/drawing/2014/main" id="{C160DF5D-386F-FF85-05CE-6F0F1A4C7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3" y="2777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70" name="Rectangle 498">
              <a:extLst>
                <a:ext uri="{FF2B5EF4-FFF2-40B4-BE49-F238E27FC236}">
                  <a16:creationId xmlns:a16="http://schemas.microsoft.com/office/drawing/2014/main" id="{32E88243-8547-783B-6F2A-F46B464D4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13" y="2887"/>
              <a:ext cx="18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71" name="Rectangle 499">
              <a:extLst>
                <a:ext uri="{FF2B5EF4-FFF2-40B4-BE49-F238E27FC236}">
                  <a16:creationId xmlns:a16="http://schemas.microsoft.com/office/drawing/2014/main" id="{4A7A7FB3-A68F-9226-BFDB-A826EE1959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1" y="2887"/>
              <a:ext cx="328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72" name="Rectangle 500">
              <a:extLst>
                <a:ext uri="{FF2B5EF4-FFF2-40B4-BE49-F238E27FC236}">
                  <a16:creationId xmlns:a16="http://schemas.microsoft.com/office/drawing/2014/main" id="{654AD9C7-52FE-0026-60AB-8E669EE669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9" y="2777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73" name="Rectangle 501">
              <a:extLst>
                <a:ext uri="{FF2B5EF4-FFF2-40B4-BE49-F238E27FC236}">
                  <a16:creationId xmlns:a16="http://schemas.microsoft.com/office/drawing/2014/main" id="{E56F71DB-F15C-14DF-FA23-9AF39D24D8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9" y="2887"/>
              <a:ext cx="1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74" name="Rectangle 502">
              <a:extLst>
                <a:ext uri="{FF2B5EF4-FFF2-40B4-BE49-F238E27FC236}">
                  <a16:creationId xmlns:a16="http://schemas.microsoft.com/office/drawing/2014/main" id="{67108565-6131-7BBE-49F3-8219AA16C1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6" y="2887"/>
              <a:ext cx="329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75" name="Rectangle 503">
              <a:extLst>
                <a:ext uri="{FF2B5EF4-FFF2-40B4-BE49-F238E27FC236}">
                  <a16:creationId xmlns:a16="http://schemas.microsoft.com/office/drawing/2014/main" id="{509139A4-995B-BF20-EE75-7499B45D2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5" y="2777"/>
              <a:ext cx="5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76" name="Rectangle 504">
              <a:extLst>
                <a:ext uri="{FF2B5EF4-FFF2-40B4-BE49-F238E27FC236}">
                  <a16:creationId xmlns:a16="http://schemas.microsoft.com/office/drawing/2014/main" id="{6FA204C3-82BB-2995-8AFD-6F3C1994E3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5" y="2887"/>
              <a:ext cx="1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77" name="Rectangle 505">
              <a:extLst>
                <a:ext uri="{FF2B5EF4-FFF2-40B4-BE49-F238E27FC236}">
                  <a16:creationId xmlns:a16="http://schemas.microsoft.com/office/drawing/2014/main" id="{49A027A5-D77C-CDCA-605E-2483B2B43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22" y="2887"/>
              <a:ext cx="328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78" name="Rectangle 506">
              <a:extLst>
                <a:ext uri="{FF2B5EF4-FFF2-40B4-BE49-F238E27FC236}">
                  <a16:creationId xmlns:a16="http://schemas.microsoft.com/office/drawing/2014/main" id="{B7EFA3B5-7CAA-73AC-7515-52FCCEBDBE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0" y="2777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79" name="Rectangle 507">
              <a:extLst>
                <a:ext uri="{FF2B5EF4-FFF2-40B4-BE49-F238E27FC236}">
                  <a16:creationId xmlns:a16="http://schemas.microsoft.com/office/drawing/2014/main" id="{8C36DCCA-F5CE-ED9F-32DC-B3A2FD888D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0" y="2887"/>
              <a:ext cx="1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80" name="Rectangle 508">
              <a:extLst>
                <a:ext uri="{FF2B5EF4-FFF2-40B4-BE49-F238E27FC236}">
                  <a16:creationId xmlns:a16="http://schemas.microsoft.com/office/drawing/2014/main" id="{10FC7EE2-FB3F-5FCC-1D4F-F97C05333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67" y="2887"/>
              <a:ext cx="323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81" name="Rectangle 509">
              <a:extLst>
                <a:ext uri="{FF2B5EF4-FFF2-40B4-BE49-F238E27FC236}">
                  <a16:creationId xmlns:a16="http://schemas.microsoft.com/office/drawing/2014/main" id="{E781F1D8-E802-5D1A-CDAA-DF763A3AE8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" y="2777"/>
              <a:ext cx="17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82" name="Rectangle 510">
              <a:extLst>
                <a:ext uri="{FF2B5EF4-FFF2-40B4-BE49-F238E27FC236}">
                  <a16:creationId xmlns:a16="http://schemas.microsoft.com/office/drawing/2014/main" id="{1E8F8A07-556E-E116-DDBB-914B5A711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" y="2887"/>
              <a:ext cx="1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5583" name="Rectangle 511">
              <a:extLst>
                <a:ext uri="{FF2B5EF4-FFF2-40B4-BE49-F238E27FC236}">
                  <a16:creationId xmlns:a16="http://schemas.microsoft.com/office/drawing/2014/main" id="{9859F94A-84AF-0F0B-BABD-7A73B1313C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0" y="2887"/>
              <a:ext cx="17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5586" name="Text Box 514">
            <a:extLst>
              <a:ext uri="{FF2B5EF4-FFF2-40B4-BE49-F238E27FC236}">
                <a16:creationId xmlns:a16="http://schemas.microsoft.com/office/drawing/2014/main" id="{52BA75E5-D802-EBC5-179E-427D0525BF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25" y="1295400"/>
            <a:ext cx="2319338" cy="41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2100" b="1" i="1">
                <a:latin typeface="Arial" panose="020B0604020202020204" pitchFamily="34" charset="0"/>
              </a:rPr>
              <a:t>Times to Failure:</a:t>
            </a:r>
          </a:p>
        </p:txBody>
      </p:sp>
      <p:sp>
        <p:nvSpPr>
          <p:cNvPr id="515587" name="Text Box 515">
            <a:extLst>
              <a:ext uri="{FF2B5EF4-FFF2-40B4-BE49-F238E27FC236}">
                <a16:creationId xmlns:a16="http://schemas.microsoft.com/office/drawing/2014/main" id="{81FD9D6B-E88A-052B-9576-4D07AB3B9B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15.4-7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3" name="Rectangle 3">
            <a:extLst>
              <a:ext uri="{FF2B5EF4-FFF2-40B4-BE49-F238E27FC236}">
                <a16:creationId xmlns:a16="http://schemas.microsoft.com/office/drawing/2014/main" id="{A8FDFF22-C7C7-55A2-9AC1-53CE9BE3FDB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Basic Reliability Statistics</a:t>
            </a:r>
          </a:p>
        </p:txBody>
      </p:sp>
      <p:sp>
        <p:nvSpPr>
          <p:cNvPr id="517124" name="Rectangle 4">
            <a:extLst>
              <a:ext uri="{FF2B5EF4-FFF2-40B4-BE49-F238E27FC236}">
                <a16:creationId xmlns:a16="http://schemas.microsoft.com/office/drawing/2014/main" id="{37B6EE6B-7CA1-D612-3A4F-6B72E9724B3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Mean Time to Failure (MTTF)</a:t>
            </a:r>
          </a:p>
        </p:txBody>
      </p:sp>
      <p:sp>
        <p:nvSpPr>
          <p:cNvPr id="517126" name="Rectangle 6">
            <a:extLst>
              <a:ext uri="{FF2B5EF4-FFF2-40B4-BE49-F238E27FC236}">
                <a16:creationId xmlns:a16="http://schemas.microsoft.com/office/drawing/2014/main" id="{EDA94525-4C54-058A-4D0A-08B2B9E1B3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0991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7125" name="Object 5">
            <a:extLst>
              <a:ext uri="{FF2B5EF4-FFF2-40B4-BE49-F238E27FC236}">
                <a16:creationId xmlns:a16="http://schemas.microsoft.com/office/drawing/2014/main" id="{11169738-3E51-0E5A-33FF-DE0D5B5BAFB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52600" y="1752600"/>
          <a:ext cx="55626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209800" imgH="431800" progId="Equation.3">
                  <p:embed/>
                </p:oleObj>
              </mc:Choice>
              <mc:Fallback>
                <p:oleObj name="Equation" r:id="rId2" imgW="2209800" imgH="431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752600"/>
                        <a:ext cx="5562600" cy="1079500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7128" name="Rectangle 8">
            <a:extLst>
              <a:ext uri="{FF2B5EF4-FFF2-40B4-BE49-F238E27FC236}">
                <a16:creationId xmlns:a16="http://schemas.microsoft.com/office/drawing/2014/main" id="{90515B0F-2C18-6949-8652-DCD8AFF96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33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7127" name="Object 7">
            <a:extLst>
              <a:ext uri="{FF2B5EF4-FFF2-40B4-BE49-F238E27FC236}">
                <a16:creationId xmlns:a16="http://schemas.microsoft.com/office/drawing/2014/main" id="{B6FCEBA8-34E1-76B7-8B85-A5C4303BEA5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05000" y="3276600"/>
          <a:ext cx="5257800" cy="1068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955800" imgH="393700" progId="Equation.3">
                  <p:embed/>
                </p:oleObj>
              </mc:Choice>
              <mc:Fallback>
                <p:oleObj name="Equation" r:id="rId4" imgW="1955800" imgH="3937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276600"/>
                        <a:ext cx="5257800" cy="1068388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7130" name="Rectangle 10">
            <a:extLst>
              <a:ext uri="{FF2B5EF4-FFF2-40B4-BE49-F238E27FC236}">
                <a16:creationId xmlns:a16="http://schemas.microsoft.com/office/drawing/2014/main" id="{83B93FAD-B2A8-A0CA-1EEE-84347B0F7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1718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graphicFrame>
        <p:nvGraphicFramePr>
          <p:cNvPr id="517129" name="Object 9">
            <a:extLst>
              <a:ext uri="{FF2B5EF4-FFF2-40B4-BE49-F238E27FC236}">
                <a16:creationId xmlns:a16="http://schemas.microsoft.com/office/drawing/2014/main" id="{2F2D1797-DDCD-A855-4D5B-B2678255769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2400" y="4648200"/>
          <a:ext cx="8763000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076700" imgH="406400" progId="Equation.3">
                  <p:embed/>
                </p:oleObj>
              </mc:Choice>
              <mc:Fallback>
                <p:oleObj name="Equation" r:id="rId6" imgW="4076700" imgH="4064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4648200"/>
                        <a:ext cx="8763000" cy="862013"/>
                      </a:xfrm>
                      <a:prstGeom prst="rect">
                        <a:avLst/>
                      </a:prstGeom>
                      <a:solidFill>
                        <a:srgbClr val="FFFF99"/>
                      </a:solidFill>
                      <a:ln w="28575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7131" name="Text Box 11">
            <a:extLst>
              <a:ext uri="{FF2B5EF4-FFF2-40B4-BE49-F238E27FC236}">
                <a16:creationId xmlns:a16="http://schemas.microsoft.com/office/drawing/2014/main" id="{E7BB5B9B-7CC2-A753-F0F5-5532E10EE4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15.4-8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A0D8E499-E372-F260-56E7-06DFD10748B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Basic Reliability Statistics</a:t>
            </a:r>
          </a:p>
        </p:txBody>
      </p:sp>
      <p:sp>
        <p:nvSpPr>
          <p:cNvPr id="519171" name="Rectangle 3">
            <a:extLst>
              <a:ext uri="{FF2B5EF4-FFF2-40B4-BE49-F238E27FC236}">
                <a16:creationId xmlns:a16="http://schemas.microsoft.com/office/drawing/2014/main" id="{19E3BC3A-F32D-8EA3-C6BE-F897106586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/>
              <a:t>Mean Time Between Failures (MTBF)</a:t>
            </a:r>
          </a:p>
        </p:txBody>
      </p:sp>
      <p:grpSp>
        <p:nvGrpSpPr>
          <p:cNvPr id="519172" name="Group 4">
            <a:extLst>
              <a:ext uri="{FF2B5EF4-FFF2-40B4-BE49-F238E27FC236}">
                <a16:creationId xmlns:a16="http://schemas.microsoft.com/office/drawing/2014/main" id="{A7D19775-5810-25F5-C93C-8BE874FC6727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1774825"/>
            <a:ext cx="8229600" cy="2236788"/>
            <a:chOff x="1565" y="1767"/>
            <a:chExt cx="2550" cy="791"/>
          </a:xfrm>
        </p:grpSpPr>
        <p:sp>
          <p:nvSpPr>
            <p:cNvPr id="519173" name="Rectangle 5">
              <a:extLst>
                <a:ext uri="{FF2B5EF4-FFF2-40B4-BE49-F238E27FC236}">
                  <a16:creationId xmlns:a16="http://schemas.microsoft.com/office/drawing/2014/main" id="{4CAA6651-0F22-5D6D-455D-61A462E8F1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145"/>
              <a:ext cx="959" cy="193"/>
            </a:xfrm>
            <a:prstGeom prst="rect">
              <a:avLst/>
            </a:prstGeom>
            <a:pattFill prst="wdDnDiag">
              <a:fgClr>
                <a:srgbClr val="009999"/>
              </a:fgClr>
              <a:bgClr>
                <a:srgbClr val="FFFFFF"/>
              </a:bgClr>
            </a:patt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174" name="Rectangle 6">
              <a:extLst>
                <a:ext uri="{FF2B5EF4-FFF2-40B4-BE49-F238E27FC236}">
                  <a16:creationId xmlns:a16="http://schemas.microsoft.com/office/drawing/2014/main" id="{75B7CB59-8AE5-7718-EF35-078EFE3EBB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3" y="2145"/>
              <a:ext cx="815" cy="193"/>
            </a:xfrm>
            <a:prstGeom prst="rect">
              <a:avLst/>
            </a:prstGeom>
            <a:pattFill prst="wdDnDiag">
              <a:fgClr>
                <a:srgbClr val="009999"/>
              </a:fgClr>
              <a:bgClr>
                <a:srgbClr val="FFFFFF"/>
              </a:bgClr>
            </a:patt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9175" name="AutoShape 7">
              <a:extLst>
                <a:ext uri="{FF2B5EF4-FFF2-40B4-BE49-F238E27FC236}">
                  <a16:creationId xmlns:a16="http://schemas.microsoft.com/office/drawing/2014/main" id="{1D6733AF-16AC-55B5-21EA-A968AA0FBAC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65" y="1767"/>
              <a:ext cx="2550" cy="7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76" name="Line 8">
              <a:extLst>
                <a:ext uri="{FF2B5EF4-FFF2-40B4-BE49-F238E27FC236}">
                  <a16:creationId xmlns:a16="http://schemas.microsoft.com/office/drawing/2014/main" id="{2EC53D43-E069-0F08-7111-2C786F1ABD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97" y="2338"/>
              <a:ext cx="2158" cy="1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77" name="Line 9">
              <a:extLst>
                <a:ext uri="{FF2B5EF4-FFF2-40B4-BE49-F238E27FC236}">
                  <a16:creationId xmlns:a16="http://schemas.microsoft.com/office/drawing/2014/main" id="{F5F09346-72DF-C34C-A63E-B90D44C06F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3" y="2338"/>
              <a:ext cx="1" cy="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78" name="Line 10">
              <a:extLst>
                <a:ext uri="{FF2B5EF4-FFF2-40B4-BE49-F238E27FC236}">
                  <a16:creationId xmlns:a16="http://schemas.microsoft.com/office/drawing/2014/main" id="{66C68749-CD49-D009-02F5-E0DA27E3DB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08" y="2338"/>
              <a:ext cx="1" cy="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79" name="Line 11">
              <a:extLst>
                <a:ext uri="{FF2B5EF4-FFF2-40B4-BE49-F238E27FC236}">
                  <a16:creationId xmlns:a16="http://schemas.microsoft.com/office/drawing/2014/main" id="{EB06128A-9859-12F2-AB09-8ADC821207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0" y="2338"/>
              <a:ext cx="1" cy="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0" name="Line 12">
              <a:extLst>
                <a:ext uri="{FF2B5EF4-FFF2-40B4-BE49-F238E27FC236}">
                  <a16:creationId xmlns:a16="http://schemas.microsoft.com/office/drawing/2014/main" id="{290BBD8B-ED92-665A-A129-3972272807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9" y="2338"/>
              <a:ext cx="1" cy="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81" name="Rectangle 13">
              <a:extLst>
                <a:ext uri="{FF2B5EF4-FFF2-40B4-BE49-F238E27FC236}">
                  <a16:creationId xmlns:a16="http://schemas.microsoft.com/office/drawing/2014/main" id="{D0CC41FC-0C84-C722-E13E-EEB6E60419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45" y="2443"/>
              <a:ext cx="144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>
                  <a:latin typeface="Helv" charset="0"/>
                  <a:ea typeface="Batang" panose="02030600000101010101" pitchFamily="18" charset="-127"/>
                </a:rPr>
                <a:t>T-0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19182" name="Rectangle 14">
              <a:extLst>
                <a:ext uri="{FF2B5EF4-FFF2-40B4-BE49-F238E27FC236}">
                  <a16:creationId xmlns:a16="http://schemas.microsoft.com/office/drawing/2014/main" id="{688B5C81-54F1-4A3B-76E0-E2161D798D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6" y="2443"/>
              <a:ext cx="144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>
                  <a:latin typeface="Helv" charset="0"/>
                  <a:ea typeface="Batang" panose="02030600000101010101" pitchFamily="18" charset="-127"/>
                </a:rPr>
                <a:t>T-1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19183" name="Rectangle 15">
              <a:extLst>
                <a:ext uri="{FF2B5EF4-FFF2-40B4-BE49-F238E27FC236}">
                  <a16:creationId xmlns:a16="http://schemas.microsoft.com/office/drawing/2014/main" id="{7843397A-7272-7F8C-D7C9-6A6E2383A4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2443"/>
              <a:ext cx="144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>
                  <a:latin typeface="Helv" charset="0"/>
                  <a:ea typeface="Batang" panose="02030600000101010101" pitchFamily="18" charset="-127"/>
                </a:rPr>
                <a:t>T-2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19184" name="Rectangle 16">
              <a:extLst>
                <a:ext uri="{FF2B5EF4-FFF2-40B4-BE49-F238E27FC236}">
                  <a16:creationId xmlns:a16="http://schemas.microsoft.com/office/drawing/2014/main" id="{B954E2B6-AB69-38E8-6903-53BDFBC81D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3" y="2443"/>
              <a:ext cx="144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>
                  <a:latin typeface="Helv" charset="0"/>
                  <a:ea typeface="Batang" panose="02030600000101010101" pitchFamily="18" charset="-127"/>
                </a:rPr>
                <a:t>T-3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19185" name="Rectangle 17">
              <a:extLst>
                <a:ext uri="{FF2B5EF4-FFF2-40B4-BE49-F238E27FC236}">
                  <a16:creationId xmlns:a16="http://schemas.microsoft.com/office/drawing/2014/main" id="{B156AEB7-15AE-DB90-66F5-6B57FCA6B6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1" y="2299"/>
              <a:ext cx="21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>
                  <a:latin typeface="Helv" charset="0"/>
                  <a:ea typeface="Batang" panose="02030600000101010101" pitchFamily="18" charset="-127"/>
                </a:rPr>
                <a:t>Time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19186" name="Rectangle 18">
              <a:extLst>
                <a:ext uri="{FF2B5EF4-FFF2-40B4-BE49-F238E27FC236}">
                  <a16:creationId xmlns:a16="http://schemas.microsoft.com/office/drawing/2014/main" id="{7505D9FA-B406-F389-CAEA-9290C20700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5" y="2010"/>
              <a:ext cx="420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>
                  <a:latin typeface="Helv" charset="0"/>
                  <a:ea typeface="Batang" panose="02030600000101010101" pitchFamily="18" charset="-127"/>
                </a:rPr>
                <a:t>Operating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19187" name="Rectangle 19">
              <a:extLst>
                <a:ext uri="{FF2B5EF4-FFF2-40B4-BE49-F238E27FC236}">
                  <a16:creationId xmlns:a16="http://schemas.microsoft.com/office/drawing/2014/main" id="{56975731-6A02-DF2B-9D10-9DB0F395FE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8" y="2010"/>
              <a:ext cx="420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>
                  <a:latin typeface="Helv" charset="0"/>
                  <a:ea typeface="Batang" panose="02030600000101010101" pitchFamily="18" charset="-127"/>
                </a:rPr>
                <a:t>Operating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19188" name="Rectangle 20">
              <a:extLst>
                <a:ext uri="{FF2B5EF4-FFF2-40B4-BE49-F238E27FC236}">
                  <a16:creationId xmlns:a16="http://schemas.microsoft.com/office/drawing/2014/main" id="{0F5D5D81-03A5-D266-F491-F73B159B9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2" y="1770"/>
              <a:ext cx="260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>
                  <a:latin typeface="Helv" charset="0"/>
                  <a:ea typeface="Batang" panose="02030600000101010101" pitchFamily="18" charset="-127"/>
                </a:rPr>
                <a:t>Under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19189" name="Rectangle 21">
              <a:extLst>
                <a:ext uri="{FF2B5EF4-FFF2-40B4-BE49-F238E27FC236}">
                  <a16:creationId xmlns:a16="http://schemas.microsoft.com/office/drawing/2014/main" id="{0E09C276-508D-4316-03C5-163C983BDE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2" y="1866"/>
              <a:ext cx="28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defTabSz="820738" eaLnBrk="0" hangingPunct="0"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r>
                <a:rPr lang="en-US" altLang="ko-KR">
                  <a:latin typeface="Helv" charset="0"/>
                  <a:ea typeface="Batang" panose="02030600000101010101" pitchFamily="18" charset="-127"/>
                </a:rPr>
                <a:t>Repair</a:t>
              </a:r>
              <a:endParaRPr lang="en-US" altLang="en-US" sz="2500">
                <a:latin typeface="Arial" panose="020B0604020202020204" pitchFamily="34" charset="0"/>
              </a:endParaRPr>
            </a:p>
          </p:txBody>
        </p:sp>
        <p:sp>
          <p:nvSpPr>
            <p:cNvPr id="519190" name="Line 22">
              <a:extLst>
                <a:ext uri="{FF2B5EF4-FFF2-40B4-BE49-F238E27FC236}">
                  <a16:creationId xmlns:a16="http://schemas.microsoft.com/office/drawing/2014/main" id="{E4A8D449-A4FE-5831-CD38-891B74424E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6" y="2001"/>
              <a:ext cx="48" cy="28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91" name="Line 23">
              <a:extLst>
                <a:ext uri="{FF2B5EF4-FFF2-40B4-BE49-F238E27FC236}">
                  <a16:creationId xmlns:a16="http://schemas.microsoft.com/office/drawing/2014/main" id="{3782AB90-A40C-121E-A62C-4C4683B1A1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04" y="2194"/>
              <a:ext cx="48" cy="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19192" name="Line 24">
              <a:extLst>
                <a:ext uri="{FF2B5EF4-FFF2-40B4-BE49-F238E27FC236}">
                  <a16:creationId xmlns:a16="http://schemas.microsoft.com/office/drawing/2014/main" id="{05F954BD-522B-5A5E-7252-A1C752D80B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556" y="2194"/>
              <a:ext cx="48" cy="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9193" name="Text Box 25">
            <a:extLst>
              <a:ext uri="{FF2B5EF4-FFF2-40B4-BE49-F238E27FC236}">
                <a16:creationId xmlns:a16="http://schemas.microsoft.com/office/drawing/2014/main" id="{6007422E-6DA0-8220-AFBA-94603C77C6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34200" y="6324600"/>
            <a:ext cx="1528763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15.4-9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6" name="Rectangle 4">
            <a:extLst>
              <a:ext uri="{FF2B5EF4-FFF2-40B4-BE49-F238E27FC236}">
                <a16:creationId xmlns:a16="http://schemas.microsoft.com/office/drawing/2014/main" id="{B5CE6284-8CE7-5533-C685-FD0E2F4937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Picture of Failure Times</a:t>
            </a:r>
          </a:p>
        </p:txBody>
      </p:sp>
      <p:sp>
        <p:nvSpPr>
          <p:cNvPr id="520198" name="Rectangle 6">
            <a:extLst>
              <a:ext uri="{FF2B5EF4-FFF2-40B4-BE49-F238E27FC236}">
                <a16:creationId xmlns:a16="http://schemas.microsoft.com/office/drawing/2014/main" id="{CFA5CD97-9CC8-A67C-36BF-C8BE77CD7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25146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0199" name="AutoShape 7">
            <a:extLst>
              <a:ext uri="{FF2B5EF4-FFF2-40B4-BE49-F238E27FC236}">
                <a16:creationId xmlns:a16="http://schemas.microsoft.com/office/drawing/2014/main" id="{152A2C3B-1429-DF35-45E9-ED970E480033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85800" y="1600200"/>
            <a:ext cx="7924800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01" name="Rectangle 9">
            <a:extLst>
              <a:ext uri="{FF2B5EF4-FFF2-40B4-BE49-F238E27FC236}">
                <a16:creationId xmlns:a16="http://schemas.microsoft.com/office/drawing/2014/main" id="{8D8A2BAC-5164-0CEE-C5DB-E8539B750B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0788" y="4129088"/>
            <a:ext cx="544512" cy="234950"/>
          </a:xfrm>
          <a:prstGeom prst="rect">
            <a:avLst/>
          </a:prstGeom>
          <a:solidFill>
            <a:srgbClr val="FF0000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0202" name="Rectangle 10">
            <a:extLst>
              <a:ext uri="{FF2B5EF4-FFF2-40B4-BE49-F238E27FC236}">
                <a16:creationId xmlns:a16="http://schemas.microsoft.com/office/drawing/2014/main" id="{B03A25BB-5652-5361-AB8C-C4062B9BD7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4350" y="3051175"/>
            <a:ext cx="542925" cy="1312863"/>
          </a:xfrm>
          <a:prstGeom prst="rect">
            <a:avLst/>
          </a:prstGeom>
          <a:solidFill>
            <a:srgbClr val="FF0000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0203" name="Rectangle 11">
            <a:extLst>
              <a:ext uri="{FF2B5EF4-FFF2-40B4-BE49-F238E27FC236}">
                <a16:creationId xmlns:a16="http://schemas.microsoft.com/office/drawing/2014/main" id="{9F349210-B695-AB9F-ED28-BA173AF77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6325" y="2479675"/>
            <a:ext cx="544513" cy="1884363"/>
          </a:xfrm>
          <a:prstGeom prst="rect">
            <a:avLst/>
          </a:prstGeom>
          <a:solidFill>
            <a:srgbClr val="FF0000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0204" name="Rectangle 12">
            <a:extLst>
              <a:ext uri="{FF2B5EF4-FFF2-40B4-BE49-F238E27FC236}">
                <a16:creationId xmlns:a16="http://schemas.microsoft.com/office/drawing/2014/main" id="{70C4ACFD-4A91-C824-4E2F-6369F8B13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9888" y="2797175"/>
            <a:ext cx="546100" cy="1566863"/>
          </a:xfrm>
          <a:prstGeom prst="rect">
            <a:avLst/>
          </a:prstGeom>
          <a:solidFill>
            <a:srgbClr val="FF0000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0205" name="Rectangle 13">
            <a:extLst>
              <a:ext uri="{FF2B5EF4-FFF2-40B4-BE49-F238E27FC236}">
                <a16:creationId xmlns:a16="http://schemas.microsoft.com/office/drawing/2014/main" id="{BC2B0E82-82E1-54E5-6900-6EAE1EBD2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45038" y="3876675"/>
            <a:ext cx="541337" cy="487363"/>
          </a:xfrm>
          <a:prstGeom prst="rect">
            <a:avLst/>
          </a:prstGeom>
          <a:solidFill>
            <a:srgbClr val="FF0000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0206" name="Rectangle 14">
            <a:extLst>
              <a:ext uri="{FF2B5EF4-FFF2-40B4-BE49-F238E27FC236}">
                <a16:creationId xmlns:a16="http://schemas.microsoft.com/office/drawing/2014/main" id="{28A86B79-B58C-7BF8-5E52-70302BE418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5425" y="4259263"/>
            <a:ext cx="546100" cy="104775"/>
          </a:xfrm>
          <a:prstGeom prst="rect">
            <a:avLst/>
          </a:prstGeom>
          <a:solidFill>
            <a:srgbClr val="FF0000"/>
          </a:solidFill>
          <a:ln w="2063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20207" name="Line 15">
            <a:extLst>
              <a:ext uri="{FF2B5EF4-FFF2-40B4-BE49-F238E27FC236}">
                <a16:creationId xmlns:a16="http://schemas.microsoft.com/office/drawing/2014/main" id="{482407D4-294F-BC3A-6152-0F84F75FBC6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17700" y="2470150"/>
            <a:ext cx="1588" cy="190341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08" name="Line 16">
            <a:extLst>
              <a:ext uri="{FF2B5EF4-FFF2-40B4-BE49-F238E27FC236}">
                <a16:creationId xmlns:a16="http://schemas.microsoft.com/office/drawing/2014/main" id="{9F44FF2A-9992-F602-EDB0-6B9440085200}"/>
              </a:ext>
            </a:extLst>
          </p:cNvPr>
          <p:cNvSpPr>
            <a:spLocks noChangeShapeType="1"/>
          </p:cNvSpPr>
          <p:nvPr/>
        </p:nvSpPr>
        <p:spPr bwMode="auto">
          <a:xfrm>
            <a:off x="1890713" y="4373563"/>
            <a:ext cx="55562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09" name="Line 17">
            <a:extLst>
              <a:ext uri="{FF2B5EF4-FFF2-40B4-BE49-F238E27FC236}">
                <a16:creationId xmlns:a16="http://schemas.microsoft.com/office/drawing/2014/main" id="{BAA4D11C-192E-F274-35CC-0FE083B9EC77}"/>
              </a:ext>
            </a:extLst>
          </p:cNvPr>
          <p:cNvSpPr>
            <a:spLocks noChangeShapeType="1"/>
          </p:cNvSpPr>
          <p:nvPr/>
        </p:nvSpPr>
        <p:spPr bwMode="auto">
          <a:xfrm>
            <a:off x="1890713" y="4057650"/>
            <a:ext cx="55562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10" name="Line 18">
            <a:extLst>
              <a:ext uri="{FF2B5EF4-FFF2-40B4-BE49-F238E27FC236}">
                <a16:creationId xmlns:a16="http://schemas.microsoft.com/office/drawing/2014/main" id="{17AD4207-1B89-6DE8-1093-AB27D6CA354B}"/>
              </a:ext>
            </a:extLst>
          </p:cNvPr>
          <p:cNvSpPr>
            <a:spLocks noChangeShapeType="1"/>
          </p:cNvSpPr>
          <p:nvPr/>
        </p:nvSpPr>
        <p:spPr bwMode="auto">
          <a:xfrm>
            <a:off x="1890713" y="3740150"/>
            <a:ext cx="55562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11" name="Line 19">
            <a:extLst>
              <a:ext uri="{FF2B5EF4-FFF2-40B4-BE49-F238E27FC236}">
                <a16:creationId xmlns:a16="http://schemas.microsoft.com/office/drawing/2014/main" id="{7689924C-5DF7-D24D-1336-3BBF31EF38F6}"/>
              </a:ext>
            </a:extLst>
          </p:cNvPr>
          <p:cNvSpPr>
            <a:spLocks noChangeShapeType="1"/>
          </p:cNvSpPr>
          <p:nvPr/>
        </p:nvSpPr>
        <p:spPr bwMode="auto">
          <a:xfrm>
            <a:off x="1890713" y="3422650"/>
            <a:ext cx="55562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12" name="Line 20">
            <a:extLst>
              <a:ext uri="{FF2B5EF4-FFF2-40B4-BE49-F238E27FC236}">
                <a16:creationId xmlns:a16="http://schemas.microsoft.com/office/drawing/2014/main" id="{E2167DBA-4E49-8D5E-E65A-C8B614DEC921}"/>
              </a:ext>
            </a:extLst>
          </p:cNvPr>
          <p:cNvSpPr>
            <a:spLocks noChangeShapeType="1"/>
          </p:cNvSpPr>
          <p:nvPr/>
        </p:nvSpPr>
        <p:spPr bwMode="auto">
          <a:xfrm>
            <a:off x="1890713" y="3105150"/>
            <a:ext cx="55562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13" name="Line 21">
            <a:extLst>
              <a:ext uri="{FF2B5EF4-FFF2-40B4-BE49-F238E27FC236}">
                <a16:creationId xmlns:a16="http://schemas.microsoft.com/office/drawing/2014/main" id="{0512CE62-18A6-CF8D-BE8F-996C9E364271}"/>
              </a:ext>
            </a:extLst>
          </p:cNvPr>
          <p:cNvSpPr>
            <a:spLocks noChangeShapeType="1"/>
          </p:cNvSpPr>
          <p:nvPr/>
        </p:nvSpPr>
        <p:spPr bwMode="auto">
          <a:xfrm>
            <a:off x="1890713" y="2787650"/>
            <a:ext cx="55562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14" name="Line 22">
            <a:extLst>
              <a:ext uri="{FF2B5EF4-FFF2-40B4-BE49-F238E27FC236}">
                <a16:creationId xmlns:a16="http://schemas.microsoft.com/office/drawing/2014/main" id="{2933AB06-1F38-D613-8FD1-FDC334FD959B}"/>
              </a:ext>
            </a:extLst>
          </p:cNvPr>
          <p:cNvSpPr>
            <a:spLocks noChangeShapeType="1"/>
          </p:cNvSpPr>
          <p:nvPr/>
        </p:nvSpPr>
        <p:spPr bwMode="auto">
          <a:xfrm>
            <a:off x="1890713" y="2473325"/>
            <a:ext cx="55562" cy="1588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15" name="Line 23">
            <a:extLst>
              <a:ext uri="{FF2B5EF4-FFF2-40B4-BE49-F238E27FC236}">
                <a16:creationId xmlns:a16="http://schemas.microsoft.com/office/drawing/2014/main" id="{8453EEDF-46C4-9C06-7083-1AF59CDC097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17700" y="4373563"/>
            <a:ext cx="4506913" cy="1587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16" name="Line 24">
            <a:extLst>
              <a:ext uri="{FF2B5EF4-FFF2-40B4-BE49-F238E27FC236}">
                <a16:creationId xmlns:a16="http://schemas.microsoft.com/office/drawing/2014/main" id="{9DB754E8-078A-C559-9ED4-021AA411D99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917700" y="4346575"/>
            <a:ext cx="1588" cy="555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17" name="Line 25">
            <a:extLst>
              <a:ext uri="{FF2B5EF4-FFF2-40B4-BE49-F238E27FC236}">
                <a16:creationId xmlns:a16="http://schemas.microsoft.com/office/drawing/2014/main" id="{D02A9215-47FD-BCBD-55B7-93F142265AD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81263" y="4346575"/>
            <a:ext cx="1587" cy="555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18" name="Line 26">
            <a:extLst>
              <a:ext uri="{FF2B5EF4-FFF2-40B4-BE49-F238E27FC236}">
                <a16:creationId xmlns:a16="http://schemas.microsoft.com/office/drawing/2014/main" id="{F99C0377-F438-555A-7944-F458C39526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44825" y="4346575"/>
            <a:ext cx="1588" cy="555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19" name="Line 27">
            <a:extLst>
              <a:ext uri="{FF2B5EF4-FFF2-40B4-BE49-F238E27FC236}">
                <a16:creationId xmlns:a16="http://schemas.microsoft.com/office/drawing/2014/main" id="{E03AC3D6-518C-AD78-9553-23FAC333BC0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06800" y="4346575"/>
            <a:ext cx="1588" cy="555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20" name="Line 28">
            <a:extLst>
              <a:ext uri="{FF2B5EF4-FFF2-40B4-BE49-F238E27FC236}">
                <a16:creationId xmlns:a16="http://schemas.microsoft.com/office/drawing/2014/main" id="{223EEE31-6A82-6487-05D8-AC2B83A7476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70363" y="4346575"/>
            <a:ext cx="1587" cy="555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21" name="Line 29">
            <a:extLst>
              <a:ext uri="{FF2B5EF4-FFF2-40B4-BE49-F238E27FC236}">
                <a16:creationId xmlns:a16="http://schemas.microsoft.com/office/drawing/2014/main" id="{DE0D5A4C-65C4-41CB-1D42-6CA347C729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35513" y="4346575"/>
            <a:ext cx="1587" cy="555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22" name="Line 30">
            <a:extLst>
              <a:ext uri="{FF2B5EF4-FFF2-40B4-BE49-F238E27FC236}">
                <a16:creationId xmlns:a16="http://schemas.microsoft.com/office/drawing/2014/main" id="{03C3058F-5C5D-0774-39E2-887E6E6AB9D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95900" y="4346575"/>
            <a:ext cx="1588" cy="555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23" name="Line 31">
            <a:extLst>
              <a:ext uri="{FF2B5EF4-FFF2-40B4-BE49-F238E27FC236}">
                <a16:creationId xmlns:a16="http://schemas.microsoft.com/office/drawing/2014/main" id="{3D7BE689-C9AE-7F89-27F2-7462799C8C6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61050" y="4346575"/>
            <a:ext cx="1588" cy="555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24" name="Line 32">
            <a:extLst>
              <a:ext uri="{FF2B5EF4-FFF2-40B4-BE49-F238E27FC236}">
                <a16:creationId xmlns:a16="http://schemas.microsoft.com/office/drawing/2014/main" id="{AFFD2B5D-E368-DCF0-2468-C6E188728D2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424613" y="4346575"/>
            <a:ext cx="1587" cy="55563"/>
          </a:xfrm>
          <a:prstGeom prst="line">
            <a:avLst/>
          </a:prstGeom>
          <a:noFill/>
          <a:ln w="2063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20225" name="Rectangle 33">
            <a:extLst>
              <a:ext uri="{FF2B5EF4-FFF2-40B4-BE49-F238E27FC236}">
                <a16:creationId xmlns:a16="http://schemas.microsoft.com/office/drawing/2014/main" id="{394E0C46-3F0B-E0A9-8DBB-FFC1C68D0A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8075" y="1600200"/>
            <a:ext cx="314960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>
                <a:solidFill>
                  <a:srgbClr val="000000"/>
                </a:solidFill>
                <a:latin typeface="Arial" panose="020B0604020202020204" pitchFamily="34" charset="0"/>
              </a:rPr>
              <a:t>HISTOGRAM OF FAILURES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26" name="Rectangle 34">
            <a:extLst>
              <a:ext uri="{FF2B5EF4-FFF2-40B4-BE49-F238E27FC236}">
                <a16:creationId xmlns:a16="http://schemas.microsoft.com/office/drawing/2014/main" id="{F2D885A8-D6AE-805E-8CC4-2EDFE989A8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1841500"/>
            <a:ext cx="692150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>
                <a:solidFill>
                  <a:srgbClr val="000000"/>
                </a:solidFill>
                <a:latin typeface="Arial" panose="020B0604020202020204" pitchFamily="34" charset="0"/>
              </a:rPr>
              <a:t>n = 90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27" name="Rectangle 35">
            <a:extLst>
              <a:ext uri="{FF2B5EF4-FFF2-40B4-BE49-F238E27FC236}">
                <a16:creationId xmlns:a16="http://schemas.microsoft.com/office/drawing/2014/main" id="{A07888BB-A4BF-0840-B6EF-7232106C29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1325" y="4278313"/>
            <a:ext cx="8413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0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28" name="Rectangle 36">
            <a:extLst>
              <a:ext uri="{FF2B5EF4-FFF2-40B4-BE49-F238E27FC236}">
                <a16:creationId xmlns:a16="http://schemas.microsoft.com/office/drawing/2014/main" id="{3CDFBE9E-40CC-7D3D-8F01-12D791FDF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1325" y="3960813"/>
            <a:ext cx="84138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5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29" name="Rectangle 37">
            <a:extLst>
              <a:ext uri="{FF2B5EF4-FFF2-40B4-BE49-F238E27FC236}">
                <a16:creationId xmlns:a16="http://schemas.microsoft.com/office/drawing/2014/main" id="{6D05CD47-4EBD-929E-EFF2-AD59CEEB3F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138" y="3643313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10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30" name="Rectangle 38">
            <a:extLst>
              <a:ext uri="{FF2B5EF4-FFF2-40B4-BE49-F238E27FC236}">
                <a16:creationId xmlns:a16="http://schemas.microsoft.com/office/drawing/2014/main" id="{16C7040F-9B6F-517A-4A90-BCE5CC64C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138" y="3328988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15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31" name="Rectangle 39">
            <a:extLst>
              <a:ext uri="{FF2B5EF4-FFF2-40B4-BE49-F238E27FC236}">
                <a16:creationId xmlns:a16="http://schemas.microsoft.com/office/drawing/2014/main" id="{63D9D1CD-F668-F49B-AA71-0744412B9F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138" y="3011488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20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32" name="Rectangle 40">
            <a:extLst>
              <a:ext uri="{FF2B5EF4-FFF2-40B4-BE49-F238E27FC236}">
                <a16:creationId xmlns:a16="http://schemas.microsoft.com/office/drawing/2014/main" id="{5EDB5B02-DF61-3A31-CC12-01AAB182C9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138" y="2693988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25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33" name="Rectangle 41">
            <a:extLst>
              <a:ext uri="{FF2B5EF4-FFF2-40B4-BE49-F238E27FC236}">
                <a16:creationId xmlns:a16="http://schemas.microsoft.com/office/drawing/2014/main" id="{C5485CC9-776F-F75D-E525-4C3127A153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138" y="2376488"/>
            <a:ext cx="1682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30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34" name="Rectangle 42">
            <a:extLst>
              <a:ext uri="{FF2B5EF4-FFF2-40B4-BE49-F238E27FC236}">
                <a16:creationId xmlns:a16="http://schemas.microsoft.com/office/drawing/2014/main" id="{3F185147-07D0-01C7-2A78-6A17B88D3E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95563" y="4457700"/>
            <a:ext cx="304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0 - 1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35" name="Rectangle 43">
            <a:extLst>
              <a:ext uri="{FF2B5EF4-FFF2-40B4-BE49-F238E27FC236}">
                <a16:creationId xmlns:a16="http://schemas.microsoft.com/office/drawing/2014/main" id="{22973B52-AB68-DBBA-E813-72AFACEDE0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59125" y="4457700"/>
            <a:ext cx="304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1 - 2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36" name="Rectangle 44">
            <a:extLst>
              <a:ext uri="{FF2B5EF4-FFF2-40B4-BE49-F238E27FC236}">
                <a16:creationId xmlns:a16="http://schemas.microsoft.com/office/drawing/2014/main" id="{AF6DC51D-CAFB-5C59-9828-EAA7FE1C52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4275" y="4457700"/>
            <a:ext cx="304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2 - 3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37" name="Rectangle 45">
            <a:extLst>
              <a:ext uri="{FF2B5EF4-FFF2-40B4-BE49-F238E27FC236}">
                <a16:creationId xmlns:a16="http://schemas.microsoft.com/office/drawing/2014/main" id="{749F6606-DDF1-3696-00D4-479456BE07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7838" y="4457700"/>
            <a:ext cx="304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3 - 4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38" name="Rectangle 46">
            <a:extLst>
              <a:ext uri="{FF2B5EF4-FFF2-40B4-BE49-F238E27FC236}">
                <a16:creationId xmlns:a16="http://schemas.microsoft.com/office/drawing/2014/main" id="{4D3143E9-5926-34D0-6271-66C98D2505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52988" y="4457700"/>
            <a:ext cx="304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4 - 5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39" name="Rectangle 47">
            <a:extLst>
              <a:ext uri="{FF2B5EF4-FFF2-40B4-BE49-F238E27FC236}">
                <a16:creationId xmlns:a16="http://schemas.microsoft.com/office/drawing/2014/main" id="{F6D839CA-3AC3-2FC0-7E18-4FB6C4BED0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6550" y="4457700"/>
            <a:ext cx="304800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200" b="1">
                <a:solidFill>
                  <a:srgbClr val="000000"/>
                </a:solidFill>
                <a:latin typeface="Arial" panose="020B0604020202020204" pitchFamily="34" charset="0"/>
              </a:rPr>
              <a:t>5 - 6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40" name="Rectangle 48">
            <a:extLst>
              <a:ext uri="{FF2B5EF4-FFF2-40B4-BE49-F238E27FC236}">
                <a16:creationId xmlns:a16="http://schemas.microsoft.com/office/drawing/2014/main" id="{72BFB520-CB0D-57A4-A970-281542F481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3913" y="4705350"/>
            <a:ext cx="26177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>
                <a:solidFill>
                  <a:srgbClr val="000000"/>
                </a:solidFill>
                <a:latin typeface="Arial" panose="020B0604020202020204" pitchFamily="34" charset="0"/>
              </a:rPr>
              <a:t>Time to Failure (hours)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41" name="Rectangle 49">
            <a:extLst>
              <a:ext uri="{FF2B5EF4-FFF2-40B4-BE49-F238E27FC236}">
                <a16:creationId xmlns:a16="http://schemas.microsoft.com/office/drawing/2014/main" id="{CE254238-DD40-725C-BB74-C9C0BAB3DB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2024063"/>
            <a:ext cx="1223963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>
                <a:solidFill>
                  <a:srgbClr val="000000"/>
                </a:solidFill>
                <a:latin typeface="Arial" panose="020B0604020202020204" pitchFamily="34" charset="0"/>
              </a:rPr>
              <a:t>Frequency</a:t>
            </a:r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520242" name="Text Box 50">
            <a:extLst>
              <a:ext uri="{FF2B5EF4-FFF2-40B4-BE49-F238E27FC236}">
                <a16:creationId xmlns:a16="http://schemas.microsoft.com/office/drawing/2014/main" id="{F711FB96-0079-B270-97DB-7BE388DB6D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1800" y="6324600"/>
            <a:ext cx="1663700" cy="39370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en-US" altLang="en-US" sz="1900" b="1" i="1">
                <a:latin typeface="Arial" panose="020B0604020202020204" pitchFamily="34" charset="0"/>
              </a:rPr>
              <a:t>Page 15.4-10</a:t>
            </a:r>
            <a:endParaRPr lang="en-US" altLang="en-US" sz="130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7547</TotalTime>
  <Words>1620</Words>
  <Application>Microsoft Office PowerPoint</Application>
  <PresentationFormat>On-screen Show (4:3)</PresentationFormat>
  <Paragraphs>907</Paragraphs>
  <Slides>31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42" baseType="lpstr">
      <vt:lpstr>Times New Roman</vt:lpstr>
      <vt:lpstr>Arial</vt:lpstr>
      <vt:lpstr>Symbol</vt:lpstr>
      <vt:lpstr>Copperplate Gothic Bold</vt:lpstr>
      <vt:lpstr>Helv</vt:lpstr>
      <vt:lpstr>Batang</vt:lpstr>
      <vt:lpstr>News Gothic MT</vt:lpstr>
      <vt:lpstr>Bookman Old Style</vt:lpstr>
      <vt:lpstr>JPMorgan</vt:lpstr>
      <vt:lpstr>Microsoft Equation 3.0</vt:lpstr>
      <vt:lpstr>Microsoft Word Document</vt:lpstr>
      <vt:lpstr>PowerPoint Presentation</vt:lpstr>
      <vt:lpstr>Objectives</vt:lpstr>
      <vt:lpstr>Some Questions</vt:lpstr>
      <vt:lpstr>Nature of Reliability</vt:lpstr>
      <vt:lpstr>Gathering Failure Data</vt:lpstr>
      <vt:lpstr>Developing a Failure Model</vt:lpstr>
      <vt:lpstr>Basic Reliability Statistics</vt:lpstr>
      <vt:lpstr>Basic Reliability Statistics</vt:lpstr>
      <vt:lpstr>Picture of Failure Times</vt:lpstr>
      <vt:lpstr>Probability Paper Display</vt:lpstr>
      <vt:lpstr>Interpreting the Failure Model</vt:lpstr>
      <vt:lpstr>Reliability from Probability Paper</vt:lpstr>
      <vt:lpstr>Go/No-Go Estimates</vt:lpstr>
      <vt:lpstr>Interval Estimates</vt:lpstr>
      <vt:lpstr>Interval Estimates</vt:lpstr>
      <vt:lpstr>Hazard Rate Defined</vt:lpstr>
      <vt:lpstr>The Hallowed “Bathtub” Curve</vt:lpstr>
      <vt:lpstr>Weibull and the Bathtub Curve</vt:lpstr>
      <vt:lpstr>Failure Types</vt:lpstr>
      <vt:lpstr>Maintainability Quantification</vt:lpstr>
      <vt:lpstr>Availability Quantification</vt:lpstr>
      <vt:lpstr>Focus on Weibull Analysis</vt:lpstr>
      <vt:lpstr>Weibull Analysis Process</vt:lpstr>
      <vt:lpstr>Failure-Only Data</vt:lpstr>
      <vt:lpstr>The Weibull Plot</vt:lpstr>
      <vt:lpstr>Failures and Suspensions</vt:lpstr>
      <vt:lpstr>Failures and Suspensions</vt:lpstr>
      <vt:lpstr>Probability Plot</vt:lpstr>
      <vt:lpstr>Median Rank Table</vt:lpstr>
      <vt:lpstr>Physics of Failure Approach</vt:lpstr>
      <vt:lpstr>Exercises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163</cp:revision>
  <cp:lastPrinted>1998-11-12T16:48:12Z</cp:lastPrinted>
  <dcterms:created xsi:type="dcterms:W3CDTF">1998-10-26T20:45:45Z</dcterms:created>
  <dcterms:modified xsi:type="dcterms:W3CDTF">2026-07-24T19:36:23Z</dcterms:modified>
</cp:coreProperties>
</file>