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0"/>
  </p:notesMasterIdLst>
  <p:handoutMasterIdLst>
    <p:handoutMasterId r:id="rId21"/>
  </p:handoutMasterIdLst>
  <p:sldIdLst>
    <p:sldId id="256" r:id="rId2"/>
    <p:sldId id="273" r:id="rId3"/>
    <p:sldId id="258" r:id="rId4"/>
    <p:sldId id="259" r:id="rId5"/>
    <p:sldId id="260" r:id="rId6"/>
    <p:sldId id="261" r:id="rId7"/>
    <p:sldId id="262" r:id="rId8"/>
    <p:sldId id="263" r:id="rId9"/>
    <p:sldId id="264" r:id="rId10"/>
    <p:sldId id="265" r:id="rId11"/>
    <p:sldId id="266" r:id="rId12"/>
    <p:sldId id="267" r:id="rId13"/>
    <p:sldId id="269" r:id="rId14"/>
    <p:sldId id="268" r:id="rId15"/>
    <p:sldId id="270" r:id="rId16"/>
    <p:sldId id="271" r:id="rId17"/>
    <p:sldId id="272" r:id="rId18"/>
    <p:sldId id="274" r:id="rId19"/>
  </p:sldIdLst>
  <p:sldSz cx="9144000" cy="6858000" type="screen4x3"/>
  <p:notesSz cx="6858000" cy="9236075"/>
  <p:defaultTextStyle>
    <a:defPPr>
      <a:defRPr lang="en-US"/>
    </a:defPPr>
    <a:lvl1pPr algn="l" rtl="0" fontAlgn="base">
      <a:spcBef>
        <a:spcPct val="0"/>
      </a:spcBef>
      <a:spcAft>
        <a:spcPct val="0"/>
      </a:spcAft>
      <a:defRPr sz="1300"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1300"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1300"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1300"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1300" kern="1200">
        <a:solidFill>
          <a:schemeClr val="tx1"/>
        </a:solidFill>
        <a:latin typeface="Arial" panose="020B0604020202020204" pitchFamily="34" charset="0"/>
        <a:ea typeface="+mn-ea"/>
        <a:cs typeface="+mn-cs"/>
      </a:defRPr>
    </a:lvl5pPr>
    <a:lvl6pPr marL="2286000" algn="l" defTabSz="914400" rtl="0" eaLnBrk="1" latinLnBrk="0" hangingPunct="1">
      <a:defRPr sz="1300" kern="1200">
        <a:solidFill>
          <a:schemeClr val="tx1"/>
        </a:solidFill>
        <a:latin typeface="Arial" panose="020B0604020202020204" pitchFamily="34" charset="0"/>
        <a:ea typeface="+mn-ea"/>
        <a:cs typeface="+mn-cs"/>
      </a:defRPr>
    </a:lvl6pPr>
    <a:lvl7pPr marL="2743200" algn="l" defTabSz="914400" rtl="0" eaLnBrk="1" latinLnBrk="0" hangingPunct="1">
      <a:defRPr sz="1300" kern="1200">
        <a:solidFill>
          <a:schemeClr val="tx1"/>
        </a:solidFill>
        <a:latin typeface="Arial" panose="020B0604020202020204" pitchFamily="34" charset="0"/>
        <a:ea typeface="+mn-ea"/>
        <a:cs typeface="+mn-cs"/>
      </a:defRPr>
    </a:lvl7pPr>
    <a:lvl8pPr marL="3200400" algn="l" defTabSz="914400" rtl="0" eaLnBrk="1" latinLnBrk="0" hangingPunct="1">
      <a:defRPr sz="1300" kern="1200">
        <a:solidFill>
          <a:schemeClr val="tx1"/>
        </a:solidFill>
        <a:latin typeface="Arial" panose="020B0604020202020204" pitchFamily="34" charset="0"/>
        <a:ea typeface="+mn-ea"/>
        <a:cs typeface="+mn-cs"/>
      </a:defRPr>
    </a:lvl8pPr>
    <a:lvl9pPr marL="3657600" algn="l" defTabSz="914400" rtl="0" eaLnBrk="1" latinLnBrk="0" hangingPunct="1">
      <a:defRPr sz="13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6699FF"/>
    <a:srgbClr val="FF0000"/>
    <a:srgbClr val="B2B2B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07" d="100"/>
          <a:sy n="107" d="100"/>
        </p:scale>
        <p:origin x="1656" y="108"/>
      </p:cViewPr>
      <p:guideLst>
        <p:guide orient="horz" pos="2160"/>
        <p:guide pos="2880"/>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91" d="100"/>
          <a:sy n="91" d="100"/>
        </p:scale>
        <p:origin x="-2574" y="-96"/>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7E97E177-B19E-4AB9-ABFB-2D37755C82E8}"/>
              </a:ext>
            </a:extLst>
          </p:cNvPr>
          <p:cNvSpPr>
            <a:spLocks noGrp="1" noChangeArrowheads="1"/>
          </p:cNvSpPr>
          <p:nvPr>
            <p:ph type="hdr" sz="quarter"/>
          </p:nvPr>
        </p:nvSpPr>
        <p:spPr bwMode="auto">
          <a:xfrm>
            <a:off x="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5" name="Rectangle 3">
            <a:extLst>
              <a:ext uri="{FF2B5EF4-FFF2-40B4-BE49-F238E27FC236}">
                <a16:creationId xmlns:a16="http://schemas.microsoft.com/office/drawing/2014/main" id="{B0DD5314-0407-7AB8-DC46-EB12C173E52E}"/>
              </a:ext>
            </a:extLst>
          </p:cNvPr>
          <p:cNvSpPr>
            <a:spLocks noGrp="1" noChangeArrowheads="1"/>
          </p:cNvSpPr>
          <p:nvPr>
            <p:ph type="dt" sz="quarter" idx="1"/>
          </p:nvPr>
        </p:nvSpPr>
        <p:spPr bwMode="auto">
          <a:xfrm>
            <a:off x="388620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algn="r" eaLnBrk="0" hangingPunct="0">
              <a:defRPr sz="1200">
                <a:latin typeface="Times New Roman" panose="02020603050405020304" pitchFamily="18" charset="0"/>
              </a:defRPr>
            </a:lvl1pPr>
          </a:lstStyle>
          <a:p>
            <a:endParaRPr lang="en-US" altLang="en-US"/>
          </a:p>
        </p:txBody>
      </p:sp>
      <p:sp>
        <p:nvSpPr>
          <p:cNvPr id="3076" name="Rectangle 4">
            <a:extLst>
              <a:ext uri="{FF2B5EF4-FFF2-40B4-BE49-F238E27FC236}">
                <a16:creationId xmlns:a16="http://schemas.microsoft.com/office/drawing/2014/main" id="{FB95DAEE-6A5A-4EF1-8F7E-EAD08033087C}"/>
              </a:ext>
            </a:extLst>
          </p:cNvPr>
          <p:cNvSpPr>
            <a:spLocks noGrp="1" noChangeArrowheads="1"/>
          </p:cNvSpPr>
          <p:nvPr>
            <p:ph type="ftr" sz="quarter" idx="2"/>
          </p:nvPr>
        </p:nvSpPr>
        <p:spPr bwMode="auto">
          <a:xfrm>
            <a:off x="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7" name="Rectangle 5">
            <a:extLst>
              <a:ext uri="{FF2B5EF4-FFF2-40B4-BE49-F238E27FC236}">
                <a16:creationId xmlns:a16="http://schemas.microsoft.com/office/drawing/2014/main" id="{28A3E78E-B003-2C27-531E-EDD3FF640F32}"/>
              </a:ext>
            </a:extLst>
          </p:cNvPr>
          <p:cNvSpPr>
            <a:spLocks noGrp="1" noChangeArrowheads="1"/>
          </p:cNvSpPr>
          <p:nvPr>
            <p:ph type="sldNum" sz="quarter" idx="3"/>
          </p:nvPr>
        </p:nvSpPr>
        <p:spPr bwMode="auto">
          <a:xfrm>
            <a:off x="388620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algn="r" eaLnBrk="0" hangingPunct="0">
              <a:defRPr sz="1200">
                <a:latin typeface="Times New Roman" panose="02020603050405020304" pitchFamily="18" charset="0"/>
              </a:defRPr>
            </a:lvl1pPr>
          </a:lstStyle>
          <a:p>
            <a:fld id="{AECA2329-9F10-4300-9CFF-00F17CBD0A59}"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2DD70E7B-D6F2-020C-D874-27D3C661EACE}"/>
              </a:ext>
            </a:extLst>
          </p:cNvPr>
          <p:cNvSpPr>
            <a:spLocks noChangeArrowheads="1" noTextEdit="1"/>
          </p:cNvSpPr>
          <p:nvPr>
            <p:ph type="sldImg" idx="2"/>
          </p:nvPr>
        </p:nvSpPr>
        <p:spPr bwMode="auto">
          <a:xfrm>
            <a:off x="506413" y="309563"/>
            <a:ext cx="6154737" cy="4616450"/>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AF2B0BED-E241-CBFF-735A-3A562B42B219}"/>
              </a:ext>
            </a:extLst>
          </p:cNvPr>
          <p:cNvSpPr>
            <a:spLocks noGrp="1" noChangeArrowheads="1"/>
          </p:cNvSpPr>
          <p:nvPr>
            <p:ph type="body" sz="quarter" idx="3"/>
          </p:nvPr>
        </p:nvSpPr>
        <p:spPr bwMode="auto">
          <a:xfrm>
            <a:off x="533400" y="5254625"/>
            <a:ext cx="2906713" cy="344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25" tIns="228600" rIns="9525" bIns="228600" numCol="1" anchor="t" anchorCtr="0" compatLnSpc="1">
            <a:prstTxWarp prst="textNoShape">
              <a:avLst/>
            </a:prstTxWarp>
          </a:bodyPr>
          <a:lstStyle/>
          <a:p>
            <a:pPr lvl="0"/>
            <a:r>
              <a:rPr lang="en-US" altLang="en-US"/>
              <a:t>This type is Arial, 10 Pt.</a:t>
            </a:r>
          </a:p>
          <a:p>
            <a:pPr lvl="0"/>
            <a:r>
              <a:rPr lang="en-US" altLang="en-US"/>
              <a:t>Use sentence structure.</a:t>
            </a:r>
          </a:p>
          <a:p>
            <a:pPr lvl="0"/>
            <a:r>
              <a:rPr lang="en-US" altLang="en-US"/>
              <a:t>Bullets are Wingdings square (n) size is 75% of the text.</a:t>
            </a:r>
          </a:p>
          <a:p>
            <a:pPr lvl="1"/>
            <a:r>
              <a:rPr lang="en-US" altLang="en-US"/>
              <a:t>Dashes are option dashes and are 100% of the text size.</a:t>
            </a:r>
          </a:p>
          <a:p>
            <a:pPr lvl="1"/>
            <a:r>
              <a:rPr lang="en-US" altLang="en-US"/>
              <a:t>Dashes Should have a tighter line spacing than the bullets.</a:t>
            </a:r>
          </a:p>
          <a:p>
            <a:pPr lvl="0"/>
            <a:r>
              <a:rPr lang="en-US" altLang="en-US"/>
              <a:t>Line spacing is .9 on .5 after.</a:t>
            </a:r>
          </a:p>
          <a:p>
            <a:pPr lvl="0"/>
            <a:r>
              <a:rPr lang="en-US" altLang="en-US"/>
              <a:t>Use periods on note pages.</a:t>
            </a:r>
          </a:p>
          <a:p>
            <a:pPr lvl="0"/>
            <a:r>
              <a:rPr lang="en-US" altLang="en-US"/>
              <a:t>Print file without pure black and white.</a:t>
            </a:r>
          </a:p>
        </p:txBody>
      </p:sp>
      <p:sp>
        <p:nvSpPr>
          <p:cNvPr id="2052" name="Line 4">
            <a:extLst>
              <a:ext uri="{FF2B5EF4-FFF2-40B4-BE49-F238E27FC236}">
                <a16:creationId xmlns:a16="http://schemas.microsoft.com/office/drawing/2014/main" id="{94C15CCC-F032-0AF2-2196-67F32F151F49}"/>
              </a:ext>
            </a:extLst>
          </p:cNvPr>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3" name="Line 5">
            <a:extLst>
              <a:ext uri="{FF2B5EF4-FFF2-40B4-BE49-F238E27FC236}">
                <a16:creationId xmlns:a16="http://schemas.microsoft.com/office/drawing/2014/main" id="{9490C0AD-D2D8-E83D-AC26-19693A903973}"/>
              </a:ext>
            </a:extLst>
          </p:cNvPr>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4" name="Rectangle 6">
            <a:extLst>
              <a:ext uri="{FF2B5EF4-FFF2-40B4-BE49-F238E27FC236}">
                <a16:creationId xmlns:a16="http://schemas.microsoft.com/office/drawing/2014/main" id="{C6C32A47-7A8E-37C7-2082-51E1111D71E9}"/>
              </a:ext>
            </a:extLst>
          </p:cNvPr>
          <p:cNvSpPr>
            <a:spLocks noChangeArrowheads="1"/>
          </p:cNvSpPr>
          <p:nvPr/>
        </p:nvSpPr>
        <p:spPr bwMode="auto">
          <a:xfrm>
            <a:off x="3486150" y="9020175"/>
            <a:ext cx="304800" cy="20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25" tIns="9525" rIns="9525" bIns="9525" anchor="ctr" anchorCtr="1">
            <a:spAutoFit/>
          </a:bodyPr>
          <a:lstStyle/>
          <a:p>
            <a:pPr algn="ctr" eaLnBrk="0" hangingPunct="0"/>
            <a:fld id="{52AB7A2F-069A-4EAC-A99E-2749D4534687}" type="slidenum">
              <a:rPr lang="en-US" altLang="en-US" sz="1200" b="1"/>
              <a:pPr algn="ctr" eaLnBrk="0" hangingPunct="0"/>
              <a:t>‹#›</a:t>
            </a:fld>
            <a:endParaRPr lang="en-US" altLang="en-US" sz="1200" b="1"/>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707B52C1-0724-69B5-565C-D6C7AB6C6963}"/>
              </a:ext>
            </a:extLst>
          </p:cNvPr>
          <p:cNvSpPr>
            <a:spLocks noChangeArrowheads="1" noTextEdit="1"/>
          </p:cNvSpPr>
          <p:nvPr>
            <p:ph type="sldImg"/>
          </p:nvPr>
        </p:nvSpPr>
        <p:spPr>
          <a:ln/>
        </p:spPr>
      </p:sp>
      <p:sp>
        <p:nvSpPr>
          <p:cNvPr id="5123" name="Rectangle 3">
            <a:extLst>
              <a:ext uri="{FF2B5EF4-FFF2-40B4-BE49-F238E27FC236}">
                <a16:creationId xmlns:a16="http://schemas.microsoft.com/office/drawing/2014/main" id="{67AD7FC7-4A97-C80A-2BCA-EB6E4D8FD059}"/>
              </a:ext>
            </a:extLst>
          </p:cNvPr>
          <p:cNvSpPr>
            <a:spLocks noGrp="1" noChangeArrowheads="1"/>
          </p:cNvSpPr>
          <p:nvPr>
            <p:ph type="body" idx="1"/>
          </p:nvPr>
        </p:nvSpPr>
        <p:spPr>
          <a:ln/>
        </p:spPr>
        <p:txBody>
          <a:bodyP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8BA9B8-2C9A-B4AA-5EA5-81B951ECB3A2}"/>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4982230-59A2-2DC7-24C8-81A57393A945}"/>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55311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38564-9078-5011-E1DE-B78FA12B7FB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3EB34FEC-785C-E2B1-2181-D8DA0755500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466736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D8E82C9-FDA7-E804-D1F0-255209219CC5}"/>
              </a:ext>
            </a:extLst>
          </p:cNvPr>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03F1027-66A7-499C-9D90-92279B1DBC39}"/>
              </a:ext>
            </a:extLst>
          </p:cNvPr>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84859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4C0203-8604-D608-CD4B-05FD68400F4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66D528C-D1D9-AC6D-B12C-7E50873A283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304466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E84BFA-FF7C-FD53-DC70-1DA51723A8A1}"/>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A01503-111E-62B5-93A8-105F5A845652}"/>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4021451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AC6B8F-4806-51D6-A708-EE972AAA8CD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8F9369-9D9A-275A-0752-64E4131887FC}"/>
              </a:ext>
            </a:extLst>
          </p:cNvPr>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5BE0721-1142-BBE6-9205-75D18C8EF8C4}"/>
              </a:ext>
            </a:extLst>
          </p:cNvPr>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700530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185ED-FB2A-C8A1-1C03-BE72C8064B54}"/>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8D27E96-BD59-459A-35E4-7FA1A9254A65}"/>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2AFA8EA-5AB7-3905-0879-21C1510FC938}"/>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B097A23-2576-3716-7042-CDB381D6AA8D}"/>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6E34F9D-2641-6D18-71FE-6162E937B352}"/>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85387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CAF1E2-0A2A-6AD3-4235-F7AC600C19C0}"/>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298741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65440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10D41C-29D1-6E48-A8DF-93AC445FEF9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386F781-BE2F-0ECA-AB9B-854B41C06B5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756BBD1-FB6B-085C-B8A5-91E2E0E52552}"/>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4658683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948FD5-347D-12CE-0277-B7AF7CDB4B11}"/>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CB168CA-F806-9ADB-7F5E-DAB3FFD7B47F}"/>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0EAD8DD-95AA-B9EA-A3EE-0DE32B333D65}"/>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156691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E796B74C-BC24-B7DF-3A9F-9E7BA2614BB4}"/>
              </a:ext>
            </a:extLst>
          </p:cNvPr>
          <p:cNvSpPr>
            <a:spLocks noGrp="1" noChangeArrowheads="1"/>
          </p:cNvSpPr>
          <p:nvPr>
            <p:ph type="title"/>
          </p:nvPr>
        </p:nvSpPr>
        <p:spPr bwMode="auto">
          <a:xfrm>
            <a:off x="346075" y="201613"/>
            <a:ext cx="6442075" cy="60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B60D5FED-D683-CAF5-9CF2-04DFAA0FDDE0}"/>
              </a:ext>
            </a:extLst>
          </p:cNvPr>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4">
            <a:extLst>
              <a:ext uri="{FF2B5EF4-FFF2-40B4-BE49-F238E27FC236}">
                <a16:creationId xmlns:a16="http://schemas.microsoft.com/office/drawing/2014/main" id="{DCAA9719-FADC-5987-6AC3-C43E337690D7}"/>
              </a:ext>
            </a:extLst>
          </p:cNvPr>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9" name="Rectangle 5">
            <a:extLst>
              <a:ext uri="{FF2B5EF4-FFF2-40B4-BE49-F238E27FC236}">
                <a16:creationId xmlns:a16="http://schemas.microsoft.com/office/drawing/2014/main" id="{1A8F5324-AA9C-7EBF-141A-26423E543EAB}"/>
              </a:ext>
            </a:extLst>
          </p:cNvPr>
          <p:cNvSpPr>
            <a:spLocks noChangeArrowheads="1"/>
          </p:cNvSpPr>
          <p:nvPr/>
        </p:nvSpPr>
        <p:spPr bwMode="auto">
          <a:xfrm>
            <a:off x="6858000" y="0"/>
            <a:ext cx="2286000" cy="76054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200" b="1" dirty="0">
                <a:solidFill>
                  <a:schemeClr val="bg1"/>
                </a:solidFill>
                <a:latin typeface="Arial" panose="020B0604020202020204" pitchFamily="34" charset="0"/>
              </a:rPr>
              <a:t>XXXX</a:t>
            </a:r>
          </a:p>
          <a:p>
            <a:r>
              <a:rPr lang="en-US" altLang="en-US" sz="2200" b="1" dirty="0">
                <a:solidFill>
                  <a:schemeClr val="bg1"/>
                </a:solidFill>
                <a:latin typeface="Arial" panose="020B0604020202020204" pitchFamily="34" charset="0"/>
              </a:rPr>
              <a:t> </a:t>
            </a:r>
            <a:r>
              <a:rPr lang="en-US" altLang="en-US" sz="1800" b="1" i="1" dirty="0">
                <a:solidFill>
                  <a:schemeClr val="bg1"/>
                </a:solidFill>
                <a:latin typeface="Arial" panose="020B0604020202020204" pitchFamily="34" charset="0"/>
              </a:rPr>
              <a:t>Six Sigma “Belt”</a:t>
            </a:r>
          </a:p>
        </p:txBody>
      </p:sp>
      <p:sp>
        <p:nvSpPr>
          <p:cNvPr id="1030" name="Text Box 6">
            <a:extLst>
              <a:ext uri="{FF2B5EF4-FFF2-40B4-BE49-F238E27FC236}">
                <a16:creationId xmlns:a16="http://schemas.microsoft.com/office/drawing/2014/main" id="{0BD58E3E-36E3-FA69-16DB-A0B93CEB67E0}"/>
              </a:ext>
            </a:extLst>
          </p:cNvPr>
          <p:cNvSpPr txBox="1">
            <a:spLocks noChangeArrowheads="1"/>
          </p:cNvSpPr>
          <p:nvPr userDrawn="1"/>
        </p:nvSpPr>
        <p:spPr bwMode="auto">
          <a:xfrm>
            <a:off x="8659813" y="6454775"/>
            <a:ext cx="3683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1AAC494E-6C32-4462-BCE3-5ACF5E85EB35}" type="slidenum">
              <a:rPr lang="en-US" altLang="en-US" sz="1300">
                <a:latin typeface="Arial" panose="020B0604020202020204" pitchFamily="34" charset="0"/>
              </a:rPr>
              <a:pPr eaLnBrk="1" hangingPunct="1"/>
              <a:t>‹#›</a:t>
            </a:fld>
            <a:endParaRPr lang="en-US" altLang="en-US" sz="130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spcBef>
          <a:spcPct val="0"/>
        </a:spcBef>
        <a:spcAft>
          <a:spcPct val="0"/>
        </a:spcAft>
        <a:defRPr sz="2400" b="1" i="1" kern="1200">
          <a:solidFill>
            <a:schemeClr val="accent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2pPr>
      <a:lvl3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3pPr>
      <a:lvl4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4pPr>
      <a:lvl5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p:titleStyle>
    <p:bodyStyle>
      <a:lvl1pPr marL="342900" indent="-342900" algn="l" rtl="0" fontAlgn="base">
        <a:spcBef>
          <a:spcPct val="20000"/>
        </a:spcBef>
        <a:spcAft>
          <a:spcPct val="0"/>
        </a:spcAft>
        <a:buClr>
          <a:schemeClr val="accent2"/>
        </a:buClr>
        <a:buFont typeface="Symbol" panose="05050102010706020507" pitchFamily="18" charset="2"/>
        <a:buChar char="·"/>
        <a:defRPr sz="20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Char char=""/>
        <a:defRPr sz="2000" kern="1200">
          <a:solidFill>
            <a:schemeClr val="tx1"/>
          </a:solidFill>
          <a:latin typeface="+mn-lt"/>
          <a:ea typeface="+mn-ea"/>
          <a:cs typeface="+mn-cs"/>
        </a:defRPr>
      </a:lvl2pPr>
      <a:lvl3pPr marL="11430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oleObject" Target="../embeddings/oleObject4.bin"/><Relationship Id="rId1" Type="http://schemas.openxmlformats.org/officeDocument/2006/relationships/slideLayout" Target="../slideLayouts/slideLayout6.xml"/><Relationship Id="rId5" Type="http://schemas.openxmlformats.org/officeDocument/2006/relationships/image" Target="../media/image7.wmf"/><Relationship Id="rId4" Type="http://schemas.openxmlformats.org/officeDocument/2006/relationships/oleObject" Target="../embeddings/oleObject5.bin"/></Relationships>
</file>

<file path=ppt/slides/_rels/slide11.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oleObject" Target="../embeddings/oleObject6.bin"/><Relationship Id="rId1" Type="http://schemas.openxmlformats.org/officeDocument/2006/relationships/slideLayout" Target="../slideLayouts/slideLayout6.xml"/><Relationship Id="rId5" Type="http://schemas.openxmlformats.org/officeDocument/2006/relationships/image" Target="../media/image9.wmf"/><Relationship Id="rId4" Type="http://schemas.openxmlformats.org/officeDocument/2006/relationships/oleObject" Target="../embeddings/oleObject7.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oleObject" Target="../embeddings/oleObject8.bin"/><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oleObject" Target="../embeddings/oleObject1.bin"/><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oleObject" Target="../embeddings/oleObject2.bin"/><Relationship Id="rId1" Type="http://schemas.openxmlformats.org/officeDocument/2006/relationships/slideLayout" Target="../slideLayouts/slideLayout6.xml"/><Relationship Id="rId5" Type="http://schemas.openxmlformats.org/officeDocument/2006/relationships/image" Target="../media/image5.wmf"/><Relationship Id="rId4" Type="http://schemas.openxmlformats.org/officeDocument/2006/relationships/oleObject" Target="../embeddings/oleObject3.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56" name="Group 160">
            <a:extLst>
              <a:ext uri="{FF2B5EF4-FFF2-40B4-BE49-F238E27FC236}">
                <a16:creationId xmlns:a16="http://schemas.microsoft.com/office/drawing/2014/main" id="{503F8301-E10A-4386-00F6-30F2BEFDC944}"/>
              </a:ext>
            </a:extLst>
          </p:cNvPr>
          <p:cNvGrpSpPr>
            <a:grpSpLocks/>
          </p:cNvGrpSpPr>
          <p:nvPr/>
        </p:nvGrpSpPr>
        <p:grpSpPr bwMode="auto">
          <a:xfrm>
            <a:off x="831850" y="4102100"/>
            <a:ext cx="2705100" cy="2351088"/>
            <a:chOff x="576" y="2929"/>
            <a:chExt cx="1875" cy="1678"/>
          </a:xfrm>
        </p:grpSpPr>
        <p:sp>
          <p:nvSpPr>
            <p:cNvPr id="4100" name="Line 4">
              <a:extLst>
                <a:ext uri="{FF2B5EF4-FFF2-40B4-BE49-F238E27FC236}">
                  <a16:creationId xmlns:a16="http://schemas.microsoft.com/office/drawing/2014/main" id="{322DB80D-B00F-38DB-B29B-404B45491C46}"/>
                </a:ext>
              </a:extLst>
            </p:cNvPr>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247" name="Group 151">
              <a:extLst>
                <a:ext uri="{FF2B5EF4-FFF2-40B4-BE49-F238E27FC236}">
                  <a16:creationId xmlns:a16="http://schemas.microsoft.com/office/drawing/2014/main" id="{F92EB9E3-ED04-B0CC-E89D-4C2B51B2073F}"/>
                </a:ext>
              </a:extLst>
            </p:cNvPr>
            <p:cNvGrpSpPr>
              <a:grpSpLocks/>
            </p:cNvGrpSpPr>
            <p:nvPr/>
          </p:nvGrpSpPr>
          <p:grpSpPr bwMode="auto">
            <a:xfrm>
              <a:off x="576" y="3312"/>
              <a:ext cx="1875" cy="1011"/>
              <a:chOff x="576" y="3312"/>
              <a:chExt cx="1875" cy="1011"/>
            </a:xfrm>
          </p:grpSpPr>
          <p:sp>
            <p:nvSpPr>
              <p:cNvPr id="4101" name="Rectangle 5">
                <a:extLst>
                  <a:ext uri="{FF2B5EF4-FFF2-40B4-BE49-F238E27FC236}">
                    <a16:creationId xmlns:a16="http://schemas.microsoft.com/office/drawing/2014/main" id="{CF3D8BF1-72F0-E1BA-3F98-8762CE55FE4C}"/>
                  </a:ext>
                </a:extLst>
              </p:cNvPr>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2" name="Rectangle 6">
                <a:extLst>
                  <a:ext uri="{FF2B5EF4-FFF2-40B4-BE49-F238E27FC236}">
                    <a16:creationId xmlns:a16="http://schemas.microsoft.com/office/drawing/2014/main" id="{67B70FD2-7474-8C07-8009-27F75EEB57E2}"/>
                  </a:ext>
                </a:extLst>
              </p:cNvPr>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3" name="Line 7">
                <a:extLst>
                  <a:ext uri="{FF2B5EF4-FFF2-40B4-BE49-F238E27FC236}">
                    <a16:creationId xmlns:a16="http://schemas.microsoft.com/office/drawing/2014/main" id="{2651531F-C342-F784-6136-C1F488D3E4C2}"/>
                  </a:ext>
                </a:extLst>
              </p:cNvPr>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4" name="Line 8">
                <a:extLst>
                  <a:ext uri="{FF2B5EF4-FFF2-40B4-BE49-F238E27FC236}">
                    <a16:creationId xmlns:a16="http://schemas.microsoft.com/office/drawing/2014/main" id="{A47C24BB-3262-F534-9E26-E95941F164B5}"/>
                  </a:ext>
                </a:extLst>
              </p:cNvPr>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5" name="Line 9">
                <a:extLst>
                  <a:ext uri="{FF2B5EF4-FFF2-40B4-BE49-F238E27FC236}">
                    <a16:creationId xmlns:a16="http://schemas.microsoft.com/office/drawing/2014/main" id="{33428288-F3C8-62A6-A514-13D24795D27E}"/>
                  </a:ext>
                </a:extLst>
              </p:cNvPr>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6" name="Line 10">
                <a:extLst>
                  <a:ext uri="{FF2B5EF4-FFF2-40B4-BE49-F238E27FC236}">
                    <a16:creationId xmlns:a16="http://schemas.microsoft.com/office/drawing/2014/main" id="{D9BD3E70-4908-2787-630C-8B4CFFF6FEC6}"/>
                  </a:ext>
                </a:extLst>
              </p:cNvPr>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7" name="Line 11">
                <a:extLst>
                  <a:ext uri="{FF2B5EF4-FFF2-40B4-BE49-F238E27FC236}">
                    <a16:creationId xmlns:a16="http://schemas.microsoft.com/office/drawing/2014/main" id="{B08E9719-F7C8-2E46-7EA6-AAE9AAC5854F}"/>
                  </a:ext>
                </a:extLst>
              </p:cNvPr>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8" name="Line 12">
                <a:extLst>
                  <a:ext uri="{FF2B5EF4-FFF2-40B4-BE49-F238E27FC236}">
                    <a16:creationId xmlns:a16="http://schemas.microsoft.com/office/drawing/2014/main" id="{89D1B754-1AFF-AA79-B3DD-8281ED007431}"/>
                  </a:ext>
                </a:extLst>
              </p:cNvPr>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9" name="Line 13">
                <a:extLst>
                  <a:ext uri="{FF2B5EF4-FFF2-40B4-BE49-F238E27FC236}">
                    <a16:creationId xmlns:a16="http://schemas.microsoft.com/office/drawing/2014/main" id="{B5C22C50-9166-EFEC-82C1-A895281E8A41}"/>
                  </a:ext>
                </a:extLst>
              </p:cNvPr>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0" name="Line 14">
                <a:extLst>
                  <a:ext uri="{FF2B5EF4-FFF2-40B4-BE49-F238E27FC236}">
                    <a16:creationId xmlns:a16="http://schemas.microsoft.com/office/drawing/2014/main" id="{33A98D8F-ED65-E0E8-5BD0-F1512326EB08}"/>
                  </a:ext>
                </a:extLst>
              </p:cNvPr>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1" name="Line 15">
                <a:extLst>
                  <a:ext uri="{FF2B5EF4-FFF2-40B4-BE49-F238E27FC236}">
                    <a16:creationId xmlns:a16="http://schemas.microsoft.com/office/drawing/2014/main" id="{99514FF1-D979-CFB7-B938-B33FC401E720}"/>
                  </a:ext>
                </a:extLst>
              </p:cNvPr>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2" name="Line 16">
                <a:extLst>
                  <a:ext uri="{FF2B5EF4-FFF2-40B4-BE49-F238E27FC236}">
                    <a16:creationId xmlns:a16="http://schemas.microsoft.com/office/drawing/2014/main" id="{4599A43B-9B1E-1F50-2F8E-26E231F829ED}"/>
                  </a:ext>
                </a:extLst>
              </p:cNvPr>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3" name="Line 17">
                <a:extLst>
                  <a:ext uri="{FF2B5EF4-FFF2-40B4-BE49-F238E27FC236}">
                    <a16:creationId xmlns:a16="http://schemas.microsoft.com/office/drawing/2014/main" id="{CE66B7C5-9D7B-88C6-CAEE-A668B34B97A2}"/>
                  </a:ext>
                </a:extLst>
              </p:cNvPr>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4" name="Line 18">
                <a:extLst>
                  <a:ext uri="{FF2B5EF4-FFF2-40B4-BE49-F238E27FC236}">
                    <a16:creationId xmlns:a16="http://schemas.microsoft.com/office/drawing/2014/main" id="{DFDF82C9-E531-573A-D910-14D4A47C4584}"/>
                  </a:ext>
                </a:extLst>
              </p:cNvPr>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5" name="Line 19">
                <a:extLst>
                  <a:ext uri="{FF2B5EF4-FFF2-40B4-BE49-F238E27FC236}">
                    <a16:creationId xmlns:a16="http://schemas.microsoft.com/office/drawing/2014/main" id="{78E1612E-6627-907F-C3E2-283EB9CA573E}"/>
                  </a:ext>
                </a:extLst>
              </p:cNvPr>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6" name="Line 20">
                <a:extLst>
                  <a:ext uri="{FF2B5EF4-FFF2-40B4-BE49-F238E27FC236}">
                    <a16:creationId xmlns:a16="http://schemas.microsoft.com/office/drawing/2014/main" id="{513A0DB4-B8FD-133E-FCE3-0704681A7779}"/>
                  </a:ext>
                </a:extLst>
              </p:cNvPr>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7" name="Line 21">
                <a:extLst>
                  <a:ext uri="{FF2B5EF4-FFF2-40B4-BE49-F238E27FC236}">
                    <a16:creationId xmlns:a16="http://schemas.microsoft.com/office/drawing/2014/main" id="{6CFE4EE6-751D-4594-236E-5260D8724FF2}"/>
                  </a:ext>
                </a:extLst>
              </p:cNvPr>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8" name="Line 22">
                <a:extLst>
                  <a:ext uri="{FF2B5EF4-FFF2-40B4-BE49-F238E27FC236}">
                    <a16:creationId xmlns:a16="http://schemas.microsoft.com/office/drawing/2014/main" id="{52858522-00FA-A0AE-2812-2DDD3CF44AE1}"/>
                  </a:ext>
                </a:extLst>
              </p:cNvPr>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9" name="Line 23">
                <a:extLst>
                  <a:ext uri="{FF2B5EF4-FFF2-40B4-BE49-F238E27FC236}">
                    <a16:creationId xmlns:a16="http://schemas.microsoft.com/office/drawing/2014/main" id="{DB76444F-AC9E-96A6-A600-20201912AC6A}"/>
                  </a:ext>
                </a:extLst>
              </p:cNvPr>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0" name="Line 24">
                <a:extLst>
                  <a:ext uri="{FF2B5EF4-FFF2-40B4-BE49-F238E27FC236}">
                    <a16:creationId xmlns:a16="http://schemas.microsoft.com/office/drawing/2014/main" id="{CA5D9172-2C9B-6EF9-82EA-7AB69ED61B3B}"/>
                  </a:ext>
                </a:extLst>
              </p:cNvPr>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1" name="Line 25">
                <a:extLst>
                  <a:ext uri="{FF2B5EF4-FFF2-40B4-BE49-F238E27FC236}">
                    <a16:creationId xmlns:a16="http://schemas.microsoft.com/office/drawing/2014/main" id="{62C3887F-FEC8-BC71-FBE2-D167021A5EFD}"/>
                  </a:ext>
                </a:extLst>
              </p:cNvPr>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2" name="Freeform 26">
                <a:extLst>
                  <a:ext uri="{FF2B5EF4-FFF2-40B4-BE49-F238E27FC236}">
                    <a16:creationId xmlns:a16="http://schemas.microsoft.com/office/drawing/2014/main" id="{B62B51AE-D9FA-1A41-A70F-63726D7264FF}"/>
                  </a:ext>
                </a:extLst>
              </p:cNvPr>
              <p:cNvSpPr>
                <a:spLocks/>
              </p:cNvSpPr>
              <p:nvPr/>
            </p:nvSpPr>
            <p:spPr bwMode="auto">
              <a:xfrm>
                <a:off x="828" y="4196"/>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3" name="Line 27">
                <a:extLst>
                  <a:ext uri="{FF2B5EF4-FFF2-40B4-BE49-F238E27FC236}">
                    <a16:creationId xmlns:a16="http://schemas.microsoft.com/office/drawing/2014/main" id="{E4DAAFCC-F7EE-CAC7-25F5-EE1ADD8782C3}"/>
                  </a:ext>
                </a:extLst>
              </p:cNvPr>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4" name="Line 28">
                <a:extLst>
                  <a:ext uri="{FF2B5EF4-FFF2-40B4-BE49-F238E27FC236}">
                    <a16:creationId xmlns:a16="http://schemas.microsoft.com/office/drawing/2014/main" id="{443EB8E1-7BDA-59FA-F7E6-0ED7E8242342}"/>
                  </a:ext>
                </a:extLst>
              </p:cNvPr>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5" name="Line 29">
                <a:extLst>
                  <a:ext uri="{FF2B5EF4-FFF2-40B4-BE49-F238E27FC236}">
                    <a16:creationId xmlns:a16="http://schemas.microsoft.com/office/drawing/2014/main" id="{03432C73-8419-8B62-BA6F-5CB41154707A}"/>
                  </a:ext>
                </a:extLst>
              </p:cNvPr>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6" name="Freeform 30">
                <a:extLst>
                  <a:ext uri="{FF2B5EF4-FFF2-40B4-BE49-F238E27FC236}">
                    <a16:creationId xmlns:a16="http://schemas.microsoft.com/office/drawing/2014/main" id="{9ACB0072-E229-0D5D-8F71-F357CD4B0153}"/>
                  </a:ext>
                </a:extLst>
              </p:cNvPr>
              <p:cNvSpPr>
                <a:spLocks/>
              </p:cNvSpPr>
              <p:nvPr/>
            </p:nvSpPr>
            <p:spPr bwMode="auto">
              <a:xfrm>
                <a:off x="887" y="4192"/>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7" name="Line 31">
                <a:extLst>
                  <a:ext uri="{FF2B5EF4-FFF2-40B4-BE49-F238E27FC236}">
                    <a16:creationId xmlns:a16="http://schemas.microsoft.com/office/drawing/2014/main" id="{6B7F6531-3A94-6385-887D-2A42616730D3}"/>
                  </a:ext>
                </a:extLst>
              </p:cNvPr>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8" name="Line 32">
                <a:extLst>
                  <a:ext uri="{FF2B5EF4-FFF2-40B4-BE49-F238E27FC236}">
                    <a16:creationId xmlns:a16="http://schemas.microsoft.com/office/drawing/2014/main" id="{8C62493B-F249-A99E-08F9-15A704DF7BC6}"/>
                  </a:ext>
                </a:extLst>
              </p:cNvPr>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9" name="Line 33">
                <a:extLst>
                  <a:ext uri="{FF2B5EF4-FFF2-40B4-BE49-F238E27FC236}">
                    <a16:creationId xmlns:a16="http://schemas.microsoft.com/office/drawing/2014/main" id="{C4F6691C-A582-85E1-8EAA-23DB8E8DF8F4}"/>
                  </a:ext>
                </a:extLst>
              </p:cNvPr>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0" name="Line 34">
                <a:extLst>
                  <a:ext uri="{FF2B5EF4-FFF2-40B4-BE49-F238E27FC236}">
                    <a16:creationId xmlns:a16="http://schemas.microsoft.com/office/drawing/2014/main" id="{DD43BA8A-2CAB-632F-DCC5-ACA3BA68863F}"/>
                  </a:ext>
                </a:extLst>
              </p:cNvPr>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1" name="Line 35">
                <a:extLst>
                  <a:ext uri="{FF2B5EF4-FFF2-40B4-BE49-F238E27FC236}">
                    <a16:creationId xmlns:a16="http://schemas.microsoft.com/office/drawing/2014/main" id="{FD7F44C4-2FF9-F60F-0BDA-B49A37216BCD}"/>
                  </a:ext>
                </a:extLst>
              </p:cNvPr>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2" name="Line 36">
                <a:extLst>
                  <a:ext uri="{FF2B5EF4-FFF2-40B4-BE49-F238E27FC236}">
                    <a16:creationId xmlns:a16="http://schemas.microsoft.com/office/drawing/2014/main" id="{33B2F96C-F41F-2DAF-AFCA-64E66009EBF9}"/>
                  </a:ext>
                </a:extLst>
              </p:cNvPr>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3" name="Line 37">
                <a:extLst>
                  <a:ext uri="{FF2B5EF4-FFF2-40B4-BE49-F238E27FC236}">
                    <a16:creationId xmlns:a16="http://schemas.microsoft.com/office/drawing/2014/main" id="{22E88339-F07D-BD38-D81F-00106CB659C5}"/>
                  </a:ext>
                </a:extLst>
              </p:cNvPr>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4" name="Line 38">
                <a:extLst>
                  <a:ext uri="{FF2B5EF4-FFF2-40B4-BE49-F238E27FC236}">
                    <a16:creationId xmlns:a16="http://schemas.microsoft.com/office/drawing/2014/main" id="{B8536F4B-0879-1E2E-F0BD-34ABA40A3EAD}"/>
                  </a:ext>
                </a:extLst>
              </p:cNvPr>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5" name="Line 39">
                <a:extLst>
                  <a:ext uri="{FF2B5EF4-FFF2-40B4-BE49-F238E27FC236}">
                    <a16:creationId xmlns:a16="http://schemas.microsoft.com/office/drawing/2014/main" id="{8C3ECEE8-3463-19C4-1D8D-6B306DD94FA1}"/>
                  </a:ext>
                </a:extLst>
              </p:cNvPr>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6" name="Line 40">
                <a:extLst>
                  <a:ext uri="{FF2B5EF4-FFF2-40B4-BE49-F238E27FC236}">
                    <a16:creationId xmlns:a16="http://schemas.microsoft.com/office/drawing/2014/main" id="{C34C6FC6-BBC5-D60E-F4A7-C6C37443B763}"/>
                  </a:ext>
                </a:extLst>
              </p:cNvPr>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7" name="Line 41">
                <a:extLst>
                  <a:ext uri="{FF2B5EF4-FFF2-40B4-BE49-F238E27FC236}">
                    <a16:creationId xmlns:a16="http://schemas.microsoft.com/office/drawing/2014/main" id="{FF51C14A-764D-4F0C-3258-011F40A4B9E4}"/>
                  </a:ext>
                </a:extLst>
              </p:cNvPr>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8" name="Line 42">
                <a:extLst>
                  <a:ext uri="{FF2B5EF4-FFF2-40B4-BE49-F238E27FC236}">
                    <a16:creationId xmlns:a16="http://schemas.microsoft.com/office/drawing/2014/main" id="{6324A994-EDE7-3BE4-8302-D3BCF129EE64}"/>
                  </a:ext>
                </a:extLst>
              </p:cNvPr>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9" name="Line 43">
                <a:extLst>
                  <a:ext uri="{FF2B5EF4-FFF2-40B4-BE49-F238E27FC236}">
                    <a16:creationId xmlns:a16="http://schemas.microsoft.com/office/drawing/2014/main" id="{F2589E81-371E-478D-5F4C-71E422E55575}"/>
                  </a:ext>
                </a:extLst>
              </p:cNvPr>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0" name="Line 44">
                <a:extLst>
                  <a:ext uri="{FF2B5EF4-FFF2-40B4-BE49-F238E27FC236}">
                    <a16:creationId xmlns:a16="http://schemas.microsoft.com/office/drawing/2014/main" id="{62CC26EF-ABF1-76EC-F425-0E3BBBBBDA3D}"/>
                  </a:ext>
                </a:extLst>
              </p:cNvPr>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1" name="Line 45">
                <a:extLst>
                  <a:ext uri="{FF2B5EF4-FFF2-40B4-BE49-F238E27FC236}">
                    <a16:creationId xmlns:a16="http://schemas.microsoft.com/office/drawing/2014/main" id="{948BA36B-1427-E8C7-CFBC-91AB4712EAF9}"/>
                  </a:ext>
                </a:extLst>
              </p:cNvPr>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2" name="Line 46">
                <a:extLst>
                  <a:ext uri="{FF2B5EF4-FFF2-40B4-BE49-F238E27FC236}">
                    <a16:creationId xmlns:a16="http://schemas.microsoft.com/office/drawing/2014/main" id="{C1B713AB-1EB9-56A4-923E-5CF606A80987}"/>
                  </a:ext>
                </a:extLst>
              </p:cNvPr>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3" name="Line 47">
                <a:extLst>
                  <a:ext uri="{FF2B5EF4-FFF2-40B4-BE49-F238E27FC236}">
                    <a16:creationId xmlns:a16="http://schemas.microsoft.com/office/drawing/2014/main" id="{7AE7A394-3880-5ACA-9041-465D8EF8BEB2}"/>
                  </a:ext>
                </a:extLst>
              </p:cNvPr>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4" name="Line 48">
                <a:extLst>
                  <a:ext uri="{FF2B5EF4-FFF2-40B4-BE49-F238E27FC236}">
                    <a16:creationId xmlns:a16="http://schemas.microsoft.com/office/drawing/2014/main" id="{7D8ECAB4-4716-3F7E-AB1B-0B2A0B5DE4DD}"/>
                  </a:ext>
                </a:extLst>
              </p:cNvPr>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5" name="Line 49">
                <a:extLst>
                  <a:ext uri="{FF2B5EF4-FFF2-40B4-BE49-F238E27FC236}">
                    <a16:creationId xmlns:a16="http://schemas.microsoft.com/office/drawing/2014/main" id="{31175E30-0E54-F186-97A6-E978C79210BA}"/>
                  </a:ext>
                </a:extLst>
              </p:cNvPr>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6" name="Line 50">
                <a:extLst>
                  <a:ext uri="{FF2B5EF4-FFF2-40B4-BE49-F238E27FC236}">
                    <a16:creationId xmlns:a16="http://schemas.microsoft.com/office/drawing/2014/main" id="{5045B47F-3A69-3A51-4B5F-8F46773BC13B}"/>
                  </a:ext>
                </a:extLst>
              </p:cNvPr>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 name="Line 51">
                <a:extLst>
                  <a:ext uri="{FF2B5EF4-FFF2-40B4-BE49-F238E27FC236}">
                    <a16:creationId xmlns:a16="http://schemas.microsoft.com/office/drawing/2014/main" id="{6C8E7D68-9DF0-8DB9-7917-1E5D9A1FD7B3}"/>
                  </a:ext>
                </a:extLst>
              </p:cNvPr>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8" name="Line 52">
                <a:extLst>
                  <a:ext uri="{FF2B5EF4-FFF2-40B4-BE49-F238E27FC236}">
                    <a16:creationId xmlns:a16="http://schemas.microsoft.com/office/drawing/2014/main" id="{CBCE1AE2-4010-6042-A33D-BFDA635C3EF1}"/>
                  </a:ext>
                </a:extLst>
              </p:cNvPr>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9" name="Line 53">
                <a:extLst>
                  <a:ext uri="{FF2B5EF4-FFF2-40B4-BE49-F238E27FC236}">
                    <a16:creationId xmlns:a16="http://schemas.microsoft.com/office/drawing/2014/main" id="{DCE113D3-9D78-3077-1D50-D0FE033779E7}"/>
                  </a:ext>
                </a:extLst>
              </p:cNvPr>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0" name="Line 54">
                <a:extLst>
                  <a:ext uri="{FF2B5EF4-FFF2-40B4-BE49-F238E27FC236}">
                    <a16:creationId xmlns:a16="http://schemas.microsoft.com/office/drawing/2014/main" id="{D2D18FEC-6C81-99A2-EA3B-5D003C24BFAB}"/>
                  </a:ext>
                </a:extLst>
              </p:cNvPr>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1" name="Line 55">
                <a:extLst>
                  <a:ext uri="{FF2B5EF4-FFF2-40B4-BE49-F238E27FC236}">
                    <a16:creationId xmlns:a16="http://schemas.microsoft.com/office/drawing/2014/main" id="{C5B85E49-0640-F51F-3A23-D0C016401504}"/>
                  </a:ext>
                </a:extLst>
              </p:cNvPr>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2" name="Line 56">
                <a:extLst>
                  <a:ext uri="{FF2B5EF4-FFF2-40B4-BE49-F238E27FC236}">
                    <a16:creationId xmlns:a16="http://schemas.microsoft.com/office/drawing/2014/main" id="{2DF0094B-F48A-D4C1-2BE4-287224958916}"/>
                  </a:ext>
                </a:extLst>
              </p:cNvPr>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3" name="Line 57">
                <a:extLst>
                  <a:ext uri="{FF2B5EF4-FFF2-40B4-BE49-F238E27FC236}">
                    <a16:creationId xmlns:a16="http://schemas.microsoft.com/office/drawing/2014/main" id="{6AF7BB5C-0D73-2015-1EB4-4EE555B58DC6}"/>
                  </a:ext>
                </a:extLst>
              </p:cNvPr>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4" name="Line 58">
                <a:extLst>
                  <a:ext uri="{FF2B5EF4-FFF2-40B4-BE49-F238E27FC236}">
                    <a16:creationId xmlns:a16="http://schemas.microsoft.com/office/drawing/2014/main" id="{1C75F866-58C4-F91F-1AFE-DAF13E4DF542}"/>
                  </a:ext>
                </a:extLst>
              </p:cNvPr>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5" name="Freeform 59">
                <a:extLst>
                  <a:ext uri="{FF2B5EF4-FFF2-40B4-BE49-F238E27FC236}">
                    <a16:creationId xmlns:a16="http://schemas.microsoft.com/office/drawing/2014/main" id="{2DC3F49E-488E-D326-49BF-66D23BE756EB}"/>
                  </a:ext>
                </a:extLst>
              </p:cNvPr>
              <p:cNvSpPr>
                <a:spLocks/>
              </p:cNvSpPr>
              <p:nvPr/>
            </p:nvSpPr>
            <p:spPr bwMode="auto">
              <a:xfrm>
                <a:off x="1312" y="3753"/>
                <a:ext cx="16" cy="37"/>
              </a:xfrm>
              <a:custGeom>
                <a:avLst/>
                <a:gdLst>
                  <a:gd name="T0" fmla="*/ 0 w 16"/>
                  <a:gd name="T1" fmla="*/ 36 h 37"/>
                  <a:gd name="T2" fmla="*/ 7 w 16"/>
                  <a:gd name="T3" fmla="*/ 16 h 37"/>
                  <a:gd name="T4" fmla="*/ 15 w 16"/>
                  <a:gd name="T5" fmla="*/ 0 h 37"/>
                </a:gdLst>
                <a:ahLst/>
                <a:cxnLst>
                  <a:cxn ang="0">
                    <a:pos x="T0" y="T1"/>
                  </a:cxn>
                  <a:cxn ang="0">
                    <a:pos x="T2" y="T3"/>
                  </a:cxn>
                  <a:cxn ang="0">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6" name="Line 60">
                <a:extLst>
                  <a:ext uri="{FF2B5EF4-FFF2-40B4-BE49-F238E27FC236}">
                    <a16:creationId xmlns:a16="http://schemas.microsoft.com/office/drawing/2014/main" id="{139855BF-3061-8D12-0CB0-6B363D14CAB2}"/>
                  </a:ext>
                </a:extLst>
              </p:cNvPr>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7" name="Freeform 61">
                <a:extLst>
                  <a:ext uri="{FF2B5EF4-FFF2-40B4-BE49-F238E27FC236}">
                    <a16:creationId xmlns:a16="http://schemas.microsoft.com/office/drawing/2014/main" id="{8E25FFF8-F0D7-28EA-34C3-03A084E1F4E9}"/>
                  </a:ext>
                </a:extLst>
              </p:cNvPr>
              <p:cNvSpPr>
                <a:spLocks/>
              </p:cNvSpPr>
              <p:nvPr/>
            </p:nvSpPr>
            <p:spPr bwMode="auto">
              <a:xfrm>
                <a:off x="1343" y="3686"/>
                <a:ext cx="13" cy="36"/>
              </a:xfrm>
              <a:custGeom>
                <a:avLst/>
                <a:gdLst>
                  <a:gd name="T0" fmla="*/ 0 w 13"/>
                  <a:gd name="T1" fmla="*/ 35 h 36"/>
                  <a:gd name="T2" fmla="*/ 4 w 13"/>
                  <a:gd name="T3" fmla="*/ 16 h 36"/>
                  <a:gd name="T4" fmla="*/ 12 w 13"/>
                  <a:gd name="T5" fmla="*/ 0 h 36"/>
                </a:gdLst>
                <a:ahLst/>
                <a:cxnLst>
                  <a:cxn ang="0">
                    <a:pos x="T0" y="T1"/>
                  </a:cxn>
                  <a:cxn ang="0">
                    <a:pos x="T2" y="T3"/>
                  </a:cxn>
                  <a:cxn ang="0">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8" name="Line 62">
                <a:extLst>
                  <a:ext uri="{FF2B5EF4-FFF2-40B4-BE49-F238E27FC236}">
                    <a16:creationId xmlns:a16="http://schemas.microsoft.com/office/drawing/2014/main" id="{A9D719BE-90A5-3B90-6F42-932C61673C77}"/>
                  </a:ext>
                </a:extLst>
              </p:cNvPr>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9" name="Line 63">
                <a:extLst>
                  <a:ext uri="{FF2B5EF4-FFF2-40B4-BE49-F238E27FC236}">
                    <a16:creationId xmlns:a16="http://schemas.microsoft.com/office/drawing/2014/main" id="{9352C215-CAFF-6C2B-22A6-38E66429EFAB}"/>
                  </a:ext>
                </a:extLst>
              </p:cNvPr>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0" name="Line 64">
                <a:extLst>
                  <a:ext uri="{FF2B5EF4-FFF2-40B4-BE49-F238E27FC236}">
                    <a16:creationId xmlns:a16="http://schemas.microsoft.com/office/drawing/2014/main" id="{A11DB3E1-8D58-899C-1D02-9329C7316E2D}"/>
                  </a:ext>
                </a:extLst>
              </p:cNvPr>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1" name="Line 65">
                <a:extLst>
                  <a:ext uri="{FF2B5EF4-FFF2-40B4-BE49-F238E27FC236}">
                    <a16:creationId xmlns:a16="http://schemas.microsoft.com/office/drawing/2014/main" id="{6F5D3942-4429-1749-3333-755B0F191967}"/>
                  </a:ext>
                </a:extLst>
              </p:cNvPr>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2" name="Line 66">
                <a:extLst>
                  <a:ext uri="{FF2B5EF4-FFF2-40B4-BE49-F238E27FC236}">
                    <a16:creationId xmlns:a16="http://schemas.microsoft.com/office/drawing/2014/main" id="{3AC4B9C0-46EB-78A5-B138-413146116D07}"/>
                  </a:ext>
                </a:extLst>
              </p:cNvPr>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3" name="Line 67">
                <a:extLst>
                  <a:ext uri="{FF2B5EF4-FFF2-40B4-BE49-F238E27FC236}">
                    <a16:creationId xmlns:a16="http://schemas.microsoft.com/office/drawing/2014/main" id="{B77E68A8-64C9-C37C-E7D6-FF1EE24046EE}"/>
                  </a:ext>
                </a:extLst>
              </p:cNvPr>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4" name="Line 68">
                <a:extLst>
                  <a:ext uri="{FF2B5EF4-FFF2-40B4-BE49-F238E27FC236}">
                    <a16:creationId xmlns:a16="http://schemas.microsoft.com/office/drawing/2014/main" id="{4788C79B-A535-A39F-F930-7846EA9C7000}"/>
                  </a:ext>
                </a:extLst>
              </p:cNvPr>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5" name="Line 69">
                <a:extLst>
                  <a:ext uri="{FF2B5EF4-FFF2-40B4-BE49-F238E27FC236}">
                    <a16:creationId xmlns:a16="http://schemas.microsoft.com/office/drawing/2014/main" id="{58D12789-C188-194A-F3DF-7907DF8374D0}"/>
                  </a:ext>
                </a:extLst>
              </p:cNvPr>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6" name="Freeform 70">
                <a:extLst>
                  <a:ext uri="{FF2B5EF4-FFF2-40B4-BE49-F238E27FC236}">
                    <a16:creationId xmlns:a16="http://schemas.microsoft.com/office/drawing/2014/main" id="{2702D5F1-D1D2-5B63-0DF7-B96CD420FEFA}"/>
                  </a:ext>
                </a:extLst>
              </p:cNvPr>
              <p:cNvSpPr>
                <a:spLocks/>
              </p:cNvSpPr>
              <p:nvPr/>
            </p:nvSpPr>
            <p:spPr bwMode="auto">
              <a:xfrm>
                <a:off x="1473" y="3447"/>
                <a:ext cx="17" cy="20"/>
              </a:xfrm>
              <a:custGeom>
                <a:avLst/>
                <a:gdLst>
                  <a:gd name="T0" fmla="*/ 0 w 17"/>
                  <a:gd name="T1" fmla="*/ 19 h 20"/>
                  <a:gd name="T2" fmla="*/ 8 w 17"/>
                  <a:gd name="T3" fmla="*/ 7 h 20"/>
                  <a:gd name="T4" fmla="*/ 16 w 17"/>
                  <a:gd name="T5" fmla="*/ 0 h 20"/>
                </a:gdLst>
                <a:ahLst/>
                <a:cxnLst>
                  <a:cxn ang="0">
                    <a:pos x="T0" y="T1"/>
                  </a:cxn>
                  <a:cxn ang="0">
                    <a:pos x="T2" y="T3"/>
                  </a:cxn>
                  <a:cxn ang="0">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67" name="Line 71">
                <a:extLst>
                  <a:ext uri="{FF2B5EF4-FFF2-40B4-BE49-F238E27FC236}">
                    <a16:creationId xmlns:a16="http://schemas.microsoft.com/office/drawing/2014/main" id="{B2EBBF04-4F5D-1173-4582-E5414C5B8E83}"/>
                  </a:ext>
                </a:extLst>
              </p:cNvPr>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8" name="Line 72">
                <a:extLst>
                  <a:ext uri="{FF2B5EF4-FFF2-40B4-BE49-F238E27FC236}">
                    <a16:creationId xmlns:a16="http://schemas.microsoft.com/office/drawing/2014/main" id="{728F4BFE-A08A-76AC-325B-C4D53EAC8669}"/>
                  </a:ext>
                </a:extLst>
              </p:cNvPr>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9" name="Freeform 73">
                <a:extLst>
                  <a:ext uri="{FF2B5EF4-FFF2-40B4-BE49-F238E27FC236}">
                    <a16:creationId xmlns:a16="http://schemas.microsoft.com/office/drawing/2014/main" id="{3E341946-5960-2BE2-CC05-9A46232E1717}"/>
                  </a:ext>
                </a:extLst>
              </p:cNvPr>
              <p:cNvSpPr>
                <a:spLocks/>
              </p:cNvSpPr>
              <p:nvPr/>
            </p:nvSpPr>
            <p:spPr bwMode="auto">
              <a:xfrm>
                <a:off x="1520" y="3419"/>
                <a:ext cx="13" cy="9"/>
              </a:xfrm>
              <a:custGeom>
                <a:avLst/>
                <a:gdLst>
                  <a:gd name="T0" fmla="*/ 0 w 13"/>
                  <a:gd name="T1" fmla="*/ 8 h 9"/>
                  <a:gd name="T2" fmla="*/ 3 w 13"/>
                  <a:gd name="T3" fmla="*/ 4 h 9"/>
                  <a:gd name="T4" fmla="*/ 12 w 13"/>
                  <a:gd name="T5" fmla="*/ 0 h 9"/>
                </a:gdLst>
                <a:ahLst/>
                <a:cxnLst>
                  <a:cxn ang="0">
                    <a:pos x="T0" y="T1"/>
                  </a:cxn>
                  <a:cxn ang="0">
                    <a:pos x="T2" y="T3"/>
                  </a:cxn>
                  <a:cxn ang="0">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0" name="Freeform 74">
                <a:extLst>
                  <a:ext uri="{FF2B5EF4-FFF2-40B4-BE49-F238E27FC236}">
                    <a16:creationId xmlns:a16="http://schemas.microsoft.com/office/drawing/2014/main" id="{CDDAA692-6A8A-99E8-C794-668901316E2C}"/>
                  </a:ext>
                </a:extLst>
              </p:cNvPr>
              <p:cNvSpPr>
                <a:spLocks/>
              </p:cNvSpPr>
              <p:nvPr/>
            </p:nvSpPr>
            <p:spPr bwMode="auto">
              <a:xfrm>
                <a:off x="1532" y="3419"/>
                <a:ext cx="16" cy="1"/>
              </a:xfrm>
              <a:custGeom>
                <a:avLst/>
                <a:gdLst>
                  <a:gd name="T0" fmla="*/ 0 w 16"/>
                  <a:gd name="T1" fmla="*/ 0 h 1"/>
                  <a:gd name="T2" fmla="*/ 7 w 16"/>
                  <a:gd name="T3" fmla="*/ 0 h 1"/>
                  <a:gd name="T4" fmla="*/ 15 w 16"/>
                  <a:gd name="T5" fmla="*/ 0 h 1"/>
                </a:gdLst>
                <a:ahLst/>
                <a:cxnLst>
                  <a:cxn ang="0">
                    <a:pos x="T0" y="T1"/>
                  </a:cxn>
                  <a:cxn ang="0">
                    <a:pos x="T2" y="T3"/>
                  </a:cxn>
                  <a:cxn ang="0">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1" name="Freeform 75">
                <a:extLst>
                  <a:ext uri="{FF2B5EF4-FFF2-40B4-BE49-F238E27FC236}">
                    <a16:creationId xmlns:a16="http://schemas.microsoft.com/office/drawing/2014/main" id="{A73D4FEC-7329-B1C7-FC6F-51509471B392}"/>
                  </a:ext>
                </a:extLst>
              </p:cNvPr>
              <p:cNvSpPr>
                <a:spLocks/>
              </p:cNvSpPr>
              <p:nvPr/>
            </p:nvSpPr>
            <p:spPr bwMode="auto">
              <a:xfrm>
                <a:off x="1547" y="3419"/>
                <a:ext cx="17" cy="1"/>
              </a:xfrm>
              <a:custGeom>
                <a:avLst/>
                <a:gdLst>
                  <a:gd name="T0" fmla="*/ 0 w 17"/>
                  <a:gd name="T1" fmla="*/ 0 h 1"/>
                  <a:gd name="T2" fmla="*/ 8 w 17"/>
                  <a:gd name="T3" fmla="*/ 0 h 1"/>
                  <a:gd name="T4" fmla="*/ 16 w 17"/>
                  <a:gd name="T5" fmla="*/ 0 h 1"/>
                </a:gdLst>
                <a:ahLst/>
                <a:cxnLst>
                  <a:cxn ang="0">
                    <a:pos x="T0" y="T1"/>
                  </a:cxn>
                  <a:cxn ang="0">
                    <a:pos x="T2" y="T3"/>
                  </a:cxn>
                  <a:cxn ang="0">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2" name="Freeform 76">
                <a:extLst>
                  <a:ext uri="{FF2B5EF4-FFF2-40B4-BE49-F238E27FC236}">
                    <a16:creationId xmlns:a16="http://schemas.microsoft.com/office/drawing/2014/main" id="{705B564E-0988-C2E5-FBF4-DEE46894E68A}"/>
                  </a:ext>
                </a:extLst>
              </p:cNvPr>
              <p:cNvSpPr>
                <a:spLocks/>
              </p:cNvSpPr>
              <p:nvPr/>
            </p:nvSpPr>
            <p:spPr bwMode="auto">
              <a:xfrm>
                <a:off x="1563" y="3419"/>
                <a:ext cx="13" cy="9"/>
              </a:xfrm>
              <a:custGeom>
                <a:avLst/>
                <a:gdLst>
                  <a:gd name="T0" fmla="*/ 0 w 13"/>
                  <a:gd name="T1" fmla="*/ 0 h 9"/>
                  <a:gd name="T2" fmla="*/ 4 w 13"/>
                  <a:gd name="T3" fmla="*/ 4 h 9"/>
                  <a:gd name="T4" fmla="*/ 12 w 13"/>
                  <a:gd name="T5" fmla="*/ 8 h 9"/>
                </a:gdLst>
                <a:ahLst/>
                <a:cxnLst>
                  <a:cxn ang="0">
                    <a:pos x="T0" y="T1"/>
                  </a:cxn>
                  <a:cxn ang="0">
                    <a:pos x="T2" y="T3"/>
                  </a:cxn>
                  <a:cxn ang="0">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3" name="Line 77">
                <a:extLst>
                  <a:ext uri="{FF2B5EF4-FFF2-40B4-BE49-F238E27FC236}">
                    <a16:creationId xmlns:a16="http://schemas.microsoft.com/office/drawing/2014/main" id="{AA91B9A2-2BB5-C807-D42F-614607BD6E1B}"/>
                  </a:ext>
                </a:extLst>
              </p:cNvPr>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4" name="Line 78">
                <a:extLst>
                  <a:ext uri="{FF2B5EF4-FFF2-40B4-BE49-F238E27FC236}">
                    <a16:creationId xmlns:a16="http://schemas.microsoft.com/office/drawing/2014/main" id="{1FDCB670-1AE6-C89C-1D8A-F489A2CCB78A}"/>
                  </a:ext>
                </a:extLst>
              </p:cNvPr>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5" name="Freeform 79">
                <a:extLst>
                  <a:ext uri="{FF2B5EF4-FFF2-40B4-BE49-F238E27FC236}">
                    <a16:creationId xmlns:a16="http://schemas.microsoft.com/office/drawing/2014/main" id="{0BBDBD03-2AE2-7212-F615-6FC5657E8A42}"/>
                  </a:ext>
                </a:extLst>
              </p:cNvPr>
              <p:cNvSpPr>
                <a:spLocks/>
              </p:cNvSpPr>
              <p:nvPr/>
            </p:nvSpPr>
            <p:spPr bwMode="auto">
              <a:xfrm>
                <a:off x="1606" y="3447"/>
                <a:ext cx="18" cy="20"/>
              </a:xfrm>
              <a:custGeom>
                <a:avLst/>
                <a:gdLst>
                  <a:gd name="T0" fmla="*/ 0 w 18"/>
                  <a:gd name="T1" fmla="*/ 0 h 20"/>
                  <a:gd name="T2" fmla="*/ 9 w 18"/>
                  <a:gd name="T3" fmla="*/ 7 h 20"/>
                  <a:gd name="T4" fmla="*/ 17 w 18"/>
                  <a:gd name="T5" fmla="*/ 19 h 20"/>
                </a:gdLst>
                <a:ahLst/>
                <a:cxnLst>
                  <a:cxn ang="0">
                    <a:pos x="T0" y="T1"/>
                  </a:cxn>
                  <a:cxn ang="0">
                    <a:pos x="T2" y="T3"/>
                  </a:cxn>
                  <a:cxn ang="0">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6" name="Line 80">
                <a:extLst>
                  <a:ext uri="{FF2B5EF4-FFF2-40B4-BE49-F238E27FC236}">
                    <a16:creationId xmlns:a16="http://schemas.microsoft.com/office/drawing/2014/main" id="{202F7AF0-6BC6-5967-D2C5-247FCFA35687}"/>
                  </a:ext>
                </a:extLst>
              </p:cNvPr>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7" name="Line 81">
                <a:extLst>
                  <a:ext uri="{FF2B5EF4-FFF2-40B4-BE49-F238E27FC236}">
                    <a16:creationId xmlns:a16="http://schemas.microsoft.com/office/drawing/2014/main" id="{63822C31-DDD4-7F25-EBCB-01767F960BF2}"/>
                  </a:ext>
                </a:extLst>
              </p:cNvPr>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8" name="Line 82">
                <a:extLst>
                  <a:ext uri="{FF2B5EF4-FFF2-40B4-BE49-F238E27FC236}">
                    <a16:creationId xmlns:a16="http://schemas.microsoft.com/office/drawing/2014/main" id="{6B79D24E-F816-1BE3-2536-0973760727E4}"/>
                  </a:ext>
                </a:extLst>
              </p:cNvPr>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9" name="Line 83">
                <a:extLst>
                  <a:ext uri="{FF2B5EF4-FFF2-40B4-BE49-F238E27FC236}">
                    <a16:creationId xmlns:a16="http://schemas.microsoft.com/office/drawing/2014/main" id="{853188DB-915B-9571-4C0A-E51F548C8C64}"/>
                  </a:ext>
                </a:extLst>
              </p:cNvPr>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0" name="Line 84">
                <a:extLst>
                  <a:ext uri="{FF2B5EF4-FFF2-40B4-BE49-F238E27FC236}">
                    <a16:creationId xmlns:a16="http://schemas.microsoft.com/office/drawing/2014/main" id="{317E2180-AAF7-C790-30BB-7F50B2B1F86D}"/>
                  </a:ext>
                </a:extLst>
              </p:cNvPr>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1" name="Line 85">
                <a:extLst>
                  <a:ext uri="{FF2B5EF4-FFF2-40B4-BE49-F238E27FC236}">
                    <a16:creationId xmlns:a16="http://schemas.microsoft.com/office/drawing/2014/main" id="{7DCE0D55-B5A2-1ECE-27A5-B0DAEE3376FE}"/>
                  </a:ext>
                </a:extLst>
              </p:cNvPr>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2" name="Line 86">
                <a:extLst>
                  <a:ext uri="{FF2B5EF4-FFF2-40B4-BE49-F238E27FC236}">
                    <a16:creationId xmlns:a16="http://schemas.microsoft.com/office/drawing/2014/main" id="{9CD5764F-E0BB-86AA-28CA-F35A7BDD44FF}"/>
                  </a:ext>
                </a:extLst>
              </p:cNvPr>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3" name="Line 87">
                <a:extLst>
                  <a:ext uri="{FF2B5EF4-FFF2-40B4-BE49-F238E27FC236}">
                    <a16:creationId xmlns:a16="http://schemas.microsoft.com/office/drawing/2014/main" id="{F3D0DFED-3B57-8B7C-CB50-723115ABB6C6}"/>
                  </a:ext>
                </a:extLst>
              </p:cNvPr>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4" name="Freeform 88">
                <a:extLst>
                  <a:ext uri="{FF2B5EF4-FFF2-40B4-BE49-F238E27FC236}">
                    <a16:creationId xmlns:a16="http://schemas.microsoft.com/office/drawing/2014/main" id="{9625F566-096A-9837-79BD-59344FD3BD05}"/>
                  </a:ext>
                </a:extLst>
              </p:cNvPr>
              <p:cNvSpPr>
                <a:spLocks/>
              </p:cNvSpPr>
              <p:nvPr/>
            </p:nvSpPr>
            <p:spPr bwMode="auto">
              <a:xfrm>
                <a:off x="1741" y="3686"/>
                <a:ext cx="13" cy="36"/>
              </a:xfrm>
              <a:custGeom>
                <a:avLst/>
                <a:gdLst>
                  <a:gd name="T0" fmla="*/ 0 w 13"/>
                  <a:gd name="T1" fmla="*/ 0 h 36"/>
                  <a:gd name="T2" fmla="*/ 3 w 13"/>
                  <a:gd name="T3" fmla="*/ 16 h 36"/>
                  <a:gd name="T4" fmla="*/ 12 w 13"/>
                  <a:gd name="T5" fmla="*/ 35 h 36"/>
                </a:gdLst>
                <a:ahLst/>
                <a:cxnLst>
                  <a:cxn ang="0">
                    <a:pos x="T0" y="T1"/>
                  </a:cxn>
                  <a:cxn ang="0">
                    <a:pos x="T2" y="T3"/>
                  </a:cxn>
                  <a:cxn ang="0">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5" name="Line 89">
                <a:extLst>
                  <a:ext uri="{FF2B5EF4-FFF2-40B4-BE49-F238E27FC236}">
                    <a16:creationId xmlns:a16="http://schemas.microsoft.com/office/drawing/2014/main" id="{90167FC7-DFCF-DB47-16A5-F49CB5AD1EEA}"/>
                  </a:ext>
                </a:extLst>
              </p:cNvPr>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6" name="Freeform 90">
                <a:extLst>
                  <a:ext uri="{FF2B5EF4-FFF2-40B4-BE49-F238E27FC236}">
                    <a16:creationId xmlns:a16="http://schemas.microsoft.com/office/drawing/2014/main" id="{87D3A054-94F9-2BC9-D056-ED21CCDCCFD8}"/>
                  </a:ext>
                </a:extLst>
              </p:cNvPr>
              <p:cNvSpPr>
                <a:spLocks/>
              </p:cNvSpPr>
              <p:nvPr/>
            </p:nvSpPr>
            <p:spPr bwMode="auto">
              <a:xfrm>
                <a:off x="1768" y="3753"/>
                <a:ext cx="17" cy="37"/>
              </a:xfrm>
              <a:custGeom>
                <a:avLst/>
                <a:gdLst>
                  <a:gd name="T0" fmla="*/ 0 w 17"/>
                  <a:gd name="T1" fmla="*/ 0 h 37"/>
                  <a:gd name="T2" fmla="*/ 8 w 17"/>
                  <a:gd name="T3" fmla="*/ 16 h 37"/>
                  <a:gd name="T4" fmla="*/ 16 w 17"/>
                  <a:gd name="T5" fmla="*/ 36 h 37"/>
                </a:gdLst>
                <a:ahLst/>
                <a:cxnLst>
                  <a:cxn ang="0">
                    <a:pos x="T0" y="T1"/>
                  </a:cxn>
                  <a:cxn ang="0">
                    <a:pos x="T2" y="T3"/>
                  </a:cxn>
                  <a:cxn ang="0">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7" name="Line 91">
                <a:extLst>
                  <a:ext uri="{FF2B5EF4-FFF2-40B4-BE49-F238E27FC236}">
                    <a16:creationId xmlns:a16="http://schemas.microsoft.com/office/drawing/2014/main" id="{D3FFC5BC-08C3-52F3-994F-E44E82576BFA}"/>
                  </a:ext>
                </a:extLst>
              </p:cNvPr>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8" name="Line 92">
                <a:extLst>
                  <a:ext uri="{FF2B5EF4-FFF2-40B4-BE49-F238E27FC236}">
                    <a16:creationId xmlns:a16="http://schemas.microsoft.com/office/drawing/2014/main" id="{E332AE46-1F42-C350-D5A9-939583E00ADC}"/>
                  </a:ext>
                </a:extLst>
              </p:cNvPr>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9" name="Line 93">
                <a:extLst>
                  <a:ext uri="{FF2B5EF4-FFF2-40B4-BE49-F238E27FC236}">
                    <a16:creationId xmlns:a16="http://schemas.microsoft.com/office/drawing/2014/main" id="{32D35ED4-C9B0-43CD-7551-083814C66052}"/>
                  </a:ext>
                </a:extLst>
              </p:cNvPr>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0" name="Line 94">
                <a:extLst>
                  <a:ext uri="{FF2B5EF4-FFF2-40B4-BE49-F238E27FC236}">
                    <a16:creationId xmlns:a16="http://schemas.microsoft.com/office/drawing/2014/main" id="{F449C7A8-1A0A-376F-4BC0-75A37DF0C94F}"/>
                  </a:ext>
                </a:extLst>
              </p:cNvPr>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1" name="Line 95">
                <a:extLst>
                  <a:ext uri="{FF2B5EF4-FFF2-40B4-BE49-F238E27FC236}">
                    <a16:creationId xmlns:a16="http://schemas.microsoft.com/office/drawing/2014/main" id="{DC2BF3C7-9645-689E-7AD9-77883AF24CE8}"/>
                  </a:ext>
                </a:extLst>
              </p:cNvPr>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2" name="Line 96">
                <a:extLst>
                  <a:ext uri="{FF2B5EF4-FFF2-40B4-BE49-F238E27FC236}">
                    <a16:creationId xmlns:a16="http://schemas.microsoft.com/office/drawing/2014/main" id="{3AF25662-1C96-81D4-9B41-ADF2BDA1C97C}"/>
                  </a:ext>
                </a:extLst>
              </p:cNvPr>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3" name="Line 97">
                <a:extLst>
                  <a:ext uri="{FF2B5EF4-FFF2-40B4-BE49-F238E27FC236}">
                    <a16:creationId xmlns:a16="http://schemas.microsoft.com/office/drawing/2014/main" id="{9B69EC71-B1FC-66F8-496B-2AA1CAC8EE86}"/>
                  </a:ext>
                </a:extLst>
              </p:cNvPr>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4" name="Line 98">
                <a:extLst>
                  <a:ext uri="{FF2B5EF4-FFF2-40B4-BE49-F238E27FC236}">
                    <a16:creationId xmlns:a16="http://schemas.microsoft.com/office/drawing/2014/main" id="{73E32710-E349-D5FB-47B6-D31F438C62D9}"/>
                  </a:ext>
                </a:extLst>
              </p:cNvPr>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5" name="Line 99">
                <a:extLst>
                  <a:ext uri="{FF2B5EF4-FFF2-40B4-BE49-F238E27FC236}">
                    <a16:creationId xmlns:a16="http://schemas.microsoft.com/office/drawing/2014/main" id="{643C440A-9154-462B-D3BF-D260503AEA22}"/>
                  </a:ext>
                </a:extLst>
              </p:cNvPr>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6" name="Line 100">
                <a:extLst>
                  <a:ext uri="{FF2B5EF4-FFF2-40B4-BE49-F238E27FC236}">
                    <a16:creationId xmlns:a16="http://schemas.microsoft.com/office/drawing/2014/main" id="{1AFAB5BA-79F9-D4B9-9FA2-5BA8BF625BAD}"/>
                  </a:ext>
                </a:extLst>
              </p:cNvPr>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7" name="Line 101">
                <a:extLst>
                  <a:ext uri="{FF2B5EF4-FFF2-40B4-BE49-F238E27FC236}">
                    <a16:creationId xmlns:a16="http://schemas.microsoft.com/office/drawing/2014/main" id="{340E871C-CC08-CA59-C176-2BD6CB805BF4}"/>
                  </a:ext>
                </a:extLst>
              </p:cNvPr>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8" name="Line 102">
                <a:extLst>
                  <a:ext uri="{FF2B5EF4-FFF2-40B4-BE49-F238E27FC236}">
                    <a16:creationId xmlns:a16="http://schemas.microsoft.com/office/drawing/2014/main" id="{214A01F8-946A-A5C0-6450-EDB8579F77EE}"/>
                  </a:ext>
                </a:extLst>
              </p:cNvPr>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9" name="Line 103">
                <a:extLst>
                  <a:ext uri="{FF2B5EF4-FFF2-40B4-BE49-F238E27FC236}">
                    <a16:creationId xmlns:a16="http://schemas.microsoft.com/office/drawing/2014/main" id="{A3B9F678-5900-D542-82E6-83574B1839D3}"/>
                  </a:ext>
                </a:extLst>
              </p:cNvPr>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0" name="Line 104">
                <a:extLst>
                  <a:ext uri="{FF2B5EF4-FFF2-40B4-BE49-F238E27FC236}">
                    <a16:creationId xmlns:a16="http://schemas.microsoft.com/office/drawing/2014/main" id="{404E06F6-702D-BD05-25CA-2AC34C733046}"/>
                  </a:ext>
                </a:extLst>
              </p:cNvPr>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1" name="Line 105">
                <a:extLst>
                  <a:ext uri="{FF2B5EF4-FFF2-40B4-BE49-F238E27FC236}">
                    <a16:creationId xmlns:a16="http://schemas.microsoft.com/office/drawing/2014/main" id="{504F8139-CEA8-D44D-F137-C0575C9F6628}"/>
                  </a:ext>
                </a:extLst>
              </p:cNvPr>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2" name="Line 106">
                <a:extLst>
                  <a:ext uri="{FF2B5EF4-FFF2-40B4-BE49-F238E27FC236}">
                    <a16:creationId xmlns:a16="http://schemas.microsoft.com/office/drawing/2014/main" id="{044A4336-C3B9-D62B-76A6-7926E4387795}"/>
                  </a:ext>
                </a:extLst>
              </p:cNvPr>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3" name="Line 107">
                <a:extLst>
                  <a:ext uri="{FF2B5EF4-FFF2-40B4-BE49-F238E27FC236}">
                    <a16:creationId xmlns:a16="http://schemas.microsoft.com/office/drawing/2014/main" id="{F591A651-C18D-5DF9-BD06-968CBA8CE62D}"/>
                  </a:ext>
                </a:extLst>
              </p:cNvPr>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4" name="Line 108">
                <a:extLst>
                  <a:ext uri="{FF2B5EF4-FFF2-40B4-BE49-F238E27FC236}">
                    <a16:creationId xmlns:a16="http://schemas.microsoft.com/office/drawing/2014/main" id="{DE6FB3A8-E3C0-5171-33A7-A784C8D1787E}"/>
                  </a:ext>
                </a:extLst>
              </p:cNvPr>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5" name="Line 109">
                <a:extLst>
                  <a:ext uri="{FF2B5EF4-FFF2-40B4-BE49-F238E27FC236}">
                    <a16:creationId xmlns:a16="http://schemas.microsoft.com/office/drawing/2014/main" id="{F5768868-AF5B-37C4-B6FD-AE07E681255A}"/>
                  </a:ext>
                </a:extLst>
              </p:cNvPr>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6" name="Line 110">
                <a:extLst>
                  <a:ext uri="{FF2B5EF4-FFF2-40B4-BE49-F238E27FC236}">
                    <a16:creationId xmlns:a16="http://schemas.microsoft.com/office/drawing/2014/main" id="{F080E923-BCE7-7ED4-EEAB-8743FC4A6404}"/>
                  </a:ext>
                </a:extLst>
              </p:cNvPr>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7" name="Line 111">
                <a:extLst>
                  <a:ext uri="{FF2B5EF4-FFF2-40B4-BE49-F238E27FC236}">
                    <a16:creationId xmlns:a16="http://schemas.microsoft.com/office/drawing/2014/main" id="{C484F3AF-33C0-9296-D2B9-4E61D5BEE596}"/>
                  </a:ext>
                </a:extLst>
              </p:cNvPr>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8" name="Line 112">
                <a:extLst>
                  <a:ext uri="{FF2B5EF4-FFF2-40B4-BE49-F238E27FC236}">
                    <a16:creationId xmlns:a16="http://schemas.microsoft.com/office/drawing/2014/main" id="{62294662-AD4C-E460-DF28-5959D24E652D}"/>
                  </a:ext>
                </a:extLst>
              </p:cNvPr>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9" name="Line 113">
                <a:extLst>
                  <a:ext uri="{FF2B5EF4-FFF2-40B4-BE49-F238E27FC236}">
                    <a16:creationId xmlns:a16="http://schemas.microsoft.com/office/drawing/2014/main" id="{320CC2F4-092F-44F0-AC3E-AE07B2337737}"/>
                  </a:ext>
                </a:extLst>
              </p:cNvPr>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0" name="Line 114">
                <a:extLst>
                  <a:ext uri="{FF2B5EF4-FFF2-40B4-BE49-F238E27FC236}">
                    <a16:creationId xmlns:a16="http://schemas.microsoft.com/office/drawing/2014/main" id="{C823D35E-9804-910C-0BC3-EEFC32DCD19B}"/>
                  </a:ext>
                </a:extLst>
              </p:cNvPr>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1" name="Line 115">
                <a:extLst>
                  <a:ext uri="{FF2B5EF4-FFF2-40B4-BE49-F238E27FC236}">
                    <a16:creationId xmlns:a16="http://schemas.microsoft.com/office/drawing/2014/main" id="{16D36724-4A86-26EC-EF47-91E8CE5AEDFA}"/>
                  </a:ext>
                </a:extLst>
              </p:cNvPr>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2" name="Line 116">
                <a:extLst>
                  <a:ext uri="{FF2B5EF4-FFF2-40B4-BE49-F238E27FC236}">
                    <a16:creationId xmlns:a16="http://schemas.microsoft.com/office/drawing/2014/main" id="{21D63373-49EB-2C16-BB5D-4B89D531EF91}"/>
                  </a:ext>
                </a:extLst>
              </p:cNvPr>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3" name="Line 117">
                <a:extLst>
                  <a:ext uri="{FF2B5EF4-FFF2-40B4-BE49-F238E27FC236}">
                    <a16:creationId xmlns:a16="http://schemas.microsoft.com/office/drawing/2014/main" id="{FE03968C-FFB2-DBFF-D2B5-0E37CA7B0524}"/>
                  </a:ext>
                </a:extLst>
              </p:cNvPr>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4" name="Line 118">
                <a:extLst>
                  <a:ext uri="{FF2B5EF4-FFF2-40B4-BE49-F238E27FC236}">
                    <a16:creationId xmlns:a16="http://schemas.microsoft.com/office/drawing/2014/main" id="{4A431E38-C2B7-3883-710C-E410DA3B5796}"/>
                  </a:ext>
                </a:extLst>
              </p:cNvPr>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5" name="Freeform 119">
                <a:extLst>
                  <a:ext uri="{FF2B5EF4-FFF2-40B4-BE49-F238E27FC236}">
                    <a16:creationId xmlns:a16="http://schemas.microsoft.com/office/drawing/2014/main" id="{4C90750F-B937-D41C-E1E2-773A5B9E3339}"/>
                  </a:ext>
                </a:extLst>
              </p:cNvPr>
              <p:cNvSpPr>
                <a:spLocks/>
              </p:cNvSpPr>
              <p:nvPr/>
            </p:nvSpPr>
            <p:spPr bwMode="auto">
              <a:xfrm>
                <a:off x="2193" y="4192"/>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16" name="Line 120">
                <a:extLst>
                  <a:ext uri="{FF2B5EF4-FFF2-40B4-BE49-F238E27FC236}">
                    <a16:creationId xmlns:a16="http://schemas.microsoft.com/office/drawing/2014/main" id="{69662720-07B2-060B-A56C-9F6C47ADF4E8}"/>
                  </a:ext>
                </a:extLst>
              </p:cNvPr>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7" name="Line 121">
                <a:extLst>
                  <a:ext uri="{FF2B5EF4-FFF2-40B4-BE49-F238E27FC236}">
                    <a16:creationId xmlns:a16="http://schemas.microsoft.com/office/drawing/2014/main" id="{417133AB-1341-BCBC-4834-8CEA8ADCCD4B}"/>
                  </a:ext>
                </a:extLst>
              </p:cNvPr>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8" name="Line 122">
                <a:extLst>
                  <a:ext uri="{FF2B5EF4-FFF2-40B4-BE49-F238E27FC236}">
                    <a16:creationId xmlns:a16="http://schemas.microsoft.com/office/drawing/2014/main" id="{40EEB158-565D-360C-8B02-24126C1975B8}"/>
                  </a:ext>
                </a:extLst>
              </p:cNvPr>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9" name="Freeform 123">
                <a:extLst>
                  <a:ext uri="{FF2B5EF4-FFF2-40B4-BE49-F238E27FC236}">
                    <a16:creationId xmlns:a16="http://schemas.microsoft.com/office/drawing/2014/main" id="{7DD43991-FFE1-DB78-7C23-2122EBE85921}"/>
                  </a:ext>
                </a:extLst>
              </p:cNvPr>
              <p:cNvSpPr>
                <a:spLocks/>
              </p:cNvSpPr>
              <p:nvPr/>
            </p:nvSpPr>
            <p:spPr bwMode="auto">
              <a:xfrm>
                <a:off x="2252" y="4196"/>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20" name="Line 124">
                <a:extLst>
                  <a:ext uri="{FF2B5EF4-FFF2-40B4-BE49-F238E27FC236}">
                    <a16:creationId xmlns:a16="http://schemas.microsoft.com/office/drawing/2014/main" id="{885D13AE-D9C4-BE78-34AB-13D0E2DAB3DB}"/>
                  </a:ext>
                </a:extLst>
              </p:cNvPr>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1" name="Line 125">
                <a:extLst>
                  <a:ext uri="{FF2B5EF4-FFF2-40B4-BE49-F238E27FC236}">
                    <a16:creationId xmlns:a16="http://schemas.microsoft.com/office/drawing/2014/main" id="{B72C74EC-A349-1FB0-BA3A-E8DD8607AD5C}"/>
                  </a:ext>
                </a:extLst>
              </p:cNvPr>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2" name="Line 126">
                <a:extLst>
                  <a:ext uri="{FF2B5EF4-FFF2-40B4-BE49-F238E27FC236}">
                    <a16:creationId xmlns:a16="http://schemas.microsoft.com/office/drawing/2014/main" id="{B6BAF39B-DEF9-9DFF-F0EE-EDD6CFE8FA88}"/>
                  </a:ext>
                </a:extLst>
              </p:cNvPr>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3" name="Line 127">
                <a:extLst>
                  <a:ext uri="{FF2B5EF4-FFF2-40B4-BE49-F238E27FC236}">
                    <a16:creationId xmlns:a16="http://schemas.microsoft.com/office/drawing/2014/main" id="{2A9FACCD-5925-B674-8B04-A3AFDAB64619}"/>
                  </a:ext>
                </a:extLst>
              </p:cNvPr>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4" name="Line 128">
                <a:extLst>
                  <a:ext uri="{FF2B5EF4-FFF2-40B4-BE49-F238E27FC236}">
                    <a16:creationId xmlns:a16="http://schemas.microsoft.com/office/drawing/2014/main" id="{8E9F66F5-E46D-3AC6-5649-5DDE740F5BB8}"/>
                  </a:ext>
                </a:extLst>
              </p:cNvPr>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5" name="Line 129">
                <a:extLst>
                  <a:ext uri="{FF2B5EF4-FFF2-40B4-BE49-F238E27FC236}">
                    <a16:creationId xmlns:a16="http://schemas.microsoft.com/office/drawing/2014/main" id="{A52AD743-3887-699E-9834-AAEC48E8806F}"/>
                  </a:ext>
                </a:extLst>
              </p:cNvPr>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6" name="Line 130">
                <a:extLst>
                  <a:ext uri="{FF2B5EF4-FFF2-40B4-BE49-F238E27FC236}">
                    <a16:creationId xmlns:a16="http://schemas.microsoft.com/office/drawing/2014/main" id="{4814712B-5A2A-7635-BD64-724D54B91FAB}"/>
                  </a:ext>
                </a:extLst>
              </p:cNvPr>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7" name="Line 131">
                <a:extLst>
                  <a:ext uri="{FF2B5EF4-FFF2-40B4-BE49-F238E27FC236}">
                    <a16:creationId xmlns:a16="http://schemas.microsoft.com/office/drawing/2014/main" id="{7C6321BB-F2F6-F9A9-82ED-E1C68D3B5E25}"/>
                  </a:ext>
                </a:extLst>
              </p:cNvPr>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8" name="Line 132">
                <a:extLst>
                  <a:ext uri="{FF2B5EF4-FFF2-40B4-BE49-F238E27FC236}">
                    <a16:creationId xmlns:a16="http://schemas.microsoft.com/office/drawing/2014/main" id="{C628D158-DBF0-E063-EA0D-0022568E959D}"/>
                  </a:ext>
                </a:extLst>
              </p:cNvPr>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9" name="Line 133">
                <a:extLst>
                  <a:ext uri="{FF2B5EF4-FFF2-40B4-BE49-F238E27FC236}">
                    <a16:creationId xmlns:a16="http://schemas.microsoft.com/office/drawing/2014/main" id="{3E104085-D852-A710-2A41-7933A7932685}"/>
                  </a:ext>
                </a:extLst>
              </p:cNvPr>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0" name="Line 134">
                <a:extLst>
                  <a:ext uri="{FF2B5EF4-FFF2-40B4-BE49-F238E27FC236}">
                    <a16:creationId xmlns:a16="http://schemas.microsoft.com/office/drawing/2014/main" id="{CB634E38-FC34-AA21-9EC6-65271B2227F2}"/>
                  </a:ext>
                </a:extLst>
              </p:cNvPr>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1" name="Rectangle 135">
                <a:extLst>
                  <a:ext uri="{FF2B5EF4-FFF2-40B4-BE49-F238E27FC236}">
                    <a16:creationId xmlns:a16="http://schemas.microsoft.com/office/drawing/2014/main" id="{AE92DE60-1E79-4AB5-ABDB-B0E8EBE4FD85}"/>
                  </a:ext>
                </a:extLst>
              </p:cNvPr>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2" name="Rectangle 136">
                <a:extLst>
                  <a:ext uri="{FF2B5EF4-FFF2-40B4-BE49-F238E27FC236}">
                    <a16:creationId xmlns:a16="http://schemas.microsoft.com/office/drawing/2014/main" id="{B3E7820D-B877-5893-7653-FBE619392DBD}"/>
                  </a:ext>
                </a:extLst>
              </p:cNvPr>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33" name="Rectangle 137">
                <a:extLst>
                  <a:ext uri="{FF2B5EF4-FFF2-40B4-BE49-F238E27FC236}">
                    <a16:creationId xmlns:a16="http://schemas.microsoft.com/office/drawing/2014/main" id="{EEBEE3B6-A79A-19D4-0EC3-71632DC6A870}"/>
                  </a:ext>
                </a:extLst>
              </p:cNvPr>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4" name="Rectangle 138">
                <a:extLst>
                  <a:ext uri="{FF2B5EF4-FFF2-40B4-BE49-F238E27FC236}">
                    <a16:creationId xmlns:a16="http://schemas.microsoft.com/office/drawing/2014/main" id="{5B5D4471-92A6-B7E3-88CA-56C3C68B709D}"/>
                  </a:ext>
                </a:extLst>
              </p:cNvPr>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35" name="Rectangle 139">
                <a:extLst>
                  <a:ext uri="{FF2B5EF4-FFF2-40B4-BE49-F238E27FC236}">
                    <a16:creationId xmlns:a16="http://schemas.microsoft.com/office/drawing/2014/main" id="{12B570D0-DDB4-FFE9-AFD0-64879B86595A}"/>
                  </a:ext>
                </a:extLst>
              </p:cNvPr>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6" name="Rectangle 140">
                <a:extLst>
                  <a:ext uri="{FF2B5EF4-FFF2-40B4-BE49-F238E27FC236}">
                    <a16:creationId xmlns:a16="http://schemas.microsoft.com/office/drawing/2014/main" id="{7A96E991-C537-BFBD-D1D8-3F9ACEB8F12F}"/>
                  </a:ext>
                </a:extLst>
              </p:cNvPr>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37" name="Rectangle 141">
                <a:extLst>
                  <a:ext uri="{FF2B5EF4-FFF2-40B4-BE49-F238E27FC236}">
                    <a16:creationId xmlns:a16="http://schemas.microsoft.com/office/drawing/2014/main" id="{22E36DD2-B801-4729-C68C-1D1499570365}"/>
                  </a:ext>
                </a:extLst>
              </p:cNvPr>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8" name="Rectangle 142">
                <a:extLst>
                  <a:ext uri="{FF2B5EF4-FFF2-40B4-BE49-F238E27FC236}">
                    <a16:creationId xmlns:a16="http://schemas.microsoft.com/office/drawing/2014/main" id="{79470CB7-2A73-2F66-A52E-C2CEA60788D7}"/>
                  </a:ext>
                </a:extLst>
              </p:cNvPr>
              <p:cNvSpPr>
                <a:spLocks noChangeArrowheads="1"/>
              </p:cNvSpPr>
              <p:nvPr/>
            </p:nvSpPr>
            <p:spPr bwMode="auto">
              <a:xfrm>
                <a:off x="1536"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0</a:t>
                </a:r>
              </a:p>
            </p:txBody>
          </p:sp>
          <p:sp>
            <p:nvSpPr>
              <p:cNvPr id="4239" name="Rectangle 143">
                <a:extLst>
                  <a:ext uri="{FF2B5EF4-FFF2-40B4-BE49-F238E27FC236}">
                    <a16:creationId xmlns:a16="http://schemas.microsoft.com/office/drawing/2014/main" id="{0CC68DBE-469A-12BB-6174-E765C442598F}"/>
                  </a:ext>
                </a:extLst>
              </p:cNvPr>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0" name="Rectangle 144">
                <a:extLst>
                  <a:ext uri="{FF2B5EF4-FFF2-40B4-BE49-F238E27FC236}">
                    <a16:creationId xmlns:a16="http://schemas.microsoft.com/office/drawing/2014/main" id="{05994A1F-0045-EB01-3AE5-03AAF204DB2B}"/>
                  </a:ext>
                </a:extLst>
              </p:cNvPr>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41" name="Rectangle 145">
                <a:extLst>
                  <a:ext uri="{FF2B5EF4-FFF2-40B4-BE49-F238E27FC236}">
                    <a16:creationId xmlns:a16="http://schemas.microsoft.com/office/drawing/2014/main" id="{DA019F42-2F7B-475A-4B4B-D2576307EB6A}"/>
                  </a:ext>
                </a:extLst>
              </p:cNvPr>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2" name="Rectangle 146">
                <a:extLst>
                  <a:ext uri="{FF2B5EF4-FFF2-40B4-BE49-F238E27FC236}">
                    <a16:creationId xmlns:a16="http://schemas.microsoft.com/office/drawing/2014/main" id="{4F5DFF9F-CC26-C446-4FBC-6FDBFA053A96}"/>
                  </a:ext>
                </a:extLst>
              </p:cNvPr>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43" name="Rectangle 147">
                <a:extLst>
                  <a:ext uri="{FF2B5EF4-FFF2-40B4-BE49-F238E27FC236}">
                    <a16:creationId xmlns:a16="http://schemas.microsoft.com/office/drawing/2014/main" id="{61F7128B-AE4A-F2EC-662D-A395BDF23F84}"/>
                  </a:ext>
                </a:extLst>
              </p:cNvPr>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4" name="Rectangle 148">
                <a:extLst>
                  <a:ext uri="{FF2B5EF4-FFF2-40B4-BE49-F238E27FC236}">
                    <a16:creationId xmlns:a16="http://schemas.microsoft.com/office/drawing/2014/main" id="{14C853B5-C68A-B6B7-FE5B-E505EAABD108}"/>
                  </a:ext>
                </a:extLst>
              </p:cNvPr>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45" name="Line 149">
                <a:extLst>
                  <a:ext uri="{FF2B5EF4-FFF2-40B4-BE49-F238E27FC236}">
                    <a16:creationId xmlns:a16="http://schemas.microsoft.com/office/drawing/2014/main" id="{8410DCB9-4367-3991-EBE5-053376B064A4}"/>
                  </a:ext>
                </a:extLst>
              </p:cNvPr>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6" name="Rectangle 150">
                <a:extLst>
                  <a:ext uri="{FF2B5EF4-FFF2-40B4-BE49-F238E27FC236}">
                    <a16:creationId xmlns:a16="http://schemas.microsoft.com/office/drawing/2014/main" id="{6FB4A90F-A26E-FC7C-4061-BA646C49BA98}"/>
                  </a:ext>
                </a:extLst>
              </p:cNvPr>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248" name="Rectangle 152">
              <a:extLst>
                <a:ext uri="{FF2B5EF4-FFF2-40B4-BE49-F238E27FC236}">
                  <a16:creationId xmlns:a16="http://schemas.microsoft.com/office/drawing/2014/main" id="{D4D3ED0E-F291-6BA5-FC04-0BEBBCC3E834}"/>
                </a:ext>
              </a:extLst>
            </p:cNvPr>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9" name="Rectangle 153">
              <a:extLst>
                <a:ext uri="{FF2B5EF4-FFF2-40B4-BE49-F238E27FC236}">
                  <a16:creationId xmlns:a16="http://schemas.microsoft.com/office/drawing/2014/main" id="{8120B8B9-3709-52CF-ACC0-23993CE29205}"/>
                </a:ext>
              </a:extLst>
            </p:cNvPr>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0" name="Rectangle 154">
              <a:extLst>
                <a:ext uri="{FF2B5EF4-FFF2-40B4-BE49-F238E27FC236}">
                  <a16:creationId xmlns:a16="http://schemas.microsoft.com/office/drawing/2014/main" id="{A98E726D-7503-A39D-E7F6-EACD02D1AF04}"/>
                </a:ext>
              </a:extLst>
            </p:cNvPr>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1" name="Rectangle 155">
              <a:extLst>
                <a:ext uri="{FF2B5EF4-FFF2-40B4-BE49-F238E27FC236}">
                  <a16:creationId xmlns:a16="http://schemas.microsoft.com/office/drawing/2014/main" id="{B5D9105C-0676-4AEB-59B7-E9E8B26DCB93}"/>
                </a:ext>
              </a:extLst>
            </p:cNvPr>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2" name="Freeform 156">
              <a:extLst>
                <a:ext uri="{FF2B5EF4-FFF2-40B4-BE49-F238E27FC236}">
                  <a16:creationId xmlns:a16="http://schemas.microsoft.com/office/drawing/2014/main" id="{2FF26D7E-E858-94DC-1448-75F6ABFD3EE2}"/>
                </a:ext>
              </a:extLst>
            </p:cNvPr>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Lst>
              <a:ahLst/>
              <a:cxnLst>
                <a:cxn ang="0">
                  <a:pos x="T0" y="T1"/>
                </a:cxn>
                <a:cxn ang="0">
                  <a:pos x="T2" y="T3"/>
                </a:cxn>
                <a:cxn ang="0">
                  <a:pos x="T4" y="T5"/>
                </a:cxn>
                <a:cxn ang="0">
                  <a:pos x="T6" y="T7"/>
                </a:cxn>
                <a:cxn ang="0">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53" name="Line 157">
              <a:extLst>
                <a:ext uri="{FF2B5EF4-FFF2-40B4-BE49-F238E27FC236}">
                  <a16:creationId xmlns:a16="http://schemas.microsoft.com/office/drawing/2014/main" id="{3A6A46DF-FA39-8AE7-E36C-540A8847049F}"/>
                </a:ext>
              </a:extLst>
            </p:cNvPr>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4" name="Line 158">
              <a:extLst>
                <a:ext uri="{FF2B5EF4-FFF2-40B4-BE49-F238E27FC236}">
                  <a16:creationId xmlns:a16="http://schemas.microsoft.com/office/drawing/2014/main" id="{42B961CB-99B5-357A-F26C-170FAD8A83A9}"/>
                </a:ext>
              </a:extLst>
            </p:cNvPr>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5" name="Line 159">
              <a:extLst>
                <a:ext uri="{FF2B5EF4-FFF2-40B4-BE49-F238E27FC236}">
                  <a16:creationId xmlns:a16="http://schemas.microsoft.com/office/drawing/2014/main" id="{D276B9AE-3654-9C11-FA7D-A1EAA7CA6BA9}"/>
                </a:ext>
              </a:extLst>
            </p:cNvPr>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4257" name="Picture 161">
            <a:extLst>
              <a:ext uri="{FF2B5EF4-FFF2-40B4-BE49-F238E27FC236}">
                <a16:creationId xmlns:a16="http://schemas.microsoft.com/office/drawing/2014/main" id="{84818A55-7DCB-696D-EBD6-A77F409F06CD}"/>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429000"/>
            <a:ext cx="76708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58" name="Rectangle 162">
            <a:extLst>
              <a:ext uri="{FF2B5EF4-FFF2-40B4-BE49-F238E27FC236}">
                <a16:creationId xmlns:a16="http://schemas.microsoft.com/office/drawing/2014/main" id="{9C038467-4DDD-F5D9-892F-BA40469D4F12}"/>
              </a:ext>
            </a:extLst>
          </p:cNvPr>
          <p:cNvSpPr>
            <a:spLocks noChangeArrowheads="1"/>
          </p:cNvSpPr>
          <p:nvPr/>
        </p:nvSpPr>
        <p:spPr bwMode="auto">
          <a:xfrm>
            <a:off x="969963" y="2819400"/>
            <a:ext cx="5548312"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900" b="1" i="1">
                <a:solidFill>
                  <a:schemeClr val="accent2"/>
                </a:solidFill>
                <a:effectLst>
                  <a:outerShdw blurRad="38100" dist="38100" dir="2700000" algn="tl">
                    <a:srgbClr val="C0C0C0"/>
                  </a:outerShdw>
                </a:effectLst>
                <a:latin typeface="Arial" panose="020B0604020202020204" pitchFamily="34" charset="0"/>
              </a:rPr>
              <a:t>14.4 Taguchi Design Approach</a:t>
            </a:r>
          </a:p>
        </p:txBody>
      </p:sp>
      <p:grpSp>
        <p:nvGrpSpPr>
          <p:cNvPr id="4278" name="Group 182">
            <a:extLst>
              <a:ext uri="{FF2B5EF4-FFF2-40B4-BE49-F238E27FC236}">
                <a16:creationId xmlns:a16="http://schemas.microsoft.com/office/drawing/2014/main" id="{679BB59A-14B9-F4F3-74BF-862525E036A7}"/>
              </a:ext>
            </a:extLst>
          </p:cNvPr>
          <p:cNvGrpSpPr>
            <a:grpSpLocks/>
          </p:cNvGrpSpPr>
          <p:nvPr/>
        </p:nvGrpSpPr>
        <p:grpSpPr bwMode="auto">
          <a:xfrm>
            <a:off x="5181600" y="4953000"/>
            <a:ext cx="3678238" cy="1312863"/>
            <a:chOff x="3312" y="3408"/>
            <a:chExt cx="2317" cy="827"/>
          </a:xfrm>
        </p:grpSpPr>
        <p:sp>
          <p:nvSpPr>
            <p:cNvPr id="4279" name="Line 183">
              <a:extLst>
                <a:ext uri="{FF2B5EF4-FFF2-40B4-BE49-F238E27FC236}">
                  <a16:creationId xmlns:a16="http://schemas.microsoft.com/office/drawing/2014/main" id="{39569EAC-4C80-CE5F-ADDA-3AF6A7F6890C}"/>
                </a:ext>
              </a:extLst>
            </p:cNvPr>
            <p:cNvSpPr>
              <a:spLocks noChangeShapeType="1"/>
            </p:cNvSpPr>
            <p:nvPr/>
          </p:nvSpPr>
          <p:spPr bwMode="auto">
            <a:xfrm>
              <a:off x="3360" y="4024"/>
              <a:ext cx="2269"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80" name="Rectangle 184">
              <a:extLst>
                <a:ext uri="{FF2B5EF4-FFF2-40B4-BE49-F238E27FC236}">
                  <a16:creationId xmlns:a16="http://schemas.microsoft.com/office/drawing/2014/main" id="{33987780-AC9E-3AC2-B511-012044D255EC}"/>
                </a:ext>
              </a:extLst>
            </p:cNvPr>
            <p:cNvSpPr>
              <a:spLocks noChangeArrowheads="1"/>
            </p:cNvSpPr>
            <p:nvPr/>
          </p:nvSpPr>
          <p:spPr bwMode="auto">
            <a:xfrm>
              <a:off x="3312" y="4014"/>
              <a:ext cx="218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US" altLang="en-US" sz="1700">
                  <a:latin typeface="Copperplate Gothic Bold" panose="020E0705020206020404" pitchFamily="34" charset="0"/>
                </a:rPr>
                <a:t>Sigma Quality Management</a:t>
              </a:r>
            </a:p>
          </p:txBody>
        </p:sp>
        <p:pic>
          <p:nvPicPr>
            <p:cNvPr id="4281" name="Picture 185">
              <a:extLst>
                <a:ext uri="{FF2B5EF4-FFF2-40B4-BE49-F238E27FC236}">
                  <a16:creationId xmlns:a16="http://schemas.microsoft.com/office/drawing/2014/main" id="{FB326D72-A673-5372-10D6-DD453A6518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2" y="3408"/>
              <a:ext cx="6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1218" name="Rectangle 2">
            <a:extLst>
              <a:ext uri="{FF2B5EF4-FFF2-40B4-BE49-F238E27FC236}">
                <a16:creationId xmlns:a16="http://schemas.microsoft.com/office/drawing/2014/main" id="{54811A5D-DBB8-7C72-A45A-C082DDC587CF}"/>
              </a:ext>
            </a:extLst>
          </p:cNvPr>
          <p:cNvSpPr>
            <a:spLocks noGrp="1" noChangeArrowheads="1"/>
          </p:cNvSpPr>
          <p:nvPr>
            <p:ph type="title"/>
          </p:nvPr>
        </p:nvSpPr>
        <p:spPr/>
        <p:txBody>
          <a:bodyPr/>
          <a:lstStyle/>
          <a:p>
            <a:r>
              <a:rPr lang="en-US" altLang="en-US"/>
              <a:t>Loss Function – Larger is Better</a:t>
            </a:r>
          </a:p>
        </p:txBody>
      </p:sp>
      <p:sp>
        <p:nvSpPr>
          <p:cNvPr id="521220" name="Rectangle 4">
            <a:extLst>
              <a:ext uri="{FF2B5EF4-FFF2-40B4-BE49-F238E27FC236}">
                <a16:creationId xmlns:a16="http://schemas.microsoft.com/office/drawing/2014/main" id="{5B2C7C46-FC99-A5B2-F06A-F0BA25193872}"/>
              </a:ext>
            </a:extLst>
          </p:cNvPr>
          <p:cNvSpPr>
            <a:spLocks noChangeArrowheads="1"/>
          </p:cNvSpPr>
          <p:nvPr/>
        </p:nvSpPr>
        <p:spPr bwMode="auto">
          <a:xfrm>
            <a:off x="0" y="27574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21219" name="Object 3">
            <a:extLst>
              <a:ext uri="{FF2B5EF4-FFF2-40B4-BE49-F238E27FC236}">
                <a16:creationId xmlns:a16="http://schemas.microsoft.com/office/drawing/2014/main" id="{947A2128-12D0-05DD-231B-83387AC3F4CD}"/>
              </a:ext>
            </a:extLst>
          </p:cNvPr>
          <p:cNvGraphicFramePr>
            <a:graphicFrameLocks noChangeAspect="1"/>
          </p:cNvGraphicFramePr>
          <p:nvPr/>
        </p:nvGraphicFramePr>
        <p:xfrm>
          <a:off x="533400" y="990600"/>
          <a:ext cx="6172200" cy="2097088"/>
        </p:xfrm>
        <a:graphic>
          <a:graphicData uri="http://schemas.openxmlformats.org/presentationml/2006/ole">
            <mc:AlternateContent xmlns:mc="http://schemas.openxmlformats.org/markup-compatibility/2006">
              <mc:Choice xmlns:v="urn:schemas-microsoft-com:vml" Requires="v">
                <p:oleObj name="Equation" r:id="rId2" imgW="3949700" imgH="1346200" progId="Equation.3">
                  <p:embed/>
                </p:oleObj>
              </mc:Choice>
              <mc:Fallback>
                <p:oleObj name="Equation" r:id="rId2" imgW="3949700" imgH="1346200" progId="Equation.3">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990600"/>
                        <a:ext cx="6172200" cy="2097088"/>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21222" name="Rectangle 6">
            <a:extLst>
              <a:ext uri="{FF2B5EF4-FFF2-40B4-BE49-F238E27FC236}">
                <a16:creationId xmlns:a16="http://schemas.microsoft.com/office/drawing/2014/main" id="{E6CAD223-029C-EFF9-E321-802323C76B86}"/>
              </a:ext>
            </a:extLst>
          </p:cNvPr>
          <p:cNvSpPr>
            <a:spLocks noChangeArrowheads="1"/>
          </p:cNvSpPr>
          <p:nvPr/>
        </p:nvSpPr>
        <p:spPr bwMode="auto">
          <a:xfrm>
            <a:off x="0" y="296703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21221" name="Object 5">
            <a:extLst>
              <a:ext uri="{FF2B5EF4-FFF2-40B4-BE49-F238E27FC236}">
                <a16:creationId xmlns:a16="http://schemas.microsoft.com/office/drawing/2014/main" id="{AC69352A-91B3-5DCB-0D71-08B8C2BE313E}"/>
              </a:ext>
            </a:extLst>
          </p:cNvPr>
          <p:cNvGraphicFramePr>
            <a:graphicFrameLocks noChangeAspect="1"/>
          </p:cNvGraphicFramePr>
          <p:nvPr/>
        </p:nvGraphicFramePr>
        <p:xfrm>
          <a:off x="152400" y="4114800"/>
          <a:ext cx="4648200" cy="1239838"/>
        </p:xfrm>
        <a:graphic>
          <a:graphicData uri="http://schemas.openxmlformats.org/presentationml/2006/ole">
            <mc:AlternateContent xmlns:mc="http://schemas.openxmlformats.org/markup-compatibility/2006">
              <mc:Choice xmlns:v="urn:schemas-microsoft-com:vml" Requires="v">
                <p:oleObj name="Equation" r:id="rId4" imgW="3467100" imgH="927100" progId="Equation.3">
                  <p:embed/>
                </p:oleObj>
              </mc:Choice>
              <mc:Fallback>
                <p:oleObj name="Equation" r:id="rId4" imgW="3467100" imgH="927100" progId="Equation.3">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4114800"/>
                        <a:ext cx="4648200" cy="1239838"/>
                      </a:xfrm>
                      <a:prstGeom prst="rect">
                        <a:avLst/>
                      </a:prstGeom>
                      <a:solidFill>
                        <a:srgbClr val="FFFF99"/>
                      </a:solidFill>
                      <a:ln w="28575">
                        <a:solidFill>
                          <a:schemeClr val="accent2"/>
                        </a:solidFill>
                        <a:miter lim="800000"/>
                        <a:headEnd/>
                        <a:tailEnd/>
                      </a:ln>
                    </p:spPr>
                  </p:pic>
                </p:oleObj>
              </mc:Fallback>
            </mc:AlternateContent>
          </a:graphicData>
        </a:graphic>
      </p:graphicFrame>
      <p:grpSp>
        <p:nvGrpSpPr>
          <p:cNvPr id="521237" name="Group 21">
            <a:extLst>
              <a:ext uri="{FF2B5EF4-FFF2-40B4-BE49-F238E27FC236}">
                <a16:creationId xmlns:a16="http://schemas.microsoft.com/office/drawing/2014/main" id="{732DAB14-ABC0-3B70-E670-FA5EDDCFC97F}"/>
              </a:ext>
            </a:extLst>
          </p:cNvPr>
          <p:cNvGrpSpPr>
            <a:grpSpLocks/>
          </p:cNvGrpSpPr>
          <p:nvPr/>
        </p:nvGrpSpPr>
        <p:grpSpPr bwMode="auto">
          <a:xfrm>
            <a:off x="5105400" y="3733800"/>
            <a:ext cx="4038600" cy="2319338"/>
            <a:chOff x="3216" y="2352"/>
            <a:chExt cx="2256" cy="1296"/>
          </a:xfrm>
        </p:grpSpPr>
        <p:sp>
          <p:nvSpPr>
            <p:cNvPr id="521236" name="Rectangle 20">
              <a:extLst>
                <a:ext uri="{FF2B5EF4-FFF2-40B4-BE49-F238E27FC236}">
                  <a16:creationId xmlns:a16="http://schemas.microsoft.com/office/drawing/2014/main" id="{E608C615-323A-3F62-B4F0-3270F3AB8AA9}"/>
                </a:ext>
              </a:extLst>
            </p:cNvPr>
            <p:cNvSpPr>
              <a:spLocks noChangeArrowheads="1"/>
            </p:cNvSpPr>
            <p:nvPr/>
          </p:nvSpPr>
          <p:spPr bwMode="auto">
            <a:xfrm>
              <a:off x="3216" y="2352"/>
              <a:ext cx="2208" cy="1296"/>
            </a:xfrm>
            <a:prstGeom prst="rect">
              <a:avLst/>
            </a:prstGeom>
            <a:solidFill>
              <a:srgbClr val="FFFF99"/>
            </a:solidFill>
            <a:ln w="28575">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521235" name="Group 19">
              <a:extLst>
                <a:ext uri="{FF2B5EF4-FFF2-40B4-BE49-F238E27FC236}">
                  <a16:creationId xmlns:a16="http://schemas.microsoft.com/office/drawing/2014/main" id="{9782397E-CD0C-1A9A-760A-8D0BDE73DE16}"/>
                </a:ext>
              </a:extLst>
            </p:cNvPr>
            <p:cNvGrpSpPr>
              <a:grpSpLocks/>
            </p:cNvGrpSpPr>
            <p:nvPr/>
          </p:nvGrpSpPr>
          <p:grpSpPr bwMode="auto">
            <a:xfrm>
              <a:off x="3317" y="2448"/>
              <a:ext cx="2155" cy="1054"/>
              <a:chOff x="1728" y="2592"/>
              <a:chExt cx="2155" cy="1054"/>
            </a:xfrm>
          </p:grpSpPr>
          <p:sp>
            <p:nvSpPr>
              <p:cNvPr id="521224" name="Rectangle 8">
                <a:extLst>
                  <a:ext uri="{FF2B5EF4-FFF2-40B4-BE49-F238E27FC236}">
                    <a16:creationId xmlns:a16="http://schemas.microsoft.com/office/drawing/2014/main" id="{4C560375-BF3A-1AB4-15A6-2FBAC08D892B}"/>
                  </a:ext>
                </a:extLst>
              </p:cNvPr>
              <p:cNvSpPr>
                <a:spLocks noChangeArrowheads="1"/>
              </p:cNvSpPr>
              <p:nvPr/>
            </p:nvSpPr>
            <p:spPr bwMode="auto">
              <a:xfrm>
                <a:off x="2237" y="3538"/>
                <a:ext cx="260" cy="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pPr eaLnBrk="0" hangingPunct="0"/>
                <a:r>
                  <a:rPr lang="en-US" altLang="ko-KR" sz="1200">
                    <a:ea typeface="Batang" panose="02030600000101010101" pitchFamily="18" charset="-127"/>
                    <a:sym typeface="Symbol" panose="05050102010706020507" pitchFamily="18" charset="2"/>
                  </a:rPr>
                  <a:t></a:t>
                </a:r>
                <a:r>
                  <a:rPr lang="en-US" altLang="ko-KR" sz="1200" baseline="-25000">
                    <a:ea typeface="Batang" panose="02030600000101010101" pitchFamily="18" charset="-127"/>
                  </a:rPr>
                  <a:t>0</a:t>
                </a:r>
                <a:endParaRPr lang="en-US" altLang="en-US" sz="1400" b="1"/>
              </a:p>
            </p:txBody>
          </p:sp>
          <p:grpSp>
            <p:nvGrpSpPr>
              <p:cNvPr id="521225" name="Group 9">
                <a:extLst>
                  <a:ext uri="{FF2B5EF4-FFF2-40B4-BE49-F238E27FC236}">
                    <a16:creationId xmlns:a16="http://schemas.microsoft.com/office/drawing/2014/main" id="{AAF40E28-9B44-BE89-A5C2-E3876E5E93A7}"/>
                  </a:ext>
                </a:extLst>
              </p:cNvPr>
              <p:cNvGrpSpPr>
                <a:grpSpLocks/>
              </p:cNvGrpSpPr>
              <p:nvPr/>
            </p:nvGrpSpPr>
            <p:grpSpPr bwMode="auto">
              <a:xfrm>
                <a:off x="1954" y="2639"/>
                <a:ext cx="1716" cy="885"/>
                <a:chOff x="0" y="0"/>
                <a:chExt cx="19012" cy="20000"/>
              </a:xfrm>
            </p:grpSpPr>
            <p:sp>
              <p:nvSpPr>
                <p:cNvPr id="521226" name="Line 10">
                  <a:extLst>
                    <a:ext uri="{FF2B5EF4-FFF2-40B4-BE49-F238E27FC236}">
                      <a16:creationId xmlns:a16="http://schemas.microsoft.com/office/drawing/2014/main" id="{4088B61F-0BAC-0160-DC59-3934DF3A73B0}"/>
                    </a:ext>
                  </a:extLst>
                </p:cNvPr>
                <p:cNvSpPr>
                  <a:spLocks noChangeShapeType="1"/>
                </p:cNvSpPr>
                <p:nvPr/>
              </p:nvSpPr>
              <p:spPr bwMode="auto">
                <a:xfrm flipV="1">
                  <a:off x="0" y="0"/>
                  <a:ext cx="4" cy="20000"/>
                </a:xfrm>
                <a:prstGeom prst="line">
                  <a:avLst/>
                </a:prstGeom>
                <a:noFill/>
                <a:ln w="2857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1227" name="Line 11">
                  <a:extLst>
                    <a:ext uri="{FF2B5EF4-FFF2-40B4-BE49-F238E27FC236}">
                      <a16:creationId xmlns:a16="http://schemas.microsoft.com/office/drawing/2014/main" id="{A8EE10DF-AC57-F33F-805C-7D8C011299C1}"/>
                    </a:ext>
                  </a:extLst>
                </p:cNvPr>
                <p:cNvSpPr>
                  <a:spLocks noChangeShapeType="1"/>
                </p:cNvSpPr>
                <p:nvPr/>
              </p:nvSpPr>
              <p:spPr bwMode="auto">
                <a:xfrm>
                  <a:off x="0" y="18816"/>
                  <a:ext cx="19012" cy="8"/>
                </a:xfrm>
                <a:prstGeom prst="line">
                  <a:avLst/>
                </a:prstGeom>
                <a:noFill/>
                <a:ln w="2857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521228" name="Arc 12">
                <a:extLst>
                  <a:ext uri="{FF2B5EF4-FFF2-40B4-BE49-F238E27FC236}">
                    <a16:creationId xmlns:a16="http://schemas.microsoft.com/office/drawing/2014/main" id="{B2285F8D-CB67-58C0-3365-89981E1B0C8C}"/>
                  </a:ext>
                </a:extLst>
              </p:cNvPr>
              <p:cNvSpPr>
                <a:spLocks/>
              </p:cNvSpPr>
              <p:nvPr/>
            </p:nvSpPr>
            <p:spPr bwMode="auto">
              <a:xfrm flipH="1" flipV="1">
                <a:off x="2058" y="2796"/>
                <a:ext cx="1508" cy="67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952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1229" name="Line 13">
                <a:extLst>
                  <a:ext uri="{FF2B5EF4-FFF2-40B4-BE49-F238E27FC236}">
                    <a16:creationId xmlns:a16="http://schemas.microsoft.com/office/drawing/2014/main" id="{3FA2A555-ECB2-186A-C74A-FF437AB7F312}"/>
                  </a:ext>
                </a:extLst>
              </p:cNvPr>
              <p:cNvSpPr>
                <a:spLocks noChangeShapeType="1"/>
              </p:cNvSpPr>
              <p:nvPr/>
            </p:nvSpPr>
            <p:spPr bwMode="auto">
              <a:xfrm>
                <a:off x="2214" y="2795"/>
                <a:ext cx="0" cy="78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1230" name="Line 14">
                <a:extLst>
                  <a:ext uri="{FF2B5EF4-FFF2-40B4-BE49-F238E27FC236}">
                    <a16:creationId xmlns:a16="http://schemas.microsoft.com/office/drawing/2014/main" id="{623215B2-25D6-B5CE-F8E7-8D4F4FEAE919}"/>
                  </a:ext>
                </a:extLst>
              </p:cNvPr>
              <p:cNvSpPr>
                <a:spLocks noChangeShapeType="1"/>
              </p:cNvSpPr>
              <p:nvPr/>
            </p:nvSpPr>
            <p:spPr bwMode="auto">
              <a:xfrm flipH="1">
                <a:off x="1902" y="3107"/>
                <a:ext cx="520" cy="0"/>
              </a:xfrm>
              <a:prstGeom prst="line">
                <a:avLst/>
              </a:prstGeom>
              <a:noFill/>
              <a:ln w="6350">
                <a:solidFill>
                  <a:srgbClr val="000000"/>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1231" name="Rectangle 15">
                <a:extLst>
                  <a:ext uri="{FF2B5EF4-FFF2-40B4-BE49-F238E27FC236}">
                    <a16:creationId xmlns:a16="http://schemas.microsoft.com/office/drawing/2014/main" id="{AA851E18-B77A-1149-1488-E39445473CB3}"/>
                  </a:ext>
                </a:extLst>
              </p:cNvPr>
              <p:cNvSpPr>
                <a:spLocks noChangeArrowheads="1"/>
              </p:cNvSpPr>
              <p:nvPr/>
            </p:nvSpPr>
            <p:spPr bwMode="auto">
              <a:xfrm>
                <a:off x="1728" y="2592"/>
                <a:ext cx="260" cy="2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pPr eaLnBrk="0" hangingPunct="0"/>
                <a:r>
                  <a:rPr lang="en-US" altLang="ko-KR" sz="1200">
                    <a:ea typeface="Batang" panose="02030600000101010101" pitchFamily="18" charset="-127"/>
                  </a:rPr>
                  <a:t>Loss</a:t>
                </a:r>
              </a:p>
              <a:p>
                <a:pPr eaLnBrk="0" hangingPunct="0"/>
                <a:r>
                  <a:rPr lang="en-US" altLang="ko-KR" sz="1200">
                    <a:ea typeface="Batang" panose="02030600000101010101" pitchFamily="18" charset="-127"/>
                  </a:rPr>
                  <a:t>L(y)</a:t>
                </a:r>
                <a:endParaRPr lang="en-US" altLang="en-US" sz="1400" b="1"/>
              </a:p>
            </p:txBody>
          </p:sp>
          <p:sp>
            <p:nvSpPr>
              <p:cNvPr id="521233" name="Rectangle 17">
                <a:extLst>
                  <a:ext uri="{FF2B5EF4-FFF2-40B4-BE49-F238E27FC236}">
                    <a16:creationId xmlns:a16="http://schemas.microsoft.com/office/drawing/2014/main" id="{50EBDCB5-A6F2-BC2A-05DC-C8EB623A2BA0}"/>
                  </a:ext>
                </a:extLst>
              </p:cNvPr>
              <p:cNvSpPr>
                <a:spLocks noChangeArrowheads="1"/>
              </p:cNvSpPr>
              <p:nvPr/>
            </p:nvSpPr>
            <p:spPr bwMode="auto">
              <a:xfrm>
                <a:off x="1746" y="2951"/>
                <a:ext cx="156" cy="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pPr eaLnBrk="0" hangingPunct="0"/>
                <a:r>
                  <a:rPr lang="en-US" altLang="ko-KR" sz="1200">
                    <a:ea typeface="Batang" panose="02030600000101010101" pitchFamily="18" charset="-127"/>
                  </a:rPr>
                  <a:t>A</a:t>
                </a:r>
                <a:r>
                  <a:rPr lang="en-US" altLang="ko-KR" sz="1200" baseline="-25000">
                    <a:ea typeface="Batang" panose="02030600000101010101" pitchFamily="18" charset="-127"/>
                  </a:rPr>
                  <a:t>0</a:t>
                </a:r>
                <a:endParaRPr lang="en-US" altLang="en-US" sz="1400" b="1"/>
              </a:p>
            </p:txBody>
          </p:sp>
          <p:sp>
            <p:nvSpPr>
              <p:cNvPr id="521234" name="Rectangle 18">
                <a:extLst>
                  <a:ext uri="{FF2B5EF4-FFF2-40B4-BE49-F238E27FC236}">
                    <a16:creationId xmlns:a16="http://schemas.microsoft.com/office/drawing/2014/main" id="{049B3A32-4D31-CF04-94A4-8C5200C5A99F}"/>
                  </a:ext>
                </a:extLst>
              </p:cNvPr>
              <p:cNvSpPr>
                <a:spLocks noChangeArrowheads="1"/>
              </p:cNvSpPr>
              <p:nvPr/>
            </p:nvSpPr>
            <p:spPr bwMode="auto">
              <a:xfrm>
                <a:off x="3718" y="3422"/>
                <a:ext cx="165" cy="1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pPr eaLnBrk="0" hangingPunct="0"/>
                <a:r>
                  <a:rPr lang="en-US" altLang="ko-KR" sz="1200">
                    <a:ea typeface="Batang" panose="02030600000101010101" pitchFamily="18" charset="-127"/>
                  </a:rPr>
                  <a:t>y</a:t>
                </a:r>
              </a:p>
              <a:p>
                <a:pPr eaLnBrk="0" hangingPunct="0"/>
                <a:endParaRPr lang="en-US" altLang="en-US" sz="1400" b="1"/>
              </a:p>
            </p:txBody>
          </p:sp>
        </p:grpSp>
      </p:grpSp>
      <p:sp>
        <p:nvSpPr>
          <p:cNvPr id="521238" name="Text Box 22">
            <a:extLst>
              <a:ext uri="{FF2B5EF4-FFF2-40B4-BE49-F238E27FC236}">
                <a16:creationId xmlns:a16="http://schemas.microsoft.com/office/drawing/2014/main" id="{9631A7E9-7352-31DC-9F61-1ACB380B5F22}"/>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14.4-11</a:t>
            </a:r>
            <a:endParaRPr lang="en-US" altLang="en-US" sz="1300">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2" name="Rectangle 2">
            <a:extLst>
              <a:ext uri="{FF2B5EF4-FFF2-40B4-BE49-F238E27FC236}">
                <a16:creationId xmlns:a16="http://schemas.microsoft.com/office/drawing/2014/main" id="{5DA175DE-53DA-A7AA-9626-21BA537E37C4}"/>
              </a:ext>
            </a:extLst>
          </p:cNvPr>
          <p:cNvSpPr>
            <a:spLocks noGrp="1" noChangeArrowheads="1"/>
          </p:cNvSpPr>
          <p:nvPr>
            <p:ph type="title"/>
          </p:nvPr>
        </p:nvSpPr>
        <p:spPr/>
        <p:txBody>
          <a:bodyPr/>
          <a:lstStyle/>
          <a:p>
            <a:r>
              <a:rPr lang="en-US" altLang="en-US"/>
              <a:t>Loss Function – Smaller is Better</a:t>
            </a:r>
          </a:p>
        </p:txBody>
      </p:sp>
      <p:sp>
        <p:nvSpPr>
          <p:cNvPr id="522244" name="Rectangle 4">
            <a:extLst>
              <a:ext uri="{FF2B5EF4-FFF2-40B4-BE49-F238E27FC236}">
                <a16:creationId xmlns:a16="http://schemas.microsoft.com/office/drawing/2014/main" id="{E407B0A9-9C2B-CCEB-7A21-0AFACBACF127}"/>
              </a:ext>
            </a:extLst>
          </p:cNvPr>
          <p:cNvSpPr>
            <a:spLocks noChangeArrowheads="1"/>
          </p:cNvSpPr>
          <p:nvPr/>
        </p:nvSpPr>
        <p:spPr bwMode="auto">
          <a:xfrm>
            <a:off x="0" y="26431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22243" name="Object 3">
            <a:extLst>
              <a:ext uri="{FF2B5EF4-FFF2-40B4-BE49-F238E27FC236}">
                <a16:creationId xmlns:a16="http://schemas.microsoft.com/office/drawing/2014/main" id="{F5FB0F1D-7989-2F07-929F-BD26BF7ED666}"/>
              </a:ext>
            </a:extLst>
          </p:cNvPr>
          <p:cNvGraphicFramePr>
            <a:graphicFrameLocks noChangeAspect="1"/>
          </p:cNvGraphicFramePr>
          <p:nvPr/>
        </p:nvGraphicFramePr>
        <p:xfrm>
          <a:off x="228600" y="990600"/>
          <a:ext cx="6172200" cy="2671763"/>
        </p:xfrm>
        <a:graphic>
          <a:graphicData uri="http://schemas.openxmlformats.org/presentationml/2006/ole">
            <mc:AlternateContent xmlns:mc="http://schemas.openxmlformats.org/markup-compatibility/2006">
              <mc:Choice xmlns:v="urn:schemas-microsoft-com:vml" Requires="v">
                <p:oleObj name="Equation" r:id="rId2" imgW="3632200" imgH="1574800" progId="Equation.3">
                  <p:embed/>
                </p:oleObj>
              </mc:Choice>
              <mc:Fallback>
                <p:oleObj name="Equation" r:id="rId2" imgW="3632200" imgH="1574800" progId="Equation.3">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990600"/>
                        <a:ext cx="6172200" cy="2671763"/>
                      </a:xfrm>
                      <a:prstGeom prst="rect">
                        <a:avLst/>
                      </a:prstGeom>
                      <a:solidFill>
                        <a:srgbClr val="FFFF99"/>
                      </a:solidFill>
                      <a:ln w="28575">
                        <a:solidFill>
                          <a:schemeClr val="accent2"/>
                        </a:solidFill>
                        <a:miter lim="800000"/>
                        <a:headEnd/>
                        <a:tailEnd/>
                      </a:ln>
                    </p:spPr>
                  </p:pic>
                </p:oleObj>
              </mc:Fallback>
            </mc:AlternateContent>
          </a:graphicData>
        </a:graphic>
      </p:graphicFrame>
      <p:graphicFrame>
        <p:nvGraphicFramePr>
          <p:cNvPr id="522245" name="Object 5">
            <a:extLst>
              <a:ext uri="{FF2B5EF4-FFF2-40B4-BE49-F238E27FC236}">
                <a16:creationId xmlns:a16="http://schemas.microsoft.com/office/drawing/2014/main" id="{34296EA3-F9A1-4CAC-E4FE-C5E4FAB52979}"/>
              </a:ext>
            </a:extLst>
          </p:cNvPr>
          <p:cNvGraphicFramePr>
            <a:graphicFrameLocks noChangeAspect="1"/>
          </p:cNvGraphicFramePr>
          <p:nvPr/>
        </p:nvGraphicFramePr>
        <p:xfrm>
          <a:off x="152400" y="4010025"/>
          <a:ext cx="4267200" cy="1730375"/>
        </p:xfrm>
        <a:graphic>
          <a:graphicData uri="http://schemas.openxmlformats.org/presentationml/2006/ole">
            <mc:AlternateContent xmlns:mc="http://schemas.openxmlformats.org/markup-compatibility/2006">
              <mc:Choice xmlns:v="urn:schemas-microsoft-com:vml" Requires="v">
                <p:oleObj name="Equation" r:id="rId4" imgW="3124200" imgH="1270000" progId="Equation.3">
                  <p:embed/>
                </p:oleObj>
              </mc:Choice>
              <mc:Fallback>
                <p:oleObj name="Equation" r:id="rId4" imgW="3124200" imgH="1270000" progId="Equation.3">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 y="4010025"/>
                        <a:ext cx="4267200" cy="1730375"/>
                      </a:xfrm>
                      <a:prstGeom prst="rect">
                        <a:avLst/>
                      </a:prstGeom>
                      <a:solidFill>
                        <a:srgbClr val="FFFF99"/>
                      </a:solidFill>
                      <a:ln w="28575">
                        <a:solidFill>
                          <a:schemeClr val="accent2"/>
                        </a:solidFill>
                        <a:miter lim="800000"/>
                        <a:headEnd/>
                        <a:tailEnd/>
                      </a:ln>
                    </p:spPr>
                  </p:pic>
                </p:oleObj>
              </mc:Fallback>
            </mc:AlternateContent>
          </a:graphicData>
        </a:graphic>
      </p:graphicFrame>
      <p:grpSp>
        <p:nvGrpSpPr>
          <p:cNvPr id="522260" name="Group 20">
            <a:extLst>
              <a:ext uri="{FF2B5EF4-FFF2-40B4-BE49-F238E27FC236}">
                <a16:creationId xmlns:a16="http://schemas.microsoft.com/office/drawing/2014/main" id="{115E082F-C262-0AF8-0AF2-41CFB8533FB6}"/>
              </a:ext>
            </a:extLst>
          </p:cNvPr>
          <p:cNvGrpSpPr>
            <a:grpSpLocks/>
          </p:cNvGrpSpPr>
          <p:nvPr/>
        </p:nvGrpSpPr>
        <p:grpSpPr bwMode="auto">
          <a:xfrm>
            <a:off x="4572000" y="3810000"/>
            <a:ext cx="4419600" cy="2438400"/>
            <a:chOff x="3120" y="2160"/>
            <a:chExt cx="2544" cy="1392"/>
          </a:xfrm>
        </p:grpSpPr>
        <p:sp>
          <p:nvSpPr>
            <p:cNvPr id="522258" name="Rectangle 18">
              <a:extLst>
                <a:ext uri="{FF2B5EF4-FFF2-40B4-BE49-F238E27FC236}">
                  <a16:creationId xmlns:a16="http://schemas.microsoft.com/office/drawing/2014/main" id="{DF0403AB-458F-A761-7C76-06BE8E89FA7A}"/>
                </a:ext>
              </a:extLst>
            </p:cNvPr>
            <p:cNvSpPr>
              <a:spLocks noChangeArrowheads="1"/>
            </p:cNvSpPr>
            <p:nvPr/>
          </p:nvSpPr>
          <p:spPr bwMode="auto">
            <a:xfrm>
              <a:off x="3120" y="2160"/>
              <a:ext cx="2534" cy="1392"/>
            </a:xfrm>
            <a:prstGeom prst="rect">
              <a:avLst/>
            </a:prstGeom>
            <a:solidFill>
              <a:srgbClr val="FFFF99"/>
            </a:solidFill>
            <a:ln w="28575">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248" name="Arc 8">
              <a:extLst>
                <a:ext uri="{FF2B5EF4-FFF2-40B4-BE49-F238E27FC236}">
                  <a16:creationId xmlns:a16="http://schemas.microsoft.com/office/drawing/2014/main" id="{850DC8C8-78D6-7EC3-5367-DEA8281C83AC}"/>
                </a:ext>
              </a:extLst>
            </p:cNvPr>
            <p:cNvSpPr>
              <a:spLocks/>
            </p:cNvSpPr>
            <p:nvPr/>
          </p:nvSpPr>
          <p:spPr bwMode="auto">
            <a:xfrm flipV="1">
              <a:off x="3508" y="2449"/>
              <a:ext cx="1738" cy="75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952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2249" name="Line 9">
              <a:extLst>
                <a:ext uri="{FF2B5EF4-FFF2-40B4-BE49-F238E27FC236}">
                  <a16:creationId xmlns:a16="http://schemas.microsoft.com/office/drawing/2014/main" id="{931D3A7E-27C7-48EC-16BB-98585FB4060E}"/>
                </a:ext>
              </a:extLst>
            </p:cNvPr>
            <p:cNvSpPr>
              <a:spLocks noChangeShapeType="1"/>
            </p:cNvSpPr>
            <p:nvPr/>
          </p:nvSpPr>
          <p:spPr bwMode="auto">
            <a:xfrm>
              <a:off x="4741" y="2449"/>
              <a:ext cx="0" cy="867"/>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2250" name="Line 10">
              <a:extLst>
                <a:ext uri="{FF2B5EF4-FFF2-40B4-BE49-F238E27FC236}">
                  <a16:creationId xmlns:a16="http://schemas.microsoft.com/office/drawing/2014/main" id="{D3A56587-F3E4-9E35-E8D8-2B357A8CB181}"/>
                </a:ext>
              </a:extLst>
            </p:cNvPr>
            <p:cNvSpPr>
              <a:spLocks noChangeShapeType="1"/>
            </p:cNvSpPr>
            <p:nvPr/>
          </p:nvSpPr>
          <p:spPr bwMode="auto">
            <a:xfrm flipH="1">
              <a:off x="3452" y="2969"/>
              <a:ext cx="1289" cy="0"/>
            </a:xfrm>
            <a:prstGeom prst="line">
              <a:avLst/>
            </a:prstGeom>
            <a:noFill/>
            <a:ln w="6350">
              <a:solidFill>
                <a:srgbClr val="000000"/>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2251" name="Rectangle 11">
              <a:extLst>
                <a:ext uri="{FF2B5EF4-FFF2-40B4-BE49-F238E27FC236}">
                  <a16:creationId xmlns:a16="http://schemas.microsoft.com/office/drawing/2014/main" id="{1424DBF6-0492-20A6-F6D6-47A0A12463AD}"/>
                </a:ext>
              </a:extLst>
            </p:cNvPr>
            <p:cNvSpPr>
              <a:spLocks noChangeArrowheads="1"/>
            </p:cNvSpPr>
            <p:nvPr/>
          </p:nvSpPr>
          <p:spPr bwMode="auto">
            <a:xfrm>
              <a:off x="3275" y="2207"/>
              <a:ext cx="281" cy="2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pPr eaLnBrk="0" hangingPunct="0"/>
              <a:r>
                <a:rPr lang="en-US" altLang="ko-KR" sz="1200">
                  <a:ea typeface="Batang" panose="02030600000101010101" pitchFamily="18" charset="-127"/>
                </a:rPr>
                <a:t>Loss</a:t>
              </a:r>
            </a:p>
            <a:p>
              <a:pPr eaLnBrk="0" hangingPunct="0"/>
              <a:r>
                <a:rPr lang="en-US" altLang="ko-KR" sz="1200">
                  <a:ea typeface="Batang" panose="02030600000101010101" pitchFamily="18" charset="-127"/>
                </a:rPr>
                <a:t>L(y)</a:t>
              </a:r>
              <a:endParaRPr lang="en-US" altLang="en-US" sz="1400" b="1"/>
            </a:p>
          </p:txBody>
        </p:sp>
        <p:sp>
          <p:nvSpPr>
            <p:cNvPr id="522252" name="Rectangle 12">
              <a:extLst>
                <a:ext uri="{FF2B5EF4-FFF2-40B4-BE49-F238E27FC236}">
                  <a16:creationId xmlns:a16="http://schemas.microsoft.com/office/drawing/2014/main" id="{6E053B91-2CDE-58F2-03AE-F13D23942F5B}"/>
                </a:ext>
              </a:extLst>
            </p:cNvPr>
            <p:cNvSpPr>
              <a:spLocks noChangeArrowheads="1"/>
            </p:cNvSpPr>
            <p:nvPr/>
          </p:nvSpPr>
          <p:spPr bwMode="auto">
            <a:xfrm>
              <a:off x="4797" y="3258"/>
              <a:ext cx="281" cy="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pPr eaLnBrk="0" hangingPunct="0"/>
              <a:r>
                <a:rPr lang="en-US" altLang="ko-KR" sz="1200">
                  <a:ea typeface="Batang" panose="02030600000101010101" pitchFamily="18" charset="-127"/>
                  <a:sym typeface="Symbol" panose="05050102010706020507" pitchFamily="18" charset="2"/>
                </a:rPr>
                <a:t></a:t>
              </a:r>
              <a:r>
                <a:rPr lang="en-US" altLang="ko-KR" sz="1200" baseline="-25000">
                  <a:ea typeface="Batang" panose="02030600000101010101" pitchFamily="18" charset="-127"/>
                </a:rPr>
                <a:t>0</a:t>
              </a:r>
              <a:endParaRPr lang="en-US" altLang="en-US" sz="1400" b="1"/>
            </a:p>
          </p:txBody>
        </p:sp>
        <p:sp>
          <p:nvSpPr>
            <p:cNvPr id="522254" name="Rectangle 14">
              <a:extLst>
                <a:ext uri="{FF2B5EF4-FFF2-40B4-BE49-F238E27FC236}">
                  <a16:creationId xmlns:a16="http://schemas.microsoft.com/office/drawing/2014/main" id="{2DF054D6-5B39-CE68-0AB6-84FAD4E543CD}"/>
                </a:ext>
              </a:extLst>
            </p:cNvPr>
            <p:cNvSpPr>
              <a:spLocks noChangeArrowheads="1"/>
            </p:cNvSpPr>
            <p:nvPr/>
          </p:nvSpPr>
          <p:spPr bwMode="auto">
            <a:xfrm>
              <a:off x="3284" y="2795"/>
              <a:ext cx="169" cy="2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pPr eaLnBrk="0" hangingPunct="0"/>
              <a:r>
                <a:rPr lang="en-US" altLang="ko-KR" sz="1200">
                  <a:ea typeface="Batang" panose="02030600000101010101" pitchFamily="18" charset="-127"/>
                </a:rPr>
                <a:t>A</a:t>
              </a:r>
              <a:r>
                <a:rPr lang="en-US" altLang="ko-KR" sz="1200" baseline="-25000">
                  <a:ea typeface="Batang" panose="02030600000101010101" pitchFamily="18" charset="-127"/>
                </a:rPr>
                <a:t>0</a:t>
              </a:r>
              <a:endParaRPr lang="en-US" altLang="en-US" sz="1400" b="1"/>
            </a:p>
          </p:txBody>
        </p:sp>
        <p:sp>
          <p:nvSpPr>
            <p:cNvPr id="522255" name="Line 15">
              <a:extLst>
                <a:ext uri="{FF2B5EF4-FFF2-40B4-BE49-F238E27FC236}">
                  <a16:creationId xmlns:a16="http://schemas.microsoft.com/office/drawing/2014/main" id="{1B7CE062-7AA6-F99E-D351-C4B0242B6376}"/>
                </a:ext>
              </a:extLst>
            </p:cNvPr>
            <p:cNvSpPr>
              <a:spLocks noChangeShapeType="1"/>
            </p:cNvSpPr>
            <p:nvPr/>
          </p:nvSpPr>
          <p:spPr bwMode="auto">
            <a:xfrm flipV="1">
              <a:off x="3508" y="2275"/>
              <a:ext cx="1" cy="983"/>
            </a:xfrm>
            <a:prstGeom prst="line">
              <a:avLst/>
            </a:prstGeom>
            <a:noFill/>
            <a:ln w="2857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2256" name="Line 16">
              <a:extLst>
                <a:ext uri="{FF2B5EF4-FFF2-40B4-BE49-F238E27FC236}">
                  <a16:creationId xmlns:a16="http://schemas.microsoft.com/office/drawing/2014/main" id="{4E899C93-D399-4B86-040F-938B62A8D8E4}"/>
                </a:ext>
              </a:extLst>
            </p:cNvPr>
            <p:cNvSpPr>
              <a:spLocks noChangeShapeType="1"/>
            </p:cNvSpPr>
            <p:nvPr/>
          </p:nvSpPr>
          <p:spPr bwMode="auto">
            <a:xfrm>
              <a:off x="3508" y="3200"/>
              <a:ext cx="1962" cy="0"/>
            </a:xfrm>
            <a:prstGeom prst="line">
              <a:avLst/>
            </a:prstGeom>
            <a:noFill/>
            <a:ln w="2857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2257" name="Rectangle 17">
              <a:extLst>
                <a:ext uri="{FF2B5EF4-FFF2-40B4-BE49-F238E27FC236}">
                  <a16:creationId xmlns:a16="http://schemas.microsoft.com/office/drawing/2014/main" id="{D7FEC9ED-08FF-93A7-E672-21CC38457784}"/>
                </a:ext>
              </a:extLst>
            </p:cNvPr>
            <p:cNvSpPr>
              <a:spLocks noChangeArrowheads="1"/>
            </p:cNvSpPr>
            <p:nvPr/>
          </p:nvSpPr>
          <p:spPr bwMode="auto">
            <a:xfrm>
              <a:off x="5517" y="3125"/>
              <a:ext cx="147" cy="1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pPr eaLnBrk="0" hangingPunct="0"/>
              <a:r>
                <a:rPr lang="en-US" altLang="ko-KR" sz="1200">
                  <a:ea typeface="Batang" panose="02030600000101010101" pitchFamily="18" charset="-127"/>
                </a:rPr>
                <a:t>y</a:t>
              </a:r>
              <a:endParaRPr lang="en-US" altLang="en-US" sz="1400" b="1"/>
            </a:p>
          </p:txBody>
        </p:sp>
      </p:grpSp>
      <p:sp>
        <p:nvSpPr>
          <p:cNvPr id="522261" name="Text Box 21">
            <a:extLst>
              <a:ext uri="{FF2B5EF4-FFF2-40B4-BE49-F238E27FC236}">
                <a16:creationId xmlns:a16="http://schemas.microsoft.com/office/drawing/2014/main" id="{BE4D841A-D48B-DAED-1318-9CD8C448E0CD}"/>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14.4-11</a:t>
            </a:r>
            <a:endParaRPr lang="en-US" altLang="en-US" sz="1300">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Rectangle 2">
            <a:extLst>
              <a:ext uri="{FF2B5EF4-FFF2-40B4-BE49-F238E27FC236}">
                <a16:creationId xmlns:a16="http://schemas.microsoft.com/office/drawing/2014/main" id="{04CF70DD-AC11-1F9F-7B1A-3BC4149A76D0}"/>
              </a:ext>
            </a:extLst>
          </p:cNvPr>
          <p:cNvSpPr>
            <a:spLocks noGrp="1" noChangeArrowheads="1"/>
          </p:cNvSpPr>
          <p:nvPr>
            <p:ph type="title"/>
          </p:nvPr>
        </p:nvSpPr>
        <p:spPr/>
        <p:txBody>
          <a:bodyPr/>
          <a:lstStyle/>
          <a:p>
            <a:r>
              <a:rPr lang="en-US" altLang="en-US"/>
              <a:t>Parameter Design Process</a:t>
            </a:r>
          </a:p>
        </p:txBody>
      </p:sp>
      <p:sp>
        <p:nvSpPr>
          <p:cNvPr id="523267" name="Rectangle 3">
            <a:extLst>
              <a:ext uri="{FF2B5EF4-FFF2-40B4-BE49-F238E27FC236}">
                <a16:creationId xmlns:a16="http://schemas.microsoft.com/office/drawing/2014/main" id="{74C3B07E-D637-F95A-9A02-1CBD2C8FA48B}"/>
              </a:ext>
            </a:extLst>
          </p:cNvPr>
          <p:cNvSpPr>
            <a:spLocks noGrp="1" noChangeArrowheads="1"/>
          </p:cNvSpPr>
          <p:nvPr>
            <p:ph type="body" idx="1"/>
          </p:nvPr>
        </p:nvSpPr>
        <p:spPr/>
        <p:txBody>
          <a:bodyPr/>
          <a:lstStyle/>
          <a:p>
            <a:pPr>
              <a:lnSpc>
                <a:spcPct val="90000"/>
              </a:lnSpc>
              <a:buFont typeface="Symbol" panose="05050102010706020507" pitchFamily="18" charset="2"/>
              <a:buAutoNum type="arabicPeriod"/>
            </a:pPr>
            <a:r>
              <a:rPr lang="en-US" altLang="en-US" b="1" i="1"/>
              <a:t>Clarify the Output</a:t>
            </a:r>
            <a:r>
              <a:rPr lang="en-US" altLang="en-US" i="1"/>
              <a:t> -</a:t>
            </a:r>
            <a:r>
              <a:rPr lang="en-US" altLang="en-US"/>
              <a:t> Understand the objective function (using the </a:t>
            </a:r>
            <a:r>
              <a:rPr lang="en-US" altLang="en-US" i="1"/>
              <a:t>energy transformation</a:t>
            </a:r>
            <a:r>
              <a:rPr lang="en-US" altLang="en-US"/>
              <a:t> concept) and develop quality characteristic(s) that measure this function (QFD can be employed here). </a:t>
            </a:r>
          </a:p>
          <a:p>
            <a:pPr>
              <a:lnSpc>
                <a:spcPct val="90000"/>
              </a:lnSpc>
              <a:buFont typeface="Symbol" panose="05050102010706020507" pitchFamily="18" charset="2"/>
              <a:buAutoNum type="arabicPeriod"/>
            </a:pPr>
            <a:r>
              <a:rPr lang="en-US" altLang="en-US" b="1" i="1"/>
              <a:t>Determine Inputs that may affect the Output</a:t>
            </a:r>
            <a:r>
              <a:rPr lang="en-US" altLang="en-US" i="1"/>
              <a:t> - </a:t>
            </a:r>
            <a:r>
              <a:rPr lang="en-US" altLang="en-US"/>
              <a:t>Based on the technology, identify possible control factors whose level may affect both the average and variation of the output.  Also, identify possible noise factors (based on the concept of </a:t>
            </a:r>
            <a:r>
              <a:rPr lang="en-US" altLang="en-US" i="1"/>
              <a:t>External, Internal, </a:t>
            </a:r>
            <a:r>
              <a:rPr lang="en-US" altLang="en-US"/>
              <a:t>and </a:t>
            </a:r>
            <a:r>
              <a:rPr lang="en-US" altLang="en-US" i="1"/>
              <a:t>Between-Product</a:t>
            </a:r>
            <a:r>
              <a:rPr lang="en-US" altLang="en-US"/>
              <a:t> noises).</a:t>
            </a:r>
            <a:endParaRPr lang="en-US" altLang="en-US" i="1"/>
          </a:p>
          <a:p>
            <a:pPr>
              <a:lnSpc>
                <a:spcPct val="90000"/>
              </a:lnSpc>
              <a:buFont typeface="Symbol" panose="05050102010706020507" pitchFamily="18" charset="2"/>
              <a:buAutoNum type="arabicPeriod"/>
            </a:pPr>
            <a:r>
              <a:rPr lang="en-US" altLang="en-US" b="1" i="1"/>
              <a:t>Design the Experiment</a:t>
            </a:r>
            <a:r>
              <a:rPr lang="en-US" altLang="en-US" i="1"/>
              <a:t> - </a:t>
            </a:r>
            <a:r>
              <a:rPr lang="en-US" altLang="en-US"/>
              <a:t>Assign control factors to the columns of an OA.  Assign as many control factors as possible to the columns.  Only if there are "empty" columns should interactions be assigned to columns  (See the discussion below).  If there are noise factors to consider, these should be assigned to the outer array and </a:t>
            </a:r>
            <a:r>
              <a:rPr lang="en-US" altLang="en-US" i="1"/>
              <a:t>compounded</a:t>
            </a:r>
            <a:r>
              <a:rPr lang="en-US" altLang="en-US"/>
              <a:t> if possible (combining all the noise factors/levels at two extremes).</a:t>
            </a:r>
            <a:endParaRPr lang="en-US" altLang="en-US" i="1"/>
          </a:p>
          <a:p>
            <a:pPr>
              <a:lnSpc>
                <a:spcPct val="90000"/>
              </a:lnSpc>
              <a:buFont typeface="Symbol" panose="05050102010706020507" pitchFamily="18" charset="2"/>
              <a:buAutoNum type="arabicPeriod" startAt="4"/>
            </a:pPr>
            <a:r>
              <a:rPr lang="en-US" altLang="en-US" b="1" i="1"/>
              <a:t>Run the Experiment</a:t>
            </a:r>
            <a:r>
              <a:rPr lang="en-US" altLang="en-US" i="1"/>
              <a:t> - </a:t>
            </a:r>
            <a:r>
              <a:rPr lang="en-US" altLang="en-US"/>
              <a:t>Perform the experiments indicated by the Orthogonal Array.  The experiments can be run in a manner that is "most convenient or practical." </a:t>
            </a:r>
          </a:p>
        </p:txBody>
      </p:sp>
      <p:sp>
        <p:nvSpPr>
          <p:cNvPr id="523268" name="Text Box 4">
            <a:extLst>
              <a:ext uri="{FF2B5EF4-FFF2-40B4-BE49-F238E27FC236}">
                <a16:creationId xmlns:a16="http://schemas.microsoft.com/office/drawing/2014/main" id="{77DA4C41-F707-909B-43C5-C2A35F57E5BA}"/>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14.4-14</a:t>
            </a:r>
            <a:endParaRPr lang="en-US" altLang="en-US" sz="1300">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9" name="Rectangle 3">
            <a:extLst>
              <a:ext uri="{FF2B5EF4-FFF2-40B4-BE49-F238E27FC236}">
                <a16:creationId xmlns:a16="http://schemas.microsoft.com/office/drawing/2014/main" id="{DF9E5B02-56FB-09A2-25D9-910215F5203A}"/>
              </a:ext>
            </a:extLst>
          </p:cNvPr>
          <p:cNvSpPr>
            <a:spLocks noGrp="1" noChangeArrowheads="1"/>
          </p:cNvSpPr>
          <p:nvPr>
            <p:ph type="body" idx="1"/>
          </p:nvPr>
        </p:nvSpPr>
        <p:spPr/>
        <p:txBody>
          <a:bodyPr/>
          <a:lstStyle/>
          <a:p>
            <a:pPr marL="381000" indent="-381000">
              <a:buFont typeface="Symbol" panose="05050102010706020507" pitchFamily="18" charset="2"/>
              <a:buAutoNum type="arabicPeriod" startAt="5"/>
            </a:pPr>
            <a:r>
              <a:rPr lang="en-US" altLang="en-US" b="1" i="1"/>
              <a:t>Evaluate the Results</a:t>
            </a:r>
            <a:r>
              <a:rPr lang="en-US" altLang="en-US" i="1"/>
              <a:t> -</a:t>
            </a:r>
            <a:r>
              <a:rPr lang="en-US" altLang="en-US"/>
              <a:t> Based on the desired output (i.e. Smaller is Better, etc.), calculate appropriate Signal-to-Noise (S/N) Ratios see below). </a:t>
            </a:r>
          </a:p>
          <a:p>
            <a:pPr marL="838200" lvl="1" indent="-381000">
              <a:buFontTx/>
              <a:buNone/>
            </a:pPr>
            <a:r>
              <a:rPr lang="en-US" altLang="en-US"/>
              <a:t>a) For each level of a factor, identify all the trials run at that level (i.e. all the "1's," or "2's," or "3's").  Average the Signal-to-Noise Ratios for that level.  </a:t>
            </a:r>
          </a:p>
          <a:p>
            <a:pPr marL="838200" lvl="1" indent="-381000">
              <a:buFontTx/>
              <a:buNone/>
            </a:pPr>
            <a:r>
              <a:rPr lang="en-US" altLang="en-US"/>
              <a:t>b) Prepare a </a:t>
            </a:r>
            <a:r>
              <a:rPr lang="en-US" altLang="en-US" i="1"/>
              <a:t>Supplementary Table</a:t>
            </a:r>
            <a:r>
              <a:rPr lang="en-US" altLang="en-US"/>
              <a:t> that records the average S/N Ratios for each factor/level:</a:t>
            </a:r>
          </a:p>
          <a:p>
            <a:pPr marL="838200" lvl="1" indent="-381000">
              <a:buFontTx/>
              <a:buNone/>
            </a:pPr>
            <a:endParaRPr lang="en-US" altLang="en-US"/>
          </a:p>
          <a:p>
            <a:pPr marL="838200" lvl="1" indent="-381000">
              <a:buFontTx/>
              <a:buNone/>
            </a:pPr>
            <a:endParaRPr lang="en-US" altLang="en-US"/>
          </a:p>
          <a:p>
            <a:pPr marL="838200" lvl="1" indent="-381000">
              <a:buFontTx/>
              <a:buNone/>
            </a:pPr>
            <a:endParaRPr lang="en-US" altLang="en-US"/>
          </a:p>
          <a:p>
            <a:pPr marL="838200" lvl="1" indent="-381000">
              <a:buFontTx/>
              <a:buNone/>
            </a:pPr>
            <a:endParaRPr lang="en-US" altLang="en-US"/>
          </a:p>
          <a:p>
            <a:pPr marL="838200" lvl="1" indent="-381000">
              <a:buFontTx/>
              <a:buNone/>
            </a:pPr>
            <a:endParaRPr lang="en-US" altLang="en-US"/>
          </a:p>
          <a:p>
            <a:pPr marL="838200" lvl="1" indent="-381000">
              <a:buFontTx/>
              <a:buNone/>
            </a:pPr>
            <a:r>
              <a:rPr lang="en-US" altLang="en-US"/>
              <a:t>c) Determine the optimum conditions by identifying the level for each factor that has the highest S/N Ratio (note that this will often be the </a:t>
            </a:r>
            <a:r>
              <a:rPr lang="en-US" altLang="en-US" i="1"/>
              <a:t>least negative</a:t>
            </a:r>
            <a:r>
              <a:rPr lang="en-US" altLang="en-US"/>
              <a:t> number).</a:t>
            </a:r>
          </a:p>
        </p:txBody>
      </p:sp>
      <p:sp>
        <p:nvSpPr>
          <p:cNvPr id="526593" name="Rectangle 257">
            <a:extLst>
              <a:ext uri="{FF2B5EF4-FFF2-40B4-BE49-F238E27FC236}">
                <a16:creationId xmlns:a16="http://schemas.microsoft.com/office/drawing/2014/main" id="{749CE8E7-175C-60CB-3DC7-9E074ACD6029}"/>
              </a:ext>
            </a:extLst>
          </p:cNvPr>
          <p:cNvSpPr>
            <a:spLocks noGrp="1" noChangeArrowheads="1"/>
          </p:cNvSpPr>
          <p:nvPr>
            <p:ph type="title"/>
          </p:nvPr>
        </p:nvSpPr>
        <p:spPr/>
        <p:txBody>
          <a:bodyPr/>
          <a:lstStyle/>
          <a:p>
            <a:r>
              <a:rPr lang="en-US" altLang="en-US"/>
              <a:t>Parameter Design Process - Analysis</a:t>
            </a:r>
          </a:p>
        </p:txBody>
      </p:sp>
      <p:sp>
        <p:nvSpPr>
          <p:cNvPr id="526605" name="Rectangle 269">
            <a:extLst>
              <a:ext uri="{FF2B5EF4-FFF2-40B4-BE49-F238E27FC236}">
                <a16:creationId xmlns:a16="http://schemas.microsoft.com/office/drawing/2014/main" id="{01760DD9-DFF6-7D78-D21F-D71C4491BDFD}"/>
              </a:ext>
            </a:extLst>
          </p:cNvPr>
          <p:cNvSpPr>
            <a:spLocks noChangeArrowheads="1"/>
          </p:cNvSpPr>
          <p:nvPr/>
        </p:nvSpPr>
        <p:spPr bwMode="auto">
          <a:xfrm>
            <a:off x="3448050" y="3895725"/>
            <a:ext cx="4763"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06" name="Rectangle 270">
            <a:extLst>
              <a:ext uri="{FF2B5EF4-FFF2-40B4-BE49-F238E27FC236}">
                <a16:creationId xmlns:a16="http://schemas.microsoft.com/office/drawing/2014/main" id="{AB16A9B3-7AE6-8DBD-C1F9-430BF0CF4AA0}"/>
              </a:ext>
            </a:extLst>
          </p:cNvPr>
          <p:cNvSpPr>
            <a:spLocks noChangeArrowheads="1"/>
          </p:cNvSpPr>
          <p:nvPr/>
        </p:nvSpPr>
        <p:spPr bwMode="auto">
          <a:xfrm>
            <a:off x="3443288" y="3895725"/>
            <a:ext cx="4762"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09" name="Rectangle 273">
            <a:extLst>
              <a:ext uri="{FF2B5EF4-FFF2-40B4-BE49-F238E27FC236}">
                <a16:creationId xmlns:a16="http://schemas.microsoft.com/office/drawing/2014/main" id="{B79C7C0F-CCE4-852E-8C8A-0A98621A16A3}"/>
              </a:ext>
            </a:extLst>
          </p:cNvPr>
          <p:cNvSpPr>
            <a:spLocks noChangeArrowheads="1"/>
          </p:cNvSpPr>
          <p:nvPr/>
        </p:nvSpPr>
        <p:spPr bwMode="auto">
          <a:xfrm>
            <a:off x="3452813" y="3895725"/>
            <a:ext cx="1341437" cy="1588"/>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17" name="Rectangle 281">
            <a:extLst>
              <a:ext uri="{FF2B5EF4-FFF2-40B4-BE49-F238E27FC236}">
                <a16:creationId xmlns:a16="http://schemas.microsoft.com/office/drawing/2014/main" id="{FEC8334F-F4F9-267E-EFC5-436062D366CE}"/>
              </a:ext>
            </a:extLst>
          </p:cNvPr>
          <p:cNvSpPr>
            <a:spLocks noChangeArrowheads="1"/>
          </p:cNvSpPr>
          <p:nvPr/>
        </p:nvSpPr>
        <p:spPr bwMode="auto">
          <a:xfrm>
            <a:off x="2998788" y="4071938"/>
            <a:ext cx="444500" cy="1587"/>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29" name="Rectangle 293">
            <a:extLst>
              <a:ext uri="{FF2B5EF4-FFF2-40B4-BE49-F238E27FC236}">
                <a16:creationId xmlns:a16="http://schemas.microsoft.com/office/drawing/2014/main" id="{8D1DBF42-C730-B906-2569-F0726292D705}"/>
              </a:ext>
            </a:extLst>
          </p:cNvPr>
          <p:cNvSpPr>
            <a:spLocks noChangeArrowheads="1"/>
          </p:cNvSpPr>
          <p:nvPr/>
        </p:nvSpPr>
        <p:spPr bwMode="auto">
          <a:xfrm>
            <a:off x="3443288" y="3981450"/>
            <a:ext cx="4762" cy="47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31" name="Rectangle 295">
            <a:extLst>
              <a:ext uri="{FF2B5EF4-FFF2-40B4-BE49-F238E27FC236}">
                <a16:creationId xmlns:a16="http://schemas.microsoft.com/office/drawing/2014/main" id="{33B730AA-E6F2-5F42-5348-DDAE65481977}"/>
              </a:ext>
            </a:extLst>
          </p:cNvPr>
          <p:cNvSpPr>
            <a:spLocks noChangeArrowheads="1"/>
          </p:cNvSpPr>
          <p:nvPr/>
        </p:nvSpPr>
        <p:spPr bwMode="auto">
          <a:xfrm>
            <a:off x="3894138" y="3981450"/>
            <a:ext cx="4762" cy="47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58" name="Rectangle 322">
            <a:extLst>
              <a:ext uri="{FF2B5EF4-FFF2-40B4-BE49-F238E27FC236}">
                <a16:creationId xmlns:a16="http://schemas.microsoft.com/office/drawing/2014/main" id="{B43D43A4-245E-0EA2-738D-B27F6E7CC3F3}"/>
              </a:ext>
            </a:extLst>
          </p:cNvPr>
          <p:cNvSpPr>
            <a:spLocks noChangeArrowheads="1"/>
          </p:cNvSpPr>
          <p:nvPr/>
        </p:nvSpPr>
        <p:spPr bwMode="auto">
          <a:xfrm>
            <a:off x="4344988" y="4073525"/>
            <a:ext cx="4762" cy="476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79" name="Rectangle 343">
            <a:extLst>
              <a:ext uri="{FF2B5EF4-FFF2-40B4-BE49-F238E27FC236}">
                <a16:creationId xmlns:a16="http://schemas.microsoft.com/office/drawing/2014/main" id="{59D34F3B-4081-8979-EEC8-3A3BC781AE0F}"/>
              </a:ext>
            </a:extLst>
          </p:cNvPr>
          <p:cNvSpPr>
            <a:spLocks noChangeArrowheads="1"/>
          </p:cNvSpPr>
          <p:nvPr/>
        </p:nvSpPr>
        <p:spPr bwMode="auto">
          <a:xfrm>
            <a:off x="3443288" y="4164013"/>
            <a:ext cx="4762" cy="47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81" name="Rectangle 345">
            <a:extLst>
              <a:ext uri="{FF2B5EF4-FFF2-40B4-BE49-F238E27FC236}">
                <a16:creationId xmlns:a16="http://schemas.microsoft.com/office/drawing/2014/main" id="{7FBBB5B6-E463-3C33-3DDD-B03D3D73C603}"/>
              </a:ext>
            </a:extLst>
          </p:cNvPr>
          <p:cNvSpPr>
            <a:spLocks noChangeArrowheads="1"/>
          </p:cNvSpPr>
          <p:nvPr/>
        </p:nvSpPr>
        <p:spPr bwMode="auto">
          <a:xfrm>
            <a:off x="3894138" y="4164013"/>
            <a:ext cx="4762" cy="47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708" name="Rectangle 372">
            <a:extLst>
              <a:ext uri="{FF2B5EF4-FFF2-40B4-BE49-F238E27FC236}">
                <a16:creationId xmlns:a16="http://schemas.microsoft.com/office/drawing/2014/main" id="{303313A7-E1F9-A373-13A3-C50FADE1324B}"/>
              </a:ext>
            </a:extLst>
          </p:cNvPr>
          <p:cNvSpPr>
            <a:spLocks noChangeArrowheads="1"/>
          </p:cNvSpPr>
          <p:nvPr/>
        </p:nvSpPr>
        <p:spPr bwMode="auto">
          <a:xfrm>
            <a:off x="4344988" y="4256088"/>
            <a:ext cx="4762" cy="317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26728" name="Group 392">
            <a:extLst>
              <a:ext uri="{FF2B5EF4-FFF2-40B4-BE49-F238E27FC236}">
                <a16:creationId xmlns:a16="http://schemas.microsoft.com/office/drawing/2014/main" id="{BDC7FD51-84F1-D97B-9A35-965ECE9EFF83}"/>
              </a:ext>
            </a:extLst>
          </p:cNvPr>
          <p:cNvGrpSpPr>
            <a:grpSpLocks/>
          </p:cNvGrpSpPr>
          <p:nvPr/>
        </p:nvGrpSpPr>
        <p:grpSpPr bwMode="auto">
          <a:xfrm>
            <a:off x="1905000" y="3886200"/>
            <a:ext cx="5468938" cy="1417638"/>
            <a:chOff x="1883" y="2448"/>
            <a:chExt cx="1142" cy="296"/>
          </a:xfrm>
        </p:grpSpPr>
        <p:sp>
          <p:nvSpPr>
            <p:cNvPr id="526596" name="Rectangle 260">
              <a:extLst>
                <a:ext uri="{FF2B5EF4-FFF2-40B4-BE49-F238E27FC236}">
                  <a16:creationId xmlns:a16="http://schemas.microsoft.com/office/drawing/2014/main" id="{18AD38DC-25F5-BB0C-8919-6FE806A6C422}"/>
                </a:ext>
              </a:extLst>
            </p:cNvPr>
            <p:cNvSpPr>
              <a:spLocks noChangeArrowheads="1"/>
            </p:cNvSpPr>
            <p:nvPr/>
          </p:nvSpPr>
          <p:spPr bwMode="auto">
            <a:xfrm>
              <a:off x="2028" y="2454"/>
              <a:ext cx="12"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6597" name="Rectangle 261">
              <a:extLst>
                <a:ext uri="{FF2B5EF4-FFF2-40B4-BE49-F238E27FC236}">
                  <a16:creationId xmlns:a16="http://schemas.microsoft.com/office/drawing/2014/main" id="{92133A98-0355-BFF8-FE89-35DE9CF6E1F0}"/>
                </a:ext>
              </a:extLst>
            </p:cNvPr>
            <p:cNvSpPr>
              <a:spLocks noChangeArrowheads="1"/>
            </p:cNvSpPr>
            <p:nvPr/>
          </p:nvSpPr>
          <p:spPr bwMode="auto">
            <a:xfrm>
              <a:off x="2172" y="2454"/>
              <a:ext cx="20" cy="5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598" name="Rectangle 262">
              <a:extLst>
                <a:ext uri="{FF2B5EF4-FFF2-40B4-BE49-F238E27FC236}">
                  <a16:creationId xmlns:a16="http://schemas.microsoft.com/office/drawing/2014/main" id="{B3655C68-A081-A804-D3E9-E6623B68B4C8}"/>
                </a:ext>
              </a:extLst>
            </p:cNvPr>
            <p:cNvSpPr>
              <a:spLocks noChangeArrowheads="1"/>
            </p:cNvSpPr>
            <p:nvPr/>
          </p:nvSpPr>
          <p:spPr bwMode="auto">
            <a:xfrm>
              <a:off x="3001" y="2454"/>
              <a:ext cx="19" cy="5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599" name="Rectangle 263">
              <a:extLst>
                <a:ext uri="{FF2B5EF4-FFF2-40B4-BE49-F238E27FC236}">
                  <a16:creationId xmlns:a16="http://schemas.microsoft.com/office/drawing/2014/main" id="{B3FB8C6A-E146-8AED-67F0-C78C28FA10ED}"/>
                </a:ext>
              </a:extLst>
            </p:cNvPr>
            <p:cNvSpPr>
              <a:spLocks noChangeArrowheads="1"/>
            </p:cNvSpPr>
            <p:nvPr/>
          </p:nvSpPr>
          <p:spPr bwMode="auto">
            <a:xfrm>
              <a:off x="2192" y="2454"/>
              <a:ext cx="809" cy="55"/>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00" name="Rectangle 264">
              <a:extLst>
                <a:ext uri="{FF2B5EF4-FFF2-40B4-BE49-F238E27FC236}">
                  <a16:creationId xmlns:a16="http://schemas.microsoft.com/office/drawing/2014/main" id="{F315715F-04E2-41B3-E52A-25296FF4F7B0}"/>
                </a:ext>
              </a:extLst>
            </p:cNvPr>
            <p:cNvSpPr>
              <a:spLocks noChangeArrowheads="1"/>
            </p:cNvSpPr>
            <p:nvPr/>
          </p:nvSpPr>
          <p:spPr bwMode="auto">
            <a:xfrm>
              <a:off x="2523" y="2454"/>
              <a:ext cx="132"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Levels</a:t>
              </a:r>
              <a:endParaRPr lang="en-US" altLang="en-US" sz="3300">
                <a:latin typeface="Arial" panose="020B0604020202020204" pitchFamily="34" charset="0"/>
              </a:endParaRPr>
            </a:p>
          </p:txBody>
        </p:sp>
        <p:sp>
          <p:nvSpPr>
            <p:cNvPr id="526601" name="Rectangle 265">
              <a:extLst>
                <a:ext uri="{FF2B5EF4-FFF2-40B4-BE49-F238E27FC236}">
                  <a16:creationId xmlns:a16="http://schemas.microsoft.com/office/drawing/2014/main" id="{F507D8DA-5EC8-F461-6E78-CB00E079FCA7}"/>
                </a:ext>
              </a:extLst>
            </p:cNvPr>
            <p:cNvSpPr>
              <a:spLocks noChangeArrowheads="1"/>
            </p:cNvSpPr>
            <p:nvPr/>
          </p:nvSpPr>
          <p:spPr bwMode="auto">
            <a:xfrm>
              <a:off x="2670" y="2454"/>
              <a:ext cx="12"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6602" name="Rectangle 266">
              <a:extLst>
                <a:ext uri="{FF2B5EF4-FFF2-40B4-BE49-F238E27FC236}">
                  <a16:creationId xmlns:a16="http://schemas.microsoft.com/office/drawing/2014/main" id="{F97359BD-856C-04D7-C037-35434132A9EA}"/>
                </a:ext>
              </a:extLst>
            </p:cNvPr>
            <p:cNvSpPr>
              <a:spLocks noChangeArrowheads="1"/>
            </p:cNvSpPr>
            <p:nvPr/>
          </p:nvSpPr>
          <p:spPr bwMode="auto">
            <a:xfrm>
              <a:off x="1883" y="244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03" name="Rectangle 267">
              <a:extLst>
                <a:ext uri="{FF2B5EF4-FFF2-40B4-BE49-F238E27FC236}">
                  <a16:creationId xmlns:a16="http://schemas.microsoft.com/office/drawing/2014/main" id="{74EDF382-C6AE-53F1-1189-12EDA0977FD1}"/>
                </a:ext>
              </a:extLst>
            </p:cNvPr>
            <p:cNvSpPr>
              <a:spLocks noChangeArrowheads="1"/>
            </p:cNvSpPr>
            <p:nvPr/>
          </p:nvSpPr>
          <p:spPr bwMode="auto">
            <a:xfrm>
              <a:off x="1883" y="244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04" name="Rectangle 268">
              <a:extLst>
                <a:ext uri="{FF2B5EF4-FFF2-40B4-BE49-F238E27FC236}">
                  <a16:creationId xmlns:a16="http://schemas.microsoft.com/office/drawing/2014/main" id="{E7D86E08-BB00-1793-E5E5-76B44A63A184}"/>
                </a:ext>
              </a:extLst>
            </p:cNvPr>
            <p:cNvSpPr>
              <a:spLocks noChangeArrowheads="1"/>
            </p:cNvSpPr>
            <p:nvPr/>
          </p:nvSpPr>
          <p:spPr bwMode="auto">
            <a:xfrm>
              <a:off x="1889" y="2448"/>
              <a:ext cx="28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07" name="Rectangle 271">
              <a:extLst>
                <a:ext uri="{FF2B5EF4-FFF2-40B4-BE49-F238E27FC236}">
                  <a16:creationId xmlns:a16="http://schemas.microsoft.com/office/drawing/2014/main" id="{3ADDB113-CB30-F658-96B6-F2790301CD78}"/>
                </a:ext>
              </a:extLst>
            </p:cNvPr>
            <p:cNvSpPr>
              <a:spLocks noChangeArrowheads="1"/>
            </p:cNvSpPr>
            <p:nvPr/>
          </p:nvSpPr>
          <p:spPr bwMode="auto">
            <a:xfrm>
              <a:off x="2169" y="244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08" name="Rectangle 272">
              <a:extLst>
                <a:ext uri="{FF2B5EF4-FFF2-40B4-BE49-F238E27FC236}">
                  <a16:creationId xmlns:a16="http://schemas.microsoft.com/office/drawing/2014/main" id="{B76E6E2C-A068-1497-D7B5-4BB32C89EE0F}"/>
                </a:ext>
              </a:extLst>
            </p:cNvPr>
            <p:cNvSpPr>
              <a:spLocks noChangeArrowheads="1"/>
            </p:cNvSpPr>
            <p:nvPr/>
          </p:nvSpPr>
          <p:spPr bwMode="auto">
            <a:xfrm>
              <a:off x="2175" y="2448"/>
              <a:ext cx="84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10" name="Rectangle 274">
              <a:extLst>
                <a:ext uri="{FF2B5EF4-FFF2-40B4-BE49-F238E27FC236}">
                  <a16:creationId xmlns:a16="http://schemas.microsoft.com/office/drawing/2014/main" id="{FF6D59FD-9406-FA79-B70C-691E90400C03}"/>
                </a:ext>
              </a:extLst>
            </p:cNvPr>
            <p:cNvSpPr>
              <a:spLocks noChangeArrowheads="1"/>
            </p:cNvSpPr>
            <p:nvPr/>
          </p:nvSpPr>
          <p:spPr bwMode="auto">
            <a:xfrm>
              <a:off x="3020" y="2448"/>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11" name="Rectangle 275">
              <a:extLst>
                <a:ext uri="{FF2B5EF4-FFF2-40B4-BE49-F238E27FC236}">
                  <a16:creationId xmlns:a16="http://schemas.microsoft.com/office/drawing/2014/main" id="{1FADD70B-7AF2-D865-9B8D-2DFD0EE4CAFF}"/>
                </a:ext>
              </a:extLst>
            </p:cNvPr>
            <p:cNvSpPr>
              <a:spLocks noChangeArrowheads="1"/>
            </p:cNvSpPr>
            <p:nvPr/>
          </p:nvSpPr>
          <p:spPr bwMode="auto">
            <a:xfrm>
              <a:off x="3020" y="2448"/>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12" name="Rectangle 276">
              <a:extLst>
                <a:ext uri="{FF2B5EF4-FFF2-40B4-BE49-F238E27FC236}">
                  <a16:creationId xmlns:a16="http://schemas.microsoft.com/office/drawing/2014/main" id="{D828E6B7-84E5-9F19-312F-258021EA0D29}"/>
                </a:ext>
              </a:extLst>
            </p:cNvPr>
            <p:cNvSpPr>
              <a:spLocks noChangeArrowheads="1"/>
            </p:cNvSpPr>
            <p:nvPr/>
          </p:nvSpPr>
          <p:spPr bwMode="auto">
            <a:xfrm>
              <a:off x="1883" y="2454"/>
              <a:ext cx="6"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13" name="Rectangle 277">
              <a:extLst>
                <a:ext uri="{FF2B5EF4-FFF2-40B4-BE49-F238E27FC236}">
                  <a16:creationId xmlns:a16="http://schemas.microsoft.com/office/drawing/2014/main" id="{94AC37A2-2FFD-02AD-0B0E-F89D9FB6F068}"/>
                </a:ext>
              </a:extLst>
            </p:cNvPr>
            <p:cNvSpPr>
              <a:spLocks noChangeArrowheads="1"/>
            </p:cNvSpPr>
            <p:nvPr/>
          </p:nvSpPr>
          <p:spPr bwMode="auto">
            <a:xfrm>
              <a:off x="2169" y="2454"/>
              <a:ext cx="3"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14" name="Rectangle 278">
              <a:extLst>
                <a:ext uri="{FF2B5EF4-FFF2-40B4-BE49-F238E27FC236}">
                  <a16:creationId xmlns:a16="http://schemas.microsoft.com/office/drawing/2014/main" id="{47BF77EE-BF9A-6B3E-49FF-0D17729F86C7}"/>
                </a:ext>
              </a:extLst>
            </p:cNvPr>
            <p:cNvSpPr>
              <a:spLocks noChangeArrowheads="1"/>
            </p:cNvSpPr>
            <p:nvPr/>
          </p:nvSpPr>
          <p:spPr bwMode="auto">
            <a:xfrm>
              <a:off x="3020" y="2454"/>
              <a:ext cx="5"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15" name="Rectangle 279">
              <a:extLst>
                <a:ext uri="{FF2B5EF4-FFF2-40B4-BE49-F238E27FC236}">
                  <a16:creationId xmlns:a16="http://schemas.microsoft.com/office/drawing/2014/main" id="{114CC74E-B448-4ECD-F19D-1520B38FD05D}"/>
                </a:ext>
              </a:extLst>
            </p:cNvPr>
            <p:cNvSpPr>
              <a:spLocks noChangeArrowheads="1"/>
            </p:cNvSpPr>
            <p:nvPr/>
          </p:nvSpPr>
          <p:spPr bwMode="auto">
            <a:xfrm>
              <a:off x="1889" y="2511"/>
              <a:ext cx="19" cy="5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16" name="Rectangle 280">
              <a:extLst>
                <a:ext uri="{FF2B5EF4-FFF2-40B4-BE49-F238E27FC236}">
                  <a16:creationId xmlns:a16="http://schemas.microsoft.com/office/drawing/2014/main" id="{47220F02-8F63-9840-44BD-F10A623DA4B7}"/>
                </a:ext>
              </a:extLst>
            </p:cNvPr>
            <p:cNvSpPr>
              <a:spLocks noChangeArrowheads="1"/>
            </p:cNvSpPr>
            <p:nvPr/>
          </p:nvSpPr>
          <p:spPr bwMode="auto">
            <a:xfrm>
              <a:off x="2149" y="2511"/>
              <a:ext cx="20" cy="5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18" name="Rectangle 282">
              <a:extLst>
                <a:ext uri="{FF2B5EF4-FFF2-40B4-BE49-F238E27FC236}">
                  <a16:creationId xmlns:a16="http://schemas.microsoft.com/office/drawing/2014/main" id="{D524AB42-B2F8-3C53-AD54-C68A9D5DBE0E}"/>
                </a:ext>
              </a:extLst>
            </p:cNvPr>
            <p:cNvSpPr>
              <a:spLocks noChangeArrowheads="1"/>
            </p:cNvSpPr>
            <p:nvPr/>
          </p:nvSpPr>
          <p:spPr bwMode="auto">
            <a:xfrm>
              <a:off x="1908" y="2511"/>
              <a:ext cx="241" cy="54"/>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19" name="Rectangle 283">
              <a:extLst>
                <a:ext uri="{FF2B5EF4-FFF2-40B4-BE49-F238E27FC236}">
                  <a16:creationId xmlns:a16="http://schemas.microsoft.com/office/drawing/2014/main" id="{486A8897-FF44-5904-4FD4-A79774594D2E}"/>
                </a:ext>
              </a:extLst>
            </p:cNvPr>
            <p:cNvSpPr>
              <a:spLocks noChangeArrowheads="1"/>
            </p:cNvSpPr>
            <p:nvPr/>
          </p:nvSpPr>
          <p:spPr bwMode="auto">
            <a:xfrm>
              <a:off x="1956" y="2511"/>
              <a:ext cx="130"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Factor</a:t>
              </a:r>
              <a:endParaRPr lang="en-US" altLang="en-US" sz="3300">
                <a:latin typeface="Arial" panose="020B0604020202020204" pitchFamily="34" charset="0"/>
              </a:endParaRPr>
            </a:p>
          </p:txBody>
        </p:sp>
        <p:sp>
          <p:nvSpPr>
            <p:cNvPr id="526620" name="Rectangle 284">
              <a:extLst>
                <a:ext uri="{FF2B5EF4-FFF2-40B4-BE49-F238E27FC236}">
                  <a16:creationId xmlns:a16="http://schemas.microsoft.com/office/drawing/2014/main" id="{ECF022C7-4177-AAFD-DB66-1AABE3D108FC}"/>
                </a:ext>
              </a:extLst>
            </p:cNvPr>
            <p:cNvSpPr>
              <a:spLocks noChangeArrowheads="1"/>
            </p:cNvSpPr>
            <p:nvPr/>
          </p:nvSpPr>
          <p:spPr bwMode="auto">
            <a:xfrm>
              <a:off x="2101" y="2511"/>
              <a:ext cx="12"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6621" name="Rectangle 285">
              <a:extLst>
                <a:ext uri="{FF2B5EF4-FFF2-40B4-BE49-F238E27FC236}">
                  <a16:creationId xmlns:a16="http://schemas.microsoft.com/office/drawing/2014/main" id="{2D02E302-8361-9C3E-D918-274C83463639}"/>
                </a:ext>
              </a:extLst>
            </p:cNvPr>
            <p:cNvSpPr>
              <a:spLocks noChangeArrowheads="1"/>
            </p:cNvSpPr>
            <p:nvPr/>
          </p:nvSpPr>
          <p:spPr bwMode="auto">
            <a:xfrm>
              <a:off x="2299" y="2511"/>
              <a:ext cx="24"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1</a:t>
              </a:r>
              <a:endParaRPr lang="en-US" altLang="en-US" sz="3300">
                <a:latin typeface="Arial" panose="020B0604020202020204" pitchFamily="34" charset="0"/>
              </a:endParaRPr>
            </a:p>
          </p:txBody>
        </p:sp>
        <p:sp>
          <p:nvSpPr>
            <p:cNvPr id="526622" name="Rectangle 286">
              <a:extLst>
                <a:ext uri="{FF2B5EF4-FFF2-40B4-BE49-F238E27FC236}">
                  <a16:creationId xmlns:a16="http://schemas.microsoft.com/office/drawing/2014/main" id="{646F2568-7E3F-9BD3-BC78-732C45CB7CB3}"/>
                </a:ext>
              </a:extLst>
            </p:cNvPr>
            <p:cNvSpPr>
              <a:spLocks noChangeArrowheads="1"/>
            </p:cNvSpPr>
            <p:nvPr/>
          </p:nvSpPr>
          <p:spPr bwMode="auto">
            <a:xfrm>
              <a:off x="2326" y="2511"/>
              <a:ext cx="12"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6623" name="Rectangle 287">
              <a:extLst>
                <a:ext uri="{FF2B5EF4-FFF2-40B4-BE49-F238E27FC236}">
                  <a16:creationId xmlns:a16="http://schemas.microsoft.com/office/drawing/2014/main" id="{871E1E93-AE98-0747-EAC0-0285E4F6B9D7}"/>
                </a:ext>
              </a:extLst>
            </p:cNvPr>
            <p:cNvSpPr>
              <a:spLocks noChangeArrowheads="1"/>
            </p:cNvSpPr>
            <p:nvPr/>
          </p:nvSpPr>
          <p:spPr bwMode="auto">
            <a:xfrm>
              <a:off x="2583" y="2511"/>
              <a:ext cx="24"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2</a:t>
              </a:r>
              <a:endParaRPr lang="en-US" altLang="en-US" sz="3300">
                <a:latin typeface="Arial" panose="020B0604020202020204" pitchFamily="34" charset="0"/>
              </a:endParaRPr>
            </a:p>
          </p:txBody>
        </p:sp>
        <p:sp>
          <p:nvSpPr>
            <p:cNvPr id="526624" name="Rectangle 288">
              <a:extLst>
                <a:ext uri="{FF2B5EF4-FFF2-40B4-BE49-F238E27FC236}">
                  <a16:creationId xmlns:a16="http://schemas.microsoft.com/office/drawing/2014/main" id="{226F2468-00A2-3295-75F9-D869EE7C939F}"/>
                </a:ext>
              </a:extLst>
            </p:cNvPr>
            <p:cNvSpPr>
              <a:spLocks noChangeArrowheads="1"/>
            </p:cNvSpPr>
            <p:nvPr/>
          </p:nvSpPr>
          <p:spPr bwMode="auto">
            <a:xfrm>
              <a:off x="2610" y="2511"/>
              <a:ext cx="12"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6625" name="Rectangle 289">
              <a:extLst>
                <a:ext uri="{FF2B5EF4-FFF2-40B4-BE49-F238E27FC236}">
                  <a16:creationId xmlns:a16="http://schemas.microsoft.com/office/drawing/2014/main" id="{A0DD2DBB-B1F1-1E76-07EE-DE98A98C9847}"/>
                </a:ext>
              </a:extLst>
            </p:cNvPr>
            <p:cNvSpPr>
              <a:spLocks noChangeArrowheads="1"/>
            </p:cNvSpPr>
            <p:nvPr/>
          </p:nvSpPr>
          <p:spPr bwMode="auto">
            <a:xfrm>
              <a:off x="2867" y="2511"/>
              <a:ext cx="23"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3</a:t>
              </a:r>
              <a:endParaRPr lang="en-US" altLang="en-US" sz="3300">
                <a:latin typeface="Arial" panose="020B0604020202020204" pitchFamily="34" charset="0"/>
              </a:endParaRPr>
            </a:p>
          </p:txBody>
        </p:sp>
        <p:sp>
          <p:nvSpPr>
            <p:cNvPr id="526626" name="Rectangle 290">
              <a:extLst>
                <a:ext uri="{FF2B5EF4-FFF2-40B4-BE49-F238E27FC236}">
                  <a16:creationId xmlns:a16="http://schemas.microsoft.com/office/drawing/2014/main" id="{E6835E9F-B366-CCFF-49CE-F0E6C9314FF0}"/>
                </a:ext>
              </a:extLst>
            </p:cNvPr>
            <p:cNvSpPr>
              <a:spLocks noChangeArrowheads="1"/>
            </p:cNvSpPr>
            <p:nvPr/>
          </p:nvSpPr>
          <p:spPr bwMode="auto">
            <a:xfrm>
              <a:off x="2894" y="2511"/>
              <a:ext cx="12"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6627" name="Rectangle 291">
              <a:extLst>
                <a:ext uri="{FF2B5EF4-FFF2-40B4-BE49-F238E27FC236}">
                  <a16:creationId xmlns:a16="http://schemas.microsoft.com/office/drawing/2014/main" id="{1476BAA3-9E1B-8C11-D541-25618BD2C95A}"/>
                </a:ext>
              </a:extLst>
            </p:cNvPr>
            <p:cNvSpPr>
              <a:spLocks noChangeArrowheads="1"/>
            </p:cNvSpPr>
            <p:nvPr/>
          </p:nvSpPr>
          <p:spPr bwMode="auto">
            <a:xfrm>
              <a:off x="1883" y="2508"/>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28" name="Rectangle 292">
              <a:extLst>
                <a:ext uri="{FF2B5EF4-FFF2-40B4-BE49-F238E27FC236}">
                  <a16:creationId xmlns:a16="http://schemas.microsoft.com/office/drawing/2014/main" id="{F0D89088-5C8C-A48C-19F1-B5E1758E2D2D}"/>
                </a:ext>
              </a:extLst>
            </p:cNvPr>
            <p:cNvSpPr>
              <a:spLocks noChangeArrowheads="1"/>
            </p:cNvSpPr>
            <p:nvPr/>
          </p:nvSpPr>
          <p:spPr bwMode="auto">
            <a:xfrm>
              <a:off x="1889" y="2508"/>
              <a:ext cx="280"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30" name="Rectangle 294">
              <a:extLst>
                <a:ext uri="{FF2B5EF4-FFF2-40B4-BE49-F238E27FC236}">
                  <a16:creationId xmlns:a16="http://schemas.microsoft.com/office/drawing/2014/main" id="{F8B55C6A-D5DA-58B0-550A-68E08ADE343B}"/>
                </a:ext>
              </a:extLst>
            </p:cNvPr>
            <p:cNvSpPr>
              <a:spLocks noChangeArrowheads="1"/>
            </p:cNvSpPr>
            <p:nvPr/>
          </p:nvSpPr>
          <p:spPr bwMode="auto">
            <a:xfrm>
              <a:off x="2172" y="2508"/>
              <a:ext cx="281"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32" name="Rectangle 296">
              <a:extLst>
                <a:ext uri="{FF2B5EF4-FFF2-40B4-BE49-F238E27FC236}">
                  <a16:creationId xmlns:a16="http://schemas.microsoft.com/office/drawing/2014/main" id="{C97DD962-64D2-D057-14A6-3A401FD3C135}"/>
                </a:ext>
              </a:extLst>
            </p:cNvPr>
            <p:cNvSpPr>
              <a:spLocks noChangeArrowheads="1"/>
            </p:cNvSpPr>
            <p:nvPr/>
          </p:nvSpPr>
          <p:spPr bwMode="auto">
            <a:xfrm>
              <a:off x="2456" y="2508"/>
              <a:ext cx="281"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33" name="Rectangle 297">
              <a:extLst>
                <a:ext uri="{FF2B5EF4-FFF2-40B4-BE49-F238E27FC236}">
                  <a16:creationId xmlns:a16="http://schemas.microsoft.com/office/drawing/2014/main" id="{0B5384CE-9E21-5EA4-C414-33CCBBC3BB7F}"/>
                </a:ext>
              </a:extLst>
            </p:cNvPr>
            <p:cNvSpPr>
              <a:spLocks noChangeArrowheads="1"/>
            </p:cNvSpPr>
            <p:nvPr/>
          </p:nvSpPr>
          <p:spPr bwMode="auto">
            <a:xfrm>
              <a:off x="2737" y="2508"/>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34" name="Rectangle 298">
              <a:extLst>
                <a:ext uri="{FF2B5EF4-FFF2-40B4-BE49-F238E27FC236}">
                  <a16:creationId xmlns:a16="http://schemas.microsoft.com/office/drawing/2014/main" id="{ABFC4101-EBC0-7067-EF75-743FCC8F8B40}"/>
                </a:ext>
              </a:extLst>
            </p:cNvPr>
            <p:cNvSpPr>
              <a:spLocks noChangeArrowheads="1"/>
            </p:cNvSpPr>
            <p:nvPr/>
          </p:nvSpPr>
          <p:spPr bwMode="auto">
            <a:xfrm>
              <a:off x="2740" y="2508"/>
              <a:ext cx="280"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35" name="Rectangle 299">
              <a:extLst>
                <a:ext uri="{FF2B5EF4-FFF2-40B4-BE49-F238E27FC236}">
                  <a16:creationId xmlns:a16="http://schemas.microsoft.com/office/drawing/2014/main" id="{61F55793-D582-32B1-0FA3-90E70422B4DD}"/>
                </a:ext>
              </a:extLst>
            </p:cNvPr>
            <p:cNvSpPr>
              <a:spLocks noChangeArrowheads="1"/>
            </p:cNvSpPr>
            <p:nvPr/>
          </p:nvSpPr>
          <p:spPr bwMode="auto">
            <a:xfrm>
              <a:off x="3020" y="2508"/>
              <a:ext cx="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36" name="Rectangle 300">
              <a:extLst>
                <a:ext uri="{FF2B5EF4-FFF2-40B4-BE49-F238E27FC236}">
                  <a16:creationId xmlns:a16="http://schemas.microsoft.com/office/drawing/2014/main" id="{330915D6-9D87-5E4E-5D6B-27AE33917BDA}"/>
                </a:ext>
              </a:extLst>
            </p:cNvPr>
            <p:cNvSpPr>
              <a:spLocks noChangeArrowheads="1"/>
            </p:cNvSpPr>
            <p:nvPr/>
          </p:nvSpPr>
          <p:spPr bwMode="auto">
            <a:xfrm>
              <a:off x="1883" y="2511"/>
              <a:ext cx="6"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37" name="Rectangle 301">
              <a:extLst>
                <a:ext uri="{FF2B5EF4-FFF2-40B4-BE49-F238E27FC236}">
                  <a16:creationId xmlns:a16="http://schemas.microsoft.com/office/drawing/2014/main" id="{6D52383A-A9D5-CBE1-C465-1BC9EE3B51DF}"/>
                </a:ext>
              </a:extLst>
            </p:cNvPr>
            <p:cNvSpPr>
              <a:spLocks noChangeArrowheads="1"/>
            </p:cNvSpPr>
            <p:nvPr/>
          </p:nvSpPr>
          <p:spPr bwMode="auto">
            <a:xfrm>
              <a:off x="2169" y="2511"/>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38" name="Rectangle 302">
              <a:extLst>
                <a:ext uri="{FF2B5EF4-FFF2-40B4-BE49-F238E27FC236}">
                  <a16:creationId xmlns:a16="http://schemas.microsoft.com/office/drawing/2014/main" id="{1621D8C5-6EF8-49D8-3991-72550716AD78}"/>
                </a:ext>
              </a:extLst>
            </p:cNvPr>
            <p:cNvSpPr>
              <a:spLocks noChangeArrowheads="1"/>
            </p:cNvSpPr>
            <p:nvPr/>
          </p:nvSpPr>
          <p:spPr bwMode="auto">
            <a:xfrm>
              <a:off x="2453" y="2511"/>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39" name="Rectangle 303">
              <a:extLst>
                <a:ext uri="{FF2B5EF4-FFF2-40B4-BE49-F238E27FC236}">
                  <a16:creationId xmlns:a16="http://schemas.microsoft.com/office/drawing/2014/main" id="{60506B3D-4F66-3F67-531E-06D69D114C10}"/>
                </a:ext>
              </a:extLst>
            </p:cNvPr>
            <p:cNvSpPr>
              <a:spLocks noChangeArrowheads="1"/>
            </p:cNvSpPr>
            <p:nvPr/>
          </p:nvSpPr>
          <p:spPr bwMode="auto">
            <a:xfrm>
              <a:off x="2737" y="2511"/>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40" name="Rectangle 304">
              <a:extLst>
                <a:ext uri="{FF2B5EF4-FFF2-40B4-BE49-F238E27FC236}">
                  <a16:creationId xmlns:a16="http://schemas.microsoft.com/office/drawing/2014/main" id="{450EC0F6-3101-EF89-A173-BBBC97897FC0}"/>
                </a:ext>
              </a:extLst>
            </p:cNvPr>
            <p:cNvSpPr>
              <a:spLocks noChangeArrowheads="1"/>
            </p:cNvSpPr>
            <p:nvPr/>
          </p:nvSpPr>
          <p:spPr bwMode="auto">
            <a:xfrm>
              <a:off x="3020" y="2511"/>
              <a:ext cx="5"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41" name="Rectangle 305">
              <a:extLst>
                <a:ext uri="{FF2B5EF4-FFF2-40B4-BE49-F238E27FC236}">
                  <a16:creationId xmlns:a16="http://schemas.microsoft.com/office/drawing/2014/main" id="{E1F9EA76-0EEA-0A62-8EEF-AAE3FDDA96B4}"/>
                </a:ext>
              </a:extLst>
            </p:cNvPr>
            <p:cNvSpPr>
              <a:spLocks noChangeArrowheads="1"/>
            </p:cNvSpPr>
            <p:nvPr/>
          </p:nvSpPr>
          <p:spPr bwMode="auto">
            <a:xfrm>
              <a:off x="2012" y="2569"/>
              <a:ext cx="28"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a:t>
              </a:r>
              <a:endParaRPr lang="en-US" altLang="en-US" sz="3300">
                <a:latin typeface="Arial" panose="020B0604020202020204" pitchFamily="34" charset="0"/>
              </a:endParaRPr>
            </a:p>
          </p:txBody>
        </p:sp>
        <p:sp>
          <p:nvSpPr>
            <p:cNvPr id="526642" name="Rectangle 306">
              <a:extLst>
                <a:ext uri="{FF2B5EF4-FFF2-40B4-BE49-F238E27FC236}">
                  <a16:creationId xmlns:a16="http://schemas.microsoft.com/office/drawing/2014/main" id="{045CABD8-35F6-4D3F-2B9D-0FBFF365DE5D}"/>
                </a:ext>
              </a:extLst>
            </p:cNvPr>
            <p:cNvSpPr>
              <a:spLocks noChangeArrowheads="1"/>
            </p:cNvSpPr>
            <p:nvPr/>
          </p:nvSpPr>
          <p:spPr bwMode="auto">
            <a:xfrm>
              <a:off x="2044" y="2569"/>
              <a:ext cx="12"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6643" name="Rectangle 307">
              <a:extLst>
                <a:ext uri="{FF2B5EF4-FFF2-40B4-BE49-F238E27FC236}">
                  <a16:creationId xmlns:a16="http://schemas.microsoft.com/office/drawing/2014/main" id="{46AE50CE-4116-FE09-966E-8EC2A8A6BCFA}"/>
                </a:ext>
              </a:extLst>
            </p:cNvPr>
            <p:cNvSpPr>
              <a:spLocks noChangeArrowheads="1"/>
            </p:cNvSpPr>
            <p:nvPr/>
          </p:nvSpPr>
          <p:spPr bwMode="auto">
            <a:xfrm>
              <a:off x="2243" y="2569"/>
              <a:ext cx="90"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AVG</a:t>
              </a:r>
              <a:endParaRPr lang="en-US" altLang="en-US" sz="3300">
                <a:latin typeface="Arial" panose="020B0604020202020204" pitchFamily="34" charset="0"/>
              </a:endParaRPr>
            </a:p>
          </p:txBody>
        </p:sp>
        <p:sp>
          <p:nvSpPr>
            <p:cNvPr id="526644" name="Rectangle 308">
              <a:extLst>
                <a:ext uri="{FF2B5EF4-FFF2-40B4-BE49-F238E27FC236}">
                  <a16:creationId xmlns:a16="http://schemas.microsoft.com/office/drawing/2014/main" id="{3AAA2E4D-37A0-6B6F-3F38-D05BB0AD6DBE}"/>
                </a:ext>
              </a:extLst>
            </p:cNvPr>
            <p:cNvSpPr>
              <a:spLocks noChangeArrowheads="1"/>
            </p:cNvSpPr>
            <p:nvPr/>
          </p:nvSpPr>
          <p:spPr bwMode="auto">
            <a:xfrm>
              <a:off x="2343" y="2589"/>
              <a:ext cx="13" cy="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i="1">
                  <a:solidFill>
                    <a:srgbClr val="000000"/>
                  </a:solidFill>
                  <a:latin typeface="Arial" panose="020B0604020202020204" pitchFamily="34" charset="0"/>
                </a:rPr>
                <a:t>A1</a:t>
              </a:r>
              <a:endParaRPr lang="en-US" altLang="en-US" sz="3300">
                <a:latin typeface="Arial" panose="020B0604020202020204" pitchFamily="34" charset="0"/>
              </a:endParaRPr>
            </a:p>
          </p:txBody>
        </p:sp>
        <p:sp>
          <p:nvSpPr>
            <p:cNvPr id="526645" name="Rectangle 309">
              <a:extLst>
                <a:ext uri="{FF2B5EF4-FFF2-40B4-BE49-F238E27FC236}">
                  <a16:creationId xmlns:a16="http://schemas.microsoft.com/office/drawing/2014/main" id="{4CA15690-FBCA-84DF-FBF7-9243F44BBF66}"/>
                </a:ext>
              </a:extLst>
            </p:cNvPr>
            <p:cNvSpPr>
              <a:spLocks noChangeArrowheads="1"/>
            </p:cNvSpPr>
            <p:nvPr/>
          </p:nvSpPr>
          <p:spPr bwMode="auto">
            <a:xfrm>
              <a:off x="2382" y="2569"/>
              <a:ext cx="12"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6646" name="Rectangle 310">
              <a:extLst>
                <a:ext uri="{FF2B5EF4-FFF2-40B4-BE49-F238E27FC236}">
                  <a16:creationId xmlns:a16="http://schemas.microsoft.com/office/drawing/2014/main" id="{5142C7C1-96F0-66A3-29FB-8277F2B6511E}"/>
                </a:ext>
              </a:extLst>
            </p:cNvPr>
            <p:cNvSpPr>
              <a:spLocks noChangeArrowheads="1"/>
            </p:cNvSpPr>
            <p:nvPr/>
          </p:nvSpPr>
          <p:spPr bwMode="auto">
            <a:xfrm>
              <a:off x="2527" y="2569"/>
              <a:ext cx="90"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AVG</a:t>
              </a:r>
              <a:endParaRPr lang="en-US" altLang="en-US" sz="3300">
                <a:latin typeface="Arial" panose="020B0604020202020204" pitchFamily="34" charset="0"/>
              </a:endParaRPr>
            </a:p>
          </p:txBody>
        </p:sp>
        <p:sp>
          <p:nvSpPr>
            <p:cNvPr id="526647" name="Rectangle 311">
              <a:extLst>
                <a:ext uri="{FF2B5EF4-FFF2-40B4-BE49-F238E27FC236}">
                  <a16:creationId xmlns:a16="http://schemas.microsoft.com/office/drawing/2014/main" id="{974E1270-314D-D4E5-9B12-0B04EBAA0DCD}"/>
                </a:ext>
              </a:extLst>
            </p:cNvPr>
            <p:cNvSpPr>
              <a:spLocks noChangeArrowheads="1"/>
            </p:cNvSpPr>
            <p:nvPr/>
          </p:nvSpPr>
          <p:spPr bwMode="auto">
            <a:xfrm>
              <a:off x="2627" y="2589"/>
              <a:ext cx="13" cy="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i="1">
                  <a:solidFill>
                    <a:srgbClr val="000000"/>
                  </a:solidFill>
                  <a:latin typeface="Arial" panose="020B0604020202020204" pitchFamily="34" charset="0"/>
                </a:rPr>
                <a:t>A2</a:t>
              </a:r>
              <a:endParaRPr lang="en-US" altLang="en-US" sz="3300">
                <a:latin typeface="Arial" panose="020B0604020202020204" pitchFamily="34" charset="0"/>
              </a:endParaRPr>
            </a:p>
          </p:txBody>
        </p:sp>
        <p:sp>
          <p:nvSpPr>
            <p:cNvPr id="526648" name="Rectangle 312">
              <a:extLst>
                <a:ext uri="{FF2B5EF4-FFF2-40B4-BE49-F238E27FC236}">
                  <a16:creationId xmlns:a16="http://schemas.microsoft.com/office/drawing/2014/main" id="{87B5E39F-D91C-FFE2-2E9B-BF9A1F9FE144}"/>
                </a:ext>
              </a:extLst>
            </p:cNvPr>
            <p:cNvSpPr>
              <a:spLocks noChangeArrowheads="1"/>
            </p:cNvSpPr>
            <p:nvPr/>
          </p:nvSpPr>
          <p:spPr bwMode="auto">
            <a:xfrm>
              <a:off x="2666" y="2569"/>
              <a:ext cx="12"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6649" name="Rectangle 313">
              <a:extLst>
                <a:ext uri="{FF2B5EF4-FFF2-40B4-BE49-F238E27FC236}">
                  <a16:creationId xmlns:a16="http://schemas.microsoft.com/office/drawing/2014/main" id="{BB700DA1-3AC2-FC49-180E-8A225C7AB22F}"/>
                </a:ext>
              </a:extLst>
            </p:cNvPr>
            <p:cNvSpPr>
              <a:spLocks noChangeArrowheads="1"/>
            </p:cNvSpPr>
            <p:nvPr/>
          </p:nvSpPr>
          <p:spPr bwMode="auto">
            <a:xfrm>
              <a:off x="2811" y="2569"/>
              <a:ext cx="89"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AVG</a:t>
              </a:r>
              <a:endParaRPr lang="en-US" altLang="en-US" sz="3300">
                <a:latin typeface="Arial" panose="020B0604020202020204" pitchFamily="34" charset="0"/>
              </a:endParaRPr>
            </a:p>
          </p:txBody>
        </p:sp>
        <p:sp>
          <p:nvSpPr>
            <p:cNvPr id="526650" name="Rectangle 314">
              <a:extLst>
                <a:ext uri="{FF2B5EF4-FFF2-40B4-BE49-F238E27FC236}">
                  <a16:creationId xmlns:a16="http://schemas.microsoft.com/office/drawing/2014/main" id="{0A1B5021-58E2-7F9D-BFC1-4359C9694881}"/>
                </a:ext>
              </a:extLst>
            </p:cNvPr>
            <p:cNvSpPr>
              <a:spLocks noChangeArrowheads="1"/>
            </p:cNvSpPr>
            <p:nvPr/>
          </p:nvSpPr>
          <p:spPr bwMode="auto">
            <a:xfrm>
              <a:off x="2911" y="2589"/>
              <a:ext cx="13" cy="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i="1">
                  <a:solidFill>
                    <a:srgbClr val="000000"/>
                  </a:solidFill>
                  <a:latin typeface="Arial" panose="020B0604020202020204" pitchFamily="34" charset="0"/>
                </a:rPr>
                <a:t>A3</a:t>
              </a:r>
              <a:endParaRPr lang="en-US" altLang="en-US" sz="3300">
                <a:latin typeface="Arial" panose="020B0604020202020204" pitchFamily="34" charset="0"/>
              </a:endParaRPr>
            </a:p>
          </p:txBody>
        </p:sp>
        <p:sp>
          <p:nvSpPr>
            <p:cNvPr id="526651" name="Rectangle 315">
              <a:extLst>
                <a:ext uri="{FF2B5EF4-FFF2-40B4-BE49-F238E27FC236}">
                  <a16:creationId xmlns:a16="http://schemas.microsoft.com/office/drawing/2014/main" id="{FBAD1AAD-EC84-C37C-25EC-E629C4912FED}"/>
                </a:ext>
              </a:extLst>
            </p:cNvPr>
            <p:cNvSpPr>
              <a:spLocks noChangeArrowheads="1"/>
            </p:cNvSpPr>
            <p:nvPr/>
          </p:nvSpPr>
          <p:spPr bwMode="auto">
            <a:xfrm>
              <a:off x="2950" y="2569"/>
              <a:ext cx="12"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6652" name="Rectangle 316">
              <a:extLst>
                <a:ext uri="{FF2B5EF4-FFF2-40B4-BE49-F238E27FC236}">
                  <a16:creationId xmlns:a16="http://schemas.microsoft.com/office/drawing/2014/main" id="{6ADB1ADD-B395-5B83-3945-6A8186B46561}"/>
                </a:ext>
              </a:extLst>
            </p:cNvPr>
            <p:cNvSpPr>
              <a:spLocks noChangeArrowheads="1"/>
            </p:cNvSpPr>
            <p:nvPr/>
          </p:nvSpPr>
          <p:spPr bwMode="auto">
            <a:xfrm>
              <a:off x="1883" y="2566"/>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53" name="Rectangle 317">
              <a:extLst>
                <a:ext uri="{FF2B5EF4-FFF2-40B4-BE49-F238E27FC236}">
                  <a16:creationId xmlns:a16="http://schemas.microsoft.com/office/drawing/2014/main" id="{BF9D11EC-263A-E392-E102-DD6B23A310E4}"/>
                </a:ext>
              </a:extLst>
            </p:cNvPr>
            <p:cNvSpPr>
              <a:spLocks noChangeArrowheads="1"/>
            </p:cNvSpPr>
            <p:nvPr/>
          </p:nvSpPr>
          <p:spPr bwMode="auto">
            <a:xfrm>
              <a:off x="1889" y="2566"/>
              <a:ext cx="280"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54" name="Rectangle 318">
              <a:extLst>
                <a:ext uri="{FF2B5EF4-FFF2-40B4-BE49-F238E27FC236}">
                  <a16:creationId xmlns:a16="http://schemas.microsoft.com/office/drawing/2014/main" id="{EF96F058-031F-6BFE-DB98-60048F98EAFB}"/>
                </a:ext>
              </a:extLst>
            </p:cNvPr>
            <p:cNvSpPr>
              <a:spLocks noChangeArrowheads="1"/>
            </p:cNvSpPr>
            <p:nvPr/>
          </p:nvSpPr>
          <p:spPr bwMode="auto">
            <a:xfrm>
              <a:off x="2169" y="2566"/>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55" name="Rectangle 319">
              <a:extLst>
                <a:ext uri="{FF2B5EF4-FFF2-40B4-BE49-F238E27FC236}">
                  <a16:creationId xmlns:a16="http://schemas.microsoft.com/office/drawing/2014/main" id="{67C502EB-23A4-71C0-BF48-2A5DAE9B1624}"/>
                </a:ext>
              </a:extLst>
            </p:cNvPr>
            <p:cNvSpPr>
              <a:spLocks noChangeArrowheads="1"/>
            </p:cNvSpPr>
            <p:nvPr/>
          </p:nvSpPr>
          <p:spPr bwMode="auto">
            <a:xfrm>
              <a:off x="2172" y="2566"/>
              <a:ext cx="281"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56" name="Rectangle 320">
              <a:extLst>
                <a:ext uri="{FF2B5EF4-FFF2-40B4-BE49-F238E27FC236}">
                  <a16:creationId xmlns:a16="http://schemas.microsoft.com/office/drawing/2014/main" id="{672232BD-A420-D8A1-9444-C0F3D0327A05}"/>
                </a:ext>
              </a:extLst>
            </p:cNvPr>
            <p:cNvSpPr>
              <a:spLocks noChangeArrowheads="1"/>
            </p:cNvSpPr>
            <p:nvPr/>
          </p:nvSpPr>
          <p:spPr bwMode="auto">
            <a:xfrm>
              <a:off x="2453" y="2566"/>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57" name="Rectangle 321">
              <a:extLst>
                <a:ext uri="{FF2B5EF4-FFF2-40B4-BE49-F238E27FC236}">
                  <a16:creationId xmlns:a16="http://schemas.microsoft.com/office/drawing/2014/main" id="{1EB9FC09-93FF-5E1A-5C75-772A56DB4891}"/>
                </a:ext>
              </a:extLst>
            </p:cNvPr>
            <p:cNvSpPr>
              <a:spLocks noChangeArrowheads="1"/>
            </p:cNvSpPr>
            <p:nvPr/>
          </p:nvSpPr>
          <p:spPr bwMode="auto">
            <a:xfrm>
              <a:off x="2456" y="2566"/>
              <a:ext cx="281"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59" name="Rectangle 323">
              <a:extLst>
                <a:ext uri="{FF2B5EF4-FFF2-40B4-BE49-F238E27FC236}">
                  <a16:creationId xmlns:a16="http://schemas.microsoft.com/office/drawing/2014/main" id="{E1B73AC7-C967-0694-6477-CAA9223A146E}"/>
                </a:ext>
              </a:extLst>
            </p:cNvPr>
            <p:cNvSpPr>
              <a:spLocks noChangeArrowheads="1"/>
            </p:cNvSpPr>
            <p:nvPr/>
          </p:nvSpPr>
          <p:spPr bwMode="auto">
            <a:xfrm>
              <a:off x="2740" y="2566"/>
              <a:ext cx="280"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60" name="Rectangle 324">
              <a:extLst>
                <a:ext uri="{FF2B5EF4-FFF2-40B4-BE49-F238E27FC236}">
                  <a16:creationId xmlns:a16="http://schemas.microsoft.com/office/drawing/2014/main" id="{10AD77BF-8126-CC81-D2AB-6175BB864979}"/>
                </a:ext>
              </a:extLst>
            </p:cNvPr>
            <p:cNvSpPr>
              <a:spLocks noChangeArrowheads="1"/>
            </p:cNvSpPr>
            <p:nvPr/>
          </p:nvSpPr>
          <p:spPr bwMode="auto">
            <a:xfrm>
              <a:off x="3020" y="2566"/>
              <a:ext cx="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61" name="Rectangle 325">
              <a:extLst>
                <a:ext uri="{FF2B5EF4-FFF2-40B4-BE49-F238E27FC236}">
                  <a16:creationId xmlns:a16="http://schemas.microsoft.com/office/drawing/2014/main" id="{EB8C51AC-66F4-234E-C73A-01A7DC1479B3}"/>
                </a:ext>
              </a:extLst>
            </p:cNvPr>
            <p:cNvSpPr>
              <a:spLocks noChangeArrowheads="1"/>
            </p:cNvSpPr>
            <p:nvPr/>
          </p:nvSpPr>
          <p:spPr bwMode="auto">
            <a:xfrm>
              <a:off x="1883" y="2569"/>
              <a:ext cx="6"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62" name="Rectangle 326">
              <a:extLst>
                <a:ext uri="{FF2B5EF4-FFF2-40B4-BE49-F238E27FC236}">
                  <a16:creationId xmlns:a16="http://schemas.microsoft.com/office/drawing/2014/main" id="{C122FD86-AA1B-6D17-2E5C-4A6C954BF9A4}"/>
                </a:ext>
              </a:extLst>
            </p:cNvPr>
            <p:cNvSpPr>
              <a:spLocks noChangeArrowheads="1"/>
            </p:cNvSpPr>
            <p:nvPr/>
          </p:nvSpPr>
          <p:spPr bwMode="auto">
            <a:xfrm>
              <a:off x="2169" y="2569"/>
              <a:ext cx="3"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63" name="Rectangle 327">
              <a:extLst>
                <a:ext uri="{FF2B5EF4-FFF2-40B4-BE49-F238E27FC236}">
                  <a16:creationId xmlns:a16="http://schemas.microsoft.com/office/drawing/2014/main" id="{EF01DABE-5AF4-87F7-8350-4D30C411D6FD}"/>
                </a:ext>
              </a:extLst>
            </p:cNvPr>
            <p:cNvSpPr>
              <a:spLocks noChangeArrowheads="1"/>
            </p:cNvSpPr>
            <p:nvPr/>
          </p:nvSpPr>
          <p:spPr bwMode="auto">
            <a:xfrm>
              <a:off x="2453" y="2569"/>
              <a:ext cx="3"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64" name="Rectangle 328">
              <a:extLst>
                <a:ext uri="{FF2B5EF4-FFF2-40B4-BE49-F238E27FC236}">
                  <a16:creationId xmlns:a16="http://schemas.microsoft.com/office/drawing/2014/main" id="{B8F0BC5C-3CBE-95B0-8292-D5EA520D0F91}"/>
                </a:ext>
              </a:extLst>
            </p:cNvPr>
            <p:cNvSpPr>
              <a:spLocks noChangeArrowheads="1"/>
            </p:cNvSpPr>
            <p:nvPr/>
          </p:nvSpPr>
          <p:spPr bwMode="auto">
            <a:xfrm>
              <a:off x="2737" y="2569"/>
              <a:ext cx="3"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65" name="Rectangle 329">
              <a:extLst>
                <a:ext uri="{FF2B5EF4-FFF2-40B4-BE49-F238E27FC236}">
                  <a16:creationId xmlns:a16="http://schemas.microsoft.com/office/drawing/2014/main" id="{97D3DEFB-44DA-D124-BC92-81D95A3D040A}"/>
                </a:ext>
              </a:extLst>
            </p:cNvPr>
            <p:cNvSpPr>
              <a:spLocks noChangeArrowheads="1"/>
            </p:cNvSpPr>
            <p:nvPr/>
          </p:nvSpPr>
          <p:spPr bwMode="auto">
            <a:xfrm>
              <a:off x="3020" y="2569"/>
              <a:ext cx="5" cy="54"/>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66" name="Rectangle 330">
              <a:extLst>
                <a:ext uri="{FF2B5EF4-FFF2-40B4-BE49-F238E27FC236}">
                  <a16:creationId xmlns:a16="http://schemas.microsoft.com/office/drawing/2014/main" id="{EB4BD874-B807-2C90-013D-A89F1011AC11}"/>
                </a:ext>
              </a:extLst>
            </p:cNvPr>
            <p:cNvSpPr>
              <a:spLocks noChangeArrowheads="1"/>
            </p:cNvSpPr>
            <p:nvPr/>
          </p:nvSpPr>
          <p:spPr bwMode="auto">
            <a:xfrm>
              <a:off x="2012" y="2627"/>
              <a:ext cx="28"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B</a:t>
              </a:r>
              <a:endParaRPr lang="en-US" altLang="en-US" sz="3300">
                <a:latin typeface="Arial" panose="020B0604020202020204" pitchFamily="34" charset="0"/>
              </a:endParaRPr>
            </a:p>
          </p:txBody>
        </p:sp>
        <p:sp>
          <p:nvSpPr>
            <p:cNvPr id="526667" name="Rectangle 331">
              <a:extLst>
                <a:ext uri="{FF2B5EF4-FFF2-40B4-BE49-F238E27FC236}">
                  <a16:creationId xmlns:a16="http://schemas.microsoft.com/office/drawing/2014/main" id="{476FDB15-3DC0-43C2-4790-D30BAD47C185}"/>
                </a:ext>
              </a:extLst>
            </p:cNvPr>
            <p:cNvSpPr>
              <a:spLocks noChangeArrowheads="1"/>
            </p:cNvSpPr>
            <p:nvPr/>
          </p:nvSpPr>
          <p:spPr bwMode="auto">
            <a:xfrm>
              <a:off x="2044" y="2627"/>
              <a:ext cx="12"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6668" name="Rectangle 332">
              <a:extLst>
                <a:ext uri="{FF2B5EF4-FFF2-40B4-BE49-F238E27FC236}">
                  <a16:creationId xmlns:a16="http://schemas.microsoft.com/office/drawing/2014/main" id="{67A9E45D-2157-2AF2-A3EA-358491AA5035}"/>
                </a:ext>
              </a:extLst>
            </p:cNvPr>
            <p:cNvSpPr>
              <a:spLocks noChangeArrowheads="1"/>
            </p:cNvSpPr>
            <p:nvPr/>
          </p:nvSpPr>
          <p:spPr bwMode="auto">
            <a:xfrm>
              <a:off x="2243" y="2626"/>
              <a:ext cx="90"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AVG</a:t>
              </a:r>
              <a:endParaRPr lang="en-US" altLang="en-US" sz="3300">
                <a:latin typeface="Arial" panose="020B0604020202020204" pitchFamily="34" charset="0"/>
              </a:endParaRPr>
            </a:p>
          </p:txBody>
        </p:sp>
        <p:sp>
          <p:nvSpPr>
            <p:cNvPr id="526669" name="Rectangle 333">
              <a:extLst>
                <a:ext uri="{FF2B5EF4-FFF2-40B4-BE49-F238E27FC236}">
                  <a16:creationId xmlns:a16="http://schemas.microsoft.com/office/drawing/2014/main" id="{CB41277C-6988-282F-17B1-F1D8A49A1D57}"/>
                </a:ext>
              </a:extLst>
            </p:cNvPr>
            <p:cNvSpPr>
              <a:spLocks noChangeArrowheads="1"/>
            </p:cNvSpPr>
            <p:nvPr/>
          </p:nvSpPr>
          <p:spPr bwMode="auto">
            <a:xfrm>
              <a:off x="2343" y="2646"/>
              <a:ext cx="13" cy="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i="1">
                  <a:solidFill>
                    <a:srgbClr val="000000"/>
                  </a:solidFill>
                  <a:latin typeface="Arial" panose="020B0604020202020204" pitchFamily="34" charset="0"/>
                </a:rPr>
                <a:t>B1</a:t>
              </a:r>
              <a:endParaRPr lang="en-US" altLang="en-US" sz="3300">
                <a:latin typeface="Arial" panose="020B0604020202020204" pitchFamily="34" charset="0"/>
              </a:endParaRPr>
            </a:p>
          </p:txBody>
        </p:sp>
        <p:sp>
          <p:nvSpPr>
            <p:cNvPr id="526670" name="Rectangle 334">
              <a:extLst>
                <a:ext uri="{FF2B5EF4-FFF2-40B4-BE49-F238E27FC236}">
                  <a16:creationId xmlns:a16="http://schemas.microsoft.com/office/drawing/2014/main" id="{7B14524F-F33F-8540-3518-5759E4CA8EF9}"/>
                </a:ext>
              </a:extLst>
            </p:cNvPr>
            <p:cNvSpPr>
              <a:spLocks noChangeArrowheads="1"/>
            </p:cNvSpPr>
            <p:nvPr/>
          </p:nvSpPr>
          <p:spPr bwMode="auto">
            <a:xfrm>
              <a:off x="2382" y="2626"/>
              <a:ext cx="12"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6671" name="Rectangle 335">
              <a:extLst>
                <a:ext uri="{FF2B5EF4-FFF2-40B4-BE49-F238E27FC236}">
                  <a16:creationId xmlns:a16="http://schemas.microsoft.com/office/drawing/2014/main" id="{55BC2F10-7F0B-3741-0C90-E80DC15E1733}"/>
                </a:ext>
              </a:extLst>
            </p:cNvPr>
            <p:cNvSpPr>
              <a:spLocks noChangeArrowheads="1"/>
            </p:cNvSpPr>
            <p:nvPr/>
          </p:nvSpPr>
          <p:spPr bwMode="auto">
            <a:xfrm>
              <a:off x="2527" y="2626"/>
              <a:ext cx="90"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AVG</a:t>
              </a:r>
              <a:endParaRPr lang="en-US" altLang="en-US" sz="3300">
                <a:latin typeface="Arial" panose="020B0604020202020204" pitchFamily="34" charset="0"/>
              </a:endParaRPr>
            </a:p>
          </p:txBody>
        </p:sp>
        <p:sp>
          <p:nvSpPr>
            <p:cNvPr id="526672" name="Rectangle 336">
              <a:extLst>
                <a:ext uri="{FF2B5EF4-FFF2-40B4-BE49-F238E27FC236}">
                  <a16:creationId xmlns:a16="http://schemas.microsoft.com/office/drawing/2014/main" id="{E2EF8D9F-272F-8D2B-E89E-EABE1E1EAD92}"/>
                </a:ext>
              </a:extLst>
            </p:cNvPr>
            <p:cNvSpPr>
              <a:spLocks noChangeArrowheads="1"/>
            </p:cNvSpPr>
            <p:nvPr/>
          </p:nvSpPr>
          <p:spPr bwMode="auto">
            <a:xfrm>
              <a:off x="2627" y="2646"/>
              <a:ext cx="13" cy="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i="1">
                  <a:solidFill>
                    <a:srgbClr val="000000"/>
                  </a:solidFill>
                  <a:latin typeface="Arial" panose="020B0604020202020204" pitchFamily="34" charset="0"/>
                </a:rPr>
                <a:t>B2</a:t>
              </a:r>
              <a:endParaRPr lang="en-US" altLang="en-US" sz="3300">
                <a:latin typeface="Arial" panose="020B0604020202020204" pitchFamily="34" charset="0"/>
              </a:endParaRPr>
            </a:p>
          </p:txBody>
        </p:sp>
        <p:sp>
          <p:nvSpPr>
            <p:cNvPr id="526673" name="Rectangle 337">
              <a:extLst>
                <a:ext uri="{FF2B5EF4-FFF2-40B4-BE49-F238E27FC236}">
                  <a16:creationId xmlns:a16="http://schemas.microsoft.com/office/drawing/2014/main" id="{40A253FD-052C-0512-0221-787D3172A66C}"/>
                </a:ext>
              </a:extLst>
            </p:cNvPr>
            <p:cNvSpPr>
              <a:spLocks noChangeArrowheads="1"/>
            </p:cNvSpPr>
            <p:nvPr/>
          </p:nvSpPr>
          <p:spPr bwMode="auto">
            <a:xfrm>
              <a:off x="2666" y="2626"/>
              <a:ext cx="12"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6674" name="Rectangle 338">
              <a:extLst>
                <a:ext uri="{FF2B5EF4-FFF2-40B4-BE49-F238E27FC236}">
                  <a16:creationId xmlns:a16="http://schemas.microsoft.com/office/drawing/2014/main" id="{F40135D0-1DFD-5C77-2BC3-2BEAE04C83B0}"/>
                </a:ext>
              </a:extLst>
            </p:cNvPr>
            <p:cNvSpPr>
              <a:spLocks noChangeArrowheads="1"/>
            </p:cNvSpPr>
            <p:nvPr/>
          </p:nvSpPr>
          <p:spPr bwMode="auto">
            <a:xfrm>
              <a:off x="2811" y="2626"/>
              <a:ext cx="89"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AVG</a:t>
              </a:r>
              <a:endParaRPr lang="en-US" altLang="en-US" sz="3300">
                <a:latin typeface="Arial" panose="020B0604020202020204" pitchFamily="34" charset="0"/>
              </a:endParaRPr>
            </a:p>
          </p:txBody>
        </p:sp>
        <p:sp>
          <p:nvSpPr>
            <p:cNvPr id="526675" name="Rectangle 339">
              <a:extLst>
                <a:ext uri="{FF2B5EF4-FFF2-40B4-BE49-F238E27FC236}">
                  <a16:creationId xmlns:a16="http://schemas.microsoft.com/office/drawing/2014/main" id="{345FA4AE-AB1A-9737-841A-CC7AD42395DC}"/>
                </a:ext>
              </a:extLst>
            </p:cNvPr>
            <p:cNvSpPr>
              <a:spLocks noChangeArrowheads="1"/>
            </p:cNvSpPr>
            <p:nvPr/>
          </p:nvSpPr>
          <p:spPr bwMode="auto">
            <a:xfrm>
              <a:off x="2911" y="2646"/>
              <a:ext cx="13" cy="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i="1">
                  <a:solidFill>
                    <a:srgbClr val="000000"/>
                  </a:solidFill>
                  <a:latin typeface="Arial" panose="020B0604020202020204" pitchFamily="34" charset="0"/>
                </a:rPr>
                <a:t>B3</a:t>
              </a:r>
              <a:endParaRPr lang="en-US" altLang="en-US" sz="3300">
                <a:latin typeface="Arial" panose="020B0604020202020204" pitchFamily="34" charset="0"/>
              </a:endParaRPr>
            </a:p>
          </p:txBody>
        </p:sp>
        <p:sp>
          <p:nvSpPr>
            <p:cNvPr id="526676" name="Rectangle 340">
              <a:extLst>
                <a:ext uri="{FF2B5EF4-FFF2-40B4-BE49-F238E27FC236}">
                  <a16:creationId xmlns:a16="http://schemas.microsoft.com/office/drawing/2014/main" id="{B327DC2F-736D-82E8-7F7A-0D0802468CDA}"/>
                </a:ext>
              </a:extLst>
            </p:cNvPr>
            <p:cNvSpPr>
              <a:spLocks noChangeArrowheads="1"/>
            </p:cNvSpPr>
            <p:nvPr/>
          </p:nvSpPr>
          <p:spPr bwMode="auto">
            <a:xfrm>
              <a:off x="2950" y="2626"/>
              <a:ext cx="12"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6677" name="Rectangle 341">
              <a:extLst>
                <a:ext uri="{FF2B5EF4-FFF2-40B4-BE49-F238E27FC236}">
                  <a16:creationId xmlns:a16="http://schemas.microsoft.com/office/drawing/2014/main" id="{665C8FD1-C01E-6523-3A0E-FB460FB7AE0C}"/>
                </a:ext>
              </a:extLst>
            </p:cNvPr>
            <p:cNvSpPr>
              <a:spLocks noChangeArrowheads="1"/>
            </p:cNvSpPr>
            <p:nvPr/>
          </p:nvSpPr>
          <p:spPr bwMode="auto">
            <a:xfrm>
              <a:off x="1883" y="2623"/>
              <a:ext cx="6"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78" name="Rectangle 342">
              <a:extLst>
                <a:ext uri="{FF2B5EF4-FFF2-40B4-BE49-F238E27FC236}">
                  <a16:creationId xmlns:a16="http://schemas.microsoft.com/office/drawing/2014/main" id="{C1CD8FD0-F72A-BBBD-970A-0C1E329B1FAE}"/>
                </a:ext>
              </a:extLst>
            </p:cNvPr>
            <p:cNvSpPr>
              <a:spLocks noChangeArrowheads="1"/>
            </p:cNvSpPr>
            <p:nvPr/>
          </p:nvSpPr>
          <p:spPr bwMode="auto">
            <a:xfrm>
              <a:off x="1889" y="2623"/>
              <a:ext cx="280"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80" name="Rectangle 344">
              <a:extLst>
                <a:ext uri="{FF2B5EF4-FFF2-40B4-BE49-F238E27FC236}">
                  <a16:creationId xmlns:a16="http://schemas.microsoft.com/office/drawing/2014/main" id="{D34EBD7B-D6F0-4E9D-D2F5-E3E738CC50A0}"/>
                </a:ext>
              </a:extLst>
            </p:cNvPr>
            <p:cNvSpPr>
              <a:spLocks noChangeArrowheads="1"/>
            </p:cNvSpPr>
            <p:nvPr/>
          </p:nvSpPr>
          <p:spPr bwMode="auto">
            <a:xfrm>
              <a:off x="2172" y="2623"/>
              <a:ext cx="281"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82" name="Rectangle 346">
              <a:extLst>
                <a:ext uri="{FF2B5EF4-FFF2-40B4-BE49-F238E27FC236}">
                  <a16:creationId xmlns:a16="http://schemas.microsoft.com/office/drawing/2014/main" id="{6AA4E74A-A846-781A-3E08-194650098E3D}"/>
                </a:ext>
              </a:extLst>
            </p:cNvPr>
            <p:cNvSpPr>
              <a:spLocks noChangeArrowheads="1"/>
            </p:cNvSpPr>
            <p:nvPr/>
          </p:nvSpPr>
          <p:spPr bwMode="auto">
            <a:xfrm>
              <a:off x="2456" y="2623"/>
              <a:ext cx="281"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83" name="Rectangle 347">
              <a:extLst>
                <a:ext uri="{FF2B5EF4-FFF2-40B4-BE49-F238E27FC236}">
                  <a16:creationId xmlns:a16="http://schemas.microsoft.com/office/drawing/2014/main" id="{D164596D-ED9A-D3E1-5119-5C4FCDCF11CF}"/>
                </a:ext>
              </a:extLst>
            </p:cNvPr>
            <p:cNvSpPr>
              <a:spLocks noChangeArrowheads="1"/>
            </p:cNvSpPr>
            <p:nvPr/>
          </p:nvSpPr>
          <p:spPr bwMode="auto">
            <a:xfrm>
              <a:off x="2737" y="2623"/>
              <a:ext cx="3"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84" name="Rectangle 348">
              <a:extLst>
                <a:ext uri="{FF2B5EF4-FFF2-40B4-BE49-F238E27FC236}">
                  <a16:creationId xmlns:a16="http://schemas.microsoft.com/office/drawing/2014/main" id="{CEE95068-C483-0382-AD96-ED8368B96461}"/>
                </a:ext>
              </a:extLst>
            </p:cNvPr>
            <p:cNvSpPr>
              <a:spLocks noChangeArrowheads="1"/>
            </p:cNvSpPr>
            <p:nvPr/>
          </p:nvSpPr>
          <p:spPr bwMode="auto">
            <a:xfrm>
              <a:off x="2740" y="2623"/>
              <a:ext cx="280"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85" name="Rectangle 349">
              <a:extLst>
                <a:ext uri="{FF2B5EF4-FFF2-40B4-BE49-F238E27FC236}">
                  <a16:creationId xmlns:a16="http://schemas.microsoft.com/office/drawing/2014/main" id="{6BAE062B-7B8C-8913-7CF6-27667D834F9B}"/>
                </a:ext>
              </a:extLst>
            </p:cNvPr>
            <p:cNvSpPr>
              <a:spLocks noChangeArrowheads="1"/>
            </p:cNvSpPr>
            <p:nvPr/>
          </p:nvSpPr>
          <p:spPr bwMode="auto">
            <a:xfrm>
              <a:off x="3020" y="2623"/>
              <a:ext cx="5" cy="3"/>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86" name="Rectangle 350">
              <a:extLst>
                <a:ext uri="{FF2B5EF4-FFF2-40B4-BE49-F238E27FC236}">
                  <a16:creationId xmlns:a16="http://schemas.microsoft.com/office/drawing/2014/main" id="{81F71104-757C-E2DE-3FE0-F77B8B71379D}"/>
                </a:ext>
              </a:extLst>
            </p:cNvPr>
            <p:cNvSpPr>
              <a:spLocks noChangeArrowheads="1"/>
            </p:cNvSpPr>
            <p:nvPr/>
          </p:nvSpPr>
          <p:spPr bwMode="auto">
            <a:xfrm>
              <a:off x="1883" y="2626"/>
              <a:ext cx="6"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87" name="Rectangle 351">
              <a:extLst>
                <a:ext uri="{FF2B5EF4-FFF2-40B4-BE49-F238E27FC236}">
                  <a16:creationId xmlns:a16="http://schemas.microsoft.com/office/drawing/2014/main" id="{42B53933-B5B2-B602-F19F-0360DCBB948B}"/>
                </a:ext>
              </a:extLst>
            </p:cNvPr>
            <p:cNvSpPr>
              <a:spLocks noChangeArrowheads="1"/>
            </p:cNvSpPr>
            <p:nvPr/>
          </p:nvSpPr>
          <p:spPr bwMode="auto">
            <a:xfrm>
              <a:off x="2169" y="2626"/>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88" name="Rectangle 352">
              <a:extLst>
                <a:ext uri="{FF2B5EF4-FFF2-40B4-BE49-F238E27FC236}">
                  <a16:creationId xmlns:a16="http://schemas.microsoft.com/office/drawing/2014/main" id="{CFBDC704-C985-8D94-6BD6-19850800EFD2}"/>
                </a:ext>
              </a:extLst>
            </p:cNvPr>
            <p:cNvSpPr>
              <a:spLocks noChangeArrowheads="1"/>
            </p:cNvSpPr>
            <p:nvPr/>
          </p:nvSpPr>
          <p:spPr bwMode="auto">
            <a:xfrm>
              <a:off x="2453" y="2626"/>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89" name="Rectangle 353">
              <a:extLst>
                <a:ext uri="{FF2B5EF4-FFF2-40B4-BE49-F238E27FC236}">
                  <a16:creationId xmlns:a16="http://schemas.microsoft.com/office/drawing/2014/main" id="{A16585D3-3AB8-3738-0702-A423089E6B39}"/>
                </a:ext>
              </a:extLst>
            </p:cNvPr>
            <p:cNvSpPr>
              <a:spLocks noChangeArrowheads="1"/>
            </p:cNvSpPr>
            <p:nvPr/>
          </p:nvSpPr>
          <p:spPr bwMode="auto">
            <a:xfrm>
              <a:off x="2737" y="2626"/>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90" name="Rectangle 354">
              <a:extLst>
                <a:ext uri="{FF2B5EF4-FFF2-40B4-BE49-F238E27FC236}">
                  <a16:creationId xmlns:a16="http://schemas.microsoft.com/office/drawing/2014/main" id="{BF2641A5-2A9A-7AAC-3D0D-9B1DDD0DB2DA}"/>
                </a:ext>
              </a:extLst>
            </p:cNvPr>
            <p:cNvSpPr>
              <a:spLocks noChangeArrowheads="1"/>
            </p:cNvSpPr>
            <p:nvPr/>
          </p:nvSpPr>
          <p:spPr bwMode="auto">
            <a:xfrm>
              <a:off x="3020" y="2626"/>
              <a:ext cx="5"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691" name="Rectangle 355">
              <a:extLst>
                <a:ext uri="{FF2B5EF4-FFF2-40B4-BE49-F238E27FC236}">
                  <a16:creationId xmlns:a16="http://schemas.microsoft.com/office/drawing/2014/main" id="{AF522101-E0DD-A4DD-2791-2B6EAD16C5DB}"/>
                </a:ext>
              </a:extLst>
            </p:cNvPr>
            <p:cNvSpPr>
              <a:spLocks noChangeArrowheads="1"/>
            </p:cNvSpPr>
            <p:nvPr/>
          </p:nvSpPr>
          <p:spPr bwMode="auto">
            <a:xfrm>
              <a:off x="2011" y="2684"/>
              <a:ext cx="30"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C</a:t>
              </a:r>
              <a:endParaRPr lang="en-US" altLang="en-US" sz="3300">
                <a:latin typeface="Arial" panose="020B0604020202020204" pitchFamily="34" charset="0"/>
              </a:endParaRPr>
            </a:p>
          </p:txBody>
        </p:sp>
        <p:sp>
          <p:nvSpPr>
            <p:cNvPr id="526692" name="Rectangle 356">
              <a:extLst>
                <a:ext uri="{FF2B5EF4-FFF2-40B4-BE49-F238E27FC236}">
                  <a16:creationId xmlns:a16="http://schemas.microsoft.com/office/drawing/2014/main" id="{86F39218-E3AD-437D-7EEC-E82DB2D2A5C9}"/>
                </a:ext>
              </a:extLst>
            </p:cNvPr>
            <p:cNvSpPr>
              <a:spLocks noChangeArrowheads="1"/>
            </p:cNvSpPr>
            <p:nvPr/>
          </p:nvSpPr>
          <p:spPr bwMode="auto">
            <a:xfrm>
              <a:off x="2045" y="2684"/>
              <a:ext cx="12"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6693" name="Rectangle 357">
              <a:extLst>
                <a:ext uri="{FF2B5EF4-FFF2-40B4-BE49-F238E27FC236}">
                  <a16:creationId xmlns:a16="http://schemas.microsoft.com/office/drawing/2014/main" id="{153EDE3B-4F8E-A2CC-0D4D-54B911A1109C}"/>
                </a:ext>
              </a:extLst>
            </p:cNvPr>
            <p:cNvSpPr>
              <a:spLocks noChangeArrowheads="1"/>
            </p:cNvSpPr>
            <p:nvPr/>
          </p:nvSpPr>
          <p:spPr bwMode="auto">
            <a:xfrm>
              <a:off x="2242" y="2684"/>
              <a:ext cx="90"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AVG</a:t>
              </a:r>
              <a:endParaRPr lang="en-US" altLang="en-US" sz="3300">
                <a:latin typeface="Arial" panose="020B0604020202020204" pitchFamily="34" charset="0"/>
              </a:endParaRPr>
            </a:p>
          </p:txBody>
        </p:sp>
        <p:sp>
          <p:nvSpPr>
            <p:cNvPr id="526694" name="Rectangle 358">
              <a:extLst>
                <a:ext uri="{FF2B5EF4-FFF2-40B4-BE49-F238E27FC236}">
                  <a16:creationId xmlns:a16="http://schemas.microsoft.com/office/drawing/2014/main" id="{83C1FE1D-1ECE-FCDF-FDEF-02FD3BAD12EF}"/>
                </a:ext>
              </a:extLst>
            </p:cNvPr>
            <p:cNvSpPr>
              <a:spLocks noChangeArrowheads="1"/>
            </p:cNvSpPr>
            <p:nvPr/>
          </p:nvSpPr>
          <p:spPr bwMode="auto">
            <a:xfrm>
              <a:off x="2342" y="2704"/>
              <a:ext cx="14" cy="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i="1">
                  <a:solidFill>
                    <a:srgbClr val="000000"/>
                  </a:solidFill>
                  <a:latin typeface="Arial" panose="020B0604020202020204" pitchFamily="34" charset="0"/>
                </a:rPr>
                <a:t>C1</a:t>
              </a:r>
              <a:endParaRPr lang="en-US" altLang="en-US" sz="3300">
                <a:latin typeface="Arial" panose="020B0604020202020204" pitchFamily="34" charset="0"/>
              </a:endParaRPr>
            </a:p>
          </p:txBody>
        </p:sp>
        <p:sp>
          <p:nvSpPr>
            <p:cNvPr id="526695" name="Rectangle 359">
              <a:extLst>
                <a:ext uri="{FF2B5EF4-FFF2-40B4-BE49-F238E27FC236}">
                  <a16:creationId xmlns:a16="http://schemas.microsoft.com/office/drawing/2014/main" id="{052471BF-0BD9-28BA-9B0F-853D90AD332C}"/>
                </a:ext>
              </a:extLst>
            </p:cNvPr>
            <p:cNvSpPr>
              <a:spLocks noChangeArrowheads="1"/>
            </p:cNvSpPr>
            <p:nvPr/>
          </p:nvSpPr>
          <p:spPr bwMode="auto">
            <a:xfrm>
              <a:off x="2382" y="2684"/>
              <a:ext cx="12"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6696" name="Rectangle 360">
              <a:extLst>
                <a:ext uri="{FF2B5EF4-FFF2-40B4-BE49-F238E27FC236}">
                  <a16:creationId xmlns:a16="http://schemas.microsoft.com/office/drawing/2014/main" id="{4169DC1E-3965-6F2E-07C8-EB104C55F914}"/>
                </a:ext>
              </a:extLst>
            </p:cNvPr>
            <p:cNvSpPr>
              <a:spLocks noChangeArrowheads="1"/>
            </p:cNvSpPr>
            <p:nvPr/>
          </p:nvSpPr>
          <p:spPr bwMode="auto">
            <a:xfrm>
              <a:off x="2526" y="2684"/>
              <a:ext cx="90"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AVG</a:t>
              </a:r>
              <a:endParaRPr lang="en-US" altLang="en-US" sz="3300">
                <a:latin typeface="Arial" panose="020B0604020202020204" pitchFamily="34" charset="0"/>
              </a:endParaRPr>
            </a:p>
          </p:txBody>
        </p:sp>
        <p:sp>
          <p:nvSpPr>
            <p:cNvPr id="526697" name="Rectangle 361">
              <a:extLst>
                <a:ext uri="{FF2B5EF4-FFF2-40B4-BE49-F238E27FC236}">
                  <a16:creationId xmlns:a16="http://schemas.microsoft.com/office/drawing/2014/main" id="{B5CF1964-1289-3D49-DC53-55FBBD3B5084}"/>
                </a:ext>
              </a:extLst>
            </p:cNvPr>
            <p:cNvSpPr>
              <a:spLocks noChangeArrowheads="1"/>
            </p:cNvSpPr>
            <p:nvPr/>
          </p:nvSpPr>
          <p:spPr bwMode="auto">
            <a:xfrm>
              <a:off x="2626" y="2704"/>
              <a:ext cx="13" cy="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i="1">
                  <a:solidFill>
                    <a:srgbClr val="000000"/>
                  </a:solidFill>
                  <a:latin typeface="Arial" panose="020B0604020202020204" pitchFamily="34" charset="0"/>
                </a:rPr>
                <a:t>C2</a:t>
              </a:r>
              <a:endParaRPr lang="en-US" altLang="en-US" sz="3300">
                <a:latin typeface="Arial" panose="020B0604020202020204" pitchFamily="34" charset="0"/>
              </a:endParaRPr>
            </a:p>
          </p:txBody>
        </p:sp>
        <p:sp>
          <p:nvSpPr>
            <p:cNvPr id="526698" name="Rectangle 362">
              <a:extLst>
                <a:ext uri="{FF2B5EF4-FFF2-40B4-BE49-F238E27FC236}">
                  <a16:creationId xmlns:a16="http://schemas.microsoft.com/office/drawing/2014/main" id="{EABDCD56-2F1D-7D13-C2D1-3B9C11CDC57E}"/>
                </a:ext>
              </a:extLst>
            </p:cNvPr>
            <p:cNvSpPr>
              <a:spLocks noChangeArrowheads="1"/>
            </p:cNvSpPr>
            <p:nvPr/>
          </p:nvSpPr>
          <p:spPr bwMode="auto">
            <a:xfrm>
              <a:off x="2667" y="2684"/>
              <a:ext cx="12"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6699" name="Rectangle 363">
              <a:extLst>
                <a:ext uri="{FF2B5EF4-FFF2-40B4-BE49-F238E27FC236}">
                  <a16:creationId xmlns:a16="http://schemas.microsoft.com/office/drawing/2014/main" id="{0BFE407B-6126-5FA3-F2F7-01D4D0963D36}"/>
                </a:ext>
              </a:extLst>
            </p:cNvPr>
            <p:cNvSpPr>
              <a:spLocks noChangeArrowheads="1"/>
            </p:cNvSpPr>
            <p:nvPr/>
          </p:nvSpPr>
          <p:spPr bwMode="auto">
            <a:xfrm>
              <a:off x="2810" y="2684"/>
              <a:ext cx="89"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AVG</a:t>
              </a:r>
              <a:endParaRPr lang="en-US" altLang="en-US" sz="3300">
                <a:latin typeface="Arial" panose="020B0604020202020204" pitchFamily="34" charset="0"/>
              </a:endParaRPr>
            </a:p>
          </p:txBody>
        </p:sp>
        <p:sp>
          <p:nvSpPr>
            <p:cNvPr id="526700" name="Rectangle 364">
              <a:extLst>
                <a:ext uri="{FF2B5EF4-FFF2-40B4-BE49-F238E27FC236}">
                  <a16:creationId xmlns:a16="http://schemas.microsoft.com/office/drawing/2014/main" id="{43574280-E518-303A-9A78-0D71CA5551E5}"/>
                </a:ext>
              </a:extLst>
            </p:cNvPr>
            <p:cNvSpPr>
              <a:spLocks noChangeArrowheads="1"/>
            </p:cNvSpPr>
            <p:nvPr/>
          </p:nvSpPr>
          <p:spPr bwMode="auto">
            <a:xfrm>
              <a:off x="2910" y="2704"/>
              <a:ext cx="14" cy="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400" i="1">
                  <a:solidFill>
                    <a:srgbClr val="000000"/>
                  </a:solidFill>
                  <a:latin typeface="Arial" panose="020B0604020202020204" pitchFamily="34" charset="0"/>
                </a:rPr>
                <a:t>C3</a:t>
              </a:r>
              <a:endParaRPr lang="en-US" altLang="en-US" sz="3300">
                <a:latin typeface="Arial" panose="020B0604020202020204" pitchFamily="34" charset="0"/>
              </a:endParaRPr>
            </a:p>
          </p:txBody>
        </p:sp>
        <p:sp>
          <p:nvSpPr>
            <p:cNvPr id="526701" name="Rectangle 365">
              <a:extLst>
                <a:ext uri="{FF2B5EF4-FFF2-40B4-BE49-F238E27FC236}">
                  <a16:creationId xmlns:a16="http://schemas.microsoft.com/office/drawing/2014/main" id="{DB33F290-100F-C21A-4F0E-428AFE978A8A}"/>
                </a:ext>
              </a:extLst>
            </p:cNvPr>
            <p:cNvSpPr>
              <a:spLocks noChangeArrowheads="1"/>
            </p:cNvSpPr>
            <p:nvPr/>
          </p:nvSpPr>
          <p:spPr bwMode="auto">
            <a:xfrm>
              <a:off x="2951" y="2684"/>
              <a:ext cx="12" cy="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3300">
                <a:latin typeface="Arial" panose="020B0604020202020204" pitchFamily="34" charset="0"/>
              </a:endParaRPr>
            </a:p>
          </p:txBody>
        </p:sp>
        <p:sp>
          <p:nvSpPr>
            <p:cNvPr id="526702" name="Rectangle 366">
              <a:extLst>
                <a:ext uri="{FF2B5EF4-FFF2-40B4-BE49-F238E27FC236}">
                  <a16:creationId xmlns:a16="http://schemas.microsoft.com/office/drawing/2014/main" id="{1AC2FE36-E2C9-5B84-3D00-C0CB2140368C}"/>
                </a:ext>
              </a:extLst>
            </p:cNvPr>
            <p:cNvSpPr>
              <a:spLocks noChangeArrowheads="1"/>
            </p:cNvSpPr>
            <p:nvPr/>
          </p:nvSpPr>
          <p:spPr bwMode="auto">
            <a:xfrm>
              <a:off x="1883" y="2681"/>
              <a:ext cx="6"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703" name="Rectangle 367">
              <a:extLst>
                <a:ext uri="{FF2B5EF4-FFF2-40B4-BE49-F238E27FC236}">
                  <a16:creationId xmlns:a16="http://schemas.microsoft.com/office/drawing/2014/main" id="{03E8A5FE-FDFB-C921-D3C4-BE50E9E192E5}"/>
                </a:ext>
              </a:extLst>
            </p:cNvPr>
            <p:cNvSpPr>
              <a:spLocks noChangeArrowheads="1"/>
            </p:cNvSpPr>
            <p:nvPr/>
          </p:nvSpPr>
          <p:spPr bwMode="auto">
            <a:xfrm>
              <a:off x="1889" y="2681"/>
              <a:ext cx="280"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704" name="Rectangle 368">
              <a:extLst>
                <a:ext uri="{FF2B5EF4-FFF2-40B4-BE49-F238E27FC236}">
                  <a16:creationId xmlns:a16="http://schemas.microsoft.com/office/drawing/2014/main" id="{DD65B708-0825-7006-33DD-ADC7F9B05B1B}"/>
                </a:ext>
              </a:extLst>
            </p:cNvPr>
            <p:cNvSpPr>
              <a:spLocks noChangeArrowheads="1"/>
            </p:cNvSpPr>
            <p:nvPr/>
          </p:nvSpPr>
          <p:spPr bwMode="auto">
            <a:xfrm>
              <a:off x="2169" y="2681"/>
              <a:ext cx="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705" name="Rectangle 369">
              <a:extLst>
                <a:ext uri="{FF2B5EF4-FFF2-40B4-BE49-F238E27FC236}">
                  <a16:creationId xmlns:a16="http://schemas.microsoft.com/office/drawing/2014/main" id="{FEF842FF-2BFE-2F4F-8CB5-9445A198403C}"/>
                </a:ext>
              </a:extLst>
            </p:cNvPr>
            <p:cNvSpPr>
              <a:spLocks noChangeArrowheads="1"/>
            </p:cNvSpPr>
            <p:nvPr/>
          </p:nvSpPr>
          <p:spPr bwMode="auto">
            <a:xfrm>
              <a:off x="2172" y="2681"/>
              <a:ext cx="28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706" name="Rectangle 370">
              <a:extLst>
                <a:ext uri="{FF2B5EF4-FFF2-40B4-BE49-F238E27FC236}">
                  <a16:creationId xmlns:a16="http://schemas.microsoft.com/office/drawing/2014/main" id="{4EF9F399-CA84-829F-4B5E-ECDF57AC0EE2}"/>
                </a:ext>
              </a:extLst>
            </p:cNvPr>
            <p:cNvSpPr>
              <a:spLocks noChangeArrowheads="1"/>
            </p:cNvSpPr>
            <p:nvPr/>
          </p:nvSpPr>
          <p:spPr bwMode="auto">
            <a:xfrm>
              <a:off x="2453" y="2681"/>
              <a:ext cx="3"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707" name="Rectangle 371">
              <a:extLst>
                <a:ext uri="{FF2B5EF4-FFF2-40B4-BE49-F238E27FC236}">
                  <a16:creationId xmlns:a16="http://schemas.microsoft.com/office/drawing/2014/main" id="{971F10E7-7106-83D4-DECE-81E81D807703}"/>
                </a:ext>
              </a:extLst>
            </p:cNvPr>
            <p:cNvSpPr>
              <a:spLocks noChangeArrowheads="1"/>
            </p:cNvSpPr>
            <p:nvPr/>
          </p:nvSpPr>
          <p:spPr bwMode="auto">
            <a:xfrm>
              <a:off x="2456" y="2681"/>
              <a:ext cx="281"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709" name="Rectangle 373">
              <a:extLst>
                <a:ext uri="{FF2B5EF4-FFF2-40B4-BE49-F238E27FC236}">
                  <a16:creationId xmlns:a16="http://schemas.microsoft.com/office/drawing/2014/main" id="{B5571EDA-F286-4571-6FA6-075BD07CC29E}"/>
                </a:ext>
              </a:extLst>
            </p:cNvPr>
            <p:cNvSpPr>
              <a:spLocks noChangeArrowheads="1"/>
            </p:cNvSpPr>
            <p:nvPr/>
          </p:nvSpPr>
          <p:spPr bwMode="auto">
            <a:xfrm>
              <a:off x="2740" y="2681"/>
              <a:ext cx="280"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710" name="Rectangle 374">
              <a:extLst>
                <a:ext uri="{FF2B5EF4-FFF2-40B4-BE49-F238E27FC236}">
                  <a16:creationId xmlns:a16="http://schemas.microsoft.com/office/drawing/2014/main" id="{D46C7ABB-6186-61A2-217D-17BEE9FFA644}"/>
                </a:ext>
              </a:extLst>
            </p:cNvPr>
            <p:cNvSpPr>
              <a:spLocks noChangeArrowheads="1"/>
            </p:cNvSpPr>
            <p:nvPr/>
          </p:nvSpPr>
          <p:spPr bwMode="auto">
            <a:xfrm>
              <a:off x="3020" y="2681"/>
              <a:ext cx="5" cy="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711" name="Rectangle 375">
              <a:extLst>
                <a:ext uri="{FF2B5EF4-FFF2-40B4-BE49-F238E27FC236}">
                  <a16:creationId xmlns:a16="http://schemas.microsoft.com/office/drawing/2014/main" id="{F7048911-E3DE-EB52-EC82-242AB5C07A8E}"/>
                </a:ext>
              </a:extLst>
            </p:cNvPr>
            <p:cNvSpPr>
              <a:spLocks noChangeArrowheads="1"/>
            </p:cNvSpPr>
            <p:nvPr/>
          </p:nvSpPr>
          <p:spPr bwMode="auto">
            <a:xfrm>
              <a:off x="1883" y="2683"/>
              <a:ext cx="6"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712" name="Rectangle 376">
              <a:extLst>
                <a:ext uri="{FF2B5EF4-FFF2-40B4-BE49-F238E27FC236}">
                  <a16:creationId xmlns:a16="http://schemas.microsoft.com/office/drawing/2014/main" id="{0257B57A-B1F3-D2F9-5041-C3044993A54C}"/>
                </a:ext>
              </a:extLst>
            </p:cNvPr>
            <p:cNvSpPr>
              <a:spLocks noChangeArrowheads="1"/>
            </p:cNvSpPr>
            <p:nvPr/>
          </p:nvSpPr>
          <p:spPr bwMode="auto">
            <a:xfrm>
              <a:off x="1883" y="273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713" name="Rectangle 377">
              <a:extLst>
                <a:ext uri="{FF2B5EF4-FFF2-40B4-BE49-F238E27FC236}">
                  <a16:creationId xmlns:a16="http://schemas.microsoft.com/office/drawing/2014/main" id="{31DC2FE2-60D7-C381-2698-67D5BC5193BA}"/>
                </a:ext>
              </a:extLst>
            </p:cNvPr>
            <p:cNvSpPr>
              <a:spLocks noChangeArrowheads="1"/>
            </p:cNvSpPr>
            <p:nvPr/>
          </p:nvSpPr>
          <p:spPr bwMode="auto">
            <a:xfrm>
              <a:off x="1883" y="273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714" name="Rectangle 378">
              <a:extLst>
                <a:ext uri="{FF2B5EF4-FFF2-40B4-BE49-F238E27FC236}">
                  <a16:creationId xmlns:a16="http://schemas.microsoft.com/office/drawing/2014/main" id="{6D079459-D6D6-5D4E-7430-992661D5A98A}"/>
                </a:ext>
              </a:extLst>
            </p:cNvPr>
            <p:cNvSpPr>
              <a:spLocks noChangeArrowheads="1"/>
            </p:cNvSpPr>
            <p:nvPr/>
          </p:nvSpPr>
          <p:spPr bwMode="auto">
            <a:xfrm>
              <a:off x="1889" y="2738"/>
              <a:ext cx="280"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715" name="Rectangle 379">
              <a:extLst>
                <a:ext uri="{FF2B5EF4-FFF2-40B4-BE49-F238E27FC236}">
                  <a16:creationId xmlns:a16="http://schemas.microsoft.com/office/drawing/2014/main" id="{7FD53644-3ECD-E512-E6F6-A428D84E5679}"/>
                </a:ext>
              </a:extLst>
            </p:cNvPr>
            <p:cNvSpPr>
              <a:spLocks noChangeArrowheads="1"/>
            </p:cNvSpPr>
            <p:nvPr/>
          </p:nvSpPr>
          <p:spPr bwMode="auto">
            <a:xfrm>
              <a:off x="2169" y="2683"/>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716" name="Rectangle 380">
              <a:extLst>
                <a:ext uri="{FF2B5EF4-FFF2-40B4-BE49-F238E27FC236}">
                  <a16:creationId xmlns:a16="http://schemas.microsoft.com/office/drawing/2014/main" id="{6F42876E-1E21-B8CA-5598-2EA4A53FC89B}"/>
                </a:ext>
              </a:extLst>
            </p:cNvPr>
            <p:cNvSpPr>
              <a:spLocks noChangeArrowheads="1"/>
            </p:cNvSpPr>
            <p:nvPr/>
          </p:nvSpPr>
          <p:spPr bwMode="auto">
            <a:xfrm>
              <a:off x="2169" y="273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717" name="Rectangle 381">
              <a:extLst>
                <a:ext uri="{FF2B5EF4-FFF2-40B4-BE49-F238E27FC236}">
                  <a16:creationId xmlns:a16="http://schemas.microsoft.com/office/drawing/2014/main" id="{904C54A7-604A-D15B-3B18-EA5971AA9FFE}"/>
                </a:ext>
              </a:extLst>
            </p:cNvPr>
            <p:cNvSpPr>
              <a:spLocks noChangeArrowheads="1"/>
            </p:cNvSpPr>
            <p:nvPr/>
          </p:nvSpPr>
          <p:spPr bwMode="auto">
            <a:xfrm>
              <a:off x="2175" y="2738"/>
              <a:ext cx="27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718" name="Rectangle 382">
              <a:extLst>
                <a:ext uri="{FF2B5EF4-FFF2-40B4-BE49-F238E27FC236}">
                  <a16:creationId xmlns:a16="http://schemas.microsoft.com/office/drawing/2014/main" id="{9991A2D3-CCAB-D809-89AB-AE93C9E9217D}"/>
                </a:ext>
              </a:extLst>
            </p:cNvPr>
            <p:cNvSpPr>
              <a:spLocks noChangeArrowheads="1"/>
            </p:cNvSpPr>
            <p:nvPr/>
          </p:nvSpPr>
          <p:spPr bwMode="auto">
            <a:xfrm>
              <a:off x="2453" y="2683"/>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719" name="Rectangle 383">
              <a:extLst>
                <a:ext uri="{FF2B5EF4-FFF2-40B4-BE49-F238E27FC236}">
                  <a16:creationId xmlns:a16="http://schemas.microsoft.com/office/drawing/2014/main" id="{FC01013D-0ED0-C5BC-9973-982FC4CBFB80}"/>
                </a:ext>
              </a:extLst>
            </p:cNvPr>
            <p:cNvSpPr>
              <a:spLocks noChangeArrowheads="1"/>
            </p:cNvSpPr>
            <p:nvPr/>
          </p:nvSpPr>
          <p:spPr bwMode="auto">
            <a:xfrm>
              <a:off x="2453" y="273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720" name="Rectangle 384">
              <a:extLst>
                <a:ext uri="{FF2B5EF4-FFF2-40B4-BE49-F238E27FC236}">
                  <a16:creationId xmlns:a16="http://schemas.microsoft.com/office/drawing/2014/main" id="{0FB8AAA1-AB2C-BF86-290D-A68CF68543A1}"/>
                </a:ext>
              </a:extLst>
            </p:cNvPr>
            <p:cNvSpPr>
              <a:spLocks noChangeArrowheads="1"/>
            </p:cNvSpPr>
            <p:nvPr/>
          </p:nvSpPr>
          <p:spPr bwMode="auto">
            <a:xfrm>
              <a:off x="2459" y="2738"/>
              <a:ext cx="27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721" name="Rectangle 385">
              <a:extLst>
                <a:ext uri="{FF2B5EF4-FFF2-40B4-BE49-F238E27FC236}">
                  <a16:creationId xmlns:a16="http://schemas.microsoft.com/office/drawing/2014/main" id="{DC640246-39E8-113D-C025-C735CDFEB460}"/>
                </a:ext>
              </a:extLst>
            </p:cNvPr>
            <p:cNvSpPr>
              <a:spLocks noChangeArrowheads="1"/>
            </p:cNvSpPr>
            <p:nvPr/>
          </p:nvSpPr>
          <p:spPr bwMode="auto">
            <a:xfrm>
              <a:off x="2737" y="2683"/>
              <a:ext cx="3"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722" name="Rectangle 386">
              <a:extLst>
                <a:ext uri="{FF2B5EF4-FFF2-40B4-BE49-F238E27FC236}">
                  <a16:creationId xmlns:a16="http://schemas.microsoft.com/office/drawing/2014/main" id="{C3B4F8A2-625D-BB8E-7995-283FB1FD11EF}"/>
                </a:ext>
              </a:extLst>
            </p:cNvPr>
            <p:cNvSpPr>
              <a:spLocks noChangeArrowheads="1"/>
            </p:cNvSpPr>
            <p:nvPr/>
          </p:nvSpPr>
          <p:spPr bwMode="auto">
            <a:xfrm>
              <a:off x="2737" y="273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723" name="Rectangle 387">
              <a:extLst>
                <a:ext uri="{FF2B5EF4-FFF2-40B4-BE49-F238E27FC236}">
                  <a16:creationId xmlns:a16="http://schemas.microsoft.com/office/drawing/2014/main" id="{203D8978-0331-8ECC-467F-9EDDB961AE0B}"/>
                </a:ext>
              </a:extLst>
            </p:cNvPr>
            <p:cNvSpPr>
              <a:spLocks noChangeArrowheads="1"/>
            </p:cNvSpPr>
            <p:nvPr/>
          </p:nvSpPr>
          <p:spPr bwMode="auto">
            <a:xfrm>
              <a:off x="2743" y="2738"/>
              <a:ext cx="27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724" name="Rectangle 388">
              <a:extLst>
                <a:ext uri="{FF2B5EF4-FFF2-40B4-BE49-F238E27FC236}">
                  <a16:creationId xmlns:a16="http://schemas.microsoft.com/office/drawing/2014/main" id="{9E4DB935-D44C-66FA-0A0C-AA93F7F5C9F6}"/>
                </a:ext>
              </a:extLst>
            </p:cNvPr>
            <p:cNvSpPr>
              <a:spLocks noChangeArrowheads="1"/>
            </p:cNvSpPr>
            <p:nvPr/>
          </p:nvSpPr>
          <p:spPr bwMode="auto">
            <a:xfrm>
              <a:off x="3020" y="2683"/>
              <a:ext cx="5" cy="5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725" name="Rectangle 389">
              <a:extLst>
                <a:ext uri="{FF2B5EF4-FFF2-40B4-BE49-F238E27FC236}">
                  <a16:creationId xmlns:a16="http://schemas.microsoft.com/office/drawing/2014/main" id="{50B38679-5227-1C46-0551-6E8D063BA186}"/>
                </a:ext>
              </a:extLst>
            </p:cNvPr>
            <p:cNvSpPr>
              <a:spLocks noChangeArrowheads="1"/>
            </p:cNvSpPr>
            <p:nvPr/>
          </p:nvSpPr>
          <p:spPr bwMode="auto">
            <a:xfrm>
              <a:off x="3020" y="2738"/>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6726" name="Rectangle 390">
              <a:extLst>
                <a:ext uri="{FF2B5EF4-FFF2-40B4-BE49-F238E27FC236}">
                  <a16:creationId xmlns:a16="http://schemas.microsoft.com/office/drawing/2014/main" id="{365AC32E-68EB-6EE1-E824-5B26E4F7C794}"/>
                </a:ext>
              </a:extLst>
            </p:cNvPr>
            <p:cNvSpPr>
              <a:spLocks noChangeArrowheads="1"/>
            </p:cNvSpPr>
            <p:nvPr/>
          </p:nvSpPr>
          <p:spPr bwMode="auto">
            <a:xfrm>
              <a:off x="3020" y="2738"/>
              <a:ext cx="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26729" name="Text Box 393">
            <a:extLst>
              <a:ext uri="{FF2B5EF4-FFF2-40B4-BE49-F238E27FC236}">
                <a16:creationId xmlns:a16="http://schemas.microsoft.com/office/drawing/2014/main" id="{AA1530C9-E2C3-2A89-527D-6AB1AAF609AB}"/>
              </a:ext>
            </a:extLst>
          </p:cNvPr>
          <p:cNvSpPr txBox="1">
            <a:spLocks noChangeArrowheads="1"/>
          </p:cNvSpPr>
          <p:nvPr/>
        </p:nvSpPr>
        <p:spPr bwMode="auto">
          <a:xfrm>
            <a:off x="64008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14.4-15</a:t>
            </a:r>
            <a:endParaRPr lang="en-US" altLang="en-US" sz="1300">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476" name="Rectangle 188">
            <a:extLst>
              <a:ext uri="{FF2B5EF4-FFF2-40B4-BE49-F238E27FC236}">
                <a16:creationId xmlns:a16="http://schemas.microsoft.com/office/drawing/2014/main" id="{777CC17B-FE15-BC5B-4470-9E6AA6DE7D43}"/>
              </a:ext>
            </a:extLst>
          </p:cNvPr>
          <p:cNvSpPr>
            <a:spLocks noChangeArrowheads="1"/>
          </p:cNvSpPr>
          <p:nvPr/>
        </p:nvSpPr>
        <p:spPr bwMode="auto">
          <a:xfrm>
            <a:off x="1828800" y="838200"/>
            <a:ext cx="5486400" cy="5867400"/>
          </a:xfrm>
          <a:prstGeom prst="rect">
            <a:avLst/>
          </a:prstGeom>
          <a:solidFill>
            <a:srgbClr val="FFFF99"/>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4292" name="Rectangle 4">
            <a:extLst>
              <a:ext uri="{FF2B5EF4-FFF2-40B4-BE49-F238E27FC236}">
                <a16:creationId xmlns:a16="http://schemas.microsoft.com/office/drawing/2014/main" id="{FBB7FEBC-32D2-9E1A-0AC2-FF36FFD96372}"/>
              </a:ext>
            </a:extLst>
          </p:cNvPr>
          <p:cNvSpPr>
            <a:spLocks noGrp="1" noChangeArrowheads="1"/>
          </p:cNvSpPr>
          <p:nvPr>
            <p:ph type="title"/>
          </p:nvPr>
        </p:nvSpPr>
        <p:spPr/>
        <p:txBody>
          <a:bodyPr/>
          <a:lstStyle/>
          <a:p>
            <a:r>
              <a:rPr lang="en-US" altLang="en-US"/>
              <a:t>Signal-to-Noise Ratios</a:t>
            </a:r>
          </a:p>
        </p:txBody>
      </p:sp>
      <p:sp>
        <p:nvSpPr>
          <p:cNvPr id="524339" name="Rectangle 51">
            <a:extLst>
              <a:ext uri="{FF2B5EF4-FFF2-40B4-BE49-F238E27FC236}">
                <a16:creationId xmlns:a16="http://schemas.microsoft.com/office/drawing/2014/main" id="{95643D0A-F47C-45AA-C325-4146D39B1FAC}"/>
              </a:ext>
            </a:extLst>
          </p:cNvPr>
          <p:cNvSpPr>
            <a:spLocks noChangeArrowheads="1"/>
          </p:cNvSpPr>
          <p:nvPr/>
        </p:nvSpPr>
        <p:spPr bwMode="auto">
          <a:xfrm>
            <a:off x="4314825" y="1682750"/>
            <a:ext cx="9525" cy="15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nvGrpSpPr>
          <p:cNvPr id="524475" name="Group 187">
            <a:extLst>
              <a:ext uri="{FF2B5EF4-FFF2-40B4-BE49-F238E27FC236}">
                <a16:creationId xmlns:a16="http://schemas.microsoft.com/office/drawing/2014/main" id="{D02E5E74-19A5-DCAF-180F-0762432A1314}"/>
              </a:ext>
            </a:extLst>
          </p:cNvPr>
          <p:cNvGrpSpPr>
            <a:grpSpLocks/>
          </p:cNvGrpSpPr>
          <p:nvPr/>
        </p:nvGrpSpPr>
        <p:grpSpPr bwMode="auto">
          <a:xfrm>
            <a:off x="2139950" y="914400"/>
            <a:ext cx="4867275" cy="5715000"/>
            <a:chOff x="1750" y="1048"/>
            <a:chExt cx="2243" cy="2634"/>
          </a:xfrm>
        </p:grpSpPr>
        <p:sp>
          <p:nvSpPr>
            <p:cNvPr id="524296" name="Rectangle 8">
              <a:extLst>
                <a:ext uri="{FF2B5EF4-FFF2-40B4-BE49-F238E27FC236}">
                  <a16:creationId xmlns:a16="http://schemas.microsoft.com/office/drawing/2014/main" id="{4EDD3962-296C-5733-891D-C8B07F9A4179}"/>
                </a:ext>
              </a:extLst>
            </p:cNvPr>
            <p:cNvSpPr>
              <a:spLocks noChangeArrowheads="1"/>
            </p:cNvSpPr>
            <p:nvPr/>
          </p:nvSpPr>
          <p:spPr bwMode="auto">
            <a:xfrm>
              <a:off x="1799" y="1069"/>
              <a:ext cx="713"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Smaller is Better </a:t>
              </a:r>
              <a:endParaRPr lang="en-US" altLang="en-US" sz="1700">
                <a:latin typeface="Arial" panose="020B0604020202020204" pitchFamily="34" charset="0"/>
              </a:endParaRPr>
            </a:p>
          </p:txBody>
        </p:sp>
        <p:sp>
          <p:nvSpPr>
            <p:cNvPr id="524297" name="Rectangle 9">
              <a:extLst>
                <a:ext uri="{FF2B5EF4-FFF2-40B4-BE49-F238E27FC236}">
                  <a16:creationId xmlns:a16="http://schemas.microsoft.com/office/drawing/2014/main" id="{2978449E-699E-743F-1984-AE97848A22D5}"/>
                </a:ext>
              </a:extLst>
            </p:cNvPr>
            <p:cNvSpPr>
              <a:spLocks noChangeArrowheads="1"/>
            </p:cNvSpPr>
            <p:nvPr/>
          </p:nvSpPr>
          <p:spPr bwMode="auto">
            <a:xfrm>
              <a:off x="2530" y="1059"/>
              <a:ext cx="5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h</a:t>
              </a:r>
              <a:endParaRPr lang="en-US" altLang="en-US" sz="1700">
                <a:latin typeface="Arial" panose="020B0604020202020204" pitchFamily="34" charset="0"/>
              </a:endParaRPr>
            </a:p>
          </p:txBody>
        </p:sp>
        <p:sp>
          <p:nvSpPr>
            <p:cNvPr id="524298" name="Rectangle 10">
              <a:extLst>
                <a:ext uri="{FF2B5EF4-FFF2-40B4-BE49-F238E27FC236}">
                  <a16:creationId xmlns:a16="http://schemas.microsoft.com/office/drawing/2014/main" id="{64C13FC9-FBFB-04E7-9DB4-AED24E19C27E}"/>
                </a:ext>
              </a:extLst>
            </p:cNvPr>
            <p:cNvSpPr>
              <a:spLocks noChangeArrowheads="1"/>
            </p:cNvSpPr>
            <p:nvPr/>
          </p:nvSpPr>
          <p:spPr bwMode="auto">
            <a:xfrm>
              <a:off x="2588" y="1069"/>
              <a:ext cx="2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a:t>
              </a:r>
              <a:endParaRPr lang="en-US" altLang="en-US" sz="1700">
                <a:latin typeface="Arial" panose="020B0604020202020204" pitchFamily="34" charset="0"/>
              </a:endParaRPr>
            </a:p>
          </p:txBody>
        </p:sp>
        <p:sp>
          <p:nvSpPr>
            <p:cNvPr id="524299" name="Rectangle 11">
              <a:extLst>
                <a:ext uri="{FF2B5EF4-FFF2-40B4-BE49-F238E27FC236}">
                  <a16:creationId xmlns:a16="http://schemas.microsoft.com/office/drawing/2014/main" id="{01C418FA-24BF-F0D1-DA85-675BF282D3D6}"/>
                </a:ext>
              </a:extLst>
            </p:cNvPr>
            <p:cNvSpPr>
              <a:spLocks noChangeArrowheads="1"/>
            </p:cNvSpPr>
            <p:nvPr/>
          </p:nvSpPr>
          <p:spPr bwMode="auto">
            <a:xfrm>
              <a:off x="2614" y="1070"/>
              <a:ext cx="2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4300" name="Rectangle 12">
              <a:extLst>
                <a:ext uri="{FF2B5EF4-FFF2-40B4-BE49-F238E27FC236}">
                  <a16:creationId xmlns:a16="http://schemas.microsoft.com/office/drawing/2014/main" id="{0176DA0F-C597-0118-C25C-60978E4ACFCE}"/>
                </a:ext>
              </a:extLst>
            </p:cNvPr>
            <p:cNvSpPr>
              <a:spLocks noChangeArrowheads="1"/>
            </p:cNvSpPr>
            <p:nvPr/>
          </p:nvSpPr>
          <p:spPr bwMode="auto">
            <a:xfrm>
              <a:off x="1799" y="1181"/>
              <a:ext cx="2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4334" name="Group 46">
              <a:extLst>
                <a:ext uri="{FF2B5EF4-FFF2-40B4-BE49-F238E27FC236}">
                  <a16:creationId xmlns:a16="http://schemas.microsoft.com/office/drawing/2014/main" id="{3D2D7EE1-FB1D-39DA-E864-24A2635D20EC}"/>
                </a:ext>
              </a:extLst>
            </p:cNvPr>
            <p:cNvGrpSpPr>
              <a:grpSpLocks/>
            </p:cNvGrpSpPr>
            <p:nvPr/>
          </p:nvGrpSpPr>
          <p:grpSpPr bwMode="auto">
            <a:xfrm>
              <a:off x="2806" y="1066"/>
              <a:ext cx="1085" cy="691"/>
              <a:chOff x="2806" y="1066"/>
              <a:chExt cx="1085" cy="691"/>
            </a:xfrm>
          </p:grpSpPr>
          <p:sp>
            <p:nvSpPr>
              <p:cNvPr id="524301" name="Line 13">
                <a:extLst>
                  <a:ext uri="{FF2B5EF4-FFF2-40B4-BE49-F238E27FC236}">
                    <a16:creationId xmlns:a16="http://schemas.microsoft.com/office/drawing/2014/main" id="{74CEA192-8799-1D5C-F895-17144CAB58D5}"/>
                  </a:ext>
                </a:extLst>
              </p:cNvPr>
              <p:cNvSpPr>
                <a:spLocks noChangeShapeType="1"/>
              </p:cNvSpPr>
              <p:nvPr/>
            </p:nvSpPr>
            <p:spPr bwMode="auto">
              <a:xfrm>
                <a:off x="3026" y="1630"/>
                <a:ext cx="61"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4302" name="Rectangle 14">
                <a:extLst>
                  <a:ext uri="{FF2B5EF4-FFF2-40B4-BE49-F238E27FC236}">
                    <a16:creationId xmlns:a16="http://schemas.microsoft.com/office/drawing/2014/main" id="{9A34EDE7-844D-45C9-736C-5CB9164F59EA}"/>
                  </a:ext>
                </a:extLst>
              </p:cNvPr>
              <p:cNvSpPr>
                <a:spLocks noChangeArrowheads="1"/>
              </p:cNvSpPr>
              <p:nvPr/>
            </p:nvSpPr>
            <p:spPr bwMode="auto">
              <a:xfrm>
                <a:off x="2807" y="1066"/>
                <a:ext cx="5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Symbol" panose="05050102010706020507" pitchFamily="18" charset="2"/>
                  </a:rPr>
                  <a:t>h</a:t>
                </a:r>
                <a:endParaRPr lang="en-US" altLang="en-US" sz="1700">
                  <a:latin typeface="Arial" panose="020B0604020202020204" pitchFamily="34" charset="0"/>
                </a:endParaRPr>
              </a:p>
            </p:txBody>
          </p:sp>
          <p:sp>
            <p:nvSpPr>
              <p:cNvPr id="524303" name="Rectangle 15">
                <a:extLst>
                  <a:ext uri="{FF2B5EF4-FFF2-40B4-BE49-F238E27FC236}">
                    <a16:creationId xmlns:a16="http://schemas.microsoft.com/office/drawing/2014/main" id="{1FF0B49D-B3BE-D9B9-5F9A-7F9186C5387B}"/>
                  </a:ext>
                </a:extLst>
              </p:cNvPr>
              <p:cNvSpPr>
                <a:spLocks noChangeArrowheads="1"/>
              </p:cNvSpPr>
              <p:nvPr/>
            </p:nvSpPr>
            <p:spPr bwMode="auto">
              <a:xfrm>
                <a:off x="3258" y="1066"/>
                <a:ext cx="5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Symbol" panose="05050102010706020507" pitchFamily="18" charset="2"/>
                  </a:rPr>
                  <a:t>s</a:t>
                </a:r>
                <a:endParaRPr lang="en-US" altLang="en-US" sz="1700">
                  <a:latin typeface="Arial" panose="020B0604020202020204" pitchFamily="34" charset="0"/>
                </a:endParaRPr>
              </a:p>
            </p:txBody>
          </p:sp>
          <p:sp>
            <p:nvSpPr>
              <p:cNvPr id="524304" name="Rectangle 16">
                <a:extLst>
                  <a:ext uri="{FF2B5EF4-FFF2-40B4-BE49-F238E27FC236}">
                    <a16:creationId xmlns:a16="http://schemas.microsoft.com/office/drawing/2014/main" id="{C8D30DBD-390A-489F-3159-F739CB388AF2}"/>
                  </a:ext>
                </a:extLst>
              </p:cNvPr>
              <p:cNvSpPr>
                <a:spLocks noChangeArrowheads="1"/>
              </p:cNvSpPr>
              <p:nvPr/>
            </p:nvSpPr>
            <p:spPr bwMode="auto">
              <a:xfrm>
                <a:off x="2807" y="1354"/>
                <a:ext cx="5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Symbol" panose="05050102010706020507" pitchFamily="18" charset="2"/>
                  </a:rPr>
                  <a:t>h</a:t>
                </a:r>
                <a:endParaRPr lang="en-US" altLang="en-US" sz="1700">
                  <a:latin typeface="Arial" panose="020B0604020202020204" pitchFamily="34" charset="0"/>
                </a:endParaRPr>
              </a:p>
            </p:txBody>
          </p:sp>
          <p:sp>
            <p:nvSpPr>
              <p:cNvPr id="524305" name="Rectangle 17">
                <a:extLst>
                  <a:ext uri="{FF2B5EF4-FFF2-40B4-BE49-F238E27FC236}">
                    <a16:creationId xmlns:a16="http://schemas.microsoft.com/office/drawing/2014/main" id="{8EC1C7BB-6C8A-DC7D-7911-3378B597EF7F}"/>
                  </a:ext>
                </a:extLst>
              </p:cNvPr>
              <p:cNvSpPr>
                <a:spLocks noChangeArrowheads="1"/>
              </p:cNvSpPr>
              <p:nvPr/>
            </p:nvSpPr>
            <p:spPr bwMode="auto">
              <a:xfrm>
                <a:off x="2806" y="1559"/>
                <a:ext cx="5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Symbol" panose="05050102010706020507" pitchFamily="18" charset="2"/>
                  </a:rPr>
                  <a:t>s</a:t>
                </a:r>
                <a:endParaRPr lang="en-US" altLang="en-US" sz="1700">
                  <a:latin typeface="Arial" panose="020B0604020202020204" pitchFamily="34" charset="0"/>
                </a:endParaRPr>
              </a:p>
            </p:txBody>
          </p:sp>
          <p:sp>
            <p:nvSpPr>
              <p:cNvPr id="524306" name="Rectangle 18">
                <a:extLst>
                  <a:ext uri="{FF2B5EF4-FFF2-40B4-BE49-F238E27FC236}">
                    <a16:creationId xmlns:a16="http://schemas.microsoft.com/office/drawing/2014/main" id="{FB75D6B4-4D48-12A8-67A9-C4C690CD317B}"/>
                  </a:ext>
                </a:extLst>
              </p:cNvPr>
              <p:cNvSpPr>
                <a:spLocks noChangeArrowheads="1"/>
              </p:cNvSpPr>
              <p:nvPr/>
            </p:nvSpPr>
            <p:spPr bwMode="auto">
              <a:xfrm>
                <a:off x="2888" y="1066"/>
                <a:ext cx="51"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4307" name="Rectangle 19">
                <a:extLst>
                  <a:ext uri="{FF2B5EF4-FFF2-40B4-BE49-F238E27FC236}">
                    <a16:creationId xmlns:a16="http://schemas.microsoft.com/office/drawing/2014/main" id="{1FAC3C33-E487-1250-293B-BB05625F9B44}"/>
                  </a:ext>
                </a:extLst>
              </p:cNvPr>
              <p:cNvSpPr>
                <a:spLocks noChangeArrowheads="1"/>
              </p:cNvSpPr>
              <p:nvPr/>
            </p:nvSpPr>
            <p:spPr bwMode="auto">
              <a:xfrm>
                <a:off x="2966" y="1066"/>
                <a:ext cx="51"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4308" name="Rectangle 20">
                <a:extLst>
                  <a:ext uri="{FF2B5EF4-FFF2-40B4-BE49-F238E27FC236}">
                    <a16:creationId xmlns:a16="http://schemas.microsoft.com/office/drawing/2014/main" id="{451CDEE3-45E7-F0B0-F6F0-C55BC725ED4F}"/>
                  </a:ext>
                </a:extLst>
              </p:cNvPr>
              <p:cNvSpPr>
                <a:spLocks noChangeArrowheads="1"/>
              </p:cNvSpPr>
              <p:nvPr/>
            </p:nvSpPr>
            <p:spPr bwMode="auto">
              <a:xfrm>
                <a:off x="2902" y="1354"/>
                <a:ext cx="51"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4309" name="Rectangle 21">
                <a:extLst>
                  <a:ext uri="{FF2B5EF4-FFF2-40B4-BE49-F238E27FC236}">
                    <a16:creationId xmlns:a16="http://schemas.microsoft.com/office/drawing/2014/main" id="{4E76C534-D20D-B63E-5737-70B17BAE5FFA}"/>
                  </a:ext>
                </a:extLst>
              </p:cNvPr>
              <p:cNvSpPr>
                <a:spLocks noChangeArrowheads="1"/>
              </p:cNvSpPr>
              <p:nvPr/>
            </p:nvSpPr>
            <p:spPr bwMode="auto">
              <a:xfrm>
                <a:off x="3448" y="1559"/>
                <a:ext cx="52"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4310" name="Rectangle 22">
                <a:extLst>
                  <a:ext uri="{FF2B5EF4-FFF2-40B4-BE49-F238E27FC236}">
                    <a16:creationId xmlns:a16="http://schemas.microsoft.com/office/drawing/2014/main" id="{44615B70-3D99-1BAF-6F0D-EE5206F5B5B5}"/>
                  </a:ext>
                </a:extLst>
              </p:cNvPr>
              <p:cNvSpPr>
                <a:spLocks noChangeArrowheads="1"/>
              </p:cNvSpPr>
              <p:nvPr/>
            </p:nvSpPr>
            <p:spPr bwMode="auto">
              <a:xfrm>
                <a:off x="3105" y="1532"/>
                <a:ext cx="100"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Symbol" panose="05050102010706020507" pitchFamily="18" charset="2"/>
                  </a:rPr>
                  <a:t>å</a:t>
                </a:r>
                <a:endParaRPr lang="en-US" altLang="en-US" sz="1700">
                  <a:latin typeface="Arial" panose="020B0604020202020204" pitchFamily="34" charset="0"/>
                </a:endParaRPr>
              </a:p>
            </p:txBody>
          </p:sp>
          <p:sp>
            <p:nvSpPr>
              <p:cNvPr id="524311" name="Rectangle 23">
                <a:extLst>
                  <a:ext uri="{FF2B5EF4-FFF2-40B4-BE49-F238E27FC236}">
                    <a16:creationId xmlns:a16="http://schemas.microsoft.com/office/drawing/2014/main" id="{AB6D830B-76D3-E721-5E40-DAE71463095B}"/>
                  </a:ext>
                </a:extLst>
              </p:cNvPr>
              <p:cNvSpPr>
                <a:spLocks noChangeArrowheads="1"/>
              </p:cNvSpPr>
              <p:nvPr/>
            </p:nvSpPr>
            <p:spPr bwMode="auto">
              <a:xfrm>
                <a:off x="3018" y="1077"/>
                <a:ext cx="94"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10</a:t>
                </a:r>
                <a:endParaRPr lang="en-US" altLang="en-US" sz="1700">
                  <a:latin typeface="Arial" panose="020B0604020202020204" pitchFamily="34" charset="0"/>
                </a:endParaRPr>
              </a:p>
            </p:txBody>
          </p:sp>
          <p:sp>
            <p:nvSpPr>
              <p:cNvPr id="524312" name="Rectangle 24">
                <a:extLst>
                  <a:ext uri="{FF2B5EF4-FFF2-40B4-BE49-F238E27FC236}">
                    <a16:creationId xmlns:a16="http://schemas.microsoft.com/office/drawing/2014/main" id="{3089DE25-8F0D-F197-A833-A172B4DFA29A}"/>
                  </a:ext>
                </a:extLst>
              </p:cNvPr>
              <p:cNvSpPr>
                <a:spLocks noChangeArrowheads="1"/>
              </p:cNvSpPr>
              <p:nvPr/>
            </p:nvSpPr>
            <p:spPr bwMode="auto">
              <a:xfrm>
                <a:off x="3517" y="1570"/>
                <a:ext cx="47"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1</a:t>
                </a:r>
                <a:endParaRPr lang="en-US" altLang="en-US" sz="1700">
                  <a:latin typeface="Arial" panose="020B0604020202020204" pitchFamily="34" charset="0"/>
                </a:endParaRPr>
              </a:p>
            </p:txBody>
          </p:sp>
          <p:sp>
            <p:nvSpPr>
              <p:cNvPr id="524313" name="Rectangle 25">
                <a:extLst>
                  <a:ext uri="{FF2B5EF4-FFF2-40B4-BE49-F238E27FC236}">
                    <a16:creationId xmlns:a16="http://schemas.microsoft.com/office/drawing/2014/main" id="{7FF7918E-DDC2-8416-BDDE-A5C94331D336}"/>
                  </a:ext>
                </a:extLst>
              </p:cNvPr>
              <p:cNvSpPr>
                <a:spLocks noChangeArrowheads="1"/>
              </p:cNvSpPr>
              <p:nvPr/>
            </p:nvSpPr>
            <p:spPr bwMode="auto">
              <a:xfrm>
                <a:off x="3336" y="1070"/>
                <a:ext cx="27"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2</a:t>
                </a:r>
                <a:endParaRPr lang="en-US" altLang="en-US" sz="1700">
                  <a:latin typeface="Arial" panose="020B0604020202020204" pitchFamily="34" charset="0"/>
                </a:endParaRPr>
              </a:p>
            </p:txBody>
          </p:sp>
          <p:sp>
            <p:nvSpPr>
              <p:cNvPr id="524314" name="Rectangle 26">
                <a:extLst>
                  <a:ext uri="{FF2B5EF4-FFF2-40B4-BE49-F238E27FC236}">
                    <a16:creationId xmlns:a16="http://schemas.microsoft.com/office/drawing/2014/main" id="{4BDC4C85-1346-C1E4-68EF-85B2F875040A}"/>
                  </a:ext>
                </a:extLst>
              </p:cNvPr>
              <p:cNvSpPr>
                <a:spLocks noChangeArrowheads="1"/>
              </p:cNvSpPr>
              <p:nvPr/>
            </p:nvSpPr>
            <p:spPr bwMode="auto">
              <a:xfrm>
                <a:off x="2885" y="1563"/>
                <a:ext cx="26"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2</a:t>
                </a:r>
                <a:endParaRPr lang="en-US" altLang="en-US" sz="1700">
                  <a:latin typeface="Arial" panose="020B0604020202020204" pitchFamily="34" charset="0"/>
                </a:endParaRPr>
              </a:p>
            </p:txBody>
          </p:sp>
          <p:sp>
            <p:nvSpPr>
              <p:cNvPr id="524315" name="Rectangle 27">
                <a:extLst>
                  <a:ext uri="{FF2B5EF4-FFF2-40B4-BE49-F238E27FC236}">
                    <a16:creationId xmlns:a16="http://schemas.microsoft.com/office/drawing/2014/main" id="{EA0F23BD-B2EA-647D-2A66-BB0DAA648ACF}"/>
                  </a:ext>
                </a:extLst>
              </p:cNvPr>
              <p:cNvSpPr>
                <a:spLocks noChangeArrowheads="1"/>
              </p:cNvSpPr>
              <p:nvPr/>
            </p:nvSpPr>
            <p:spPr bwMode="auto">
              <a:xfrm>
                <a:off x="3285" y="1563"/>
                <a:ext cx="26"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2</a:t>
                </a:r>
                <a:endParaRPr lang="en-US" altLang="en-US" sz="1700">
                  <a:latin typeface="Arial" panose="020B0604020202020204" pitchFamily="34" charset="0"/>
                </a:endParaRPr>
              </a:p>
            </p:txBody>
          </p:sp>
          <p:sp>
            <p:nvSpPr>
              <p:cNvPr id="524316" name="Rectangle 28">
                <a:extLst>
                  <a:ext uri="{FF2B5EF4-FFF2-40B4-BE49-F238E27FC236}">
                    <a16:creationId xmlns:a16="http://schemas.microsoft.com/office/drawing/2014/main" id="{29D1BDA5-C815-6626-7383-D3DA005B6592}"/>
                  </a:ext>
                </a:extLst>
              </p:cNvPr>
              <p:cNvSpPr>
                <a:spLocks noChangeArrowheads="1"/>
              </p:cNvSpPr>
              <p:nvPr/>
            </p:nvSpPr>
            <p:spPr bwMode="auto">
              <a:xfrm>
                <a:off x="3126" y="1077"/>
                <a:ext cx="120"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log</a:t>
                </a:r>
                <a:endParaRPr lang="en-US" altLang="en-US" sz="1700">
                  <a:latin typeface="Arial" panose="020B0604020202020204" pitchFamily="34" charset="0"/>
                </a:endParaRPr>
              </a:p>
            </p:txBody>
          </p:sp>
          <p:sp>
            <p:nvSpPr>
              <p:cNvPr id="524317" name="Rectangle 29">
                <a:extLst>
                  <a:ext uri="{FF2B5EF4-FFF2-40B4-BE49-F238E27FC236}">
                    <a16:creationId xmlns:a16="http://schemas.microsoft.com/office/drawing/2014/main" id="{3FAAD9B8-D218-7759-AF91-57B5B7D5EC66}"/>
                  </a:ext>
                </a:extLst>
              </p:cNvPr>
              <p:cNvSpPr>
                <a:spLocks noChangeArrowheads="1"/>
              </p:cNvSpPr>
              <p:nvPr/>
            </p:nvSpPr>
            <p:spPr bwMode="auto">
              <a:xfrm>
                <a:off x="3043" y="1221"/>
                <a:ext cx="2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4318" name="Rectangle 30">
                <a:extLst>
                  <a:ext uri="{FF2B5EF4-FFF2-40B4-BE49-F238E27FC236}">
                    <a16:creationId xmlns:a16="http://schemas.microsoft.com/office/drawing/2014/main" id="{2040B6D8-F44C-08A3-D445-5AB4512C8A60}"/>
                  </a:ext>
                </a:extLst>
              </p:cNvPr>
              <p:cNvSpPr>
                <a:spLocks noChangeArrowheads="1"/>
              </p:cNvSpPr>
              <p:nvPr/>
            </p:nvSpPr>
            <p:spPr bwMode="auto">
              <a:xfrm>
                <a:off x="3363" y="1570"/>
                <a:ext cx="24"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4319" name="Rectangle 31">
                <a:extLst>
                  <a:ext uri="{FF2B5EF4-FFF2-40B4-BE49-F238E27FC236}">
                    <a16:creationId xmlns:a16="http://schemas.microsoft.com/office/drawing/2014/main" id="{21FA231E-5C59-7C9A-C07B-905818F066AE}"/>
                  </a:ext>
                </a:extLst>
              </p:cNvPr>
              <p:cNvSpPr>
                <a:spLocks noChangeArrowheads="1"/>
              </p:cNvSpPr>
              <p:nvPr/>
            </p:nvSpPr>
            <p:spPr bwMode="auto">
              <a:xfrm>
                <a:off x="2814" y="1221"/>
                <a:ext cx="22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where</a:t>
                </a:r>
                <a:endParaRPr lang="en-US" altLang="en-US" sz="1700">
                  <a:latin typeface="Arial" panose="020B0604020202020204" pitchFamily="34" charset="0"/>
                </a:endParaRPr>
              </a:p>
            </p:txBody>
          </p:sp>
          <p:sp>
            <p:nvSpPr>
              <p:cNvPr id="524320" name="Rectangle 32">
                <a:extLst>
                  <a:ext uri="{FF2B5EF4-FFF2-40B4-BE49-F238E27FC236}">
                    <a16:creationId xmlns:a16="http://schemas.microsoft.com/office/drawing/2014/main" id="{E8A677ED-775A-CA31-6E71-30BD3E7B905A}"/>
                  </a:ext>
                </a:extLst>
              </p:cNvPr>
              <p:cNvSpPr>
                <a:spLocks noChangeArrowheads="1"/>
              </p:cNvSpPr>
              <p:nvPr/>
            </p:nvSpPr>
            <p:spPr bwMode="auto">
              <a:xfrm>
                <a:off x="3232" y="1570"/>
                <a:ext cx="41"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y</a:t>
                </a:r>
                <a:endParaRPr lang="en-US" altLang="en-US" sz="1700">
                  <a:latin typeface="Arial" panose="020B0604020202020204" pitchFamily="34" charset="0"/>
                </a:endParaRPr>
              </a:p>
            </p:txBody>
          </p:sp>
          <p:sp>
            <p:nvSpPr>
              <p:cNvPr id="524321" name="Rectangle 33">
                <a:extLst>
                  <a:ext uri="{FF2B5EF4-FFF2-40B4-BE49-F238E27FC236}">
                    <a16:creationId xmlns:a16="http://schemas.microsoft.com/office/drawing/2014/main" id="{5347347E-1CDB-F2E6-5BF5-9665DE13ADD5}"/>
                  </a:ext>
                </a:extLst>
              </p:cNvPr>
              <p:cNvSpPr>
                <a:spLocks noChangeArrowheads="1"/>
              </p:cNvSpPr>
              <p:nvPr/>
            </p:nvSpPr>
            <p:spPr bwMode="auto">
              <a:xfrm>
                <a:off x="3395" y="1570"/>
                <a:ext cx="2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i</a:t>
                </a:r>
                <a:endParaRPr lang="en-US" altLang="en-US" sz="1700">
                  <a:latin typeface="Arial" panose="020B0604020202020204" pitchFamily="34" charset="0"/>
                </a:endParaRPr>
              </a:p>
            </p:txBody>
          </p:sp>
          <p:sp>
            <p:nvSpPr>
              <p:cNvPr id="524322" name="Rectangle 34">
                <a:extLst>
                  <a:ext uri="{FF2B5EF4-FFF2-40B4-BE49-F238E27FC236}">
                    <a16:creationId xmlns:a16="http://schemas.microsoft.com/office/drawing/2014/main" id="{57D5D51E-AE9F-0E2A-23F1-814B905384E2}"/>
                  </a:ext>
                </a:extLst>
              </p:cNvPr>
              <p:cNvSpPr>
                <a:spLocks noChangeArrowheads="1"/>
              </p:cNvSpPr>
              <p:nvPr/>
            </p:nvSpPr>
            <p:spPr bwMode="auto">
              <a:xfrm>
                <a:off x="3591" y="1570"/>
                <a:ext cx="73"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to</a:t>
                </a:r>
                <a:endParaRPr lang="en-US" altLang="en-US" sz="1700">
                  <a:latin typeface="Arial" panose="020B0604020202020204" pitchFamily="34" charset="0"/>
                </a:endParaRPr>
              </a:p>
            </p:txBody>
          </p:sp>
          <p:sp>
            <p:nvSpPr>
              <p:cNvPr id="524323" name="Rectangle 35">
                <a:extLst>
                  <a:ext uri="{FF2B5EF4-FFF2-40B4-BE49-F238E27FC236}">
                    <a16:creationId xmlns:a16="http://schemas.microsoft.com/office/drawing/2014/main" id="{DBB6F7FD-CB19-F845-990C-7D51D24840C0}"/>
                  </a:ext>
                </a:extLst>
              </p:cNvPr>
              <p:cNvSpPr>
                <a:spLocks noChangeArrowheads="1"/>
              </p:cNvSpPr>
              <p:nvPr/>
            </p:nvSpPr>
            <p:spPr bwMode="auto">
              <a:xfrm>
                <a:off x="3700" y="1570"/>
                <a:ext cx="47"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n</a:t>
                </a:r>
                <a:endParaRPr lang="en-US" altLang="en-US" sz="1700">
                  <a:latin typeface="Arial" panose="020B0604020202020204" pitchFamily="34" charset="0"/>
                </a:endParaRPr>
              </a:p>
            </p:txBody>
          </p:sp>
          <p:sp>
            <p:nvSpPr>
              <p:cNvPr id="524324" name="Rectangle 36">
                <a:extLst>
                  <a:ext uri="{FF2B5EF4-FFF2-40B4-BE49-F238E27FC236}">
                    <a16:creationId xmlns:a16="http://schemas.microsoft.com/office/drawing/2014/main" id="{161DF1BF-B6F9-F475-11D3-78124A3A64BC}"/>
                  </a:ext>
                </a:extLst>
              </p:cNvPr>
              <p:cNvSpPr>
                <a:spLocks noChangeArrowheads="1"/>
              </p:cNvSpPr>
              <p:nvPr/>
            </p:nvSpPr>
            <p:spPr bwMode="auto">
              <a:xfrm>
                <a:off x="3278" y="1630"/>
                <a:ext cx="14"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i="1">
                    <a:solidFill>
                      <a:srgbClr val="000000"/>
                    </a:solidFill>
                  </a:rPr>
                  <a:t>i</a:t>
                </a:r>
                <a:endParaRPr lang="en-US" altLang="en-US" sz="1700">
                  <a:latin typeface="Arial" panose="020B0604020202020204" pitchFamily="34" charset="0"/>
                </a:endParaRPr>
              </a:p>
            </p:txBody>
          </p:sp>
          <p:sp>
            <p:nvSpPr>
              <p:cNvPr id="524325" name="Rectangle 37">
                <a:extLst>
                  <a:ext uri="{FF2B5EF4-FFF2-40B4-BE49-F238E27FC236}">
                    <a16:creationId xmlns:a16="http://schemas.microsoft.com/office/drawing/2014/main" id="{82F04651-088B-4582-420A-34CE24AAA8E4}"/>
                  </a:ext>
                </a:extLst>
              </p:cNvPr>
              <p:cNvSpPr>
                <a:spLocks noChangeArrowheads="1"/>
              </p:cNvSpPr>
              <p:nvPr/>
            </p:nvSpPr>
            <p:spPr bwMode="auto">
              <a:xfrm>
                <a:off x="2967" y="1365"/>
                <a:ext cx="240"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Signal</a:t>
                </a:r>
                <a:endParaRPr lang="en-US" altLang="en-US" sz="1700">
                  <a:latin typeface="Arial" panose="020B0604020202020204" pitchFamily="34" charset="0"/>
                </a:endParaRPr>
              </a:p>
            </p:txBody>
          </p:sp>
          <p:sp>
            <p:nvSpPr>
              <p:cNvPr id="524326" name="Rectangle 38">
                <a:extLst>
                  <a:ext uri="{FF2B5EF4-FFF2-40B4-BE49-F238E27FC236}">
                    <a16:creationId xmlns:a16="http://schemas.microsoft.com/office/drawing/2014/main" id="{3AD582D6-9FA6-CD93-73E4-49D3925BDC25}"/>
                  </a:ext>
                </a:extLst>
              </p:cNvPr>
              <p:cNvSpPr>
                <a:spLocks noChangeArrowheads="1"/>
              </p:cNvSpPr>
              <p:nvPr/>
            </p:nvSpPr>
            <p:spPr bwMode="auto">
              <a:xfrm>
                <a:off x="3234" y="1365"/>
                <a:ext cx="31"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4327" name="Rectangle 39">
                <a:extLst>
                  <a:ext uri="{FF2B5EF4-FFF2-40B4-BE49-F238E27FC236}">
                    <a16:creationId xmlns:a16="http://schemas.microsoft.com/office/drawing/2014/main" id="{5461FD65-E75F-0462-57B2-C5A0FCCAAAFE}"/>
                  </a:ext>
                </a:extLst>
              </p:cNvPr>
              <p:cNvSpPr>
                <a:spLocks noChangeArrowheads="1"/>
              </p:cNvSpPr>
              <p:nvPr/>
            </p:nvSpPr>
            <p:spPr bwMode="auto">
              <a:xfrm>
                <a:off x="3288" y="1365"/>
                <a:ext cx="73"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to</a:t>
                </a:r>
                <a:endParaRPr lang="en-US" altLang="en-US" sz="1700">
                  <a:latin typeface="Arial" panose="020B0604020202020204" pitchFamily="34" charset="0"/>
                </a:endParaRPr>
              </a:p>
            </p:txBody>
          </p:sp>
          <p:sp>
            <p:nvSpPr>
              <p:cNvPr id="524328" name="Rectangle 40">
                <a:extLst>
                  <a:ext uri="{FF2B5EF4-FFF2-40B4-BE49-F238E27FC236}">
                    <a16:creationId xmlns:a16="http://schemas.microsoft.com/office/drawing/2014/main" id="{6B3CBC18-F9A7-5628-E9F1-56A2A4041E46}"/>
                  </a:ext>
                </a:extLst>
              </p:cNvPr>
              <p:cNvSpPr>
                <a:spLocks noChangeArrowheads="1"/>
              </p:cNvSpPr>
              <p:nvPr/>
            </p:nvSpPr>
            <p:spPr bwMode="auto">
              <a:xfrm>
                <a:off x="3383" y="1365"/>
                <a:ext cx="32"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4329" name="Rectangle 41">
                <a:extLst>
                  <a:ext uri="{FF2B5EF4-FFF2-40B4-BE49-F238E27FC236}">
                    <a16:creationId xmlns:a16="http://schemas.microsoft.com/office/drawing/2014/main" id="{F70A5A3F-0E9D-3D48-F47C-7B0D90B24485}"/>
                  </a:ext>
                </a:extLst>
              </p:cNvPr>
              <p:cNvSpPr>
                <a:spLocks noChangeArrowheads="1"/>
              </p:cNvSpPr>
              <p:nvPr/>
            </p:nvSpPr>
            <p:spPr bwMode="auto">
              <a:xfrm>
                <a:off x="3437" y="1365"/>
                <a:ext cx="3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Noise Rati</a:t>
                </a:r>
                <a:endParaRPr lang="en-US" altLang="en-US" sz="1700">
                  <a:latin typeface="Arial" panose="020B0604020202020204" pitchFamily="34" charset="0"/>
                </a:endParaRPr>
              </a:p>
            </p:txBody>
          </p:sp>
          <p:sp>
            <p:nvSpPr>
              <p:cNvPr id="524330" name="Rectangle 42">
                <a:extLst>
                  <a:ext uri="{FF2B5EF4-FFF2-40B4-BE49-F238E27FC236}">
                    <a16:creationId xmlns:a16="http://schemas.microsoft.com/office/drawing/2014/main" id="{6E86BD2A-DD6B-B2D7-45EA-BDF41B991064}"/>
                  </a:ext>
                </a:extLst>
              </p:cNvPr>
              <p:cNvSpPr>
                <a:spLocks noChangeArrowheads="1"/>
              </p:cNvSpPr>
              <p:nvPr/>
            </p:nvSpPr>
            <p:spPr bwMode="auto">
              <a:xfrm>
                <a:off x="3844" y="1365"/>
                <a:ext cx="47"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o</a:t>
                </a:r>
                <a:endParaRPr lang="en-US" altLang="en-US" sz="1700">
                  <a:latin typeface="Arial" panose="020B0604020202020204" pitchFamily="34" charset="0"/>
                </a:endParaRPr>
              </a:p>
            </p:txBody>
          </p:sp>
          <p:sp>
            <p:nvSpPr>
              <p:cNvPr id="524331" name="Rectangle 43">
                <a:extLst>
                  <a:ext uri="{FF2B5EF4-FFF2-40B4-BE49-F238E27FC236}">
                    <a16:creationId xmlns:a16="http://schemas.microsoft.com/office/drawing/2014/main" id="{1F96EDA4-03FF-61E3-07FA-FE7410A3AFEE}"/>
                  </a:ext>
                </a:extLst>
              </p:cNvPr>
              <p:cNvSpPr>
                <a:spLocks noChangeArrowheads="1"/>
              </p:cNvSpPr>
              <p:nvPr/>
            </p:nvSpPr>
            <p:spPr bwMode="auto">
              <a:xfrm>
                <a:off x="2948" y="1570"/>
                <a:ext cx="52"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4332" name="Rectangle 44">
                <a:extLst>
                  <a:ext uri="{FF2B5EF4-FFF2-40B4-BE49-F238E27FC236}">
                    <a16:creationId xmlns:a16="http://schemas.microsoft.com/office/drawing/2014/main" id="{D14813B0-9D1B-D328-2565-62FAE0DB2B54}"/>
                  </a:ext>
                </a:extLst>
              </p:cNvPr>
              <p:cNvSpPr>
                <a:spLocks noChangeArrowheads="1"/>
              </p:cNvSpPr>
              <p:nvPr/>
            </p:nvSpPr>
            <p:spPr bwMode="auto">
              <a:xfrm>
                <a:off x="3034" y="1509"/>
                <a:ext cx="47"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1</a:t>
                </a:r>
                <a:endParaRPr lang="en-US" altLang="en-US" sz="1700">
                  <a:latin typeface="Arial" panose="020B0604020202020204" pitchFamily="34" charset="0"/>
                </a:endParaRPr>
              </a:p>
            </p:txBody>
          </p:sp>
          <p:sp>
            <p:nvSpPr>
              <p:cNvPr id="524333" name="Rectangle 45">
                <a:extLst>
                  <a:ext uri="{FF2B5EF4-FFF2-40B4-BE49-F238E27FC236}">
                    <a16:creationId xmlns:a16="http://schemas.microsoft.com/office/drawing/2014/main" id="{09D06C97-3999-73A6-208F-6CC9223FE838}"/>
                  </a:ext>
                </a:extLst>
              </p:cNvPr>
              <p:cNvSpPr>
                <a:spLocks noChangeArrowheads="1"/>
              </p:cNvSpPr>
              <p:nvPr/>
            </p:nvSpPr>
            <p:spPr bwMode="auto">
              <a:xfrm>
                <a:off x="3034" y="1645"/>
                <a:ext cx="47"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n</a:t>
                </a:r>
                <a:endParaRPr lang="en-US" altLang="en-US" sz="1700">
                  <a:latin typeface="Arial" panose="020B0604020202020204" pitchFamily="34" charset="0"/>
                </a:endParaRPr>
              </a:p>
            </p:txBody>
          </p:sp>
        </p:grpSp>
        <p:sp>
          <p:nvSpPr>
            <p:cNvPr id="524335" name="Rectangle 47">
              <a:extLst>
                <a:ext uri="{FF2B5EF4-FFF2-40B4-BE49-F238E27FC236}">
                  <a16:creationId xmlns:a16="http://schemas.microsoft.com/office/drawing/2014/main" id="{A8251AEF-1719-82F9-F9FA-7AD79160E872}"/>
                </a:ext>
              </a:extLst>
            </p:cNvPr>
            <p:cNvSpPr>
              <a:spLocks noChangeArrowheads="1"/>
            </p:cNvSpPr>
            <p:nvPr/>
          </p:nvSpPr>
          <p:spPr bwMode="auto">
            <a:xfrm>
              <a:off x="3909" y="1342"/>
              <a:ext cx="2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4336" name="Rectangle 48">
              <a:extLst>
                <a:ext uri="{FF2B5EF4-FFF2-40B4-BE49-F238E27FC236}">
                  <a16:creationId xmlns:a16="http://schemas.microsoft.com/office/drawing/2014/main" id="{F16F00DC-B7D1-116F-29A9-4204DCB66550}"/>
                </a:ext>
              </a:extLst>
            </p:cNvPr>
            <p:cNvSpPr>
              <a:spLocks noChangeArrowheads="1"/>
            </p:cNvSpPr>
            <p:nvPr/>
          </p:nvSpPr>
          <p:spPr bwMode="auto">
            <a:xfrm>
              <a:off x="1750" y="1048"/>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37" name="Rectangle 49">
              <a:extLst>
                <a:ext uri="{FF2B5EF4-FFF2-40B4-BE49-F238E27FC236}">
                  <a16:creationId xmlns:a16="http://schemas.microsoft.com/office/drawing/2014/main" id="{F7345FCE-D6D0-0DBA-1BAD-5EF229B5624F}"/>
                </a:ext>
              </a:extLst>
            </p:cNvPr>
            <p:cNvSpPr>
              <a:spLocks noChangeArrowheads="1"/>
            </p:cNvSpPr>
            <p:nvPr/>
          </p:nvSpPr>
          <p:spPr bwMode="auto">
            <a:xfrm>
              <a:off x="1750" y="1048"/>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38" name="Rectangle 50">
              <a:extLst>
                <a:ext uri="{FF2B5EF4-FFF2-40B4-BE49-F238E27FC236}">
                  <a16:creationId xmlns:a16="http://schemas.microsoft.com/office/drawing/2014/main" id="{7E609763-A1DD-C2BE-C71A-2C9E8D268641}"/>
                </a:ext>
              </a:extLst>
            </p:cNvPr>
            <p:cNvSpPr>
              <a:spLocks noChangeArrowheads="1"/>
            </p:cNvSpPr>
            <p:nvPr/>
          </p:nvSpPr>
          <p:spPr bwMode="auto">
            <a:xfrm>
              <a:off x="1761" y="1048"/>
              <a:ext cx="957"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40" name="Rectangle 52">
              <a:extLst>
                <a:ext uri="{FF2B5EF4-FFF2-40B4-BE49-F238E27FC236}">
                  <a16:creationId xmlns:a16="http://schemas.microsoft.com/office/drawing/2014/main" id="{AC73C20F-DEE5-A362-2128-F071B96BEF08}"/>
                </a:ext>
              </a:extLst>
            </p:cNvPr>
            <p:cNvSpPr>
              <a:spLocks noChangeArrowheads="1"/>
            </p:cNvSpPr>
            <p:nvPr/>
          </p:nvSpPr>
          <p:spPr bwMode="auto">
            <a:xfrm>
              <a:off x="2718" y="1048"/>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41" name="Rectangle 53">
              <a:extLst>
                <a:ext uri="{FF2B5EF4-FFF2-40B4-BE49-F238E27FC236}">
                  <a16:creationId xmlns:a16="http://schemas.microsoft.com/office/drawing/2014/main" id="{27B0DB42-B2A3-F376-5B2D-5359962CBFBE}"/>
                </a:ext>
              </a:extLst>
            </p:cNvPr>
            <p:cNvSpPr>
              <a:spLocks noChangeArrowheads="1"/>
            </p:cNvSpPr>
            <p:nvPr/>
          </p:nvSpPr>
          <p:spPr bwMode="auto">
            <a:xfrm>
              <a:off x="2730" y="1048"/>
              <a:ext cx="125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42" name="Rectangle 54">
              <a:extLst>
                <a:ext uri="{FF2B5EF4-FFF2-40B4-BE49-F238E27FC236}">
                  <a16:creationId xmlns:a16="http://schemas.microsoft.com/office/drawing/2014/main" id="{1FFAA350-5E9E-BF99-2082-DE69335C5608}"/>
                </a:ext>
              </a:extLst>
            </p:cNvPr>
            <p:cNvSpPr>
              <a:spLocks noChangeArrowheads="1"/>
            </p:cNvSpPr>
            <p:nvPr/>
          </p:nvSpPr>
          <p:spPr bwMode="auto">
            <a:xfrm>
              <a:off x="3981" y="1048"/>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43" name="Rectangle 55">
              <a:extLst>
                <a:ext uri="{FF2B5EF4-FFF2-40B4-BE49-F238E27FC236}">
                  <a16:creationId xmlns:a16="http://schemas.microsoft.com/office/drawing/2014/main" id="{96D50737-B90C-2D74-56BC-7F63A5FBB845}"/>
                </a:ext>
              </a:extLst>
            </p:cNvPr>
            <p:cNvSpPr>
              <a:spLocks noChangeArrowheads="1"/>
            </p:cNvSpPr>
            <p:nvPr/>
          </p:nvSpPr>
          <p:spPr bwMode="auto">
            <a:xfrm>
              <a:off x="3981" y="1048"/>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44" name="Rectangle 56">
              <a:extLst>
                <a:ext uri="{FF2B5EF4-FFF2-40B4-BE49-F238E27FC236}">
                  <a16:creationId xmlns:a16="http://schemas.microsoft.com/office/drawing/2014/main" id="{6708E1BB-EC04-700C-ED7E-00456B28A52D}"/>
                </a:ext>
              </a:extLst>
            </p:cNvPr>
            <p:cNvSpPr>
              <a:spLocks noChangeArrowheads="1"/>
            </p:cNvSpPr>
            <p:nvPr/>
          </p:nvSpPr>
          <p:spPr bwMode="auto">
            <a:xfrm>
              <a:off x="1750" y="1060"/>
              <a:ext cx="11" cy="6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45" name="Rectangle 57">
              <a:extLst>
                <a:ext uri="{FF2B5EF4-FFF2-40B4-BE49-F238E27FC236}">
                  <a16:creationId xmlns:a16="http://schemas.microsoft.com/office/drawing/2014/main" id="{BF5A3129-69C9-34AA-A9A6-1FC38983C314}"/>
                </a:ext>
              </a:extLst>
            </p:cNvPr>
            <p:cNvSpPr>
              <a:spLocks noChangeArrowheads="1"/>
            </p:cNvSpPr>
            <p:nvPr/>
          </p:nvSpPr>
          <p:spPr bwMode="auto">
            <a:xfrm>
              <a:off x="2718" y="1060"/>
              <a:ext cx="6" cy="6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46" name="Rectangle 58">
              <a:extLst>
                <a:ext uri="{FF2B5EF4-FFF2-40B4-BE49-F238E27FC236}">
                  <a16:creationId xmlns:a16="http://schemas.microsoft.com/office/drawing/2014/main" id="{27B64A37-1EA2-4631-F3DB-80D62127D69C}"/>
                </a:ext>
              </a:extLst>
            </p:cNvPr>
            <p:cNvSpPr>
              <a:spLocks noChangeArrowheads="1"/>
            </p:cNvSpPr>
            <p:nvPr/>
          </p:nvSpPr>
          <p:spPr bwMode="auto">
            <a:xfrm>
              <a:off x="3981" y="1060"/>
              <a:ext cx="12" cy="68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47" name="Rectangle 59">
              <a:extLst>
                <a:ext uri="{FF2B5EF4-FFF2-40B4-BE49-F238E27FC236}">
                  <a16:creationId xmlns:a16="http://schemas.microsoft.com/office/drawing/2014/main" id="{70A069B9-23C8-CDF2-F79C-586A5086AC8B}"/>
                </a:ext>
              </a:extLst>
            </p:cNvPr>
            <p:cNvSpPr>
              <a:spLocks noChangeArrowheads="1"/>
            </p:cNvSpPr>
            <p:nvPr/>
          </p:nvSpPr>
          <p:spPr bwMode="auto">
            <a:xfrm>
              <a:off x="1799" y="1762"/>
              <a:ext cx="667"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Larger is Better </a:t>
              </a:r>
              <a:endParaRPr lang="en-US" altLang="en-US" sz="1700">
                <a:latin typeface="Arial" panose="020B0604020202020204" pitchFamily="34" charset="0"/>
              </a:endParaRPr>
            </a:p>
          </p:txBody>
        </p:sp>
        <p:sp>
          <p:nvSpPr>
            <p:cNvPr id="524348" name="Rectangle 60">
              <a:extLst>
                <a:ext uri="{FF2B5EF4-FFF2-40B4-BE49-F238E27FC236}">
                  <a16:creationId xmlns:a16="http://schemas.microsoft.com/office/drawing/2014/main" id="{3E5401E6-D7AF-DC87-C87C-BF99CB9A3F40}"/>
                </a:ext>
              </a:extLst>
            </p:cNvPr>
            <p:cNvSpPr>
              <a:spLocks noChangeArrowheads="1"/>
            </p:cNvSpPr>
            <p:nvPr/>
          </p:nvSpPr>
          <p:spPr bwMode="auto">
            <a:xfrm>
              <a:off x="2482" y="1752"/>
              <a:ext cx="57"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h</a:t>
              </a:r>
              <a:endParaRPr lang="en-US" altLang="en-US" sz="1700">
                <a:latin typeface="Arial" panose="020B0604020202020204" pitchFamily="34" charset="0"/>
              </a:endParaRPr>
            </a:p>
          </p:txBody>
        </p:sp>
        <p:sp>
          <p:nvSpPr>
            <p:cNvPr id="524349" name="Rectangle 61">
              <a:extLst>
                <a:ext uri="{FF2B5EF4-FFF2-40B4-BE49-F238E27FC236}">
                  <a16:creationId xmlns:a16="http://schemas.microsoft.com/office/drawing/2014/main" id="{8A9AEE36-7888-4617-0B01-2AF35E54CA3F}"/>
                </a:ext>
              </a:extLst>
            </p:cNvPr>
            <p:cNvSpPr>
              <a:spLocks noChangeArrowheads="1"/>
            </p:cNvSpPr>
            <p:nvPr/>
          </p:nvSpPr>
          <p:spPr bwMode="auto">
            <a:xfrm>
              <a:off x="2540" y="1762"/>
              <a:ext cx="2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a:t>
              </a:r>
              <a:endParaRPr lang="en-US" altLang="en-US" sz="1700">
                <a:latin typeface="Arial" panose="020B0604020202020204" pitchFamily="34" charset="0"/>
              </a:endParaRPr>
            </a:p>
          </p:txBody>
        </p:sp>
        <p:sp>
          <p:nvSpPr>
            <p:cNvPr id="524350" name="Rectangle 62">
              <a:extLst>
                <a:ext uri="{FF2B5EF4-FFF2-40B4-BE49-F238E27FC236}">
                  <a16:creationId xmlns:a16="http://schemas.microsoft.com/office/drawing/2014/main" id="{412DDBD5-F225-2FF7-0BD3-E86544FE621A}"/>
                </a:ext>
              </a:extLst>
            </p:cNvPr>
            <p:cNvSpPr>
              <a:spLocks noChangeArrowheads="1"/>
            </p:cNvSpPr>
            <p:nvPr/>
          </p:nvSpPr>
          <p:spPr bwMode="auto">
            <a:xfrm>
              <a:off x="2566" y="1763"/>
              <a:ext cx="2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4351" name="Rectangle 63">
              <a:extLst>
                <a:ext uri="{FF2B5EF4-FFF2-40B4-BE49-F238E27FC236}">
                  <a16:creationId xmlns:a16="http://schemas.microsoft.com/office/drawing/2014/main" id="{A4305F59-4DD4-3812-2A51-1DA1F763FED8}"/>
                </a:ext>
              </a:extLst>
            </p:cNvPr>
            <p:cNvSpPr>
              <a:spLocks noChangeArrowheads="1"/>
            </p:cNvSpPr>
            <p:nvPr/>
          </p:nvSpPr>
          <p:spPr bwMode="auto">
            <a:xfrm>
              <a:off x="1799" y="1873"/>
              <a:ext cx="2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4387" name="Group 99">
              <a:extLst>
                <a:ext uri="{FF2B5EF4-FFF2-40B4-BE49-F238E27FC236}">
                  <a16:creationId xmlns:a16="http://schemas.microsoft.com/office/drawing/2014/main" id="{BEE707AB-76AF-F314-379D-BD62B8BD8A99}"/>
                </a:ext>
              </a:extLst>
            </p:cNvPr>
            <p:cNvGrpSpPr>
              <a:grpSpLocks/>
            </p:cNvGrpSpPr>
            <p:nvPr/>
          </p:nvGrpSpPr>
          <p:grpSpPr bwMode="auto">
            <a:xfrm>
              <a:off x="2806" y="1761"/>
              <a:ext cx="1085" cy="705"/>
              <a:chOff x="2806" y="1761"/>
              <a:chExt cx="1085" cy="705"/>
            </a:xfrm>
          </p:grpSpPr>
          <p:sp>
            <p:nvSpPr>
              <p:cNvPr id="524352" name="Line 64">
                <a:extLst>
                  <a:ext uri="{FF2B5EF4-FFF2-40B4-BE49-F238E27FC236}">
                    <a16:creationId xmlns:a16="http://schemas.microsoft.com/office/drawing/2014/main" id="{86304488-49AC-D3CE-8897-39062FC7975B}"/>
                  </a:ext>
                </a:extLst>
              </p:cNvPr>
              <p:cNvSpPr>
                <a:spLocks noChangeShapeType="1"/>
              </p:cNvSpPr>
              <p:nvPr/>
            </p:nvSpPr>
            <p:spPr bwMode="auto">
              <a:xfrm>
                <a:off x="3026" y="2327"/>
                <a:ext cx="61"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4353" name="Line 65">
                <a:extLst>
                  <a:ext uri="{FF2B5EF4-FFF2-40B4-BE49-F238E27FC236}">
                    <a16:creationId xmlns:a16="http://schemas.microsoft.com/office/drawing/2014/main" id="{96EDBA4C-9874-C657-4F91-152090126249}"/>
                  </a:ext>
                </a:extLst>
              </p:cNvPr>
              <p:cNvSpPr>
                <a:spLocks noChangeShapeType="1"/>
              </p:cNvSpPr>
              <p:nvPr/>
            </p:nvSpPr>
            <p:spPr bwMode="auto">
              <a:xfrm>
                <a:off x="3226" y="2327"/>
                <a:ext cx="115"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4354" name="Rectangle 66">
                <a:extLst>
                  <a:ext uri="{FF2B5EF4-FFF2-40B4-BE49-F238E27FC236}">
                    <a16:creationId xmlns:a16="http://schemas.microsoft.com/office/drawing/2014/main" id="{ACFAFA79-604E-0FC1-ED18-F499FA64EEE8}"/>
                  </a:ext>
                </a:extLst>
              </p:cNvPr>
              <p:cNvSpPr>
                <a:spLocks noChangeArrowheads="1"/>
              </p:cNvSpPr>
              <p:nvPr/>
            </p:nvSpPr>
            <p:spPr bwMode="auto">
              <a:xfrm>
                <a:off x="2807" y="1761"/>
                <a:ext cx="5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Symbol" panose="05050102010706020507" pitchFamily="18" charset="2"/>
                  </a:rPr>
                  <a:t>h</a:t>
                </a:r>
                <a:endParaRPr lang="en-US" altLang="en-US" sz="1700">
                  <a:latin typeface="Arial" panose="020B0604020202020204" pitchFamily="34" charset="0"/>
                </a:endParaRPr>
              </a:p>
            </p:txBody>
          </p:sp>
          <p:sp>
            <p:nvSpPr>
              <p:cNvPr id="524355" name="Rectangle 67">
                <a:extLst>
                  <a:ext uri="{FF2B5EF4-FFF2-40B4-BE49-F238E27FC236}">
                    <a16:creationId xmlns:a16="http://schemas.microsoft.com/office/drawing/2014/main" id="{F819439B-760F-9E33-B9AF-F240F5F8C464}"/>
                  </a:ext>
                </a:extLst>
              </p:cNvPr>
              <p:cNvSpPr>
                <a:spLocks noChangeArrowheads="1"/>
              </p:cNvSpPr>
              <p:nvPr/>
            </p:nvSpPr>
            <p:spPr bwMode="auto">
              <a:xfrm>
                <a:off x="3258" y="1761"/>
                <a:ext cx="5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Symbol" panose="05050102010706020507" pitchFamily="18" charset="2"/>
                  </a:rPr>
                  <a:t>s</a:t>
                </a:r>
                <a:endParaRPr lang="en-US" altLang="en-US" sz="1700">
                  <a:latin typeface="Arial" panose="020B0604020202020204" pitchFamily="34" charset="0"/>
                </a:endParaRPr>
              </a:p>
            </p:txBody>
          </p:sp>
          <p:sp>
            <p:nvSpPr>
              <p:cNvPr id="524356" name="Rectangle 68">
                <a:extLst>
                  <a:ext uri="{FF2B5EF4-FFF2-40B4-BE49-F238E27FC236}">
                    <a16:creationId xmlns:a16="http://schemas.microsoft.com/office/drawing/2014/main" id="{923A8217-D6FD-1269-CF8B-D064A2BF4858}"/>
                  </a:ext>
                </a:extLst>
              </p:cNvPr>
              <p:cNvSpPr>
                <a:spLocks noChangeArrowheads="1"/>
              </p:cNvSpPr>
              <p:nvPr/>
            </p:nvSpPr>
            <p:spPr bwMode="auto">
              <a:xfrm>
                <a:off x="2807" y="2049"/>
                <a:ext cx="5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Symbol" panose="05050102010706020507" pitchFamily="18" charset="2"/>
                  </a:rPr>
                  <a:t>h</a:t>
                </a:r>
                <a:endParaRPr lang="en-US" altLang="en-US" sz="1700">
                  <a:latin typeface="Arial" panose="020B0604020202020204" pitchFamily="34" charset="0"/>
                </a:endParaRPr>
              </a:p>
            </p:txBody>
          </p:sp>
          <p:sp>
            <p:nvSpPr>
              <p:cNvPr id="524357" name="Rectangle 69">
                <a:extLst>
                  <a:ext uri="{FF2B5EF4-FFF2-40B4-BE49-F238E27FC236}">
                    <a16:creationId xmlns:a16="http://schemas.microsoft.com/office/drawing/2014/main" id="{966F57BF-2C7B-8854-9910-861C9BE37332}"/>
                  </a:ext>
                </a:extLst>
              </p:cNvPr>
              <p:cNvSpPr>
                <a:spLocks noChangeArrowheads="1"/>
              </p:cNvSpPr>
              <p:nvPr/>
            </p:nvSpPr>
            <p:spPr bwMode="auto">
              <a:xfrm>
                <a:off x="2806" y="2255"/>
                <a:ext cx="5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Symbol" panose="05050102010706020507" pitchFamily="18" charset="2"/>
                  </a:rPr>
                  <a:t>s</a:t>
                </a:r>
                <a:endParaRPr lang="en-US" altLang="en-US" sz="1700">
                  <a:latin typeface="Arial" panose="020B0604020202020204" pitchFamily="34" charset="0"/>
                </a:endParaRPr>
              </a:p>
            </p:txBody>
          </p:sp>
          <p:sp>
            <p:nvSpPr>
              <p:cNvPr id="524358" name="Rectangle 70">
                <a:extLst>
                  <a:ext uri="{FF2B5EF4-FFF2-40B4-BE49-F238E27FC236}">
                    <a16:creationId xmlns:a16="http://schemas.microsoft.com/office/drawing/2014/main" id="{DCD430B9-53D3-84F2-BE4A-821DEE7BFD0B}"/>
                  </a:ext>
                </a:extLst>
              </p:cNvPr>
              <p:cNvSpPr>
                <a:spLocks noChangeArrowheads="1"/>
              </p:cNvSpPr>
              <p:nvPr/>
            </p:nvSpPr>
            <p:spPr bwMode="auto">
              <a:xfrm>
                <a:off x="2888" y="1761"/>
                <a:ext cx="51"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4359" name="Rectangle 71">
                <a:extLst>
                  <a:ext uri="{FF2B5EF4-FFF2-40B4-BE49-F238E27FC236}">
                    <a16:creationId xmlns:a16="http://schemas.microsoft.com/office/drawing/2014/main" id="{18595448-BD44-7161-8817-0DACC227F4BC}"/>
                  </a:ext>
                </a:extLst>
              </p:cNvPr>
              <p:cNvSpPr>
                <a:spLocks noChangeArrowheads="1"/>
              </p:cNvSpPr>
              <p:nvPr/>
            </p:nvSpPr>
            <p:spPr bwMode="auto">
              <a:xfrm>
                <a:off x="2966" y="1761"/>
                <a:ext cx="51"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4360" name="Rectangle 72">
                <a:extLst>
                  <a:ext uri="{FF2B5EF4-FFF2-40B4-BE49-F238E27FC236}">
                    <a16:creationId xmlns:a16="http://schemas.microsoft.com/office/drawing/2014/main" id="{BB68AF2B-9AF8-50FF-6944-96007A165FFF}"/>
                  </a:ext>
                </a:extLst>
              </p:cNvPr>
              <p:cNvSpPr>
                <a:spLocks noChangeArrowheads="1"/>
              </p:cNvSpPr>
              <p:nvPr/>
            </p:nvSpPr>
            <p:spPr bwMode="auto">
              <a:xfrm>
                <a:off x="2902" y="2049"/>
                <a:ext cx="51"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4361" name="Rectangle 73">
                <a:extLst>
                  <a:ext uri="{FF2B5EF4-FFF2-40B4-BE49-F238E27FC236}">
                    <a16:creationId xmlns:a16="http://schemas.microsoft.com/office/drawing/2014/main" id="{2DC0305D-0DFD-D764-25D2-8420179D6EBB}"/>
                  </a:ext>
                </a:extLst>
              </p:cNvPr>
              <p:cNvSpPr>
                <a:spLocks noChangeArrowheads="1"/>
              </p:cNvSpPr>
              <p:nvPr/>
            </p:nvSpPr>
            <p:spPr bwMode="auto">
              <a:xfrm>
                <a:off x="3464" y="2255"/>
                <a:ext cx="52"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4362" name="Rectangle 74">
                <a:extLst>
                  <a:ext uri="{FF2B5EF4-FFF2-40B4-BE49-F238E27FC236}">
                    <a16:creationId xmlns:a16="http://schemas.microsoft.com/office/drawing/2014/main" id="{92F7E6E9-9345-E51B-C7E0-A3929DB411E5}"/>
                  </a:ext>
                </a:extLst>
              </p:cNvPr>
              <p:cNvSpPr>
                <a:spLocks noChangeArrowheads="1"/>
              </p:cNvSpPr>
              <p:nvPr/>
            </p:nvSpPr>
            <p:spPr bwMode="auto">
              <a:xfrm>
                <a:off x="3105" y="2228"/>
                <a:ext cx="100"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Symbol" panose="05050102010706020507" pitchFamily="18" charset="2"/>
                  </a:rPr>
                  <a:t>å</a:t>
                </a:r>
                <a:endParaRPr lang="en-US" altLang="en-US" sz="1700">
                  <a:latin typeface="Arial" panose="020B0604020202020204" pitchFamily="34" charset="0"/>
                </a:endParaRPr>
              </a:p>
            </p:txBody>
          </p:sp>
          <p:sp>
            <p:nvSpPr>
              <p:cNvPr id="524363" name="Rectangle 75">
                <a:extLst>
                  <a:ext uri="{FF2B5EF4-FFF2-40B4-BE49-F238E27FC236}">
                    <a16:creationId xmlns:a16="http://schemas.microsoft.com/office/drawing/2014/main" id="{DEA1F221-7B45-739B-504E-18256EA62945}"/>
                  </a:ext>
                </a:extLst>
              </p:cNvPr>
              <p:cNvSpPr>
                <a:spLocks noChangeArrowheads="1"/>
              </p:cNvSpPr>
              <p:nvPr/>
            </p:nvSpPr>
            <p:spPr bwMode="auto">
              <a:xfrm>
                <a:off x="3018" y="1772"/>
                <a:ext cx="94"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10</a:t>
                </a:r>
                <a:endParaRPr lang="en-US" altLang="en-US" sz="1700">
                  <a:latin typeface="Arial" panose="020B0604020202020204" pitchFamily="34" charset="0"/>
                </a:endParaRPr>
              </a:p>
            </p:txBody>
          </p:sp>
          <p:sp>
            <p:nvSpPr>
              <p:cNvPr id="524364" name="Rectangle 76">
                <a:extLst>
                  <a:ext uri="{FF2B5EF4-FFF2-40B4-BE49-F238E27FC236}">
                    <a16:creationId xmlns:a16="http://schemas.microsoft.com/office/drawing/2014/main" id="{E73301CD-62E0-FBBC-DF11-481032B7335B}"/>
                  </a:ext>
                </a:extLst>
              </p:cNvPr>
              <p:cNvSpPr>
                <a:spLocks noChangeArrowheads="1"/>
              </p:cNvSpPr>
              <p:nvPr/>
            </p:nvSpPr>
            <p:spPr bwMode="auto">
              <a:xfrm>
                <a:off x="3261" y="2204"/>
                <a:ext cx="47"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1</a:t>
                </a:r>
                <a:endParaRPr lang="en-US" altLang="en-US" sz="1700">
                  <a:latin typeface="Arial" panose="020B0604020202020204" pitchFamily="34" charset="0"/>
                </a:endParaRPr>
              </a:p>
            </p:txBody>
          </p:sp>
          <p:sp>
            <p:nvSpPr>
              <p:cNvPr id="524365" name="Rectangle 77">
                <a:extLst>
                  <a:ext uri="{FF2B5EF4-FFF2-40B4-BE49-F238E27FC236}">
                    <a16:creationId xmlns:a16="http://schemas.microsoft.com/office/drawing/2014/main" id="{DE0F3833-BECE-4E06-3CD4-C84FD25BB443}"/>
                  </a:ext>
                </a:extLst>
              </p:cNvPr>
              <p:cNvSpPr>
                <a:spLocks noChangeArrowheads="1"/>
              </p:cNvSpPr>
              <p:nvPr/>
            </p:nvSpPr>
            <p:spPr bwMode="auto">
              <a:xfrm>
                <a:off x="3533" y="2266"/>
                <a:ext cx="47"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1</a:t>
                </a:r>
                <a:endParaRPr lang="en-US" altLang="en-US" sz="1700">
                  <a:latin typeface="Arial" panose="020B0604020202020204" pitchFamily="34" charset="0"/>
                </a:endParaRPr>
              </a:p>
            </p:txBody>
          </p:sp>
          <p:sp>
            <p:nvSpPr>
              <p:cNvPr id="524366" name="Rectangle 78">
                <a:extLst>
                  <a:ext uri="{FF2B5EF4-FFF2-40B4-BE49-F238E27FC236}">
                    <a16:creationId xmlns:a16="http://schemas.microsoft.com/office/drawing/2014/main" id="{E9FBE00C-C0B1-A359-1BBD-C45F4DA09581}"/>
                  </a:ext>
                </a:extLst>
              </p:cNvPr>
              <p:cNvSpPr>
                <a:spLocks noChangeArrowheads="1"/>
              </p:cNvSpPr>
              <p:nvPr/>
            </p:nvSpPr>
            <p:spPr bwMode="auto">
              <a:xfrm>
                <a:off x="3336" y="1765"/>
                <a:ext cx="27"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2</a:t>
                </a:r>
                <a:endParaRPr lang="en-US" altLang="en-US" sz="1700">
                  <a:latin typeface="Arial" panose="020B0604020202020204" pitchFamily="34" charset="0"/>
                </a:endParaRPr>
              </a:p>
            </p:txBody>
          </p:sp>
          <p:sp>
            <p:nvSpPr>
              <p:cNvPr id="524367" name="Rectangle 79">
                <a:extLst>
                  <a:ext uri="{FF2B5EF4-FFF2-40B4-BE49-F238E27FC236}">
                    <a16:creationId xmlns:a16="http://schemas.microsoft.com/office/drawing/2014/main" id="{8D1D9667-7106-AE5A-DB18-F80CBADC829B}"/>
                  </a:ext>
                </a:extLst>
              </p:cNvPr>
              <p:cNvSpPr>
                <a:spLocks noChangeArrowheads="1"/>
              </p:cNvSpPr>
              <p:nvPr/>
            </p:nvSpPr>
            <p:spPr bwMode="auto">
              <a:xfrm>
                <a:off x="2885" y="2259"/>
                <a:ext cx="26"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2</a:t>
                </a:r>
                <a:endParaRPr lang="en-US" altLang="en-US" sz="1700">
                  <a:latin typeface="Arial" panose="020B0604020202020204" pitchFamily="34" charset="0"/>
                </a:endParaRPr>
              </a:p>
            </p:txBody>
          </p:sp>
          <p:sp>
            <p:nvSpPr>
              <p:cNvPr id="524368" name="Rectangle 80">
                <a:extLst>
                  <a:ext uri="{FF2B5EF4-FFF2-40B4-BE49-F238E27FC236}">
                    <a16:creationId xmlns:a16="http://schemas.microsoft.com/office/drawing/2014/main" id="{14FF31A6-C21E-176D-886E-30AB6D5388C7}"/>
                  </a:ext>
                </a:extLst>
              </p:cNvPr>
              <p:cNvSpPr>
                <a:spLocks noChangeArrowheads="1"/>
              </p:cNvSpPr>
              <p:nvPr/>
            </p:nvSpPr>
            <p:spPr bwMode="auto">
              <a:xfrm>
                <a:off x="3293" y="2336"/>
                <a:ext cx="27" cy="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2</a:t>
                </a:r>
                <a:endParaRPr lang="en-US" altLang="en-US" sz="1700">
                  <a:latin typeface="Arial" panose="020B0604020202020204" pitchFamily="34" charset="0"/>
                </a:endParaRPr>
              </a:p>
            </p:txBody>
          </p:sp>
          <p:sp>
            <p:nvSpPr>
              <p:cNvPr id="524369" name="Rectangle 81">
                <a:extLst>
                  <a:ext uri="{FF2B5EF4-FFF2-40B4-BE49-F238E27FC236}">
                    <a16:creationId xmlns:a16="http://schemas.microsoft.com/office/drawing/2014/main" id="{DB936910-52FB-C903-BE21-E90C769AB3BF}"/>
                  </a:ext>
                </a:extLst>
              </p:cNvPr>
              <p:cNvSpPr>
                <a:spLocks noChangeArrowheads="1"/>
              </p:cNvSpPr>
              <p:nvPr/>
            </p:nvSpPr>
            <p:spPr bwMode="auto">
              <a:xfrm>
                <a:off x="3126" y="1772"/>
                <a:ext cx="120"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log</a:t>
                </a:r>
                <a:endParaRPr lang="en-US" altLang="en-US" sz="1700">
                  <a:latin typeface="Arial" panose="020B0604020202020204" pitchFamily="34" charset="0"/>
                </a:endParaRPr>
              </a:p>
            </p:txBody>
          </p:sp>
          <p:sp>
            <p:nvSpPr>
              <p:cNvPr id="524370" name="Rectangle 82">
                <a:extLst>
                  <a:ext uri="{FF2B5EF4-FFF2-40B4-BE49-F238E27FC236}">
                    <a16:creationId xmlns:a16="http://schemas.microsoft.com/office/drawing/2014/main" id="{C56BD2C3-0DC0-9634-6B07-E6219BBB54A2}"/>
                  </a:ext>
                </a:extLst>
              </p:cNvPr>
              <p:cNvSpPr>
                <a:spLocks noChangeArrowheads="1"/>
              </p:cNvSpPr>
              <p:nvPr/>
            </p:nvSpPr>
            <p:spPr bwMode="auto">
              <a:xfrm>
                <a:off x="3043" y="1916"/>
                <a:ext cx="2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4371" name="Rectangle 83">
                <a:extLst>
                  <a:ext uri="{FF2B5EF4-FFF2-40B4-BE49-F238E27FC236}">
                    <a16:creationId xmlns:a16="http://schemas.microsoft.com/office/drawing/2014/main" id="{3FD9766A-12C9-5144-612A-CEBB5C6D3085}"/>
                  </a:ext>
                </a:extLst>
              </p:cNvPr>
              <p:cNvSpPr>
                <a:spLocks noChangeArrowheads="1"/>
              </p:cNvSpPr>
              <p:nvPr/>
            </p:nvSpPr>
            <p:spPr bwMode="auto">
              <a:xfrm>
                <a:off x="3379" y="2266"/>
                <a:ext cx="23"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4372" name="Rectangle 84">
                <a:extLst>
                  <a:ext uri="{FF2B5EF4-FFF2-40B4-BE49-F238E27FC236}">
                    <a16:creationId xmlns:a16="http://schemas.microsoft.com/office/drawing/2014/main" id="{2886E499-51C7-AF32-3484-642B7289F582}"/>
                  </a:ext>
                </a:extLst>
              </p:cNvPr>
              <p:cNvSpPr>
                <a:spLocks noChangeArrowheads="1"/>
              </p:cNvSpPr>
              <p:nvPr/>
            </p:nvSpPr>
            <p:spPr bwMode="auto">
              <a:xfrm>
                <a:off x="2814" y="1916"/>
                <a:ext cx="22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where</a:t>
                </a:r>
                <a:endParaRPr lang="en-US" altLang="en-US" sz="1700">
                  <a:latin typeface="Arial" panose="020B0604020202020204" pitchFamily="34" charset="0"/>
                </a:endParaRPr>
              </a:p>
            </p:txBody>
          </p:sp>
          <p:sp>
            <p:nvSpPr>
              <p:cNvPr id="524373" name="Rectangle 85">
                <a:extLst>
                  <a:ext uri="{FF2B5EF4-FFF2-40B4-BE49-F238E27FC236}">
                    <a16:creationId xmlns:a16="http://schemas.microsoft.com/office/drawing/2014/main" id="{AC33701B-3CB5-6956-5558-FF7AF70E1EF9}"/>
                  </a:ext>
                </a:extLst>
              </p:cNvPr>
              <p:cNvSpPr>
                <a:spLocks noChangeArrowheads="1"/>
              </p:cNvSpPr>
              <p:nvPr/>
            </p:nvSpPr>
            <p:spPr bwMode="auto">
              <a:xfrm>
                <a:off x="3240" y="2343"/>
                <a:ext cx="42"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y</a:t>
                </a:r>
                <a:endParaRPr lang="en-US" altLang="en-US" sz="1700">
                  <a:latin typeface="Arial" panose="020B0604020202020204" pitchFamily="34" charset="0"/>
                </a:endParaRPr>
              </a:p>
            </p:txBody>
          </p:sp>
          <p:sp>
            <p:nvSpPr>
              <p:cNvPr id="524374" name="Rectangle 86">
                <a:extLst>
                  <a:ext uri="{FF2B5EF4-FFF2-40B4-BE49-F238E27FC236}">
                    <a16:creationId xmlns:a16="http://schemas.microsoft.com/office/drawing/2014/main" id="{616CC4DA-CA9F-60CE-1187-E218C30C4052}"/>
                  </a:ext>
                </a:extLst>
              </p:cNvPr>
              <p:cNvSpPr>
                <a:spLocks noChangeArrowheads="1"/>
              </p:cNvSpPr>
              <p:nvPr/>
            </p:nvSpPr>
            <p:spPr bwMode="auto">
              <a:xfrm>
                <a:off x="3411" y="2266"/>
                <a:ext cx="2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i</a:t>
                </a:r>
                <a:endParaRPr lang="en-US" altLang="en-US" sz="1700">
                  <a:latin typeface="Arial" panose="020B0604020202020204" pitchFamily="34" charset="0"/>
                </a:endParaRPr>
              </a:p>
            </p:txBody>
          </p:sp>
          <p:sp>
            <p:nvSpPr>
              <p:cNvPr id="524375" name="Rectangle 87">
                <a:extLst>
                  <a:ext uri="{FF2B5EF4-FFF2-40B4-BE49-F238E27FC236}">
                    <a16:creationId xmlns:a16="http://schemas.microsoft.com/office/drawing/2014/main" id="{88D7EEA1-4B7A-1317-0A41-8A32830B97C3}"/>
                  </a:ext>
                </a:extLst>
              </p:cNvPr>
              <p:cNvSpPr>
                <a:spLocks noChangeArrowheads="1"/>
              </p:cNvSpPr>
              <p:nvPr/>
            </p:nvSpPr>
            <p:spPr bwMode="auto">
              <a:xfrm>
                <a:off x="3607" y="2266"/>
                <a:ext cx="73"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to</a:t>
                </a:r>
                <a:endParaRPr lang="en-US" altLang="en-US" sz="1700">
                  <a:latin typeface="Arial" panose="020B0604020202020204" pitchFamily="34" charset="0"/>
                </a:endParaRPr>
              </a:p>
            </p:txBody>
          </p:sp>
          <p:sp>
            <p:nvSpPr>
              <p:cNvPr id="524376" name="Rectangle 88">
                <a:extLst>
                  <a:ext uri="{FF2B5EF4-FFF2-40B4-BE49-F238E27FC236}">
                    <a16:creationId xmlns:a16="http://schemas.microsoft.com/office/drawing/2014/main" id="{6BAA8ACC-25F7-F41E-3C04-493395285054}"/>
                  </a:ext>
                </a:extLst>
              </p:cNvPr>
              <p:cNvSpPr>
                <a:spLocks noChangeArrowheads="1"/>
              </p:cNvSpPr>
              <p:nvPr/>
            </p:nvSpPr>
            <p:spPr bwMode="auto">
              <a:xfrm>
                <a:off x="3716" y="2266"/>
                <a:ext cx="47"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n</a:t>
                </a:r>
                <a:endParaRPr lang="en-US" altLang="en-US" sz="1700">
                  <a:latin typeface="Arial" panose="020B0604020202020204" pitchFamily="34" charset="0"/>
                </a:endParaRPr>
              </a:p>
            </p:txBody>
          </p:sp>
          <p:sp>
            <p:nvSpPr>
              <p:cNvPr id="524377" name="Rectangle 89">
                <a:extLst>
                  <a:ext uri="{FF2B5EF4-FFF2-40B4-BE49-F238E27FC236}">
                    <a16:creationId xmlns:a16="http://schemas.microsoft.com/office/drawing/2014/main" id="{E9591E1A-3431-32E8-62C0-ACFE8B6D1313}"/>
                  </a:ext>
                </a:extLst>
              </p:cNvPr>
              <p:cNvSpPr>
                <a:spLocks noChangeArrowheads="1"/>
              </p:cNvSpPr>
              <p:nvPr/>
            </p:nvSpPr>
            <p:spPr bwMode="auto">
              <a:xfrm>
                <a:off x="3286" y="2403"/>
                <a:ext cx="15"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i="1">
                    <a:solidFill>
                      <a:srgbClr val="000000"/>
                    </a:solidFill>
                  </a:rPr>
                  <a:t>i</a:t>
                </a:r>
                <a:endParaRPr lang="en-US" altLang="en-US" sz="1700">
                  <a:latin typeface="Arial" panose="020B0604020202020204" pitchFamily="34" charset="0"/>
                </a:endParaRPr>
              </a:p>
            </p:txBody>
          </p:sp>
          <p:sp>
            <p:nvSpPr>
              <p:cNvPr id="524378" name="Rectangle 90">
                <a:extLst>
                  <a:ext uri="{FF2B5EF4-FFF2-40B4-BE49-F238E27FC236}">
                    <a16:creationId xmlns:a16="http://schemas.microsoft.com/office/drawing/2014/main" id="{1A64AED7-1929-FAFA-C494-F8BAFFA1C24B}"/>
                  </a:ext>
                </a:extLst>
              </p:cNvPr>
              <p:cNvSpPr>
                <a:spLocks noChangeArrowheads="1"/>
              </p:cNvSpPr>
              <p:nvPr/>
            </p:nvSpPr>
            <p:spPr bwMode="auto">
              <a:xfrm>
                <a:off x="2967" y="2060"/>
                <a:ext cx="240"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Signal</a:t>
                </a:r>
                <a:endParaRPr lang="en-US" altLang="en-US" sz="1700">
                  <a:latin typeface="Arial" panose="020B0604020202020204" pitchFamily="34" charset="0"/>
                </a:endParaRPr>
              </a:p>
            </p:txBody>
          </p:sp>
          <p:sp>
            <p:nvSpPr>
              <p:cNvPr id="524379" name="Rectangle 91">
                <a:extLst>
                  <a:ext uri="{FF2B5EF4-FFF2-40B4-BE49-F238E27FC236}">
                    <a16:creationId xmlns:a16="http://schemas.microsoft.com/office/drawing/2014/main" id="{00D234E6-7ABD-43CA-1937-E476EDC0643E}"/>
                  </a:ext>
                </a:extLst>
              </p:cNvPr>
              <p:cNvSpPr>
                <a:spLocks noChangeArrowheads="1"/>
              </p:cNvSpPr>
              <p:nvPr/>
            </p:nvSpPr>
            <p:spPr bwMode="auto">
              <a:xfrm>
                <a:off x="3234" y="2060"/>
                <a:ext cx="31"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4380" name="Rectangle 92">
                <a:extLst>
                  <a:ext uri="{FF2B5EF4-FFF2-40B4-BE49-F238E27FC236}">
                    <a16:creationId xmlns:a16="http://schemas.microsoft.com/office/drawing/2014/main" id="{F59AC455-DBF3-24B1-D5BD-CB4D200ACFEB}"/>
                  </a:ext>
                </a:extLst>
              </p:cNvPr>
              <p:cNvSpPr>
                <a:spLocks noChangeArrowheads="1"/>
              </p:cNvSpPr>
              <p:nvPr/>
            </p:nvSpPr>
            <p:spPr bwMode="auto">
              <a:xfrm>
                <a:off x="3288" y="2060"/>
                <a:ext cx="73"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to</a:t>
                </a:r>
                <a:endParaRPr lang="en-US" altLang="en-US" sz="1700">
                  <a:latin typeface="Arial" panose="020B0604020202020204" pitchFamily="34" charset="0"/>
                </a:endParaRPr>
              </a:p>
            </p:txBody>
          </p:sp>
          <p:sp>
            <p:nvSpPr>
              <p:cNvPr id="524381" name="Rectangle 93">
                <a:extLst>
                  <a:ext uri="{FF2B5EF4-FFF2-40B4-BE49-F238E27FC236}">
                    <a16:creationId xmlns:a16="http://schemas.microsoft.com/office/drawing/2014/main" id="{A91D35E1-7782-8118-F731-AA0467D67051}"/>
                  </a:ext>
                </a:extLst>
              </p:cNvPr>
              <p:cNvSpPr>
                <a:spLocks noChangeArrowheads="1"/>
              </p:cNvSpPr>
              <p:nvPr/>
            </p:nvSpPr>
            <p:spPr bwMode="auto">
              <a:xfrm>
                <a:off x="3383" y="2060"/>
                <a:ext cx="32"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4382" name="Rectangle 94">
                <a:extLst>
                  <a:ext uri="{FF2B5EF4-FFF2-40B4-BE49-F238E27FC236}">
                    <a16:creationId xmlns:a16="http://schemas.microsoft.com/office/drawing/2014/main" id="{937CB585-A4FD-1AB3-9836-DC3781FC4A79}"/>
                  </a:ext>
                </a:extLst>
              </p:cNvPr>
              <p:cNvSpPr>
                <a:spLocks noChangeArrowheads="1"/>
              </p:cNvSpPr>
              <p:nvPr/>
            </p:nvSpPr>
            <p:spPr bwMode="auto">
              <a:xfrm>
                <a:off x="3437" y="2060"/>
                <a:ext cx="39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Noise Rati</a:t>
                </a:r>
                <a:endParaRPr lang="en-US" altLang="en-US" sz="1700">
                  <a:latin typeface="Arial" panose="020B0604020202020204" pitchFamily="34" charset="0"/>
                </a:endParaRPr>
              </a:p>
            </p:txBody>
          </p:sp>
          <p:sp>
            <p:nvSpPr>
              <p:cNvPr id="524383" name="Rectangle 95">
                <a:extLst>
                  <a:ext uri="{FF2B5EF4-FFF2-40B4-BE49-F238E27FC236}">
                    <a16:creationId xmlns:a16="http://schemas.microsoft.com/office/drawing/2014/main" id="{E32288E4-4BA6-0500-2ECC-33D1C0A25E4B}"/>
                  </a:ext>
                </a:extLst>
              </p:cNvPr>
              <p:cNvSpPr>
                <a:spLocks noChangeArrowheads="1"/>
              </p:cNvSpPr>
              <p:nvPr/>
            </p:nvSpPr>
            <p:spPr bwMode="auto">
              <a:xfrm>
                <a:off x="3844" y="2060"/>
                <a:ext cx="47"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o</a:t>
                </a:r>
                <a:endParaRPr lang="en-US" altLang="en-US" sz="1700">
                  <a:latin typeface="Arial" panose="020B0604020202020204" pitchFamily="34" charset="0"/>
                </a:endParaRPr>
              </a:p>
            </p:txBody>
          </p:sp>
          <p:sp>
            <p:nvSpPr>
              <p:cNvPr id="524384" name="Rectangle 96">
                <a:extLst>
                  <a:ext uri="{FF2B5EF4-FFF2-40B4-BE49-F238E27FC236}">
                    <a16:creationId xmlns:a16="http://schemas.microsoft.com/office/drawing/2014/main" id="{AB407BBF-76E2-66F4-A5F3-DE6972942F6E}"/>
                  </a:ext>
                </a:extLst>
              </p:cNvPr>
              <p:cNvSpPr>
                <a:spLocks noChangeArrowheads="1"/>
              </p:cNvSpPr>
              <p:nvPr/>
            </p:nvSpPr>
            <p:spPr bwMode="auto">
              <a:xfrm>
                <a:off x="2948" y="2266"/>
                <a:ext cx="52"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4385" name="Rectangle 97">
                <a:extLst>
                  <a:ext uri="{FF2B5EF4-FFF2-40B4-BE49-F238E27FC236}">
                    <a16:creationId xmlns:a16="http://schemas.microsoft.com/office/drawing/2014/main" id="{E0AC7226-B8DC-59F5-4729-BFC4F2BD4ECE}"/>
                  </a:ext>
                </a:extLst>
              </p:cNvPr>
              <p:cNvSpPr>
                <a:spLocks noChangeArrowheads="1"/>
              </p:cNvSpPr>
              <p:nvPr/>
            </p:nvSpPr>
            <p:spPr bwMode="auto">
              <a:xfrm>
                <a:off x="3034" y="2204"/>
                <a:ext cx="47"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1</a:t>
                </a:r>
                <a:endParaRPr lang="en-US" altLang="en-US" sz="1700">
                  <a:latin typeface="Arial" panose="020B0604020202020204" pitchFamily="34" charset="0"/>
                </a:endParaRPr>
              </a:p>
            </p:txBody>
          </p:sp>
          <p:sp>
            <p:nvSpPr>
              <p:cNvPr id="524386" name="Rectangle 98">
                <a:extLst>
                  <a:ext uri="{FF2B5EF4-FFF2-40B4-BE49-F238E27FC236}">
                    <a16:creationId xmlns:a16="http://schemas.microsoft.com/office/drawing/2014/main" id="{A5A52824-C276-841B-F791-4A6CF15FFFE9}"/>
                  </a:ext>
                </a:extLst>
              </p:cNvPr>
              <p:cNvSpPr>
                <a:spLocks noChangeArrowheads="1"/>
              </p:cNvSpPr>
              <p:nvPr/>
            </p:nvSpPr>
            <p:spPr bwMode="auto">
              <a:xfrm>
                <a:off x="3034" y="2340"/>
                <a:ext cx="47"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n</a:t>
                </a:r>
                <a:endParaRPr lang="en-US" altLang="en-US" sz="1700">
                  <a:latin typeface="Arial" panose="020B0604020202020204" pitchFamily="34" charset="0"/>
                </a:endParaRPr>
              </a:p>
            </p:txBody>
          </p:sp>
        </p:grpSp>
        <p:sp>
          <p:nvSpPr>
            <p:cNvPr id="524388" name="Rectangle 100">
              <a:extLst>
                <a:ext uri="{FF2B5EF4-FFF2-40B4-BE49-F238E27FC236}">
                  <a16:creationId xmlns:a16="http://schemas.microsoft.com/office/drawing/2014/main" id="{386CDE02-10F3-11E9-F559-0497996932F4}"/>
                </a:ext>
              </a:extLst>
            </p:cNvPr>
            <p:cNvSpPr>
              <a:spLocks noChangeArrowheads="1"/>
            </p:cNvSpPr>
            <p:nvPr/>
          </p:nvSpPr>
          <p:spPr bwMode="auto">
            <a:xfrm>
              <a:off x="3909" y="2052"/>
              <a:ext cx="2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4389" name="Rectangle 101">
              <a:extLst>
                <a:ext uri="{FF2B5EF4-FFF2-40B4-BE49-F238E27FC236}">
                  <a16:creationId xmlns:a16="http://schemas.microsoft.com/office/drawing/2014/main" id="{61FAD2BE-4D85-D945-F68D-4957D98FE9EF}"/>
                </a:ext>
              </a:extLst>
            </p:cNvPr>
            <p:cNvSpPr>
              <a:spLocks noChangeArrowheads="1"/>
            </p:cNvSpPr>
            <p:nvPr/>
          </p:nvSpPr>
          <p:spPr bwMode="auto">
            <a:xfrm>
              <a:off x="1750" y="1748"/>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90" name="Rectangle 102">
              <a:extLst>
                <a:ext uri="{FF2B5EF4-FFF2-40B4-BE49-F238E27FC236}">
                  <a16:creationId xmlns:a16="http://schemas.microsoft.com/office/drawing/2014/main" id="{587725FA-E2C6-F626-25BD-623381602CF7}"/>
                </a:ext>
              </a:extLst>
            </p:cNvPr>
            <p:cNvSpPr>
              <a:spLocks noChangeArrowheads="1"/>
            </p:cNvSpPr>
            <p:nvPr/>
          </p:nvSpPr>
          <p:spPr bwMode="auto">
            <a:xfrm>
              <a:off x="1761" y="1748"/>
              <a:ext cx="95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91" name="Rectangle 103">
              <a:extLst>
                <a:ext uri="{FF2B5EF4-FFF2-40B4-BE49-F238E27FC236}">
                  <a16:creationId xmlns:a16="http://schemas.microsoft.com/office/drawing/2014/main" id="{E7F8551D-3C6C-F52F-37E5-A8581087E999}"/>
                </a:ext>
              </a:extLst>
            </p:cNvPr>
            <p:cNvSpPr>
              <a:spLocks noChangeArrowheads="1"/>
            </p:cNvSpPr>
            <p:nvPr/>
          </p:nvSpPr>
          <p:spPr bwMode="auto">
            <a:xfrm>
              <a:off x="2718" y="174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92" name="Rectangle 104">
              <a:extLst>
                <a:ext uri="{FF2B5EF4-FFF2-40B4-BE49-F238E27FC236}">
                  <a16:creationId xmlns:a16="http://schemas.microsoft.com/office/drawing/2014/main" id="{56D2A138-D074-B112-FF3E-E87D5327BD25}"/>
                </a:ext>
              </a:extLst>
            </p:cNvPr>
            <p:cNvSpPr>
              <a:spLocks noChangeArrowheads="1"/>
            </p:cNvSpPr>
            <p:nvPr/>
          </p:nvSpPr>
          <p:spPr bwMode="auto">
            <a:xfrm>
              <a:off x="2724" y="1748"/>
              <a:ext cx="125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93" name="Rectangle 105">
              <a:extLst>
                <a:ext uri="{FF2B5EF4-FFF2-40B4-BE49-F238E27FC236}">
                  <a16:creationId xmlns:a16="http://schemas.microsoft.com/office/drawing/2014/main" id="{B9A30872-C1A6-1652-5D53-E9406F480275}"/>
                </a:ext>
              </a:extLst>
            </p:cNvPr>
            <p:cNvSpPr>
              <a:spLocks noChangeArrowheads="1"/>
            </p:cNvSpPr>
            <p:nvPr/>
          </p:nvSpPr>
          <p:spPr bwMode="auto">
            <a:xfrm>
              <a:off x="3981" y="1748"/>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94" name="Rectangle 106">
              <a:extLst>
                <a:ext uri="{FF2B5EF4-FFF2-40B4-BE49-F238E27FC236}">
                  <a16:creationId xmlns:a16="http://schemas.microsoft.com/office/drawing/2014/main" id="{BB52F6D6-DAE8-9BDE-81C7-1C6B07740EF9}"/>
                </a:ext>
              </a:extLst>
            </p:cNvPr>
            <p:cNvSpPr>
              <a:spLocks noChangeArrowheads="1"/>
            </p:cNvSpPr>
            <p:nvPr/>
          </p:nvSpPr>
          <p:spPr bwMode="auto">
            <a:xfrm>
              <a:off x="1750" y="1754"/>
              <a:ext cx="11" cy="7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95" name="Rectangle 107">
              <a:extLst>
                <a:ext uri="{FF2B5EF4-FFF2-40B4-BE49-F238E27FC236}">
                  <a16:creationId xmlns:a16="http://schemas.microsoft.com/office/drawing/2014/main" id="{52E18040-A826-93CC-7E3E-A37D8C61C403}"/>
                </a:ext>
              </a:extLst>
            </p:cNvPr>
            <p:cNvSpPr>
              <a:spLocks noChangeArrowheads="1"/>
            </p:cNvSpPr>
            <p:nvPr/>
          </p:nvSpPr>
          <p:spPr bwMode="auto">
            <a:xfrm>
              <a:off x="2718" y="1754"/>
              <a:ext cx="6" cy="7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96" name="Rectangle 108">
              <a:extLst>
                <a:ext uri="{FF2B5EF4-FFF2-40B4-BE49-F238E27FC236}">
                  <a16:creationId xmlns:a16="http://schemas.microsoft.com/office/drawing/2014/main" id="{E7252E8F-C1D0-5501-C01F-BCB5DDB6F66B}"/>
                </a:ext>
              </a:extLst>
            </p:cNvPr>
            <p:cNvSpPr>
              <a:spLocks noChangeArrowheads="1"/>
            </p:cNvSpPr>
            <p:nvPr/>
          </p:nvSpPr>
          <p:spPr bwMode="auto">
            <a:xfrm>
              <a:off x="3981" y="1754"/>
              <a:ext cx="12" cy="7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397" name="Rectangle 109">
              <a:extLst>
                <a:ext uri="{FF2B5EF4-FFF2-40B4-BE49-F238E27FC236}">
                  <a16:creationId xmlns:a16="http://schemas.microsoft.com/office/drawing/2014/main" id="{F996A7C9-D9B1-1EDD-CCC2-AA9567A84983}"/>
                </a:ext>
              </a:extLst>
            </p:cNvPr>
            <p:cNvSpPr>
              <a:spLocks noChangeArrowheads="1"/>
            </p:cNvSpPr>
            <p:nvPr/>
          </p:nvSpPr>
          <p:spPr bwMode="auto">
            <a:xfrm>
              <a:off x="1799" y="2487"/>
              <a:ext cx="67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Nominal is Best </a:t>
              </a:r>
              <a:endParaRPr lang="en-US" altLang="en-US" sz="1700">
                <a:latin typeface="Arial" panose="020B0604020202020204" pitchFamily="34" charset="0"/>
              </a:endParaRPr>
            </a:p>
          </p:txBody>
        </p:sp>
        <p:sp>
          <p:nvSpPr>
            <p:cNvPr id="524398" name="Rectangle 110">
              <a:extLst>
                <a:ext uri="{FF2B5EF4-FFF2-40B4-BE49-F238E27FC236}">
                  <a16:creationId xmlns:a16="http://schemas.microsoft.com/office/drawing/2014/main" id="{C93B223E-CF22-FB6D-73DC-5E67EB3A25CE}"/>
                </a:ext>
              </a:extLst>
            </p:cNvPr>
            <p:cNvSpPr>
              <a:spLocks noChangeArrowheads="1"/>
            </p:cNvSpPr>
            <p:nvPr/>
          </p:nvSpPr>
          <p:spPr bwMode="auto">
            <a:xfrm>
              <a:off x="2493" y="2477"/>
              <a:ext cx="57"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h</a:t>
              </a:r>
              <a:endParaRPr lang="en-US" altLang="en-US" sz="1700">
                <a:latin typeface="Arial" panose="020B0604020202020204" pitchFamily="34" charset="0"/>
              </a:endParaRPr>
            </a:p>
          </p:txBody>
        </p:sp>
        <p:sp>
          <p:nvSpPr>
            <p:cNvPr id="524399" name="Rectangle 111">
              <a:extLst>
                <a:ext uri="{FF2B5EF4-FFF2-40B4-BE49-F238E27FC236}">
                  <a16:creationId xmlns:a16="http://schemas.microsoft.com/office/drawing/2014/main" id="{6A6B8815-5157-170B-1E1E-629993B4A367}"/>
                </a:ext>
              </a:extLst>
            </p:cNvPr>
            <p:cNvSpPr>
              <a:spLocks noChangeArrowheads="1"/>
            </p:cNvSpPr>
            <p:nvPr/>
          </p:nvSpPr>
          <p:spPr bwMode="auto">
            <a:xfrm>
              <a:off x="2550" y="2487"/>
              <a:ext cx="27"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a:t>
              </a:r>
              <a:endParaRPr lang="en-US" altLang="en-US" sz="1700">
                <a:latin typeface="Arial" panose="020B0604020202020204" pitchFamily="34" charset="0"/>
              </a:endParaRPr>
            </a:p>
          </p:txBody>
        </p:sp>
        <p:sp>
          <p:nvSpPr>
            <p:cNvPr id="524400" name="Rectangle 112">
              <a:extLst>
                <a:ext uri="{FF2B5EF4-FFF2-40B4-BE49-F238E27FC236}">
                  <a16:creationId xmlns:a16="http://schemas.microsoft.com/office/drawing/2014/main" id="{D7C99DD0-5AC2-57BE-1816-989DCF85C905}"/>
                </a:ext>
              </a:extLst>
            </p:cNvPr>
            <p:cNvSpPr>
              <a:spLocks noChangeArrowheads="1"/>
            </p:cNvSpPr>
            <p:nvPr/>
          </p:nvSpPr>
          <p:spPr bwMode="auto">
            <a:xfrm>
              <a:off x="2577" y="2488"/>
              <a:ext cx="2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4401" name="Rectangle 113">
              <a:extLst>
                <a:ext uri="{FF2B5EF4-FFF2-40B4-BE49-F238E27FC236}">
                  <a16:creationId xmlns:a16="http://schemas.microsoft.com/office/drawing/2014/main" id="{A12B8171-9641-5E80-8BF2-49707480A77C}"/>
                </a:ext>
              </a:extLst>
            </p:cNvPr>
            <p:cNvSpPr>
              <a:spLocks noChangeArrowheads="1"/>
            </p:cNvSpPr>
            <p:nvPr/>
          </p:nvSpPr>
          <p:spPr bwMode="auto">
            <a:xfrm>
              <a:off x="1799" y="2600"/>
              <a:ext cx="2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grpSp>
          <p:nvGrpSpPr>
            <p:cNvPr id="524457" name="Group 169">
              <a:extLst>
                <a:ext uri="{FF2B5EF4-FFF2-40B4-BE49-F238E27FC236}">
                  <a16:creationId xmlns:a16="http://schemas.microsoft.com/office/drawing/2014/main" id="{BAE32BBA-B3C7-5BEF-1A2D-B5F810948283}"/>
                </a:ext>
              </a:extLst>
            </p:cNvPr>
            <p:cNvGrpSpPr>
              <a:grpSpLocks/>
            </p:cNvGrpSpPr>
            <p:nvPr/>
          </p:nvGrpSpPr>
          <p:grpSpPr bwMode="auto">
            <a:xfrm>
              <a:off x="2874" y="2484"/>
              <a:ext cx="945" cy="1195"/>
              <a:chOff x="2874" y="2484"/>
              <a:chExt cx="945" cy="1195"/>
            </a:xfrm>
          </p:grpSpPr>
          <p:sp>
            <p:nvSpPr>
              <p:cNvPr id="524402" name="Line 114">
                <a:extLst>
                  <a:ext uri="{FF2B5EF4-FFF2-40B4-BE49-F238E27FC236}">
                    <a16:creationId xmlns:a16="http://schemas.microsoft.com/office/drawing/2014/main" id="{2EEC9A82-BFF4-BA8E-A4FD-2D3243E05329}"/>
                  </a:ext>
                </a:extLst>
              </p:cNvPr>
              <p:cNvSpPr>
                <a:spLocks noChangeShapeType="1"/>
              </p:cNvSpPr>
              <p:nvPr/>
            </p:nvSpPr>
            <p:spPr bwMode="auto">
              <a:xfrm>
                <a:off x="3279" y="2607"/>
                <a:ext cx="60"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4403" name="Line 115">
                <a:extLst>
                  <a:ext uri="{FF2B5EF4-FFF2-40B4-BE49-F238E27FC236}">
                    <a16:creationId xmlns:a16="http://schemas.microsoft.com/office/drawing/2014/main" id="{DEEC72C5-169C-A071-1F6A-96D10B4C8F41}"/>
                  </a:ext>
                </a:extLst>
              </p:cNvPr>
              <p:cNvSpPr>
                <a:spLocks noChangeShapeType="1"/>
              </p:cNvSpPr>
              <p:nvPr/>
            </p:nvSpPr>
            <p:spPr bwMode="auto">
              <a:xfrm>
                <a:off x="3271" y="2725"/>
                <a:ext cx="459"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4404" name="Line 116">
                <a:extLst>
                  <a:ext uri="{FF2B5EF4-FFF2-40B4-BE49-F238E27FC236}">
                    <a16:creationId xmlns:a16="http://schemas.microsoft.com/office/drawing/2014/main" id="{EEFBA3D7-E451-AFC8-D146-07128D73AFB1}"/>
                  </a:ext>
                </a:extLst>
              </p:cNvPr>
              <p:cNvSpPr>
                <a:spLocks noChangeShapeType="1"/>
              </p:cNvSpPr>
              <p:nvPr/>
            </p:nvSpPr>
            <p:spPr bwMode="auto">
              <a:xfrm>
                <a:off x="3099" y="3151"/>
                <a:ext cx="63"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4405" name="Rectangle 117">
                <a:extLst>
                  <a:ext uri="{FF2B5EF4-FFF2-40B4-BE49-F238E27FC236}">
                    <a16:creationId xmlns:a16="http://schemas.microsoft.com/office/drawing/2014/main" id="{0813FC11-7F15-644A-AC61-20F970BE8D62}"/>
                  </a:ext>
                </a:extLst>
              </p:cNvPr>
              <p:cNvSpPr>
                <a:spLocks noChangeArrowheads="1"/>
              </p:cNvSpPr>
              <p:nvPr/>
            </p:nvSpPr>
            <p:spPr bwMode="auto">
              <a:xfrm>
                <a:off x="3179" y="3024"/>
                <a:ext cx="49"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5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4406" name="Rectangle 118">
                <a:extLst>
                  <a:ext uri="{FF2B5EF4-FFF2-40B4-BE49-F238E27FC236}">
                    <a16:creationId xmlns:a16="http://schemas.microsoft.com/office/drawing/2014/main" id="{612672C5-B8B2-9D39-33F6-500D12BBE244}"/>
                  </a:ext>
                </a:extLst>
              </p:cNvPr>
              <p:cNvSpPr>
                <a:spLocks noChangeArrowheads="1"/>
              </p:cNvSpPr>
              <p:nvPr/>
            </p:nvSpPr>
            <p:spPr bwMode="auto">
              <a:xfrm>
                <a:off x="3415" y="3024"/>
                <a:ext cx="49"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5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4407" name="Line 119">
                <a:extLst>
                  <a:ext uri="{FF2B5EF4-FFF2-40B4-BE49-F238E27FC236}">
                    <a16:creationId xmlns:a16="http://schemas.microsoft.com/office/drawing/2014/main" id="{53494277-A4E9-A723-1A2C-552D31720CA4}"/>
                  </a:ext>
                </a:extLst>
              </p:cNvPr>
              <p:cNvSpPr>
                <a:spLocks noChangeShapeType="1"/>
              </p:cNvSpPr>
              <p:nvPr/>
            </p:nvSpPr>
            <p:spPr bwMode="auto">
              <a:xfrm>
                <a:off x="3074" y="3553"/>
                <a:ext cx="185" cy="1"/>
              </a:xfrm>
              <a:prstGeom prst="line">
                <a:avLst/>
              </a:prstGeom>
              <a:noFill/>
              <a:ln w="635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4408" name="Rectangle 120">
                <a:extLst>
                  <a:ext uri="{FF2B5EF4-FFF2-40B4-BE49-F238E27FC236}">
                    <a16:creationId xmlns:a16="http://schemas.microsoft.com/office/drawing/2014/main" id="{C0608B46-0ED8-F846-A9F5-CCA8CB34AB52}"/>
                  </a:ext>
                </a:extLst>
              </p:cNvPr>
              <p:cNvSpPr>
                <a:spLocks noChangeArrowheads="1"/>
              </p:cNvSpPr>
              <p:nvPr/>
            </p:nvSpPr>
            <p:spPr bwMode="auto">
              <a:xfrm>
                <a:off x="3277" y="3422"/>
                <a:ext cx="49"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5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4409" name="Rectangle 121">
                <a:extLst>
                  <a:ext uri="{FF2B5EF4-FFF2-40B4-BE49-F238E27FC236}">
                    <a16:creationId xmlns:a16="http://schemas.microsoft.com/office/drawing/2014/main" id="{4003F6E5-497C-B0F1-EA3D-275BCAB34450}"/>
                  </a:ext>
                </a:extLst>
              </p:cNvPr>
              <p:cNvSpPr>
                <a:spLocks noChangeArrowheads="1"/>
              </p:cNvSpPr>
              <p:nvPr/>
            </p:nvSpPr>
            <p:spPr bwMode="auto">
              <a:xfrm>
                <a:off x="3740" y="3422"/>
                <a:ext cx="49" cy="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5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4410" name="Rectangle 122">
                <a:extLst>
                  <a:ext uri="{FF2B5EF4-FFF2-40B4-BE49-F238E27FC236}">
                    <a16:creationId xmlns:a16="http://schemas.microsoft.com/office/drawing/2014/main" id="{A5115E2E-CF39-13D4-7433-630F393D0646}"/>
                  </a:ext>
                </a:extLst>
              </p:cNvPr>
              <p:cNvSpPr>
                <a:spLocks noChangeArrowheads="1"/>
              </p:cNvSpPr>
              <p:nvPr/>
            </p:nvSpPr>
            <p:spPr bwMode="auto">
              <a:xfrm>
                <a:off x="3682" y="3551"/>
                <a:ext cx="38"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i="1">
                    <a:solidFill>
                      <a:srgbClr val="000000"/>
                    </a:solidFill>
                  </a:rPr>
                  <a:t>m</a:t>
                </a:r>
                <a:endParaRPr lang="en-US" altLang="en-US" sz="1700">
                  <a:latin typeface="Arial" panose="020B0604020202020204" pitchFamily="34" charset="0"/>
                </a:endParaRPr>
              </a:p>
            </p:txBody>
          </p:sp>
          <p:sp>
            <p:nvSpPr>
              <p:cNvPr id="524411" name="Rectangle 123">
                <a:extLst>
                  <a:ext uri="{FF2B5EF4-FFF2-40B4-BE49-F238E27FC236}">
                    <a16:creationId xmlns:a16="http://schemas.microsoft.com/office/drawing/2014/main" id="{2B85EBAD-277A-260C-77BD-F3E67C96685A}"/>
                  </a:ext>
                </a:extLst>
              </p:cNvPr>
              <p:cNvSpPr>
                <a:spLocks noChangeArrowheads="1"/>
              </p:cNvSpPr>
              <p:nvPr/>
            </p:nvSpPr>
            <p:spPr bwMode="auto">
              <a:xfrm>
                <a:off x="3476" y="3551"/>
                <a:ext cx="15"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i="1">
                    <a:solidFill>
                      <a:srgbClr val="000000"/>
                    </a:solidFill>
                  </a:rPr>
                  <a:t>i</a:t>
                </a:r>
                <a:endParaRPr lang="en-US" altLang="en-US" sz="1700">
                  <a:latin typeface="Arial" panose="020B0604020202020204" pitchFamily="34" charset="0"/>
                </a:endParaRPr>
              </a:p>
            </p:txBody>
          </p:sp>
          <p:sp>
            <p:nvSpPr>
              <p:cNvPr id="524412" name="Rectangle 124">
                <a:extLst>
                  <a:ext uri="{FF2B5EF4-FFF2-40B4-BE49-F238E27FC236}">
                    <a16:creationId xmlns:a16="http://schemas.microsoft.com/office/drawing/2014/main" id="{1F613E97-0167-23EC-608B-FD1A72FF816E}"/>
                  </a:ext>
                </a:extLst>
              </p:cNvPr>
              <p:cNvSpPr>
                <a:spLocks noChangeArrowheads="1"/>
              </p:cNvSpPr>
              <p:nvPr/>
            </p:nvSpPr>
            <p:spPr bwMode="auto">
              <a:xfrm>
                <a:off x="2936" y="3551"/>
                <a:ext cx="24"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i="1">
                    <a:solidFill>
                      <a:srgbClr val="000000"/>
                    </a:solidFill>
                  </a:rPr>
                  <a:t>e</a:t>
                </a:r>
                <a:endParaRPr lang="en-US" altLang="en-US" sz="1700">
                  <a:latin typeface="Arial" panose="020B0604020202020204" pitchFamily="34" charset="0"/>
                </a:endParaRPr>
              </a:p>
            </p:txBody>
          </p:sp>
          <p:sp>
            <p:nvSpPr>
              <p:cNvPr id="524413" name="Rectangle 125">
                <a:extLst>
                  <a:ext uri="{FF2B5EF4-FFF2-40B4-BE49-F238E27FC236}">
                    <a16:creationId xmlns:a16="http://schemas.microsoft.com/office/drawing/2014/main" id="{8B9FC9CC-C20B-8989-3284-289FFF59D43E}"/>
                  </a:ext>
                </a:extLst>
              </p:cNvPr>
              <p:cNvSpPr>
                <a:spLocks noChangeArrowheads="1"/>
              </p:cNvSpPr>
              <p:nvPr/>
            </p:nvSpPr>
            <p:spPr bwMode="auto">
              <a:xfrm>
                <a:off x="3379" y="3149"/>
                <a:ext cx="15"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i="1">
                    <a:solidFill>
                      <a:srgbClr val="000000"/>
                    </a:solidFill>
                  </a:rPr>
                  <a:t>i</a:t>
                </a:r>
                <a:endParaRPr lang="en-US" altLang="en-US" sz="1700">
                  <a:latin typeface="Arial" panose="020B0604020202020204" pitchFamily="34" charset="0"/>
                </a:endParaRPr>
              </a:p>
            </p:txBody>
          </p:sp>
          <p:sp>
            <p:nvSpPr>
              <p:cNvPr id="524414" name="Rectangle 126">
                <a:extLst>
                  <a:ext uri="{FF2B5EF4-FFF2-40B4-BE49-F238E27FC236}">
                    <a16:creationId xmlns:a16="http://schemas.microsoft.com/office/drawing/2014/main" id="{A13AEF11-FEBA-A371-957E-B93C46061069}"/>
                  </a:ext>
                </a:extLst>
              </p:cNvPr>
              <p:cNvSpPr>
                <a:spLocks noChangeArrowheads="1"/>
              </p:cNvSpPr>
              <p:nvPr/>
            </p:nvSpPr>
            <p:spPr bwMode="auto">
              <a:xfrm>
                <a:off x="3508" y="2798"/>
                <a:ext cx="23"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i="1">
                    <a:solidFill>
                      <a:srgbClr val="000000"/>
                    </a:solidFill>
                  </a:rPr>
                  <a:t>e</a:t>
                </a:r>
                <a:endParaRPr lang="en-US" altLang="en-US" sz="1700">
                  <a:latin typeface="Arial" panose="020B0604020202020204" pitchFamily="34" charset="0"/>
                </a:endParaRPr>
              </a:p>
            </p:txBody>
          </p:sp>
          <p:sp>
            <p:nvSpPr>
              <p:cNvPr id="524415" name="Rectangle 127">
                <a:extLst>
                  <a:ext uri="{FF2B5EF4-FFF2-40B4-BE49-F238E27FC236}">
                    <a16:creationId xmlns:a16="http://schemas.microsoft.com/office/drawing/2014/main" id="{47F608F6-7EE5-2EDB-84CE-FCE0E0A57EEE}"/>
                  </a:ext>
                </a:extLst>
              </p:cNvPr>
              <p:cNvSpPr>
                <a:spLocks noChangeArrowheads="1"/>
              </p:cNvSpPr>
              <p:nvPr/>
            </p:nvSpPr>
            <p:spPr bwMode="auto">
              <a:xfrm>
                <a:off x="3653" y="2605"/>
                <a:ext cx="23"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i="1">
                    <a:solidFill>
                      <a:srgbClr val="000000"/>
                    </a:solidFill>
                  </a:rPr>
                  <a:t>e</a:t>
                </a:r>
                <a:endParaRPr lang="en-US" altLang="en-US" sz="1700">
                  <a:latin typeface="Arial" panose="020B0604020202020204" pitchFamily="34" charset="0"/>
                </a:endParaRPr>
              </a:p>
            </p:txBody>
          </p:sp>
          <p:sp>
            <p:nvSpPr>
              <p:cNvPr id="524416" name="Rectangle 128">
                <a:extLst>
                  <a:ext uri="{FF2B5EF4-FFF2-40B4-BE49-F238E27FC236}">
                    <a16:creationId xmlns:a16="http://schemas.microsoft.com/office/drawing/2014/main" id="{6E533664-58B4-FF7C-245C-621259A2D027}"/>
                  </a:ext>
                </a:extLst>
              </p:cNvPr>
              <p:cNvSpPr>
                <a:spLocks noChangeArrowheads="1"/>
              </p:cNvSpPr>
              <p:nvPr/>
            </p:nvSpPr>
            <p:spPr bwMode="auto">
              <a:xfrm>
                <a:off x="3449" y="2605"/>
                <a:ext cx="38"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i="1">
                    <a:solidFill>
                      <a:srgbClr val="000000"/>
                    </a:solidFill>
                  </a:rPr>
                  <a:t>m</a:t>
                </a:r>
                <a:endParaRPr lang="en-US" altLang="en-US" sz="1700">
                  <a:latin typeface="Arial" panose="020B0604020202020204" pitchFamily="34" charset="0"/>
                </a:endParaRPr>
              </a:p>
            </p:txBody>
          </p:sp>
          <p:sp>
            <p:nvSpPr>
              <p:cNvPr id="524417" name="Rectangle 129">
                <a:extLst>
                  <a:ext uri="{FF2B5EF4-FFF2-40B4-BE49-F238E27FC236}">
                    <a16:creationId xmlns:a16="http://schemas.microsoft.com/office/drawing/2014/main" id="{39BDAEE7-E377-9DAF-D0DE-BCA4E087AB54}"/>
                  </a:ext>
                </a:extLst>
              </p:cNvPr>
              <p:cNvSpPr>
                <a:spLocks noChangeArrowheads="1"/>
              </p:cNvSpPr>
              <p:nvPr/>
            </p:nvSpPr>
            <p:spPr bwMode="auto">
              <a:xfrm>
                <a:off x="3625" y="3491"/>
                <a:ext cx="4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S</a:t>
                </a:r>
                <a:endParaRPr lang="en-US" altLang="en-US" sz="1700">
                  <a:latin typeface="Arial" panose="020B0604020202020204" pitchFamily="34" charset="0"/>
                </a:endParaRPr>
              </a:p>
            </p:txBody>
          </p:sp>
          <p:sp>
            <p:nvSpPr>
              <p:cNvPr id="524418" name="Rectangle 130">
                <a:extLst>
                  <a:ext uri="{FF2B5EF4-FFF2-40B4-BE49-F238E27FC236}">
                    <a16:creationId xmlns:a16="http://schemas.microsoft.com/office/drawing/2014/main" id="{50E603F9-9A07-95E4-C37D-90533EB33374}"/>
                  </a:ext>
                </a:extLst>
              </p:cNvPr>
              <p:cNvSpPr>
                <a:spLocks noChangeArrowheads="1"/>
              </p:cNvSpPr>
              <p:nvPr/>
            </p:nvSpPr>
            <p:spPr bwMode="auto">
              <a:xfrm>
                <a:off x="3429" y="3491"/>
                <a:ext cx="42"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y</a:t>
                </a:r>
                <a:endParaRPr lang="en-US" altLang="en-US" sz="1700">
                  <a:latin typeface="Arial" panose="020B0604020202020204" pitchFamily="34" charset="0"/>
                </a:endParaRPr>
              </a:p>
            </p:txBody>
          </p:sp>
          <p:sp>
            <p:nvSpPr>
              <p:cNvPr id="524419" name="Rectangle 131">
                <a:extLst>
                  <a:ext uri="{FF2B5EF4-FFF2-40B4-BE49-F238E27FC236}">
                    <a16:creationId xmlns:a16="http://schemas.microsoft.com/office/drawing/2014/main" id="{05209157-B26D-4DED-0755-452D0BEC02E1}"/>
                  </a:ext>
                </a:extLst>
              </p:cNvPr>
              <p:cNvSpPr>
                <a:spLocks noChangeArrowheads="1"/>
              </p:cNvSpPr>
              <p:nvPr/>
            </p:nvSpPr>
            <p:spPr bwMode="auto">
              <a:xfrm>
                <a:off x="3080" y="3566"/>
                <a:ext cx="47"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n</a:t>
                </a:r>
                <a:endParaRPr lang="en-US" altLang="en-US" sz="1700">
                  <a:latin typeface="Arial" panose="020B0604020202020204" pitchFamily="34" charset="0"/>
                </a:endParaRPr>
              </a:p>
            </p:txBody>
          </p:sp>
          <p:sp>
            <p:nvSpPr>
              <p:cNvPr id="524420" name="Rectangle 132">
                <a:extLst>
                  <a:ext uri="{FF2B5EF4-FFF2-40B4-BE49-F238E27FC236}">
                    <a16:creationId xmlns:a16="http://schemas.microsoft.com/office/drawing/2014/main" id="{0FAF5D8C-10E2-E9BB-5CA1-0B42BE95EB75}"/>
                  </a:ext>
                </a:extLst>
              </p:cNvPr>
              <p:cNvSpPr>
                <a:spLocks noChangeArrowheads="1"/>
              </p:cNvSpPr>
              <p:nvPr/>
            </p:nvSpPr>
            <p:spPr bwMode="auto">
              <a:xfrm>
                <a:off x="2875" y="3491"/>
                <a:ext cx="57"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V</a:t>
                </a:r>
                <a:endParaRPr lang="en-US" altLang="en-US" sz="1700">
                  <a:latin typeface="Arial" panose="020B0604020202020204" pitchFamily="34" charset="0"/>
                </a:endParaRPr>
              </a:p>
            </p:txBody>
          </p:sp>
          <p:sp>
            <p:nvSpPr>
              <p:cNvPr id="524421" name="Rectangle 133">
                <a:extLst>
                  <a:ext uri="{FF2B5EF4-FFF2-40B4-BE49-F238E27FC236}">
                    <a16:creationId xmlns:a16="http://schemas.microsoft.com/office/drawing/2014/main" id="{6D6ECDD4-76CF-1D87-5FB1-8F75F7D350B2}"/>
                  </a:ext>
                </a:extLst>
              </p:cNvPr>
              <p:cNvSpPr>
                <a:spLocks noChangeArrowheads="1"/>
              </p:cNvSpPr>
              <p:nvPr/>
            </p:nvSpPr>
            <p:spPr bwMode="auto">
              <a:xfrm>
                <a:off x="2884" y="3287"/>
                <a:ext cx="141"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and</a:t>
                </a:r>
                <a:endParaRPr lang="en-US" altLang="en-US" sz="1700">
                  <a:latin typeface="Arial" panose="020B0604020202020204" pitchFamily="34" charset="0"/>
                </a:endParaRPr>
              </a:p>
            </p:txBody>
          </p:sp>
          <p:sp>
            <p:nvSpPr>
              <p:cNvPr id="524422" name="Rectangle 134">
                <a:extLst>
                  <a:ext uri="{FF2B5EF4-FFF2-40B4-BE49-F238E27FC236}">
                    <a16:creationId xmlns:a16="http://schemas.microsoft.com/office/drawing/2014/main" id="{F7B65A06-2F5D-F0BC-A040-B2C3DE1C62CB}"/>
                  </a:ext>
                </a:extLst>
              </p:cNvPr>
              <p:cNvSpPr>
                <a:spLocks noChangeArrowheads="1"/>
              </p:cNvSpPr>
              <p:nvPr/>
            </p:nvSpPr>
            <p:spPr bwMode="auto">
              <a:xfrm>
                <a:off x="3772" y="3089"/>
                <a:ext cx="47"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n</a:t>
                </a:r>
                <a:endParaRPr lang="en-US" altLang="en-US" sz="1700">
                  <a:latin typeface="Arial" panose="020B0604020202020204" pitchFamily="34" charset="0"/>
                </a:endParaRPr>
              </a:p>
            </p:txBody>
          </p:sp>
          <p:sp>
            <p:nvSpPr>
              <p:cNvPr id="524423" name="Rectangle 135">
                <a:extLst>
                  <a:ext uri="{FF2B5EF4-FFF2-40B4-BE49-F238E27FC236}">
                    <a16:creationId xmlns:a16="http://schemas.microsoft.com/office/drawing/2014/main" id="{3AB03154-654C-F110-766F-FCF683F2ED6B}"/>
                  </a:ext>
                </a:extLst>
              </p:cNvPr>
              <p:cNvSpPr>
                <a:spLocks noChangeArrowheads="1"/>
              </p:cNvSpPr>
              <p:nvPr/>
            </p:nvSpPr>
            <p:spPr bwMode="auto">
              <a:xfrm>
                <a:off x="3688" y="3089"/>
                <a:ext cx="73"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to</a:t>
                </a:r>
                <a:endParaRPr lang="en-US" altLang="en-US" sz="1700">
                  <a:latin typeface="Arial" panose="020B0604020202020204" pitchFamily="34" charset="0"/>
                </a:endParaRPr>
              </a:p>
            </p:txBody>
          </p:sp>
          <p:sp>
            <p:nvSpPr>
              <p:cNvPr id="524424" name="Rectangle 136">
                <a:extLst>
                  <a:ext uri="{FF2B5EF4-FFF2-40B4-BE49-F238E27FC236}">
                    <a16:creationId xmlns:a16="http://schemas.microsoft.com/office/drawing/2014/main" id="{779F2498-EA43-7A40-2F55-D34E34135561}"/>
                  </a:ext>
                </a:extLst>
              </p:cNvPr>
              <p:cNvSpPr>
                <a:spLocks noChangeArrowheads="1"/>
              </p:cNvSpPr>
              <p:nvPr/>
            </p:nvSpPr>
            <p:spPr bwMode="auto">
              <a:xfrm>
                <a:off x="3529" y="3089"/>
                <a:ext cx="26"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i</a:t>
                </a:r>
                <a:endParaRPr lang="en-US" altLang="en-US" sz="1700">
                  <a:latin typeface="Arial" panose="020B0604020202020204" pitchFamily="34" charset="0"/>
                </a:endParaRPr>
              </a:p>
            </p:txBody>
          </p:sp>
          <p:sp>
            <p:nvSpPr>
              <p:cNvPr id="524425" name="Rectangle 137">
                <a:extLst>
                  <a:ext uri="{FF2B5EF4-FFF2-40B4-BE49-F238E27FC236}">
                    <a16:creationId xmlns:a16="http://schemas.microsoft.com/office/drawing/2014/main" id="{8D2AA89D-6AFC-9D11-15A8-7EDB5410B497}"/>
                  </a:ext>
                </a:extLst>
              </p:cNvPr>
              <p:cNvSpPr>
                <a:spLocks noChangeArrowheads="1"/>
              </p:cNvSpPr>
              <p:nvPr/>
            </p:nvSpPr>
            <p:spPr bwMode="auto">
              <a:xfrm>
                <a:off x="3332" y="3089"/>
                <a:ext cx="42"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y</a:t>
                </a:r>
                <a:endParaRPr lang="en-US" altLang="en-US" sz="1700">
                  <a:latin typeface="Arial" panose="020B0604020202020204" pitchFamily="34" charset="0"/>
                </a:endParaRPr>
              </a:p>
            </p:txBody>
          </p:sp>
          <p:sp>
            <p:nvSpPr>
              <p:cNvPr id="524426" name="Rectangle 138">
                <a:extLst>
                  <a:ext uri="{FF2B5EF4-FFF2-40B4-BE49-F238E27FC236}">
                    <a16:creationId xmlns:a16="http://schemas.microsoft.com/office/drawing/2014/main" id="{747A2FA6-2AD6-9D33-05FC-47B0CBBFB887}"/>
                  </a:ext>
                </a:extLst>
              </p:cNvPr>
              <p:cNvSpPr>
                <a:spLocks noChangeArrowheads="1"/>
              </p:cNvSpPr>
              <p:nvPr/>
            </p:nvSpPr>
            <p:spPr bwMode="auto">
              <a:xfrm>
                <a:off x="2886" y="2885"/>
                <a:ext cx="229"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where</a:t>
                </a:r>
                <a:endParaRPr lang="en-US" altLang="en-US" sz="1700">
                  <a:latin typeface="Arial" panose="020B0604020202020204" pitchFamily="34" charset="0"/>
                </a:endParaRPr>
              </a:p>
            </p:txBody>
          </p:sp>
          <p:sp>
            <p:nvSpPr>
              <p:cNvPr id="524427" name="Rectangle 139">
                <a:extLst>
                  <a:ext uri="{FF2B5EF4-FFF2-40B4-BE49-F238E27FC236}">
                    <a16:creationId xmlns:a16="http://schemas.microsoft.com/office/drawing/2014/main" id="{4A2602EB-3C34-DB5C-AF99-CAAA925877D4}"/>
                  </a:ext>
                </a:extLst>
              </p:cNvPr>
              <p:cNvSpPr>
                <a:spLocks noChangeArrowheads="1"/>
              </p:cNvSpPr>
              <p:nvPr/>
            </p:nvSpPr>
            <p:spPr bwMode="auto">
              <a:xfrm>
                <a:off x="3447" y="2738"/>
                <a:ext cx="57"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V</a:t>
                </a:r>
                <a:endParaRPr lang="en-US" altLang="en-US" sz="1700">
                  <a:latin typeface="Arial" panose="020B0604020202020204" pitchFamily="34" charset="0"/>
                </a:endParaRPr>
              </a:p>
            </p:txBody>
          </p:sp>
          <p:sp>
            <p:nvSpPr>
              <p:cNvPr id="524428" name="Rectangle 140">
                <a:extLst>
                  <a:ext uri="{FF2B5EF4-FFF2-40B4-BE49-F238E27FC236}">
                    <a16:creationId xmlns:a16="http://schemas.microsoft.com/office/drawing/2014/main" id="{5F096A90-909A-5DB9-A61F-ACD75E88CA39}"/>
                  </a:ext>
                </a:extLst>
              </p:cNvPr>
              <p:cNvSpPr>
                <a:spLocks noChangeArrowheads="1"/>
              </p:cNvSpPr>
              <p:nvPr/>
            </p:nvSpPr>
            <p:spPr bwMode="auto">
              <a:xfrm>
                <a:off x="3592" y="2545"/>
                <a:ext cx="57"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V</a:t>
                </a:r>
                <a:endParaRPr lang="en-US" altLang="en-US" sz="1700">
                  <a:latin typeface="Arial" panose="020B0604020202020204" pitchFamily="34" charset="0"/>
                </a:endParaRPr>
              </a:p>
            </p:txBody>
          </p:sp>
          <p:sp>
            <p:nvSpPr>
              <p:cNvPr id="524429" name="Rectangle 141">
                <a:extLst>
                  <a:ext uri="{FF2B5EF4-FFF2-40B4-BE49-F238E27FC236}">
                    <a16:creationId xmlns:a16="http://schemas.microsoft.com/office/drawing/2014/main" id="{31D27629-7C3F-1C28-0E0F-753E13EA8D83}"/>
                  </a:ext>
                </a:extLst>
              </p:cNvPr>
              <p:cNvSpPr>
                <a:spLocks noChangeArrowheads="1"/>
              </p:cNvSpPr>
              <p:nvPr/>
            </p:nvSpPr>
            <p:spPr bwMode="auto">
              <a:xfrm>
                <a:off x="3393" y="2545"/>
                <a:ext cx="46"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S</a:t>
                </a:r>
                <a:endParaRPr lang="en-US" altLang="en-US" sz="1700">
                  <a:latin typeface="Arial" panose="020B0604020202020204" pitchFamily="34" charset="0"/>
                </a:endParaRPr>
              </a:p>
            </p:txBody>
          </p:sp>
          <p:sp>
            <p:nvSpPr>
              <p:cNvPr id="524430" name="Rectangle 142">
                <a:extLst>
                  <a:ext uri="{FF2B5EF4-FFF2-40B4-BE49-F238E27FC236}">
                    <a16:creationId xmlns:a16="http://schemas.microsoft.com/office/drawing/2014/main" id="{C02858EF-02EA-2694-EE1B-2164E349D0C8}"/>
                  </a:ext>
                </a:extLst>
              </p:cNvPr>
              <p:cNvSpPr>
                <a:spLocks noChangeArrowheads="1"/>
              </p:cNvSpPr>
              <p:nvPr/>
            </p:nvSpPr>
            <p:spPr bwMode="auto">
              <a:xfrm>
                <a:off x="3287" y="2621"/>
                <a:ext cx="4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rPr>
                  <a:t>n</a:t>
                </a:r>
                <a:endParaRPr lang="en-US" altLang="en-US" sz="1700">
                  <a:latin typeface="Arial" panose="020B0604020202020204" pitchFamily="34" charset="0"/>
                </a:endParaRPr>
              </a:p>
            </p:txBody>
          </p:sp>
          <p:sp>
            <p:nvSpPr>
              <p:cNvPr id="524431" name="Rectangle 143">
                <a:extLst>
                  <a:ext uri="{FF2B5EF4-FFF2-40B4-BE49-F238E27FC236}">
                    <a16:creationId xmlns:a16="http://schemas.microsoft.com/office/drawing/2014/main" id="{6DEEA30E-740E-BE2C-2DFC-8B74A236A863}"/>
                  </a:ext>
                </a:extLst>
              </p:cNvPr>
              <p:cNvSpPr>
                <a:spLocks noChangeArrowheads="1"/>
              </p:cNvSpPr>
              <p:nvPr/>
            </p:nvSpPr>
            <p:spPr bwMode="auto">
              <a:xfrm>
                <a:off x="3548" y="3480"/>
                <a:ext cx="51"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4432" name="Rectangle 144">
                <a:extLst>
                  <a:ext uri="{FF2B5EF4-FFF2-40B4-BE49-F238E27FC236}">
                    <a16:creationId xmlns:a16="http://schemas.microsoft.com/office/drawing/2014/main" id="{AF05C970-05EF-52BE-6475-E392EB5A3522}"/>
                  </a:ext>
                </a:extLst>
              </p:cNvPr>
              <p:cNvSpPr>
                <a:spLocks noChangeArrowheads="1"/>
              </p:cNvSpPr>
              <p:nvPr/>
            </p:nvSpPr>
            <p:spPr bwMode="auto">
              <a:xfrm>
                <a:off x="3151" y="3555"/>
                <a:ext cx="51"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4433" name="Rectangle 145">
                <a:extLst>
                  <a:ext uri="{FF2B5EF4-FFF2-40B4-BE49-F238E27FC236}">
                    <a16:creationId xmlns:a16="http://schemas.microsoft.com/office/drawing/2014/main" id="{CEE0EE43-51A7-91FD-3976-ED763F9875EF}"/>
                  </a:ext>
                </a:extLst>
              </p:cNvPr>
              <p:cNvSpPr>
                <a:spLocks noChangeArrowheads="1"/>
              </p:cNvSpPr>
              <p:nvPr/>
            </p:nvSpPr>
            <p:spPr bwMode="auto">
              <a:xfrm>
                <a:off x="2997" y="3480"/>
                <a:ext cx="51"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4434" name="Rectangle 146">
                <a:extLst>
                  <a:ext uri="{FF2B5EF4-FFF2-40B4-BE49-F238E27FC236}">
                    <a16:creationId xmlns:a16="http://schemas.microsoft.com/office/drawing/2014/main" id="{1F2E263E-E181-0E2A-C048-50807113E850}"/>
                  </a:ext>
                </a:extLst>
              </p:cNvPr>
              <p:cNvSpPr>
                <a:spLocks noChangeArrowheads="1"/>
              </p:cNvSpPr>
              <p:nvPr/>
            </p:nvSpPr>
            <p:spPr bwMode="auto">
              <a:xfrm>
                <a:off x="3579" y="3078"/>
                <a:ext cx="51"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4435" name="Rectangle 147">
                <a:extLst>
                  <a:ext uri="{FF2B5EF4-FFF2-40B4-BE49-F238E27FC236}">
                    <a16:creationId xmlns:a16="http://schemas.microsoft.com/office/drawing/2014/main" id="{0BB61DEE-ED26-ADB9-9A30-9421C93E0E9F}"/>
                  </a:ext>
                </a:extLst>
              </p:cNvPr>
              <p:cNvSpPr>
                <a:spLocks noChangeArrowheads="1"/>
              </p:cNvSpPr>
              <p:nvPr/>
            </p:nvSpPr>
            <p:spPr bwMode="auto">
              <a:xfrm>
                <a:off x="3526" y="2534"/>
                <a:ext cx="52"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4436" name="Rectangle 148">
                <a:extLst>
                  <a:ext uri="{FF2B5EF4-FFF2-40B4-BE49-F238E27FC236}">
                    <a16:creationId xmlns:a16="http://schemas.microsoft.com/office/drawing/2014/main" id="{0B77292E-F82C-FD2A-10F2-881474C7E9B1}"/>
                  </a:ext>
                </a:extLst>
              </p:cNvPr>
              <p:cNvSpPr>
                <a:spLocks noChangeArrowheads="1"/>
              </p:cNvSpPr>
              <p:nvPr/>
            </p:nvSpPr>
            <p:spPr bwMode="auto">
              <a:xfrm>
                <a:off x="2958" y="2652"/>
                <a:ext cx="51"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Symbol" panose="05050102010706020507" pitchFamily="18" charset="2"/>
                  </a:rPr>
                  <a:t>=</a:t>
                </a:r>
                <a:endParaRPr lang="en-US" altLang="en-US" sz="1700">
                  <a:latin typeface="Arial" panose="020B0604020202020204" pitchFamily="34" charset="0"/>
                </a:endParaRPr>
              </a:p>
            </p:txBody>
          </p:sp>
          <p:sp>
            <p:nvSpPr>
              <p:cNvPr id="524437" name="Rectangle 149">
                <a:extLst>
                  <a:ext uri="{FF2B5EF4-FFF2-40B4-BE49-F238E27FC236}">
                    <a16:creationId xmlns:a16="http://schemas.microsoft.com/office/drawing/2014/main" id="{4D7D6F78-EC77-AE93-0A79-0EED1AAD311E}"/>
                  </a:ext>
                </a:extLst>
              </p:cNvPr>
              <p:cNvSpPr>
                <a:spLocks noChangeArrowheads="1"/>
              </p:cNvSpPr>
              <p:nvPr/>
            </p:nvSpPr>
            <p:spPr bwMode="auto">
              <a:xfrm>
                <a:off x="3302" y="3454"/>
                <a:ext cx="100"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Symbol" panose="05050102010706020507" pitchFamily="18" charset="2"/>
                  </a:rPr>
                  <a:t>å</a:t>
                </a:r>
                <a:endParaRPr lang="en-US" altLang="en-US" sz="1700">
                  <a:latin typeface="Arial" panose="020B0604020202020204" pitchFamily="34" charset="0"/>
                </a:endParaRPr>
              </a:p>
            </p:txBody>
          </p:sp>
          <p:sp>
            <p:nvSpPr>
              <p:cNvPr id="524438" name="Rectangle 150">
                <a:extLst>
                  <a:ext uri="{FF2B5EF4-FFF2-40B4-BE49-F238E27FC236}">
                    <a16:creationId xmlns:a16="http://schemas.microsoft.com/office/drawing/2014/main" id="{4C709C1B-FEF6-3750-547B-E25CD421B601}"/>
                  </a:ext>
                </a:extLst>
              </p:cNvPr>
              <p:cNvSpPr>
                <a:spLocks noChangeArrowheads="1"/>
              </p:cNvSpPr>
              <p:nvPr/>
            </p:nvSpPr>
            <p:spPr bwMode="auto">
              <a:xfrm>
                <a:off x="3205" y="3053"/>
                <a:ext cx="101" cy="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a:solidFill>
                      <a:srgbClr val="000000"/>
                    </a:solidFill>
                    <a:latin typeface="Symbol" panose="05050102010706020507" pitchFamily="18" charset="2"/>
                  </a:rPr>
                  <a:t>å</a:t>
                </a:r>
                <a:endParaRPr lang="en-US" altLang="en-US" sz="1700">
                  <a:latin typeface="Arial" panose="020B0604020202020204" pitchFamily="34" charset="0"/>
                </a:endParaRPr>
              </a:p>
            </p:txBody>
          </p:sp>
          <p:sp>
            <p:nvSpPr>
              <p:cNvPr id="524439" name="Rectangle 151">
                <a:extLst>
                  <a:ext uri="{FF2B5EF4-FFF2-40B4-BE49-F238E27FC236}">
                    <a16:creationId xmlns:a16="http://schemas.microsoft.com/office/drawing/2014/main" id="{E7FF969D-20D7-997D-D4BC-6AC838144676}"/>
                  </a:ext>
                </a:extLst>
              </p:cNvPr>
              <p:cNvSpPr>
                <a:spLocks noChangeArrowheads="1"/>
              </p:cNvSpPr>
              <p:nvPr/>
            </p:nvSpPr>
            <p:spPr bwMode="auto">
              <a:xfrm>
                <a:off x="3483" y="3484"/>
                <a:ext cx="27"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2</a:t>
                </a:r>
                <a:endParaRPr lang="en-US" altLang="en-US" sz="1700">
                  <a:latin typeface="Arial" panose="020B0604020202020204" pitchFamily="34" charset="0"/>
                </a:endParaRPr>
              </a:p>
            </p:txBody>
          </p:sp>
          <p:sp>
            <p:nvSpPr>
              <p:cNvPr id="524440" name="Rectangle 152">
                <a:extLst>
                  <a:ext uri="{FF2B5EF4-FFF2-40B4-BE49-F238E27FC236}">
                    <a16:creationId xmlns:a16="http://schemas.microsoft.com/office/drawing/2014/main" id="{EEEBE6EA-E67A-8266-F175-6C6D44DE2B4D}"/>
                  </a:ext>
                </a:extLst>
              </p:cNvPr>
              <p:cNvSpPr>
                <a:spLocks noChangeArrowheads="1"/>
              </p:cNvSpPr>
              <p:nvPr/>
            </p:nvSpPr>
            <p:spPr bwMode="auto">
              <a:xfrm>
                <a:off x="3445" y="3065"/>
                <a:ext cx="27" cy="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2</a:t>
                </a:r>
                <a:endParaRPr lang="en-US" altLang="en-US" sz="1700">
                  <a:latin typeface="Arial" panose="020B0604020202020204" pitchFamily="34" charset="0"/>
                </a:endParaRPr>
              </a:p>
            </p:txBody>
          </p:sp>
          <p:sp>
            <p:nvSpPr>
              <p:cNvPr id="524441" name="Rectangle 153">
                <a:extLst>
                  <a:ext uri="{FF2B5EF4-FFF2-40B4-BE49-F238E27FC236}">
                    <a16:creationId xmlns:a16="http://schemas.microsoft.com/office/drawing/2014/main" id="{FE6AE092-8F95-F7F4-0495-64601E6652AE}"/>
                  </a:ext>
                </a:extLst>
              </p:cNvPr>
              <p:cNvSpPr>
                <a:spLocks noChangeArrowheads="1"/>
              </p:cNvSpPr>
              <p:nvPr/>
            </p:nvSpPr>
            <p:spPr bwMode="auto">
              <a:xfrm>
                <a:off x="2939" y="3149"/>
                <a:ext cx="41" cy="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900">
                    <a:solidFill>
                      <a:srgbClr val="000000"/>
                    </a:solidFill>
                  </a:rPr>
                  <a:t>m</a:t>
                </a:r>
                <a:endParaRPr lang="en-US" altLang="en-US" sz="1700">
                  <a:latin typeface="Arial" panose="020B0604020202020204" pitchFamily="34" charset="0"/>
                </a:endParaRPr>
              </a:p>
            </p:txBody>
          </p:sp>
          <p:sp>
            <p:nvSpPr>
              <p:cNvPr id="524442" name="Rectangle 154">
                <a:extLst>
                  <a:ext uri="{FF2B5EF4-FFF2-40B4-BE49-F238E27FC236}">
                    <a16:creationId xmlns:a16="http://schemas.microsoft.com/office/drawing/2014/main" id="{C6A054A6-3673-55A6-6BFF-022EA9D15E74}"/>
                  </a:ext>
                </a:extLst>
              </p:cNvPr>
              <p:cNvSpPr>
                <a:spLocks noChangeArrowheads="1"/>
              </p:cNvSpPr>
              <p:nvPr/>
            </p:nvSpPr>
            <p:spPr bwMode="auto">
              <a:xfrm>
                <a:off x="3215" y="3566"/>
                <a:ext cx="47"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1</a:t>
                </a:r>
                <a:endParaRPr lang="en-US" altLang="en-US" sz="1700">
                  <a:latin typeface="Arial" panose="020B0604020202020204" pitchFamily="34" charset="0"/>
                </a:endParaRPr>
              </a:p>
            </p:txBody>
          </p:sp>
          <p:sp>
            <p:nvSpPr>
              <p:cNvPr id="524443" name="Rectangle 155">
                <a:extLst>
                  <a:ext uri="{FF2B5EF4-FFF2-40B4-BE49-F238E27FC236}">
                    <a16:creationId xmlns:a16="http://schemas.microsoft.com/office/drawing/2014/main" id="{6558574C-AEAC-C8DE-CAC7-7593027DCD59}"/>
                  </a:ext>
                </a:extLst>
              </p:cNvPr>
              <p:cNvSpPr>
                <a:spLocks noChangeArrowheads="1"/>
              </p:cNvSpPr>
              <p:nvPr/>
            </p:nvSpPr>
            <p:spPr bwMode="auto">
              <a:xfrm>
                <a:off x="3143" y="3431"/>
                <a:ext cx="47"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1</a:t>
                </a:r>
                <a:endParaRPr lang="en-US" altLang="en-US" sz="1700">
                  <a:latin typeface="Arial" panose="020B0604020202020204" pitchFamily="34" charset="0"/>
                </a:endParaRPr>
              </a:p>
            </p:txBody>
          </p:sp>
          <p:sp>
            <p:nvSpPr>
              <p:cNvPr id="524444" name="Rectangle 156">
                <a:extLst>
                  <a:ext uri="{FF2B5EF4-FFF2-40B4-BE49-F238E27FC236}">
                    <a16:creationId xmlns:a16="http://schemas.microsoft.com/office/drawing/2014/main" id="{B5B53092-E080-CBE1-215E-848C839F694F}"/>
                  </a:ext>
                </a:extLst>
              </p:cNvPr>
              <p:cNvSpPr>
                <a:spLocks noChangeArrowheads="1"/>
              </p:cNvSpPr>
              <p:nvPr/>
            </p:nvSpPr>
            <p:spPr bwMode="auto">
              <a:xfrm>
                <a:off x="3643" y="3088"/>
                <a:ext cx="47"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1</a:t>
                </a:r>
                <a:endParaRPr lang="en-US" altLang="en-US" sz="1700">
                  <a:latin typeface="Arial" panose="020B0604020202020204" pitchFamily="34" charset="0"/>
                </a:endParaRPr>
              </a:p>
            </p:txBody>
          </p:sp>
          <p:sp>
            <p:nvSpPr>
              <p:cNvPr id="524445" name="Rectangle 157">
                <a:extLst>
                  <a:ext uri="{FF2B5EF4-FFF2-40B4-BE49-F238E27FC236}">
                    <a16:creationId xmlns:a16="http://schemas.microsoft.com/office/drawing/2014/main" id="{F38E983C-17FC-1722-E0E0-37A076D31F81}"/>
                  </a:ext>
                </a:extLst>
              </p:cNvPr>
              <p:cNvSpPr>
                <a:spLocks noChangeArrowheads="1"/>
              </p:cNvSpPr>
              <p:nvPr/>
            </p:nvSpPr>
            <p:spPr bwMode="auto">
              <a:xfrm>
                <a:off x="3492" y="3088"/>
                <a:ext cx="23"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4446" name="Rectangle 158">
                <a:extLst>
                  <a:ext uri="{FF2B5EF4-FFF2-40B4-BE49-F238E27FC236}">
                    <a16:creationId xmlns:a16="http://schemas.microsoft.com/office/drawing/2014/main" id="{52C9C6AA-59F4-B52C-AC46-C3746BEC5596}"/>
                  </a:ext>
                </a:extLst>
              </p:cNvPr>
              <p:cNvSpPr>
                <a:spLocks noChangeArrowheads="1"/>
              </p:cNvSpPr>
              <p:nvPr/>
            </p:nvSpPr>
            <p:spPr bwMode="auto">
              <a:xfrm>
                <a:off x="3106" y="3165"/>
                <a:ext cx="47"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n</a:t>
                </a:r>
                <a:endParaRPr lang="en-US" altLang="en-US" sz="1700">
                  <a:latin typeface="Arial" panose="020B0604020202020204" pitchFamily="34" charset="0"/>
                </a:endParaRPr>
              </a:p>
            </p:txBody>
          </p:sp>
          <p:sp>
            <p:nvSpPr>
              <p:cNvPr id="524447" name="Rectangle 159">
                <a:extLst>
                  <a:ext uri="{FF2B5EF4-FFF2-40B4-BE49-F238E27FC236}">
                    <a16:creationId xmlns:a16="http://schemas.microsoft.com/office/drawing/2014/main" id="{988595A3-BC60-5ED9-BCB6-627831A95FDC}"/>
                  </a:ext>
                </a:extLst>
              </p:cNvPr>
              <p:cNvSpPr>
                <a:spLocks noChangeArrowheads="1"/>
              </p:cNvSpPr>
              <p:nvPr/>
            </p:nvSpPr>
            <p:spPr bwMode="auto">
              <a:xfrm>
                <a:off x="3107" y="3029"/>
                <a:ext cx="47"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1</a:t>
                </a:r>
                <a:endParaRPr lang="en-US" altLang="en-US" sz="1700">
                  <a:latin typeface="Arial" panose="020B0604020202020204" pitchFamily="34" charset="0"/>
                </a:endParaRPr>
              </a:p>
            </p:txBody>
          </p:sp>
          <p:sp>
            <p:nvSpPr>
              <p:cNvPr id="524448" name="Rectangle 160">
                <a:extLst>
                  <a:ext uri="{FF2B5EF4-FFF2-40B4-BE49-F238E27FC236}">
                    <a16:creationId xmlns:a16="http://schemas.microsoft.com/office/drawing/2014/main" id="{F99BA548-A940-829B-57F2-D148FE59D639}"/>
                  </a:ext>
                </a:extLst>
              </p:cNvPr>
              <p:cNvSpPr>
                <a:spLocks noChangeArrowheads="1"/>
              </p:cNvSpPr>
              <p:nvPr/>
            </p:nvSpPr>
            <p:spPr bwMode="auto">
              <a:xfrm>
                <a:off x="3020" y="3088"/>
                <a:ext cx="53"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4449" name="Rectangle 161">
                <a:extLst>
                  <a:ext uri="{FF2B5EF4-FFF2-40B4-BE49-F238E27FC236}">
                    <a16:creationId xmlns:a16="http://schemas.microsoft.com/office/drawing/2014/main" id="{9615F120-22EA-A4DA-42CF-7261B2C0439D}"/>
                  </a:ext>
                </a:extLst>
              </p:cNvPr>
              <p:cNvSpPr>
                <a:spLocks noChangeArrowheads="1"/>
              </p:cNvSpPr>
              <p:nvPr/>
            </p:nvSpPr>
            <p:spPr bwMode="auto">
              <a:xfrm>
                <a:off x="2880" y="3088"/>
                <a:ext cx="52"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S</a:t>
                </a:r>
                <a:endParaRPr lang="en-US" altLang="en-US" sz="1700">
                  <a:latin typeface="Arial" panose="020B0604020202020204" pitchFamily="34" charset="0"/>
                </a:endParaRPr>
              </a:p>
            </p:txBody>
          </p:sp>
          <p:sp>
            <p:nvSpPr>
              <p:cNvPr id="524450" name="Rectangle 162">
                <a:extLst>
                  <a:ext uri="{FF2B5EF4-FFF2-40B4-BE49-F238E27FC236}">
                    <a16:creationId xmlns:a16="http://schemas.microsoft.com/office/drawing/2014/main" id="{A8ECCF9C-4CA9-43B8-026F-7FD5AC6AA306}"/>
                  </a:ext>
                </a:extLst>
              </p:cNvPr>
              <p:cNvSpPr>
                <a:spLocks noChangeArrowheads="1"/>
              </p:cNvSpPr>
              <p:nvPr/>
            </p:nvSpPr>
            <p:spPr bwMode="auto">
              <a:xfrm>
                <a:off x="3135" y="2885"/>
                <a:ext cx="2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4451" name="Rectangle 163">
                <a:extLst>
                  <a:ext uri="{FF2B5EF4-FFF2-40B4-BE49-F238E27FC236}">
                    <a16:creationId xmlns:a16="http://schemas.microsoft.com/office/drawing/2014/main" id="{6DF0E61B-0FE5-1377-7899-CDB2EC27885C}"/>
                  </a:ext>
                </a:extLst>
              </p:cNvPr>
              <p:cNvSpPr>
                <a:spLocks noChangeArrowheads="1"/>
              </p:cNvSpPr>
              <p:nvPr/>
            </p:nvSpPr>
            <p:spPr bwMode="auto">
              <a:xfrm>
                <a:off x="3693" y="2545"/>
                <a:ext cx="32"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4452" name="Rectangle 164">
                <a:extLst>
                  <a:ext uri="{FF2B5EF4-FFF2-40B4-BE49-F238E27FC236}">
                    <a16:creationId xmlns:a16="http://schemas.microsoft.com/office/drawing/2014/main" id="{59B6B57D-5327-1521-7B52-7F5D009C41AB}"/>
                  </a:ext>
                </a:extLst>
              </p:cNvPr>
              <p:cNvSpPr>
                <a:spLocks noChangeArrowheads="1"/>
              </p:cNvSpPr>
              <p:nvPr/>
            </p:nvSpPr>
            <p:spPr bwMode="auto">
              <a:xfrm>
                <a:off x="3356" y="2545"/>
                <a:ext cx="31" cy="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a:t>
                </a:r>
                <a:endParaRPr lang="en-US" altLang="en-US" sz="1700">
                  <a:latin typeface="Arial" panose="020B0604020202020204" pitchFamily="34" charset="0"/>
                </a:endParaRPr>
              </a:p>
            </p:txBody>
          </p:sp>
          <p:sp>
            <p:nvSpPr>
              <p:cNvPr id="524453" name="Rectangle 165">
                <a:extLst>
                  <a:ext uri="{FF2B5EF4-FFF2-40B4-BE49-F238E27FC236}">
                    <a16:creationId xmlns:a16="http://schemas.microsoft.com/office/drawing/2014/main" id="{47DA73B6-FAFD-B9AB-1A37-69B15D76868E}"/>
                  </a:ext>
                </a:extLst>
              </p:cNvPr>
              <p:cNvSpPr>
                <a:spLocks noChangeArrowheads="1"/>
              </p:cNvSpPr>
              <p:nvPr/>
            </p:nvSpPr>
            <p:spPr bwMode="auto">
              <a:xfrm>
                <a:off x="3285" y="2484"/>
                <a:ext cx="47"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1</a:t>
                </a:r>
                <a:endParaRPr lang="en-US" altLang="en-US" sz="1700">
                  <a:latin typeface="Arial" panose="020B0604020202020204" pitchFamily="34" charset="0"/>
                </a:endParaRPr>
              </a:p>
            </p:txBody>
          </p:sp>
          <p:sp>
            <p:nvSpPr>
              <p:cNvPr id="524454" name="Rectangle 166">
                <a:extLst>
                  <a:ext uri="{FF2B5EF4-FFF2-40B4-BE49-F238E27FC236}">
                    <a16:creationId xmlns:a16="http://schemas.microsoft.com/office/drawing/2014/main" id="{094315E1-6426-4436-8018-E9404D3B78E3}"/>
                  </a:ext>
                </a:extLst>
              </p:cNvPr>
              <p:cNvSpPr>
                <a:spLocks noChangeArrowheads="1"/>
              </p:cNvSpPr>
              <p:nvPr/>
            </p:nvSpPr>
            <p:spPr bwMode="auto">
              <a:xfrm>
                <a:off x="3131" y="2663"/>
                <a:ext cx="120"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log</a:t>
                </a:r>
                <a:endParaRPr lang="en-US" altLang="en-US" sz="1700">
                  <a:latin typeface="Arial" panose="020B0604020202020204" pitchFamily="34" charset="0"/>
                </a:endParaRPr>
              </a:p>
            </p:txBody>
          </p:sp>
          <p:sp>
            <p:nvSpPr>
              <p:cNvPr id="524455" name="Rectangle 167">
                <a:extLst>
                  <a:ext uri="{FF2B5EF4-FFF2-40B4-BE49-F238E27FC236}">
                    <a16:creationId xmlns:a16="http://schemas.microsoft.com/office/drawing/2014/main" id="{092DD197-5DF2-2A31-EA9F-BEA2CFABA7D0}"/>
                  </a:ext>
                </a:extLst>
              </p:cNvPr>
              <p:cNvSpPr>
                <a:spLocks noChangeArrowheads="1"/>
              </p:cNvSpPr>
              <p:nvPr/>
            </p:nvSpPr>
            <p:spPr bwMode="auto">
              <a:xfrm>
                <a:off x="3022" y="2663"/>
                <a:ext cx="93"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10</a:t>
                </a:r>
                <a:endParaRPr lang="en-US" altLang="en-US" sz="1700">
                  <a:latin typeface="Arial" panose="020B0604020202020204" pitchFamily="34" charset="0"/>
                </a:endParaRPr>
              </a:p>
            </p:txBody>
          </p:sp>
          <p:sp>
            <p:nvSpPr>
              <p:cNvPr id="524456" name="Rectangle 168">
                <a:extLst>
                  <a:ext uri="{FF2B5EF4-FFF2-40B4-BE49-F238E27FC236}">
                    <a16:creationId xmlns:a16="http://schemas.microsoft.com/office/drawing/2014/main" id="{A651ACDF-338A-589F-9067-27EDB0C98BD9}"/>
                  </a:ext>
                </a:extLst>
              </p:cNvPr>
              <p:cNvSpPr>
                <a:spLocks noChangeArrowheads="1"/>
              </p:cNvSpPr>
              <p:nvPr/>
            </p:nvSpPr>
            <p:spPr bwMode="auto">
              <a:xfrm>
                <a:off x="2874" y="2652"/>
                <a:ext cx="56"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Symbol" panose="05050102010706020507" pitchFamily="18" charset="2"/>
                  </a:rPr>
                  <a:t>h</a:t>
                </a:r>
                <a:endParaRPr lang="en-US" altLang="en-US" sz="1700">
                  <a:latin typeface="Arial" panose="020B0604020202020204" pitchFamily="34" charset="0"/>
                </a:endParaRPr>
              </a:p>
            </p:txBody>
          </p:sp>
        </p:grpSp>
        <p:sp>
          <p:nvSpPr>
            <p:cNvPr id="524458" name="Rectangle 170">
              <a:extLst>
                <a:ext uri="{FF2B5EF4-FFF2-40B4-BE49-F238E27FC236}">
                  <a16:creationId xmlns:a16="http://schemas.microsoft.com/office/drawing/2014/main" id="{BA551ED8-A51F-CF16-6398-06B1FCC7D67F}"/>
                </a:ext>
              </a:extLst>
            </p:cNvPr>
            <p:cNvSpPr>
              <a:spLocks noChangeArrowheads="1"/>
            </p:cNvSpPr>
            <p:nvPr/>
          </p:nvSpPr>
          <p:spPr bwMode="auto">
            <a:xfrm>
              <a:off x="3837" y="3089"/>
              <a:ext cx="27" cy="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24459" name="Rectangle 171">
              <a:extLst>
                <a:ext uri="{FF2B5EF4-FFF2-40B4-BE49-F238E27FC236}">
                  <a16:creationId xmlns:a16="http://schemas.microsoft.com/office/drawing/2014/main" id="{7A877C4B-DE9E-CA90-E5E2-1A9AB4D260EC}"/>
                </a:ext>
              </a:extLst>
            </p:cNvPr>
            <p:cNvSpPr>
              <a:spLocks noChangeArrowheads="1"/>
            </p:cNvSpPr>
            <p:nvPr/>
          </p:nvSpPr>
          <p:spPr bwMode="auto">
            <a:xfrm>
              <a:off x="1750" y="2474"/>
              <a:ext cx="11"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60" name="Rectangle 172">
              <a:extLst>
                <a:ext uri="{FF2B5EF4-FFF2-40B4-BE49-F238E27FC236}">
                  <a16:creationId xmlns:a16="http://schemas.microsoft.com/office/drawing/2014/main" id="{484A9D6C-75C4-51AD-0F67-9A68F62068BE}"/>
                </a:ext>
              </a:extLst>
            </p:cNvPr>
            <p:cNvSpPr>
              <a:spLocks noChangeArrowheads="1"/>
            </p:cNvSpPr>
            <p:nvPr/>
          </p:nvSpPr>
          <p:spPr bwMode="auto">
            <a:xfrm>
              <a:off x="1761" y="2474"/>
              <a:ext cx="95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61" name="Rectangle 173">
              <a:extLst>
                <a:ext uri="{FF2B5EF4-FFF2-40B4-BE49-F238E27FC236}">
                  <a16:creationId xmlns:a16="http://schemas.microsoft.com/office/drawing/2014/main" id="{9B77107C-C5D9-F74A-0853-2600F667B664}"/>
                </a:ext>
              </a:extLst>
            </p:cNvPr>
            <p:cNvSpPr>
              <a:spLocks noChangeArrowheads="1"/>
            </p:cNvSpPr>
            <p:nvPr/>
          </p:nvSpPr>
          <p:spPr bwMode="auto">
            <a:xfrm>
              <a:off x="2718" y="2474"/>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62" name="Rectangle 174">
              <a:extLst>
                <a:ext uri="{FF2B5EF4-FFF2-40B4-BE49-F238E27FC236}">
                  <a16:creationId xmlns:a16="http://schemas.microsoft.com/office/drawing/2014/main" id="{3C1CE856-1F88-6973-9B3B-31CB5B96669F}"/>
                </a:ext>
              </a:extLst>
            </p:cNvPr>
            <p:cNvSpPr>
              <a:spLocks noChangeArrowheads="1"/>
            </p:cNvSpPr>
            <p:nvPr/>
          </p:nvSpPr>
          <p:spPr bwMode="auto">
            <a:xfrm>
              <a:off x="2724" y="2474"/>
              <a:ext cx="125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63" name="Rectangle 175">
              <a:extLst>
                <a:ext uri="{FF2B5EF4-FFF2-40B4-BE49-F238E27FC236}">
                  <a16:creationId xmlns:a16="http://schemas.microsoft.com/office/drawing/2014/main" id="{CF5B2BE1-88B1-97CD-FF49-78BE69E5F93C}"/>
                </a:ext>
              </a:extLst>
            </p:cNvPr>
            <p:cNvSpPr>
              <a:spLocks noChangeArrowheads="1"/>
            </p:cNvSpPr>
            <p:nvPr/>
          </p:nvSpPr>
          <p:spPr bwMode="auto">
            <a:xfrm>
              <a:off x="3981" y="2474"/>
              <a:ext cx="12"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64" name="Rectangle 176">
              <a:extLst>
                <a:ext uri="{FF2B5EF4-FFF2-40B4-BE49-F238E27FC236}">
                  <a16:creationId xmlns:a16="http://schemas.microsoft.com/office/drawing/2014/main" id="{8B8F682B-6F25-ED03-F75B-B1D15E11101D}"/>
                </a:ext>
              </a:extLst>
            </p:cNvPr>
            <p:cNvSpPr>
              <a:spLocks noChangeArrowheads="1"/>
            </p:cNvSpPr>
            <p:nvPr/>
          </p:nvSpPr>
          <p:spPr bwMode="auto">
            <a:xfrm>
              <a:off x="1750" y="2479"/>
              <a:ext cx="11" cy="11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65" name="Rectangle 177">
              <a:extLst>
                <a:ext uri="{FF2B5EF4-FFF2-40B4-BE49-F238E27FC236}">
                  <a16:creationId xmlns:a16="http://schemas.microsoft.com/office/drawing/2014/main" id="{B29F7594-B04A-A6A7-77FB-05B0FA2BC568}"/>
                </a:ext>
              </a:extLst>
            </p:cNvPr>
            <p:cNvSpPr>
              <a:spLocks noChangeArrowheads="1"/>
            </p:cNvSpPr>
            <p:nvPr/>
          </p:nvSpPr>
          <p:spPr bwMode="auto">
            <a:xfrm>
              <a:off x="1750" y="3671"/>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66" name="Rectangle 178">
              <a:extLst>
                <a:ext uri="{FF2B5EF4-FFF2-40B4-BE49-F238E27FC236}">
                  <a16:creationId xmlns:a16="http://schemas.microsoft.com/office/drawing/2014/main" id="{D1BC0290-AE34-4DB2-3DDA-F8837A4160A1}"/>
                </a:ext>
              </a:extLst>
            </p:cNvPr>
            <p:cNvSpPr>
              <a:spLocks noChangeArrowheads="1"/>
            </p:cNvSpPr>
            <p:nvPr/>
          </p:nvSpPr>
          <p:spPr bwMode="auto">
            <a:xfrm>
              <a:off x="1750" y="3671"/>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67" name="Rectangle 179">
              <a:extLst>
                <a:ext uri="{FF2B5EF4-FFF2-40B4-BE49-F238E27FC236}">
                  <a16:creationId xmlns:a16="http://schemas.microsoft.com/office/drawing/2014/main" id="{E2E7EDFA-E6A3-2487-BD64-15F7C01834A6}"/>
                </a:ext>
              </a:extLst>
            </p:cNvPr>
            <p:cNvSpPr>
              <a:spLocks noChangeArrowheads="1"/>
            </p:cNvSpPr>
            <p:nvPr/>
          </p:nvSpPr>
          <p:spPr bwMode="auto">
            <a:xfrm>
              <a:off x="1761" y="3671"/>
              <a:ext cx="957"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68" name="Rectangle 180">
              <a:extLst>
                <a:ext uri="{FF2B5EF4-FFF2-40B4-BE49-F238E27FC236}">
                  <a16:creationId xmlns:a16="http://schemas.microsoft.com/office/drawing/2014/main" id="{8818C34F-AD0E-E3C0-CFFF-E5F0BFDF2D84}"/>
                </a:ext>
              </a:extLst>
            </p:cNvPr>
            <p:cNvSpPr>
              <a:spLocks noChangeArrowheads="1"/>
            </p:cNvSpPr>
            <p:nvPr/>
          </p:nvSpPr>
          <p:spPr bwMode="auto">
            <a:xfrm>
              <a:off x="2718" y="2479"/>
              <a:ext cx="6" cy="11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69" name="Rectangle 181">
              <a:extLst>
                <a:ext uri="{FF2B5EF4-FFF2-40B4-BE49-F238E27FC236}">
                  <a16:creationId xmlns:a16="http://schemas.microsoft.com/office/drawing/2014/main" id="{A68C5471-5DF6-FE4B-8032-656B302ABA06}"/>
                </a:ext>
              </a:extLst>
            </p:cNvPr>
            <p:cNvSpPr>
              <a:spLocks noChangeArrowheads="1"/>
            </p:cNvSpPr>
            <p:nvPr/>
          </p:nvSpPr>
          <p:spPr bwMode="auto">
            <a:xfrm>
              <a:off x="2718" y="3671"/>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70" name="Rectangle 182">
              <a:extLst>
                <a:ext uri="{FF2B5EF4-FFF2-40B4-BE49-F238E27FC236}">
                  <a16:creationId xmlns:a16="http://schemas.microsoft.com/office/drawing/2014/main" id="{31E4615E-6B45-D27B-AFD2-84D903DC059F}"/>
                </a:ext>
              </a:extLst>
            </p:cNvPr>
            <p:cNvSpPr>
              <a:spLocks noChangeArrowheads="1"/>
            </p:cNvSpPr>
            <p:nvPr/>
          </p:nvSpPr>
          <p:spPr bwMode="auto">
            <a:xfrm>
              <a:off x="2730" y="3671"/>
              <a:ext cx="125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71" name="Rectangle 183">
              <a:extLst>
                <a:ext uri="{FF2B5EF4-FFF2-40B4-BE49-F238E27FC236}">
                  <a16:creationId xmlns:a16="http://schemas.microsoft.com/office/drawing/2014/main" id="{E33C0E5F-E95C-27D8-1C51-AF2304EC4DD8}"/>
                </a:ext>
              </a:extLst>
            </p:cNvPr>
            <p:cNvSpPr>
              <a:spLocks noChangeArrowheads="1"/>
            </p:cNvSpPr>
            <p:nvPr/>
          </p:nvSpPr>
          <p:spPr bwMode="auto">
            <a:xfrm>
              <a:off x="3981" y="2479"/>
              <a:ext cx="12" cy="119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72" name="Rectangle 184">
              <a:extLst>
                <a:ext uri="{FF2B5EF4-FFF2-40B4-BE49-F238E27FC236}">
                  <a16:creationId xmlns:a16="http://schemas.microsoft.com/office/drawing/2014/main" id="{5273A69D-E006-7268-0459-24F8DFA22557}"/>
                </a:ext>
              </a:extLst>
            </p:cNvPr>
            <p:cNvSpPr>
              <a:spLocks noChangeArrowheads="1"/>
            </p:cNvSpPr>
            <p:nvPr/>
          </p:nvSpPr>
          <p:spPr bwMode="auto">
            <a:xfrm>
              <a:off x="3981" y="3671"/>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4473" name="Rectangle 185">
              <a:extLst>
                <a:ext uri="{FF2B5EF4-FFF2-40B4-BE49-F238E27FC236}">
                  <a16:creationId xmlns:a16="http://schemas.microsoft.com/office/drawing/2014/main" id="{7FDE37F3-B8E1-2805-2FC4-429157997D62}"/>
                </a:ext>
              </a:extLst>
            </p:cNvPr>
            <p:cNvSpPr>
              <a:spLocks noChangeArrowheads="1"/>
            </p:cNvSpPr>
            <p:nvPr/>
          </p:nvSpPr>
          <p:spPr bwMode="auto">
            <a:xfrm>
              <a:off x="3981" y="3671"/>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24477" name="Text Box 189">
            <a:extLst>
              <a:ext uri="{FF2B5EF4-FFF2-40B4-BE49-F238E27FC236}">
                <a16:creationId xmlns:a16="http://schemas.microsoft.com/office/drawing/2014/main" id="{BD0EDCE8-5CA8-6CC7-CD46-7B024FC78294}"/>
              </a:ext>
            </a:extLst>
          </p:cNvPr>
          <p:cNvSpPr txBox="1">
            <a:spLocks noChangeArrowheads="1"/>
          </p:cNvSpPr>
          <p:nvPr/>
        </p:nvSpPr>
        <p:spPr bwMode="auto">
          <a:xfrm>
            <a:off x="7391400" y="60198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14.4-17</a:t>
            </a:r>
            <a:endParaRPr lang="en-US" altLang="en-US" sz="1300">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8" name="Rectangle 2">
            <a:extLst>
              <a:ext uri="{FF2B5EF4-FFF2-40B4-BE49-F238E27FC236}">
                <a16:creationId xmlns:a16="http://schemas.microsoft.com/office/drawing/2014/main" id="{96A6D74B-22A1-3ECB-02DA-31739CE918EC}"/>
              </a:ext>
            </a:extLst>
          </p:cNvPr>
          <p:cNvSpPr>
            <a:spLocks noGrp="1" noChangeArrowheads="1"/>
          </p:cNvSpPr>
          <p:nvPr>
            <p:ph type="title"/>
          </p:nvPr>
        </p:nvSpPr>
        <p:spPr/>
        <p:txBody>
          <a:bodyPr/>
          <a:lstStyle/>
          <a:p>
            <a:r>
              <a:rPr lang="en-US" altLang="en-US"/>
              <a:t>Parameter Design Process - Analysis</a:t>
            </a:r>
          </a:p>
        </p:txBody>
      </p:sp>
      <p:sp>
        <p:nvSpPr>
          <p:cNvPr id="531459" name="Rectangle 3">
            <a:extLst>
              <a:ext uri="{FF2B5EF4-FFF2-40B4-BE49-F238E27FC236}">
                <a16:creationId xmlns:a16="http://schemas.microsoft.com/office/drawing/2014/main" id="{3E9F0D6D-524C-B076-8F88-3A1AFF097B78}"/>
              </a:ext>
            </a:extLst>
          </p:cNvPr>
          <p:cNvSpPr>
            <a:spLocks noGrp="1" noChangeArrowheads="1"/>
          </p:cNvSpPr>
          <p:nvPr>
            <p:ph type="body" idx="1"/>
          </p:nvPr>
        </p:nvSpPr>
        <p:spPr/>
        <p:txBody>
          <a:bodyPr/>
          <a:lstStyle/>
          <a:p>
            <a:pPr lvl="1">
              <a:buFontTx/>
              <a:buNone/>
            </a:pPr>
            <a:r>
              <a:rPr lang="en-US" altLang="en-US"/>
              <a:t>d) Calculate the predicted process average based on the following equation:</a:t>
            </a:r>
          </a:p>
        </p:txBody>
      </p:sp>
      <p:sp>
        <p:nvSpPr>
          <p:cNvPr id="531461" name="Rectangle 5">
            <a:extLst>
              <a:ext uri="{FF2B5EF4-FFF2-40B4-BE49-F238E27FC236}">
                <a16:creationId xmlns:a16="http://schemas.microsoft.com/office/drawing/2014/main" id="{4535DFFA-887A-16E9-3FA9-E4002A372B63}"/>
              </a:ext>
            </a:extLst>
          </p:cNvPr>
          <p:cNvSpPr>
            <a:spLocks noChangeArrowheads="1"/>
          </p:cNvSpPr>
          <p:nvPr/>
        </p:nvSpPr>
        <p:spPr bwMode="auto">
          <a:xfrm>
            <a:off x="0" y="2462213"/>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31460" name="Object 4">
            <a:extLst>
              <a:ext uri="{FF2B5EF4-FFF2-40B4-BE49-F238E27FC236}">
                <a16:creationId xmlns:a16="http://schemas.microsoft.com/office/drawing/2014/main" id="{8189BB61-8F06-E5FA-9E2A-1E62445C6277}"/>
              </a:ext>
            </a:extLst>
          </p:cNvPr>
          <p:cNvGraphicFramePr>
            <a:graphicFrameLocks noChangeAspect="1"/>
          </p:cNvGraphicFramePr>
          <p:nvPr/>
        </p:nvGraphicFramePr>
        <p:xfrm>
          <a:off x="1066800" y="1905000"/>
          <a:ext cx="6629400" cy="2900363"/>
        </p:xfrm>
        <a:graphic>
          <a:graphicData uri="http://schemas.openxmlformats.org/presentationml/2006/ole">
            <mc:AlternateContent xmlns:mc="http://schemas.openxmlformats.org/markup-compatibility/2006">
              <mc:Choice xmlns:v="urn:schemas-microsoft-com:vml" Requires="v">
                <p:oleObj name="Equation" r:id="rId2" imgW="4419600" imgH="1930400" progId="Equation.3">
                  <p:embed/>
                </p:oleObj>
              </mc:Choice>
              <mc:Fallback>
                <p:oleObj name="Equation" r:id="rId2" imgW="4419600" imgH="1930400"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905000"/>
                        <a:ext cx="6629400" cy="2900363"/>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31462" name="Text Box 6">
            <a:extLst>
              <a:ext uri="{FF2B5EF4-FFF2-40B4-BE49-F238E27FC236}">
                <a16:creationId xmlns:a16="http://schemas.microsoft.com/office/drawing/2014/main" id="{D2F7595F-5694-F4EC-C2F2-7FD0200228A6}"/>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14.4-16</a:t>
            </a:r>
            <a:endParaRPr lang="en-US" altLang="en-US" sz="1300">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2" name="Rectangle 2">
            <a:extLst>
              <a:ext uri="{FF2B5EF4-FFF2-40B4-BE49-F238E27FC236}">
                <a16:creationId xmlns:a16="http://schemas.microsoft.com/office/drawing/2014/main" id="{73F59AAA-C228-54BF-3A8F-F18C07CB6FED}"/>
              </a:ext>
            </a:extLst>
          </p:cNvPr>
          <p:cNvSpPr>
            <a:spLocks noGrp="1" noChangeArrowheads="1"/>
          </p:cNvSpPr>
          <p:nvPr>
            <p:ph type="title"/>
          </p:nvPr>
        </p:nvSpPr>
        <p:spPr/>
        <p:txBody>
          <a:bodyPr/>
          <a:lstStyle/>
          <a:p>
            <a:r>
              <a:rPr lang="en-US" altLang="en-US"/>
              <a:t>Parameter Design Process - Analysis</a:t>
            </a:r>
          </a:p>
        </p:txBody>
      </p:sp>
      <p:sp>
        <p:nvSpPr>
          <p:cNvPr id="532483" name="Rectangle 3">
            <a:extLst>
              <a:ext uri="{FF2B5EF4-FFF2-40B4-BE49-F238E27FC236}">
                <a16:creationId xmlns:a16="http://schemas.microsoft.com/office/drawing/2014/main" id="{24027252-395B-0E86-F3AC-F5590FC73BEC}"/>
              </a:ext>
            </a:extLst>
          </p:cNvPr>
          <p:cNvSpPr>
            <a:spLocks noGrp="1" noChangeArrowheads="1"/>
          </p:cNvSpPr>
          <p:nvPr>
            <p:ph type="body" idx="1"/>
          </p:nvPr>
        </p:nvSpPr>
        <p:spPr/>
        <p:txBody>
          <a:bodyPr/>
          <a:lstStyle/>
          <a:p>
            <a:pPr marL="381000" indent="-381000">
              <a:buFont typeface="Symbol" panose="05050102010706020507" pitchFamily="18" charset="2"/>
              <a:buAutoNum type="arabicPeriod" startAt="6"/>
            </a:pPr>
            <a:r>
              <a:rPr lang="en-US" altLang="en-US" b="1" i="1"/>
              <a:t>Perform a Confirmatory Experiment</a:t>
            </a:r>
            <a:r>
              <a:rPr lang="en-US" altLang="en-US"/>
              <a:t>  - Run an experiment at the optimum conditions found above.  If an outer array was used in the DE/OA, run the confirmatory experiment at these noise levels.  Calculate the average response (</a:t>
            </a:r>
            <a:r>
              <a:rPr lang="en-US" altLang="en-US" b="1"/>
              <a:t>not</a:t>
            </a:r>
            <a:r>
              <a:rPr lang="en-US" altLang="en-US"/>
              <a:t> the S/N Ratio) at these noise levels and compare to the target value (for Nominal is Best cases). </a:t>
            </a:r>
          </a:p>
          <a:p>
            <a:pPr marL="381000" indent="-381000">
              <a:buFont typeface="Symbol" panose="05050102010706020507" pitchFamily="18" charset="2"/>
              <a:buAutoNum type="arabicPeriod" startAt="6"/>
            </a:pPr>
            <a:endParaRPr lang="en-US" altLang="en-US"/>
          </a:p>
          <a:p>
            <a:pPr marL="381000" indent="-381000">
              <a:buFont typeface="Symbol" panose="05050102010706020507" pitchFamily="18" charset="2"/>
              <a:buAutoNum type="arabicPeriod" startAt="6"/>
            </a:pPr>
            <a:endParaRPr lang="en-US" altLang="en-US"/>
          </a:p>
          <a:p>
            <a:pPr marL="381000" indent="-381000">
              <a:buFont typeface="Symbol" panose="05050102010706020507" pitchFamily="18" charset="2"/>
              <a:buAutoNum type="arabicPeriod" startAt="6"/>
            </a:pPr>
            <a:r>
              <a:rPr lang="en-US" altLang="en-US" b="1" i="1"/>
              <a:t>Evaluate the Loss</a:t>
            </a:r>
            <a:r>
              <a:rPr lang="en-US" altLang="en-US" i="1"/>
              <a:t> -</a:t>
            </a:r>
            <a:r>
              <a:rPr lang="en-US" altLang="en-US"/>
              <a:t> The </a:t>
            </a:r>
            <a:r>
              <a:rPr lang="en-US" altLang="en-US" i="1"/>
              <a:t>anti-log</a:t>
            </a:r>
            <a:r>
              <a:rPr lang="en-US" altLang="en-US"/>
              <a:t> of the Signal-to-Noise Ratio at the optimum condition can be input directly to the Loss Function and the average Loss per unit can be estimated.  If this Loss is relatively small compared to the price of the product, the study may be concluded at this point.  Otherwise, the process may then proceed to </a:t>
            </a:r>
            <a:r>
              <a:rPr lang="en-US" altLang="en-US" i="1"/>
              <a:t>Tolerance design</a:t>
            </a:r>
            <a:r>
              <a:rPr lang="en-US" altLang="en-US"/>
              <a:t> phase.</a:t>
            </a:r>
          </a:p>
        </p:txBody>
      </p:sp>
      <p:sp>
        <p:nvSpPr>
          <p:cNvPr id="532484" name="Text Box 4">
            <a:extLst>
              <a:ext uri="{FF2B5EF4-FFF2-40B4-BE49-F238E27FC236}">
                <a16:creationId xmlns:a16="http://schemas.microsoft.com/office/drawing/2014/main" id="{1BADB7AD-0704-7327-CA03-BA2E8B6F0EE6}"/>
              </a:ext>
            </a:extLst>
          </p:cNvPr>
          <p:cNvSpPr txBox="1">
            <a:spLocks noChangeArrowheads="1"/>
          </p:cNvSpPr>
          <p:nvPr/>
        </p:nvSpPr>
        <p:spPr bwMode="auto">
          <a:xfrm>
            <a:off x="67818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14.4-16</a:t>
            </a:r>
            <a:endParaRPr lang="en-US" altLang="en-US" sz="1300">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3508" name="Rectangle 4">
            <a:extLst>
              <a:ext uri="{FF2B5EF4-FFF2-40B4-BE49-F238E27FC236}">
                <a16:creationId xmlns:a16="http://schemas.microsoft.com/office/drawing/2014/main" id="{05E0605B-B69C-C920-61C2-DE3FC6D404CC}"/>
              </a:ext>
            </a:extLst>
          </p:cNvPr>
          <p:cNvSpPr>
            <a:spLocks noGrp="1" noChangeArrowheads="1"/>
          </p:cNvSpPr>
          <p:nvPr>
            <p:ph type="title"/>
          </p:nvPr>
        </p:nvSpPr>
        <p:spPr/>
        <p:txBody>
          <a:bodyPr/>
          <a:lstStyle/>
          <a:p>
            <a:r>
              <a:rPr lang="en-US" altLang="en-US"/>
              <a:t>Parameter Design Opportunities</a:t>
            </a:r>
          </a:p>
        </p:txBody>
      </p:sp>
      <p:grpSp>
        <p:nvGrpSpPr>
          <p:cNvPr id="533719" name="Group 215">
            <a:extLst>
              <a:ext uri="{FF2B5EF4-FFF2-40B4-BE49-F238E27FC236}">
                <a16:creationId xmlns:a16="http://schemas.microsoft.com/office/drawing/2014/main" id="{86EFAEB1-15E3-4243-7996-D7AEABC1E19A}"/>
              </a:ext>
            </a:extLst>
          </p:cNvPr>
          <p:cNvGrpSpPr>
            <a:grpSpLocks/>
          </p:cNvGrpSpPr>
          <p:nvPr/>
        </p:nvGrpSpPr>
        <p:grpSpPr bwMode="auto">
          <a:xfrm>
            <a:off x="152400" y="1419225"/>
            <a:ext cx="8763000" cy="4645025"/>
            <a:chOff x="820" y="1278"/>
            <a:chExt cx="4101" cy="2174"/>
          </a:xfrm>
        </p:grpSpPr>
        <p:grpSp>
          <p:nvGrpSpPr>
            <p:cNvPr id="533712" name="Group 208">
              <a:extLst>
                <a:ext uri="{FF2B5EF4-FFF2-40B4-BE49-F238E27FC236}">
                  <a16:creationId xmlns:a16="http://schemas.microsoft.com/office/drawing/2014/main" id="{E8E7BD76-A833-8BAC-BCA5-2DFF50C05D19}"/>
                </a:ext>
              </a:extLst>
            </p:cNvPr>
            <p:cNvGrpSpPr>
              <a:grpSpLocks/>
            </p:cNvGrpSpPr>
            <p:nvPr/>
          </p:nvGrpSpPr>
          <p:grpSpPr bwMode="auto">
            <a:xfrm>
              <a:off x="820" y="1278"/>
              <a:ext cx="4101" cy="2174"/>
              <a:chOff x="820" y="1278"/>
              <a:chExt cx="4101" cy="2174"/>
            </a:xfrm>
          </p:grpSpPr>
          <p:sp>
            <p:nvSpPr>
              <p:cNvPr id="533512" name="Rectangle 8">
                <a:extLst>
                  <a:ext uri="{FF2B5EF4-FFF2-40B4-BE49-F238E27FC236}">
                    <a16:creationId xmlns:a16="http://schemas.microsoft.com/office/drawing/2014/main" id="{B0322FEF-18A6-E289-0AA9-92EBFA0D434A}"/>
                  </a:ext>
                </a:extLst>
              </p:cNvPr>
              <p:cNvSpPr>
                <a:spLocks noChangeArrowheads="1"/>
              </p:cNvSpPr>
              <p:nvPr/>
            </p:nvSpPr>
            <p:spPr bwMode="auto">
              <a:xfrm>
                <a:off x="832" y="1290"/>
                <a:ext cx="37"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13" name="Rectangle 9">
                <a:extLst>
                  <a:ext uri="{FF2B5EF4-FFF2-40B4-BE49-F238E27FC236}">
                    <a16:creationId xmlns:a16="http://schemas.microsoft.com/office/drawing/2014/main" id="{B0C33F09-5327-6FD0-7C23-2D35A6467AA7}"/>
                  </a:ext>
                </a:extLst>
              </p:cNvPr>
              <p:cNvSpPr>
                <a:spLocks noChangeArrowheads="1"/>
              </p:cNvSpPr>
              <p:nvPr/>
            </p:nvSpPr>
            <p:spPr bwMode="auto">
              <a:xfrm>
                <a:off x="1640" y="1290"/>
                <a:ext cx="40"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14" name="Rectangle 10">
                <a:extLst>
                  <a:ext uri="{FF2B5EF4-FFF2-40B4-BE49-F238E27FC236}">
                    <a16:creationId xmlns:a16="http://schemas.microsoft.com/office/drawing/2014/main" id="{AD0999B7-479E-2DF4-CB26-EF5C88134A1E}"/>
                  </a:ext>
                </a:extLst>
              </p:cNvPr>
              <p:cNvSpPr>
                <a:spLocks noChangeArrowheads="1"/>
              </p:cNvSpPr>
              <p:nvPr/>
            </p:nvSpPr>
            <p:spPr bwMode="auto">
              <a:xfrm>
                <a:off x="869" y="1290"/>
                <a:ext cx="771"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15" name="Rectangle 11">
                <a:extLst>
                  <a:ext uri="{FF2B5EF4-FFF2-40B4-BE49-F238E27FC236}">
                    <a16:creationId xmlns:a16="http://schemas.microsoft.com/office/drawing/2014/main" id="{5135805F-26EA-D500-097F-C576EF6C6B94}"/>
                  </a:ext>
                </a:extLst>
              </p:cNvPr>
              <p:cNvSpPr>
                <a:spLocks noChangeArrowheads="1"/>
              </p:cNvSpPr>
              <p:nvPr/>
            </p:nvSpPr>
            <p:spPr bwMode="auto">
              <a:xfrm>
                <a:off x="869" y="1290"/>
                <a:ext cx="22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Case</a:t>
                </a:r>
                <a:endParaRPr lang="en-US" altLang="en-US" sz="1700">
                  <a:latin typeface="Arial" panose="020B0604020202020204" pitchFamily="34" charset="0"/>
                </a:endParaRPr>
              </a:p>
            </p:txBody>
          </p:sp>
          <p:sp>
            <p:nvSpPr>
              <p:cNvPr id="533516" name="Rectangle 12">
                <a:extLst>
                  <a:ext uri="{FF2B5EF4-FFF2-40B4-BE49-F238E27FC236}">
                    <a16:creationId xmlns:a16="http://schemas.microsoft.com/office/drawing/2014/main" id="{593F1BB5-EE9E-26FA-954C-C6447F3F16D4}"/>
                  </a:ext>
                </a:extLst>
              </p:cNvPr>
              <p:cNvSpPr>
                <a:spLocks noChangeArrowheads="1"/>
              </p:cNvSpPr>
              <p:nvPr/>
            </p:nvSpPr>
            <p:spPr bwMode="auto">
              <a:xfrm>
                <a:off x="1100" y="1290"/>
                <a:ext cx="2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33517" name="Rectangle 13">
                <a:extLst>
                  <a:ext uri="{FF2B5EF4-FFF2-40B4-BE49-F238E27FC236}">
                    <a16:creationId xmlns:a16="http://schemas.microsoft.com/office/drawing/2014/main" id="{23A33882-A739-FD38-FD97-ED1E884CE6A1}"/>
                  </a:ext>
                </a:extLst>
              </p:cNvPr>
              <p:cNvSpPr>
                <a:spLocks noChangeArrowheads="1"/>
              </p:cNvSpPr>
              <p:nvPr/>
            </p:nvSpPr>
            <p:spPr bwMode="auto">
              <a:xfrm>
                <a:off x="1686" y="1290"/>
                <a:ext cx="41"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18" name="Rectangle 14">
                <a:extLst>
                  <a:ext uri="{FF2B5EF4-FFF2-40B4-BE49-F238E27FC236}">
                    <a16:creationId xmlns:a16="http://schemas.microsoft.com/office/drawing/2014/main" id="{1086F020-2164-A641-DADB-156D10E95AC3}"/>
                  </a:ext>
                </a:extLst>
              </p:cNvPr>
              <p:cNvSpPr>
                <a:spLocks noChangeArrowheads="1"/>
              </p:cNvSpPr>
              <p:nvPr/>
            </p:nvSpPr>
            <p:spPr bwMode="auto">
              <a:xfrm>
                <a:off x="3332" y="1290"/>
                <a:ext cx="40"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19" name="Rectangle 15">
                <a:extLst>
                  <a:ext uri="{FF2B5EF4-FFF2-40B4-BE49-F238E27FC236}">
                    <a16:creationId xmlns:a16="http://schemas.microsoft.com/office/drawing/2014/main" id="{0C051FFF-D58A-5D4C-C03A-6E7B3AEA200E}"/>
                  </a:ext>
                </a:extLst>
              </p:cNvPr>
              <p:cNvSpPr>
                <a:spLocks noChangeArrowheads="1"/>
              </p:cNvSpPr>
              <p:nvPr/>
            </p:nvSpPr>
            <p:spPr bwMode="auto">
              <a:xfrm>
                <a:off x="1727" y="1290"/>
                <a:ext cx="1605"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20" name="Rectangle 16">
                <a:extLst>
                  <a:ext uri="{FF2B5EF4-FFF2-40B4-BE49-F238E27FC236}">
                    <a16:creationId xmlns:a16="http://schemas.microsoft.com/office/drawing/2014/main" id="{9265A718-E354-EF47-3897-89D3637DC961}"/>
                  </a:ext>
                </a:extLst>
              </p:cNvPr>
              <p:cNvSpPr>
                <a:spLocks noChangeArrowheads="1"/>
              </p:cNvSpPr>
              <p:nvPr/>
            </p:nvSpPr>
            <p:spPr bwMode="auto">
              <a:xfrm>
                <a:off x="1727" y="1290"/>
                <a:ext cx="52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Description</a:t>
                </a:r>
                <a:endParaRPr lang="en-US" altLang="en-US" sz="1700">
                  <a:latin typeface="Arial" panose="020B0604020202020204" pitchFamily="34" charset="0"/>
                </a:endParaRPr>
              </a:p>
            </p:txBody>
          </p:sp>
          <p:sp>
            <p:nvSpPr>
              <p:cNvPr id="533521" name="Rectangle 17">
                <a:extLst>
                  <a:ext uri="{FF2B5EF4-FFF2-40B4-BE49-F238E27FC236}">
                    <a16:creationId xmlns:a16="http://schemas.microsoft.com/office/drawing/2014/main" id="{9A5DEA30-A550-A992-2F7C-BF9FA0DEFB3F}"/>
                  </a:ext>
                </a:extLst>
              </p:cNvPr>
              <p:cNvSpPr>
                <a:spLocks noChangeArrowheads="1"/>
              </p:cNvSpPr>
              <p:nvPr/>
            </p:nvSpPr>
            <p:spPr bwMode="auto">
              <a:xfrm>
                <a:off x="2255" y="1290"/>
                <a:ext cx="2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33522" name="Rectangle 18">
                <a:extLst>
                  <a:ext uri="{FF2B5EF4-FFF2-40B4-BE49-F238E27FC236}">
                    <a16:creationId xmlns:a16="http://schemas.microsoft.com/office/drawing/2014/main" id="{CF246CC1-45FD-C059-BFA4-37D9E1C8BAA9}"/>
                  </a:ext>
                </a:extLst>
              </p:cNvPr>
              <p:cNvSpPr>
                <a:spLocks noChangeArrowheads="1"/>
              </p:cNvSpPr>
              <p:nvPr/>
            </p:nvSpPr>
            <p:spPr bwMode="auto">
              <a:xfrm>
                <a:off x="3378" y="1290"/>
                <a:ext cx="40"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23" name="Rectangle 19">
                <a:extLst>
                  <a:ext uri="{FF2B5EF4-FFF2-40B4-BE49-F238E27FC236}">
                    <a16:creationId xmlns:a16="http://schemas.microsoft.com/office/drawing/2014/main" id="{CA7A0CBC-6727-9417-05ED-D38D5F03245F}"/>
                  </a:ext>
                </a:extLst>
              </p:cNvPr>
              <p:cNvSpPr>
                <a:spLocks noChangeArrowheads="1"/>
              </p:cNvSpPr>
              <p:nvPr/>
            </p:nvSpPr>
            <p:spPr bwMode="auto">
              <a:xfrm>
                <a:off x="4872" y="1290"/>
                <a:ext cx="38" cy="110"/>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24" name="Rectangle 20">
                <a:extLst>
                  <a:ext uri="{FF2B5EF4-FFF2-40B4-BE49-F238E27FC236}">
                    <a16:creationId xmlns:a16="http://schemas.microsoft.com/office/drawing/2014/main" id="{B7EFB677-6B59-47D1-A13A-CC798C745E47}"/>
                  </a:ext>
                </a:extLst>
              </p:cNvPr>
              <p:cNvSpPr>
                <a:spLocks noChangeArrowheads="1"/>
              </p:cNvSpPr>
              <p:nvPr/>
            </p:nvSpPr>
            <p:spPr bwMode="auto">
              <a:xfrm>
                <a:off x="3418" y="1290"/>
                <a:ext cx="1454" cy="11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25" name="Rectangle 21">
                <a:extLst>
                  <a:ext uri="{FF2B5EF4-FFF2-40B4-BE49-F238E27FC236}">
                    <a16:creationId xmlns:a16="http://schemas.microsoft.com/office/drawing/2014/main" id="{82FC16F9-4E64-B665-A2F4-01D4BBABDF6E}"/>
                  </a:ext>
                </a:extLst>
              </p:cNvPr>
              <p:cNvSpPr>
                <a:spLocks noChangeArrowheads="1"/>
              </p:cNvSpPr>
              <p:nvPr/>
            </p:nvSpPr>
            <p:spPr bwMode="auto">
              <a:xfrm>
                <a:off x="3418" y="1290"/>
                <a:ext cx="391"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Example</a:t>
                </a:r>
                <a:endParaRPr lang="en-US" altLang="en-US" sz="1700">
                  <a:latin typeface="Arial" panose="020B0604020202020204" pitchFamily="34" charset="0"/>
                </a:endParaRPr>
              </a:p>
            </p:txBody>
          </p:sp>
          <p:sp>
            <p:nvSpPr>
              <p:cNvPr id="533526" name="Rectangle 22">
                <a:extLst>
                  <a:ext uri="{FF2B5EF4-FFF2-40B4-BE49-F238E27FC236}">
                    <a16:creationId xmlns:a16="http://schemas.microsoft.com/office/drawing/2014/main" id="{AB9EA279-F53C-2290-D39E-244A14F2F35E}"/>
                  </a:ext>
                </a:extLst>
              </p:cNvPr>
              <p:cNvSpPr>
                <a:spLocks noChangeArrowheads="1"/>
              </p:cNvSpPr>
              <p:nvPr/>
            </p:nvSpPr>
            <p:spPr bwMode="auto">
              <a:xfrm>
                <a:off x="3813" y="1290"/>
                <a:ext cx="2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b="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33527" name="Rectangle 23">
                <a:extLst>
                  <a:ext uri="{FF2B5EF4-FFF2-40B4-BE49-F238E27FC236}">
                    <a16:creationId xmlns:a16="http://schemas.microsoft.com/office/drawing/2014/main" id="{8343E94F-558B-ECF9-3D80-F6A3A0726E16}"/>
                  </a:ext>
                </a:extLst>
              </p:cNvPr>
              <p:cNvSpPr>
                <a:spLocks noChangeArrowheads="1"/>
              </p:cNvSpPr>
              <p:nvPr/>
            </p:nvSpPr>
            <p:spPr bwMode="auto">
              <a:xfrm>
                <a:off x="820" y="1278"/>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28" name="Rectangle 24">
                <a:extLst>
                  <a:ext uri="{FF2B5EF4-FFF2-40B4-BE49-F238E27FC236}">
                    <a16:creationId xmlns:a16="http://schemas.microsoft.com/office/drawing/2014/main" id="{55997F69-4F6A-5BC8-C290-8926E0153A50}"/>
                  </a:ext>
                </a:extLst>
              </p:cNvPr>
              <p:cNvSpPr>
                <a:spLocks noChangeArrowheads="1"/>
              </p:cNvSpPr>
              <p:nvPr/>
            </p:nvSpPr>
            <p:spPr bwMode="auto">
              <a:xfrm>
                <a:off x="820" y="1278"/>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29" name="Rectangle 25">
                <a:extLst>
                  <a:ext uri="{FF2B5EF4-FFF2-40B4-BE49-F238E27FC236}">
                    <a16:creationId xmlns:a16="http://schemas.microsoft.com/office/drawing/2014/main" id="{A807316A-509A-DC6C-294F-4FE36FEA4B82}"/>
                  </a:ext>
                </a:extLst>
              </p:cNvPr>
              <p:cNvSpPr>
                <a:spLocks noChangeArrowheads="1"/>
              </p:cNvSpPr>
              <p:nvPr/>
            </p:nvSpPr>
            <p:spPr bwMode="auto">
              <a:xfrm>
                <a:off x="832" y="1278"/>
                <a:ext cx="848"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30" name="Rectangle 26">
                <a:extLst>
                  <a:ext uri="{FF2B5EF4-FFF2-40B4-BE49-F238E27FC236}">
                    <a16:creationId xmlns:a16="http://schemas.microsoft.com/office/drawing/2014/main" id="{6D27D102-341D-0055-608F-418A5E34B0B6}"/>
                  </a:ext>
                </a:extLst>
              </p:cNvPr>
              <p:cNvSpPr>
                <a:spLocks noChangeArrowheads="1"/>
              </p:cNvSpPr>
              <p:nvPr/>
            </p:nvSpPr>
            <p:spPr bwMode="auto">
              <a:xfrm>
                <a:off x="832" y="1290"/>
                <a:ext cx="848"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31" name="Rectangle 27">
                <a:extLst>
                  <a:ext uri="{FF2B5EF4-FFF2-40B4-BE49-F238E27FC236}">
                    <a16:creationId xmlns:a16="http://schemas.microsoft.com/office/drawing/2014/main" id="{CCB30219-4C8C-670A-F787-299E8386346B}"/>
                  </a:ext>
                </a:extLst>
              </p:cNvPr>
              <p:cNvSpPr>
                <a:spLocks noChangeArrowheads="1"/>
              </p:cNvSpPr>
              <p:nvPr/>
            </p:nvSpPr>
            <p:spPr bwMode="auto">
              <a:xfrm>
                <a:off x="1686" y="1290"/>
                <a:ext cx="6"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32" name="Rectangle 28">
                <a:extLst>
                  <a:ext uri="{FF2B5EF4-FFF2-40B4-BE49-F238E27FC236}">
                    <a16:creationId xmlns:a16="http://schemas.microsoft.com/office/drawing/2014/main" id="{1877C16A-4372-255B-94FF-86797F05714A}"/>
                  </a:ext>
                </a:extLst>
              </p:cNvPr>
              <p:cNvSpPr>
                <a:spLocks noChangeArrowheads="1"/>
              </p:cNvSpPr>
              <p:nvPr/>
            </p:nvSpPr>
            <p:spPr bwMode="auto">
              <a:xfrm>
                <a:off x="1680" y="1290"/>
                <a:ext cx="6"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33" name="Rectangle 29">
                <a:extLst>
                  <a:ext uri="{FF2B5EF4-FFF2-40B4-BE49-F238E27FC236}">
                    <a16:creationId xmlns:a16="http://schemas.microsoft.com/office/drawing/2014/main" id="{F485969A-1BEE-1C58-93C0-D4BC752A58F5}"/>
                  </a:ext>
                </a:extLst>
              </p:cNvPr>
              <p:cNvSpPr>
                <a:spLocks noChangeArrowheads="1"/>
              </p:cNvSpPr>
              <p:nvPr/>
            </p:nvSpPr>
            <p:spPr bwMode="auto">
              <a:xfrm>
                <a:off x="1680" y="1278"/>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34" name="Rectangle 30">
                <a:extLst>
                  <a:ext uri="{FF2B5EF4-FFF2-40B4-BE49-F238E27FC236}">
                    <a16:creationId xmlns:a16="http://schemas.microsoft.com/office/drawing/2014/main" id="{B62CA6AA-2292-812B-13F1-FAD76E9106B8}"/>
                  </a:ext>
                </a:extLst>
              </p:cNvPr>
              <p:cNvSpPr>
                <a:spLocks noChangeArrowheads="1"/>
              </p:cNvSpPr>
              <p:nvPr/>
            </p:nvSpPr>
            <p:spPr bwMode="auto">
              <a:xfrm>
                <a:off x="1692" y="1278"/>
                <a:ext cx="1680"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35" name="Rectangle 31">
                <a:extLst>
                  <a:ext uri="{FF2B5EF4-FFF2-40B4-BE49-F238E27FC236}">
                    <a16:creationId xmlns:a16="http://schemas.microsoft.com/office/drawing/2014/main" id="{58692409-C5A4-1CAB-2FDE-01F99C7248B9}"/>
                  </a:ext>
                </a:extLst>
              </p:cNvPr>
              <p:cNvSpPr>
                <a:spLocks noChangeArrowheads="1"/>
              </p:cNvSpPr>
              <p:nvPr/>
            </p:nvSpPr>
            <p:spPr bwMode="auto">
              <a:xfrm>
                <a:off x="1692" y="1290"/>
                <a:ext cx="1680"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36" name="Rectangle 32">
                <a:extLst>
                  <a:ext uri="{FF2B5EF4-FFF2-40B4-BE49-F238E27FC236}">
                    <a16:creationId xmlns:a16="http://schemas.microsoft.com/office/drawing/2014/main" id="{FD9A92FA-B17A-0224-95D0-60A997FAC5F2}"/>
                  </a:ext>
                </a:extLst>
              </p:cNvPr>
              <p:cNvSpPr>
                <a:spLocks noChangeArrowheads="1"/>
              </p:cNvSpPr>
              <p:nvPr/>
            </p:nvSpPr>
            <p:spPr bwMode="auto">
              <a:xfrm>
                <a:off x="3378" y="1290"/>
                <a:ext cx="5"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37" name="Rectangle 33">
                <a:extLst>
                  <a:ext uri="{FF2B5EF4-FFF2-40B4-BE49-F238E27FC236}">
                    <a16:creationId xmlns:a16="http://schemas.microsoft.com/office/drawing/2014/main" id="{FBD9453C-1875-7C24-0A93-680F5D0F3BA1}"/>
                  </a:ext>
                </a:extLst>
              </p:cNvPr>
              <p:cNvSpPr>
                <a:spLocks noChangeArrowheads="1"/>
              </p:cNvSpPr>
              <p:nvPr/>
            </p:nvSpPr>
            <p:spPr bwMode="auto">
              <a:xfrm>
                <a:off x="3372" y="1290"/>
                <a:ext cx="6"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38" name="Rectangle 34">
                <a:extLst>
                  <a:ext uri="{FF2B5EF4-FFF2-40B4-BE49-F238E27FC236}">
                    <a16:creationId xmlns:a16="http://schemas.microsoft.com/office/drawing/2014/main" id="{011E4442-7476-B5C0-4D75-37627AC87AAC}"/>
                  </a:ext>
                </a:extLst>
              </p:cNvPr>
              <p:cNvSpPr>
                <a:spLocks noChangeArrowheads="1"/>
              </p:cNvSpPr>
              <p:nvPr/>
            </p:nvSpPr>
            <p:spPr bwMode="auto">
              <a:xfrm>
                <a:off x="3372" y="1278"/>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39" name="Rectangle 35">
                <a:extLst>
                  <a:ext uri="{FF2B5EF4-FFF2-40B4-BE49-F238E27FC236}">
                    <a16:creationId xmlns:a16="http://schemas.microsoft.com/office/drawing/2014/main" id="{6D479EF4-878C-54F3-39B0-DE81E12C5503}"/>
                  </a:ext>
                </a:extLst>
              </p:cNvPr>
              <p:cNvSpPr>
                <a:spLocks noChangeArrowheads="1"/>
              </p:cNvSpPr>
              <p:nvPr/>
            </p:nvSpPr>
            <p:spPr bwMode="auto">
              <a:xfrm>
                <a:off x="3383" y="1278"/>
                <a:ext cx="1527"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40" name="Rectangle 36">
                <a:extLst>
                  <a:ext uri="{FF2B5EF4-FFF2-40B4-BE49-F238E27FC236}">
                    <a16:creationId xmlns:a16="http://schemas.microsoft.com/office/drawing/2014/main" id="{70266A85-12F6-A8F3-A7BE-B322336AA1D6}"/>
                  </a:ext>
                </a:extLst>
              </p:cNvPr>
              <p:cNvSpPr>
                <a:spLocks noChangeArrowheads="1"/>
              </p:cNvSpPr>
              <p:nvPr/>
            </p:nvSpPr>
            <p:spPr bwMode="auto">
              <a:xfrm>
                <a:off x="3383" y="1290"/>
                <a:ext cx="1527" cy="1"/>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41" name="Rectangle 37">
                <a:extLst>
                  <a:ext uri="{FF2B5EF4-FFF2-40B4-BE49-F238E27FC236}">
                    <a16:creationId xmlns:a16="http://schemas.microsoft.com/office/drawing/2014/main" id="{F483BB11-4133-2808-C112-659565A7D753}"/>
                  </a:ext>
                </a:extLst>
              </p:cNvPr>
              <p:cNvSpPr>
                <a:spLocks noChangeArrowheads="1"/>
              </p:cNvSpPr>
              <p:nvPr/>
            </p:nvSpPr>
            <p:spPr bwMode="auto">
              <a:xfrm>
                <a:off x="4910" y="1278"/>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42" name="Rectangle 38">
                <a:extLst>
                  <a:ext uri="{FF2B5EF4-FFF2-40B4-BE49-F238E27FC236}">
                    <a16:creationId xmlns:a16="http://schemas.microsoft.com/office/drawing/2014/main" id="{1080EADF-D008-171B-DAB7-56E75A2D56A9}"/>
                  </a:ext>
                </a:extLst>
              </p:cNvPr>
              <p:cNvSpPr>
                <a:spLocks noChangeArrowheads="1"/>
              </p:cNvSpPr>
              <p:nvPr/>
            </p:nvSpPr>
            <p:spPr bwMode="auto">
              <a:xfrm>
                <a:off x="4910" y="1278"/>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43" name="Rectangle 39">
                <a:extLst>
                  <a:ext uri="{FF2B5EF4-FFF2-40B4-BE49-F238E27FC236}">
                    <a16:creationId xmlns:a16="http://schemas.microsoft.com/office/drawing/2014/main" id="{DE0ECCF1-EB05-C91F-A84C-1D4224D4035D}"/>
                  </a:ext>
                </a:extLst>
              </p:cNvPr>
              <p:cNvSpPr>
                <a:spLocks noChangeArrowheads="1"/>
              </p:cNvSpPr>
              <p:nvPr/>
            </p:nvSpPr>
            <p:spPr bwMode="auto">
              <a:xfrm>
                <a:off x="820" y="1290"/>
                <a:ext cx="12"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44" name="Rectangle 40">
                <a:extLst>
                  <a:ext uri="{FF2B5EF4-FFF2-40B4-BE49-F238E27FC236}">
                    <a16:creationId xmlns:a16="http://schemas.microsoft.com/office/drawing/2014/main" id="{7034F004-5482-73E0-A827-B4647B117157}"/>
                  </a:ext>
                </a:extLst>
              </p:cNvPr>
              <p:cNvSpPr>
                <a:spLocks noChangeArrowheads="1"/>
              </p:cNvSpPr>
              <p:nvPr/>
            </p:nvSpPr>
            <p:spPr bwMode="auto">
              <a:xfrm>
                <a:off x="1680" y="129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45" name="Rectangle 41">
                <a:extLst>
                  <a:ext uri="{FF2B5EF4-FFF2-40B4-BE49-F238E27FC236}">
                    <a16:creationId xmlns:a16="http://schemas.microsoft.com/office/drawing/2014/main" id="{511CC2B1-9276-507C-47E0-9C4CE899D3BD}"/>
                  </a:ext>
                </a:extLst>
              </p:cNvPr>
              <p:cNvSpPr>
                <a:spLocks noChangeArrowheads="1"/>
              </p:cNvSpPr>
              <p:nvPr/>
            </p:nvSpPr>
            <p:spPr bwMode="auto">
              <a:xfrm>
                <a:off x="3372" y="1290"/>
                <a:ext cx="6"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46" name="Rectangle 42">
                <a:extLst>
                  <a:ext uri="{FF2B5EF4-FFF2-40B4-BE49-F238E27FC236}">
                    <a16:creationId xmlns:a16="http://schemas.microsoft.com/office/drawing/2014/main" id="{511FEBE5-058E-F819-F8D8-DFDAC77CAFED}"/>
                  </a:ext>
                </a:extLst>
              </p:cNvPr>
              <p:cNvSpPr>
                <a:spLocks noChangeArrowheads="1"/>
              </p:cNvSpPr>
              <p:nvPr/>
            </p:nvSpPr>
            <p:spPr bwMode="auto">
              <a:xfrm>
                <a:off x="4910" y="1290"/>
                <a:ext cx="11" cy="1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47" name="Rectangle 43">
                <a:extLst>
                  <a:ext uri="{FF2B5EF4-FFF2-40B4-BE49-F238E27FC236}">
                    <a16:creationId xmlns:a16="http://schemas.microsoft.com/office/drawing/2014/main" id="{04EDA55C-5F76-A0D7-0676-43D2DE6BE01F}"/>
                  </a:ext>
                </a:extLst>
              </p:cNvPr>
              <p:cNvSpPr>
                <a:spLocks noChangeArrowheads="1"/>
              </p:cNvSpPr>
              <p:nvPr/>
            </p:nvSpPr>
            <p:spPr bwMode="auto">
              <a:xfrm>
                <a:off x="869" y="1413"/>
                <a:ext cx="651"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Larger is Better</a:t>
                </a:r>
                <a:endParaRPr lang="en-US" altLang="en-US" sz="1700">
                  <a:latin typeface="Arial" panose="020B0604020202020204" pitchFamily="34" charset="0"/>
                </a:endParaRPr>
              </a:p>
            </p:txBody>
          </p:sp>
          <p:sp>
            <p:nvSpPr>
              <p:cNvPr id="533548" name="Rectangle 44">
                <a:extLst>
                  <a:ext uri="{FF2B5EF4-FFF2-40B4-BE49-F238E27FC236}">
                    <a16:creationId xmlns:a16="http://schemas.microsoft.com/office/drawing/2014/main" id="{23131204-72D5-6D0E-1A9F-FF05FE845D3F}"/>
                  </a:ext>
                </a:extLst>
              </p:cNvPr>
              <p:cNvSpPr>
                <a:spLocks noChangeArrowheads="1"/>
              </p:cNvSpPr>
              <p:nvPr/>
            </p:nvSpPr>
            <p:spPr bwMode="auto">
              <a:xfrm>
                <a:off x="1526" y="141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33549" name="Rectangle 45">
                <a:extLst>
                  <a:ext uri="{FF2B5EF4-FFF2-40B4-BE49-F238E27FC236}">
                    <a16:creationId xmlns:a16="http://schemas.microsoft.com/office/drawing/2014/main" id="{624088B5-308C-A1A6-27B7-3913AA67EA64}"/>
                  </a:ext>
                </a:extLst>
              </p:cNvPr>
              <p:cNvSpPr>
                <a:spLocks noChangeArrowheads="1"/>
              </p:cNvSpPr>
              <p:nvPr/>
            </p:nvSpPr>
            <p:spPr bwMode="auto">
              <a:xfrm>
                <a:off x="1727" y="1415"/>
                <a:ext cx="1506"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Loss is decreased when the quality </a:t>
                </a:r>
                <a:endParaRPr lang="en-US" altLang="en-US" sz="1700">
                  <a:latin typeface="Arial" panose="020B0604020202020204" pitchFamily="34" charset="0"/>
                </a:endParaRPr>
              </a:p>
            </p:txBody>
          </p:sp>
          <p:sp>
            <p:nvSpPr>
              <p:cNvPr id="533550" name="Rectangle 46">
                <a:extLst>
                  <a:ext uri="{FF2B5EF4-FFF2-40B4-BE49-F238E27FC236}">
                    <a16:creationId xmlns:a16="http://schemas.microsoft.com/office/drawing/2014/main" id="{32315E64-CE41-56A5-BC83-7B6E6DCCEFAD}"/>
                  </a:ext>
                </a:extLst>
              </p:cNvPr>
              <p:cNvSpPr>
                <a:spLocks noChangeArrowheads="1"/>
              </p:cNvSpPr>
              <p:nvPr/>
            </p:nvSpPr>
            <p:spPr bwMode="auto">
              <a:xfrm>
                <a:off x="1727" y="1525"/>
                <a:ext cx="925"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characteristic is larger</a:t>
                </a:r>
                <a:endParaRPr lang="en-US" altLang="en-US" sz="1700">
                  <a:latin typeface="Arial" panose="020B0604020202020204" pitchFamily="34" charset="0"/>
                </a:endParaRPr>
              </a:p>
            </p:txBody>
          </p:sp>
          <p:sp>
            <p:nvSpPr>
              <p:cNvPr id="533551" name="Rectangle 47">
                <a:extLst>
                  <a:ext uri="{FF2B5EF4-FFF2-40B4-BE49-F238E27FC236}">
                    <a16:creationId xmlns:a16="http://schemas.microsoft.com/office/drawing/2014/main" id="{84A3BA42-12B2-1370-FF4C-AD26B56915A1}"/>
                  </a:ext>
                </a:extLst>
              </p:cNvPr>
              <p:cNvSpPr>
                <a:spLocks noChangeArrowheads="1"/>
              </p:cNvSpPr>
              <p:nvPr/>
            </p:nvSpPr>
            <p:spPr bwMode="auto">
              <a:xfrm>
                <a:off x="2661" y="1525"/>
                <a:ext cx="2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33552" name="Rectangle 48">
                <a:extLst>
                  <a:ext uri="{FF2B5EF4-FFF2-40B4-BE49-F238E27FC236}">
                    <a16:creationId xmlns:a16="http://schemas.microsoft.com/office/drawing/2014/main" id="{DCCDA1E8-843E-3154-DF5E-4420990A4980}"/>
                  </a:ext>
                </a:extLst>
              </p:cNvPr>
              <p:cNvSpPr>
                <a:spLocks noChangeArrowheads="1"/>
              </p:cNvSpPr>
              <p:nvPr/>
            </p:nvSpPr>
            <p:spPr bwMode="auto">
              <a:xfrm>
                <a:off x="3418" y="1415"/>
                <a:ext cx="831"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Strength of Material</a:t>
                </a:r>
                <a:endParaRPr lang="en-US" altLang="en-US" sz="1700">
                  <a:latin typeface="Arial" panose="020B0604020202020204" pitchFamily="34" charset="0"/>
                </a:endParaRPr>
              </a:p>
            </p:txBody>
          </p:sp>
          <p:sp>
            <p:nvSpPr>
              <p:cNvPr id="533553" name="Rectangle 49">
                <a:extLst>
                  <a:ext uri="{FF2B5EF4-FFF2-40B4-BE49-F238E27FC236}">
                    <a16:creationId xmlns:a16="http://schemas.microsoft.com/office/drawing/2014/main" id="{E43689E5-36D1-9BD1-F55E-CEE9290307C0}"/>
                  </a:ext>
                </a:extLst>
              </p:cNvPr>
              <p:cNvSpPr>
                <a:spLocks noChangeArrowheads="1"/>
              </p:cNvSpPr>
              <p:nvPr/>
            </p:nvSpPr>
            <p:spPr bwMode="auto">
              <a:xfrm>
                <a:off x="4256" y="1415"/>
                <a:ext cx="2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33554" name="Rectangle 50">
                <a:extLst>
                  <a:ext uri="{FF2B5EF4-FFF2-40B4-BE49-F238E27FC236}">
                    <a16:creationId xmlns:a16="http://schemas.microsoft.com/office/drawing/2014/main" id="{40FC98C7-E6F3-68D3-661A-B23C56D973FE}"/>
                  </a:ext>
                </a:extLst>
              </p:cNvPr>
              <p:cNvSpPr>
                <a:spLocks noChangeArrowheads="1"/>
              </p:cNvSpPr>
              <p:nvPr/>
            </p:nvSpPr>
            <p:spPr bwMode="auto">
              <a:xfrm>
                <a:off x="820" y="1400"/>
                <a:ext cx="12"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55" name="Rectangle 51">
                <a:extLst>
                  <a:ext uri="{FF2B5EF4-FFF2-40B4-BE49-F238E27FC236}">
                    <a16:creationId xmlns:a16="http://schemas.microsoft.com/office/drawing/2014/main" id="{7A3913BF-B5AE-AF14-F4D4-C6609ADEBFB2}"/>
                  </a:ext>
                </a:extLst>
              </p:cNvPr>
              <p:cNvSpPr>
                <a:spLocks noChangeArrowheads="1"/>
              </p:cNvSpPr>
              <p:nvPr/>
            </p:nvSpPr>
            <p:spPr bwMode="auto">
              <a:xfrm>
                <a:off x="832" y="1400"/>
                <a:ext cx="8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56" name="Rectangle 52">
                <a:extLst>
                  <a:ext uri="{FF2B5EF4-FFF2-40B4-BE49-F238E27FC236}">
                    <a16:creationId xmlns:a16="http://schemas.microsoft.com/office/drawing/2014/main" id="{68E70F36-455D-5CFC-97A2-FBEB87A3DB27}"/>
                  </a:ext>
                </a:extLst>
              </p:cNvPr>
              <p:cNvSpPr>
                <a:spLocks noChangeArrowheads="1"/>
              </p:cNvSpPr>
              <p:nvPr/>
            </p:nvSpPr>
            <p:spPr bwMode="auto">
              <a:xfrm>
                <a:off x="1680" y="1411"/>
                <a:ext cx="6"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57" name="Rectangle 53">
                <a:extLst>
                  <a:ext uri="{FF2B5EF4-FFF2-40B4-BE49-F238E27FC236}">
                    <a16:creationId xmlns:a16="http://schemas.microsoft.com/office/drawing/2014/main" id="{43467CA1-EC2E-CDA5-994C-B0B5F966A3CA}"/>
                  </a:ext>
                </a:extLst>
              </p:cNvPr>
              <p:cNvSpPr>
                <a:spLocks noChangeArrowheads="1"/>
              </p:cNvSpPr>
              <p:nvPr/>
            </p:nvSpPr>
            <p:spPr bwMode="auto">
              <a:xfrm>
                <a:off x="1680" y="1400"/>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58" name="Rectangle 54">
                <a:extLst>
                  <a:ext uri="{FF2B5EF4-FFF2-40B4-BE49-F238E27FC236}">
                    <a16:creationId xmlns:a16="http://schemas.microsoft.com/office/drawing/2014/main" id="{39EF2878-48B7-9D3F-2969-CF1D61A66771}"/>
                  </a:ext>
                </a:extLst>
              </p:cNvPr>
              <p:cNvSpPr>
                <a:spLocks noChangeArrowheads="1"/>
              </p:cNvSpPr>
              <p:nvPr/>
            </p:nvSpPr>
            <p:spPr bwMode="auto">
              <a:xfrm>
                <a:off x="1692" y="1400"/>
                <a:ext cx="168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59" name="Rectangle 55">
                <a:extLst>
                  <a:ext uri="{FF2B5EF4-FFF2-40B4-BE49-F238E27FC236}">
                    <a16:creationId xmlns:a16="http://schemas.microsoft.com/office/drawing/2014/main" id="{E3CF9184-E602-F902-7884-A5952AA21538}"/>
                  </a:ext>
                </a:extLst>
              </p:cNvPr>
              <p:cNvSpPr>
                <a:spLocks noChangeArrowheads="1"/>
              </p:cNvSpPr>
              <p:nvPr/>
            </p:nvSpPr>
            <p:spPr bwMode="auto">
              <a:xfrm>
                <a:off x="3372" y="1411"/>
                <a:ext cx="6"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60" name="Rectangle 56">
                <a:extLst>
                  <a:ext uri="{FF2B5EF4-FFF2-40B4-BE49-F238E27FC236}">
                    <a16:creationId xmlns:a16="http://schemas.microsoft.com/office/drawing/2014/main" id="{A7393AC9-9F01-492C-5A15-B99FF2F5890A}"/>
                  </a:ext>
                </a:extLst>
              </p:cNvPr>
              <p:cNvSpPr>
                <a:spLocks noChangeArrowheads="1"/>
              </p:cNvSpPr>
              <p:nvPr/>
            </p:nvSpPr>
            <p:spPr bwMode="auto">
              <a:xfrm>
                <a:off x="3372" y="1400"/>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61" name="Rectangle 57">
                <a:extLst>
                  <a:ext uri="{FF2B5EF4-FFF2-40B4-BE49-F238E27FC236}">
                    <a16:creationId xmlns:a16="http://schemas.microsoft.com/office/drawing/2014/main" id="{5B98DE06-D27F-9E57-5F21-7B9B0AD2A81E}"/>
                  </a:ext>
                </a:extLst>
              </p:cNvPr>
              <p:cNvSpPr>
                <a:spLocks noChangeArrowheads="1"/>
              </p:cNvSpPr>
              <p:nvPr/>
            </p:nvSpPr>
            <p:spPr bwMode="auto">
              <a:xfrm>
                <a:off x="3383" y="1400"/>
                <a:ext cx="1527"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62" name="Rectangle 58">
                <a:extLst>
                  <a:ext uri="{FF2B5EF4-FFF2-40B4-BE49-F238E27FC236}">
                    <a16:creationId xmlns:a16="http://schemas.microsoft.com/office/drawing/2014/main" id="{99D14F13-BC9F-403B-BD59-213BCF1B0407}"/>
                  </a:ext>
                </a:extLst>
              </p:cNvPr>
              <p:cNvSpPr>
                <a:spLocks noChangeArrowheads="1"/>
              </p:cNvSpPr>
              <p:nvPr/>
            </p:nvSpPr>
            <p:spPr bwMode="auto">
              <a:xfrm>
                <a:off x="4910" y="1400"/>
                <a:ext cx="11" cy="1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63" name="Rectangle 59">
                <a:extLst>
                  <a:ext uri="{FF2B5EF4-FFF2-40B4-BE49-F238E27FC236}">
                    <a16:creationId xmlns:a16="http://schemas.microsoft.com/office/drawing/2014/main" id="{D9E85E10-F2F5-0908-7851-BE6A06024EF6}"/>
                  </a:ext>
                </a:extLst>
              </p:cNvPr>
              <p:cNvSpPr>
                <a:spLocks noChangeArrowheads="1"/>
              </p:cNvSpPr>
              <p:nvPr/>
            </p:nvSpPr>
            <p:spPr bwMode="auto">
              <a:xfrm>
                <a:off x="820" y="1412"/>
                <a:ext cx="12"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64" name="Rectangle 60">
                <a:extLst>
                  <a:ext uri="{FF2B5EF4-FFF2-40B4-BE49-F238E27FC236}">
                    <a16:creationId xmlns:a16="http://schemas.microsoft.com/office/drawing/2014/main" id="{0A4B9F0F-FC27-9029-827A-AA145E7162E6}"/>
                  </a:ext>
                </a:extLst>
              </p:cNvPr>
              <p:cNvSpPr>
                <a:spLocks noChangeArrowheads="1"/>
              </p:cNvSpPr>
              <p:nvPr/>
            </p:nvSpPr>
            <p:spPr bwMode="auto">
              <a:xfrm>
                <a:off x="1680" y="1412"/>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65" name="Rectangle 61">
                <a:extLst>
                  <a:ext uri="{FF2B5EF4-FFF2-40B4-BE49-F238E27FC236}">
                    <a16:creationId xmlns:a16="http://schemas.microsoft.com/office/drawing/2014/main" id="{5E94BB31-923A-4188-4FB8-D055627F696F}"/>
                  </a:ext>
                </a:extLst>
              </p:cNvPr>
              <p:cNvSpPr>
                <a:spLocks noChangeArrowheads="1"/>
              </p:cNvSpPr>
              <p:nvPr/>
            </p:nvSpPr>
            <p:spPr bwMode="auto">
              <a:xfrm>
                <a:off x="3372" y="1412"/>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66" name="Rectangle 62">
                <a:extLst>
                  <a:ext uri="{FF2B5EF4-FFF2-40B4-BE49-F238E27FC236}">
                    <a16:creationId xmlns:a16="http://schemas.microsoft.com/office/drawing/2014/main" id="{A2633923-CAE2-7E3B-C887-AF4B73394F0B}"/>
                  </a:ext>
                </a:extLst>
              </p:cNvPr>
              <p:cNvSpPr>
                <a:spLocks noChangeArrowheads="1"/>
              </p:cNvSpPr>
              <p:nvPr/>
            </p:nvSpPr>
            <p:spPr bwMode="auto">
              <a:xfrm>
                <a:off x="4910" y="1412"/>
                <a:ext cx="11"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67" name="Rectangle 63">
                <a:extLst>
                  <a:ext uri="{FF2B5EF4-FFF2-40B4-BE49-F238E27FC236}">
                    <a16:creationId xmlns:a16="http://schemas.microsoft.com/office/drawing/2014/main" id="{50EB8438-8066-06B3-9F69-581A02CB1E15}"/>
                  </a:ext>
                </a:extLst>
              </p:cNvPr>
              <p:cNvSpPr>
                <a:spLocks noChangeArrowheads="1"/>
              </p:cNvSpPr>
              <p:nvPr/>
            </p:nvSpPr>
            <p:spPr bwMode="auto">
              <a:xfrm>
                <a:off x="869" y="1639"/>
                <a:ext cx="66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Nominal is Best</a:t>
                </a:r>
                <a:endParaRPr lang="en-US" altLang="en-US" sz="1700">
                  <a:latin typeface="Arial" panose="020B0604020202020204" pitchFamily="34" charset="0"/>
                </a:endParaRPr>
              </a:p>
            </p:txBody>
          </p:sp>
          <p:sp>
            <p:nvSpPr>
              <p:cNvPr id="533568" name="Rectangle 64">
                <a:extLst>
                  <a:ext uri="{FF2B5EF4-FFF2-40B4-BE49-F238E27FC236}">
                    <a16:creationId xmlns:a16="http://schemas.microsoft.com/office/drawing/2014/main" id="{1441AA33-7FE4-9D03-495C-1B1E5DA52E82}"/>
                  </a:ext>
                </a:extLst>
              </p:cNvPr>
              <p:cNvSpPr>
                <a:spLocks noChangeArrowheads="1"/>
              </p:cNvSpPr>
              <p:nvPr/>
            </p:nvSpPr>
            <p:spPr bwMode="auto">
              <a:xfrm>
                <a:off x="1536" y="163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33569" name="Rectangle 65">
                <a:extLst>
                  <a:ext uri="{FF2B5EF4-FFF2-40B4-BE49-F238E27FC236}">
                    <a16:creationId xmlns:a16="http://schemas.microsoft.com/office/drawing/2014/main" id="{62361CA9-2C61-6B67-0DCE-81D3ECB316B2}"/>
                  </a:ext>
                </a:extLst>
              </p:cNvPr>
              <p:cNvSpPr>
                <a:spLocks noChangeArrowheads="1"/>
              </p:cNvSpPr>
              <p:nvPr/>
            </p:nvSpPr>
            <p:spPr bwMode="auto">
              <a:xfrm>
                <a:off x="1727" y="1641"/>
                <a:ext cx="140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 target value exists, with loss of </a:t>
                </a:r>
                <a:endParaRPr lang="en-US" altLang="en-US" sz="1700">
                  <a:latin typeface="Arial" panose="020B0604020202020204" pitchFamily="34" charset="0"/>
                </a:endParaRPr>
              </a:p>
            </p:txBody>
          </p:sp>
          <p:sp>
            <p:nvSpPr>
              <p:cNvPr id="533570" name="Rectangle 66">
                <a:extLst>
                  <a:ext uri="{FF2B5EF4-FFF2-40B4-BE49-F238E27FC236}">
                    <a16:creationId xmlns:a16="http://schemas.microsoft.com/office/drawing/2014/main" id="{2AD25523-E096-0DD4-DD8A-8003D46C80D9}"/>
                  </a:ext>
                </a:extLst>
              </p:cNvPr>
              <p:cNvSpPr>
                <a:spLocks noChangeArrowheads="1"/>
              </p:cNvSpPr>
              <p:nvPr/>
            </p:nvSpPr>
            <p:spPr bwMode="auto">
              <a:xfrm>
                <a:off x="1727" y="1752"/>
                <a:ext cx="20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funct</a:t>
                </a:r>
                <a:endParaRPr lang="en-US" altLang="en-US" sz="1700">
                  <a:latin typeface="Arial" panose="020B0604020202020204" pitchFamily="34" charset="0"/>
                </a:endParaRPr>
              </a:p>
            </p:txBody>
          </p:sp>
          <p:sp>
            <p:nvSpPr>
              <p:cNvPr id="533571" name="Rectangle 67">
                <a:extLst>
                  <a:ext uri="{FF2B5EF4-FFF2-40B4-BE49-F238E27FC236}">
                    <a16:creationId xmlns:a16="http://schemas.microsoft.com/office/drawing/2014/main" id="{704A8FAF-9059-090B-3E09-D36124A4F2F5}"/>
                  </a:ext>
                </a:extLst>
              </p:cNvPr>
              <p:cNvSpPr>
                <a:spLocks noChangeArrowheads="1"/>
              </p:cNvSpPr>
              <p:nvPr/>
            </p:nvSpPr>
            <p:spPr bwMode="auto">
              <a:xfrm>
                <a:off x="1936" y="1752"/>
                <a:ext cx="1390"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ion possible on either side of the </a:t>
                </a:r>
                <a:endParaRPr lang="en-US" altLang="en-US" sz="1700">
                  <a:latin typeface="Arial" panose="020B0604020202020204" pitchFamily="34" charset="0"/>
                </a:endParaRPr>
              </a:p>
            </p:txBody>
          </p:sp>
          <p:sp>
            <p:nvSpPr>
              <p:cNvPr id="533572" name="Rectangle 68">
                <a:extLst>
                  <a:ext uri="{FF2B5EF4-FFF2-40B4-BE49-F238E27FC236}">
                    <a16:creationId xmlns:a16="http://schemas.microsoft.com/office/drawing/2014/main" id="{10C696AB-276C-EFC2-CEE1-AD0C89F4252D}"/>
                  </a:ext>
                </a:extLst>
              </p:cNvPr>
              <p:cNvSpPr>
                <a:spLocks noChangeArrowheads="1"/>
              </p:cNvSpPr>
              <p:nvPr/>
            </p:nvSpPr>
            <p:spPr bwMode="auto">
              <a:xfrm>
                <a:off x="1727" y="1862"/>
                <a:ext cx="244"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target</a:t>
                </a:r>
                <a:endParaRPr lang="en-US" altLang="en-US" sz="1700">
                  <a:latin typeface="Arial" panose="020B0604020202020204" pitchFamily="34" charset="0"/>
                </a:endParaRPr>
              </a:p>
            </p:txBody>
          </p:sp>
          <p:sp>
            <p:nvSpPr>
              <p:cNvPr id="533573" name="Rectangle 69">
                <a:extLst>
                  <a:ext uri="{FF2B5EF4-FFF2-40B4-BE49-F238E27FC236}">
                    <a16:creationId xmlns:a16="http://schemas.microsoft.com/office/drawing/2014/main" id="{5BBF0D0E-485C-2FD2-547A-23CBE8A63E7B}"/>
                  </a:ext>
                </a:extLst>
              </p:cNvPr>
              <p:cNvSpPr>
                <a:spLocks noChangeArrowheads="1"/>
              </p:cNvSpPr>
              <p:nvPr/>
            </p:nvSpPr>
            <p:spPr bwMode="auto">
              <a:xfrm>
                <a:off x="1972" y="1862"/>
                <a:ext cx="2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33574" name="Rectangle 70">
                <a:extLst>
                  <a:ext uri="{FF2B5EF4-FFF2-40B4-BE49-F238E27FC236}">
                    <a16:creationId xmlns:a16="http://schemas.microsoft.com/office/drawing/2014/main" id="{88795DF9-FB6F-4AD2-08CF-DE0E63DA1D53}"/>
                  </a:ext>
                </a:extLst>
              </p:cNvPr>
              <p:cNvSpPr>
                <a:spLocks noChangeArrowheads="1"/>
              </p:cNvSpPr>
              <p:nvPr/>
            </p:nvSpPr>
            <p:spPr bwMode="auto">
              <a:xfrm>
                <a:off x="3418" y="1641"/>
                <a:ext cx="117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Current, Voltage, Thickness</a:t>
                </a:r>
                <a:endParaRPr lang="en-US" altLang="en-US" sz="1700">
                  <a:latin typeface="Arial" panose="020B0604020202020204" pitchFamily="34" charset="0"/>
                </a:endParaRPr>
              </a:p>
            </p:txBody>
          </p:sp>
          <p:sp>
            <p:nvSpPr>
              <p:cNvPr id="533575" name="Rectangle 71">
                <a:extLst>
                  <a:ext uri="{FF2B5EF4-FFF2-40B4-BE49-F238E27FC236}">
                    <a16:creationId xmlns:a16="http://schemas.microsoft.com/office/drawing/2014/main" id="{494DE28B-D0D0-2429-AC29-44E3CD0E6A05}"/>
                  </a:ext>
                </a:extLst>
              </p:cNvPr>
              <p:cNvSpPr>
                <a:spLocks noChangeArrowheads="1"/>
              </p:cNvSpPr>
              <p:nvPr/>
            </p:nvSpPr>
            <p:spPr bwMode="auto">
              <a:xfrm>
                <a:off x="4603" y="164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33576" name="Rectangle 72">
                <a:extLst>
                  <a:ext uri="{FF2B5EF4-FFF2-40B4-BE49-F238E27FC236}">
                    <a16:creationId xmlns:a16="http://schemas.microsoft.com/office/drawing/2014/main" id="{6B471ED9-17C9-563C-DAFA-0F47A334D632}"/>
                  </a:ext>
                </a:extLst>
              </p:cNvPr>
              <p:cNvSpPr>
                <a:spLocks noChangeArrowheads="1"/>
              </p:cNvSpPr>
              <p:nvPr/>
            </p:nvSpPr>
            <p:spPr bwMode="auto">
              <a:xfrm>
                <a:off x="820" y="1633"/>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77" name="Rectangle 73">
                <a:extLst>
                  <a:ext uri="{FF2B5EF4-FFF2-40B4-BE49-F238E27FC236}">
                    <a16:creationId xmlns:a16="http://schemas.microsoft.com/office/drawing/2014/main" id="{A85312A4-C135-0CCD-B0FF-163620F79C60}"/>
                  </a:ext>
                </a:extLst>
              </p:cNvPr>
              <p:cNvSpPr>
                <a:spLocks noChangeArrowheads="1"/>
              </p:cNvSpPr>
              <p:nvPr/>
            </p:nvSpPr>
            <p:spPr bwMode="auto">
              <a:xfrm>
                <a:off x="832" y="1633"/>
                <a:ext cx="84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78" name="Rectangle 74">
                <a:extLst>
                  <a:ext uri="{FF2B5EF4-FFF2-40B4-BE49-F238E27FC236}">
                    <a16:creationId xmlns:a16="http://schemas.microsoft.com/office/drawing/2014/main" id="{CE3F3E45-377E-4967-2C3F-91D0D25403D6}"/>
                  </a:ext>
                </a:extLst>
              </p:cNvPr>
              <p:cNvSpPr>
                <a:spLocks noChangeArrowheads="1"/>
              </p:cNvSpPr>
              <p:nvPr/>
            </p:nvSpPr>
            <p:spPr bwMode="auto">
              <a:xfrm>
                <a:off x="1680" y="163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79" name="Rectangle 75">
                <a:extLst>
                  <a:ext uri="{FF2B5EF4-FFF2-40B4-BE49-F238E27FC236}">
                    <a16:creationId xmlns:a16="http://schemas.microsoft.com/office/drawing/2014/main" id="{BF388E9D-780E-0F46-C4D3-37C0A6379A20}"/>
                  </a:ext>
                </a:extLst>
              </p:cNvPr>
              <p:cNvSpPr>
                <a:spLocks noChangeArrowheads="1"/>
              </p:cNvSpPr>
              <p:nvPr/>
            </p:nvSpPr>
            <p:spPr bwMode="auto">
              <a:xfrm>
                <a:off x="1686" y="1633"/>
                <a:ext cx="168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80" name="Rectangle 76">
                <a:extLst>
                  <a:ext uri="{FF2B5EF4-FFF2-40B4-BE49-F238E27FC236}">
                    <a16:creationId xmlns:a16="http://schemas.microsoft.com/office/drawing/2014/main" id="{248B0568-0E21-EF59-E711-FAEC7EC0DA69}"/>
                  </a:ext>
                </a:extLst>
              </p:cNvPr>
              <p:cNvSpPr>
                <a:spLocks noChangeArrowheads="1"/>
              </p:cNvSpPr>
              <p:nvPr/>
            </p:nvSpPr>
            <p:spPr bwMode="auto">
              <a:xfrm>
                <a:off x="3372" y="163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81" name="Rectangle 77">
                <a:extLst>
                  <a:ext uri="{FF2B5EF4-FFF2-40B4-BE49-F238E27FC236}">
                    <a16:creationId xmlns:a16="http://schemas.microsoft.com/office/drawing/2014/main" id="{4967CD24-8012-0AE0-107D-4035640ABF3B}"/>
                  </a:ext>
                </a:extLst>
              </p:cNvPr>
              <p:cNvSpPr>
                <a:spLocks noChangeArrowheads="1"/>
              </p:cNvSpPr>
              <p:nvPr/>
            </p:nvSpPr>
            <p:spPr bwMode="auto">
              <a:xfrm>
                <a:off x="3378" y="1633"/>
                <a:ext cx="153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82" name="Rectangle 78">
                <a:extLst>
                  <a:ext uri="{FF2B5EF4-FFF2-40B4-BE49-F238E27FC236}">
                    <a16:creationId xmlns:a16="http://schemas.microsoft.com/office/drawing/2014/main" id="{E9882C3C-06F8-8A9F-362D-A246C8C79111}"/>
                  </a:ext>
                </a:extLst>
              </p:cNvPr>
              <p:cNvSpPr>
                <a:spLocks noChangeArrowheads="1"/>
              </p:cNvSpPr>
              <p:nvPr/>
            </p:nvSpPr>
            <p:spPr bwMode="auto">
              <a:xfrm>
                <a:off x="4910" y="1633"/>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83" name="Rectangle 79">
                <a:extLst>
                  <a:ext uri="{FF2B5EF4-FFF2-40B4-BE49-F238E27FC236}">
                    <a16:creationId xmlns:a16="http://schemas.microsoft.com/office/drawing/2014/main" id="{81367D46-2CF2-C3F0-C5D6-F4C22F310192}"/>
                  </a:ext>
                </a:extLst>
              </p:cNvPr>
              <p:cNvSpPr>
                <a:spLocks noChangeArrowheads="1"/>
              </p:cNvSpPr>
              <p:nvPr/>
            </p:nvSpPr>
            <p:spPr bwMode="auto">
              <a:xfrm>
                <a:off x="820" y="1639"/>
                <a:ext cx="12" cy="33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84" name="Rectangle 80">
                <a:extLst>
                  <a:ext uri="{FF2B5EF4-FFF2-40B4-BE49-F238E27FC236}">
                    <a16:creationId xmlns:a16="http://schemas.microsoft.com/office/drawing/2014/main" id="{32981E9C-4827-74D8-FF7F-EE774E5C461C}"/>
                  </a:ext>
                </a:extLst>
              </p:cNvPr>
              <p:cNvSpPr>
                <a:spLocks noChangeArrowheads="1"/>
              </p:cNvSpPr>
              <p:nvPr/>
            </p:nvSpPr>
            <p:spPr bwMode="auto">
              <a:xfrm>
                <a:off x="1680" y="1639"/>
                <a:ext cx="6" cy="33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85" name="Rectangle 81">
                <a:extLst>
                  <a:ext uri="{FF2B5EF4-FFF2-40B4-BE49-F238E27FC236}">
                    <a16:creationId xmlns:a16="http://schemas.microsoft.com/office/drawing/2014/main" id="{46281DCD-2844-1FCB-E4F4-D216EF730576}"/>
                  </a:ext>
                </a:extLst>
              </p:cNvPr>
              <p:cNvSpPr>
                <a:spLocks noChangeArrowheads="1"/>
              </p:cNvSpPr>
              <p:nvPr/>
            </p:nvSpPr>
            <p:spPr bwMode="auto">
              <a:xfrm>
                <a:off x="3372" y="1639"/>
                <a:ext cx="6" cy="33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86" name="Rectangle 82">
                <a:extLst>
                  <a:ext uri="{FF2B5EF4-FFF2-40B4-BE49-F238E27FC236}">
                    <a16:creationId xmlns:a16="http://schemas.microsoft.com/office/drawing/2014/main" id="{8A08ACBB-5D7E-A587-D3AA-88CA4EFF8B3A}"/>
                  </a:ext>
                </a:extLst>
              </p:cNvPr>
              <p:cNvSpPr>
                <a:spLocks noChangeArrowheads="1"/>
              </p:cNvSpPr>
              <p:nvPr/>
            </p:nvSpPr>
            <p:spPr bwMode="auto">
              <a:xfrm>
                <a:off x="4910" y="1639"/>
                <a:ext cx="11" cy="33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87" name="Rectangle 83">
                <a:extLst>
                  <a:ext uri="{FF2B5EF4-FFF2-40B4-BE49-F238E27FC236}">
                    <a16:creationId xmlns:a16="http://schemas.microsoft.com/office/drawing/2014/main" id="{485E1B6E-6F73-D1FD-C405-6E97CB94F096}"/>
                  </a:ext>
                </a:extLst>
              </p:cNvPr>
              <p:cNvSpPr>
                <a:spLocks noChangeArrowheads="1"/>
              </p:cNvSpPr>
              <p:nvPr/>
            </p:nvSpPr>
            <p:spPr bwMode="auto">
              <a:xfrm>
                <a:off x="869" y="1976"/>
                <a:ext cx="402"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Attributes</a:t>
                </a:r>
                <a:endParaRPr lang="en-US" altLang="en-US" sz="1700">
                  <a:latin typeface="Arial" panose="020B0604020202020204" pitchFamily="34" charset="0"/>
                </a:endParaRPr>
              </a:p>
            </p:txBody>
          </p:sp>
          <p:sp>
            <p:nvSpPr>
              <p:cNvPr id="533588" name="Rectangle 84">
                <a:extLst>
                  <a:ext uri="{FF2B5EF4-FFF2-40B4-BE49-F238E27FC236}">
                    <a16:creationId xmlns:a16="http://schemas.microsoft.com/office/drawing/2014/main" id="{0F27D7E2-AED4-6E6D-E753-1ECA096B8B2A}"/>
                  </a:ext>
                </a:extLst>
              </p:cNvPr>
              <p:cNvSpPr>
                <a:spLocks noChangeArrowheads="1"/>
              </p:cNvSpPr>
              <p:nvPr/>
            </p:nvSpPr>
            <p:spPr bwMode="auto">
              <a:xfrm>
                <a:off x="1275" y="1976"/>
                <a:ext cx="26"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33589" name="Rectangle 85">
                <a:extLst>
                  <a:ext uri="{FF2B5EF4-FFF2-40B4-BE49-F238E27FC236}">
                    <a16:creationId xmlns:a16="http://schemas.microsoft.com/office/drawing/2014/main" id="{7B0BA78F-5A87-CB42-BEB7-399E1188F6AD}"/>
                  </a:ext>
                </a:extLst>
              </p:cNvPr>
              <p:cNvSpPr>
                <a:spLocks noChangeArrowheads="1"/>
              </p:cNvSpPr>
              <p:nvPr/>
            </p:nvSpPr>
            <p:spPr bwMode="auto">
              <a:xfrm>
                <a:off x="1727" y="1978"/>
                <a:ext cx="1576"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Qualitative assessment of the quality </a:t>
                </a:r>
                <a:endParaRPr lang="en-US" altLang="en-US" sz="1700">
                  <a:latin typeface="Arial" panose="020B0604020202020204" pitchFamily="34" charset="0"/>
                </a:endParaRPr>
              </a:p>
            </p:txBody>
          </p:sp>
          <p:sp>
            <p:nvSpPr>
              <p:cNvPr id="533590" name="Rectangle 86">
                <a:extLst>
                  <a:ext uri="{FF2B5EF4-FFF2-40B4-BE49-F238E27FC236}">
                    <a16:creationId xmlns:a16="http://schemas.microsoft.com/office/drawing/2014/main" id="{9715807C-AFF7-63E8-E87C-C051F01A0169}"/>
                  </a:ext>
                </a:extLst>
              </p:cNvPr>
              <p:cNvSpPr>
                <a:spLocks noChangeArrowheads="1"/>
              </p:cNvSpPr>
              <p:nvPr/>
            </p:nvSpPr>
            <p:spPr bwMode="auto">
              <a:xfrm>
                <a:off x="1727" y="2089"/>
                <a:ext cx="56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characteristic</a:t>
                </a:r>
                <a:endParaRPr lang="en-US" altLang="en-US" sz="1700">
                  <a:latin typeface="Arial" panose="020B0604020202020204" pitchFamily="34" charset="0"/>
                </a:endParaRPr>
              </a:p>
            </p:txBody>
          </p:sp>
          <p:sp>
            <p:nvSpPr>
              <p:cNvPr id="533591" name="Rectangle 87">
                <a:extLst>
                  <a:ext uri="{FF2B5EF4-FFF2-40B4-BE49-F238E27FC236}">
                    <a16:creationId xmlns:a16="http://schemas.microsoft.com/office/drawing/2014/main" id="{2F456088-BFDC-256B-5CE6-DF50D9FBA595}"/>
                  </a:ext>
                </a:extLst>
              </p:cNvPr>
              <p:cNvSpPr>
                <a:spLocks noChangeArrowheads="1"/>
              </p:cNvSpPr>
              <p:nvPr/>
            </p:nvSpPr>
            <p:spPr bwMode="auto">
              <a:xfrm>
                <a:off x="2293" y="208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33592" name="Rectangle 88">
                <a:extLst>
                  <a:ext uri="{FF2B5EF4-FFF2-40B4-BE49-F238E27FC236}">
                    <a16:creationId xmlns:a16="http://schemas.microsoft.com/office/drawing/2014/main" id="{D31B2FA8-1F5C-AB95-67EB-E3049B83F179}"/>
                  </a:ext>
                </a:extLst>
              </p:cNvPr>
              <p:cNvSpPr>
                <a:spLocks noChangeArrowheads="1"/>
              </p:cNvSpPr>
              <p:nvPr/>
            </p:nvSpPr>
            <p:spPr bwMode="auto">
              <a:xfrm>
                <a:off x="3418" y="1978"/>
                <a:ext cx="1438"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Appearance judgments (bad, OK, </a:t>
                </a:r>
                <a:endParaRPr lang="en-US" altLang="en-US" sz="1700">
                  <a:latin typeface="Arial" panose="020B0604020202020204" pitchFamily="34" charset="0"/>
                </a:endParaRPr>
              </a:p>
            </p:txBody>
          </p:sp>
          <p:sp>
            <p:nvSpPr>
              <p:cNvPr id="533593" name="Rectangle 89">
                <a:extLst>
                  <a:ext uri="{FF2B5EF4-FFF2-40B4-BE49-F238E27FC236}">
                    <a16:creationId xmlns:a16="http://schemas.microsoft.com/office/drawing/2014/main" id="{B7CA1001-6B35-DA14-FB15-3F2104DAD6A2}"/>
                  </a:ext>
                </a:extLst>
              </p:cNvPr>
              <p:cNvSpPr>
                <a:spLocks noChangeArrowheads="1"/>
              </p:cNvSpPr>
              <p:nvPr/>
            </p:nvSpPr>
            <p:spPr bwMode="auto">
              <a:xfrm>
                <a:off x="3418" y="2089"/>
                <a:ext cx="29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good), </a:t>
                </a:r>
                <a:endParaRPr lang="en-US" altLang="en-US" sz="1700">
                  <a:latin typeface="Arial" panose="020B0604020202020204" pitchFamily="34" charset="0"/>
                </a:endParaRPr>
              </a:p>
            </p:txBody>
          </p:sp>
          <p:sp>
            <p:nvSpPr>
              <p:cNvPr id="533594" name="Rectangle 90">
                <a:extLst>
                  <a:ext uri="{FF2B5EF4-FFF2-40B4-BE49-F238E27FC236}">
                    <a16:creationId xmlns:a16="http://schemas.microsoft.com/office/drawing/2014/main" id="{539D15E7-5316-47D0-97B6-7FFE5C3EC075}"/>
                  </a:ext>
                </a:extLst>
              </p:cNvPr>
              <p:cNvSpPr>
                <a:spLocks noChangeArrowheads="1"/>
              </p:cNvSpPr>
              <p:nvPr/>
            </p:nvSpPr>
            <p:spPr bwMode="auto">
              <a:xfrm>
                <a:off x="3717" y="2089"/>
                <a:ext cx="2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33595" name="Rectangle 91">
                <a:extLst>
                  <a:ext uri="{FF2B5EF4-FFF2-40B4-BE49-F238E27FC236}">
                    <a16:creationId xmlns:a16="http://schemas.microsoft.com/office/drawing/2014/main" id="{5EFD4859-53CC-E311-66F7-A41A582F66BC}"/>
                  </a:ext>
                </a:extLst>
              </p:cNvPr>
              <p:cNvSpPr>
                <a:spLocks noChangeArrowheads="1"/>
              </p:cNvSpPr>
              <p:nvPr/>
            </p:nvSpPr>
            <p:spPr bwMode="auto">
              <a:xfrm>
                <a:off x="820" y="1970"/>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96" name="Rectangle 92">
                <a:extLst>
                  <a:ext uri="{FF2B5EF4-FFF2-40B4-BE49-F238E27FC236}">
                    <a16:creationId xmlns:a16="http://schemas.microsoft.com/office/drawing/2014/main" id="{E704D865-9E0E-AE69-BDFD-75CD600AF7AB}"/>
                  </a:ext>
                </a:extLst>
              </p:cNvPr>
              <p:cNvSpPr>
                <a:spLocks noChangeArrowheads="1"/>
              </p:cNvSpPr>
              <p:nvPr/>
            </p:nvSpPr>
            <p:spPr bwMode="auto">
              <a:xfrm>
                <a:off x="832" y="1970"/>
                <a:ext cx="84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97" name="Rectangle 93">
                <a:extLst>
                  <a:ext uri="{FF2B5EF4-FFF2-40B4-BE49-F238E27FC236}">
                    <a16:creationId xmlns:a16="http://schemas.microsoft.com/office/drawing/2014/main" id="{4D9BF5F7-8F9F-1A7A-41DE-ABE74408901F}"/>
                  </a:ext>
                </a:extLst>
              </p:cNvPr>
              <p:cNvSpPr>
                <a:spLocks noChangeArrowheads="1"/>
              </p:cNvSpPr>
              <p:nvPr/>
            </p:nvSpPr>
            <p:spPr bwMode="auto">
              <a:xfrm>
                <a:off x="1680" y="197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98" name="Rectangle 94">
                <a:extLst>
                  <a:ext uri="{FF2B5EF4-FFF2-40B4-BE49-F238E27FC236}">
                    <a16:creationId xmlns:a16="http://schemas.microsoft.com/office/drawing/2014/main" id="{37696C3E-EE7A-BD11-F896-9E2286FAC8D3}"/>
                  </a:ext>
                </a:extLst>
              </p:cNvPr>
              <p:cNvSpPr>
                <a:spLocks noChangeArrowheads="1"/>
              </p:cNvSpPr>
              <p:nvPr/>
            </p:nvSpPr>
            <p:spPr bwMode="auto">
              <a:xfrm>
                <a:off x="1686" y="1970"/>
                <a:ext cx="168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599" name="Rectangle 95">
                <a:extLst>
                  <a:ext uri="{FF2B5EF4-FFF2-40B4-BE49-F238E27FC236}">
                    <a16:creationId xmlns:a16="http://schemas.microsoft.com/office/drawing/2014/main" id="{3293AA36-5AC9-7173-02C5-7B5BCE8E7FC7}"/>
                  </a:ext>
                </a:extLst>
              </p:cNvPr>
              <p:cNvSpPr>
                <a:spLocks noChangeArrowheads="1"/>
              </p:cNvSpPr>
              <p:nvPr/>
            </p:nvSpPr>
            <p:spPr bwMode="auto">
              <a:xfrm>
                <a:off x="3372" y="1970"/>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00" name="Rectangle 96">
                <a:extLst>
                  <a:ext uri="{FF2B5EF4-FFF2-40B4-BE49-F238E27FC236}">
                    <a16:creationId xmlns:a16="http://schemas.microsoft.com/office/drawing/2014/main" id="{38D9F0FE-517D-A318-1376-A18F519FE13F}"/>
                  </a:ext>
                </a:extLst>
              </p:cNvPr>
              <p:cNvSpPr>
                <a:spLocks noChangeArrowheads="1"/>
              </p:cNvSpPr>
              <p:nvPr/>
            </p:nvSpPr>
            <p:spPr bwMode="auto">
              <a:xfrm>
                <a:off x="3378" y="1970"/>
                <a:ext cx="153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01" name="Rectangle 97">
                <a:extLst>
                  <a:ext uri="{FF2B5EF4-FFF2-40B4-BE49-F238E27FC236}">
                    <a16:creationId xmlns:a16="http://schemas.microsoft.com/office/drawing/2014/main" id="{90D44A88-1132-FA8B-F88B-CEF8287005B1}"/>
                  </a:ext>
                </a:extLst>
              </p:cNvPr>
              <p:cNvSpPr>
                <a:spLocks noChangeArrowheads="1"/>
              </p:cNvSpPr>
              <p:nvPr/>
            </p:nvSpPr>
            <p:spPr bwMode="auto">
              <a:xfrm>
                <a:off x="4910" y="1970"/>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02" name="Rectangle 98">
                <a:extLst>
                  <a:ext uri="{FF2B5EF4-FFF2-40B4-BE49-F238E27FC236}">
                    <a16:creationId xmlns:a16="http://schemas.microsoft.com/office/drawing/2014/main" id="{EACDEABD-CF54-16DD-9D76-DCD78F366BD6}"/>
                  </a:ext>
                </a:extLst>
              </p:cNvPr>
              <p:cNvSpPr>
                <a:spLocks noChangeArrowheads="1"/>
              </p:cNvSpPr>
              <p:nvPr/>
            </p:nvSpPr>
            <p:spPr bwMode="auto">
              <a:xfrm>
                <a:off x="820" y="1976"/>
                <a:ext cx="12"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03" name="Rectangle 99">
                <a:extLst>
                  <a:ext uri="{FF2B5EF4-FFF2-40B4-BE49-F238E27FC236}">
                    <a16:creationId xmlns:a16="http://schemas.microsoft.com/office/drawing/2014/main" id="{3B59495D-287A-1D6D-0ED6-C32A920808A2}"/>
                  </a:ext>
                </a:extLst>
              </p:cNvPr>
              <p:cNvSpPr>
                <a:spLocks noChangeArrowheads="1"/>
              </p:cNvSpPr>
              <p:nvPr/>
            </p:nvSpPr>
            <p:spPr bwMode="auto">
              <a:xfrm>
                <a:off x="1680" y="1976"/>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04" name="Rectangle 100">
                <a:extLst>
                  <a:ext uri="{FF2B5EF4-FFF2-40B4-BE49-F238E27FC236}">
                    <a16:creationId xmlns:a16="http://schemas.microsoft.com/office/drawing/2014/main" id="{F23EC61B-189B-E3FB-D619-178E805AF47E}"/>
                  </a:ext>
                </a:extLst>
              </p:cNvPr>
              <p:cNvSpPr>
                <a:spLocks noChangeArrowheads="1"/>
              </p:cNvSpPr>
              <p:nvPr/>
            </p:nvSpPr>
            <p:spPr bwMode="auto">
              <a:xfrm>
                <a:off x="3372" y="1976"/>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05" name="Rectangle 101">
                <a:extLst>
                  <a:ext uri="{FF2B5EF4-FFF2-40B4-BE49-F238E27FC236}">
                    <a16:creationId xmlns:a16="http://schemas.microsoft.com/office/drawing/2014/main" id="{CB39F884-1E36-8EB1-634F-FEB74D33C5CF}"/>
                  </a:ext>
                </a:extLst>
              </p:cNvPr>
              <p:cNvSpPr>
                <a:spLocks noChangeArrowheads="1"/>
              </p:cNvSpPr>
              <p:nvPr/>
            </p:nvSpPr>
            <p:spPr bwMode="auto">
              <a:xfrm>
                <a:off x="4910" y="1976"/>
                <a:ext cx="11"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06" name="Rectangle 102">
                <a:extLst>
                  <a:ext uri="{FF2B5EF4-FFF2-40B4-BE49-F238E27FC236}">
                    <a16:creationId xmlns:a16="http://schemas.microsoft.com/office/drawing/2014/main" id="{9F63056A-8F53-B5E5-505B-9799AE50C324}"/>
                  </a:ext>
                </a:extLst>
              </p:cNvPr>
              <p:cNvSpPr>
                <a:spLocks noChangeArrowheads="1"/>
              </p:cNvSpPr>
              <p:nvPr/>
            </p:nvSpPr>
            <p:spPr bwMode="auto">
              <a:xfrm>
                <a:off x="869" y="2203"/>
                <a:ext cx="396"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Dynamic </a:t>
                </a:r>
                <a:endParaRPr lang="en-US" altLang="en-US" sz="1700">
                  <a:latin typeface="Arial" panose="020B0604020202020204" pitchFamily="34" charset="0"/>
                </a:endParaRPr>
              </a:p>
            </p:txBody>
          </p:sp>
          <p:sp>
            <p:nvSpPr>
              <p:cNvPr id="533607" name="Rectangle 103">
                <a:extLst>
                  <a:ext uri="{FF2B5EF4-FFF2-40B4-BE49-F238E27FC236}">
                    <a16:creationId xmlns:a16="http://schemas.microsoft.com/office/drawing/2014/main" id="{81A08718-8AAE-E785-C5EF-865334CA53AD}"/>
                  </a:ext>
                </a:extLst>
              </p:cNvPr>
              <p:cNvSpPr>
                <a:spLocks noChangeArrowheads="1"/>
              </p:cNvSpPr>
              <p:nvPr/>
            </p:nvSpPr>
            <p:spPr bwMode="auto">
              <a:xfrm>
                <a:off x="869" y="2313"/>
                <a:ext cx="629"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Characteristics</a:t>
                </a:r>
                <a:endParaRPr lang="en-US" altLang="en-US" sz="1700">
                  <a:latin typeface="Arial" panose="020B0604020202020204" pitchFamily="34" charset="0"/>
                </a:endParaRPr>
              </a:p>
            </p:txBody>
          </p:sp>
          <p:sp>
            <p:nvSpPr>
              <p:cNvPr id="533608" name="Rectangle 104">
                <a:extLst>
                  <a:ext uri="{FF2B5EF4-FFF2-40B4-BE49-F238E27FC236}">
                    <a16:creationId xmlns:a16="http://schemas.microsoft.com/office/drawing/2014/main" id="{DA840D60-28F0-0531-A643-ADE2620BD755}"/>
                  </a:ext>
                </a:extLst>
              </p:cNvPr>
              <p:cNvSpPr>
                <a:spLocks noChangeArrowheads="1"/>
              </p:cNvSpPr>
              <p:nvPr/>
            </p:nvSpPr>
            <p:spPr bwMode="auto">
              <a:xfrm>
                <a:off x="1505" y="2313"/>
                <a:ext cx="2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33609" name="Rectangle 105">
                <a:extLst>
                  <a:ext uri="{FF2B5EF4-FFF2-40B4-BE49-F238E27FC236}">
                    <a16:creationId xmlns:a16="http://schemas.microsoft.com/office/drawing/2014/main" id="{A7818279-C42E-E485-1D34-8DED6A569EB1}"/>
                  </a:ext>
                </a:extLst>
              </p:cNvPr>
              <p:cNvSpPr>
                <a:spLocks noChangeArrowheads="1"/>
              </p:cNvSpPr>
              <p:nvPr/>
            </p:nvSpPr>
            <p:spPr bwMode="auto">
              <a:xfrm>
                <a:off x="1727" y="2205"/>
                <a:ext cx="161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Systems where the output is changed </a:t>
                </a:r>
                <a:endParaRPr lang="en-US" altLang="en-US" sz="1700">
                  <a:latin typeface="Arial" panose="020B0604020202020204" pitchFamily="34" charset="0"/>
                </a:endParaRPr>
              </a:p>
            </p:txBody>
          </p:sp>
          <p:sp>
            <p:nvSpPr>
              <p:cNvPr id="533610" name="Rectangle 106">
                <a:extLst>
                  <a:ext uri="{FF2B5EF4-FFF2-40B4-BE49-F238E27FC236}">
                    <a16:creationId xmlns:a16="http://schemas.microsoft.com/office/drawing/2014/main" id="{E6A6C178-CFDE-1385-4290-C37BA090569E}"/>
                  </a:ext>
                </a:extLst>
              </p:cNvPr>
              <p:cNvSpPr>
                <a:spLocks noChangeArrowheads="1"/>
              </p:cNvSpPr>
              <p:nvPr/>
            </p:nvSpPr>
            <p:spPr bwMode="auto">
              <a:xfrm>
                <a:off x="1727" y="2315"/>
                <a:ext cx="82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as a result of signal</a:t>
                </a:r>
                <a:endParaRPr lang="en-US" altLang="en-US" sz="1700">
                  <a:latin typeface="Arial" panose="020B0604020202020204" pitchFamily="34" charset="0"/>
                </a:endParaRPr>
              </a:p>
            </p:txBody>
          </p:sp>
          <p:sp>
            <p:nvSpPr>
              <p:cNvPr id="533611" name="Rectangle 107">
                <a:extLst>
                  <a:ext uri="{FF2B5EF4-FFF2-40B4-BE49-F238E27FC236}">
                    <a16:creationId xmlns:a16="http://schemas.microsoft.com/office/drawing/2014/main" id="{5F23FA40-0417-11F7-44F8-996A5B75C42B}"/>
                  </a:ext>
                </a:extLst>
              </p:cNvPr>
              <p:cNvSpPr>
                <a:spLocks noChangeArrowheads="1"/>
              </p:cNvSpPr>
              <p:nvPr/>
            </p:nvSpPr>
            <p:spPr bwMode="auto">
              <a:xfrm>
                <a:off x="2554" y="2315"/>
                <a:ext cx="31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factors</a:t>
                </a:r>
                <a:endParaRPr lang="en-US" altLang="en-US" sz="1700">
                  <a:latin typeface="Arial" panose="020B0604020202020204" pitchFamily="34" charset="0"/>
                </a:endParaRPr>
              </a:p>
            </p:txBody>
          </p:sp>
          <p:sp>
            <p:nvSpPr>
              <p:cNvPr id="533612" name="Rectangle 108">
                <a:extLst>
                  <a:ext uri="{FF2B5EF4-FFF2-40B4-BE49-F238E27FC236}">
                    <a16:creationId xmlns:a16="http://schemas.microsoft.com/office/drawing/2014/main" id="{DFF20500-C876-63A7-FCF6-FE385F4FCC61}"/>
                  </a:ext>
                </a:extLst>
              </p:cNvPr>
              <p:cNvSpPr>
                <a:spLocks noChangeArrowheads="1"/>
              </p:cNvSpPr>
              <p:nvPr/>
            </p:nvSpPr>
            <p:spPr bwMode="auto">
              <a:xfrm>
                <a:off x="2869" y="231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33613" name="Rectangle 109">
                <a:extLst>
                  <a:ext uri="{FF2B5EF4-FFF2-40B4-BE49-F238E27FC236}">
                    <a16:creationId xmlns:a16="http://schemas.microsoft.com/office/drawing/2014/main" id="{E9995442-5964-9D92-FB7A-4AF290826CC2}"/>
                  </a:ext>
                </a:extLst>
              </p:cNvPr>
              <p:cNvSpPr>
                <a:spLocks noChangeArrowheads="1"/>
              </p:cNvSpPr>
              <p:nvPr/>
            </p:nvSpPr>
            <p:spPr bwMode="auto">
              <a:xfrm>
                <a:off x="3418" y="2205"/>
                <a:ext cx="141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Radio volume, gas pedal, throttle </a:t>
                </a:r>
                <a:endParaRPr lang="en-US" altLang="en-US" sz="1700">
                  <a:latin typeface="Arial" panose="020B0604020202020204" pitchFamily="34" charset="0"/>
                </a:endParaRPr>
              </a:p>
            </p:txBody>
          </p:sp>
          <p:sp>
            <p:nvSpPr>
              <p:cNvPr id="533614" name="Rectangle 110">
                <a:extLst>
                  <a:ext uri="{FF2B5EF4-FFF2-40B4-BE49-F238E27FC236}">
                    <a16:creationId xmlns:a16="http://schemas.microsoft.com/office/drawing/2014/main" id="{5CE92599-69CD-E7AD-4CD8-359336B70928}"/>
                  </a:ext>
                </a:extLst>
              </p:cNvPr>
              <p:cNvSpPr>
                <a:spLocks noChangeArrowheads="1"/>
              </p:cNvSpPr>
              <p:nvPr/>
            </p:nvSpPr>
            <p:spPr bwMode="auto">
              <a:xfrm>
                <a:off x="3418" y="2315"/>
                <a:ext cx="26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valves</a:t>
                </a:r>
                <a:endParaRPr lang="en-US" altLang="en-US" sz="1700">
                  <a:latin typeface="Arial" panose="020B0604020202020204" pitchFamily="34" charset="0"/>
                </a:endParaRPr>
              </a:p>
            </p:txBody>
          </p:sp>
          <p:sp>
            <p:nvSpPr>
              <p:cNvPr id="533615" name="Rectangle 111">
                <a:extLst>
                  <a:ext uri="{FF2B5EF4-FFF2-40B4-BE49-F238E27FC236}">
                    <a16:creationId xmlns:a16="http://schemas.microsoft.com/office/drawing/2014/main" id="{D9AEE19F-9F3A-A19F-5F2A-8DDBA8CB00BC}"/>
                  </a:ext>
                </a:extLst>
              </p:cNvPr>
              <p:cNvSpPr>
                <a:spLocks noChangeArrowheads="1"/>
              </p:cNvSpPr>
              <p:nvPr/>
            </p:nvSpPr>
            <p:spPr bwMode="auto">
              <a:xfrm>
                <a:off x="3690" y="2315"/>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33616" name="Rectangle 112">
                <a:extLst>
                  <a:ext uri="{FF2B5EF4-FFF2-40B4-BE49-F238E27FC236}">
                    <a16:creationId xmlns:a16="http://schemas.microsoft.com/office/drawing/2014/main" id="{DF610676-EDD0-2942-1BC7-3B94B2E6021A}"/>
                  </a:ext>
                </a:extLst>
              </p:cNvPr>
              <p:cNvSpPr>
                <a:spLocks noChangeArrowheads="1"/>
              </p:cNvSpPr>
              <p:nvPr/>
            </p:nvSpPr>
            <p:spPr bwMode="auto">
              <a:xfrm>
                <a:off x="820" y="2197"/>
                <a:ext cx="12"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17" name="Rectangle 113">
                <a:extLst>
                  <a:ext uri="{FF2B5EF4-FFF2-40B4-BE49-F238E27FC236}">
                    <a16:creationId xmlns:a16="http://schemas.microsoft.com/office/drawing/2014/main" id="{D8E70C94-AFCE-6793-8E9B-8F32EE469AF5}"/>
                  </a:ext>
                </a:extLst>
              </p:cNvPr>
              <p:cNvSpPr>
                <a:spLocks noChangeArrowheads="1"/>
              </p:cNvSpPr>
              <p:nvPr/>
            </p:nvSpPr>
            <p:spPr bwMode="auto">
              <a:xfrm>
                <a:off x="832" y="2197"/>
                <a:ext cx="848"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18" name="Rectangle 114">
                <a:extLst>
                  <a:ext uri="{FF2B5EF4-FFF2-40B4-BE49-F238E27FC236}">
                    <a16:creationId xmlns:a16="http://schemas.microsoft.com/office/drawing/2014/main" id="{D5EC09AB-2BA8-6F16-E9C4-0B8914BC7943}"/>
                  </a:ext>
                </a:extLst>
              </p:cNvPr>
              <p:cNvSpPr>
                <a:spLocks noChangeArrowheads="1"/>
              </p:cNvSpPr>
              <p:nvPr/>
            </p:nvSpPr>
            <p:spPr bwMode="auto">
              <a:xfrm>
                <a:off x="1680" y="2197"/>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19" name="Rectangle 115">
                <a:extLst>
                  <a:ext uri="{FF2B5EF4-FFF2-40B4-BE49-F238E27FC236}">
                    <a16:creationId xmlns:a16="http://schemas.microsoft.com/office/drawing/2014/main" id="{E9DABC3C-D6B0-C8E8-88FB-A4273429F52D}"/>
                  </a:ext>
                </a:extLst>
              </p:cNvPr>
              <p:cNvSpPr>
                <a:spLocks noChangeArrowheads="1"/>
              </p:cNvSpPr>
              <p:nvPr/>
            </p:nvSpPr>
            <p:spPr bwMode="auto">
              <a:xfrm>
                <a:off x="1686" y="2197"/>
                <a:ext cx="168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20" name="Rectangle 116">
                <a:extLst>
                  <a:ext uri="{FF2B5EF4-FFF2-40B4-BE49-F238E27FC236}">
                    <a16:creationId xmlns:a16="http://schemas.microsoft.com/office/drawing/2014/main" id="{A00EA24B-B154-BB6E-7BAB-9A3CEE861E9B}"/>
                  </a:ext>
                </a:extLst>
              </p:cNvPr>
              <p:cNvSpPr>
                <a:spLocks noChangeArrowheads="1"/>
              </p:cNvSpPr>
              <p:nvPr/>
            </p:nvSpPr>
            <p:spPr bwMode="auto">
              <a:xfrm>
                <a:off x="3372" y="2197"/>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21" name="Rectangle 117">
                <a:extLst>
                  <a:ext uri="{FF2B5EF4-FFF2-40B4-BE49-F238E27FC236}">
                    <a16:creationId xmlns:a16="http://schemas.microsoft.com/office/drawing/2014/main" id="{51EC8E2C-537F-FE4C-DB7E-CCDB9FC8BA23}"/>
                  </a:ext>
                </a:extLst>
              </p:cNvPr>
              <p:cNvSpPr>
                <a:spLocks noChangeArrowheads="1"/>
              </p:cNvSpPr>
              <p:nvPr/>
            </p:nvSpPr>
            <p:spPr bwMode="auto">
              <a:xfrm>
                <a:off x="3378" y="2197"/>
                <a:ext cx="1532"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22" name="Rectangle 118">
                <a:extLst>
                  <a:ext uri="{FF2B5EF4-FFF2-40B4-BE49-F238E27FC236}">
                    <a16:creationId xmlns:a16="http://schemas.microsoft.com/office/drawing/2014/main" id="{7B2C48A3-6834-6E9F-A43E-384D3B134F8A}"/>
                  </a:ext>
                </a:extLst>
              </p:cNvPr>
              <p:cNvSpPr>
                <a:spLocks noChangeArrowheads="1"/>
              </p:cNvSpPr>
              <p:nvPr/>
            </p:nvSpPr>
            <p:spPr bwMode="auto">
              <a:xfrm>
                <a:off x="4910" y="2197"/>
                <a:ext cx="11"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23" name="Rectangle 119">
                <a:extLst>
                  <a:ext uri="{FF2B5EF4-FFF2-40B4-BE49-F238E27FC236}">
                    <a16:creationId xmlns:a16="http://schemas.microsoft.com/office/drawing/2014/main" id="{0AFCB7B4-D5AE-0B48-0250-FCFA713FEE93}"/>
                  </a:ext>
                </a:extLst>
              </p:cNvPr>
              <p:cNvSpPr>
                <a:spLocks noChangeArrowheads="1"/>
              </p:cNvSpPr>
              <p:nvPr/>
            </p:nvSpPr>
            <p:spPr bwMode="auto">
              <a:xfrm>
                <a:off x="820" y="2202"/>
                <a:ext cx="12" cy="2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24" name="Rectangle 120">
                <a:extLst>
                  <a:ext uri="{FF2B5EF4-FFF2-40B4-BE49-F238E27FC236}">
                    <a16:creationId xmlns:a16="http://schemas.microsoft.com/office/drawing/2014/main" id="{02EA53B7-8C99-4828-997B-EC6AC34B313A}"/>
                  </a:ext>
                </a:extLst>
              </p:cNvPr>
              <p:cNvSpPr>
                <a:spLocks noChangeArrowheads="1"/>
              </p:cNvSpPr>
              <p:nvPr/>
            </p:nvSpPr>
            <p:spPr bwMode="auto">
              <a:xfrm>
                <a:off x="1680" y="2202"/>
                <a:ext cx="6" cy="2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25" name="Rectangle 121">
                <a:extLst>
                  <a:ext uri="{FF2B5EF4-FFF2-40B4-BE49-F238E27FC236}">
                    <a16:creationId xmlns:a16="http://schemas.microsoft.com/office/drawing/2014/main" id="{78BDD12B-BEAF-F43A-30CB-94AA79E0DDA1}"/>
                  </a:ext>
                </a:extLst>
              </p:cNvPr>
              <p:cNvSpPr>
                <a:spLocks noChangeArrowheads="1"/>
              </p:cNvSpPr>
              <p:nvPr/>
            </p:nvSpPr>
            <p:spPr bwMode="auto">
              <a:xfrm>
                <a:off x="3372" y="2202"/>
                <a:ext cx="6" cy="2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26" name="Rectangle 122">
                <a:extLst>
                  <a:ext uri="{FF2B5EF4-FFF2-40B4-BE49-F238E27FC236}">
                    <a16:creationId xmlns:a16="http://schemas.microsoft.com/office/drawing/2014/main" id="{EE64CADE-BC6B-7AA3-FE95-6F02C46A5AF5}"/>
                  </a:ext>
                </a:extLst>
              </p:cNvPr>
              <p:cNvSpPr>
                <a:spLocks noChangeArrowheads="1"/>
              </p:cNvSpPr>
              <p:nvPr/>
            </p:nvSpPr>
            <p:spPr bwMode="auto">
              <a:xfrm>
                <a:off x="4910" y="2202"/>
                <a:ext cx="11" cy="22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27" name="Rectangle 123">
                <a:extLst>
                  <a:ext uri="{FF2B5EF4-FFF2-40B4-BE49-F238E27FC236}">
                    <a16:creationId xmlns:a16="http://schemas.microsoft.com/office/drawing/2014/main" id="{6860703E-C914-6F2B-CFAC-95443EFA7B29}"/>
                  </a:ext>
                </a:extLst>
              </p:cNvPr>
              <p:cNvSpPr>
                <a:spLocks noChangeArrowheads="1"/>
              </p:cNvSpPr>
              <p:nvPr/>
            </p:nvSpPr>
            <p:spPr bwMode="auto">
              <a:xfrm>
                <a:off x="869" y="2430"/>
                <a:ext cx="359"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Passive </a:t>
                </a:r>
                <a:endParaRPr lang="en-US" altLang="en-US" sz="1700">
                  <a:latin typeface="Arial" panose="020B0604020202020204" pitchFamily="34" charset="0"/>
                </a:endParaRPr>
              </a:p>
            </p:txBody>
          </p:sp>
          <p:sp>
            <p:nvSpPr>
              <p:cNvPr id="533628" name="Rectangle 124">
                <a:extLst>
                  <a:ext uri="{FF2B5EF4-FFF2-40B4-BE49-F238E27FC236}">
                    <a16:creationId xmlns:a16="http://schemas.microsoft.com/office/drawing/2014/main" id="{1843F82E-3CF0-08A9-E594-2A516ECE6382}"/>
                  </a:ext>
                </a:extLst>
              </p:cNvPr>
              <p:cNvSpPr>
                <a:spLocks noChangeArrowheads="1"/>
              </p:cNvSpPr>
              <p:nvPr/>
            </p:nvSpPr>
            <p:spPr bwMode="auto">
              <a:xfrm>
                <a:off x="869" y="2541"/>
                <a:ext cx="412"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Functions</a:t>
                </a:r>
                <a:endParaRPr lang="en-US" altLang="en-US" sz="1700">
                  <a:latin typeface="Arial" panose="020B0604020202020204" pitchFamily="34" charset="0"/>
                </a:endParaRPr>
              </a:p>
            </p:txBody>
          </p:sp>
          <p:sp>
            <p:nvSpPr>
              <p:cNvPr id="533629" name="Rectangle 125">
                <a:extLst>
                  <a:ext uri="{FF2B5EF4-FFF2-40B4-BE49-F238E27FC236}">
                    <a16:creationId xmlns:a16="http://schemas.microsoft.com/office/drawing/2014/main" id="{F3F87153-AD17-BDFF-C1E3-4510CAC342E5}"/>
                  </a:ext>
                </a:extLst>
              </p:cNvPr>
              <p:cNvSpPr>
                <a:spLocks noChangeArrowheads="1"/>
              </p:cNvSpPr>
              <p:nvPr/>
            </p:nvSpPr>
            <p:spPr bwMode="auto">
              <a:xfrm>
                <a:off x="1287" y="2541"/>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33630" name="Rectangle 126">
                <a:extLst>
                  <a:ext uri="{FF2B5EF4-FFF2-40B4-BE49-F238E27FC236}">
                    <a16:creationId xmlns:a16="http://schemas.microsoft.com/office/drawing/2014/main" id="{BD319DFE-15D3-6F44-2CDD-77DE46DC3C5B}"/>
                  </a:ext>
                </a:extLst>
              </p:cNvPr>
              <p:cNvSpPr>
                <a:spLocks noChangeArrowheads="1"/>
              </p:cNvSpPr>
              <p:nvPr/>
            </p:nvSpPr>
            <p:spPr bwMode="auto">
              <a:xfrm>
                <a:off x="1727" y="2432"/>
                <a:ext cx="1288"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Systems which receive signals</a:t>
                </a:r>
                <a:endParaRPr lang="en-US" altLang="en-US" sz="1700">
                  <a:latin typeface="Arial" panose="020B0604020202020204" pitchFamily="34" charset="0"/>
                </a:endParaRPr>
              </a:p>
            </p:txBody>
          </p:sp>
          <p:sp>
            <p:nvSpPr>
              <p:cNvPr id="533631" name="Rectangle 127">
                <a:extLst>
                  <a:ext uri="{FF2B5EF4-FFF2-40B4-BE49-F238E27FC236}">
                    <a16:creationId xmlns:a16="http://schemas.microsoft.com/office/drawing/2014/main" id="{F810910D-DA3A-5662-3FE3-5EF10EE010A9}"/>
                  </a:ext>
                </a:extLst>
              </p:cNvPr>
              <p:cNvSpPr>
                <a:spLocks noChangeArrowheads="1"/>
              </p:cNvSpPr>
              <p:nvPr/>
            </p:nvSpPr>
            <p:spPr bwMode="auto">
              <a:xfrm>
                <a:off x="3028" y="2432"/>
                <a:ext cx="2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33632" name="Rectangle 128">
                <a:extLst>
                  <a:ext uri="{FF2B5EF4-FFF2-40B4-BE49-F238E27FC236}">
                    <a16:creationId xmlns:a16="http://schemas.microsoft.com/office/drawing/2014/main" id="{7CBECFCF-9EB0-4357-E422-491A4AC8D048}"/>
                  </a:ext>
                </a:extLst>
              </p:cNvPr>
              <p:cNvSpPr>
                <a:spLocks noChangeArrowheads="1"/>
              </p:cNvSpPr>
              <p:nvPr/>
            </p:nvSpPr>
            <p:spPr bwMode="auto">
              <a:xfrm>
                <a:off x="3418" y="2432"/>
                <a:ext cx="1392"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Antenna, radiation, temperature, </a:t>
                </a:r>
                <a:endParaRPr lang="en-US" altLang="en-US" sz="1700">
                  <a:latin typeface="Arial" panose="020B0604020202020204" pitchFamily="34" charset="0"/>
                </a:endParaRPr>
              </a:p>
            </p:txBody>
          </p:sp>
          <p:sp>
            <p:nvSpPr>
              <p:cNvPr id="533633" name="Rectangle 129">
                <a:extLst>
                  <a:ext uri="{FF2B5EF4-FFF2-40B4-BE49-F238E27FC236}">
                    <a16:creationId xmlns:a16="http://schemas.microsoft.com/office/drawing/2014/main" id="{856ABF34-683B-7CBA-9378-2D9327009373}"/>
                  </a:ext>
                </a:extLst>
              </p:cNvPr>
              <p:cNvSpPr>
                <a:spLocks noChangeArrowheads="1"/>
              </p:cNvSpPr>
              <p:nvPr/>
            </p:nvSpPr>
            <p:spPr bwMode="auto">
              <a:xfrm>
                <a:off x="3418" y="2543"/>
                <a:ext cx="1111"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pressure, flow instruments</a:t>
                </a:r>
                <a:endParaRPr lang="en-US" altLang="en-US" sz="1700">
                  <a:latin typeface="Arial" panose="020B0604020202020204" pitchFamily="34" charset="0"/>
                </a:endParaRPr>
              </a:p>
            </p:txBody>
          </p:sp>
          <p:sp>
            <p:nvSpPr>
              <p:cNvPr id="533634" name="Rectangle 130">
                <a:extLst>
                  <a:ext uri="{FF2B5EF4-FFF2-40B4-BE49-F238E27FC236}">
                    <a16:creationId xmlns:a16="http://schemas.microsoft.com/office/drawing/2014/main" id="{657C0FD4-1DEF-9935-B76E-78DE24AA2D2D}"/>
                  </a:ext>
                </a:extLst>
              </p:cNvPr>
              <p:cNvSpPr>
                <a:spLocks noChangeArrowheads="1"/>
              </p:cNvSpPr>
              <p:nvPr/>
            </p:nvSpPr>
            <p:spPr bwMode="auto">
              <a:xfrm>
                <a:off x="4539" y="254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33635" name="Rectangle 131">
                <a:extLst>
                  <a:ext uri="{FF2B5EF4-FFF2-40B4-BE49-F238E27FC236}">
                    <a16:creationId xmlns:a16="http://schemas.microsoft.com/office/drawing/2014/main" id="{E93BA825-1A8E-E718-1195-9CDAF551958D}"/>
                  </a:ext>
                </a:extLst>
              </p:cNvPr>
              <p:cNvSpPr>
                <a:spLocks noChangeArrowheads="1"/>
              </p:cNvSpPr>
              <p:nvPr/>
            </p:nvSpPr>
            <p:spPr bwMode="auto">
              <a:xfrm>
                <a:off x="820" y="2424"/>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36" name="Rectangle 132">
                <a:extLst>
                  <a:ext uri="{FF2B5EF4-FFF2-40B4-BE49-F238E27FC236}">
                    <a16:creationId xmlns:a16="http://schemas.microsoft.com/office/drawing/2014/main" id="{20C787D2-8A82-40CD-D257-CD902A334A38}"/>
                  </a:ext>
                </a:extLst>
              </p:cNvPr>
              <p:cNvSpPr>
                <a:spLocks noChangeArrowheads="1"/>
              </p:cNvSpPr>
              <p:nvPr/>
            </p:nvSpPr>
            <p:spPr bwMode="auto">
              <a:xfrm>
                <a:off x="832" y="2424"/>
                <a:ext cx="84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37" name="Rectangle 133">
                <a:extLst>
                  <a:ext uri="{FF2B5EF4-FFF2-40B4-BE49-F238E27FC236}">
                    <a16:creationId xmlns:a16="http://schemas.microsoft.com/office/drawing/2014/main" id="{C43DE13E-190B-834C-1A24-DC0B51676273}"/>
                  </a:ext>
                </a:extLst>
              </p:cNvPr>
              <p:cNvSpPr>
                <a:spLocks noChangeArrowheads="1"/>
              </p:cNvSpPr>
              <p:nvPr/>
            </p:nvSpPr>
            <p:spPr bwMode="auto">
              <a:xfrm>
                <a:off x="1680" y="242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38" name="Rectangle 134">
                <a:extLst>
                  <a:ext uri="{FF2B5EF4-FFF2-40B4-BE49-F238E27FC236}">
                    <a16:creationId xmlns:a16="http://schemas.microsoft.com/office/drawing/2014/main" id="{7D629236-7842-5691-4C56-6EE7D9D5E7EA}"/>
                  </a:ext>
                </a:extLst>
              </p:cNvPr>
              <p:cNvSpPr>
                <a:spLocks noChangeArrowheads="1"/>
              </p:cNvSpPr>
              <p:nvPr/>
            </p:nvSpPr>
            <p:spPr bwMode="auto">
              <a:xfrm>
                <a:off x="1686" y="2424"/>
                <a:ext cx="168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39" name="Rectangle 135">
                <a:extLst>
                  <a:ext uri="{FF2B5EF4-FFF2-40B4-BE49-F238E27FC236}">
                    <a16:creationId xmlns:a16="http://schemas.microsoft.com/office/drawing/2014/main" id="{6ABFF09E-D84E-954F-B218-C3A5250F8F1E}"/>
                  </a:ext>
                </a:extLst>
              </p:cNvPr>
              <p:cNvSpPr>
                <a:spLocks noChangeArrowheads="1"/>
              </p:cNvSpPr>
              <p:nvPr/>
            </p:nvSpPr>
            <p:spPr bwMode="auto">
              <a:xfrm>
                <a:off x="3372" y="242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40" name="Rectangle 136">
                <a:extLst>
                  <a:ext uri="{FF2B5EF4-FFF2-40B4-BE49-F238E27FC236}">
                    <a16:creationId xmlns:a16="http://schemas.microsoft.com/office/drawing/2014/main" id="{BB267B8D-281C-4E14-4561-C408C50EFA39}"/>
                  </a:ext>
                </a:extLst>
              </p:cNvPr>
              <p:cNvSpPr>
                <a:spLocks noChangeArrowheads="1"/>
              </p:cNvSpPr>
              <p:nvPr/>
            </p:nvSpPr>
            <p:spPr bwMode="auto">
              <a:xfrm>
                <a:off x="3378" y="2424"/>
                <a:ext cx="153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41" name="Rectangle 137">
                <a:extLst>
                  <a:ext uri="{FF2B5EF4-FFF2-40B4-BE49-F238E27FC236}">
                    <a16:creationId xmlns:a16="http://schemas.microsoft.com/office/drawing/2014/main" id="{E12D74A6-20E7-A9BB-437F-17B4E31DAB03}"/>
                  </a:ext>
                </a:extLst>
              </p:cNvPr>
              <p:cNvSpPr>
                <a:spLocks noChangeArrowheads="1"/>
              </p:cNvSpPr>
              <p:nvPr/>
            </p:nvSpPr>
            <p:spPr bwMode="auto">
              <a:xfrm>
                <a:off x="4910" y="2424"/>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42" name="Rectangle 138">
                <a:extLst>
                  <a:ext uri="{FF2B5EF4-FFF2-40B4-BE49-F238E27FC236}">
                    <a16:creationId xmlns:a16="http://schemas.microsoft.com/office/drawing/2014/main" id="{3206B3C3-2857-8619-9497-287B9A67F570}"/>
                  </a:ext>
                </a:extLst>
              </p:cNvPr>
              <p:cNvSpPr>
                <a:spLocks noChangeArrowheads="1"/>
              </p:cNvSpPr>
              <p:nvPr/>
            </p:nvSpPr>
            <p:spPr bwMode="auto">
              <a:xfrm>
                <a:off x="820" y="2430"/>
                <a:ext cx="12"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43" name="Rectangle 139">
                <a:extLst>
                  <a:ext uri="{FF2B5EF4-FFF2-40B4-BE49-F238E27FC236}">
                    <a16:creationId xmlns:a16="http://schemas.microsoft.com/office/drawing/2014/main" id="{71FE6EDD-CC21-221A-B7F4-B819F049A7B5}"/>
                  </a:ext>
                </a:extLst>
              </p:cNvPr>
              <p:cNvSpPr>
                <a:spLocks noChangeArrowheads="1"/>
              </p:cNvSpPr>
              <p:nvPr/>
            </p:nvSpPr>
            <p:spPr bwMode="auto">
              <a:xfrm>
                <a:off x="1680" y="2430"/>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44" name="Rectangle 140">
                <a:extLst>
                  <a:ext uri="{FF2B5EF4-FFF2-40B4-BE49-F238E27FC236}">
                    <a16:creationId xmlns:a16="http://schemas.microsoft.com/office/drawing/2014/main" id="{C37F7751-1117-089A-F051-B3110210A58E}"/>
                  </a:ext>
                </a:extLst>
              </p:cNvPr>
              <p:cNvSpPr>
                <a:spLocks noChangeArrowheads="1"/>
              </p:cNvSpPr>
              <p:nvPr/>
            </p:nvSpPr>
            <p:spPr bwMode="auto">
              <a:xfrm>
                <a:off x="3372" y="2430"/>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45" name="Rectangle 141">
                <a:extLst>
                  <a:ext uri="{FF2B5EF4-FFF2-40B4-BE49-F238E27FC236}">
                    <a16:creationId xmlns:a16="http://schemas.microsoft.com/office/drawing/2014/main" id="{0E5C9CE1-4F12-AD5A-180C-AD51354901C1}"/>
                  </a:ext>
                </a:extLst>
              </p:cNvPr>
              <p:cNvSpPr>
                <a:spLocks noChangeArrowheads="1"/>
              </p:cNvSpPr>
              <p:nvPr/>
            </p:nvSpPr>
            <p:spPr bwMode="auto">
              <a:xfrm>
                <a:off x="4910" y="2430"/>
                <a:ext cx="11"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46" name="Rectangle 142">
                <a:extLst>
                  <a:ext uri="{FF2B5EF4-FFF2-40B4-BE49-F238E27FC236}">
                    <a16:creationId xmlns:a16="http://schemas.microsoft.com/office/drawing/2014/main" id="{8BEDB66F-2AB9-BA68-807A-FABA83AA3FA0}"/>
                  </a:ext>
                </a:extLst>
              </p:cNvPr>
              <p:cNvSpPr>
                <a:spLocks noChangeArrowheads="1"/>
              </p:cNvSpPr>
              <p:nvPr/>
            </p:nvSpPr>
            <p:spPr bwMode="auto">
              <a:xfrm>
                <a:off x="869" y="2657"/>
                <a:ext cx="12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On</a:t>
                </a:r>
                <a:endParaRPr lang="en-US" altLang="en-US" sz="1700">
                  <a:latin typeface="Arial" panose="020B0604020202020204" pitchFamily="34" charset="0"/>
                </a:endParaRPr>
              </a:p>
            </p:txBody>
          </p:sp>
          <p:sp>
            <p:nvSpPr>
              <p:cNvPr id="533647" name="Rectangle 143">
                <a:extLst>
                  <a:ext uri="{FF2B5EF4-FFF2-40B4-BE49-F238E27FC236}">
                    <a16:creationId xmlns:a16="http://schemas.microsoft.com/office/drawing/2014/main" id="{FFAB5101-95D8-E706-10DE-6120E2FDC82A}"/>
                  </a:ext>
                </a:extLst>
              </p:cNvPr>
              <p:cNvSpPr>
                <a:spLocks noChangeArrowheads="1"/>
              </p:cNvSpPr>
              <p:nvPr/>
            </p:nvSpPr>
            <p:spPr bwMode="auto">
              <a:xfrm>
                <a:off x="998" y="2657"/>
                <a:ext cx="32"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a:t>
                </a:r>
                <a:endParaRPr lang="en-US" altLang="en-US" sz="1700">
                  <a:latin typeface="Arial" panose="020B0604020202020204" pitchFamily="34" charset="0"/>
                </a:endParaRPr>
              </a:p>
            </p:txBody>
          </p:sp>
          <p:sp>
            <p:nvSpPr>
              <p:cNvPr id="533648" name="Rectangle 144">
                <a:extLst>
                  <a:ext uri="{FF2B5EF4-FFF2-40B4-BE49-F238E27FC236}">
                    <a16:creationId xmlns:a16="http://schemas.microsoft.com/office/drawing/2014/main" id="{4BB21C0D-29CA-41C9-F1CE-7E862CB3FB4B}"/>
                  </a:ext>
                </a:extLst>
              </p:cNvPr>
              <p:cNvSpPr>
                <a:spLocks noChangeArrowheads="1"/>
              </p:cNvSpPr>
              <p:nvPr/>
            </p:nvSpPr>
            <p:spPr bwMode="auto">
              <a:xfrm>
                <a:off x="1030" y="2657"/>
                <a:ext cx="520"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Off Systems</a:t>
                </a:r>
                <a:endParaRPr lang="en-US" altLang="en-US" sz="1700">
                  <a:latin typeface="Arial" panose="020B0604020202020204" pitchFamily="34" charset="0"/>
                </a:endParaRPr>
              </a:p>
            </p:txBody>
          </p:sp>
          <p:sp>
            <p:nvSpPr>
              <p:cNvPr id="533649" name="Rectangle 145">
                <a:extLst>
                  <a:ext uri="{FF2B5EF4-FFF2-40B4-BE49-F238E27FC236}">
                    <a16:creationId xmlns:a16="http://schemas.microsoft.com/office/drawing/2014/main" id="{C2447A6A-D8BC-BEE5-509D-B72F77508E34}"/>
                  </a:ext>
                </a:extLst>
              </p:cNvPr>
              <p:cNvSpPr>
                <a:spLocks noChangeArrowheads="1"/>
              </p:cNvSpPr>
              <p:nvPr/>
            </p:nvSpPr>
            <p:spPr bwMode="auto">
              <a:xfrm>
                <a:off x="1552" y="2657"/>
                <a:ext cx="2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33650" name="Rectangle 146">
                <a:extLst>
                  <a:ext uri="{FF2B5EF4-FFF2-40B4-BE49-F238E27FC236}">
                    <a16:creationId xmlns:a16="http://schemas.microsoft.com/office/drawing/2014/main" id="{3DD0525B-34BF-622A-B209-0E3F27962669}"/>
                  </a:ext>
                </a:extLst>
              </p:cNvPr>
              <p:cNvSpPr>
                <a:spLocks noChangeArrowheads="1"/>
              </p:cNvSpPr>
              <p:nvPr/>
            </p:nvSpPr>
            <p:spPr bwMode="auto">
              <a:xfrm>
                <a:off x="1727" y="2659"/>
                <a:ext cx="122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Systems which turn on or off </a:t>
                </a:r>
                <a:endParaRPr lang="en-US" altLang="en-US" sz="1700">
                  <a:latin typeface="Arial" panose="020B0604020202020204" pitchFamily="34" charset="0"/>
                </a:endParaRPr>
              </a:p>
            </p:txBody>
          </p:sp>
          <p:sp>
            <p:nvSpPr>
              <p:cNvPr id="533651" name="Rectangle 147">
                <a:extLst>
                  <a:ext uri="{FF2B5EF4-FFF2-40B4-BE49-F238E27FC236}">
                    <a16:creationId xmlns:a16="http://schemas.microsoft.com/office/drawing/2014/main" id="{4E491724-5049-C0B1-5E81-B836B4C22DF5}"/>
                  </a:ext>
                </a:extLst>
              </p:cNvPr>
              <p:cNvSpPr>
                <a:spLocks noChangeArrowheads="1"/>
              </p:cNvSpPr>
              <p:nvPr/>
            </p:nvSpPr>
            <p:spPr bwMode="auto">
              <a:xfrm>
                <a:off x="1727" y="2769"/>
                <a:ext cx="1241"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depending on the input signal</a:t>
                </a:r>
                <a:endParaRPr lang="en-US" altLang="en-US" sz="1700">
                  <a:latin typeface="Arial" panose="020B0604020202020204" pitchFamily="34" charset="0"/>
                </a:endParaRPr>
              </a:p>
            </p:txBody>
          </p:sp>
          <p:sp>
            <p:nvSpPr>
              <p:cNvPr id="533652" name="Rectangle 148">
                <a:extLst>
                  <a:ext uri="{FF2B5EF4-FFF2-40B4-BE49-F238E27FC236}">
                    <a16:creationId xmlns:a16="http://schemas.microsoft.com/office/drawing/2014/main" id="{F737A2C5-8232-6D85-C93F-F9C495892525}"/>
                  </a:ext>
                </a:extLst>
              </p:cNvPr>
              <p:cNvSpPr>
                <a:spLocks noChangeArrowheads="1"/>
              </p:cNvSpPr>
              <p:nvPr/>
            </p:nvSpPr>
            <p:spPr bwMode="auto">
              <a:xfrm>
                <a:off x="2981" y="2769"/>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33653" name="Rectangle 149">
                <a:extLst>
                  <a:ext uri="{FF2B5EF4-FFF2-40B4-BE49-F238E27FC236}">
                    <a16:creationId xmlns:a16="http://schemas.microsoft.com/office/drawing/2014/main" id="{36010867-F22C-3031-4D50-8D0A8C0F5099}"/>
                  </a:ext>
                </a:extLst>
              </p:cNvPr>
              <p:cNvSpPr>
                <a:spLocks noChangeArrowheads="1"/>
              </p:cNvSpPr>
              <p:nvPr/>
            </p:nvSpPr>
            <p:spPr bwMode="auto">
              <a:xfrm>
                <a:off x="3418" y="2659"/>
                <a:ext cx="91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Thermostatic control, </a:t>
                </a:r>
                <a:endParaRPr lang="en-US" altLang="en-US" sz="1700">
                  <a:latin typeface="Arial" panose="020B0604020202020204" pitchFamily="34" charset="0"/>
                </a:endParaRPr>
              </a:p>
            </p:txBody>
          </p:sp>
          <p:sp>
            <p:nvSpPr>
              <p:cNvPr id="533654" name="Rectangle 150">
                <a:extLst>
                  <a:ext uri="{FF2B5EF4-FFF2-40B4-BE49-F238E27FC236}">
                    <a16:creationId xmlns:a16="http://schemas.microsoft.com/office/drawing/2014/main" id="{75EF3A32-321F-3540-C648-7CE9BED156A3}"/>
                  </a:ext>
                </a:extLst>
              </p:cNvPr>
              <p:cNvSpPr>
                <a:spLocks noChangeArrowheads="1"/>
              </p:cNvSpPr>
              <p:nvPr/>
            </p:nvSpPr>
            <p:spPr bwMode="auto">
              <a:xfrm>
                <a:off x="4341" y="2659"/>
                <a:ext cx="439"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automatic </a:t>
                </a:r>
                <a:endParaRPr lang="en-US" altLang="en-US" sz="1700">
                  <a:latin typeface="Arial" panose="020B0604020202020204" pitchFamily="34" charset="0"/>
                </a:endParaRPr>
              </a:p>
            </p:txBody>
          </p:sp>
          <p:sp>
            <p:nvSpPr>
              <p:cNvPr id="533655" name="Rectangle 151">
                <a:extLst>
                  <a:ext uri="{FF2B5EF4-FFF2-40B4-BE49-F238E27FC236}">
                    <a16:creationId xmlns:a16="http://schemas.microsoft.com/office/drawing/2014/main" id="{908369C4-07C9-8661-6800-FFDE760E675C}"/>
                  </a:ext>
                </a:extLst>
              </p:cNvPr>
              <p:cNvSpPr>
                <a:spLocks noChangeArrowheads="1"/>
              </p:cNvSpPr>
              <p:nvPr/>
            </p:nvSpPr>
            <p:spPr bwMode="auto">
              <a:xfrm>
                <a:off x="3418" y="2769"/>
                <a:ext cx="128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actuation system, relays (also </a:t>
                </a:r>
                <a:endParaRPr lang="en-US" altLang="en-US" sz="1700">
                  <a:latin typeface="Arial" panose="020B0604020202020204" pitchFamily="34" charset="0"/>
                </a:endParaRPr>
              </a:p>
            </p:txBody>
          </p:sp>
          <p:sp>
            <p:nvSpPr>
              <p:cNvPr id="533656" name="Rectangle 152">
                <a:extLst>
                  <a:ext uri="{FF2B5EF4-FFF2-40B4-BE49-F238E27FC236}">
                    <a16:creationId xmlns:a16="http://schemas.microsoft.com/office/drawing/2014/main" id="{A144F0B1-FD02-5CFB-C2A2-C3097E5B45E0}"/>
                  </a:ext>
                </a:extLst>
              </p:cNvPr>
              <p:cNvSpPr>
                <a:spLocks noChangeArrowheads="1"/>
              </p:cNvSpPr>
              <p:nvPr/>
            </p:nvSpPr>
            <p:spPr bwMode="auto">
              <a:xfrm>
                <a:off x="3418" y="2880"/>
                <a:ext cx="123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results of "GO/NO GO tests")</a:t>
                </a:r>
                <a:endParaRPr lang="en-US" altLang="en-US" sz="1700">
                  <a:latin typeface="Arial" panose="020B0604020202020204" pitchFamily="34" charset="0"/>
                </a:endParaRPr>
              </a:p>
            </p:txBody>
          </p:sp>
          <p:sp>
            <p:nvSpPr>
              <p:cNvPr id="533657" name="Rectangle 153">
                <a:extLst>
                  <a:ext uri="{FF2B5EF4-FFF2-40B4-BE49-F238E27FC236}">
                    <a16:creationId xmlns:a16="http://schemas.microsoft.com/office/drawing/2014/main" id="{E29731C2-7946-1DE9-F155-733654DF0F5D}"/>
                  </a:ext>
                </a:extLst>
              </p:cNvPr>
              <p:cNvSpPr>
                <a:spLocks noChangeArrowheads="1"/>
              </p:cNvSpPr>
              <p:nvPr/>
            </p:nvSpPr>
            <p:spPr bwMode="auto">
              <a:xfrm>
                <a:off x="4661" y="2880"/>
                <a:ext cx="2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33658" name="Rectangle 154">
                <a:extLst>
                  <a:ext uri="{FF2B5EF4-FFF2-40B4-BE49-F238E27FC236}">
                    <a16:creationId xmlns:a16="http://schemas.microsoft.com/office/drawing/2014/main" id="{5178B029-76DC-2859-83CB-C6774D3DB928}"/>
                  </a:ext>
                </a:extLst>
              </p:cNvPr>
              <p:cNvSpPr>
                <a:spLocks noChangeArrowheads="1"/>
              </p:cNvSpPr>
              <p:nvPr/>
            </p:nvSpPr>
            <p:spPr bwMode="auto">
              <a:xfrm>
                <a:off x="820" y="2651"/>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59" name="Rectangle 155">
                <a:extLst>
                  <a:ext uri="{FF2B5EF4-FFF2-40B4-BE49-F238E27FC236}">
                    <a16:creationId xmlns:a16="http://schemas.microsoft.com/office/drawing/2014/main" id="{00201451-171A-B554-ABE7-7C913616B2CE}"/>
                  </a:ext>
                </a:extLst>
              </p:cNvPr>
              <p:cNvSpPr>
                <a:spLocks noChangeArrowheads="1"/>
              </p:cNvSpPr>
              <p:nvPr/>
            </p:nvSpPr>
            <p:spPr bwMode="auto">
              <a:xfrm>
                <a:off x="832" y="2651"/>
                <a:ext cx="84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60" name="Rectangle 156">
                <a:extLst>
                  <a:ext uri="{FF2B5EF4-FFF2-40B4-BE49-F238E27FC236}">
                    <a16:creationId xmlns:a16="http://schemas.microsoft.com/office/drawing/2014/main" id="{7E24426B-A99B-6D9D-AD48-AA7EB9C92E97}"/>
                  </a:ext>
                </a:extLst>
              </p:cNvPr>
              <p:cNvSpPr>
                <a:spLocks noChangeArrowheads="1"/>
              </p:cNvSpPr>
              <p:nvPr/>
            </p:nvSpPr>
            <p:spPr bwMode="auto">
              <a:xfrm>
                <a:off x="1680" y="2651"/>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61" name="Rectangle 157">
                <a:extLst>
                  <a:ext uri="{FF2B5EF4-FFF2-40B4-BE49-F238E27FC236}">
                    <a16:creationId xmlns:a16="http://schemas.microsoft.com/office/drawing/2014/main" id="{5E021C87-DCD4-FE56-7B49-07DEBC73CD99}"/>
                  </a:ext>
                </a:extLst>
              </p:cNvPr>
              <p:cNvSpPr>
                <a:spLocks noChangeArrowheads="1"/>
              </p:cNvSpPr>
              <p:nvPr/>
            </p:nvSpPr>
            <p:spPr bwMode="auto">
              <a:xfrm>
                <a:off x="1686" y="2651"/>
                <a:ext cx="168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62" name="Rectangle 158">
                <a:extLst>
                  <a:ext uri="{FF2B5EF4-FFF2-40B4-BE49-F238E27FC236}">
                    <a16:creationId xmlns:a16="http://schemas.microsoft.com/office/drawing/2014/main" id="{DDBADED3-C602-6898-90AB-DE0167D0D212}"/>
                  </a:ext>
                </a:extLst>
              </p:cNvPr>
              <p:cNvSpPr>
                <a:spLocks noChangeArrowheads="1"/>
              </p:cNvSpPr>
              <p:nvPr/>
            </p:nvSpPr>
            <p:spPr bwMode="auto">
              <a:xfrm>
                <a:off x="3372" y="2651"/>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63" name="Rectangle 159">
                <a:extLst>
                  <a:ext uri="{FF2B5EF4-FFF2-40B4-BE49-F238E27FC236}">
                    <a16:creationId xmlns:a16="http://schemas.microsoft.com/office/drawing/2014/main" id="{22E673FD-F759-55B2-EDAB-E836E0E1FC3C}"/>
                  </a:ext>
                </a:extLst>
              </p:cNvPr>
              <p:cNvSpPr>
                <a:spLocks noChangeArrowheads="1"/>
              </p:cNvSpPr>
              <p:nvPr/>
            </p:nvSpPr>
            <p:spPr bwMode="auto">
              <a:xfrm>
                <a:off x="3378" y="2651"/>
                <a:ext cx="153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64" name="Rectangle 160">
                <a:extLst>
                  <a:ext uri="{FF2B5EF4-FFF2-40B4-BE49-F238E27FC236}">
                    <a16:creationId xmlns:a16="http://schemas.microsoft.com/office/drawing/2014/main" id="{A26B7C02-75C8-9C0D-5368-AB3D5BEB7D14}"/>
                  </a:ext>
                </a:extLst>
              </p:cNvPr>
              <p:cNvSpPr>
                <a:spLocks noChangeArrowheads="1"/>
              </p:cNvSpPr>
              <p:nvPr/>
            </p:nvSpPr>
            <p:spPr bwMode="auto">
              <a:xfrm>
                <a:off x="4910" y="2651"/>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65" name="Rectangle 161">
                <a:extLst>
                  <a:ext uri="{FF2B5EF4-FFF2-40B4-BE49-F238E27FC236}">
                    <a16:creationId xmlns:a16="http://schemas.microsoft.com/office/drawing/2014/main" id="{B5E7564F-88E3-570A-F526-32DEF7D4FEBD}"/>
                  </a:ext>
                </a:extLst>
              </p:cNvPr>
              <p:cNvSpPr>
                <a:spLocks noChangeArrowheads="1"/>
              </p:cNvSpPr>
              <p:nvPr/>
            </p:nvSpPr>
            <p:spPr bwMode="auto">
              <a:xfrm>
                <a:off x="820" y="2657"/>
                <a:ext cx="12" cy="33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66" name="Rectangle 162">
                <a:extLst>
                  <a:ext uri="{FF2B5EF4-FFF2-40B4-BE49-F238E27FC236}">
                    <a16:creationId xmlns:a16="http://schemas.microsoft.com/office/drawing/2014/main" id="{6D016E00-0C6B-2BFC-A4A5-24814EA0AA0A}"/>
                  </a:ext>
                </a:extLst>
              </p:cNvPr>
              <p:cNvSpPr>
                <a:spLocks noChangeArrowheads="1"/>
              </p:cNvSpPr>
              <p:nvPr/>
            </p:nvSpPr>
            <p:spPr bwMode="auto">
              <a:xfrm>
                <a:off x="1680" y="2657"/>
                <a:ext cx="6" cy="33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67" name="Rectangle 163">
                <a:extLst>
                  <a:ext uri="{FF2B5EF4-FFF2-40B4-BE49-F238E27FC236}">
                    <a16:creationId xmlns:a16="http://schemas.microsoft.com/office/drawing/2014/main" id="{1718A582-CB77-C4C6-FE97-F9DE10BB3AC4}"/>
                  </a:ext>
                </a:extLst>
              </p:cNvPr>
              <p:cNvSpPr>
                <a:spLocks noChangeArrowheads="1"/>
              </p:cNvSpPr>
              <p:nvPr/>
            </p:nvSpPr>
            <p:spPr bwMode="auto">
              <a:xfrm>
                <a:off x="3372" y="2657"/>
                <a:ext cx="6" cy="33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68" name="Rectangle 164">
                <a:extLst>
                  <a:ext uri="{FF2B5EF4-FFF2-40B4-BE49-F238E27FC236}">
                    <a16:creationId xmlns:a16="http://schemas.microsoft.com/office/drawing/2014/main" id="{08FBDD2B-6D40-8162-977A-22CD3825D8D6}"/>
                  </a:ext>
                </a:extLst>
              </p:cNvPr>
              <p:cNvSpPr>
                <a:spLocks noChangeArrowheads="1"/>
              </p:cNvSpPr>
              <p:nvPr/>
            </p:nvSpPr>
            <p:spPr bwMode="auto">
              <a:xfrm>
                <a:off x="4910" y="2657"/>
                <a:ext cx="11" cy="33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69" name="Rectangle 165">
                <a:extLst>
                  <a:ext uri="{FF2B5EF4-FFF2-40B4-BE49-F238E27FC236}">
                    <a16:creationId xmlns:a16="http://schemas.microsoft.com/office/drawing/2014/main" id="{EC6152C8-6D0F-0855-4261-F9773904D002}"/>
                  </a:ext>
                </a:extLst>
              </p:cNvPr>
              <p:cNvSpPr>
                <a:spLocks noChangeArrowheads="1"/>
              </p:cNvSpPr>
              <p:nvPr/>
            </p:nvSpPr>
            <p:spPr bwMode="auto">
              <a:xfrm>
                <a:off x="869" y="2994"/>
                <a:ext cx="65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Digital Systems</a:t>
                </a:r>
                <a:endParaRPr lang="en-US" altLang="en-US" sz="1700">
                  <a:latin typeface="Arial" panose="020B0604020202020204" pitchFamily="34" charset="0"/>
                </a:endParaRPr>
              </a:p>
            </p:txBody>
          </p:sp>
          <p:sp>
            <p:nvSpPr>
              <p:cNvPr id="533670" name="Rectangle 166">
                <a:extLst>
                  <a:ext uri="{FF2B5EF4-FFF2-40B4-BE49-F238E27FC236}">
                    <a16:creationId xmlns:a16="http://schemas.microsoft.com/office/drawing/2014/main" id="{BDF1D89D-A0BB-3667-E9B6-379CAD5FF282}"/>
                  </a:ext>
                </a:extLst>
              </p:cNvPr>
              <p:cNvSpPr>
                <a:spLocks noChangeArrowheads="1"/>
              </p:cNvSpPr>
              <p:nvPr/>
            </p:nvSpPr>
            <p:spPr bwMode="auto">
              <a:xfrm>
                <a:off x="1531" y="2994"/>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33671" name="Rectangle 167">
                <a:extLst>
                  <a:ext uri="{FF2B5EF4-FFF2-40B4-BE49-F238E27FC236}">
                    <a16:creationId xmlns:a16="http://schemas.microsoft.com/office/drawing/2014/main" id="{3BD3248A-4140-A509-0464-0BF6F124D03C}"/>
                  </a:ext>
                </a:extLst>
              </p:cNvPr>
              <p:cNvSpPr>
                <a:spLocks noChangeArrowheads="1"/>
              </p:cNvSpPr>
              <p:nvPr/>
            </p:nvSpPr>
            <p:spPr bwMode="auto">
              <a:xfrm>
                <a:off x="1727" y="2996"/>
                <a:ext cx="1449"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Systems which output in “1’s” and </a:t>
                </a:r>
                <a:endParaRPr lang="en-US" altLang="en-US" sz="1700">
                  <a:latin typeface="Arial" panose="020B0604020202020204" pitchFamily="34" charset="0"/>
                </a:endParaRPr>
              </a:p>
            </p:txBody>
          </p:sp>
          <p:sp>
            <p:nvSpPr>
              <p:cNvPr id="533672" name="Rectangle 168">
                <a:extLst>
                  <a:ext uri="{FF2B5EF4-FFF2-40B4-BE49-F238E27FC236}">
                    <a16:creationId xmlns:a16="http://schemas.microsoft.com/office/drawing/2014/main" id="{77D5F342-21E5-3C01-EC95-855FF16F06FA}"/>
                  </a:ext>
                </a:extLst>
              </p:cNvPr>
              <p:cNvSpPr>
                <a:spLocks noChangeArrowheads="1"/>
              </p:cNvSpPr>
              <p:nvPr/>
            </p:nvSpPr>
            <p:spPr bwMode="auto">
              <a:xfrm>
                <a:off x="1727" y="3106"/>
                <a:ext cx="185"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“0’s”</a:t>
                </a:r>
                <a:endParaRPr lang="en-US" altLang="en-US" sz="1700">
                  <a:latin typeface="Arial" panose="020B0604020202020204" pitchFamily="34" charset="0"/>
                </a:endParaRPr>
              </a:p>
            </p:txBody>
          </p:sp>
          <p:sp>
            <p:nvSpPr>
              <p:cNvPr id="533673" name="Rectangle 169">
                <a:extLst>
                  <a:ext uri="{FF2B5EF4-FFF2-40B4-BE49-F238E27FC236}">
                    <a16:creationId xmlns:a16="http://schemas.microsoft.com/office/drawing/2014/main" id="{B644F85F-960A-1A93-97DB-E267DDA742F0}"/>
                  </a:ext>
                </a:extLst>
              </p:cNvPr>
              <p:cNvSpPr>
                <a:spLocks noChangeArrowheads="1"/>
              </p:cNvSpPr>
              <p:nvPr/>
            </p:nvSpPr>
            <p:spPr bwMode="auto">
              <a:xfrm>
                <a:off x="1913" y="3106"/>
                <a:ext cx="2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33674" name="Rectangle 170">
                <a:extLst>
                  <a:ext uri="{FF2B5EF4-FFF2-40B4-BE49-F238E27FC236}">
                    <a16:creationId xmlns:a16="http://schemas.microsoft.com/office/drawing/2014/main" id="{FB3C4C35-DCAB-5362-D137-87D66806D1F2}"/>
                  </a:ext>
                </a:extLst>
              </p:cNvPr>
              <p:cNvSpPr>
                <a:spLocks noChangeArrowheads="1"/>
              </p:cNvSpPr>
              <p:nvPr/>
            </p:nvSpPr>
            <p:spPr bwMode="auto">
              <a:xfrm>
                <a:off x="3418" y="2996"/>
                <a:ext cx="79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Computer systems</a:t>
                </a:r>
                <a:endParaRPr lang="en-US" altLang="en-US" sz="1700">
                  <a:latin typeface="Arial" panose="020B0604020202020204" pitchFamily="34" charset="0"/>
                </a:endParaRPr>
              </a:p>
            </p:txBody>
          </p:sp>
          <p:sp>
            <p:nvSpPr>
              <p:cNvPr id="533675" name="Rectangle 171">
                <a:extLst>
                  <a:ext uri="{FF2B5EF4-FFF2-40B4-BE49-F238E27FC236}">
                    <a16:creationId xmlns:a16="http://schemas.microsoft.com/office/drawing/2014/main" id="{20C1ED1C-B85F-F022-6553-3812D4B58797}"/>
                  </a:ext>
                </a:extLst>
              </p:cNvPr>
              <p:cNvSpPr>
                <a:spLocks noChangeArrowheads="1"/>
              </p:cNvSpPr>
              <p:nvPr/>
            </p:nvSpPr>
            <p:spPr bwMode="auto">
              <a:xfrm>
                <a:off x="4219" y="2996"/>
                <a:ext cx="2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33676" name="Rectangle 172">
                <a:extLst>
                  <a:ext uri="{FF2B5EF4-FFF2-40B4-BE49-F238E27FC236}">
                    <a16:creationId xmlns:a16="http://schemas.microsoft.com/office/drawing/2014/main" id="{725B2EA0-68A7-DF9D-91C1-CB68AE354860}"/>
                  </a:ext>
                </a:extLst>
              </p:cNvPr>
              <p:cNvSpPr>
                <a:spLocks noChangeArrowheads="1"/>
              </p:cNvSpPr>
              <p:nvPr/>
            </p:nvSpPr>
            <p:spPr bwMode="auto">
              <a:xfrm>
                <a:off x="820" y="2988"/>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77" name="Rectangle 173">
                <a:extLst>
                  <a:ext uri="{FF2B5EF4-FFF2-40B4-BE49-F238E27FC236}">
                    <a16:creationId xmlns:a16="http://schemas.microsoft.com/office/drawing/2014/main" id="{2D3FC99B-863C-3CB1-80ED-70118C095EB1}"/>
                  </a:ext>
                </a:extLst>
              </p:cNvPr>
              <p:cNvSpPr>
                <a:spLocks noChangeArrowheads="1"/>
              </p:cNvSpPr>
              <p:nvPr/>
            </p:nvSpPr>
            <p:spPr bwMode="auto">
              <a:xfrm>
                <a:off x="832" y="2988"/>
                <a:ext cx="84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78" name="Rectangle 174">
                <a:extLst>
                  <a:ext uri="{FF2B5EF4-FFF2-40B4-BE49-F238E27FC236}">
                    <a16:creationId xmlns:a16="http://schemas.microsoft.com/office/drawing/2014/main" id="{BA253E36-6761-4F75-B714-2001233BFE72}"/>
                  </a:ext>
                </a:extLst>
              </p:cNvPr>
              <p:cNvSpPr>
                <a:spLocks noChangeArrowheads="1"/>
              </p:cNvSpPr>
              <p:nvPr/>
            </p:nvSpPr>
            <p:spPr bwMode="auto">
              <a:xfrm>
                <a:off x="1680" y="298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79" name="Rectangle 175">
                <a:extLst>
                  <a:ext uri="{FF2B5EF4-FFF2-40B4-BE49-F238E27FC236}">
                    <a16:creationId xmlns:a16="http://schemas.microsoft.com/office/drawing/2014/main" id="{95F817A2-0BCB-ECA4-DDEA-283D1A46925E}"/>
                  </a:ext>
                </a:extLst>
              </p:cNvPr>
              <p:cNvSpPr>
                <a:spLocks noChangeArrowheads="1"/>
              </p:cNvSpPr>
              <p:nvPr/>
            </p:nvSpPr>
            <p:spPr bwMode="auto">
              <a:xfrm>
                <a:off x="1686" y="2988"/>
                <a:ext cx="168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80" name="Rectangle 176">
                <a:extLst>
                  <a:ext uri="{FF2B5EF4-FFF2-40B4-BE49-F238E27FC236}">
                    <a16:creationId xmlns:a16="http://schemas.microsoft.com/office/drawing/2014/main" id="{66758CF2-EF05-F6CD-335C-CCAA4AF7EA88}"/>
                  </a:ext>
                </a:extLst>
              </p:cNvPr>
              <p:cNvSpPr>
                <a:spLocks noChangeArrowheads="1"/>
              </p:cNvSpPr>
              <p:nvPr/>
            </p:nvSpPr>
            <p:spPr bwMode="auto">
              <a:xfrm>
                <a:off x="3372" y="298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81" name="Rectangle 177">
                <a:extLst>
                  <a:ext uri="{FF2B5EF4-FFF2-40B4-BE49-F238E27FC236}">
                    <a16:creationId xmlns:a16="http://schemas.microsoft.com/office/drawing/2014/main" id="{152FD1C5-80BA-BBE2-B05B-96916CB67E69}"/>
                  </a:ext>
                </a:extLst>
              </p:cNvPr>
              <p:cNvSpPr>
                <a:spLocks noChangeArrowheads="1"/>
              </p:cNvSpPr>
              <p:nvPr/>
            </p:nvSpPr>
            <p:spPr bwMode="auto">
              <a:xfrm>
                <a:off x="3378" y="2988"/>
                <a:ext cx="153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82" name="Rectangle 178">
                <a:extLst>
                  <a:ext uri="{FF2B5EF4-FFF2-40B4-BE49-F238E27FC236}">
                    <a16:creationId xmlns:a16="http://schemas.microsoft.com/office/drawing/2014/main" id="{3E94FF49-FA7E-B0C7-BE13-91B3C36958EC}"/>
                  </a:ext>
                </a:extLst>
              </p:cNvPr>
              <p:cNvSpPr>
                <a:spLocks noChangeArrowheads="1"/>
              </p:cNvSpPr>
              <p:nvPr/>
            </p:nvSpPr>
            <p:spPr bwMode="auto">
              <a:xfrm>
                <a:off x="4910" y="2988"/>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83" name="Rectangle 179">
                <a:extLst>
                  <a:ext uri="{FF2B5EF4-FFF2-40B4-BE49-F238E27FC236}">
                    <a16:creationId xmlns:a16="http://schemas.microsoft.com/office/drawing/2014/main" id="{360A93C0-BD7E-AE2F-7D0C-70621B7DC410}"/>
                  </a:ext>
                </a:extLst>
              </p:cNvPr>
              <p:cNvSpPr>
                <a:spLocks noChangeArrowheads="1"/>
              </p:cNvSpPr>
              <p:nvPr/>
            </p:nvSpPr>
            <p:spPr bwMode="auto">
              <a:xfrm>
                <a:off x="820" y="2994"/>
                <a:ext cx="12" cy="2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84" name="Rectangle 180">
                <a:extLst>
                  <a:ext uri="{FF2B5EF4-FFF2-40B4-BE49-F238E27FC236}">
                    <a16:creationId xmlns:a16="http://schemas.microsoft.com/office/drawing/2014/main" id="{326D6D61-C30E-E2CF-4276-08280310B882}"/>
                  </a:ext>
                </a:extLst>
              </p:cNvPr>
              <p:cNvSpPr>
                <a:spLocks noChangeArrowheads="1"/>
              </p:cNvSpPr>
              <p:nvPr/>
            </p:nvSpPr>
            <p:spPr bwMode="auto">
              <a:xfrm>
                <a:off x="1680" y="2994"/>
                <a:ext cx="6" cy="2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85" name="Rectangle 181">
                <a:extLst>
                  <a:ext uri="{FF2B5EF4-FFF2-40B4-BE49-F238E27FC236}">
                    <a16:creationId xmlns:a16="http://schemas.microsoft.com/office/drawing/2014/main" id="{E61BF26B-2D0E-DFE3-5B71-BB55ACB3AE2C}"/>
                  </a:ext>
                </a:extLst>
              </p:cNvPr>
              <p:cNvSpPr>
                <a:spLocks noChangeArrowheads="1"/>
              </p:cNvSpPr>
              <p:nvPr/>
            </p:nvSpPr>
            <p:spPr bwMode="auto">
              <a:xfrm>
                <a:off x="3372" y="2994"/>
                <a:ext cx="6" cy="2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86" name="Rectangle 182">
                <a:extLst>
                  <a:ext uri="{FF2B5EF4-FFF2-40B4-BE49-F238E27FC236}">
                    <a16:creationId xmlns:a16="http://schemas.microsoft.com/office/drawing/2014/main" id="{293DAD10-D033-D5B9-7BF9-E712C76B0EFE}"/>
                  </a:ext>
                </a:extLst>
              </p:cNvPr>
              <p:cNvSpPr>
                <a:spLocks noChangeArrowheads="1"/>
              </p:cNvSpPr>
              <p:nvPr/>
            </p:nvSpPr>
            <p:spPr bwMode="auto">
              <a:xfrm>
                <a:off x="4910" y="2994"/>
                <a:ext cx="11" cy="2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87" name="Rectangle 183">
                <a:extLst>
                  <a:ext uri="{FF2B5EF4-FFF2-40B4-BE49-F238E27FC236}">
                    <a16:creationId xmlns:a16="http://schemas.microsoft.com/office/drawing/2014/main" id="{1B9ACEE3-42EE-C303-3DD1-3975E967E180}"/>
                  </a:ext>
                </a:extLst>
              </p:cNvPr>
              <p:cNvSpPr>
                <a:spLocks noChangeArrowheads="1"/>
              </p:cNvSpPr>
              <p:nvPr/>
            </p:nvSpPr>
            <p:spPr bwMode="auto">
              <a:xfrm>
                <a:off x="869" y="3220"/>
                <a:ext cx="73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Vector Quantities</a:t>
                </a:r>
                <a:endParaRPr lang="en-US" altLang="en-US" sz="1700">
                  <a:latin typeface="Arial" panose="020B0604020202020204" pitchFamily="34" charset="0"/>
                </a:endParaRPr>
              </a:p>
            </p:txBody>
          </p:sp>
          <p:sp>
            <p:nvSpPr>
              <p:cNvPr id="533688" name="Rectangle 184">
                <a:extLst>
                  <a:ext uri="{FF2B5EF4-FFF2-40B4-BE49-F238E27FC236}">
                    <a16:creationId xmlns:a16="http://schemas.microsoft.com/office/drawing/2014/main" id="{3B4CDF77-5A9E-3109-314B-8D774B397ED1}"/>
                  </a:ext>
                </a:extLst>
              </p:cNvPr>
              <p:cNvSpPr>
                <a:spLocks noChangeArrowheads="1"/>
              </p:cNvSpPr>
              <p:nvPr/>
            </p:nvSpPr>
            <p:spPr bwMode="auto">
              <a:xfrm>
                <a:off x="1607" y="3220"/>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i="1">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33689" name="Rectangle 185">
                <a:extLst>
                  <a:ext uri="{FF2B5EF4-FFF2-40B4-BE49-F238E27FC236}">
                    <a16:creationId xmlns:a16="http://schemas.microsoft.com/office/drawing/2014/main" id="{3AF989D1-2D1A-4671-E6CE-43E0D767AA21}"/>
                  </a:ext>
                </a:extLst>
              </p:cNvPr>
              <p:cNvSpPr>
                <a:spLocks noChangeArrowheads="1"/>
              </p:cNvSpPr>
              <p:nvPr/>
            </p:nvSpPr>
            <p:spPr bwMode="auto">
              <a:xfrm>
                <a:off x="1727" y="3222"/>
                <a:ext cx="1279"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Systems whose output is multi</a:t>
                </a:r>
                <a:endParaRPr lang="en-US" altLang="en-US" sz="1700">
                  <a:latin typeface="Arial" panose="020B0604020202020204" pitchFamily="34" charset="0"/>
                </a:endParaRPr>
              </a:p>
            </p:txBody>
          </p:sp>
          <p:sp>
            <p:nvSpPr>
              <p:cNvPr id="533690" name="Rectangle 186">
                <a:extLst>
                  <a:ext uri="{FF2B5EF4-FFF2-40B4-BE49-F238E27FC236}">
                    <a16:creationId xmlns:a16="http://schemas.microsoft.com/office/drawing/2014/main" id="{4F9615D5-FD17-66F8-E0F1-F22DAE470E76}"/>
                  </a:ext>
                </a:extLst>
              </p:cNvPr>
              <p:cNvSpPr>
                <a:spLocks noChangeArrowheads="1"/>
              </p:cNvSpPr>
              <p:nvPr/>
            </p:nvSpPr>
            <p:spPr bwMode="auto">
              <a:xfrm>
                <a:off x="3019" y="3222"/>
                <a:ext cx="32"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a:t>
                </a:r>
                <a:endParaRPr lang="en-US" altLang="en-US" sz="1700">
                  <a:latin typeface="Arial" panose="020B0604020202020204" pitchFamily="34" charset="0"/>
                </a:endParaRPr>
              </a:p>
            </p:txBody>
          </p:sp>
          <p:sp>
            <p:nvSpPr>
              <p:cNvPr id="533691" name="Rectangle 187">
                <a:extLst>
                  <a:ext uri="{FF2B5EF4-FFF2-40B4-BE49-F238E27FC236}">
                    <a16:creationId xmlns:a16="http://schemas.microsoft.com/office/drawing/2014/main" id="{498D66C5-8566-5263-F3DC-850475F0757C}"/>
                  </a:ext>
                </a:extLst>
              </p:cNvPr>
              <p:cNvSpPr>
                <a:spLocks noChangeArrowheads="1"/>
              </p:cNvSpPr>
              <p:nvPr/>
            </p:nvSpPr>
            <p:spPr bwMode="auto">
              <a:xfrm>
                <a:off x="1727" y="3333"/>
                <a:ext cx="50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dimensional</a:t>
                </a:r>
                <a:endParaRPr lang="en-US" altLang="en-US" sz="1700">
                  <a:latin typeface="Arial" panose="020B0604020202020204" pitchFamily="34" charset="0"/>
                </a:endParaRPr>
              </a:p>
            </p:txBody>
          </p:sp>
          <p:sp>
            <p:nvSpPr>
              <p:cNvPr id="533692" name="Rectangle 188">
                <a:extLst>
                  <a:ext uri="{FF2B5EF4-FFF2-40B4-BE49-F238E27FC236}">
                    <a16:creationId xmlns:a16="http://schemas.microsoft.com/office/drawing/2014/main" id="{4AB86429-5A2F-6F17-B84D-D877451D989C}"/>
                  </a:ext>
                </a:extLst>
              </p:cNvPr>
              <p:cNvSpPr>
                <a:spLocks noChangeArrowheads="1"/>
              </p:cNvSpPr>
              <p:nvPr/>
            </p:nvSpPr>
            <p:spPr bwMode="auto">
              <a:xfrm>
                <a:off x="2239" y="333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33693" name="Rectangle 189">
                <a:extLst>
                  <a:ext uri="{FF2B5EF4-FFF2-40B4-BE49-F238E27FC236}">
                    <a16:creationId xmlns:a16="http://schemas.microsoft.com/office/drawing/2014/main" id="{CB5B03F0-1E24-A070-0C1A-A351978CE877}"/>
                  </a:ext>
                </a:extLst>
              </p:cNvPr>
              <p:cNvSpPr>
                <a:spLocks noChangeArrowheads="1"/>
              </p:cNvSpPr>
              <p:nvPr/>
            </p:nvSpPr>
            <p:spPr bwMode="auto">
              <a:xfrm>
                <a:off x="3418" y="3222"/>
                <a:ext cx="984"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Color copiers, printers, </a:t>
                </a:r>
                <a:endParaRPr lang="en-US" altLang="en-US" sz="1700">
                  <a:latin typeface="Arial" panose="020B0604020202020204" pitchFamily="34" charset="0"/>
                </a:endParaRPr>
              </a:p>
            </p:txBody>
          </p:sp>
          <p:sp>
            <p:nvSpPr>
              <p:cNvPr id="533694" name="Rectangle 190">
                <a:extLst>
                  <a:ext uri="{FF2B5EF4-FFF2-40B4-BE49-F238E27FC236}">
                    <a16:creationId xmlns:a16="http://schemas.microsoft.com/office/drawing/2014/main" id="{9B82E360-8577-CFE4-2372-415E7587F8EC}"/>
                  </a:ext>
                </a:extLst>
              </p:cNvPr>
              <p:cNvSpPr>
                <a:spLocks noChangeArrowheads="1"/>
              </p:cNvSpPr>
              <p:nvPr/>
            </p:nvSpPr>
            <p:spPr bwMode="auto">
              <a:xfrm>
                <a:off x="3418" y="3333"/>
                <a:ext cx="112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numerically controlled mac</a:t>
                </a:r>
                <a:endParaRPr lang="en-US" altLang="en-US" sz="1700">
                  <a:latin typeface="Arial" panose="020B0604020202020204" pitchFamily="34" charset="0"/>
                </a:endParaRPr>
              </a:p>
            </p:txBody>
          </p:sp>
          <p:sp>
            <p:nvSpPr>
              <p:cNvPr id="533695" name="Rectangle 191">
                <a:extLst>
                  <a:ext uri="{FF2B5EF4-FFF2-40B4-BE49-F238E27FC236}">
                    <a16:creationId xmlns:a16="http://schemas.microsoft.com/office/drawing/2014/main" id="{3616B04A-D803-1FDA-14A0-977925161C53}"/>
                  </a:ext>
                </a:extLst>
              </p:cNvPr>
              <p:cNvSpPr>
                <a:spLocks noChangeArrowheads="1"/>
              </p:cNvSpPr>
              <p:nvPr/>
            </p:nvSpPr>
            <p:spPr bwMode="auto">
              <a:xfrm>
                <a:off x="4555" y="3333"/>
                <a:ext cx="25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hinery</a:t>
                </a:r>
                <a:endParaRPr lang="en-US" altLang="en-US" sz="1700">
                  <a:latin typeface="Arial" panose="020B0604020202020204" pitchFamily="34" charset="0"/>
                </a:endParaRPr>
              </a:p>
            </p:txBody>
          </p:sp>
          <p:sp>
            <p:nvSpPr>
              <p:cNvPr id="533696" name="Rectangle 192">
                <a:extLst>
                  <a:ext uri="{FF2B5EF4-FFF2-40B4-BE49-F238E27FC236}">
                    <a16:creationId xmlns:a16="http://schemas.microsoft.com/office/drawing/2014/main" id="{8E009332-C02B-62E0-8DE8-E944C4ACCBCD}"/>
                  </a:ext>
                </a:extLst>
              </p:cNvPr>
              <p:cNvSpPr>
                <a:spLocks noChangeArrowheads="1"/>
              </p:cNvSpPr>
              <p:nvPr/>
            </p:nvSpPr>
            <p:spPr bwMode="auto">
              <a:xfrm>
                <a:off x="4816" y="3333"/>
                <a:ext cx="2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Arial" panose="020B0604020202020204" pitchFamily="34" charset="0"/>
                  </a:rPr>
                  <a:t> </a:t>
                </a:r>
                <a:endParaRPr lang="en-US" altLang="en-US" sz="1700">
                  <a:latin typeface="Arial" panose="020B0604020202020204" pitchFamily="34" charset="0"/>
                </a:endParaRPr>
              </a:p>
            </p:txBody>
          </p:sp>
          <p:sp>
            <p:nvSpPr>
              <p:cNvPr id="533697" name="Rectangle 193">
                <a:extLst>
                  <a:ext uri="{FF2B5EF4-FFF2-40B4-BE49-F238E27FC236}">
                    <a16:creationId xmlns:a16="http://schemas.microsoft.com/office/drawing/2014/main" id="{38752881-69D2-0C77-738C-EDABF06FB991}"/>
                  </a:ext>
                </a:extLst>
              </p:cNvPr>
              <p:cNvSpPr>
                <a:spLocks noChangeArrowheads="1"/>
              </p:cNvSpPr>
              <p:nvPr/>
            </p:nvSpPr>
            <p:spPr bwMode="auto">
              <a:xfrm>
                <a:off x="820" y="3214"/>
                <a:ext cx="1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98" name="Rectangle 194">
                <a:extLst>
                  <a:ext uri="{FF2B5EF4-FFF2-40B4-BE49-F238E27FC236}">
                    <a16:creationId xmlns:a16="http://schemas.microsoft.com/office/drawing/2014/main" id="{E766FBC9-5D9A-F635-355A-F2B4208E3EFE}"/>
                  </a:ext>
                </a:extLst>
              </p:cNvPr>
              <p:cNvSpPr>
                <a:spLocks noChangeArrowheads="1"/>
              </p:cNvSpPr>
              <p:nvPr/>
            </p:nvSpPr>
            <p:spPr bwMode="auto">
              <a:xfrm>
                <a:off x="832" y="3214"/>
                <a:ext cx="848"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699" name="Rectangle 195">
                <a:extLst>
                  <a:ext uri="{FF2B5EF4-FFF2-40B4-BE49-F238E27FC236}">
                    <a16:creationId xmlns:a16="http://schemas.microsoft.com/office/drawing/2014/main" id="{60B1D107-2EE3-6059-3F49-1EFCA44FB7F3}"/>
                  </a:ext>
                </a:extLst>
              </p:cNvPr>
              <p:cNvSpPr>
                <a:spLocks noChangeArrowheads="1"/>
              </p:cNvSpPr>
              <p:nvPr/>
            </p:nvSpPr>
            <p:spPr bwMode="auto">
              <a:xfrm>
                <a:off x="1680" y="321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00" name="Rectangle 196">
                <a:extLst>
                  <a:ext uri="{FF2B5EF4-FFF2-40B4-BE49-F238E27FC236}">
                    <a16:creationId xmlns:a16="http://schemas.microsoft.com/office/drawing/2014/main" id="{D9C24F1C-3D83-5483-8EBF-6F3BF2A1225A}"/>
                  </a:ext>
                </a:extLst>
              </p:cNvPr>
              <p:cNvSpPr>
                <a:spLocks noChangeArrowheads="1"/>
              </p:cNvSpPr>
              <p:nvPr/>
            </p:nvSpPr>
            <p:spPr bwMode="auto">
              <a:xfrm>
                <a:off x="1686" y="3214"/>
                <a:ext cx="168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01" name="Rectangle 197">
                <a:extLst>
                  <a:ext uri="{FF2B5EF4-FFF2-40B4-BE49-F238E27FC236}">
                    <a16:creationId xmlns:a16="http://schemas.microsoft.com/office/drawing/2014/main" id="{98C2F8B5-CFA0-ED30-FD21-FD40A6B08961}"/>
                  </a:ext>
                </a:extLst>
              </p:cNvPr>
              <p:cNvSpPr>
                <a:spLocks noChangeArrowheads="1"/>
              </p:cNvSpPr>
              <p:nvPr/>
            </p:nvSpPr>
            <p:spPr bwMode="auto">
              <a:xfrm>
                <a:off x="3372" y="3214"/>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02" name="Rectangle 198">
                <a:extLst>
                  <a:ext uri="{FF2B5EF4-FFF2-40B4-BE49-F238E27FC236}">
                    <a16:creationId xmlns:a16="http://schemas.microsoft.com/office/drawing/2014/main" id="{0053DA4E-3516-EB00-13E4-40B1BE287C3E}"/>
                  </a:ext>
                </a:extLst>
              </p:cNvPr>
              <p:cNvSpPr>
                <a:spLocks noChangeArrowheads="1"/>
              </p:cNvSpPr>
              <p:nvPr/>
            </p:nvSpPr>
            <p:spPr bwMode="auto">
              <a:xfrm>
                <a:off x="3378" y="3214"/>
                <a:ext cx="153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03" name="Rectangle 199">
                <a:extLst>
                  <a:ext uri="{FF2B5EF4-FFF2-40B4-BE49-F238E27FC236}">
                    <a16:creationId xmlns:a16="http://schemas.microsoft.com/office/drawing/2014/main" id="{0EC85171-FDC0-5205-DB0C-3A7F85757D23}"/>
                  </a:ext>
                </a:extLst>
              </p:cNvPr>
              <p:cNvSpPr>
                <a:spLocks noChangeArrowheads="1"/>
              </p:cNvSpPr>
              <p:nvPr/>
            </p:nvSpPr>
            <p:spPr bwMode="auto">
              <a:xfrm>
                <a:off x="4910" y="3214"/>
                <a:ext cx="1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04" name="Rectangle 200">
                <a:extLst>
                  <a:ext uri="{FF2B5EF4-FFF2-40B4-BE49-F238E27FC236}">
                    <a16:creationId xmlns:a16="http://schemas.microsoft.com/office/drawing/2014/main" id="{4336C1BA-D289-656D-4224-233D0AA9DCE4}"/>
                  </a:ext>
                </a:extLst>
              </p:cNvPr>
              <p:cNvSpPr>
                <a:spLocks noChangeArrowheads="1"/>
              </p:cNvSpPr>
              <p:nvPr/>
            </p:nvSpPr>
            <p:spPr bwMode="auto">
              <a:xfrm>
                <a:off x="820" y="3220"/>
                <a:ext cx="12"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05" name="Rectangle 201">
                <a:extLst>
                  <a:ext uri="{FF2B5EF4-FFF2-40B4-BE49-F238E27FC236}">
                    <a16:creationId xmlns:a16="http://schemas.microsoft.com/office/drawing/2014/main" id="{B453E6DC-0289-8568-8470-FB604D9475E0}"/>
                  </a:ext>
                </a:extLst>
              </p:cNvPr>
              <p:cNvSpPr>
                <a:spLocks noChangeArrowheads="1"/>
              </p:cNvSpPr>
              <p:nvPr/>
            </p:nvSpPr>
            <p:spPr bwMode="auto">
              <a:xfrm>
                <a:off x="820" y="3441"/>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06" name="Rectangle 202">
                <a:extLst>
                  <a:ext uri="{FF2B5EF4-FFF2-40B4-BE49-F238E27FC236}">
                    <a16:creationId xmlns:a16="http://schemas.microsoft.com/office/drawing/2014/main" id="{42C9DDED-C0A9-EEA3-ED92-47B96259E1B6}"/>
                  </a:ext>
                </a:extLst>
              </p:cNvPr>
              <p:cNvSpPr>
                <a:spLocks noChangeArrowheads="1"/>
              </p:cNvSpPr>
              <p:nvPr/>
            </p:nvSpPr>
            <p:spPr bwMode="auto">
              <a:xfrm>
                <a:off x="820" y="3441"/>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07" name="Rectangle 203">
                <a:extLst>
                  <a:ext uri="{FF2B5EF4-FFF2-40B4-BE49-F238E27FC236}">
                    <a16:creationId xmlns:a16="http://schemas.microsoft.com/office/drawing/2014/main" id="{03189F72-35B0-9BB5-D5D0-B1889DF2E14C}"/>
                  </a:ext>
                </a:extLst>
              </p:cNvPr>
              <p:cNvSpPr>
                <a:spLocks noChangeArrowheads="1"/>
              </p:cNvSpPr>
              <p:nvPr/>
            </p:nvSpPr>
            <p:spPr bwMode="auto">
              <a:xfrm>
                <a:off x="832" y="3441"/>
                <a:ext cx="848"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08" name="Rectangle 204">
                <a:extLst>
                  <a:ext uri="{FF2B5EF4-FFF2-40B4-BE49-F238E27FC236}">
                    <a16:creationId xmlns:a16="http://schemas.microsoft.com/office/drawing/2014/main" id="{95C0B60A-2821-4198-CE47-277C8D641BE3}"/>
                  </a:ext>
                </a:extLst>
              </p:cNvPr>
              <p:cNvSpPr>
                <a:spLocks noChangeArrowheads="1"/>
              </p:cNvSpPr>
              <p:nvPr/>
            </p:nvSpPr>
            <p:spPr bwMode="auto">
              <a:xfrm>
                <a:off x="1680" y="3220"/>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09" name="Rectangle 205">
                <a:extLst>
                  <a:ext uri="{FF2B5EF4-FFF2-40B4-BE49-F238E27FC236}">
                    <a16:creationId xmlns:a16="http://schemas.microsoft.com/office/drawing/2014/main" id="{BC153D9D-E296-607C-0691-A4E7E6344B82}"/>
                  </a:ext>
                </a:extLst>
              </p:cNvPr>
              <p:cNvSpPr>
                <a:spLocks noChangeArrowheads="1"/>
              </p:cNvSpPr>
              <p:nvPr/>
            </p:nvSpPr>
            <p:spPr bwMode="auto">
              <a:xfrm>
                <a:off x="1680" y="3441"/>
                <a:ext cx="12"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10" name="Rectangle 206">
                <a:extLst>
                  <a:ext uri="{FF2B5EF4-FFF2-40B4-BE49-F238E27FC236}">
                    <a16:creationId xmlns:a16="http://schemas.microsoft.com/office/drawing/2014/main" id="{10DE7685-13D7-C3C0-9E26-483B3E8256A5}"/>
                  </a:ext>
                </a:extLst>
              </p:cNvPr>
              <p:cNvSpPr>
                <a:spLocks noChangeArrowheads="1"/>
              </p:cNvSpPr>
              <p:nvPr/>
            </p:nvSpPr>
            <p:spPr bwMode="auto">
              <a:xfrm>
                <a:off x="1692" y="3441"/>
                <a:ext cx="1680"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11" name="Rectangle 207">
                <a:extLst>
                  <a:ext uri="{FF2B5EF4-FFF2-40B4-BE49-F238E27FC236}">
                    <a16:creationId xmlns:a16="http://schemas.microsoft.com/office/drawing/2014/main" id="{8F448C4B-33B8-C4EC-E0DA-47FDA6204817}"/>
                  </a:ext>
                </a:extLst>
              </p:cNvPr>
              <p:cNvSpPr>
                <a:spLocks noChangeArrowheads="1"/>
              </p:cNvSpPr>
              <p:nvPr/>
            </p:nvSpPr>
            <p:spPr bwMode="auto">
              <a:xfrm>
                <a:off x="3372" y="3220"/>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33713" name="Rectangle 209">
              <a:extLst>
                <a:ext uri="{FF2B5EF4-FFF2-40B4-BE49-F238E27FC236}">
                  <a16:creationId xmlns:a16="http://schemas.microsoft.com/office/drawing/2014/main" id="{0EE4C76C-D473-04C0-9CFD-7E58F3ABD0D3}"/>
                </a:ext>
              </a:extLst>
            </p:cNvPr>
            <p:cNvSpPr>
              <a:spLocks noChangeArrowheads="1"/>
            </p:cNvSpPr>
            <p:nvPr/>
          </p:nvSpPr>
          <p:spPr bwMode="auto">
            <a:xfrm>
              <a:off x="3372" y="3441"/>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14" name="Rectangle 210">
              <a:extLst>
                <a:ext uri="{FF2B5EF4-FFF2-40B4-BE49-F238E27FC236}">
                  <a16:creationId xmlns:a16="http://schemas.microsoft.com/office/drawing/2014/main" id="{8CEDC295-C1BB-1106-7EB7-422BB28786CA}"/>
                </a:ext>
              </a:extLst>
            </p:cNvPr>
            <p:cNvSpPr>
              <a:spLocks noChangeArrowheads="1"/>
            </p:cNvSpPr>
            <p:nvPr/>
          </p:nvSpPr>
          <p:spPr bwMode="auto">
            <a:xfrm>
              <a:off x="3383" y="3441"/>
              <a:ext cx="1527"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15" name="Rectangle 211">
              <a:extLst>
                <a:ext uri="{FF2B5EF4-FFF2-40B4-BE49-F238E27FC236}">
                  <a16:creationId xmlns:a16="http://schemas.microsoft.com/office/drawing/2014/main" id="{60D572A9-75C5-4EF1-9967-2011D01132DB}"/>
                </a:ext>
              </a:extLst>
            </p:cNvPr>
            <p:cNvSpPr>
              <a:spLocks noChangeArrowheads="1"/>
            </p:cNvSpPr>
            <p:nvPr/>
          </p:nvSpPr>
          <p:spPr bwMode="auto">
            <a:xfrm>
              <a:off x="4910" y="3220"/>
              <a:ext cx="11"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16" name="Rectangle 212">
              <a:extLst>
                <a:ext uri="{FF2B5EF4-FFF2-40B4-BE49-F238E27FC236}">
                  <a16:creationId xmlns:a16="http://schemas.microsoft.com/office/drawing/2014/main" id="{EACFC5AE-AA66-A201-8E99-10EF7DA949D4}"/>
                </a:ext>
              </a:extLst>
            </p:cNvPr>
            <p:cNvSpPr>
              <a:spLocks noChangeArrowheads="1"/>
            </p:cNvSpPr>
            <p:nvPr/>
          </p:nvSpPr>
          <p:spPr bwMode="auto">
            <a:xfrm>
              <a:off x="4910" y="3441"/>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3717" name="Rectangle 213">
              <a:extLst>
                <a:ext uri="{FF2B5EF4-FFF2-40B4-BE49-F238E27FC236}">
                  <a16:creationId xmlns:a16="http://schemas.microsoft.com/office/drawing/2014/main" id="{17ED0025-77CD-4541-6896-7FE3A4D9C6CF}"/>
                </a:ext>
              </a:extLst>
            </p:cNvPr>
            <p:cNvSpPr>
              <a:spLocks noChangeArrowheads="1"/>
            </p:cNvSpPr>
            <p:nvPr/>
          </p:nvSpPr>
          <p:spPr bwMode="auto">
            <a:xfrm>
              <a:off x="4910" y="3441"/>
              <a:ext cx="11" cy="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33720" name="Text Box 216">
            <a:extLst>
              <a:ext uri="{FF2B5EF4-FFF2-40B4-BE49-F238E27FC236}">
                <a16:creationId xmlns:a16="http://schemas.microsoft.com/office/drawing/2014/main" id="{EFA5E6CE-2587-7411-5E2D-45E8B160D6DB}"/>
              </a:ext>
            </a:extLst>
          </p:cNvPr>
          <p:cNvSpPr txBox="1">
            <a:spLocks noChangeArrowheads="1"/>
          </p:cNvSpPr>
          <p:nvPr/>
        </p:nvSpPr>
        <p:spPr bwMode="auto">
          <a:xfrm>
            <a:off x="67818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14.4-27</a:t>
            </a:r>
            <a:endParaRPr lang="en-US" altLang="en-US" sz="1300">
              <a:latin typeface="Arial" panose="020B0604020202020204" pitchFamily="34"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8" name="Rectangle 2">
            <a:extLst>
              <a:ext uri="{FF2B5EF4-FFF2-40B4-BE49-F238E27FC236}">
                <a16:creationId xmlns:a16="http://schemas.microsoft.com/office/drawing/2014/main" id="{8A5CCB46-6D08-17C3-CC33-C2BE91FDE778}"/>
              </a:ext>
            </a:extLst>
          </p:cNvPr>
          <p:cNvSpPr>
            <a:spLocks noGrp="1" noChangeArrowheads="1"/>
          </p:cNvSpPr>
          <p:nvPr>
            <p:ph type="title"/>
          </p:nvPr>
        </p:nvSpPr>
        <p:spPr/>
        <p:txBody>
          <a:bodyPr/>
          <a:lstStyle/>
          <a:p>
            <a:r>
              <a:rPr lang="en-US" altLang="en-US"/>
              <a:t>Exercises</a:t>
            </a:r>
          </a:p>
        </p:txBody>
      </p:sp>
      <p:sp>
        <p:nvSpPr>
          <p:cNvPr id="536579" name="Rectangle 3">
            <a:extLst>
              <a:ext uri="{FF2B5EF4-FFF2-40B4-BE49-F238E27FC236}">
                <a16:creationId xmlns:a16="http://schemas.microsoft.com/office/drawing/2014/main" id="{F3C80533-2644-AD98-7848-7FBEC901936D}"/>
              </a:ext>
            </a:extLst>
          </p:cNvPr>
          <p:cNvSpPr>
            <a:spLocks noGrp="1" noChangeArrowheads="1"/>
          </p:cNvSpPr>
          <p:nvPr>
            <p:ph type="body" idx="1"/>
          </p:nvPr>
        </p:nvSpPr>
        <p:spPr/>
        <p:txBody>
          <a:bodyPr/>
          <a:lstStyle/>
          <a:p>
            <a:r>
              <a:rPr lang="en-US" altLang="en-US"/>
              <a:t>Loss Function Calculations (Exercises 14.6-18, 19)</a:t>
            </a:r>
          </a:p>
          <a:p>
            <a:endParaRPr lang="en-US" altLang="en-US"/>
          </a:p>
          <a:p>
            <a:r>
              <a:rPr lang="en-US" altLang="en-US"/>
              <a:t>Signal-to-Noise Ratio Calculations (Exercise 14.6-20)</a:t>
            </a:r>
          </a:p>
          <a:p>
            <a:endParaRPr lang="en-US" altLang="en-US"/>
          </a:p>
          <a:p>
            <a:r>
              <a:rPr lang="en-US" altLang="en-US"/>
              <a:t>Develop Taguchi Orthogonal Array Design (Exercise 14.6-21)</a:t>
            </a:r>
          </a:p>
          <a:p>
            <a:endParaRPr lang="en-US" altLang="en-US"/>
          </a:p>
          <a:p>
            <a:r>
              <a:rPr lang="en-US" altLang="en-US"/>
              <a:t>Develop and Run a Taguchi Experiment (Exercise 14.6-22)</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5554" name="Rectangle 2">
            <a:extLst>
              <a:ext uri="{FF2B5EF4-FFF2-40B4-BE49-F238E27FC236}">
                <a16:creationId xmlns:a16="http://schemas.microsoft.com/office/drawing/2014/main" id="{9270B6DF-1BD0-6962-01E9-FB9831248266}"/>
              </a:ext>
            </a:extLst>
          </p:cNvPr>
          <p:cNvSpPr>
            <a:spLocks noGrp="1" noChangeArrowheads="1"/>
          </p:cNvSpPr>
          <p:nvPr>
            <p:ph type="title"/>
          </p:nvPr>
        </p:nvSpPr>
        <p:spPr/>
        <p:txBody>
          <a:bodyPr/>
          <a:lstStyle/>
          <a:p>
            <a:r>
              <a:rPr lang="en-US" altLang="en-US"/>
              <a:t>Objectives</a:t>
            </a:r>
          </a:p>
        </p:txBody>
      </p:sp>
      <p:sp>
        <p:nvSpPr>
          <p:cNvPr id="535555" name="Rectangle 3">
            <a:extLst>
              <a:ext uri="{FF2B5EF4-FFF2-40B4-BE49-F238E27FC236}">
                <a16:creationId xmlns:a16="http://schemas.microsoft.com/office/drawing/2014/main" id="{C79482F0-AAE8-4C22-4DC1-030855EF4214}"/>
              </a:ext>
            </a:extLst>
          </p:cNvPr>
          <p:cNvSpPr>
            <a:spLocks noGrp="1" noChangeArrowheads="1"/>
          </p:cNvSpPr>
          <p:nvPr>
            <p:ph type="body" idx="1"/>
          </p:nvPr>
        </p:nvSpPr>
        <p:spPr/>
        <p:txBody>
          <a:bodyPr/>
          <a:lstStyle/>
          <a:p>
            <a:r>
              <a:rPr lang="en-US" altLang="en-US"/>
              <a:t>Be able to understand and apply the Quality Loss Concept to product/service/process improvement</a:t>
            </a:r>
          </a:p>
          <a:p>
            <a:r>
              <a:rPr lang="en-US" altLang="en-US"/>
              <a:t>Be able to calculate Loss Functions for product/service requirements</a:t>
            </a:r>
          </a:p>
          <a:p>
            <a:r>
              <a:rPr lang="en-US" altLang="en-US"/>
              <a:t>Be able to conduct a parameter design analysis of a new product or service design</a:t>
            </a:r>
          </a:p>
          <a:p>
            <a:r>
              <a:rPr lang="en-US" altLang="en-US"/>
              <a:t>Be able to identify design parameters that impact the variation of a design through analytic or experimental approaches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68" name="Rectangle 168">
            <a:extLst>
              <a:ext uri="{FF2B5EF4-FFF2-40B4-BE49-F238E27FC236}">
                <a16:creationId xmlns:a16="http://schemas.microsoft.com/office/drawing/2014/main" id="{9147569D-C3FA-9980-0D84-A1207DF956D0}"/>
              </a:ext>
            </a:extLst>
          </p:cNvPr>
          <p:cNvSpPr>
            <a:spLocks noChangeArrowheads="1"/>
          </p:cNvSpPr>
          <p:nvPr/>
        </p:nvSpPr>
        <p:spPr bwMode="auto">
          <a:xfrm>
            <a:off x="5029200" y="2438400"/>
            <a:ext cx="3657600" cy="2286000"/>
          </a:xfrm>
          <a:prstGeom prst="rect">
            <a:avLst/>
          </a:prstGeom>
          <a:solidFill>
            <a:srgbClr val="FFFF99"/>
          </a:solidFill>
          <a:ln w="12700">
            <a:solidFill>
              <a:srgbClr val="000000"/>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04" name="Rectangle 4">
            <a:extLst>
              <a:ext uri="{FF2B5EF4-FFF2-40B4-BE49-F238E27FC236}">
                <a16:creationId xmlns:a16="http://schemas.microsoft.com/office/drawing/2014/main" id="{DD29EAF3-420E-9C3A-B0C6-C1031F5B6052}"/>
              </a:ext>
            </a:extLst>
          </p:cNvPr>
          <p:cNvSpPr>
            <a:spLocks noGrp="1" noChangeArrowheads="1"/>
          </p:cNvSpPr>
          <p:nvPr>
            <p:ph type="title"/>
          </p:nvPr>
        </p:nvSpPr>
        <p:spPr/>
        <p:txBody>
          <a:bodyPr/>
          <a:lstStyle/>
          <a:p>
            <a:r>
              <a:rPr lang="en-US" altLang="en-US"/>
              <a:t>“On Target With Minimum Variation”</a:t>
            </a:r>
          </a:p>
        </p:txBody>
      </p:sp>
      <p:graphicFrame>
        <p:nvGraphicFramePr>
          <p:cNvPr id="512003" name="Object 3">
            <a:extLst>
              <a:ext uri="{FF2B5EF4-FFF2-40B4-BE49-F238E27FC236}">
                <a16:creationId xmlns:a16="http://schemas.microsoft.com/office/drawing/2014/main" id="{D1ADEE9D-A297-5E9F-2039-A61263220DE3}"/>
              </a:ext>
            </a:extLst>
          </p:cNvPr>
          <p:cNvGraphicFramePr>
            <a:graphicFrameLocks noChangeAspect="1"/>
          </p:cNvGraphicFramePr>
          <p:nvPr>
            <p:ph idx="1"/>
          </p:nvPr>
        </p:nvGraphicFramePr>
        <p:xfrm>
          <a:off x="990600" y="1447800"/>
          <a:ext cx="3286125" cy="4191000"/>
        </p:xfrm>
        <a:graphic>
          <a:graphicData uri="http://schemas.openxmlformats.org/presentationml/2006/ole">
            <mc:AlternateContent xmlns:mc="http://schemas.openxmlformats.org/markup-compatibility/2006">
              <mc:Choice xmlns:v="urn:schemas-microsoft-com:vml" Requires="v">
                <p:oleObj name="Photo Editor Photo" r:id="rId2" imgW="1142857" imgH="1457143" progId="MSPhotoEd.3">
                  <p:embed/>
                </p:oleObj>
              </mc:Choice>
              <mc:Fallback>
                <p:oleObj name="Photo Editor Photo" r:id="rId2" imgW="1142857" imgH="1457143" progId="MSPhotoEd.3">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447800"/>
                        <a:ext cx="3286125" cy="4191000"/>
                      </a:xfrm>
                      <a:prstGeom prst="rect">
                        <a:avLst/>
                      </a:prstGeom>
                      <a:noFill/>
                      <a:ln w="28575" cmpd="sng">
                        <a:solidFill>
                          <a:schemeClr val="accent2"/>
                        </a:solidFill>
                        <a:miter lim="800000"/>
                        <a:headEnd/>
                        <a:tailEnd/>
                      </a:ln>
                      <a:effectLst>
                        <a:outerShdw dist="107763" dir="2700000" algn="ctr" rotWithShape="0">
                          <a:schemeClr val="bg2">
                            <a:alpha val="50000"/>
                          </a:schemeClr>
                        </a:outerShdw>
                      </a:effectLst>
                      <a:extLst>
                        <a:ext uri="{909E8E84-426E-40DD-AFC4-6F175D3DCCD1}">
                          <a14:hiddenFill xmlns:a14="http://schemas.microsoft.com/office/drawing/2010/main">
                            <a:solidFill>
                              <a:schemeClr val="accent1"/>
                            </a:solidFill>
                          </a14:hiddenFill>
                        </a:ext>
                      </a:extLst>
                    </p:spPr>
                  </p:pic>
                </p:oleObj>
              </mc:Fallback>
            </mc:AlternateContent>
          </a:graphicData>
        </a:graphic>
      </p:graphicFrame>
      <p:sp>
        <p:nvSpPr>
          <p:cNvPr id="512006" name="Text Box 6">
            <a:extLst>
              <a:ext uri="{FF2B5EF4-FFF2-40B4-BE49-F238E27FC236}">
                <a16:creationId xmlns:a16="http://schemas.microsoft.com/office/drawing/2014/main" id="{AC33D3B5-3657-E7A8-18F6-3C2C24BBE6B8}"/>
              </a:ext>
            </a:extLst>
          </p:cNvPr>
          <p:cNvSpPr txBox="1">
            <a:spLocks noChangeArrowheads="1"/>
          </p:cNvSpPr>
          <p:nvPr/>
        </p:nvSpPr>
        <p:spPr bwMode="auto">
          <a:xfrm>
            <a:off x="1905000" y="5943600"/>
            <a:ext cx="1392238" cy="501650"/>
          </a:xfrm>
          <a:prstGeom prst="rect">
            <a:avLst/>
          </a:prstGeom>
          <a:noFill/>
          <a:ln w="12700">
            <a:solidFill>
              <a:schemeClr val="accent2"/>
            </a:solidFill>
            <a:miter lim="800000"/>
            <a:headEnd type="none" w="sm" len="sm"/>
            <a:tailEnd type="none"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a:latin typeface="Arial" panose="020B0604020202020204" pitchFamily="34" charset="0"/>
              </a:rPr>
              <a:t>Genichi Taguchi</a:t>
            </a:r>
          </a:p>
          <a:p>
            <a:pPr eaLnBrk="1" hangingPunct="1"/>
            <a:r>
              <a:rPr lang="en-US" altLang="en-US" sz="1300">
                <a:latin typeface="Arial" panose="020B0604020202020204" pitchFamily="34" charset="0"/>
              </a:rPr>
              <a:t>- Our Hero!</a:t>
            </a:r>
          </a:p>
        </p:txBody>
      </p:sp>
      <p:sp>
        <p:nvSpPr>
          <p:cNvPr id="512012" name="Line 12">
            <a:extLst>
              <a:ext uri="{FF2B5EF4-FFF2-40B4-BE49-F238E27FC236}">
                <a16:creationId xmlns:a16="http://schemas.microsoft.com/office/drawing/2014/main" id="{735A1928-8904-C1C6-DDDD-3F70E9B52238}"/>
              </a:ext>
            </a:extLst>
          </p:cNvPr>
          <p:cNvSpPr>
            <a:spLocks noChangeShapeType="1"/>
          </p:cNvSpPr>
          <p:nvPr/>
        </p:nvSpPr>
        <p:spPr bwMode="auto">
          <a:xfrm>
            <a:off x="5626100" y="4217988"/>
            <a:ext cx="2533650" cy="1587"/>
          </a:xfrm>
          <a:prstGeom prst="line">
            <a:avLst/>
          </a:prstGeom>
          <a:noFill/>
          <a:ln w="2857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13" name="Line 13">
            <a:extLst>
              <a:ext uri="{FF2B5EF4-FFF2-40B4-BE49-F238E27FC236}">
                <a16:creationId xmlns:a16="http://schemas.microsoft.com/office/drawing/2014/main" id="{B5786E5E-22D8-4533-8836-D40CF7994265}"/>
              </a:ext>
            </a:extLst>
          </p:cNvPr>
          <p:cNvSpPr>
            <a:spLocks noChangeShapeType="1"/>
          </p:cNvSpPr>
          <p:nvPr/>
        </p:nvSpPr>
        <p:spPr bwMode="auto">
          <a:xfrm flipV="1">
            <a:off x="5616575" y="4224338"/>
            <a:ext cx="0" cy="12700"/>
          </a:xfrm>
          <a:prstGeom prst="line">
            <a:avLst/>
          </a:prstGeom>
          <a:noFill/>
          <a:ln w="2857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14" name="Line 14">
            <a:extLst>
              <a:ext uri="{FF2B5EF4-FFF2-40B4-BE49-F238E27FC236}">
                <a16:creationId xmlns:a16="http://schemas.microsoft.com/office/drawing/2014/main" id="{6080A292-39B4-6E93-1AE8-E422DFF97529}"/>
              </a:ext>
            </a:extLst>
          </p:cNvPr>
          <p:cNvSpPr>
            <a:spLocks noChangeShapeType="1"/>
          </p:cNvSpPr>
          <p:nvPr/>
        </p:nvSpPr>
        <p:spPr bwMode="auto">
          <a:xfrm flipV="1">
            <a:off x="6043613" y="4224338"/>
            <a:ext cx="0" cy="12700"/>
          </a:xfrm>
          <a:prstGeom prst="line">
            <a:avLst/>
          </a:prstGeom>
          <a:noFill/>
          <a:ln w="2857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15" name="Line 15">
            <a:extLst>
              <a:ext uri="{FF2B5EF4-FFF2-40B4-BE49-F238E27FC236}">
                <a16:creationId xmlns:a16="http://schemas.microsoft.com/office/drawing/2014/main" id="{025E0E47-9556-8877-BCF7-68FAF05FDC1A}"/>
              </a:ext>
            </a:extLst>
          </p:cNvPr>
          <p:cNvSpPr>
            <a:spLocks noChangeShapeType="1"/>
          </p:cNvSpPr>
          <p:nvPr/>
        </p:nvSpPr>
        <p:spPr bwMode="auto">
          <a:xfrm flipV="1">
            <a:off x="6462713" y="4224338"/>
            <a:ext cx="0" cy="12700"/>
          </a:xfrm>
          <a:prstGeom prst="line">
            <a:avLst/>
          </a:prstGeom>
          <a:noFill/>
          <a:ln w="2857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16" name="Line 16">
            <a:extLst>
              <a:ext uri="{FF2B5EF4-FFF2-40B4-BE49-F238E27FC236}">
                <a16:creationId xmlns:a16="http://schemas.microsoft.com/office/drawing/2014/main" id="{D634609B-68F5-D9E2-F78E-2C361A2545E6}"/>
              </a:ext>
            </a:extLst>
          </p:cNvPr>
          <p:cNvSpPr>
            <a:spLocks noChangeShapeType="1"/>
          </p:cNvSpPr>
          <p:nvPr/>
        </p:nvSpPr>
        <p:spPr bwMode="auto">
          <a:xfrm flipV="1">
            <a:off x="6886575" y="4224338"/>
            <a:ext cx="0" cy="12700"/>
          </a:xfrm>
          <a:prstGeom prst="line">
            <a:avLst/>
          </a:prstGeom>
          <a:noFill/>
          <a:ln w="2857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17" name="Line 17">
            <a:extLst>
              <a:ext uri="{FF2B5EF4-FFF2-40B4-BE49-F238E27FC236}">
                <a16:creationId xmlns:a16="http://schemas.microsoft.com/office/drawing/2014/main" id="{1EBBAB78-E779-AC85-D12B-41704CC0F350}"/>
              </a:ext>
            </a:extLst>
          </p:cNvPr>
          <p:cNvSpPr>
            <a:spLocks noChangeShapeType="1"/>
          </p:cNvSpPr>
          <p:nvPr/>
        </p:nvSpPr>
        <p:spPr bwMode="auto">
          <a:xfrm flipV="1">
            <a:off x="7313613" y="4224338"/>
            <a:ext cx="0" cy="12700"/>
          </a:xfrm>
          <a:prstGeom prst="line">
            <a:avLst/>
          </a:prstGeom>
          <a:noFill/>
          <a:ln w="2857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18" name="Line 18">
            <a:extLst>
              <a:ext uri="{FF2B5EF4-FFF2-40B4-BE49-F238E27FC236}">
                <a16:creationId xmlns:a16="http://schemas.microsoft.com/office/drawing/2014/main" id="{2E2E0F3D-099B-8B72-7581-490D91834707}"/>
              </a:ext>
            </a:extLst>
          </p:cNvPr>
          <p:cNvSpPr>
            <a:spLocks noChangeShapeType="1"/>
          </p:cNvSpPr>
          <p:nvPr/>
        </p:nvSpPr>
        <p:spPr bwMode="auto">
          <a:xfrm flipV="1">
            <a:off x="7734300" y="4224338"/>
            <a:ext cx="0" cy="12700"/>
          </a:xfrm>
          <a:prstGeom prst="line">
            <a:avLst/>
          </a:prstGeom>
          <a:noFill/>
          <a:ln w="2857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19" name="Line 19">
            <a:extLst>
              <a:ext uri="{FF2B5EF4-FFF2-40B4-BE49-F238E27FC236}">
                <a16:creationId xmlns:a16="http://schemas.microsoft.com/office/drawing/2014/main" id="{8EA70861-4A43-AF30-8589-6DDDAD192257}"/>
              </a:ext>
            </a:extLst>
          </p:cNvPr>
          <p:cNvSpPr>
            <a:spLocks noChangeShapeType="1"/>
          </p:cNvSpPr>
          <p:nvPr/>
        </p:nvSpPr>
        <p:spPr bwMode="auto">
          <a:xfrm flipV="1">
            <a:off x="8159750" y="4224338"/>
            <a:ext cx="0" cy="12700"/>
          </a:xfrm>
          <a:prstGeom prst="line">
            <a:avLst/>
          </a:prstGeom>
          <a:noFill/>
          <a:ln w="2857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20" name="Line 20">
            <a:extLst>
              <a:ext uri="{FF2B5EF4-FFF2-40B4-BE49-F238E27FC236}">
                <a16:creationId xmlns:a16="http://schemas.microsoft.com/office/drawing/2014/main" id="{51B7C1AD-B577-5F52-D873-E1DAB26AFD10}"/>
              </a:ext>
            </a:extLst>
          </p:cNvPr>
          <p:cNvSpPr>
            <a:spLocks noChangeShapeType="1"/>
          </p:cNvSpPr>
          <p:nvPr/>
        </p:nvSpPr>
        <p:spPr bwMode="auto">
          <a:xfrm>
            <a:off x="5626100" y="4217988"/>
            <a:ext cx="12700"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21" name="Line 21">
            <a:extLst>
              <a:ext uri="{FF2B5EF4-FFF2-40B4-BE49-F238E27FC236}">
                <a16:creationId xmlns:a16="http://schemas.microsoft.com/office/drawing/2014/main" id="{E02B282E-23EC-CB9C-C708-C2FA9B8B31A8}"/>
              </a:ext>
            </a:extLst>
          </p:cNvPr>
          <p:cNvSpPr>
            <a:spLocks noChangeShapeType="1"/>
          </p:cNvSpPr>
          <p:nvPr/>
        </p:nvSpPr>
        <p:spPr bwMode="auto">
          <a:xfrm>
            <a:off x="5649913" y="4217988"/>
            <a:ext cx="6350"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22" name="Line 22">
            <a:extLst>
              <a:ext uri="{FF2B5EF4-FFF2-40B4-BE49-F238E27FC236}">
                <a16:creationId xmlns:a16="http://schemas.microsoft.com/office/drawing/2014/main" id="{A470BB43-B63D-4078-A5DB-CF531A1777D4}"/>
              </a:ext>
            </a:extLst>
          </p:cNvPr>
          <p:cNvSpPr>
            <a:spLocks noChangeShapeType="1"/>
          </p:cNvSpPr>
          <p:nvPr/>
        </p:nvSpPr>
        <p:spPr bwMode="auto">
          <a:xfrm>
            <a:off x="5667375" y="4217988"/>
            <a:ext cx="12700"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23" name="Line 23">
            <a:extLst>
              <a:ext uri="{FF2B5EF4-FFF2-40B4-BE49-F238E27FC236}">
                <a16:creationId xmlns:a16="http://schemas.microsoft.com/office/drawing/2014/main" id="{33E5DDFC-27AE-CE56-8B49-929440FFBEB1}"/>
              </a:ext>
            </a:extLst>
          </p:cNvPr>
          <p:cNvSpPr>
            <a:spLocks noChangeShapeType="1"/>
          </p:cNvSpPr>
          <p:nvPr/>
        </p:nvSpPr>
        <p:spPr bwMode="auto">
          <a:xfrm>
            <a:off x="5689600" y="4217988"/>
            <a:ext cx="11113"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24" name="Line 24">
            <a:extLst>
              <a:ext uri="{FF2B5EF4-FFF2-40B4-BE49-F238E27FC236}">
                <a16:creationId xmlns:a16="http://schemas.microsoft.com/office/drawing/2014/main" id="{745AD4A1-903A-CA8F-6AE8-7FD4A583FDBA}"/>
              </a:ext>
            </a:extLst>
          </p:cNvPr>
          <p:cNvSpPr>
            <a:spLocks noChangeShapeType="1"/>
          </p:cNvSpPr>
          <p:nvPr/>
        </p:nvSpPr>
        <p:spPr bwMode="auto">
          <a:xfrm>
            <a:off x="5711825" y="4217988"/>
            <a:ext cx="12700"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25" name="Line 25">
            <a:extLst>
              <a:ext uri="{FF2B5EF4-FFF2-40B4-BE49-F238E27FC236}">
                <a16:creationId xmlns:a16="http://schemas.microsoft.com/office/drawing/2014/main" id="{78556B82-5DBC-3A10-FF39-843D398EDEF0}"/>
              </a:ext>
            </a:extLst>
          </p:cNvPr>
          <p:cNvSpPr>
            <a:spLocks noChangeShapeType="1"/>
          </p:cNvSpPr>
          <p:nvPr/>
        </p:nvSpPr>
        <p:spPr bwMode="auto">
          <a:xfrm>
            <a:off x="5734050" y="4217988"/>
            <a:ext cx="7938"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26" name="Line 26">
            <a:extLst>
              <a:ext uri="{FF2B5EF4-FFF2-40B4-BE49-F238E27FC236}">
                <a16:creationId xmlns:a16="http://schemas.microsoft.com/office/drawing/2014/main" id="{CA7A357A-5FB6-BE1E-7A41-71A1E313BC01}"/>
              </a:ext>
            </a:extLst>
          </p:cNvPr>
          <p:cNvSpPr>
            <a:spLocks noChangeShapeType="1"/>
          </p:cNvSpPr>
          <p:nvPr/>
        </p:nvSpPr>
        <p:spPr bwMode="auto">
          <a:xfrm>
            <a:off x="5751513" y="4217988"/>
            <a:ext cx="12700"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27" name="Line 27">
            <a:extLst>
              <a:ext uri="{FF2B5EF4-FFF2-40B4-BE49-F238E27FC236}">
                <a16:creationId xmlns:a16="http://schemas.microsoft.com/office/drawing/2014/main" id="{F1AB9A9F-4683-AD08-CF1E-EAF88D5EB750}"/>
              </a:ext>
            </a:extLst>
          </p:cNvPr>
          <p:cNvSpPr>
            <a:spLocks noChangeShapeType="1"/>
          </p:cNvSpPr>
          <p:nvPr/>
        </p:nvSpPr>
        <p:spPr bwMode="auto">
          <a:xfrm>
            <a:off x="5775325" y="4217988"/>
            <a:ext cx="11113"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28" name="Line 28">
            <a:extLst>
              <a:ext uri="{FF2B5EF4-FFF2-40B4-BE49-F238E27FC236}">
                <a16:creationId xmlns:a16="http://schemas.microsoft.com/office/drawing/2014/main" id="{38D6EA4C-8549-5378-B851-5FC0E39B061D}"/>
              </a:ext>
            </a:extLst>
          </p:cNvPr>
          <p:cNvSpPr>
            <a:spLocks noChangeShapeType="1"/>
          </p:cNvSpPr>
          <p:nvPr/>
        </p:nvSpPr>
        <p:spPr bwMode="auto">
          <a:xfrm>
            <a:off x="5795963" y="4217988"/>
            <a:ext cx="14287"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29" name="Line 29">
            <a:extLst>
              <a:ext uri="{FF2B5EF4-FFF2-40B4-BE49-F238E27FC236}">
                <a16:creationId xmlns:a16="http://schemas.microsoft.com/office/drawing/2014/main" id="{A221D8E7-E7AA-1A7E-90DF-CF491C142521}"/>
              </a:ext>
            </a:extLst>
          </p:cNvPr>
          <p:cNvSpPr>
            <a:spLocks noChangeShapeType="1"/>
          </p:cNvSpPr>
          <p:nvPr/>
        </p:nvSpPr>
        <p:spPr bwMode="auto">
          <a:xfrm>
            <a:off x="5819775" y="4217988"/>
            <a:ext cx="6350"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30" name="Line 30">
            <a:extLst>
              <a:ext uri="{FF2B5EF4-FFF2-40B4-BE49-F238E27FC236}">
                <a16:creationId xmlns:a16="http://schemas.microsoft.com/office/drawing/2014/main" id="{2F2F0FFE-75D3-7C1A-9316-10DA7F7FF483}"/>
              </a:ext>
            </a:extLst>
          </p:cNvPr>
          <p:cNvSpPr>
            <a:spLocks noChangeShapeType="1"/>
          </p:cNvSpPr>
          <p:nvPr/>
        </p:nvSpPr>
        <p:spPr bwMode="auto">
          <a:xfrm>
            <a:off x="5837238" y="4217988"/>
            <a:ext cx="12700"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31" name="Freeform 31">
            <a:extLst>
              <a:ext uri="{FF2B5EF4-FFF2-40B4-BE49-F238E27FC236}">
                <a16:creationId xmlns:a16="http://schemas.microsoft.com/office/drawing/2014/main" id="{12CA62EB-827A-AAA8-6605-5931121C7F03}"/>
              </a:ext>
            </a:extLst>
          </p:cNvPr>
          <p:cNvSpPr>
            <a:spLocks/>
          </p:cNvSpPr>
          <p:nvPr/>
        </p:nvSpPr>
        <p:spPr bwMode="auto">
          <a:xfrm>
            <a:off x="5849938" y="4213225"/>
            <a:ext cx="23812" cy="6350"/>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28575"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032" name="Line 32">
            <a:extLst>
              <a:ext uri="{FF2B5EF4-FFF2-40B4-BE49-F238E27FC236}">
                <a16:creationId xmlns:a16="http://schemas.microsoft.com/office/drawing/2014/main" id="{AE420061-01DB-F2AE-5D6B-14BB523B43FD}"/>
              </a:ext>
            </a:extLst>
          </p:cNvPr>
          <p:cNvSpPr>
            <a:spLocks noChangeShapeType="1"/>
          </p:cNvSpPr>
          <p:nvPr/>
        </p:nvSpPr>
        <p:spPr bwMode="auto">
          <a:xfrm>
            <a:off x="5883275" y="4213225"/>
            <a:ext cx="12700" cy="1588"/>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33" name="Line 33">
            <a:extLst>
              <a:ext uri="{FF2B5EF4-FFF2-40B4-BE49-F238E27FC236}">
                <a16:creationId xmlns:a16="http://schemas.microsoft.com/office/drawing/2014/main" id="{F45185DA-E303-6B45-1DE6-CDC066719263}"/>
              </a:ext>
            </a:extLst>
          </p:cNvPr>
          <p:cNvSpPr>
            <a:spLocks noChangeShapeType="1"/>
          </p:cNvSpPr>
          <p:nvPr/>
        </p:nvSpPr>
        <p:spPr bwMode="auto">
          <a:xfrm>
            <a:off x="5905500" y="4213225"/>
            <a:ext cx="6350" cy="1588"/>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34" name="Line 34">
            <a:extLst>
              <a:ext uri="{FF2B5EF4-FFF2-40B4-BE49-F238E27FC236}">
                <a16:creationId xmlns:a16="http://schemas.microsoft.com/office/drawing/2014/main" id="{1B3E34E1-98B2-DC0E-0B28-5CAABBF25B82}"/>
              </a:ext>
            </a:extLst>
          </p:cNvPr>
          <p:cNvSpPr>
            <a:spLocks noChangeShapeType="1"/>
          </p:cNvSpPr>
          <p:nvPr/>
        </p:nvSpPr>
        <p:spPr bwMode="auto">
          <a:xfrm>
            <a:off x="5921375" y="4213225"/>
            <a:ext cx="14288" cy="1588"/>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35" name="Freeform 35">
            <a:extLst>
              <a:ext uri="{FF2B5EF4-FFF2-40B4-BE49-F238E27FC236}">
                <a16:creationId xmlns:a16="http://schemas.microsoft.com/office/drawing/2014/main" id="{DA3B4478-F6D6-EBA1-607B-135973874824}"/>
              </a:ext>
            </a:extLst>
          </p:cNvPr>
          <p:cNvSpPr>
            <a:spLocks/>
          </p:cNvSpPr>
          <p:nvPr/>
        </p:nvSpPr>
        <p:spPr bwMode="auto">
          <a:xfrm>
            <a:off x="5935663" y="4206875"/>
            <a:ext cx="23812" cy="7938"/>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28575"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036" name="Line 36">
            <a:extLst>
              <a:ext uri="{FF2B5EF4-FFF2-40B4-BE49-F238E27FC236}">
                <a16:creationId xmlns:a16="http://schemas.microsoft.com/office/drawing/2014/main" id="{1FB373B2-E4D7-4E78-0B44-3EEB04CBBDEC}"/>
              </a:ext>
            </a:extLst>
          </p:cNvPr>
          <p:cNvSpPr>
            <a:spLocks noChangeShapeType="1"/>
          </p:cNvSpPr>
          <p:nvPr/>
        </p:nvSpPr>
        <p:spPr bwMode="auto">
          <a:xfrm>
            <a:off x="5969000" y="4206875"/>
            <a:ext cx="4763" cy="1588"/>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37" name="Line 37">
            <a:extLst>
              <a:ext uri="{FF2B5EF4-FFF2-40B4-BE49-F238E27FC236}">
                <a16:creationId xmlns:a16="http://schemas.microsoft.com/office/drawing/2014/main" id="{3EBE6262-1ED3-FC2A-3289-4EBD741EBACC}"/>
              </a:ext>
            </a:extLst>
          </p:cNvPr>
          <p:cNvSpPr>
            <a:spLocks noChangeShapeType="1"/>
          </p:cNvSpPr>
          <p:nvPr/>
        </p:nvSpPr>
        <p:spPr bwMode="auto">
          <a:xfrm>
            <a:off x="5984875" y="4206875"/>
            <a:ext cx="12700" cy="1588"/>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38" name="Line 38">
            <a:extLst>
              <a:ext uri="{FF2B5EF4-FFF2-40B4-BE49-F238E27FC236}">
                <a16:creationId xmlns:a16="http://schemas.microsoft.com/office/drawing/2014/main" id="{5C21A99F-2FB8-1F69-EC89-2E2C7A6B8901}"/>
              </a:ext>
            </a:extLst>
          </p:cNvPr>
          <p:cNvSpPr>
            <a:spLocks noChangeShapeType="1"/>
          </p:cNvSpPr>
          <p:nvPr/>
        </p:nvSpPr>
        <p:spPr bwMode="auto">
          <a:xfrm>
            <a:off x="6003925" y="4205288"/>
            <a:ext cx="12700" cy="0"/>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39" name="Line 39">
            <a:extLst>
              <a:ext uri="{FF2B5EF4-FFF2-40B4-BE49-F238E27FC236}">
                <a16:creationId xmlns:a16="http://schemas.microsoft.com/office/drawing/2014/main" id="{B43FA9B6-02D2-5CE9-AB2B-D7648395A45E}"/>
              </a:ext>
            </a:extLst>
          </p:cNvPr>
          <p:cNvSpPr>
            <a:spLocks noChangeShapeType="1"/>
          </p:cNvSpPr>
          <p:nvPr/>
        </p:nvSpPr>
        <p:spPr bwMode="auto">
          <a:xfrm>
            <a:off x="6029325" y="4198938"/>
            <a:ext cx="12700" cy="0"/>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40" name="Line 40">
            <a:extLst>
              <a:ext uri="{FF2B5EF4-FFF2-40B4-BE49-F238E27FC236}">
                <a16:creationId xmlns:a16="http://schemas.microsoft.com/office/drawing/2014/main" id="{A170F56E-0A2B-7785-18D1-4C1DCDFFB3DE}"/>
              </a:ext>
            </a:extLst>
          </p:cNvPr>
          <p:cNvSpPr>
            <a:spLocks noChangeShapeType="1"/>
          </p:cNvSpPr>
          <p:nvPr/>
        </p:nvSpPr>
        <p:spPr bwMode="auto">
          <a:xfrm>
            <a:off x="6053138" y="4197350"/>
            <a:ext cx="7937" cy="1588"/>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41" name="Line 41">
            <a:extLst>
              <a:ext uri="{FF2B5EF4-FFF2-40B4-BE49-F238E27FC236}">
                <a16:creationId xmlns:a16="http://schemas.microsoft.com/office/drawing/2014/main" id="{5006B247-7A53-91A6-8192-B43149025986}"/>
              </a:ext>
            </a:extLst>
          </p:cNvPr>
          <p:cNvSpPr>
            <a:spLocks noChangeShapeType="1"/>
          </p:cNvSpPr>
          <p:nvPr/>
        </p:nvSpPr>
        <p:spPr bwMode="auto">
          <a:xfrm>
            <a:off x="6067425" y="4194175"/>
            <a:ext cx="12700" cy="0"/>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42" name="Line 42">
            <a:extLst>
              <a:ext uri="{FF2B5EF4-FFF2-40B4-BE49-F238E27FC236}">
                <a16:creationId xmlns:a16="http://schemas.microsoft.com/office/drawing/2014/main" id="{340FA3B7-F5D2-2B07-4BB8-25EF0E44378F}"/>
              </a:ext>
            </a:extLst>
          </p:cNvPr>
          <p:cNvSpPr>
            <a:spLocks noChangeShapeType="1"/>
          </p:cNvSpPr>
          <p:nvPr/>
        </p:nvSpPr>
        <p:spPr bwMode="auto">
          <a:xfrm flipV="1">
            <a:off x="6088063" y="4186238"/>
            <a:ext cx="11112"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43" name="Line 43">
            <a:extLst>
              <a:ext uri="{FF2B5EF4-FFF2-40B4-BE49-F238E27FC236}">
                <a16:creationId xmlns:a16="http://schemas.microsoft.com/office/drawing/2014/main" id="{26E7E4C9-6FE7-BDC0-A643-575CDABCC677}"/>
              </a:ext>
            </a:extLst>
          </p:cNvPr>
          <p:cNvSpPr>
            <a:spLocks noChangeShapeType="1"/>
          </p:cNvSpPr>
          <p:nvPr/>
        </p:nvSpPr>
        <p:spPr bwMode="auto">
          <a:xfrm>
            <a:off x="6111875" y="4178300"/>
            <a:ext cx="14288" cy="0"/>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44" name="Line 44">
            <a:extLst>
              <a:ext uri="{FF2B5EF4-FFF2-40B4-BE49-F238E27FC236}">
                <a16:creationId xmlns:a16="http://schemas.microsoft.com/office/drawing/2014/main" id="{6922E3BC-6B17-5523-94AF-C252102E6085}"/>
              </a:ext>
            </a:extLst>
          </p:cNvPr>
          <p:cNvSpPr>
            <a:spLocks noChangeShapeType="1"/>
          </p:cNvSpPr>
          <p:nvPr/>
        </p:nvSpPr>
        <p:spPr bwMode="auto">
          <a:xfrm>
            <a:off x="6135688" y="4171950"/>
            <a:ext cx="7937" cy="0"/>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45" name="Line 45">
            <a:extLst>
              <a:ext uri="{FF2B5EF4-FFF2-40B4-BE49-F238E27FC236}">
                <a16:creationId xmlns:a16="http://schemas.microsoft.com/office/drawing/2014/main" id="{2A5A090A-5FC8-B3CE-FE13-EEC6619C1CC4}"/>
              </a:ext>
            </a:extLst>
          </p:cNvPr>
          <p:cNvSpPr>
            <a:spLocks noChangeShapeType="1"/>
          </p:cNvSpPr>
          <p:nvPr/>
        </p:nvSpPr>
        <p:spPr bwMode="auto">
          <a:xfrm flipV="1">
            <a:off x="6151563" y="4164013"/>
            <a:ext cx="12700"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46" name="Line 46">
            <a:extLst>
              <a:ext uri="{FF2B5EF4-FFF2-40B4-BE49-F238E27FC236}">
                <a16:creationId xmlns:a16="http://schemas.microsoft.com/office/drawing/2014/main" id="{3897D87C-43D3-BF07-BBD1-4C089BE27CDE}"/>
              </a:ext>
            </a:extLst>
          </p:cNvPr>
          <p:cNvSpPr>
            <a:spLocks noChangeShapeType="1"/>
          </p:cNvSpPr>
          <p:nvPr/>
        </p:nvSpPr>
        <p:spPr bwMode="auto">
          <a:xfrm flipV="1">
            <a:off x="6173788" y="4152900"/>
            <a:ext cx="11112" cy="1588"/>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47" name="Line 47">
            <a:extLst>
              <a:ext uri="{FF2B5EF4-FFF2-40B4-BE49-F238E27FC236}">
                <a16:creationId xmlns:a16="http://schemas.microsoft.com/office/drawing/2014/main" id="{0BE52653-6198-141E-5467-A2AA28DF28ED}"/>
              </a:ext>
            </a:extLst>
          </p:cNvPr>
          <p:cNvSpPr>
            <a:spLocks noChangeShapeType="1"/>
          </p:cNvSpPr>
          <p:nvPr/>
        </p:nvSpPr>
        <p:spPr bwMode="auto">
          <a:xfrm flipV="1">
            <a:off x="6196013" y="4141788"/>
            <a:ext cx="12700"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48" name="Line 48">
            <a:extLst>
              <a:ext uri="{FF2B5EF4-FFF2-40B4-BE49-F238E27FC236}">
                <a16:creationId xmlns:a16="http://schemas.microsoft.com/office/drawing/2014/main" id="{65839F3E-793A-DDB8-ABBA-CC3BCC1FDA68}"/>
              </a:ext>
            </a:extLst>
          </p:cNvPr>
          <p:cNvSpPr>
            <a:spLocks noChangeShapeType="1"/>
          </p:cNvSpPr>
          <p:nvPr/>
        </p:nvSpPr>
        <p:spPr bwMode="auto">
          <a:xfrm flipV="1">
            <a:off x="6219825" y="4124325"/>
            <a:ext cx="6350" cy="7938"/>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49" name="Line 49">
            <a:extLst>
              <a:ext uri="{FF2B5EF4-FFF2-40B4-BE49-F238E27FC236}">
                <a16:creationId xmlns:a16="http://schemas.microsoft.com/office/drawing/2014/main" id="{FF8871DE-034D-7EB3-60B5-77026CD7D3BD}"/>
              </a:ext>
            </a:extLst>
          </p:cNvPr>
          <p:cNvSpPr>
            <a:spLocks noChangeShapeType="1"/>
          </p:cNvSpPr>
          <p:nvPr/>
        </p:nvSpPr>
        <p:spPr bwMode="auto">
          <a:xfrm flipV="1">
            <a:off x="6235700" y="4108450"/>
            <a:ext cx="11113" cy="4763"/>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50" name="Line 50">
            <a:extLst>
              <a:ext uri="{FF2B5EF4-FFF2-40B4-BE49-F238E27FC236}">
                <a16:creationId xmlns:a16="http://schemas.microsoft.com/office/drawing/2014/main" id="{9C1A8201-7FEF-1ED2-3968-8D4E839B24F4}"/>
              </a:ext>
            </a:extLst>
          </p:cNvPr>
          <p:cNvSpPr>
            <a:spLocks noChangeShapeType="1"/>
          </p:cNvSpPr>
          <p:nvPr/>
        </p:nvSpPr>
        <p:spPr bwMode="auto">
          <a:xfrm flipV="1">
            <a:off x="6257925" y="4092575"/>
            <a:ext cx="12700" cy="6350"/>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51" name="Line 51">
            <a:extLst>
              <a:ext uri="{FF2B5EF4-FFF2-40B4-BE49-F238E27FC236}">
                <a16:creationId xmlns:a16="http://schemas.microsoft.com/office/drawing/2014/main" id="{1473A613-1CA2-942E-EAF3-23702643242B}"/>
              </a:ext>
            </a:extLst>
          </p:cNvPr>
          <p:cNvSpPr>
            <a:spLocks noChangeShapeType="1"/>
          </p:cNvSpPr>
          <p:nvPr/>
        </p:nvSpPr>
        <p:spPr bwMode="auto">
          <a:xfrm flipV="1">
            <a:off x="6281738" y="4070350"/>
            <a:ext cx="6350" cy="11113"/>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52" name="Line 52">
            <a:extLst>
              <a:ext uri="{FF2B5EF4-FFF2-40B4-BE49-F238E27FC236}">
                <a16:creationId xmlns:a16="http://schemas.microsoft.com/office/drawing/2014/main" id="{DE81F66C-A8AD-76F5-0884-4B71AF1EECC5}"/>
              </a:ext>
            </a:extLst>
          </p:cNvPr>
          <p:cNvSpPr>
            <a:spLocks noChangeShapeType="1"/>
          </p:cNvSpPr>
          <p:nvPr/>
        </p:nvSpPr>
        <p:spPr bwMode="auto">
          <a:xfrm flipV="1">
            <a:off x="6299200" y="4049713"/>
            <a:ext cx="12700" cy="12700"/>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53" name="Line 53">
            <a:extLst>
              <a:ext uri="{FF2B5EF4-FFF2-40B4-BE49-F238E27FC236}">
                <a16:creationId xmlns:a16="http://schemas.microsoft.com/office/drawing/2014/main" id="{32DAD000-76F9-8039-A61E-5E6A0C7FFF9B}"/>
              </a:ext>
            </a:extLst>
          </p:cNvPr>
          <p:cNvSpPr>
            <a:spLocks noChangeShapeType="1"/>
          </p:cNvSpPr>
          <p:nvPr/>
        </p:nvSpPr>
        <p:spPr bwMode="auto">
          <a:xfrm flipV="1">
            <a:off x="6319838" y="4021138"/>
            <a:ext cx="12700" cy="19050"/>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54" name="Line 54">
            <a:extLst>
              <a:ext uri="{FF2B5EF4-FFF2-40B4-BE49-F238E27FC236}">
                <a16:creationId xmlns:a16="http://schemas.microsoft.com/office/drawing/2014/main" id="{3A6677C4-D78B-3CC8-5FE5-054F13FBE838}"/>
              </a:ext>
            </a:extLst>
          </p:cNvPr>
          <p:cNvSpPr>
            <a:spLocks noChangeShapeType="1"/>
          </p:cNvSpPr>
          <p:nvPr/>
        </p:nvSpPr>
        <p:spPr bwMode="auto">
          <a:xfrm flipV="1">
            <a:off x="6343650" y="3992563"/>
            <a:ext cx="12700" cy="19050"/>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55" name="Line 55">
            <a:extLst>
              <a:ext uri="{FF2B5EF4-FFF2-40B4-BE49-F238E27FC236}">
                <a16:creationId xmlns:a16="http://schemas.microsoft.com/office/drawing/2014/main" id="{C5DD8CFD-46E6-4600-33B4-D1AACF8C7067}"/>
              </a:ext>
            </a:extLst>
          </p:cNvPr>
          <p:cNvSpPr>
            <a:spLocks noChangeShapeType="1"/>
          </p:cNvSpPr>
          <p:nvPr/>
        </p:nvSpPr>
        <p:spPr bwMode="auto">
          <a:xfrm flipV="1">
            <a:off x="6365875" y="3965575"/>
            <a:ext cx="7938" cy="15875"/>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56" name="Line 56">
            <a:extLst>
              <a:ext uri="{FF2B5EF4-FFF2-40B4-BE49-F238E27FC236}">
                <a16:creationId xmlns:a16="http://schemas.microsoft.com/office/drawing/2014/main" id="{C6250106-1943-4C15-5981-60B0C874E90E}"/>
              </a:ext>
            </a:extLst>
          </p:cNvPr>
          <p:cNvSpPr>
            <a:spLocks noChangeShapeType="1"/>
          </p:cNvSpPr>
          <p:nvPr/>
        </p:nvSpPr>
        <p:spPr bwMode="auto">
          <a:xfrm flipV="1">
            <a:off x="6383338" y="3932238"/>
            <a:ext cx="12700" cy="23812"/>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57" name="Line 57">
            <a:extLst>
              <a:ext uri="{FF2B5EF4-FFF2-40B4-BE49-F238E27FC236}">
                <a16:creationId xmlns:a16="http://schemas.microsoft.com/office/drawing/2014/main" id="{01DAB6EB-731B-EF0C-B0EB-160F23C5A016}"/>
              </a:ext>
            </a:extLst>
          </p:cNvPr>
          <p:cNvSpPr>
            <a:spLocks noChangeShapeType="1"/>
          </p:cNvSpPr>
          <p:nvPr/>
        </p:nvSpPr>
        <p:spPr bwMode="auto">
          <a:xfrm flipV="1">
            <a:off x="6405563" y="3900488"/>
            <a:ext cx="11112" cy="23812"/>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58" name="Line 58">
            <a:extLst>
              <a:ext uri="{FF2B5EF4-FFF2-40B4-BE49-F238E27FC236}">
                <a16:creationId xmlns:a16="http://schemas.microsoft.com/office/drawing/2014/main" id="{4162CCD2-4AF1-1D50-6313-E7857BAE97E5}"/>
              </a:ext>
            </a:extLst>
          </p:cNvPr>
          <p:cNvSpPr>
            <a:spLocks noChangeShapeType="1"/>
          </p:cNvSpPr>
          <p:nvPr/>
        </p:nvSpPr>
        <p:spPr bwMode="auto">
          <a:xfrm flipV="1">
            <a:off x="6427788" y="3860800"/>
            <a:ext cx="14287" cy="30163"/>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59" name="Line 59">
            <a:extLst>
              <a:ext uri="{FF2B5EF4-FFF2-40B4-BE49-F238E27FC236}">
                <a16:creationId xmlns:a16="http://schemas.microsoft.com/office/drawing/2014/main" id="{907EEC86-BADC-C724-420C-EF98C17A991B}"/>
              </a:ext>
            </a:extLst>
          </p:cNvPr>
          <p:cNvSpPr>
            <a:spLocks noChangeShapeType="1"/>
          </p:cNvSpPr>
          <p:nvPr/>
        </p:nvSpPr>
        <p:spPr bwMode="auto">
          <a:xfrm flipV="1">
            <a:off x="6451600" y="3822700"/>
            <a:ext cx="7938" cy="26988"/>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60" name="Line 60">
            <a:extLst>
              <a:ext uri="{FF2B5EF4-FFF2-40B4-BE49-F238E27FC236}">
                <a16:creationId xmlns:a16="http://schemas.microsoft.com/office/drawing/2014/main" id="{CD6C4FF1-AAD1-2E26-FC50-56BBE7FD6DA4}"/>
              </a:ext>
            </a:extLst>
          </p:cNvPr>
          <p:cNvSpPr>
            <a:spLocks noChangeShapeType="1"/>
          </p:cNvSpPr>
          <p:nvPr/>
        </p:nvSpPr>
        <p:spPr bwMode="auto">
          <a:xfrm flipV="1">
            <a:off x="6469063" y="3778250"/>
            <a:ext cx="12700" cy="34925"/>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61" name="Line 61">
            <a:extLst>
              <a:ext uri="{FF2B5EF4-FFF2-40B4-BE49-F238E27FC236}">
                <a16:creationId xmlns:a16="http://schemas.microsoft.com/office/drawing/2014/main" id="{606D65A4-0A49-6460-AD94-A5A305CDF785}"/>
              </a:ext>
            </a:extLst>
          </p:cNvPr>
          <p:cNvSpPr>
            <a:spLocks noChangeShapeType="1"/>
          </p:cNvSpPr>
          <p:nvPr/>
        </p:nvSpPr>
        <p:spPr bwMode="auto">
          <a:xfrm flipV="1">
            <a:off x="6491288" y="3735388"/>
            <a:ext cx="11112" cy="34925"/>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62" name="Line 62">
            <a:extLst>
              <a:ext uri="{FF2B5EF4-FFF2-40B4-BE49-F238E27FC236}">
                <a16:creationId xmlns:a16="http://schemas.microsoft.com/office/drawing/2014/main" id="{6CC9256F-6467-959F-6EEF-5282E62ACA8F}"/>
              </a:ext>
            </a:extLst>
          </p:cNvPr>
          <p:cNvSpPr>
            <a:spLocks noChangeShapeType="1"/>
          </p:cNvSpPr>
          <p:nvPr/>
        </p:nvSpPr>
        <p:spPr bwMode="auto">
          <a:xfrm flipV="1">
            <a:off x="6513513" y="3690938"/>
            <a:ext cx="12700" cy="3333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63" name="Line 63">
            <a:extLst>
              <a:ext uri="{FF2B5EF4-FFF2-40B4-BE49-F238E27FC236}">
                <a16:creationId xmlns:a16="http://schemas.microsoft.com/office/drawing/2014/main" id="{80B0F92B-0D0F-CF8E-F1B2-CA848AF2174A}"/>
              </a:ext>
            </a:extLst>
          </p:cNvPr>
          <p:cNvSpPr>
            <a:spLocks noChangeShapeType="1"/>
          </p:cNvSpPr>
          <p:nvPr/>
        </p:nvSpPr>
        <p:spPr bwMode="auto">
          <a:xfrm flipV="1">
            <a:off x="6537325" y="3648075"/>
            <a:ext cx="6350" cy="33338"/>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64" name="Freeform 64">
            <a:extLst>
              <a:ext uri="{FF2B5EF4-FFF2-40B4-BE49-F238E27FC236}">
                <a16:creationId xmlns:a16="http://schemas.microsoft.com/office/drawing/2014/main" id="{738A631F-8380-9DD4-F1A7-AEAB52F6724F}"/>
              </a:ext>
            </a:extLst>
          </p:cNvPr>
          <p:cNvSpPr>
            <a:spLocks/>
          </p:cNvSpPr>
          <p:nvPr/>
        </p:nvSpPr>
        <p:spPr bwMode="auto">
          <a:xfrm>
            <a:off x="6548438" y="3592513"/>
            <a:ext cx="22225" cy="52387"/>
          </a:xfrm>
          <a:custGeom>
            <a:avLst/>
            <a:gdLst>
              <a:gd name="T0" fmla="*/ 0 w 16"/>
              <a:gd name="T1" fmla="*/ 36 h 37"/>
              <a:gd name="T2" fmla="*/ 7 w 16"/>
              <a:gd name="T3" fmla="*/ 16 h 37"/>
              <a:gd name="T4" fmla="*/ 15 w 16"/>
              <a:gd name="T5" fmla="*/ 0 h 37"/>
            </a:gdLst>
            <a:ahLst/>
            <a:cxnLst>
              <a:cxn ang="0">
                <a:pos x="T0" y="T1"/>
              </a:cxn>
              <a:cxn ang="0">
                <a:pos x="T2" y="T3"/>
              </a:cxn>
              <a:cxn ang="0">
                <a:pos x="T4" y="T5"/>
              </a:cxn>
            </a:cxnLst>
            <a:rect l="0" t="0" r="r" b="b"/>
            <a:pathLst>
              <a:path w="16" h="37">
                <a:moveTo>
                  <a:pt x="0" y="36"/>
                </a:moveTo>
                <a:lnTo>
                  <a:pt x="7" y="16"/>
                </a:lnTo>
                <a:lnTo>
                  <a:pt x="15" y="0"/>
                </a:lnTo>
              </a:path>
            </a:pathLst>
          </a:custGeom>
          <a:noFill/>
          <a:ln w="28575"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065" name="Line 65">
            <a:extLst>
              <a:ext uri="{FF2B5EF4-FFF2-40B4-BE49-F238E27FC236}">
                <a16:creationId xmlns:a16="http://schemas.microsoft.com/office/drawing/2014/main" id="{4D6E99F2-52A9-A2A4-952B-5958534E4C66}"/>
              </a:ext>
            </a:extLst>
          </p:cNvPr>
          <p:cNvSpPr>
            <a:spLocks noChangeShapeType="1"/>
          </p:cNvSpPr>
          <p:nvPr/>
        </p:nvSpPr>
        <p:spPr bwMode="auto">
          <a:xfrm flipV="1">
            <a:off x="6575425" y="3552825"/>
            <a:ext cx="12700" cy="34925"/>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66" name="Freeform 66">
            <a:extLst>
              <a:ext uri="{FF2B5EF4-FFF2-40B4-BE49-F238E27FC236}">
                <a16:creationId xmlns:a16="http://schemas.microsoft.com/office/drawing/2014/main" id="{EA0F6CD9-8D3F-2616-EB11-89A900DF2771}"/>
              </a:ext>
            </a:extLst>
          </p:cNvPr>
          <p:cNvSpPr>
            <a:spLocks/>
          </p:cNvSpPr>
          <p:nvPr/>
        </p:nvSpPr>
        <p:spPr bwMode="auto">
          <a:xfrm>
            <a:off x="6592888" y="3498850"/>
            <a:ext cx="19050" cy="50800"/>
          </a:xfrm>
          <a:custGeom>
            <a:avLst/>
            <a:gdLst>
              <a:gd name="T0" fmla="*/ 0 w 13"/>
              <a:gd name="T1" fmla="*/ 35 h 36"/>
              <a:gd name="T2" fmla="*/ 4 w 13"/>
              <a:gd name="T3" fmla="*/ 16 h 36"/>
              <a:gd name="T4" fmla="*/ 12 w 13"/>
              <a:gd name="T5" fmla="*/ 0 h 36"/>
            </a:gdLst>
            <a:ahLst/>
            <a:cxnLst>
              <a:cxn ang="0">
                <a:pos x="T0" y="T1"/>
              </a:cxn>
              <a:cxn ang="0">
                <a:pos x="T2" y="T3"/>
              </a:cxn>
              <a:cxn ang="0">
                <a:pos x="T4" y="T5"/>
              </a:cxn>
            </a:cxnLst>
            <a:rect l="0" t="0" r="r" b="b"/>
            <a:pathLst>
              <a:path w="13" h="36">
                <a:moveTo>
                  <a:pt x="0" y="35"/>
                </a:moveTo>
                <a:lnTo>
                  <a:pt x="4" y="16"/>
                </a:lnTo>
                <a:lnTo>
                  <a:pt x="12" y="0"/>
                </a:lnTo>
              </a:path>
            </a:pathLst>
          </a:custGeom>
          <a:noFill/>
          <a:ln w="28575"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067" name="Line 67">
            <a:extLst>
              <a:ext uri="{FF2B5EF4-FFF2-40B4-BE49-F238E27FC236}">
                <a16:creationId xmlns:a16="http://schemas.microsoft.com/office/drawing/2014/main" id="{217F22A3-D0BF-5D2D-A97B-47E9B052F434}"/>
              </a:ext>
            </a:extLst>
          </p:cNvPr>
          <p:cNvSpPr>
            <a:spLocks noChangeShapeType="1"/>
          </p:cNvSpPr>
          <p:nvPr/>
        </p:nvSpPr>
        <p:spPr bwMode="auto">
          <a:xfrm flipV="1">
            <a:off x="6616700" y="3459163"/>
            <a:ext cx="12700" cy="3333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68" name="Line 68">
            <a:extLst>
              <a:ext uri="{FF2B5EF4-FFF2-40B4-BE49-F238E27FC236}">
                <a16:creationId xmlns:a16="http://schemas.microsoft.com/office/drawing/2014/main" id="{BBE7388D-3BDB-383A-2970-69289CA0F402}"/>
              </a:ext>
            </a:extLst>
          </p:cNvPr>
          <p:cNvSpPr>
            <a:spLocks noChangeShapeType="1"/>
          </p:cNvSpPr>
          <p:nvPr/>
        </p:nvSpPr>
        <p:spPr bwMode="auto">
          <a:xfrm flipV="1">
            <a:off x="6637338" y="3416300"/>
            <a:ext cx="11112" cy="34925"/>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69" name="Line 69">
            <a:extLst>
              <a:ext uri="{FF2B5EF4-FFF2-40B4-BE49-F238E27FC236}">
                <a16:creationId xmlns:a16="http://schemas.microsoft.com/office/drawing/2014/main" id="{FF51F114-53CF-7573-9B52-3DE62BAE46F4}"/>
              </a:ext>
            </a:extLst>
          </p:cNvPr>
          <p:cNvSpPr>
            <a:spLocks noChangeShapeType="1"/>
          </p:cNvSpPr>
          <p:nvPr/>
        </p:nvSpPr>
        <p:spPr bwMode="auto">
          <a:xfrm flipV="1">
            <a:off x="6661150" y="3371850"/>
            <a:ext cx="12700" cy="33338"/>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70" name="Line 70">
            <a:extLst>
              <a:ext uri="{FF2B5EF4-FFF2-40B4-BE49-F238E27FC236}">
                <a16:creationId xmlns:a16="http://schemas.microsoft.com/office/drawing/2014/main" id="{793921BF-66EE-2946-BB8C-A4F539BC97FF}"/>
              </a:ext>
            </a:extLst>
          </p:cNvPr>
          <p:cNvSpPr>
            <a:spLocks noChangeShapeType="1"/>
          </p:cNvSpPr>
          <p:nvPr/>
        </p:nvSpPr>
        <p:spPr bwMode="auto">
          <a:xfrm flipV="1">
            <a:off x="6683375" y="3327400"/>
            <a:ext cx="7938" cy="34925"/>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71" name="Line 71">
            <a:extLst>
              <a:ext uri="{FF2B5EF4-FFF2-40B4-BE49-F238E27FC236}">
                <a16:creationId xmlns:a16="http://schemas.microsoft.com/office/drawing/2014/main" id="{368267EA-3805-4749-1FB7-898CAC896EBB}"/>
              </a:ext>
            </a:extLst>
          </p:cNvPr>
          <p:cNvSpPr>
            <a:spLocks noChangeShapeType="1"/>
          </p:cNvSpPr>
          <p:nvPr/>
        </p:nvSpPr>
        <p:spPr bwMode="auto">
          <a:xfrm flipV="1">
            <a:off x="6700838" y="3290888"/>
            <a:ext cx="12700" cy="269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72" name="Line 72">
            <a:extLst>
              <a:ext uri="{FF2B5EF4-FFF2-40B4-BE49-F238E27FC236}">
                <a16:creationId xmlns:a16="http://schemas.microsoft.com/office/drawing/2014/main" id="{C44BB8DF-65AB-88CF-D3DA-BFB1B4AEA18F}"/>
              </a:ext>
            </a:extLst>
          </p:cNvPr>
          <p:cNvSpPr>
            <a:spLocks noChangeShapeType="1"/>
          </p:cNvSpPr>
          <p:nvPr/>
        </p:nvSpPr>
        <p:spPr bwMode="auto">
          <a:xfrm flipV="1">
            <a:off x="6723063" y="3257550"/>
            <a:ext cx="11112" cy="23813"/>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73" name="Line 73">
            <a:extLst>
              <a:ext uri="{FF2B5EF4-FFF2-40B4-BE49-F238E27FC236}">
                <a16:creationId xmlns:a16="http://schemas.microsoft.com/office/drawing/2014/main" id="{46FED17D-2811-C79E-A231-5F5F0BFCE277}"/>
              </a:ext>
            </a:extLst>
          </p:cNvPr>
          <p:cNvSpPr>
            <a:spLocks noChangeShapeType="1"/>
          </p:cNvSpPr>
          <p:nvPr/>
        </p:nvSpPr>
        <p:spPr bwMode="auto">
          <a:xfrm flipV="1">
            <a:off x="6745288" y="3224213"/>
            <a:ext cx="14287" cy="23812"/>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74" name="Line 74">
            <a:extLst>
              <a:ext uri="{FF2B5EF4-FFF2-40B4-BE49-F238E27FC236}">
                <a16:creationId xmlns:a16="http://schemas.microsoft.com/office/drawing/2014/main" id="{5F51A27D-557B-74A8-1359-4485933D396B}"/>
              </a:ext>
            </a:extLst>
          </p:cNvPr>
          <p:cNvSpPr>
            <a:spLocks noChangeShapeType="1"/>
          </p:cNvSpPr>
          <p:nvPr/>
        </p:nvSpPr>
        <p:spPr bwMode="auto">
          <a:xfrm flipV="1">
            <a:off x="6769100" y="3195638"/>
            <a:ext cx="6350" cy="19050"/>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75" name="Freeform 75">
            <a:extLst>
              <a:ext uri="{FF2B5EF4-FFF2-40B4-BE49-F238E27FC236}">
                <a16:creationId xmlns:a16="http://schemas.microsoft.com/office/drawing/2014/main" id="{4822DD6E-C535-E374-79B8-5D0194C5D045}"/>
              </a:ext>
            </a:extLst>
          </p:cNvPr>
          <p:cNvSpPr>
            <a:spLocks/>
          </p:cNvSpPr>
          <p:nvPr/>
        </p:nvSpPr>
        <p:spPr bwMode="auto">
          <a:xfrm>
            <a:off x="6780213" y="3163888"/>
            <a:ext cx="25400" cy="28575"/>
          </a:xfrm>
          <a:custGeom>
            <a:avLst/>
            <a:gdLst>
              <a:gd name="T0" fmla="*/ 0 w 17"/>
              <a:gd name="T1" fmla="*/ 19 h 20"/>
              <a:gd name="T2" fmla="*/ 8 w 17"/>
              <a:gd name="T3" fmla="*/ 7 h 20"/>
              <a:gd name="T4" fmla="*/ 16 w 17"/>
              <a:gd name="T5" fmla="*/ 0 h 20"/>
            </a:gdLst>
            <a:ahLst/>
            <a:cxnLst>
              <a:cxn ang="0">
                <a:pos x="T0" y="T1"/>
              </a:cxn>
              <a:cxn ang="0">
                <a:pos x="T2" y="T3"/>
              </a:cxn>
              <a:cxn ang="0">
                <a:pos x="T4" y="T5"/>
              </a:cxn>
            </a:cxnLst>
            <a:rect l="0" t="0" r="r" b="b"/>
            <a:pathLst>
              <a:path w="17" h="20">
                <a:moveTo>
                  <a:pt x="0" y="19"/>
                </a:moveTo>
                <a:lnTo>
                  <a:pt x="8" y="7"/>
                </a:lnTo>
                <a:lnTo>
                  <a:pt x="16" y="0"/>
                </a:lnTo>
              </a:path>
            </a:pathLst>
          </a:custGeom>
          <a:noFill/>
          <a:ln w="28575"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076" name="Line 76">
            <a:extLst>
              <a:ext uri="{FF2B5EF4-FFF2-40B4-BE49-F238E27FC236}">
                <a16:creationId xmlns:a16="http://schemas.microsoft.com/office/drawing/2014/main" id="{08748734-450E-0624-6AA5-9144AF0879BB}"/>
              </a:ext>
            </a:extLst>
          </p:cNvPr>
          <p:cNvSpPr>
            <a:spLocks noChangeShapeType="1"/>
          </p:cNvSpPr>
          <p:nvPr/>
        </p:nvSpPr>
        <p:spPr bwMode="auto">
          <a:xfrm flipV="1">
            <a:off x="6807200" y="3152775"/>
            <a:ext cx="12700" cy="6350"/>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77" name="Line 77">
            <a:extLst>
              <a:ext uri="{FF2B5EF4-FFF2-40B4-BE49-F238E27FC236}">
                <a16:creationId xmlns:a16="http://schemas.microsoft.com/office/drawing/2014/main" id="{C331237A-5F45-33B3-E025-E4C1B544D634}"/>
              </a:ext>
            </a:extLst>
          </p:cNvPr>
          <p:cNvSpPr>
            <a:spLocks noChangeShapeType="1"/>
          </p:cNvSpPr>
          <p:nvPr/>
        </p:nvSpPr>
        <p:spPr bwMode="auto">
          <a:xfrm flipV="1">
            <a:off x="6831013" y="3141663"/>
            <a:ext cx="12700"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78" name="Freeform 78">
            <a:extLst>
              <a:ext uri="{FF2B5EF4-FFF2-40B4-BE49-F238E27FC236}">
                <a16:creationId xmlns:a16="http://schemas.microsoft.com/office/drawing/2014/main" id="{0BB5F36E-89C8-920B-31A0-B5F997AD9A39}"/>
              </a:ext>
            </a:extLst>
          </p:cNvPr>
          <p:cNvSpPr>
            <a:spLocks/>
          </p:cNvSpPr>
          <p:nvPr/>
        </p:nvSpPr>
        <p:spPr bwMode="auto">
          <a:xfrm>
            <a:off x="6848475" y="3124200"/>
            <a:ext cx="19050" cy="12700"/>
          </a:xfrm>
          <a:custGeom>
            <a:avLst/>
            <a:gdLst>
              <a:gd name="T0" fmla="*/ 0 w 13"/>
              <a:gd name="T1" fmla="*/ 8 h 9"/>
              <a:gd name="T2" fmla="*/ 3 w 13"/>
              <a:gd name="T3" fmla="*/ 4 h 9"/>
              <a:gd name="T4" fmla="*/ 12 w 13"/>
              <a:gd name="T5" fmla="*/ 0 h 9"/>
            </a:gdLst>
            <a:ahLst/>
            <a:cxnLst>
              <a:cxn ang="0">
                <a:pos x="T0" y="T1"/>
              </a:cxn>
              <a:cxn ang="0">
                <a:pos x="T2" y="T3"/>
              </a:cxn>
              <a:cxn ang="0">
                <a:pos x="T4" y="T5"/>
              </a:cxn>
            </a:cxnLst>
            <a:rect l="0" t="0" r="r" b="b"/>
            <a:pathLst>
              <a:path w="13" h="9">
                <a:moveTo>
                  <a:pt x="0" y="8"/>
                </a:moveTo>
                <a:lnTo>
                  <a:pt x="3" y="4"/>
                </a:lnTo>
                <a:lnTo>
                  <a:pt x="12" y="0"/>
                </a:lnTo>
              </a:path>
            </a:pathLst>
          </a:custGeom>
          <a:noFill/>
          <a:ln w="28575"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079" name="Freeform 79">
            <a:extLst>
              <a:ext uri="{FF2B5EF4-FFF2-40B4-BE49-F238E27FC236}">
                <a16:creationId xmlns:a16="http://schemas.microsoft.com/office/drawing/2014/main" id="{6B703A0C-6684-ED23-C4D6-1FB207EDE5DF}"/>
              </a:ext>
            </a:extLst>
          </p:cNvPr>
          <p:cNvSpPr>
            <a:spLocks/>
          </p:cNvSpPr>
          <p:nvPr/>
        </p:nvSpPr>
        <p:spPr bwMode="auto">
          <a:xfrm>
            <a:off x="6865938" y="3124200"/>
            <a:ext cx="22225" cy="1588"/>
          </a:xfrm>
          <a:custGeom>
            <a:avLst/>
            <a:gdLst>
              <a:gd name="T0" fmla="*/ 0 w 16"/>
              <a:gd name="T1" fmla="*/ 0 h 1"/>
              <a:gd name="T2" fmla="*/ 7 w 16"/>
              <a:gd name="T3" fmla="*/ 0 h 1"/>
              <a:gd name="T4" fmla="*/ 15 w 16"/>
              <a:gd name="T5" fmla="*/ 0 h 1"/>
            </a:gdLst>
            <a:ahLst/>
            <a:cxnLst>
              <a:cxn ang="0">
                <a:pos x="T0" y="T1"/>
              </a:cxn>
              <a:cxn ang="0">
                <a:pos x="T2" y="T3"/>
              </a:cxn>
              <a:cxn ang="0">
                <a:pos x="T4" y="T5"/>
              </a:cxn>
            </a:cxnLst>
            <a:rect l="0" t="0" r="r" b="b"/>
            <a:pathLst>
              <a:path w="16" h="1">
                <a:moveTo>
                  <a:pt x="0" y="0"/>
                </a:moveTo>
                <a:lnTo>
                  <a:pt x="7" y="0"/>
                </a:lnTo>
                <a:lnTo>
                  <a:pt x="15" y="0"/>
                </a:lnTo>
              </a:path>
            </a:pathLst>
          </a:custGeom>
          <a:noFill/>
          <a:ln w="28575"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080" name="Freeform 80">
            <a:extLst>
              <a:ext uri="{FF2B5EF4-FFF2-40B4-BE49-F238E27FC236}">
                <a16:creationId xmlns:a16="http://schemas.microsoft.com/office/drawing/2014/main" id="{2A29749F-A5EE-57C4-04E4-0091BA33527B}"/>
              </a:ext>
            </a:extLst>
          </p:cNvPr>
          <p:cNvSpPr>
            <a:spLocks/>
          </p:cNvSpPr>
          <p:nvPr/>
        </p:nvSpPr>
        <p:spPr bwMode="auto">
          <a:xfrm>
            <a:off x="6886575" y="3124200"/>
            <a:ext cx="25400" cy="1588"/>
          </a:xfrm>
          <a:custGeom>
            <a:avLst/>
            <a:gdLst>
              <a:gd name="T0" fmla="*/ 0 w 17"/>
              <a:gd name="T1" fmla="*/ 0 h 1"/>
              <a:gd name="T2" fmla="*/ 8 w 17"/>
              <a:gd name="T3" fmla="*/ 0 h 1"/>
              <a:gd name="T4" fmla="*/ 16 w 17"/>
              <a:gd name="T5" fmla="*/ 0 h 1"/>
            </a:gdLst>
            <a:ahLst/>
            <a:cxnLst>
              <a:cxn ang="0">
                <a:pos x="T0" y="T1"/>
              </a:cxn>
              <a:cxn ang="0">
                <a:pos x="T2" y="T3"/>
              </a:cxn>
              <a:cxn ang="0">
                <a:pos x="T4" y="T5"/>
              </a:cxn>
            </a:cxnLst>
            <a:rect l="0" t="0" r="r" b="b"/>
            <a:pathLst>
              <a:path w="17" h="1">
                <a:moveTo>
                  <a:pt x="0" y="0"/>
                </a:moveTo>
                <a:lnTo>
                  <a:pt x="8" y="0"/>
                </a:lnTo>
                <a:lnTo>
                  <a:pt x="16" y="0"/>
                </a:lnTo>
              </a:path>
            </a:pathLst>
          </a:custGeom>
          <a:noFill/>
          <a:ln w="28575"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081" name="Freeform 81">
            <a:extLst>
              <a:ext uri="{FF2B5EF4-FFF2-40B4-BE49-F238E27FC236}">
                <a16:creationId xmlns:a16="http://schemas.microsoft.com/office/drawing/2014/main" id="{C0BDD337-793B-6FFA-D2AF-F554DBD8E633}"/>
              </a:ext>
            </a:extLst>
          </p:cNvPr>
          <p:cNvSpPr>
            <a:spLocks/>
          </p:cNvSpPr>
          <p:nvPr/>
        </p:nvSpPr>
        <p:spPr bwMode="auto">
          <a:xfrm>
            <a:off x="6910388" y="3124200"/>
            <a:ext cx="19050" cy="12700"/>
          </a:xfrm>
          <a:custGeom>
            <a:avLst/>
            <a:gdLst>
              <a:gd name="T0" fmla="*/ 0 w 13"/>
              <a:gd name="T1" fmla="*/ 0 h 9"/>
              <a:gd name="T2" fmla="*/ 4 w 13"/>
              <a:gd name="T3" fmla="*/ 4 h 9"/>
              <a:gd name="T4" fmla="*/ 12 w 13"/>
              <a:gd name="T5" fmla="*/ 8 h 9"/>
            </a:gdLst>
            <a:ahLst/>
            <a:cxnLst>
              <a:cxn ang="0">
                <a:pos x="T0" y="T1"/>
              </a:cxn>
              <a:cxn ang="0">
                <a:pos x="T2" y="T3"/>
              </a:cxn>
              <a:cxn ang="0">
                <a:pos x="T4" y="T5"/>
              </a:cxn>
            </a:cxnLst>
            <a:rect l="0" t="0" r="r" b="b"/>
            <a:pathLst>
              <a:path w="13" h="9">
                <a:moveTo>
                  <a:pt x="0" y="0"/>
                </a:moveTo>
                <a:lnTo>
                  <a:pt x="4" y="4"/>
                </a:lnTo>
                <a:lnTo>
                  <a:pt x="12" y="8"/>
                </a:lnTo>
              </a:path>
            </a:pathLst>
          </a:custGeom>
          <a:noFill/>
          <a:ln w="28575"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082" name="Line 82">
            <a:extLst>
              <a:ext uri="{FF2B5EF4-FFF2-40B4-BE49-F238E27FC236}">
                <a16:creationId xmlns:a16="http://schemas.microsoft.com/office/drawing/2014/main" id="{339CC343-2208-6CC5-AB0F-CA764C96F7E4}"/>
              </a:ext>
            </a:extLst>
          </p:cNvPr>
          <p:cNvSpPr>
            <a:spLocks noChangeShapeType="1"/>
          </p:cNvSpPr>
          <p:nvPr/>
        </p:nvSpPr>
        <p:spPr bwMode="auto">
          <a:xfrm>
            <a:off x="6937375" y="3146425"/>
            <a:ext cx="12700" cy="1588"/>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83" name="Line 83">
            <a:extLst>
              <a:ext uri="{FF2B5EF4-FFF2-40B4-BE49-F238E27FC236}">
                <a16:creationId xmlns:a16="http://schemas.microsoft.com/office/drawing/2014/main" id="{C37FDEB9-14FB-6B8E-DBDE-E79B867CCDB4}"/>
              </a:ext>
            </a:extLst>
          </p:cNvPr>
          <p:cNvSpPr>
            <a:spLocks noChangeShapeType="1"/>
          </p:cNvSpPr>
          <p:nvPr/>
        </p:nvSpPr>
        <p:spPr bwMode="auto">
          <a:xfrm>
            <a:off x="6961188" y="3157538"/>
            <a:ext cx="11112" cy="6350"/>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84" name="Freeform 84">
            <a:extLst>
              <a:ext uri="{FF2B5EF4-FFF2-40B4-BE49-F238E27FC236}">
                <a16:creationId xmlns:a16="http://schemas.microsoft.com/office/drawing/2014/main" id="{345156B6-DFEA-5456-3A23-96715773D292}"/>
              </a:ext>
            </a:extLst>
          </p:cNvPr>
          <p:cNvSpPr>
            <a:spLocks/>
          </p:cNvSpPr>
          <p:nvPr/>
        </p:nvSpPr>
        <p:spPr bwMode="auto">
          <a:xfrm>
            <a:off x="6972300" y="3163888"/>
            <a:ext cx="25400" cy="28575"/>
          </a:xfrm>
          <a:custGeom>
            <a:avLst/>
            <a:gdLst>
              <a:gd name="T0" fmla="*/ 0 w 18"/>
              <a:gd name="T1" fmla="*/ 0 h 20"/>
              <a:gd name="T2" fmla="*/ 9 w 18"/>
              <a:gd name="T3" fmla="*/ 7 h 20"/>
              <a:gd name="T4" fmla="*/ 17 w 18"/>
              <a:gd name="T5" fmla="*/ 19 h 20"/>
            </a:gdLst>
            <a:ahLst/>
            <a:cxnLst>
              <a:cxn ang="0">
                <a:pos x="T0" y="T1"/>
              </a:cxn>
              <a:cxn ang="0">
                <a:pos x="T2" y="T3"/>
              </a:cxn>
              <a:cxn ang="0">
                <a:pos x="T4" y="T5"/>
              </a:cxn>
            </a:cxnLst>
            <a:rect l="0" t="0" r="r" b="b"/>
            <a:pathLst>
              <a:path w="18" h="20">
                <a:moveTo>
                  <a:pt x="0" y="0"/>
                </a:moveTo>
                <a:lnTo>
                  <a:pt x="9" y="7"/>
                </a:lnTo>
                <a:lnTo>
                  <a:pt x="17" y="19"/>
                </a:lnTo>
              </a:path>
            </a:pathLst>
          </a:custGeom>
          <a:noFill/>
          <a:ln w="28575"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085" name="Line 85">
            <a:extLst>
              <a:ext uri="{FF2B5EF4-FFF2-40B4-BE49-F238E27FC236}">
                <a16:creationId xmlns:a16="http://schemas.microsoft.com/office/drawing/2014/main" id="{5C7483FC-AC0E-B014-8E28-972EEE47E044}"/>
              </a:ext>
            </a:extLst>
          </p:cNvPr>
          <p:cNvSpPr>
            <a:spLocks noChangeShapeType="1"/>
          </p:cNvSpPr>
          <p:nvPr/>
        </p:nvSpPr>
        <p:spPr bwMode="auto">
          <a:xfrm>
            <a:off x="7007225" y="3200400"/>
            <a:ext cx="6350" cy="19050"/>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86" name="Line 86">
            <a:extLst>
              <a:ext uri="{FF2B5EF4-FFF2-40B4-BE49-F238E27FC236}">
                <a16:creationId xmlns:a16="http://schemas.microsoft.com/office/drawing/2014/main" id="{3C96CC2E-C0DD-FD16-F52D-DC94859B8360}"/>
              </a:ext>
            </a:extLst>
          </p:cNvPr>
          <p:cNvSpPr>
            <a:spLocks noChangeShapeType="1"/>
          </p:cNvSpPr>
          <p:nvPr/>
        </p:nvSpPr>
        <p:spPr bwMode="auto">
          <a:xfrm>
            <a:off x="7023100" y="3228975"/>
            <a:ext cx="12700" cy="23813"/>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87" name="Line 87">
            <a:extLst>
              <a:ext uri="{FF2B5EF4-FFF2-40B4-BE49-F238E27FC236}">
                <a16:creationId xmlns:a16="http://schemas.microsoft.com/office/drawing/2014/main" id="{F0E1A395-88F3-67E5-8F91-EF20F84DADBD}"/>
              </a:ext>
            </a:extLst>
          </p:cNvPr>
          <p:cNvSpPr>
            <a:spLocks noChangeShapeType="1"/>
          </p:cNvSpPr>
          <p:nvPr/>
        </p:nvSpPr>
        <p:spPr bwMode="auto">
          <a:xfrm>
            <a:off x="7045325" y="3262313"/>
            <a:ext cx="14288" cy="23812"/>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88" name="Line 88">
            <a:extLst>
              <a:ext uri="{FF2B5EF4-FFF2-40B4-BE49-F238E27FC236}">
                <a16:creationId xmlns:a16="http://schemas.microsoft.com/office/drawing/2014/main" id="{9E2F08DC-8FF0-96CC-ABA3-18DA1AB18BD3}"/>
              </a:ext>
            </a:extLst>
          </p:cNvPr>
          <p:cNvSpPr>
            <a:spLocks noChangeShapeType="1"/>
          </p:cNvSpPr>
          <p:nvPr/>
        </p:nvSpPr>
        <p:spPr bwMode="auto">
          <a:xfrm>
            <a:off x="7069138" y="3295650"/>
            <a:ext cx="12700" cy="26988"/>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89" name="Line 89">
            <a:extLst>
              <a:ext uri="{FF2B5EF4-FFF2-40B4-BE49-F238E27FC236}">
                <a16:creationId xmlns:a16="http://schemas.microsoft.com/office/drawing/2014/main" id="{AEF1DDFB-D73D-6736-C8B9-EF015DE58F83}"/>
              </a:ext>
            </a:extLst>
          </p:cNvPr>
          <p:cNvSpPr>
            <a:spLocks noChangeShapeType="1"/>
          </p:cNvSpPr>
          <p:nvPr/>
        </p:nvSpPr>
        <p:spPr bwMode="auto">
          <a:xfrm>
            <a:off x="7091363" y="3332163"/>
            <a:ext cx="6350" cy="34925"/>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90" name="Line 90">
            <a:extLst>
              <a:ext uri="{FF2B5EF4-FFF2-40B4-BE49-F238E27FC236}">
                <a16:creationId xmlns:a16="http://schemas.microsoft.com/office/drawing/2014/main" id="{002F1B80-613A-5912-7938-CE30F42DAA69}"/>
              </a:ext>
            </a:extLst>
          </p:cNvPr>
          <p:cNvSpPr>
            <a:spLocks noChangeShapeType="1"/>
          </p:cNvSpPr>
          <p:nvPr/>
        </p:nvSpPr>
        <p:spPr bwMode="auto">
          <a:xfrm>
            <a:off x="7107238" y="3376613"/>
            <a:ext cx="14287" cy="3333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91" name="Line 91">
            <a:extLst>
              <a:ext uri="{FF2B5EF4-FFF2-40B4-BE49-F238E27FC236}">
                <a16:creationId xmlns:a16="http://schemas.microsoft.com/office/drawing/2014/main" id="{191E65FD-E6B3-5267-71E7-887BB34FC470}"/>
              </a:ext>
            </a:extLst>
          </p:cNvPr>
          <p:cNvSpPr>
            <a:spLocks noChangeShapeType="1"/>
          </p:cNvSpPr>
          <p:nvPr/>
        </p:nvSpPr>
        <p:spPr bwMode="auto">
          <a:xfrm>
            <a:off x="7131050" y="3421063"/>
            <a:ext cx="12700" cy="34925"/>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92" name="Line 92">
            <a:extLst>
              <a:ext uri="{FF2B5EF4-FFF2-40B4-BE49-F238E27FC236}">
                <a16:creationId xmlns:a16="http://schemas.microsoft.com/office/drawing/2014/main" id="{96CC0C5D-7485-AFFB-4CD6-EDEC4A22EB1C}"/>
              </a:ext>
            </a:extLst>
          </p:cNvPr>
          <p:cNvSpPr>
            <a:spLocks noChangeShapeType="1"/>
          </p:cNvSpPr>
          <p:nvPr/>
        </p:nvSpPr>
        <p:spPr bwMode="auto">
          <a:xfrm>
            <a:off x="7154863" y="3465513"/>
            <a:ext cx="12700" cy="3333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93" name="Freeform 93">
            <a:extLst>
              <a:ext uri="{FF2B5EF4-FFF2-40B4-BE49-F238E27FC236}">
                <a16:creationId xmlns:a16="http://schemas.microsoft.com/office/drawing/2014/main" id="{1E99DCBA-BC13-D45A-1235-20E442DE087D}"/>
              </a:ext>
            </a:extLst>
          </p:cNvPr>
          <p:cNvSpPr>
            <a:spLocks/>
          </p:cNvSpPr>
          <p:nvPr/>
        </p:nvSpPr>
        <p:spPr bwMode="auto">
          <a:xfrm>
            <a:off x="7167563" y="3498850"/>
            <a:ext cx="19050" cy="50800"/>
          </a:xfrm>
          <a:custGeom>
            <a:avLst/>
            <a:gdLst>
              <a:gd name="T0" fmla="*/ 0 w 13"/>
              <a:gd name="T1" fmla="*/ 0 h 36"/>
              <a:gd name="T2" fmla="*/ 3 w 13"/>
              <a:gd name="T3" fmla="*/ 16 h 36"/>
              <a:gd name="T4" fmla="*/ 12 w 13"/>
              <a:gd name="T5" fmla="*/ 35 h 36"/>
            </a:gdLst>
            <a:ahLst/>
            <a:cxnLst>
              <a:cxn ang="0">
                <a:pos x="T0" y="T1"/>
              </a:cxn>
              <a:cxn ang="0">
                <a:pos x="T2" y="T3"/>
              </a:cxn>
              <a:cxn ang="0">
                <a:pos x="T4" y="T5"/>
              </a:cxn>
            </a:cxnLst>
            <a:rect l="0" t="0" r="r" b="b"/>
            <a:pathLst>
              <a:path w="13" h="36">
                <a:moveTo>
                  <a:pt x="0" y="0"/>
                </a:moveTo>
                <a:lnTo>
                  <a:pt x="3" y="16"/>
                </a:lnTo>
                <a:lnTo>
                  <a:pt x="12" y="35"/>
                </a:lnTo>
              </a:path>
            </a:pathLst>
          </a:custGeom>
          <a:noFill/>
          <a:ln w="28575"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094" name="Line 94">
            <a:extLst>
              <a:ext uri="{FF2B5EF4-FFF2-40B4-BE49-F238E27FC236}">
                <a16:creationId xmlns:a16="http://schemas.microsoft.com/office/drawing/2014/main" id="{62D7CAB2-BDD8-19FC-6865-A23E12524E10}"/>
              </a:ext>
            </a:extLst>
          </p:cNvPr>
          <p:cNvSpPr>
            <a:spLocks noChangeShapeType="1"/>
          </p:cNvSpPr>
          <p:nvPr/>
        </p:nvSpPr>
        <p:spPr bwMode="auto">
          <a:xfrm>
            <a:off x="7194550" y="3557588"/>
            <a:ext cx="11113" cy="34925"/>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95" name="Freeform 95">
            <a:extLst>
              <a:ext uri="{FF2B5EF4-FFF2-40B4-BE49-F238E27FC236}">
                <a16:creationId xmlns:a16="http://schemas.microsoft.com/office/drawing/2014/main" id="{62ED7D43-EB9F-963B-2381-7F2E954B22EA}"/>
              </a:ext>
            </a:extLst>
          </p:cNvPr>
          <p:cNvSpPr>
            <a:spLocks/>
          </p:cNvSpPr>
          <p:nvPr/>
        </p:nvSpPr>
        <p:spPr bwMode="auto">
          <a:xfrm>
            <a:off x="7205663" y="3592513"/>
            <a:ext cx="25400" cy="52387"/>
          </a:xfrm>
          <a:custGeom>
            <a:avLst/>
            <a:gdLst>
              <a:gd name="T0" fmla="*/ 0 w 17"/>
              <a:gd name="T1" fmla="*/ 0 h 37"/>
              <a:gd name="T2" fmla="*/ 8 w 17"/>
              <a:gd name="T3" fmla="*/ 16 h 37"/>
              <a:gd name="T4" fmla="*/ 16 w 17"/>
              <a:gd name="T5" fmla="*/ 36 h 37"/>
            </a:gdLst>
            <a:ahLst/>
            <a:cxnLst>
              <a:cxn ang="0">
                <a:pos x="T0" y="T1"/>
              </a:cxn>
              <a:cxn ang="0">
                <a:pos x="T2" y="T3"/>
              </a:cxn>
              <a:cxn ang="0">
                <a:pos x="T4" y="T5"/>
              </a:cxn>
            </a:cxnLst>
            <a:rect l="0" t="0" r="r" b="b"/>
            <a:pathLst>
              <a:path w="17" h="37">
                <a:moveTo>
                  <a:pt x="0" y="0"/>
                </a:moveTo>
                <a:lnTo>
                  <a:pt x="8" y="16"/>
                </a:lnTo>
                <a:lnTo>
                  <a:pt x="16" y="36"/>
                </a:lnTo>
              </a:path>
            </a:pathLst>
          </a:custGeom>
          <a:noFill/>
          <a:ln w="28575"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096" name="Line 96">
            <a:extLst>
              <a:ext uri="{FF2B5EF4-FFF2-40B4-BE49-F238E27FC236}">
                <a16:creationId xmlns:a16="http://schemas.microsoft.com/office/drawing/2014/main" id="{68EA0286-2F54-EFE2-3813-28B93334928B}"/>
              </a:ext>
            </a:extLst>
          </p:cNvPr>
          <p:cNvSpPr>
            <a:spLocks noChangeShapeType="1"/>
          </p:cNvSpPr>
          <p:nvPr/>
        </p:nvSpPr>
        <p:spPr bwMode="auto">
          <a:xfrm>
            <a:off x="7239000" y="3652838"/>
            <a:ext cx="7938" cy="3333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97" name="Line 97">
            <a:extLst>
              <a:ext uri="{FF2B5EF4-FFF2-40B4-BE49-F238E27FC236}">
                <a16:creationId xmlns:a16="http://schemas.microsoft.com/office/drawing/2014/main" id="{9E4387EC-FC0E-BC6A-9D46-2DBFB4534272}"/>
              </a:ext>
            </a:extLst>
          </p:cNvPr>
          <p:cNvSpPr>
            <a:spLocks noChangeShapeType="1"/>
          </p:cNvSpPr>
          <p:nvPr/>
        </p:nvSpPr>
        <p:spPr bwMode="auto">
          <a:xfrm>
            <a:off x="7256463" y="3695700"/>
            <a:ext cx="12700" cy="34925"/>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98" name="Line 98">
            <a:extLst>
              <a:ext uri="{FF2B5EF4-FFF2-40B4-BE49-F238E27FC236}">
                <a16:creationId xmlns:a16="http://schemas.microsoft.com/office/drawing/2014/main" id="{C6DD531E-AE2F-9EAC-A085-6FC828CFF280}"/>
              </a:ext>
            </a:extLst>
          </p:cNvPr>
          <p:cNvSpPr>
            <a:spLocks noChangeShapeType="1"/>
          </p:cNvSpPr>
          <p:nvPr/>
        </p:nvSpPr>
        <p:spPr bwMode="auto">
          <a:xfrm>
            <a:off x="7280275" y="3740150"/>
            <a:ext cx="11113" cy="34925"/>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099" name="Line 99">
            <a:extLst>
              <a:ext uri="{FF2B5EF4-FFF2-40B4-BE49-F238E27FC236}">
                <a16:creationId xmlns:a16="http://schemas.microsoft.com/office/drawing/2014/main" id="{9C5B22E5-8BE4-C812-8CD2-0242A42A9D2A}"/>
              </a:ext>
            </a:extLst>
          </p:cNvPr>
          <p:cNvSpPr>
            <a:spLocks noChangeShapeType="1"/>
          </p:cNvSpPr>
          <p:nvPr/>
        </p:nvSpPr>
        <p:spPr bwMode="auto">
          <a:xfrm>
            <a:off x="7300913" y="3784600"/>
            <a:ext cx="12700" cy="33338"/>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00" name="Line 100">
            <a:extLst>
              <a:ext uri="{FF2B5EF4-FFF2-40B4-BE49-F238E27FC236}">
                <a16:creationId xmlns:a16="http://schemas.microsoft.com/office/drawing/2014/main" id="{ACAE6ABC-E2D5-0AD4-A37C-CF4F3C329E21}"/>
              </a:ext>
            </a:extLst>
          </p:cNvPr>
          <p:cNvSpPr>
            <a:spLocks noChangeShapeType="1"/>
          </p:cNvSpPr>
          <p:nvPr/>
        </p:nvSpPr>
        <p:spPr bwMode="auto">
          <a:xfrm>
            <a:off x="7324725" y="3827463"/>
            <a:ext cx="6350" cy="28575"/>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01" name="Line 101">
            <a:extLst>
              <a:ext uri="{FF2B5EF4-FFF2-40B4-BE49-F238E27FC236}">
                <a16:creationId xmlns:a16="http://schemas.microsoft.com/office/drawing/2014/main" id="{52C87553-1D8B-66E9-99DF-FAB58D27E576}"/>
              </a:ext>
            </a:extLst>
          </p:cNvPr>
          <p:cNvSpPr>
            <a:spLocks noChangeShapeType="1"/>
          </p:cNvSpPr>
          <p:nvPr/>
        </p:nvSpPr>
        <p:spPr bwMode="auto">
          <a:xfrm>
            <a:off x="7342188" y="3865563"/>
            <a:ext cx="12700" cy="30162"/>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02" name="Line 102">
            <a:extLst>
              <a:ext uri="{FF2B5EF4-FFF2-40B4-BE49-F238E27FC236}">
                <a16:creationId xmlns:a16="http://schemas.microsoft.com/office/drawing/2014/main" id="{149F8DED-9A17-27DA-92BA-D77CB03CA29D}"/>
              </a:ext>
            </a:extLst>
          </p:cNvPr>
          <p:cNvSpPr>
            <a:spLocks noChangeShapeType="1"/>
          </p:cNvSpPr>
          <p:nvPr/>
        </p:nvSpPr>
        <p:spPr bwMode="auto">
          <a:xfrm>
            <a:off x="7364413" y="3905250"/>
            <a:ext cx="12700" cy="23813"/>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03" name="Line 103">
            <a:extLst>
              <a:ext uri="{FF2B5EF4-FFF2-40B4-BE49-F238E27FC236}">
                <a16:creationId xmlns:a16="http://schemas.microsoft.com/office/drawing/2014/main" id="{CC649AF0-ECC7-0614-997E-C89FE8987B60}"/>
              </a:ext>
            </a:extLst>
          </p:cNvPr>
          <p:cNvSpPr>
            <a:spLocks noChangeShapeType="1"/>
          </p:cNvSpPr>
          <p:nvPr/>
        </p:nvSpPr>
        <p:spPr bwMode="auto">
          <a:xfrm>
            <a:off x="7386638" y="3938588"/>
            <a:ext cx="12700" cy="22225"/>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04" name="Line 104">
            <a:extLst>
              <a:ext uri="{FF2B5EF4-FFF2-40B4-BE49-F238E27FC236}">
                <a16:creationId xmlns:a16="http://schemas.microsoft.com/office/drawing/2014/main" id="{F7E32334-85E3-ED24-E1F0-4AD316C13DA5}"/>
              </a:ext>
            </a:extLst>
          </p:cNvPr>
          <p:cNvSpPr>
            <a:spLocks noChangeShapeType="1"/>
          </p:cNvSpPr>
          <p:nvPr/>
        </p:nvSpPr>
        <p:spPr bwMode="auto">
          <a:xfrm>
            <a:off x="7408863" y="3970338"/>
            <a:ext cx="7937" cy="17462"/>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05" name="Line 105">
            <a:extLst>
              <a:ext uri="{FF2B5EF4-FFF2-40B4-BE49-F238E27FC236}">
                <a16:creationId xmlns:a16="http://schemas.microsoft.com/office/drawing/2014/main" id="{7279F171-124F-46ED-23C7-AF541CDD5E85}"/>
              </a:ext>
            </a:extLst>
          </p:cNvPr>
          <p:cNvSpPr>
            <a:spLocks noChangeShapeType="1"/>
          </p:cNvSpPr>
          <p:nvPr/>
        </p:nvSpPr>
        <p:spPr bwMode="auto">
          <a:xfrm>
            <a:off x="7426325" y="3997325"/>
            <a:ext cx="14288" cy="19050"/>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06" name="Line 106">
            <a:extLst>
              <a:ext uri="{FF2B5EF4-FFF2-40B4-BE49-F238E27FC236}">
                <a16:creationId xmlns:a16="http://schemas.microsoft.com/office/drawing/2014/main" id="{71C3A2A4-7D53-EEB4-9D56-64DD108D69D7}"/>
              </a:ext>
            </a:extLst>
          </p:cNvPr>
          <p:cNvSpPr>
            <a:spLocks noChangeShapeType="1"/>
          </p:cNvSpPr>
          <p:nvPr/>
        </p:nvSpPr>
        <p:spPr bwMode="auto">
          <a:xfrm>
            <a:off x="7450138" y="4025900"/>
            <a:ext cx="11112" cy="17463"/>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07" name="Line 107">
            <a:extLst>
              <a:ext uri="{FF2B5EF4-FFF2-40B4-BE49-F238E27FC236}">
                <a16:creationId xmlns:a16="http://schemas.microsoft.com/office/drawing/2014/main" id="{5A0F7FFF-08AF-F037-D9F3-2F8F9165703C}"/>
              </a:ext>
            </a:extLst>
          </p:cNvPr>
          <p:cNvSpPr>
            <a:spLocks noChangeShapeType="1"/>
          </p:cNvSpPr>
          <p:nvPr/>
        </p:nvSpPr>
        <p:spPr bwMode="auto">
          <a:xfrm>
            <a:off x="7472363" y="4052888"/>
            <a:ext cx="12700" cy="12700"/>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08" name="Line 108">
            <a:extLst>
              <a:ext uri="{FF2B5EF4-FFF2-40B4-BE49-F238E27FC236}">
                <a16:creationId xmlns:a16="http://schemas.microsoft.com/office/drawing/2014/main" id="{F2C0C676-9067-6E78-C370-094B59C978FE}"/>
              </a:ext>
            </a:extLst>
          </p:cNvPr>
          <p:cNvSpPr>
            <a:spLocks noChangeShapeType="1"/>
          </p:cNvSpPr>
          <p:nvPr/>
        </p:nvSpPr>
        <p:spPr bwMode="auto">
          <a:xfrm>
            <a:off x="7494588" y="4075113"/>
            <a:ext cx="7937" cy="12700"/>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09" name="Line 109">
            <a:extLst>
              <a:ext uri="{FF2B5EF4-FFF2-40B4-BE49-F238E27FC236}">
                <a16:creationId xmlns:a16="http://schemas.microsoft.com/office/drawing/2014/main" id="{E7E3A88B-A7F6-32F7-98DA-8DFF4C43CAED}"/>
              </a:ext>
            </a:extLst>
          </p:cNvPr>
          <p:cNvSpPr>
            <a:spLocks noChangeShapeType="1"/>
          </p:cNvSpPr>
          <p:nvPr/>
        </p:nvSpPr>
        <p:spPr bwMode="auto">
          <a:xfrm>
            <a:off x="7512050" y="4097338"/>
            <a:ext cx="11113" cy="6350"/>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10" name="Line 110">
            <a:extLst>
              <a:ext uri="{FF2B5EF4-FFF2-40B4-BE49-F238E27FC236}">
                <a16:creationId xmlns:a16="http://schemas.microsoft.com/office/drawing/2014/main" id="{7E4AD67B-774D-4481-5886-B8C69AD9CEAE}"/>
              </a:ext>
            </a:extLst>
          </p:cNvPr>
          <p:cNvSpPr>
            <a:spLocks noChangeShapeType="1"/>
          </p:cNvSpPr>
          <p:nvPr/>
        </p:nvSpPr>
        <p:spPr bwMode="auto">
          <a:xfrm>
            <a:off x="7534275" y="4113213"/>
            <a:ext cx="12700" cy="6350"/>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11" name="Line 111">
            <a:extLst>
              <a:ext uri="{FF2B5EF4-FFF2-40B4-BE49-F238E27FC236}">
                <a16:creationId xmlns:a16="http://schemas.microsoft.com/office/drawing/2014/main" id="{C879B3EC-7838-8E5C-A7B5-D4068ECBE20C}"/>
              </a:ext>
            </a:extLst>
          </p:cNvPr>
          <p:cNvSpPr>
            <a:spLocks noChangeShapeType="1"/>
          </p:cNvSpPr>
          <p:nvPr/>
        </p:nvSpPr>
        <p:spPr bwMode="auto">
          <a:xfrm>
            <a:off x="7556500" y="4129088"/>
            <a:ext cx="7938" cy="6350"/>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12" name="Line 112">
            <a:extLst>
              <a:ext uri="{FF2B5EF4-FFF2-40B4-BE49-F238E27FC236}">
                <a16:creationId xmlns:a16="http://schemas.microsoft.com/office/drawing/2014/main" id="{BB01BDE1-A8C8-DE05-822A-5C0F4CE787DE}"/>
              </a:ext>
            </a:extLst>
          </p:cNvPr>
          <p:cNvSpPr>
            <a:spLocks noChangeShapeType="1"/>
          </p:cNvSpPr>
          <p:nvPr/>
        </p:nvSpPr>
        <p:spPr bwMode="auto">
          <a:xfrm>
            <a:off x="7573963" y="4146550"/>
            <a:ext cx="12700" cy="0"/>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13" name="Line 113">
            <a:extLst>
              <a:ext uri="{FF2B5EF4-FFF2-40B4-BE49-F238E27FC236}">
                <a16:creationId xmlns:a16="http://schemas.microsoft.com/office/drawing/2014/main" id="{BADA0A5A-26F4-F3AC-3111-EDB1AEBDA77E}"/>
              </a:ext>
            </a:extLst>
          </p:cNvPr>
          <p:cNvSpPr>
            <a:spLocks noChangeShapeType="1"/>
          </p:cNvSpPr>
          <p:nvPr/>
        </p:nvSpPr>
        <p:spPr bwMode="auto">
          <a:xfrm>
            <a:off x="7597775" y="4157663"/>
            <a:ext cx="11113"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14" name="Line 114">
            <a:extLst>
              <a:ext uri="{FF2B5EF4-FFF2-40B4-BE49-F238E27FC236}">
                <a16:creationId xmlns:a16="http://schemas.microsoft.com/office/drawing/2014/main" id="{14BE2E69-3C62-EE07-F658-B54CA0162D06}"/>
              </a:ext>
            </a:extLst>
          </p:cNvPr>
          <p:cNvSpPr>
            <a:spLocks noChangeShapeType="1"/>
          </p:cNvSpPr>
          <p:nvPr/>
        </p:nvSpPr>
        <p:spPr bwMode="auto">
          <a:xfrm>
            <a:off x="7618413" y="4168775"/>
            <a:ext cx="12700" cy="1588"/>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15" name="Line 115">
            <a:extLst>
              <a:ext uri="{FF2B5EF4-FFF2-40B4-BE49-F238E27FC236}">
                <a16:creationId xmlns:a16="http://schemas.microsoft.com/office/drawing/2014/main" id="{5BB1E003-541C-6C9D-84D9-3640D6B91F75}"/>
              </a:ext>
            </a:extLst>
          </p:cNvPr>
          <p:cNvSpPr>
            <a:spLocks noChangeShapeType="1"/>
          </p:cNvSpPr>
          <p:nvPr/>
        </p:nvSpPr>
        <p:spPr bwMode="auto">
          <a:xfrm>
            <a:off x="7642225" y="4173538"/>
            <a:ext cx="6350"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16" name="Line 116">
            <a:extLst>
              <a:ext uri="{FF2B5EF4-FFF2-40B4-BE49-F238E27FC236}">
                <a16:creationId xmlns:a16="http://schemas.microsoft.com/office/drawing/2014/main" id="{15848547-02E3-3349-2CA3-FFE3283892FA}"/>
              </a:ext>
            </a:extLst>
          </p:cNvPr>
          <p:cNvSpPr>
            <a:spLocks noChangeShapeType="1"/>
          </p:cNvSpPr>
          <p:nvPr/>
        </p:nvSpPr>
        <p:spPr bwMode="auto">
          <a:xfrm>
            <a:off x="7659688" y="4179888"/>
            <a:ext cx="12700"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17" name="Line 117">
            <a:extLst>
              <a:ext uri="{FF2B5EF4-FFF2-40B4-BE49-F238E27FC236}">
                <a16:creationId xmlns:a16="http://schemas.microsoft.com/office/drawing/2014/main" id="{AF344584-8C72-E833-0212-7820BE451A25}"/>
              </a:ext>
            </a:extLst>
          </p:cNvPr>
          <p:cNvSpPr>
            <a:spLocks noChangeShapeType="1"/>
          </p:cNvSpPr>
          <p:nvPr/>
        </p:nvSpPr>
        <p:spPr bwMode="auto">
          <a:xfrm>
            <a:off x="7681913" y="4191000"/>
            <a:ext cx="11112" cy="1588"/>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18" name="Line 118">
            <a:extLst>
              <a:ext uri="{FF2B5EF4-FFF2-40B4-BE49-F238E27FC236}">
                <a16:creationId xmlns:a16="http://schemas.microsoft.com/office/drawing/2014/main" id="{9A1C4F11-758B-2923-7C37-CB19DD2C0A2E}"/>
              </a:ext>
            </a:extLst>
          </p:cNvPr>
          <p:cNvSpPr>
            <a:spLocks noChangeShapeType="1"/>
          </p:cNvSpPr>
          <p:nvPr/>
        </p:nvSpPr>
        <p:spPr bwMode="auto">
          <a:xfrm>
            <a:off x="7704138" y="4195763"/>
            <a:ext cx="12700"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19" name="Line 119">
            <a:extLst>
              <a:ext uri="{FF2B5EF4-FFF2-40B4-BE49-F238E27FC236}">
                <a16:creationId xmlns:a16="http://schemas.microsoft.com/office/drawing/2014/main" id="{A87F95B0-6E50-DE78-C1F8-F5579A5A24B1}"/>
              </a:ext>
            </a:extLst>
          </p:cNvPr>
          <p:cNvSpPr>
            <a:spLocks noChangeShapeType="1"/>
          </p:cNvSpPr>
          <p:nvPr/>
        </p:nvSpPr>
        <p:spPr bwMode="auto">
          <a:xfrm>
            <a:off x="7726363" y="4197350"/>
            <a:ext cx="7937" cy="1588"/>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20" name="Line 120">
            <a:extLst>
              <a:ext uri="{FF2B5EF4-FFF2-40B4-BE49-F238E27FC236}">
                <a16:creationId xmlns:a16="http://schemas.microsoft.com/office/drawing/2014/main" id="{13E19306-AB9E-2FFB-0799-E8B93CCA7237}"/>
              </a:ext>
            </a:extLst>
          </p:cNvPr>
          <p:cNvSpPr>
            <a:spLocks noChangeShapeType="1"/>
          </p:cNvSpPr>
          <p:nvPr/>
        </p:nvSpPr>
        <p:spPr bwMode="auto">
          <a:xfrm>
            <a:off x="7743825" y="4200525"/>
            <a:ext cx="12700" cy="1588"/>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21" name="Line 121">
            <a:extLst>
              <a:ext uri="{FF2B5EF4-FFF2-40B4-BE49-F238E27FC236}">
                <a16:creationId xmlns:a16="http://schemas.microsoft.com/office/drawing/2014/main" id="{A1A0220F-7281-5F04-F313-4A6C8BDD4DF2}"/>
              </a:ext>
            </a:extLst>
          </p:cNvPr>
          <p:cNvSpPr>
            <a:spLocks noChangeShapeType="1"/>
          </p:cNvSpPr>
          <p:nvPr/>
        </p:nvSpPr>
        <p:spPr bwMode="auto">
          <a:xfrm>
            <a:off x="7767638" y="4206875"/>
            <a:ext cx="11112" cy="0"/>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22" name="Line 122">
            <a:extLst>
              <a:ext uri="{FF2B5EF4-FFF2-40B4-BE49-F238E27FC236}">
                <a16:creationId xmlns:a16="http://schemas.microsoft.com/office/drawing/2014/main" id="{84C666EB-0B09-81FF-3481-605804B1E297}"/>
              </a:ext>
            </a:extLst>
          </p:cNvPr>
          <p:cNvSpPr>
            <a:spLocks noChangeShapeType="1"/>
          </p:cNvSpPr>
          <p:nvPr/>
        </p:nvSpPr>
        <p:spPr bwMode="auto">
          <a:xfrm>
            <a:off x="7788275" y="4206875"/>
            <a:ext cx="14288" cy="1588"/>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23" name="Line 123">
            <a:extLst>
              <a:ext uri="{FF2B5EF4-FFF2-40B4-BE49-F238E27FC236}">
                <a16:creationId xmlns:a16="http://schemas.microsoft.com/office/drawing/2014/main" id="{98252C0E-64E1-2D8C-44E4-E154E0AA0E22}"/>
              </a:ext>
            </a:extLst>
          </p:cNvPr>
          <p:cNvSpPr>
            <a:spLocks noChangeShapeType="1"/>
          </p:cNvSpPr>
          <p:nvPr/>
        </p:nvSpPr>
        <p:spPr bwMode="auto">
          <a:xfrm>
            <a:off x="7812088" y="4206875"/>
            <a:ext cx="7937" cy="1588"/>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24" name="Freeform 124">
            <a:extLst>
              <a:ext uri="{FF2B5EF4-FFF2-40B4-BE49-F238E27FC236}">
                <a16:creationId xmlns:a16="http://schemas.microsoft.com/office/drawing/2014/main" id="{C0C51F3B-B3AB-77D8-4C88-309C36FC61FB}"/>
              </a:ext>
            </a:extLst>
          </p:cNvPr>
          <p:cNvSpPr>
            <a:spLocks/>
          </p:cNvSpPr>
          <p:nvPr/>
        </p:nvSpPr>
        <p:spPr bwMode="auto">
          <a:xfrm>
            <a:off x="7820025" y="4206875"/>
            <a:ext cx="22225" cy="7938"/>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28575"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125" name="Line 125">
            <a:extLst>
              <a:ext uri="{FF2B5EF4-FFF2-40B4-BE49-F238E27FC236}">
                <a16:creationId xmlns:a16="http://schemas.microsoft.com/office/drawing/2014/main" id="{377AEC72-621A-C41C-092E-04D2D9076830}"/>
              </a:ext>
            </a:extLst>
          </p:cNvPr>
          <p:cNvSpPr>
            <a:spLocks noChangeShapeType="1"/>
          </p:cNvSpPr>
          <p:nvPr/>
        </p:nvSpPr>
        <p:spPr bwMode="auto">
          <a:xfrm>
            <a:off x="7851775" y="4213225"/>
            <a:ext cx="12700" cy="1588"/>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26" name="Line 126">
            <a:extLst>
              <a:ext uri="{FF2B5EF4-FFF2-40B4-BE49-F238E27FC236}">
                <a16:creationId xmlns:a16="http://schemas.microsoft.com/office/drawing/2014/main" id="{46C91A6A-5001-8CCD-AD85-6C90B2B3CAF0}"/>
              </a:ext>
            </a:extLst>
          </p:cNvPr>
          <p:cNvSpPr>
            <a:spLocks noChangeShapeType="1"/>
          </p:cNvSpPr>
          <p:nvPr/>
        </p:nvSpPr>
        <p:spPr bwMode="auto">
          <a:xfrm>
            <a:off x="7874000" y="4213225"/>
            <a:ext cx="7938" cy="1588"/>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27" name="Line 127">
            <a:extLst>
              <a:ext uri="{FF2B5EF4-FFF2-40B4-BE49-F238E27FC236}">
                <a16:creationId xmlns:a16="http://schemas.microsoft.com/office/drawing/2014/main" id="{DDE37492-C933-C8AB-4FE5-D7A8BE0C670F}"/>
              </a:ext>
            </a:extLst>
          </p:cNvPr>
          <p:cNvSpPr>
            <a:spLocks noChangeShapeType="1"/>
          </p:cNvSpPr>
          <p:nvPr/>
        </p:nvSpPr>
        <p:spPr bwMode="auto">
          <a:xfrm>
            <a:off x="7891463" y="4213225"/>
            <a:ext cx="12700" cy="1588"/>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28" name="Freeform 128">
            <a:extLst>
              <a:ext uri="{FF2B5EF4-FFF2-40B4-BE49-F238E27FC236}">
                <a16:creationId xmlns:a16="http://schemas.microsoft.com/office/drawing/2014/main" id="{5E9FE320-6698-17EF-2479-7C5F7C282303}"/>
              </a:ext>
            </a:extLst>
          </p:cNvPr>
          <p:cNvSpPr>
            <a:spLocks/>
          </p:cNvSpPr>
          <p:nvPr/>
        </p:nvSpPr>
        <p:spPr bwMode="auto">
          <a:xfrm>
            <a:off x="7904163" y="4213225"/>
            <a:ext cx="23812" cy="6350"/>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28575"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129" name="Line 129">
            <a:extLst>
              <a:ext uri="{FF2B5EF4-FFF2-40B4-BE49-F238E27FC236}">
                <a16:creationId xmlns:a16="http://schemas.microsoft.com/office/drawing/2014/main" id="{D9BBDBBD-F268-1F13-0C22-4F57E8CFF1AC}"/>
              </a:ext>
            </a:extLst>
          </p:cNvPr>
          <p:cNvSpPr>
            <a:spLocks noChangeShapeType="1"/>
          </p:cNvSpPr>
          <p:nvPr/>
        </p:nvSpPr>
        <p:spPr bwMode="auto">
          <a:xfrm>
            <a:off x="7935913" y="4217988"/>
            <a:ext cx="12700"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30" name="Line 130">
            <a:extLst>
              <a:ext uri="{FF2B5EF4-FFF2-40B4-BE49-F238E27FC236}">
                <a16:creationId xmlns:a16="http://schemas.microsoft.com/office/drawing/2014/main" id="{59E03D6B-FFFD-DE18-DDD3-74FD2F6A36BC}"/>
              </a:ext>
            </a:extLst>
          </p:cNvPr>
          <p:cNvSpPr>
            <a:spLocks noChangeShapeType="1"/>
          </p:cNvSpPr>
          <p:nvPr/>
        </p:nvSpPr>
        <p:spPr bwMode="auto">
          <a:xfrm>
            <a:off x="7959725" y="4217988"/>
            <a:ext cx="6350"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31" name="Line 131">
            <a:extLst>
              <a:ext uri="{FF2B5EF4-FFF2-40B4-BE49-F238E27FC236}">
                <a16:creationId xmlns:a16="http://schemas.microsoft.com/office/drawing/2014/main" id="{320D03E8-5943-B5C7-629C-9BB408810B82}"/>
              </a:ext>
            </a:extLst>
          </p:cNvPr>
          <p:cNvSpPr>
            <a:spLocks noChangeShapeType="1"/>
          </p:cNvSpPr>
          <p:nvPr/>
        </p:nvSpPr>
        <p:spPr bwMode="auto">
          <a:xfrm>
            <a:off x="7977188" y="4217988"/>
            <a:ext cx="12700"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32" name="Line 132">
            <a:extLst>
              <a:ext uri="{FF2B5EF4-FFF2-40B4-BE49-F238E27FC236}">
                <a16:creationId xmlns:a16="http://schemas.microsoft.com/office/drawing/2014/main" id="{4649A8AE-90AB-7311-5B5F-BA7C811EF0CC}"/>
              </a:ext>
            </a:extLst>
          </p:cNvPr>
          <p:cNvSpPr>
            <a:spLocks noChangeShapeType="1"/>
          </p:cNvSpPr>
          <p:nvPr/>
        </p:nvSpPr>
        <p:spPr bwMode="auto">
          <a:xfrm>
            <a:off x="7999413" y="4217988"/>
            <a:ext cx="11112"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33" name="Line 133">
            <a:extLst>
              <a:ext uri="{FF2B5EF4-FFF2-40B4-BE49-F238E27FC236}">
                <a16:creationId xmlns:a16="http://schemas.microsoft.com/office/drawing/2014/main" id="{CF4B39B4-E73E-4393-52F8-D7DE9D8F9CBF}"/>
              </a:ext>
            </a:extLst>
          </p:cNvPr>
          <p:cNvSpPr>
            <a:spLocks noChangeShapeType="1"/>
          </p:cNvSpPr>
          <p:nvPr/>
        </p:nvSpPr>
        <p:spPr bwMode="auto">
          <a:xfrm>
            <a:off x="8021638" y="4217988"/>
            <a:ext cx="12700"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34" name="Line 134">
            <a:extLst>
              <a:ext uri="{FF2B5EF4-FFF2-40B4-BE49-F238E27FC236}">
                <a16:creationId xmlns:a16="http://schemas.microsoft.com/office/drawing/2014/main" id="{8554BF63-31D7-6BB2-9F59-04C1FC9996B4}"/>
              </a:ext>
            </a:extLst>
          </p:cNvPr>
          <p:cNvSpPr>
            <a:spLocks noChangeShapeType="1"/>
          </p:cNvSpPr>
          <p:nvPr/>
        </p:nvSpPr>
        <p:spPr bwMode="auto">
          <a:xfrm>
            <a:off x="8043863" y="4217988"/>
            <a:ext cx="7937"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35" name="Line 135">
            <a:extLst>
              <a:ext uri="{FF2B5EF4-FFF2-40B4-BE49-F238E27FC236}">
                <a16:creationId xmlns:a16="http://schemas.microsoft.com/office/drawing/2014/main" id="{F1B13A23-0370-654C-954E-E6E72BCB5F88}"/>
              </a:ext>
            </a:extLst>
          </p:cNvPr>
          <p:cNvSpPr>
            <a:spLocks noChangeShapeType="1"/>
          </p:cNvSpPr>
          <p:nvPr/>
        </p:nvSpPr>
        <p:spPr bwMode="auto">
          <a:xfrm>
            <a:off x="8061325" y="4217988"/>
            <a:ext cx="12700"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36" name="Line 136">
            <a:extLst>
              <a:ext uri="{FF2B5EF4-FFF2-40B4-BE49-F238E27FC236}">
                <a16:creationId xmlns:a16="http://schemas.microsoft.com/office/drawing/2014/main" id="{2216F68D-83B2-5F71-FE85-E6FF1D45F883}"/>
              </a:ext>
            </a:extLst>
          </p:cNvPr>
          <p:cNvSpPr>
            <a:spLocks noChangeShapeType="1"/>
          </p:cNvSpPr>
          <p:nvPr/>
        </p:nvSpPr>
        <p:spPr bwMode="auto">
          <a:xfrm>
            <a:off x="8085138" y="4217988"/>
            <a:ext cx="11112"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37" name="Line 137">
            <a:extLst>
              <a:ext uri="{FF2B5EF4-FFF2-40B4-BE49-F238E27FC236}">
                <a16:creationId xmlns:a16="http://schemas.microsoft.com/office/drawing/2014/main" id="{ECAA6FB3-8C22-7672-E63C-4D7D7093C95B}"/>
              </a:ext>
            </a:extLst>
          </p:cNvPr>
          <p:cNvSpPr>
            <a:spLocks noChangeShapeType="1"/>
          </p:cNvSpPr>
          <p:nvPr/>
        </p:nvSpPr>
        <p:spPr bwMode="auto">
          <a:xfrm>
            <a:off x="8105775" y="4217988"/>
            <a:ext cx="14288"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38" name="Line 138">
            <a:extLst>
              <a:ext uri="{FF2B5EF4-FFF2-40B4-BE49-F238E27FC236}">
                <a16:creationId xmlns:a16="http://schemas.microsoft.com/office/drawing/2014/main" id="{2E28C836-02C8-2B48-D6FB-C9CA7FAE843B}"/>
              </a:ext>
            </a:extLst>
          </p:cNvPr>
          <p:cNvSpPr>
            <a:spLocks noChangeShapeType="1"/>
          </p:cNvSpPr>
          <p:nvPr/>
        </p:nvSpPr>
        <p:spPr bwMode="auto">
          <a:xfrm>
            <a:off x="8131175" y="4217988"/>
            <a:ext cx="4763"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39" name="Line 139">
            <a:extLst>
              <a:ext uri="{FF2B5EF4-FFF2-40B4-BE49-F238E27FC236}">
                <a16:creationId xmlns:a16="http://schemas.microsoft.com/office/drawing/2014/main" id="{BBA20817-0613-4ECF-B2A0-B16AA7260B43}"/>
              </a:ext>
            </a:extLst>
          </p:cNvPr>
          <p:cNvSpPr>
            <a:spLocks noChangeShapeType="1"/>
          </p:cNvSpPr>
          <p:nvPr/>
        </p:nvSpPr>
        <p:spPr bwMode="auto">
          <a:xfrm>
            <a:off x="8147050" y="4217988"/>
            <a:ext cx="12700" cy="1587"/>
          </a:xfrm>
          <a:prstGeom prst="line">
            <a:avLst/>
          </a:prstGeom>
          <a:noFill/>
          <a:ln w="28575">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40" name="Rectangle 140">
            <a:extLst>
              <a:ext uri="{FF2B5EF4-FFF2-40B4-BE49-F238E27FC236}">
                <a16:creationId xmlns:a16="http://schemas.microsoft.com/office/drawing/2014/main" id="{1B549B61-919E-BFA9-6D97-2939F15BDFF3}"/>
              </a:ext>
            </a:extLst>
          </p:cNvPr>
          <p:cNvSpPr>
            <a:spLocks noChangeArrowheads="1"/>
          </p:cNvSpPr>
          <p:nvPr/>
        </p:nvSpPr>
        <p:spPr bwMode="auto">
          <a:xfrm>
            <a:off x="5589588" y="4278313"/>
            <a:ext cx="69850" cy="93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41" name="Rectangle 141">
            <a:extLst>
              <a:ext uri="{FF2B5EF4-FFF2-40B4-BE49-F238E27FC236}">
                <a16:creationId xmlns:a16="http://schemas.microsoft.com/office/drawing/2014/main" id="{FBF013C0-9942-B68A-28BA-550BD5FC3DA5}"/>
              </a:ext>
            </a:extLst>
          </p:cNvPr>
          <p:cNvSpPr>
            <a:spLocks noChangeArrowheads="1"/>
          </p:cNvSpPr>
          <p:nvPr/>
        </p:nvSpPr>
        <p:spPr bwMode="auto">
          <a:xfrm>
            <a:off x="5589588" y="4283075"/>
            <a:ext cx="80962" cy="10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512142" name="Rectangle 142">
            <a:extLst>
              <a:ext uri="{FF2B5EF4-FFF2-40B4-BE49-F238E27FC236}">
                <a16:creationId xmlns:a16="http://schemas.microsoft.com/office/drawing/2014/main" id="{9D27086F-F72F-DFE1-7FCA-9886EB02BAF2}"/>
              </a:ext>
            </a:extLst>
          </p:cNvPr>
          <p:cNvSpPr>
            <a:spLocks noChangeArrowheads="1"/>
          </p:cNvSpPr>
          <p:nvPr/>
        </p:nvSpPr>
        <p:spPr bwMode="auto">
          <a:xfrm>
            <a:off x="6015038" y="4278313"/>
            <a:ext cx="69850" cy="93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43" name="Rectangle 143">
            <a:extLst>
              <a:ext uri="{FF2B5EF4-FFF2-40B4-BE49-F238E27FC236}">
                <a16:creationId xmlns:a16="http://schemas.microsoft.com/office/drawing/2014/main" id="{17CD0888-B26D-CE8F-E870-32ACF2F574EF}"/>
              </a:ext>
            </a:extLst>
          </p:cNvPr>
          <p:cNvSpPr>
            <a:spLocks noChangeArrowheads="1"/>
          </p:cNvSpPr>
          <p:nvPr/>
        </p:nvSpPr>
        <p:spPr bwMode="auto">
          <a:xfrm>
            <a:off x="6015038" y="4283075"/>
            <a:ext cx="80962" cy="10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512144" name="Rectangle 144">
            <a:extLst>
              <a:ext uri="{FF2B5EF4-FFF2-40B4-BE49-F238E27FC236}">
                <a16:creationId xmlns:a16="http://schemas.microsoft.com/office/drawing/2014/main" id="{1A3C5702-2FFB-E814-D5F4-AEDB3BBA2470}"/>
              </a:ext>
            </a:extLst>
          </p:cNvPr>
          <p:cNvSpPr>
            <a:spLocks noChangeArrowheads="1"/>
          </p:cNvSpPr>
          <p:nvPr/>
        </p:nvSpPr>
        <p:spPr bwMode="auto">
          <a:xfrm>
            <a:off x="6434138" y="4278313"/>
            <a:ext cx="71437" cy="93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45" name="Rectangle 145">
            <a:extLst>
              <a:ext uri="{FF2B5EF4-FFF2-40B4-BE49-F238E27FC236}">
                <a16:creationId xmlns:a16="http://schemas.microsoft.com/office/drawing/2014/main" id="{E627FCF9-1A8C-178A-125F-4D02EC0C0BB4}"/>
              </a:ext>
            </a:extLst>
          </p:cNvPr>
          <p:cNvSpPr>
            <a:spLocks noChangeArrowheads="1"/>
          </p:cNvSpPr>
          <p:nvPr/>
        </p:nvSpPr>
        <p:spPr bwMode="auto">
          <a:xfrm>
            <a:off x="6434138" y="4283075"/>
            <a:ext cx="79375" cy="106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512146" name="Rectangle 146">
            <a:extLst>
              <a:ext uri="{FF2B5EF4-FFF2-40B4-BE49-F238E27FC236}">
                <a16:creationId xmlns:a16="http://schemas.microsoft.com/office/drawing/2014/main" id="{7AF69611-A98D-7B00-1445-EFDD9557125A}"/>
              </a:ext>
            </a:extLst>
          </p:cNvPr>
          <p:cNvSpPr>
            <a:spLocks noChangeArrowheads="1"/>
          </p:cNvSpPr>
          <p:nvPr/>
        </p:nvSpPr>
        <p:spPr bwMode="auto">
          <a:xfrm>
            <a:off x="6870700" y="4278313"/>
            <a:ext cx="46038" cy="93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47" name="Rectangle 147">
            <a:extLst>
              <a:ext uri="{FF2B5EF4-FFF2-40B4-BE49-F238E27FC236}">
                <a16:creationId xmlns:a16="http://schemas.microsoft.com/office/drawing/2014/main" id="{FA60B4CD-DB7E-EAFA-2AC1-A7A7336E48B8}"/>
              </a:ext>
            </a:extLst>
          </p:cNvPr>
          <p:cNvSpPr>
            <a:spLocks noChangeArrowheads="1"/>
          </p:cNvSpPr>
          <p:nvPr/>
        </p:nvSpPr>
        <p:spPr bwMode="auto">
          <a:xfrm>
            <a:off x="6870700" y="4283075"/>
            <a:ext cx="49213" cy="106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0</a:t>
            </a:r>
          </a:p>
        </p:txBody>
      </p:sp>
      <p:sp>
        <p:nvSpPr>
          <p:cNvPr id="512148" name="Rectangle 148">
            <a:extLst>
              <a:ext uri="{FF2B5EF4-FFF2-40B4-BE49-F238E27FC236}">
                <a16:creationId xmlns:a16="http://schemas.microsoft.com/office/drawing/2014/main" id="{ED07794A-05D9-71F6-C173-BAF4A565B0DE}"/>
              </a:ext>
            </a:extLst>
          </p:cNvPr>
          <p:cNvSpPr>
            <a:spLocks noChangeArrowheads="1"/>
          </p:cNvSpPr>
          <p:nvPr/>
        </p:nvSpPr>
        <p:spPr bwMode="auto">
          <a:xfrm>
            <a:off x="7297738" y="4278313"/>
            <a:ext cx="44450" cy="93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49" name="Rectangle 149">
            <a:extLst>
              <a:ext uri="{FF2B5EF4-FFF2-40B4-BE49-F238E27FC236}">
                <a16:creationId xmlns:a16="http://schemas.microsoft.com/office/drawing/2014/main" id="{C5718747-0A55-05E3-468C-E3F735DD201E}"/>
              </a:ext>
            </a:extLst>
          </p:cNvPr>
          <p:cNvSpPr>
            <a:spLocks noChangeArrowheads="1"/>
          </p:cNvSpPr>
          <p:nvPr/>
        </p:nvSpPr>
        <p:spPr bwMode="auto">
          <a:xfrm>
            <a:off x="7297738" y="4283075"/>
            <a:ext cx="50800" cy="107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512150" name="Rectangle 150">
            <a:extLst>
              <a:ext uri="{FF2B5EF4-FFF2-40B4-BE49-F238E27FC236}">
                <a16:creationId xmlns:a16="http://schemas.microsoft.com/office/drawing/2014/main" id="{35FE7236-9D5C-981B-2FEE-D79834C053E1}"/>
              </a:ext>
            </a:extLst>
          </p:cNvPr>
          <p:cNvSpPr>
            <a:spLocks noChangeArrowheads="1"/>
          </p:cNvSpPr>
          <p:nvPr/>
        </p:nvSpPr>
        <p:spPr bwMode="auto">
          <a:xfrm>
            <a:off x="7716838" y="4278313"/>
            <a:ext cx="44450" cy="93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51" name="Rectangle 151">
            <a:extLst>
              <a:ext uri="{FF2B5EF4-FFF2-40B4-BE49-F238E27FC236}">
                <a16:creationId xmlns:a16="http://schemas.microsoft.com/office/drawing/2014/main" id="{4E95B727-D987-2205-B456-EA6FB398AE05}"/>
              </a:ext>
            </a:extLst>
          </p:cNvPr>
          <p:cNvSpPr>
            <a:spLocks noChangeArrowheads="1"/>
          </p:cNvSpPr>
          <p:nvPr/>
        </p:nvSpPr>
        <p:spPr bwMode="auto">
          <a:xfrm>
            <a:off x="7716838" y="4283075"/>
            <a:ext cx="49212" cy="106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512152" name="Rectangle 152">
            <a:extLst>
              <a:ext uri="{FF2B5EF4-FFF2-40B4-BE49-F238E27FC236}">
                <a16:creationId xmlns:a16="http://schemas.microsoft.com/office/drawing/2014/main" id="{8F8C31E4-A4DA-C286-35F3-F340A993A913}"/>
              </a:ext>
            </a:extLst>
          </p:cNvPr>
          <p:cNvSpPr>
            <a:spLocks noChangeArrowheads="1"/>
          </p:cNvSpPr>
          <p:nvPr/>
        </p:nvSpPr>
        <p:spPr bwMode="auto">
          <a:xfrm>
            <a:off x="8142288" y="4278313"/>
            <a:ext cx="44450" cy="93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53" name="Rectangle 153">
            <a:extLst>
              <a:ext uri="{FF2B5EF4-FFF2-40B4-BE49-F238E27FC236}">
                <a16:creationId xmlns:a16="http://schemas.microsoft.com/office/drawing/2014/main" id="{A2413F57-01D0-A810-AB19-C92A50FE6F94}"/>
              </a:ext>
            </a:extLst>
          </p:cNvPr>
          <p:cNvSpPr>
            <a:spLocks noChangeArrowheads="1"/>
          </p:cNvSpPr>
          <p:nvPr/>
        </p:nvSpPr>
        <p:spPr bwMode="auto">
          <a:xfrm>
            <a:off x="8142288" y="4284663"/>
            <a:ext cx="49212" cy="106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512154" name="Line 154">
            <a:extLst>
              <a:ext uri="{FF2B5EF4-FFF2-40B4-BE49-F238E27FC236}">
                <a16:creationId xmlns:a16="http://schemas.microsoft.com/office/drawing/2014/main" id="{86688677-CD8D-19CD-7AD4-B57E7F99D89E}"/>
              </a:ext>
            </a:extLst>
          </p:cNvPr>
          <p:cNvSpPr>
            <a:spLocks noChangeShapeType="1"/>
          </p:cNvSpPr>
          <p:nvPr/>
        </p:nvSpPr>
        <p:spPr bwMode="auto">
          <a:xfrm flipV="1">
            <a:off x="6888163" y="3128963"/>
            <a:ext cx="0" cy="1117600"/>
          </a:xfrm>
          <a:prstGeom prst="line">
            <a:avLst/>
          </a:prstGeom>
          <a:noFill/>
          <a:ln w="19050">
            <a:solidFill>
              <a:srgbClr val="000000"/>
            </a:solidFill>
            <a:prstDash val="dash"/>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12164" name="Line 164">
            <a:extLst>
              <a:ext uri="{FF2B5EF4-FFF2-40B4-BE49-F238E27FC236}">
                <a16:creationId xmlns:a16="http://schemas.microsoft.com/office/drawing/2014/main" id="{05F9A6E9-F714-5AFF-1A27-5FFF862A43F6}"/>
              </a:ext>
            </a:extLst>
          </p:cNvPr>
          <p:cNvSpPr>
            <a:spLocks noChangeShapeType="1"/>
          </p:cNvSpPr>
          <p:nvPr/>
        </p:nvSpPr>
        <p:spPr bwMode="auto">
          <a:xfrm flipV="1">
            <a:off x="5638800" y="2895600"/>
            <a:ext cx="0" cy="1371600"/>
          </a:xfrm>
          <a:prstGeom prst="line">
            <a:avLst/>
          </a:prstGeom>
          <a:noFill/>
          <a:ln w="381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165" name="Line 165">
            <a:extLst>
              <a:ext uri="{FF2B5EF4-FFF2-40B4-BE49-F238E27FC236}">
                <a16:creationId xmlns:a16="http://schemas.microsoft.com/office/drawing/2014/main" id="{819CE2AA-55E5-EDB8-DFEE-627F7E7300DD}"/>
              </a:ext>
            </a:extLst>
          </p:cNvPr>
          <p:cNvSpPr>
            <a:spLocks noChangeShapeType="1"/>
          </p:cNvSpPr>
          <p:nvPr/>
        </p:nvSpPr>
        <p:spPr bwMode="auto">
          <a:xfrm flipV="1">
            <a:off x="8153400" y="2895600"/>
            <a:ext cx="0" cy="1371600"/>
          </a:xfrm>
          <a:prstGeom prst="line">
            <a:avLst/>
          </a:prstGeom>
          <a:noFill/>
          <a:ln w="381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512166" name="Text Box 166">
            <a:extLst>
              <a:ext uri="{FF2B5EF4-FFF2-40B4-BE49-F238E27FC236}">
                <a16:creationId xmlns:a16="http://schemas.microsoft.com/office/drawing/2014/main" id="{58EFDC35-7BA7-A403-96EF-68B9E329CD2E}"/>
              </a:ext>
            </a:extLst>
          </p:cNvPr>
          <p:cNvSpPr txBox="1">
            <a:spLocks noChangeArrowheads="1"/>
          </p:cNvSpPr>
          <p:nvPr/>
        </p:nvSpPr>
        <p:spPr bwMode="auto">
          <a:xfrm>
            <a:off x="5241925" y="2613025"/>
            <a:ext cx="496888" cy="290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b="1">
                <a:latin typeface="Arial" panose="020B0604020202020204" pitchFamily="34" charset="0"/>
              </a:rPr>
              <a:t>LSL</a:t>
            </a:r>
          </a:p>
        </p:txBody>
      </p:sp>
      <p:sp>
        <p:nvSpPr>
          <p:cNvPr id="512167" name="Text Box 167">
            <a:extLst>
              <a:ext uri="{FF2B5EF4-FFF2-40B4-BE49-F238E27FC236}">
                <a16:creationId xmlns:a16="http://schemas.microsoft.com/office/drawing/2014/main" id="{D88901D7-F71A-EF32-C70C-16DCA688F4C9}"/>
              </a:ext>
            </a:extLst>
          </p:cNvPr>
          <p:cNvSpPr txBox="1">
            <a:spLocks noChangeArrowheads="1"/>
          </p:cNvSpPr>
          <p:nvPr/>
        </p:nvSpPr>
        <p:spPr bwMode="auto">
          <a:xfrm>
            <a:off x="8037513" y="2605088"/>
            <a:ext cx="514350" cy="290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300" b="1">
                <a:latin typeface="Arial" panose="020B0604020202020204" pitchFamily="34" charset="0"/>
              </a:rPr>
              <a:t>USL</a:t>
            </a:r>
          </a:p>
        </p:txBody>
      </p:sp>
      <p:sp>
        <p:nvSpPr>
          <p:cNvPr id="512169" name="Text Box 169">
            <a:extLst>
              <a:ext uri="{FF2B5EF4-FFF2-40B4-BE49-F238E27FC236}">
                <a16:creationId xmlns:a16="http://schemas.microsoft.com/office/drawing/2014/main" id="{5757268D-BC4D-4440-129D-916C9908B6D9}"/>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14.4-2</a:t>
            </a:r>
            <a:endParaRPr lang="en-US" altLang="en-US" sz="1300">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Rectangle 2">
            <a:extLst>
              <a:ext uri="{FF2B5EF4-FFF2-40B4-BE49-F238E27FC236}">
                <a16:creationId xmlns:a16="http://schemas.microsoft.com/office/drawing/2014/main" id="{8BB384C6-1EB4-C742-DF5D-1893FCC5F1E3}"/>
              </a:ext>
            </a:extLst>
          </p:cNvPr>
          <p:cNvSpPr>
            <a:spLocks noGrp="1" noChangeArrowheads="1"/>
          </p:cNvSpPr>
          <p:nvPr>
            <p:ph type="title"/>
          </p:nvPr>
        </p:nvSpPr>
        <p:spPr/>
        <p:txBody>
          <a:bodyPr/>
          <a:lstStyle/>
          <a:p>
            <a:r>
              <a:rPr lang="en-US" altLang="en-US"/>
              <a:t>Quality Definition</a:t>
            </a:r>
          </a:p>
        </p:txBody>
      </p:sp>
      <p:sp>
        <p:nvSpPr>
          <p:cNvPr id="514051" name="Rectangle 3">
            <a:extLst>
              <a:ext uri="{FF2B5EF4-FFF2-40B4-BE49-F238E27FC236}">
                <a16:creationId xmlns:a16="http://schemas.microsoft.com/office/drawing/2014/main" id="{E0195892-9D92-4EEB-999C-A4E712DEDB8A}"/>
              </a:ext>
            </a:extLst>
          </p:cNvPr>
          <p:cNvSpPr>
            <a:spLocks noGrp="1" noChangeArrowheads="1"/>
          </p:cNvSpPr>
          <p:nvPr>
            <p:ph type="body" idx="1"/>
          </p:nvPr>
        </p:nvSpPr>
        <p:spPr/>
        <p:txBody>
          <a:bodyPr/>
          <a:lstStyle/>
          <a:p>
            <a:r>
              <a:rPr lang="en-US" altLang="en-US" sz="2400"/>
              <a:t>"Quality is the </a:t>
            </a:r>
            <a:r>
              <a:rPr lang="en-US" altLang="en-US" sz="2400" b="1"/>
              <a:t>loss</a:t>
            </a:r>
            <a:r>
              <a:rPr lang="en-US" altLang="en-US" sz="2400"/>
              <a:t> that a product imparts to society.“</a:t>
            </a:r>
          </a:p>
          <a:p>
            <a:endParaRPr lang="en-US" altLang="en-US" sz="2400"/>
          </a:p>
          <a:p>
            <a:r>
              <a:rPr lang="en-US" altLang="en-US" sz="2400"/>
              <a:t>Within the domain of quality </a:t>
            </a:r>
            <a:r>
              <a:rPr lang="en-US" altLang="en-US" sz="2400" i="1"/>
              <a:t>engineering</a:t>
            </a:r>
            <a:r>
              <a:rPr lang="en-US" altLang="en-US" sz="2400"/>
              <a:t>, the following qualifiers limit this “loss”: </a:t>
            </a:r>
          </a:p>
          <a:p>
            <a:pPr lvl="1">
              <a:buFontTx/>
              <a:buNone/>
            </a:pPr>
            <a:r>
              <a:rPr lang="en-US" altLang="en-US" sz="2400"/>
              <a:t>a) ". . . (loss to) society after the product has been shipped."</a:t>
            </a:r>
          </a:p>
          <a:p>
            <a:pPr lvl="1">
              <a:buFontTx/>
              <a:buNone/>
            </a:pPr>
            <a:r>
              <a:rPr lang="en-US" altLang="en-US" sz="2400"/>
              <a:t>b)  "However, loss caused by the function itself is excluded."</a:t>
            </a:r>
          </a:p>
        </p:txBody>
      </p:sp>
      <p:sp>
        <p:nvSpPr>
          <p:cNvPr id="514052" name="Text Box 4">
            <a:extLst>
              <a:ext uri="{FF2B5EF4-FFF2-40B4-BE49-F238E27FC236}">
                <a16:creationId xmlns:a16="http://schemas.microsoft.com/office/drawing/2014/main" id="{2E287507-3A76-529E-0B3B-9263AB7B0D4A}"/>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14.4-3</a:t>
            </a:r>
            <a:endParaRPr lang="en-US" altLang="en-US" sz="1300">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Rectangle 2">
            <a:extLst>
              <a:ext uri="{FF2B5EF4-FFF2-40B4-BE49-F238E27FC236}">
                <a16:creationId xmlns:a16="http://schemas.microsoft.com/office/drawing/2014/main" id="{C2D6FA16-9937-7F8B-D1A8-7DB60B6571FE}"/>
              </a:ext>
            </a:extLst>
          </p:cNvPr>
          <p:cNvSpPr>
            <a:spLocks noGrp="1" noChangeArrowheads="1"/>
          </p:cNvSpPr>
          <p:nvPr>
            <p:ph type="title"/>
          </p:nvPr>
        </p:nvSpPr>
        <p:spPr/>
        <p:txBody>
          <a:bodyPr/>
          <a:lstStyle/>
          <a:p>
            <a:r>
              <a:rPr lang="en-US" altLang="en-US"/>
              <a:t>Design Phases per Taguchi</a:t>
            </a:r>
          </a:p>
        </p:txBody>
      </p:sp>
      <p:sp>
        <p:nvSpPr>
          <p:cNvPr id="515075" name="Rectangle 3">
            <a:extLst>
              <a:ext uri="{FF2B5EF4-FFF2-40B4-BE49-F238E27FC236}">
                <a16:creationId xmlns:a16="http://schemas.microsoft.com/office/drawing/2014/main" id="{37E3C20C-91E7-E7BB-AC7B-4AD5CEB5BAF4}"/>
              </a:ext>
            </a:extLst>
          </p:cNvPr>
          <p:cNvSpPr>
            <a:spLocks noGrp="1" noChangeArrowheads="1"/>
          </p:cNvSpPr>
          <p:nvPr>
            <p:ph type="body" idx="1"/>
          </p:nvPr>
        </p:nvSpPr>
        <p:spPr/>
        <p:txBody>
          <a:bodyPr/>
          <a:lstStyle/>
          <a:p>
            <a:pPr>
              <a:spcAft>
                <a:spcPct val="20000"/>
              </a:spcAft>
            </a:pPr>
            <a:r>
              <a:rPr lang="en-US" altLang="en-US" b="1" i="1"/>
              <a:t>System Design</a:t>
            </a:r>
            <a:r>
              <a:rPr lang="en-US" altLang="en-US" i="1"/>
              <a:t> - </a:t>
            </a:r>
            <a:r>
              <a:rPr lang="en-US" altLang="en-US"/>
              <a:t>Once the "objective" functions are identified (Product Planning's responsibility), the system is selected that matches these objectives (e.g. </a:t>
            </a:r>
            <a:r>
              <a:rPr lang="en-US" altLang="en-US" i="1"/>
              <a:t>Concept Selection</a:t>
            </a:r>
            <a:r>
              <a:rPr lang="en-US" altLang="en-US"/>
              <a:t>).</a:t>
            </a:r>
            <a:endParaRPr lang="en-US" altLang="en-US" i="1"/>
          </a:p>
          <a:p>
            <a:pPr>
              <a:spcAft>
                <a:spcPct val="20000"/>
              </a:spcAft>
            </a:pPr>
            <a:r>
              <a:rPr lang="en-US" altLang="en-US" b="1" i="1"/>
              <a:t>Parameter Design</a:t>
            </a:r>
            <a:r>
              <a:rPr lang="en-US" altLang="en-US" i="1"/>
              <a:t> - </a:t>
            </a:r>
            <a:r>
              <a:rPr lang="en-US" altLang="en-US"/>
              <a:t>In this phase, the system's parameters or design constants are determined, but effort is also expended to reduce the influence of sources of variation.  Attempts are made to exploit the "non-linearity" of input to output variation.  </a:t>
            </a:r>
          </a:p>
          <a:p>
            <a:pPr>
              <a:spcAft>
                <a:spcPct val="20000"/>
              </a:spcAft>
            </a:pPr>
            <a:r>
              <a:rPr lang="en-US" altLang="en-US" b="1" i="1"/>
              <a:t>Tolerance Design</a:t>
            </a:r>
            <a:r>
              <a:rPr lang="en-US" altLang="en-US" i="1"/>
              <a:t> - </a:t>
            </a:r>
            <a:r>
              <a:rPr lang="en-US" altLang="en-US"/>
              <a:t>Here, the grade of parts and materials is determined, using a trade-off between quality and cost.  Taguchi states that, while the Parameter Design phase improves quality at no additional cost, this phase may improve quality at increased cost.  The Loss Function is applied to evaluate these trade-offs.</a:t>
            </a:r>
            <a:endParaRPr lang="en-US" altLang="en-US" i="1"/>
          </a:p>
          <a:p>
            <a:pPr>
              <a:spcAft>
                <a:spcPct val="20000"/>
              </a:spcAft>
            </a:pPr>
            <a:r>
              <a:rPr lang="en-US" altLang="en-US" b="1" i="1"/>
              <a:t>Determine Tolerances</a:t>
            </a:r>
            <a:r>
              <a:rPr lang="en-US" altLang="en-US" i="1"/>
              <a:t> - </a:t>
            </a:r>
            <a:r>
              <a:rPr lang="en-US" altLang="en-US"/>
              <a:t>Here, the tolerances to be stated on drawings, specifications, contracts, etc. are determined.  This is the traditional “geometric” tolerancing process.</a:t>
            </a:r>
          </a:p>
        </p:txBody>
      </p:sp>
      <p:sp>
        <p:nvSpPr>
          <p:cNvPr id="515076" name="Text Box 4">
            <a:extLst>
              <a:ext uri="{FF2B5EF4-FFF2-40B4-BE49-F238E27FC236}">
                <a16:creationId xmlns:a16="http://schemas.microsoft.com/office/drawing/2014/main" id="{CC3CBBCB-76AA-C10B-17DF-23A38F4A9854}"/>
              </a:ext>
            </a:extLst>
          </p:cNvPr>
          <p:cNvSpPr txBox="1">
            <a:spLocks noChangeArrowheads="1"/>
          </p:cNvSpPr>
          <p:nvPr/>
        </p:nvSpPr>
        <p:spPr bwMode="auto">
          <a:xfrm>
            <a:off x="68580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14.4-5</a:t>
            </a:r>
            <a:endParaRPr lang="en-US" altLang="en-US" sz="130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098" name="Rectangle 2">
            <a:extLst>
              <a:ext uri="{FF2B5EF4-FFF2-40B4-BE49-F238E27FC236}">
                <a16:creationId xmlns:a16="http://schemas.microsoft.com/office/drawing/2014/main" id="{A474ACB8-FC22-D66E-E382-34620F62E7BE}"/>
              </a:ext>
            </a:extLst>
          </p:cNvPr>
          <p:cNvSpPr>
            <a:spLocks noGrp="1" noChangeArrowheads="1"/>
          </p:cNvSpPr>
          <p:nvPr>
            <p:ph type="title"/>
          </p:nvPr>
        </p:nvSpPr>
        <p:spPr/>
        <p:txBody>
          <a:bodyPr/>
          <a:lstStyle/>
          <a:p>
            <a:r>
              <a:rPr lang="en-US" altLang="en-US"/>
              <a:t>Process Design Phases</a:t>
            </a:r>
          </a:p>
        </p:txBody>
      </p:sp>
      <p:sp>
        <p:nvSpPr>
          <p:cNvPr id="516099" name="Rectangle 3">
            <a:extLst>
              <a:ext uri="{FF2B5EF4-FFF2-40B4-BE49-F238E27FC236}">
                <a16:creationId xmlns:a16="http://schemas.microsoft.com/office/drawing/2014/main" id="{1B452194-95C7-25C8-EE8B-BE4FC7187AEA}"/>
              </a:ext>
            </a:extLst>
          </p:cNvPr>
          <p:cNvSpPr>
            <a:spLocks noGrp="1" noChangeArrowheads="1"/>
          </p:cNvSpPr>
          <p:nvPr>
            <p:ph type="body" idx="1"/>
          </p:nvPr>
        </p:nvSpPr>
        <p:spPr/>
        <p:txBody>
          <a:bodyPr/>
          <a:lstStyle/>
          <a:p>
            <a:pPr>
              <a:spcAft>
                <a:spcPct val="30000"/>
              </a:spcAft>
            </a:pPr>
            <a:r>
              <a:rPr lang="en-US" altLang="en-US" b="1" i="1"/>
              <a:t>System Selection</a:t>
            </a:r>
            <a:r>
              <a:rPr lang="en-US" altLang="en-US" i="1"/>
              <a:t> - </a:t>
            </a:r>
            <a:r>
              <a:rPr lang="en-US" altLang="en-US"/>
              <a:t>Determine the production systems by applying available technology or developing new technology.  Feedback and feed forward philosophies are applied to determine how control of quality will occur.</a:t>
            </a:r>
            <a:endParaRPr lang="en-US" altLang="en-US" i="1"/>
          </a:p>
          <a:p>
            <a:pPr>
              <a:spcAft>
                <a:spcPct val="30000"/>
              </a:spcAft>
            </a:pPr>
            <a:r>
              <a:rPr lang="en-US" altLang="en-US" b="1" i="1"/>
              <a:t>Parameter Design</a:t>
            </a:r>
            <a:r>
              <a:rPr lang="en-US" altLang="en-US" i="1"/>
              <a:t> - </a:t>
            </a:r>
            <a:r>
              <a:rPr lang="en-US" altLang="en-US"/>
              <a:t>Determine the optimum operating conditions for each production "unit" (i.e. stamping, forging, machining, heat treatment, etc.).  This is similar to the product parameter design in that the purpose is to minimize or eliminate the effects of production process sources of variability.</a:t>
            </a:r>
            <a:endParaRPr lang="en-US" altLang="en-US" i="1"/>
          </a:p>
          <a:p>
            <a:pPr>
              <a:spcAft>
                <a:spcPct val="30000"/>
              </a:spcAft>
            </a:pPr>
            <a:r>
              <a:rPr lang="en-US" altLang="en-US" b="1" i="1"/>
              <a:t>Tolerance Design</a:t>
            </a:r>
            <a:r>
              <a:rPr lang="en-US" altLang="en-US" i="1"/>
              <a:t> - </a:t>
            </a:r>
            <a:r>
              <a:rPr lang="en-US" altLang="en-US"/>
              <a:t>Determine the functional tolerance limits for each production "unit."  These will translate to the actual working limits applied to production processes.</a:t>
            </a:r>
          </a:p>
        </p:txBody>
      </p:sp>
      <p:sp>
        <p:nvSpPr>
          <p:cNvPr id="516100" name="Text Box 4">
            <a:extLst>
              <a:ext uri="{FF2B5EF4-FFF2-40B4-BE49-F238E27FC236}">
                <a16:creationId xmlns:a16="http://schemas.microsoft.com/office/drawing/2014/main" id="{802C1C53-70A3-006F-8693-FDDDB26F58E6}"/>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14.4-6</a:t>
            </a:r>
            <a:endParaRPr lang="en-US" altLang="en-US" sz="1300">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2" name="Rectangle 2">
            <a:extLst>
              <a:ext uri="{FF2B5EF4-FFF2-40B4-BE49-F238E27FC236}">
                <a16:creationId xmlns:a16="http://schemas.microsoft.com/office/drawing/2014/main" id="{6257D0E0-B377-A80A-B7B9-A426565D4F97}"/>
              </a:ext>
            </a:extLst>
          </p:cNvPr>
          <p:cNvSpPr>
            <a:spLocks noGrp="1" noChangeArrowheads="1"/>
          </p:cNvSpPr>
          <p:nvPr>
            <p:ph type="title"/>
          </p:nvPr>
        </p:nvSpPr>
        <p:spPr/>
        <p:txBody>
          <a:bodyPr/>
          <a:lstStyle/>
          <a:p>
            <a:r>
              <a:rPr lang="en-US" altLang="en-US"/>
              <a:t>Variability Sources</a:t>
            </a:r>
          </a:p>
        </p:txBody>
      </p:sp>
      <p:grpSp>
        <p:nvGrpSpPr>
          <p:cNvPr id="517543" name="Group 423">
            <a:extLst>
              <a:ext uri="{FF2B5EF4-FFF2-40B4-BE49-F238E27FC236}">
                <a16:creationId xmlns:a16="http://schemas.microsoft.com/office/drawing/2014/main" id="{FB688EBB-ED58-8230-E691-4CEA2BD21E74}"/>
              </a:ext>
            </a:extLst>
          </p:cNvPr>
          <p:cNvGrpSpPr>
            <a:grpSpLocks/>
          </p:cNvGrpSpPr>
          <p:nvPr/>
        </p:nvGrpSpPr>
        <p:grpSpPr bwMode="auto">
          <a:xfrm>
            <a:off x="609600" y="838200"/>
            <a:ext cx="7848600" cy="5610225"/>
            <a:chOff x="949" y="993"/>
            <a:chExt cx="3841" cy="2745"/>
          </a:xfrm>
        </p:grpSpPr>
        <p:grpSp>
          <p:nvGrpSpPr>
            <p:cNvPr id="517327" name="Group 207">
              <a:extLst>
                <a:ext uri="{FF2B5EF4-FFF2-40B4-BE49-F238E27FC236}">
                  <a16:creationId xmlns:a16="http://schemas.microsoft.com/office/drawing/2014/main" id="{AD6E4460-C1AE-D831-CF9E-98D41822C276}"/>
                </a:ext>
              </a:extLst>
            </p:cNvPr>
            <p:cNvGrpSpPr>
              <a:grpSpLocks/>
            </p:cNvGrpSpPr>
            <p:nvPr/>
          </p:nvGrpSpPr>
          <p:grpSpPr bwMode="auto">
            <a:xfrm>
              <a:off x="949" y="993"/>
              <a:ext cx="3841" cy="1370"/>
              <a:chOff x="949" y="993"/>
              <a:chExt cx="3841" cy="1370"/>
            </a:xfrm>
          </p:grpSpPr>
          <p:sp>
            <p:nvSpPr>
              <p:cNvPr id="517127" name="Rectangle 7">
                <a:extLst>
                  <a:ext uri="{FF2B5EF4-FFF2-40B4-BE49-F238E27FC236}">
                    <a16:creationId xmlns:a16="http://schemas.microsoft.com/office/drawing/2014/main" id="{1544CF3D-20C5-F427-CFC9-177D1E602256}"/>
                  </a:ext>
                </a:extLst>
              </p:cNvPr>
              <p:cNvSpPr>
                <a:spLocks noChangeArrowheads="1"/>
              </p:cNvSpPr>
              <p:nvPr/>
            </p:nvSpPr>
            <p:spPr bwMode="auto">
              <a:xfrm>
                <a:off x="2910" y="1011"/>
                <a:ext cx="11"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28" name="Rectangle 8">
                <a:extLst>
                  <a:ext uri="{FF2B5EF4-FFF2-40B4-BE49-F238E27FC236}">
                    <a16:creationId xmlns:a16="http://schemas.microsoft.com/office/drawing/2014/main" id="{63F68FF9-1821-98FC-E085-D27C53684667}"/>
                  </a:ext>
                </a:extLst>
              </p:cNvPr>
              <p:cNvSpPr>
                <a:spLocks noChangeArrowheads="1"/>
              </p:cNvSpPr>
              <p:nvPr/>
            </p:nvSpPr>
            <p:spPr bwMode="auto">
              <a:xfrm>
                <a:off x="4768" y="1011"/>
                <a:ext cx="5"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29" name="Rectangle 9">
                <a:extLst>
                  <a:ext uri="{FF2B5EF4-FFF2-40B4-BE49-F238E27FC236}">
                    <a16:creationId xmlns:a16="http://schemas.microsoft.com/office/drawing/2014/main" id="{7A70608B-96AD-DE0C-AB97-56605406AC06}"/>
                  </a:ext>
                </a:extLst>
              </p:cNvPr>
              <p:cNvSpPr>
                <a:spLocks noChangeArrowheads="1"/>
              </p:cNvSpPr>
              <p:nvPr/>
            </p:nvSpPr>
            <p:spPr bwMode="auto">
              <a:xfrm>
                <a:off x="2921" y="1011"/>
                <a:ext cx="1847"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30" name="Rectangle 10">
                <a:extLst>
                  <a:ext uri="{FF2B5EF4-FFF2-40B4-BE49-F238E27FC236}">
                    <a16:creationId xmlns:a16="http://schemas.microsoft.com/office/drawing/2014/main" id="{BF81F9B4-6193-FF6D-E4CC-CE5AFF805A59}"/>
                  </a:ext>
                </a:extLst>
              </p:cNvPr>
              <p:cNvSpPr>
                <a:spLocks noChangeArrowheads="1"/>
              </p:cNvSpPr>
              <p:nvPr/>
            </p:nvSpPr>
            <p:spPr bwMode="auto">
              <a:xfrm>
                <a:off x="3530" y="1011"/>
                <a:ext cx="56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Type of Noise</a:t>
                </a:r>
                <a:endParaRPr lang="en-US" altLang="en-US" sz="1500">
                  <a:latin typeface="Arial" panose="020B0604020202020204" pitchFamily="34" charset="0"/>
                </a:endParaRPr>
              </a:p>
            </p:txBody>
          </p:sp>
          <p:sp>
            <p:nvSpPr>
              <p:cNvPr id="517131" name="Rectangle 11">
                <a:extLst>
                  <a:ext uri="{FF2B5EF4-FFF2-40B4-BE49-F238E27FC236}">
                    <a16:creationId xmlns:a16="http://schemas.microsoft.com/office/drawing/2014/main" id="{951CAA49-266E-3999-FAD7-B579E58D5B2D}"/>
                  </a:ext>
                </a:extLst>
              </p:cNvPr>
              <p:cNvSpPr>
                <a:spLocks noChangeArrowheads="1"/>
              </p:cNvSpPr>
              <p:nvPr/>
            </p:nvSpPr>
            <p:spPr bwMode="auto">
              <a:xfrm>
                <a:off x="4160" y="1011"/>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132" name="Rectangle 12">
                <a:extLst>
                  <a:ext uri="{FF2B5EF4-FFF2-40B4-BE49-F238E27FC236}">
                    <a16:creationId xmlns:a16="http://schemas.microsoft.com/office/drawing/2014/main" id="{044569BB-82DA-417C-3752-91061C94B96D}"/>
                  </a:ext>
                </a:extLst>
              </p:cNvPr>
              <p:cNvSpPr>
                <a:spLocks noChangeArrowheads="1"/>
              </p:cNvSpPr>
              <p:nvPr/>
            </p:nvSpPr>
            <p:spPr bwMode="auto">
              <a:xfrm>
                <a:off x="949" y="993"/>
                <a:ext cx="17"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33" name="Rectangle 13">
                <a:extLst>
                  <a:ext uri="{FF2B5EF4-FFF2-40B4-BE49-F238E27FC236}">
                    <a16:creationId xmlns:a16="http://schemas.microsoft.com/office/drawing/2014/main" id="{4A2843AE-AE25-C2DE-18F5-8A2BEF8E5ACD}"/>
                  </a:ext>
                </a:extLst>
              </p:cNvPr>
              <p:cNvSpPr>
                <a:spLocks noChangeArrowheads="1"/>
              </p:cNvSpPr>
              <p:nvPr/>
            </p:nvSpPr>
            <p:spPr bwMode="auto">
              <a:xfrm>
                <a:off x="949" y="993"/>
                <a:ext cx="1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34" name="Rectangle 14">
                <a:extLst>
                  <a:ext uri="{FF2B5EF4-FFF2-40B4-BE49-F238E27FC236}">
                    <a16:creationId xmlns:a16="http://schemas.microsoft.com/office/drawing/2014/main" id="{26C967C6-7575-8E13-740E-33610DCFABD6}"/>
                  </a:ext>
                </a:extLst>
              </p:cNvPr>
              <p:cNvSpPr>
                <a:spLocks noChangeArrowheads="1"/>
              </p:cNvSpPr>
              <p:nvPr/>
            </p:nvSpPr>
            <p:spPr bwMode="auto">
              <a:xfrm>
                <a:off x="966" y="993"/>
                <a:ext cx="605"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35" name="Rectangle 15">
                <a:extLst>
                  <a:ext uri="{FF2B5EF4-FFF2-40B4-BE49-F238E27FC236}">
                    <a16:creationId xmlns:a16="http://schemas.microsoft.com/office/drawing/2014/main" id="{557197EC-3638-C084-9919-C6092C5647AC}"/>
                  </a:ext>
                </a:extLst>
              </p:cNvPr>
              <p:cNvSpPr>
                <a:spLocks noChangeArrowheads="1"/>
              </p:cNvSpPr>
              <p:nvPr/>
            </p:nvSpPr>
            <p:spPr bwMode="auto">
              <a:xfrm>
                <a:off x="966" y="1010"/>
                <a:ext cx="605" cy="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36" name="Rectangle 16">
                <a:extLst>
                  <a:ext uri="{FF2B5EF4-FFF2-40B4-BE49-F238E27FC236}">
                    <a16:creationId xmlns:a16="http://schemas.microsoft.com/office/drawing/2014/main" id="{0382F6EC-B102-75B1-374B-C159DF89345B}"/>
                  </a:ext>
                </a:extLst>
              </p:cNvPr>
              <p:cNvSpPr>
                <a:spLocks noChangeArrowheads="1"/>
              </p:cNvSpPr>
              <p:nvPr/>
            </p:nvSpPr>
            <p:spPr bwMode="auto">
              <a:xfrm>
                <a:off x="1577" y="1010"/>
                <a:ext cx="12" cy="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37" name="Rectangle 17">
                <a:extLst>
                  <a:ext uri="{FF2B5EF4-FFF2-40B4-BE49-F238E27FC236}">
                    <a16:creationId xmlns:a16="http://schemas.microsoft.com/office/drawing/2014/main" id="{A8E1B52B-7A07-2D13-2A0A-010C8E2BBF24}"/>
                  </a:ext>
                </a:extLst>
              </p:cNvPr>
              <p:cNvSpPr>
                <a:spLocks noChangeArrowheads="1"/>
              </p:cNvSpPr>
              <p:nvPr/>
            </p:nvSpPr>
            <p:spPr bwMode="auto">
              <a:xfrm>
                <a:off x="1571" y="1010"/>
                <a:ext cx="6"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38" name="Rectangle 18">
                <a:extLst>
                  <a:ext uri="{FF2B5EF4-FFF2-40B4-BE49-F238E27FC236}">
                    <a16:creationId xmlns:a16="http://schemas.microsoft.com/office/drawing/2014/main" id="{CE3ABE8F-11F4-48C6-7335-B124D9AA8274}"/>
                  </a:ext>
                </a:extLst>
              </p:cNvPr>
              <p:cNvSpPr>
                <a:spLocks noChangeArrowheads="1"/>
              </p:cNvSpPr>
              <p:nvPr/>
            </p:nvSpPr>
            <p:spPr bwMode="auto">
              <a:xfrm>
                <a:off x="1571" y="993"/>
                <a:ext cx="18"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39" name="Rectangle 19">
                <a:extLst>
                  <a:ext uri="{FF2B5EF4-FFF2-40B4-BE49-F238E27FC236}">
                    <a16:creationId xmlns:a16="http://schemas.microsoft.com/office/drawing/2014/main" id="{25620769-2034-E5A8-673B-D78F8BB05EF8}"/>
                  </a:ext>
                </a:extLst>
              </p:cNvPr>
              <p:cNvSpPr>
                <a:spLocks noChangeArrowheads="1"/>
              </p:cNvSpPr>
              <p:nvPr/>
            </p:nvSpPr>
            <p:spPr bwMode="auto">
              <a:xfrm>
                <a:off x="1589" y="993"/>
                <a:ext cx="66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0" name="Rectangle 20">
                <a:extLst>
                  <a:ext uri="{FF2B5EF4-FFF2-40B4-BE49-F238E27FC236}">
                    <a16:creationId xmlns:a16="http://schemas.microsoft.com/office/drawing/2014/main" id="{E846C668-7FA1-3908-1F6A-740111009E2A}"/>
                  </a:ext>
                </a:extLst>
              </p:cNvPr>
              <p:cNvSpPr>
                <a:spLocks noChangeArrowheads="1"/>
              </p:cNvSpPr>
              <p:nvPr/>
            </p:nvSpPr>
            <p:spPr bwMode="auto">
              <a:xfrm>
                <a:off x="1589" y="1010"/>
                <a:ext cx="667" cy="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1" name="Rectangle 21">
                <a:extLst>
                  <a:ext uri="{FF2B5EF4-FFF2-40B4-BE49-F238E27FC236}">
                    <a16:creationId xmlns:a16="http://schemas.microsoft.com/office/drawing/2014/main" id="{BE3BF0B7-8A94-D344-9F5E-EC0C2FB4BDDA}"/>
                  </a:ext>
                </a:extLst>
              </p:cNvPr>
              <p:cNvSpPr>
                <a:spLocks noChangeArrowheads="1"/>
              </p:cNvSpPr>
              <p:nvPr/>
            </p:nvSpPr>
            <p:spPr bwMode="auto">
              <a:xfrm>
                <a:off x="2262" y="1010"/>
                <a:ext cx="11" cy="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2" name="Rectangle 22">
                <a:extLst>
                  <a:ext uri="{FF2B5EF4-FFF2-40B4-BE49-F238E27FC236}">
                    <a16:creationId xmlns:a16="http://schemas.microsoft.com/office/drawing/2014/main" id="{F259426D-C6C5-319A-1C7F-B0700D761EBC}"/>
                  </a:ext>
                </a:extLst>
              </p:cNvPr>
              <p:cNvSpPr>
                <a:spLocks noChangeArrowheads="1"/>
              </p:cNvSpPr>
              <p:nvPr/>
            </p:nvSpPr>
            <p:spPr bwMode="auto">
              <a:xfrm>
                <a:off x="2256" y="1010"/>
                <a:ext cx="6"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3" name="Rectangle 23">
                <a:extLst>
                  <a:ext uri="{FF2B5EF4-FFF2-40B4-BE49-F238E27FC236}">
                    <a16:creationId xmlns:a16="http://schemas.microsoft.com/office/drawing/2014/main" id="{0E3B5B7C-D7A6-DB00-D4B2-CBC0F7B7AE7A}"/>
                  </a:ext>
                </a:extLst>
              </p:cNvPr>
              <p:cNvSpPr>
                <a:spLocks noChangeArrowheads="1"/>
              </p:cNvSpPr>
              <p:nvPr/>
            </p:nvSpPr>
            <p:spPr bwMode="auto">
              <a:xfrm>
                <a:off x="2256" y="993"/>
                <a:ext cx="1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4" name="Rectangle 24">
                <a:extLst>
                  <a:ext uri="{FF2B5EF4-FFF2-40B4-BE49-F238E27FC236}">
                    <a16:creationId xmlns:a16="http://schemas.microsoft.com/office/drawing/2014/main" id="{86C18F7A-C278-62C3-D0AF-9D7C217D2F0B}"/>
                  </a:ext>
                </a:extLst>
              </p:cNvPr>
              <p:cNvSpPr>
                <a:spLocks noChangeArrowheads="1"/>
              </p:cNvSpPr>
              <p:nvPr/>
            </p:nvSpPr>
            <p:spPr bwMode="auto">
              <a:xfrm>
                <a:off x="2273" y="993"/>
                <a:ext cx="631"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5" name="Rectangle 25">
                <a:extLst>
                  <a:ext uri="{FF2B5EF4-FFF2-40B4-BE49-F238E27FC236}">
                    <a16:creationId xmlns:a16="http://schemas.microsoft.com/office/drawing/2014/main" id="{8A8F2FEC-D590-6C87-8702-C8E7C3FF3280}"/>
                  </a:ext>
                </a:extLst>
              </p:cNvPr>
              <p:cNvSpPr>
                <a:spLocks noChangeArrowheads="1"/>
              </p:cNvSpPr>
              <p:nvPr/>
            </p:nvSpPr>
            <p:spPr bwMode="auto">
              <a:xfrm>
                <a:off x="2273" y="1010"/>
                <a:ext cx="631" cy="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6" name="Rectangle 26">
                <a:extLst>
                  <a:ext uri="{FF2B5EF4-FFF2-40B4-BE49-F238E27FC236}">
                    <a16:creationId xmlns:a16="http://schemas.microsoft.com/office/drawing/2014/main" id="{9D3B069A-4B53-8023-C71E-CB78C690CB77}"/>
                  </a:ext>
                </a:extLst>
              </p:cNvPr>
              <p:cNvSpPr>
                <a:spLocks noChangeArrowheads="1"/>
              </p:cNvSpPr>
              <p:nvPr/>
            </p:nvSpPr>
            <p:spPr bwMode="auto">
              <a:xfrm>
                <a:off x="2910" y="1010"/>
                <a:ext cx="11" cy="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7" name="Rectangle 27">
                <a:extLst>
                  <a:ext uri="{FF2B5EF4-FFF2-40B4-BE49-F238E27FC236}">
                    <a16:creationId xmlns:a16="http://schemas.microsoft.com/office/drawing/2014/main" id="{F6BB1C14-BD40-B692-F837-1D2C73A164EC}"/>
                  </a:ext>
                </a:extLst>
              </p:cNvPr>
              <p:cNvSpPr>
                <a:spLocks noChangeArrowheads="1"/>
              </p:cNvSpPr>
              <p:nvPr/>
            </p:nvSpPr>
            <p:spPr bwMode="auto">
              <a:xfrm>
                <a:off x="2904" y="1010"/>
                <a:ext cx="6" cy="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8" name="Rectangle 28">
                <a:extLst>
                  <a:ext uri="{FF2B5EF4-FFF2-40B4-BE49-F238E27FC236}">
                    <a16:creationId xmlns:a16="http://schemas.microsoft.com/office/drawing/2014/main" id="{0AF87EF7-DA5B-5A2A-DF85-72005CA37C9F}"/>
                  </a:ext>
                </a:extLst>
              </p:cNvPr>
              <p:cNvSpPr>
                <a:spLocks noChangeArrowheads="1"/>
              </p:cNvSpPr>
              <p:nvPr/>
            </p:nvSpPr>
            <p:spPr bwMode="auto">
              <a:xfrm>
                <a:off x="2904" y="993"/>
                <a:ext cx="1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49" name="Rectangle 29">
                <a:extLst>
                  <a:ext uri="{FF2B5EF4-FFF2-40B4-BE49-F238E27FC236}">
                    <a16:creationId xmlns:a16="http://schemas.microsoft.com/office/drawing/2014/main" id="{0F9D30D0-6F6F-6F49-22BB-2D02E469E22E}"/>
                  </a:ext>
                </a:extLst>
              </p:cNvPr>
              <p:cNvSpPr>
                <a:spLocks noChangeArrowheads="1"/>
              </p:cNvSpPr>
              <p:nvPr/>
            </p:nvSpPr>
            <p:spPr bwMode="auto">
              <a:xfrm>
                <a:off x="2921" y="993"/>
                <a:ext cx="1852"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50" name="Rectangle 30">
                <a:extLst>
                  <a:ext uri="{FF2B5EF4-FFF2-40B4-BE49-F238E27FC236}">
                    <a16:creationId xmlns:a16="http://schemas.microsoft.com/office/drawing/2014/main" id="{FCCF53E1-7080-F940-FA4E-E7E1B03AD86C}"/>
                  </a:ext>
                </a:extLst>
              </p:cNvPr>
              <p:cNvSpPr>
                <a:spLocks noChangeArrowheads="1"/>
              </p:cNvSpPr>
              <p:nvPr/>
            </p:nvSpPr>
            <p:spPr bwMode="auto">
              <a:xfrm>
                <a:off x="2921" y="1010"/>
                <a:ext cx="1852" cy="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51" name="Rectangle 31">
                <a:extLst>
                  <a:ext uri="{FF2B5EF4-FFF2-40B4-BE49-F238E27FC236}">
                    <a16:creationId xmlns:a16="http://schemas.microsoft.com/office/drawing/2014/main" id="{96A959B9-A855-4B79-6739-8CE73F318F2E}"/>
                  </a:ext>
                </a:extLst>
              </p:cNvPr>
              <p:cNvSpPr>
                <a:spLocks noChangeArrowheads="1"/>
              </p:cNvSpPr>
              <p:nvPr/>
            </p:nvSpPr>
            <p:spPr bwMode="auto">
              <a:xfrm>
                <a:off x="4773" y="993"/>
                <a:ext cx="17"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52" name="Rectangle 32">
                <a:extLst>
                  <a:ext uri="{FF2B5EF4-FFF2-40B4-BE49-F238E27FC236}">
                    <a16:creationId xmlns:a16="http://schemas.microsoft.com/office/drawing/2014/main" id="{2DD10376-F479-375B-61F2-1DD8973700C6}"/>
                  </a:ext>
                </a:extLst>
              </p:cNvPr>
              <p:cNvSpPr>
                <a:spLocks noChangeArrowheads="1"/>
              </p:cNvSpPr>
              <p:nvPr/>
            </p:nvSpPr>
            <p:spPr bwMode="auto">
              <a:xfrm>
                <a:off x="4773" y="993"/>
                <a:ext cx="17" cy="17"/>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53" name="Rectangle 33">
                <a:extLst>
                  <a:ext uri="{FF2B5EF4-FFF2-40B4-BE49-F238E27FC236}">
                    <a16:creationId xmlns:a16="http://schemas.microsoft.com/office/drawing/2014/main" id="{B26C7917-1F53-8F76-7432-8F58440175B7}"/>
                  </a:ext>
                </a:extLst>
              </p:cNvPr>
              <p:cNvSpPr>
                <a:spLocks noChangeArrowheads="1"/>
              </p:cNvSpPr>
              <p:nvPr/>
            </p:nvSpPr>
            <p:spPr bwMode="auto">
              <a:xfrm>
                <a:off x="949" y="1011"/>
                <a:ext cx="17"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54" name="Rectangle 34">
                <a:extLst>
                  <a:ext uri="{FF2B5EF4-FFF2-40B4-BE49-F238E27FC236}">
                    <a16:creationId xmlns:a16="http://schemas.microsoft.com/office/drawing/2014/main" id="{44E7F802-D7BB-B318-43FC-DB53C4F2E42F}"/>
                  </a:ext>
                </a:extLst>
              </p:cNvPr>
              <p:cNvSpPr>
                <a:spLocks noChangeArrowheads="1"/>
              </p:cNvSpPr>
              <p:nvPr/>
            </p:nvSpPr>
            <p:spPr bwMode="auto">
              <a:xfrm>
                <a:off x="1571" y="1011"/>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55" name="Rectangle 35">
                <a:extLst>
                  <a:ext uri="{FF2B5EF4-FFF2-40B4-BE49-F238E27FC236}">
                    <a16:creationId xmlns:a16="http://schemas.microsoft.com/office/drawing/2014/main" id="{7D9662DD-04FA-A27E-C7F0-85D755263A47}"/>
                  </a:ext>
                </a:extLst>
              </p:cNvPr>
              <p:cNvSpPr>
                <a:spLocks noChangeArrowheads="1"/>
              </p:cNvSpPr>
              <p:nvPr/>
            </p:nvSpPr>
            <p:spPr bwMode="auto">
              <a:xfrm>
                <a:off x="2256" y="1011"/>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56" name="Rectangle 36">
                <a:extLst>
                  <a:ext uri="{FF2B5EF4-FFF2-40B4-BE49-F238E27FC236}">
                    <a16:creationId xmlns:a16="http://schemas.microsoft.com/office/drawing/2014/main" id="{4A0052C6-886B-6A7D-B6E9-7ACF5DD9091B}"/>
                  </a:ext>
                </a:extLst>
              </p:cNvPr>
              <p:cNvSpPr>
                <a:spLocks noChangeArrowheads="1"/>
              </p:cNvSpPr>
              <p:nvPr/>
            </p:nvSpPr>
            <p:spPr bwMode="auto">
              <a:xfrm>
                <a:off x="2904" y="1011"/>
                <a:ext cx="6"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57" name="Rectangle 37">
                <a:extLst>
                  <a:ext uri="{FF2B5EF4-FFF2-40B4-BE49-F238E27FC236}">
                    <a16:creationId xmlns:a16="http://schemas.microsoft.com/office/drawing/2014/main" id="{3D2E476C-2CFF-56B8-93FB-9768BB7E776B}"/>
                  </a:ext>
                </a:extLst>
              </p:cNvPr>
              <p:cNvSpPr>
                <a:spLocks noChangeArrowheads="1"/>
              </p:cNvSpPr>
              <p:nvPr/>
            </p:nvSpPr>
            <p:spPr bwMode="auto">
              <a:xfrm>
                <a:off x="4773" y="1011"/>
                <a:ext cx="17" cy="11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58" name="Rectangle 38">
                <a:extLst>
                  <a:ext uri="{FF2B5EF4-FFF2-40B4-BE49-F238E27FC236}">
                    <a16:creationId xmlns:a16="http://schemas.microsoft.com/office/drawing/2014/main" id="{8AFFB6A6-1AF2-C1AE-3AB2-0CF63AED9FBC}"/>
                  </a:ext>
                </a:extLst>
              </p:cNvPr>
              <p:cNvSpPr>
                <a:spLocks noChangeArrowheads="1"/>
              </p:cNvSpPr>
              <p:nvPr/>
            </p:nvSpPr>
            <p:spPr bwMode="auto">
              <a:xfrm>
                <a:off x="966" y="1011"/>
                <a:ext cx="6" cy="33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59" name="Rectangle 39">
                <a:extLst>
                  <a:ext uri="{FF2B5EF4-FFF2-40B4-BE49-F238E27FC236}">
                    <a16:creationId xmlns:a16="http://schemas.microsoft.com/office/drawing/2014/main" id="{695DA09E-A37C-DC1C-4AC1-AEC8F36CC831}"/>
                  </a:ext>
                </a:extLst>
              </p:cNvPr>
              <p:cNvSpPr>
                <a:spLocks noChangeArrowheads="1"/>
              </p:cNvSpPr>
              <p:nvPr/>
            </p:nvSpPr>
            <p:spPr bwMode="auto">
              <a:xfrm>
                <a:off x="1560" y="1011"/>
                <a:ext cx="11" cy="33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60" name="Rectangle 40">
                <a:extLst>
                  <a:ext uri="{FF2B5EF4-FFF2-40B4-BE49-F238E27FC236}">
                    <a16:creationId xmlns:a16="http://schemas.microsoft.com/office/drawing/2014/main" id="{E462C59B-C139-F768-AF08-EE6FEEAB5179}"/>
                  </a:ext>
                </a:extLst>
              </p:cNvPr>
              <p:cNvSpPr>
                <a:spLocks noChangeArrowheads="1"/>
              </p:cNvSpPr>
              <p:nvPr/>
            </p:nvSpPr>
            <p:spPr bwMode="auto">
              <a:xfrm>
                <a:off x="966" y="1342"/>
                <a:ext cx="605" cy="6"/>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61" name="Rectangle 41">
                <a:extLst>
                  <a:ext uri="{FF2B5EF4-FFF2-40B4-BE49-F238E27FC236}">
                    <a16:creationId xmlns:a16="http://schemas.microsoft.com/office/drawing/2014/main" id="{85766AFD-582E-7B75-D3FC-D9E93D2DFA96}"/>
                  </a:ext>
                </a:extLst>
              </p:cNvPr>
              <p:cNvSpPr>
                <a:spLocks noChangeArrowheads="1"/>
              </p:cNvSpPr>
              <p:nvPr/>
            </p:nvSpPr>
            <p:spPr bwMode="auto">
              <a:xfrm>
                <a:off x="972" y="1011"/>
                <a:ext cx="588"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62" name="Rectangle 42">
                <a:extLst>
                  <a:ext uri="{FF2B5EF4-FFF2-40B4-BE49-F238E27FC236}">
                    <a16:creationId xmlns:a16="http://schemas.microsoft.com/office/drawing/2014/main" id="{85129B91-4A2C-7D92-5D71-5D2DE0E2DD7F}"/>
                  </a:ext>
                </a:extLst>
              </p:cNvPr>
              <p:cNvSpPr>
                <a:spLocks noChangeArrowheads="1"/>
              </p:cNvSpPr>
              <p:nvPr/>
            </p:nvSpPr>
            <p:spPr bwMode="auto">
              <a:xfrm>
                <a:off x="972" y="1011"/>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163" name="Rectangle 43">
                <a:extLst>
                  <a:ext uri="{FF2B5EF4-FFF2-40B4-BE49-F238E27FC236}">
                    <a16:creationId xmlns:a16="http://schemas.microsoft.com/office/drawing/2014/main" id="{0169B1A1-E3F9-E5EA-BAC0-32C458A2EBD7}"/>
                  </a:ext>
                </a:extLst>
              </p:cNvPr>
              <p:cNvSpPr>
                <a:spLocks noChangeArrowheads="1"/>
              </p:cNvSpPr>
              <p:nvPr/>
            </p:nvSpPr>
            <p:spPr bwMode="auto">
              <a:xfrm>
                <a:off x="972" y="1122"/>
                <a:ext cx="588" cy="110"/>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64" name="Rectangle 44">
                <a:extLst>
                  <a:ext uri="{FF2B5EF4-FFF2-40B4-BE49-F238E27FC236}">
                    <a16:creationId xmlns:a16="http://schemas.microsoft.com/office/drawing/2014/main" id="{C4996F44-49A2-BE70-E16B-12155F30B480}"/>
                  </a:ext>
                </a:extLst>
              </p:cNvPr>
              <p:cNvSpPr>
                <a:spLocks noChangeArrowheads="1"/>
              </p:cNvSpPr>
              <p:nvPr/>
            </p:nvSpPr>
            <p:spPr bwMode="auto">
              <a:xfrm>
                <a:off x="972" y="1121"/>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165" name="Rectangle 45">
                <a:extLst>
                  <a:ext uri="{FF2B5EF4-FFF2-40B4-BE49-F238E27FC236}">
                    <a16:creationId xmlns:a16="http://schemas.microsoft.com/office/drawing/2014/main" id="{BB0D9B9E-9ABA-3D6A-8D92-77E90A9A6835}"/>
                  </a:ext>
                </a:extLst>
              </p:cNvPr>
              <p:cNvSpPr>
                <a:spLocks noChangeArrowheads="1"/>
              </p:cNvSpPr>
              <p:nvPr/>
            </p:nvSpPr>
            <p:spPr bwMode="auto">
              <a:xfrm>
                <a:off x="972" y="1232"/>
                <a:ext cx="588" cy="110"/>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66" name="Rectangle 46">
                <a:extLst>
                  <a:ext uri="{FF2B5EF4-FFF2-40B4-BE49-F238E27FC236}">
                    <a16:creationId xmlns:a16="http://schemas.microsoft.com/office/drawing/2014/main" id="{B86A7474-B902-0F22-E107-A3D1C02493F0}"/>
                  </a:ext>
                </a:extLst>
              </p:cNvPr>
              <p:cNvSpPr>
                <a:spLocks noChangeArrowheads="1"/>
              </p:cNvSpPr>
              <p:nvPr/>
            </p:nvSpPr>
            <p:spPr bwMode="auto">
              <a:xfrm>
                <a:off x="972" y="1231"/>
                <a:ext cx="365"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Function</a:t>
                </a:r>
                <a:endParaRPr lang="en-US" altLang="en-US" sz="1500">
                  <a:latin typeface="Arial" panose="020B0604020202020204" pitchFamily="34" charset="0"/>
                </a:endParaRPr>
              </a:p>
            </p:txBody>
          </p:sp>
          <p:sp>
            <p:nvSpPr>
              <p:cNvPr id="517167" name="Rectangle 47">
                <a:extLst>
                  <a:ext uri="{FF2B5EF4-FFF2-40B4-BE49-F238E27FC236}">
                    <a16:creationId xmlns:a16="http://schemas.microsoft.com/office/drawing/2014/main" id="{9BB4C239-44F8-03CE-0483-DBC648837EFE}"/>
                  </a:ext>
                </a:extLst>
              </p:cNvPr>
              <p:cNvSpPr>
                <a:spLocks noChangeArrowheads="1"/>
              </p:cNvSpPr>
              <p:nvPr/>
            </p:nvSpPr>
            <p:spPr bwMode="auto">
              <a:xfrm>
                <a:off x="1377" y="1231"/>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168" name="Rectangle 48">
                <a:extLst>
                  <a:ext uri="{FF2B5EF4-FFF2-40B4-BE49-F238E27FC236}">
                    <a16:creationId xmlns:a16="http://schemas.microsoft.com/office/drawing/2014/main" id="{8EEA2B79-9FC9-4C8D-0204-B2AB87449572}"/>
                  </a:ext>
                </a:extLst>
              </p:cNvPr>
              <p:cNvSpPr>
                <a:spLocks noChangeArrowheads="1"/>
              </p:cNvSpPr>
              <p:nvPr/>
            </p:nvSpPr>
            <p:spPr bwMode="auto">
              <a:xfrm>
                <a:off x="1577" y="1011"/>
                <a:ext cx="12" cy="33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69" name="Rectangle 49">
                <a:extLst>
                  <a:ext uri="{FF2B5EF4-FFF2-40B4-BE49-F238E27FC236}">
                    <a16:creationId xmlns:a16="http://schemas.microsoft.com/office/drawing/2014/main" id="{0AE09624-6AB5-5B5D-34F4-B2423B8C3B81}"/>
                  </a:ext>
                </a:extLst>
              </p:cNvPr>
              <p:cNvSpPr>
                <a:spLocks noChangeArrowheads="1"/>
              </p:cNvSpPr>
              <p:nvPr/>
            </p:nvSpPr>
            <p:spPr bwMode="auto">
              <a:xfrm>
                <a:off x="2243" y="1011"/>
                <a:ext cx="13" cy="33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70" name="Rectangle 50">
                <a:extLst>
                  <a:ext uri="{FF2B5EF4-FFF2-40B4-BE49-F238E27FC236}">
                    <a16:creationId xmlns:a16="http://schemas.microsoft.com/office/drawing/2014/main" id="{58063A56-CD9E-2151-AA77-227B1D0363C2}"/>
                  </a:ext>
                </a:extLst>
              </p:cNvPr>
              <p:cNvSpPr>
                <a:spLocks noChangeArrowheads="1"/>
              </p:cNvSpPr>
              <p:nvPr/>
            </p:nvSpPr>
            <p:spPr bwMode="auto">
              <a:xfrm>
                <a:off x="1577" y="1342"/>
                <a:ext cx="679" cy="6"/>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71" name="Rectangle 51">
                <a:extLst>
                  <a:ext uri="{FF2B5EF4-FFF2-40B4-BE49-F238E27FC236}">
                    <a16:creationId xmlns:a16="http://schemas.microsoft.com/office/drawing/2014/main" id="{6E6ADF82-6370-577C-382B-DF97CE32F1B5}"/>
                  </a:ext>
                </a:extLst>
              </p:cNvPr>
              <p:cNvSpPr>
                <a:spLocks noChangeArrowheads="1"/>
              </p:cNvSpPr>
              <p:nvPr/>
            </p:nvSpPr>
            <p:spPr bwMode="auto">
              <a:xfrm>
                <a:off x="1589" y="1011"/>
                <a:ext cx="654"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72" name="Rectangle 52">
                <a:extLst>
                  <a:ext uri="{FF2B5EF4-FFF2-40B4-BE49-F238E27FC236}">
                    <a16:creationId xmlns:a16="http://schemas.microsoft.com/office/drawing/2014/main" id="{A9F6AACB-81E1-7F18-8F0A-E97A607D3DDD}"/>
                  </a:ext>
                </a:extLst>
              </p:cNvPr>
              <p:cNvSpPr>
                <a:spLocks noChangeArrowheads="1"/>
              </p:cNvSpPr>
              <p:nvPr/>
            </p:nvSpPr>
            <p:spPr bwMode="auto">
              <a:xfrm>
                <a:off x="1589" y="1011"/>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173" name="Rectangle 53">
                <a:extLst>
                  <a:ext uri="{FF2B5EF4-FFF2-40B4-BE49-F238E27FC236}">
                    <a16:creationId xmlns:a16="http://schemas.microsoft.com/office/drawing/2014/main" id="{F54EFFF8-1925-467E-6C6F-69EF68CFF246}"/>
                  </a:ext>
                </a:extLst>
              </p:cNvPr>
              <p:cNvSpPr>
                <a:spLocks noChangeArrowheads="1"/>
              </p:cNvSpPr>
              <p:nvPr/>
            </p:nvSpPr>
            <p:spPr bwMode="auto">
              <a:xfrm>
                <a:off x="1589" y="1122"/>
                <a:ext cx="654" cy="110"/>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74" name="Rectangle 54">
                <a:extLst>
                  <a:ext uri="{FF2B5EF4-FFF2-40B4-BE49-F238E27FC236}">
                    <a16:creationId xmlns:a16="http://schemas.microsoft.com/office/drawing/2014/main" id="{E626BA43-6D71-7E7A-CBDE-C3DA0BB4E580}"/>
                  </a:ext>
                </a:extLst>
              </p:cNvPr>
              <p:cNvSpPr>
                <a:spLocks noChangeArrowheads="1"/>
              </p:cNvSpPr>
              <p:nvPr/>
            </p:nvSpPr>
            <p:spPr bwMode="auto">
              <a:xfrm>
                <a:off x="1589" y="1121"/>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175" name="Rectangle 55">
                <a:extLst>
                  <a:ext uri="{FF2B5EF4-FFF2-40B4-BE49-F238E27FC236}">
                    <a16:creationId xmlns:a16="http://schemas.microsoft.com/office/drawing/2014/main" id="{C9A3A821-ADCC-C18E-C687-E8D1AD23A7C5}"/>
                  </a:ext>
                </a:extLst>
              </p:cNvPr>
              <p:cNvSpPr>
                <a:spLocks noChangeArrowheads="1"/>
              </p:cNvSpPr>
              <p:nvPr/>
            </p:nvSpPr>
            <p:spPr bwMode="auto">
              <a:xfrm>
                <a:off x="1589" y="1232"/>
                <a:ext cx="654" cy="110"/>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76" name="Rectangle 56">
                <a:extLst>
                  <a:ext uri="{FF2B5EF4-FFF2-40B4-BE49-F238E27FC236}">
                    <a16:creationId xmlns:a16="http://schemas.microsoft.com/office/drawing/2014/main" id="{0F9F12E9-66EB-1C61-6AAB-9AE39F4C1F60}"/>
                  </a:ext>
                </a:extLst>
              </p:cNvPr>
              <p:cNvSpPr>
                <a:spLocks noChangeArrowheads="1"/>
              </p:cNvSpPr>
              <p:nvPr/>
            </p:nvSpPr>
            <p:spPr bwMode="auto">
              <a:xfrm>
                <a:off x="1589" y="1231"/>
                <a:ext cx="313"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Activity</a:t>
                </a:r>
                <a:endParaRPr lang="en-US" altLang="en-US" sz="1500">
                  <a:latin typeface="Arial" panose="020B0604020202020204" pitchFamily="34" charset="0"/>
                </a:endParaRPr>
              </a:p>
            </p:txBody>
          </p:sp>
          <p:sp>
            <p:nvSpPr>
              <p:cNvPr id="517177" name="Rectangle 57">
                <a:extLst>
                  <a:ext uri="{FF2B5EF4-FFF2-40B4-BE49-F238E27FC236}">
                    <a16:creationId xmlns:a16="http://schemas.microsoft.com/office/drawing/2014/main" id="{1B1573B5-EDDB-4B9A-7935-62CFEF12B3E8}"/>
                  </a:ext>
                </a:extLst>
              </p:cNvPr>
              <p:cNvSpPr>
                <a:spLocks noChangeArrowheads="1"/>
              </p:cNvSpPr>
              <p:nvPr/>
            </p:nvSpPr>
            <p:spPr bwMode="auto">
              <a:xfrm>
                <a:off x="1934" y="1234"/>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178" name="Rectangle 58">
                <a:extLst>
                  <a:ext uri="{FF2B5EF4-FFF2-40B4-BE49-F238E27FC236}">
                    <a16:creationId xmlns:a16="http://schemas.microsoft.com/office/drawing/2014/main" id="{A8E37498-75E0-58B6-3D4E-5F3A5AE9290B}"/>
                  </a:ext>
                </a:extLst>
              </p:cNvPr>
              <p:cNvSpPr>
                <a:spLocks noChangeArrowheads="1"/>
              </p:cNvSpPr>
              <p:nvPr/>
            </p:nvSpPr>
            <p:spPr bwMode="auto">
              <a:xfrm>
                <a:off x="2262" y="1011"/>
                <a:ext cx="11" cy="33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79" name="Rectangle 59">
                <a:extLst>
                  <a:ext uri="{FF2B5EF4-FFF2-40B4-BE49-F238E27FC236}">
                    <a16:creationId xmlns:a16="http://schemas.microsoft.com/office/drawing/2014/main" id="{A8C6BE1E-D2A6-3D64-60D7-B9E3F6140CE4}"/>
                  </a:ext>
                </a:extLst>
              </p:cNvPr>
              <p:cNvSpPr>
                <a:spLocks noChangeArrowheads="1"/>
              </p:cNvSpPr>
              <p:nvPr/>
            </p:nvSpPr>
            <p:spPr bwMode="auto">
              <a:xfrm>
                <a:off x="2892" y="1011"/>
                <a:ext cx="12" cy="33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80" name="Rectangle 60">
                <a:extLst>
                  <a:ext uri="{FF2B5EF4-FFF2-40B4-BE49-F238E27FC236}">
                    <a16:creationId xmlns:a16="http://schemas.microsoft.com/office/drawing/2014/main" id="{E5AEF2FE-3573-DB25-C60F-8881CB7C4C52}"/>
                  </a:ext>
                </a:extLst>
              </p:cNvPr>
              <p:cNvSpPr>
                <a:spLocks noChangeArrowheads="1"/>
              </p:cNvSpPr>
              <p:nvPr/>
            </p:nvSpPr>
            <p:spPr bwMode="auto">
              <a:xfrm>
                <a:off x="2262" y="1342"/>
                <a:ext cx="642" cy="6"/>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81" name="Rectangle 61">
                <a:extLst>
                  <a:ext uri="{FF2B5EF4-FFF2-40B4-BE49-F238E27FC236}">
                    <a16:creationId xmlns:a16="http://schemas.microsoft.com/office/drawing/2014/main" id="{E6A05CAB-A67F-392F-1BCF-FEA64B652733}"/>
                  </a:ext>
                </a:extLst>
              </p:cNvPr>
              <p:cNvSpPr>
                <a:spLocks noChangeArrowheads="1"/>
              </p:cNvSpPr>
              <p:nvPr/>
            </p:nvSpPr>
            <p:spPr bwMode="auto">
              <a:xfrm>
                <a:off x="2273" y="1011"/>
                <a:ext cx="619"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82" name="Rectangle 62">
                <a:extLst>
                  <a:ext uri="{FF2B5EF4-FFF2-40B4-BE49-F238E27FC236}">
                    <a16:creationId xmlns:a16="http://schemas.microsoft.com/office/drawing/2014/main" id="{AEAB9A08-92B6-E624-91FE-4E921F55891E}"/>
                  </a:ext>
                </a:extLst>
              </p:cNvPr>
              <p:cNvSpPr>
                <a:spLocks noChangeArrowheads="1"/>
              </p:cNvSpPr>
              <p:nvPr/>
            </p:nvSpPr>
            <p:spPr bwMode="auto">
              <a:xfrm>
                <a:off x="2273" y="1011"/>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183" name="Rectangle 63">
                <a:extLst>
                  <a:ext uri="{FF2B5EF4-FFF2-40B4-BE49-F238E27FC236}">
                    <a16:creationId xmlns:a16="http://schemas.microsoft.com/office/drawing/2014/main" id="{605B57EE-C598-6374-395F-0B0CE069B2D9}"/>
                  </a:ext>
                </a:extLst>
              </p:cNvPr>
              <p:cNvSpPr>
                <a:spLocks noChangeArrowheads="1"/>
              </p:cNvSpPr>
              <p:nvPr/>
            </p:nvSpPr>
            <p:spPr bwMode="auto">
              <a:xfrm>
                <a:off x="2273" y="1122"/>
                <a:ext cx="619" cy="110"/>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84" name="Rectangle 64">
                <a:extLst>
                  <a:ext uri="{FF2B5EF4-FFF2-40B4-BE49-F238E27FC236}">
                    <a16:creationId xmlns:a16="http://schemas.microsoft.com/office/drawing/2014/main" id="{19763048-1845-026A-5542-5B9931A3888A}"/>
                  </a:ext>
                </a:extLst>
              </p:cNvPr>
              <p:cNvSpPr>
                <a:spLocks noChangeArrowheads="1"/>
              </p:cNvSpPr>
              <p:nvPr/>
            </p:nvSpPr>
            <p:spPr bwMode="auto">
              <a:xfrm>
                <a:off x="2273" y="1121"/>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185" name="Rectangle 65">
                <a:extLst>
                  <a:ext uri="{FF2B5EF4-FFF2-40B4-BE49-F238E27FC236}">
                    <a16:creationId xmlns:a16="http://schemas.microsoft.com/office/drawing/2014/main" id="{D2D870E1-AD98-19C1-247C-BC3EC58D7943}"/>
                  </a:ext>
                </a:extLst>
              </p:cNvPr>
              <p:cNvSpPr>
                <a:spLocks noChangeArrowheads="1"/>
              </p:cNvSpPr>
              <p:nvPr/>
            </p:nvSpPr>
            <p:spPr bwMode="auto">
              <a:xfrm>
                <a:off x="2273" y="1232"/>
                <a:ext cx="619" cy="110"/>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86" name="Rectangle 66">
                <a:extLst>
                  <a:ext uri="{FF2B5EF4-FFF2-40B4-BE49-F238E27FC236}">
                    <a16:creationId xmlns:a16="http://schemas.microsoft.com/office/drawing/2014/main" id="{F7F29D3B-BE4B-8167-198D-A4A7B8E18C2D}"/>
                  </a:ext>
                </a:extLst>
              </p:cNvPr>
              <p:cNvSpPr>
                <a:spLocks noChangeArrowheads="1"/>
              </p:cNvSpPr>
              <p:nvPr/>
            </p:nvSpPr>
            <p:spPr bwMode="auto">
              <a:xfrm>
                <a:off x="2273" y="1231"/>
                <a:ext cx="255"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Phase</a:t>
                </a:r>
                <a:endParaRPr lang="en-US" altLang="en-US" sz="1500">
                  <a:latin typeface="Arial" panose="020B0604020202020204" pitchFamily="34" charset="0"/>
                </a:endParaRPr>
              </a:p>
            </p:txBody>
          </p:sp>
          <p:sp>
            <p:nvSpPr>
              <p:cNvPr id="517187" name="Rectangle 67">
                <a:extLst>
                  <a:ext uri="{FF2B5EF4-FFF2-40B4-BE49-F238E27FC236}">
                    <a16:creationId xmlns:a16="http://schemas.microsoft.com/office/drawing/2014/main" id="{365CB9FA-2585-BB70-D32F-E3BD968E30A9}"/>
                  </a:ext>
                </a:extLst>
              </p:cNvPr>
              <p:cNvSpPr>
                <a:spLocks noChangeArrowheads="1"/>
              </p:cNvSpPr>
              <p:nvPr/>
            </p:nvSpPr>
            <p:spPr bwMode="auto">
              <a:xfrm>
                <a:off x="2557" y="1231"/>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188" name="Rectangle 68">
                <a:extLst>
                  <a:ext uri="{FF2B5EF4-FFF2-40B4-BE49-F238E27FC236}">
                    <a16:creationId xmlns:a16="http://schemas.microsoft.com/office/drawing/2014/main" id="{91361A31-1635-6A88-84E7-3B2FB2F791CB}"/>
                  </a:ext>
                </a:extLst>
              </p:cNvPr>
              <p:cNvSpPr>
                <a:spLocks noChangeArrowheads="1"/>
              </p:cNvSpPr>
              <p:nvPr/>
            </p:nvSpPr>
            <p:spPr bwMode="auto">
              <a:xfrm>
                <a:off x="2910" y="1127"/>
                <a:ext cx="11"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89" name="Rectangle 69">
                <a:extLst>
                  <a:ext uri="{FF2B5EF4-FFF2-40B4-BE49-F238E27FC236}">
                    <a16:creationId xmlns:a16="http://schemas.microsoft.com/office/drawing/2014/main" id="{FE45AFAA-2D35-4196-DF94-0E112F5282C4}"/>
                  </a:ext>
                </a:extLst>
              </p:cNvPr>
              <p:cNvSpPr>
                <a:spLocks noChangeArrowheads="1"/>
              </p:cNvSpPr>
              <p:nvPr/>
            </p:nvSpPr>
            <p:spPr bwMode="auto">
              <a:xfrm>
                <a:off x="3493" y="1127"/>
                <a:ext cx="11"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90" name="Rectangle 70">
                <a:extLst>
                  <a:ext uri="{FF2B5EF4-FFF2-40B4-BE49-F238E27FC236}">
                    <a16:creationId xmlns:a16="http://schemas.microsoft.com/office/drawing/2014/main" id="{CA9AD7AE-B830-DEB4-BF36-AB1C5DD9D38F}"/>
                  </a:ext>
                </a:extLst>
              </p:cNvPr>
              <p:cNvSpPr>
                <a:spLocks noChangeArrowheads="1"/>
              </p:cNvSpPr>
              <p:nvPr/>
            </p:nvSpPr>
            <p:spPr bwMode="auto">
              <a:xfrm>
                <a:off x="2910" y="1238"/>
                <a:ext cx="594" cy="110"/>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91" name="Rectangle 71">
                <a:extLst>
                  <a:ext uri="{FF2B5EF4-FFF2-40B4-BE49-F238E27FC236}">
                    <a16:creationId xmlns:a16="http://schemas.microsoft.com/office/drawing/2014/main" id="{35EA1191-4496-D85A-0644-8BF50A6F4EC8}"/>
                  </a:ext>
                </a:extLst>
              </p:cNvPr>
              <p:cNvSpPr>
                <a:spLocks noChangeArrowheads="1"/>
              </p:cNvSpPr>
              <p:nvPr/>
            </p:nvSpPr>
            <p:spPr bwMode="auto">
              <a:xfrm>
                <a:off x="2921" y="1127"/>
                <a:ext cx="572"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92" name="Rectangle 72">
                <a:extLst>
                  <a:ext uri="{FF2B5EF4-FFF2-40B4-BE49-F238E27FC236}">
                    <a16:creationId xmlns:a16="http://schemas.microsoft.com/office/drawing/2014/main" id="{FC0BA481-4E1B-B2CE-19C3-A95AFBE98746}"/>
                  </a:ext>
                </a:extLst>
              </p:cNvPr>
              <p:cNvSpPr>
                <a:spLocks noChangeArrowheads="1"/>
              </p:cNvSpPr>
              <p:nvPr/>
            </p:nvSpPr>
            <p:spPr bwMode="auto">
              <a:xfrm>
                <a:off x="2921" y="1127"/>
                <a:ext cx="342"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External</a:t>
                </a:r>
                <a:endParaRPr lang="en-US" altLang="en-US" sz="1500">
                  <a:latin typeface="Arial" panose="020B0604020202020204" pitchFamily="34" charset="0"/>
                </a:endParaRPr>
              </a:p>
            </p:txBody>
          </p:sp>
          <p:sp>
            <p:nvSpPr>
              <p:cNvPr id="517193" name="Rectangle 73">
                <a:extLst>
                  <a:ext uri="{FF2B5EF4-FFF2-40B4-BE49-F238E27FC236}">
                    <a16:creationId xmlns:a16="http://schemas.microsoft.com/office/drawing/2014/main" id="{06DEA066-48C3-8B55-A853-53F9AD546940}"/>
                  </a:ext>
                </a:extLst>
              </p:cNvPr>
              <p:cNvSpPr>
                <a:spLocks noChangeArrowheads="1"/>
              </p:cNvSpPr>
              <p:nvPr/>
            </p:nvSpPr>
            <p:spPr bwMode="auto">
              <a:xfrm>
                <a:off x="3301" y="1127"/>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194" name="Rectangle 74">
                <a:extLst>
                  <a:ext uri="{FF2B5EF4-FFF2-40B4-BE49-F238E27FC236}">
                    <a16:creationId xmlns:a16="http://schemas.microsoft.com/office/drawing/2014/main" id="{E71EC617-E311-D74B-E684-74406918F449}"/>
                  </a:ext>
                </a:extLst>
              </p:cNvPr>
              <p:cNvSpPr>
                <a:spLocks noChangeArrowheads="1"/>
              </p:cNvSpPr>
              <p:nvPr/>
            </p:nvSpPr>
            <p:spPr bwMode="auto">
              <a:xfrm>
                <a:off x="3510" y="1127"/>
                <a:ext cx="11"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95" name="Rectangle 75">
                <a:extLst>
                  <a:ext uri="{FF2B5EF4-FFF2-40B4-BE49-F238E27FC236}">
                    <a16:creationId xmlns:a16="http://schemas.microsoft.com/office/drawing/2014/main" id="{4F4E5EAB-23CF-11F5-8BB3-A9BF0F0CCB27}"/>
                  </a:ext>
                </a:extLst>
              </p:cNvPr>
              <p:cNvSpPr>
                <a:spLocks noChangeArrowheads="1"/>
              </p:cNvSpPr>
              <p:nvPr/>
            </p:nvSpPr>
            <p:spPr bwMode="auto">
              <a:xfrm>
                <a:off x="4130" y="1127"/>
                <a:ext cx="11"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96" name="Rectangle 76">
                <a:extLst>
                  <a:ext uri="{FF2B5EF4-FFF2-40B4-BE49-F238E27FC236}">
                    <a16:creationId xmlns:a16="http://schemas.microsoft.com/office/drawing/2014/main" id="{6EE838F3-0A23-9B7E-5A79-76295FF63EF8}"/>
                  </a:ext>
                </a:extLst>
              </p:cNvPr>
              <p:cNvSpPr>
                <a:spLocks noChangeArrowheads="1"/>
              </p:cNvSpPr>
              <p:nvPr/>
            </p:nvSpPr>
            <p:spPr bwMode="auto">
              <a:xfrm>
                <a:off x="3510" y="1238"/>
                <a:ext cx="631" cy="110"/>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97" name="Rectangle 77">
                <a:extLst>
                  <a:ext uri="{FF2B5EF4-FFF2-40B4-BE49-F238E27FC236}">
                    <a16:creationId xmlns:a16="http://schemas.microsoft.com/office/drawing/2014/main" id="{4A951381-7D30-02FA-6FCD-1C4DF9B08D58}"/>
                  </a:ext>
                </a:extLst>
              </p:cNvPr>
              <p:cNvSpPr>
                <a:spLocks noChangeArrowheads="1"/>
              </p:cNvSpPr>
              <p:nvPr/>
            </p:nvSpPr>
            <p:spPr bwMode="auto">
              <a:xfrm>
                <a:off x="3521" y="1127"/>
                <a:ext cx="609"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198" name="Rectangle 78">
                <a:extLst>
                  <a:ext uri="{FF2B5EF4-FFF2-40B4-BE49-F238E27FC236}">
                    <a16:creationId xmlns:a16="http://schemas.microsoft.com/office/drawing/2014/main" id="{8A422BEE-6E01-DEBA-8EA8-53964075CF4C}"/>
                  </a:ext>
                </a:extLst>
              </p:cNvPr>
              <p:cNvSpPr>
                <a:spLocks noChangeArrowheads="1"/>
              </p:cNvSpPr>
              <p:nvPr/>
            </p:nvSpPr>
            <p:spPr bwMode="auto">
              <a:xfrm>
                <a:off x="3521" y="1127"/>
                <a:ext cx="313"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Internal</a:t>
                </a:r>
                <a:endParaRPr lang="en-US" altLang="en-US" sz="1500">
                  <a:latin typeface="Arial" panose="020B0604020202020204" pitchFamily="34" charset="0"/>
                </a:endParaRPr>
              </a:p>
            </p:txBody>
          </p:sp>
          <p:sp>
            <p:nvSpPr>
              <p:cNvPr id="517199" name="Rectangle 79">
                <a:extLst>
                  <a:ext uri="{FF2B5EF4-FFF2-40B4-BE49-F238E27FC236}">
                    <a16:creationId xmlns:a16="http://schemas.microsoft.com/office/drawing/2014/main" id="{4B89635B-D9C4-F5EA-C6A4-1991141241A7}"/>
                  </a:ext>
                </a:extLst>
              </p:cNvPr>
              <p:cNvSpPr>
                <a:spLocks noChangeArrowheads="1"/>
              </p:cNvSpPr>
              <p:nvPr/>
            </p:nvSpPr>
            <p:spPr bwMode="auto">
              <a:xfrm>
                <a:off x="3869" y="1127"/>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200" name="Rectangle 80">
                <a:extLst>
                  <a:ext uri="{FF2B5EF4-FFF2-40B4-BE49-F238E27FC236}">
                    <a16:creationId xmlns:a16="http://schemas.microsoft.com/office/drawing/2014/main" id="{FF2E4E46-07A2-66D5-9BA7-D0E20595B954}"/>
                  </a:ext>
                </a:extLst>
              </p:cNvPr>
              <p:cNvSpPr>
                <a:spLocks noChangeArrowheads="1"/>
              </p:cNvSpPr>
              <p:nvPr/>
            </p:nvSpPr>
            <p:spPr bwMode="auto">
              <a:xfrm>
                <a:off x="4147" y="1127"/>
                <a:ext cx="12" cy="22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01" name="Rectangle 81">
                <a:extLst>
                  <a:ext uri="{FF2B5EF4-FFF2-40B4-BE49-F238E27FC236}">
                    <a16:creationId xmlns:a16="http://schemas.microsoft.com/office/drawing/2014/main" id="{3DA7F09E-3FA0-EE0E-5DB0-4288B03379DA}"/>
                  </a:ext>
                </a:extLst>
              </p:cNvPr>
              <p:cNvSpPr>
                <a:spLocks noChangeArrowheads="1"/>
              </p:cNvSpPr>
              <p:nvPr/>
            </p:nvSpPr>
            <p:spPr bwMode="auto">
              <a:xfrm>
                <a:off x="4767" y="1127"/>
                <a:ext cx="6" cy="22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02" name="Rectangle 82">
                <a:extLst>
                  <a:ext uri="{FF2B5EF4-FFF2-40B4-BE49-F238E27FC236}">
                    <a16:creationId xmlns:a16="http://schemas.microsoft.com/office/drawing/2014/main" id="{D0B456C6-0112-D80A-C10C-66DA03E6BF8E}"/>
                  </a:ext>
                </a:extLst>
              </p:cNvPr>
              <p:cNvSpPr>
                <a:spLocks noChangeArrowheads="1"/>
              </p:cNvSpPr>
              <p:nvPr/>
            </p:nvSpPr>
            <p:spPr bwMode="auto">
              <a:xfrm>
                <a:off x="4159" y="1127"/>
                <a:ext cx="608" cy="111"/>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03" name="Rectangle 83">
                <a:extLst>
                  <a:ext uri="{FF2B5EF4-FFF2-40B4-BE49-F238E27FC236}">
                    <a16:creationId xmlns:a16="http://schemas.microsoft.com/office/drawing/2014/main" id="{68DDE03D-9DE9-218B-78B8-193B517DC6BB}"/>
                  </a:ext>
                </a:extLst>
              </p:cNvPr>
              <p:cNvSpPr>
                <a:spLocks noChangeArrowheads="1"/>
              </p:cNvSpPr>
              <p:nvPr/>
            </p:nvSpPr>
            <p:spPr bwMode="auto">
              <a:xfrm>
                <a:off x="4159" y="1127"/>
                <a:ext cx="381"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Between </a:t>
                </a:r>
                <a:endParaRPr lang="en-US" altLang="en-US" sz="1500">
                  <a:latin typeface="Arial" panose="020B0604020202020204" pitchFamily="34" charset="0"/>
                </a:endParaRPr>
              </a:p>
            </p:txBody>
          </p:sp>
          <p:sp>
            <p:nvSpPr>
              <p:cNvPr id="517204" name="Rectangle 84">
                <a:extLst>
                  <a:ext uri="{FF2B5EF4-FFF2-40B4-BE49-F238E27FC236}">
                    <a16:creationId xmlns:a16="http://schemas.microsoft.com/office/drawing/2014/main" id="{AC243014-18EE-231B-D45F-EB95E56EB37A}"/>
                  </a:ext>
                </a:extLst>
              </p:cNvPr>
              <p:cNvSpPr>
                <a:spLocks noChangeArrowheads="1"/>
              </p:cNvSpPr>
              <p:nvPr/>
            </p:nvSpPr>
            <p:spPr bwMode="auto">
              <a:xfrm>
                <a:off x="4581" y="1127"/>
                <a:ext cx="2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a:t>
                </a:r>
                <a:endParaRPr lang="en-US" altLang="en-US" sz="1500">
                  <a:latin typeface="Arial" panose="020B0604020202020204" pitchFamily="34" charset="0"/>
                </a:endParaRPr>
              </a:p>
            </p:txBody>
          </p:sp>
          <p:sp>
            <p:nvSpPr>
              <p:cNvPr id="517205" name="Rectangle 85">
                <a:extLst>
                  <a:ext uri="{FF2B5EF4-FFF2-40B4-BE49-F238E27FC236}">
                    <a16:creationId xmlns:a16="http://schemas.microsoft.com/office/drawing/2014/main" id="{D6179AC3-2391-918E-F74D-5E6675A99A7D}"/>
                  </a:ext>
                </a:extLst>
              </p:cNvPr>
              <p:cNvSpPr>
                <a:spLocks noChangeArrowheads="1"/>
              </p:cNvSpPr>
              <p:nvPr/>
            </p:nvSpPr>
            <p:spPr bwMode="auto">
              <a:xfrm>
                <a:off x="4613" y="1127"/>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206" name="Rectangle 86">
                <a:extLst>
                  <a:ext uri="{FF2B5EF4-FFF2-40B4-BE49-F238E27FC236}">
                    <a16:creationId xmlns:a16="http://schemas.microsoft.com/office/drawing/2014/main" id="{91A19CF2-4AB1-3D34-A983-BD7ECE9E99B1}"/>
                  </a:ext>
                </a:extLst>
              </p:cNvPr>
              <p:cNvSpPr>
                <a:spLocks noChangeArrowheads="1"/>
              </p:cNvSpPr>
              <p:nvPr/>
            </p:nvSpPr>
            <p:spPr bwMode="auto">
              <a:xfrm>
                <a:off x="4159" y="1238"/>
                <a:ext cx="608" cy="110"/>
              </a:xfrm>
              <a:prstGeom prst="rect">
                <a:avLst/>
              </a:prstGeom>
              <a:solidFill>
                <a:srgbClr val="F3F3F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07" name="Rectangle 87">
                <a:extLst>
                  <a:ext uri="{FF2B5EF4-FFF2-40B4-BE49-F238E27FC236}">
                    <a16:creationId xmlns:a16="http://schemas.microsoft.com/office/drawing/2014/main" id="{9C7831AB-5A9A-3163-AF56-08DF8DD934B4}"/>
                  </a:ext>
                </a:extLst>
              </p:cNvPr>
              <p:cNvSpPr>
                <a:spLocks noChangeArrowheads="1"/>
              </p:cNvSpPr>
              <p:nvPr/>
            </p:nvSpPr>
            <p:spPr bwMode="auto">
              <a:xfrm>
                <a:off x="4159" y="1237"/>
                <a:ext cx="32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Product</a:t>
                </a:r>
                <a:endParaRPr lang="en-US" altLang="en-US" sz="1500">
                  <a:latin typeface="Arial" panose="020B0604020202020204" pitchFamily="34" charset="0"/>
                </a:endParaRPr>
              </a:p>
            </p:txBody>
          </p:sp>
          <p:sp>
            <p:nvSpPr>
              <p:cNvPr id="517208" name="Rectangle 88">
                <a:extLst>
                  <a:ext uri="{FF2B5EF4-FFF2-40B4-BE49-F238E27FC236}">
                    <a16:creationId xmlns:a16="http://schemas.microsoft.com/office/drawing/2014/main" id="{9E99AA0E-52BC-5917-C1A2-8A8D70AC96DC}"/>
                  </a:ext>
                </a:extLst>
              </p:cNvPr>
              <p:cNvSpPr>
                <a:spLocks noChangeArrowheads="1"/>
              </p:cNvSpPr>
              <p:nvPr/>
            </p:nvSpPr>
            <p:spPr bwMode="auto">
              <a:xfrm>
                <a:off x="4522" y="1237"/>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209" name="Rectangle 89">
                <a:extLst>
                  <a:ext uri="{FF2B5EF4-FFF2-40B4-BE49-F238E27FC236}">
                    <a16:creationId xmlns:a16="http://schemas.microsoft.com/office/drawing/2014/main" id="{0EEF016C-DB5D-89E8-674C-4551CC6D7A28}"/>
                  </a:ext>
                </a:extLst>
              </p:cNvPr>
              <p:cNvSpPr>
                <a:spLocks noChangeArrowheads="1"/>
              </p:cNvSpPr>
              <p:nvPr/>
            </p:nvSpPr>
            <p:spPr bwMode="auto">
              <a:xfrm>
                <a:off x="949" y="1122"/>
                <a:ext cx="1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10" name="Rectangle 90">
                <a:extLst>
                  <a:ext uri="{FF2B5EF4-FFF2-40B4-BE49-F238E27FC236}">
                    <a16:creationId xmlns:a16="http://schemas.microsoft.com/office/drawing/2014/main" id="{2E11CDCA-A147-960B-1937-3AB7F53FE74F}"/>
                  </a:ext>
                </a:extLst>
              </p:cNvPr>
              <p:cNvSpPr>
                <a:spLocks noChangeArrowheads="1"/>
              </p:cNvSpPr>
              <p:nvPr/>
            </p:nvSpPr>
            <p:spPr bwMode="auto">
              <a:xfrm>
                <a:off x="1571" y="1122"/>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11" name="Rectangle 91">
                <a:extLst>
                  <a:ext uri="{FF2B5EF4-FFF2-40B4-BE49-F238E27FC236}">
                    <a16:creationId xmlns:a16="http://schemas.microsoft.com/office/drawing/2014/main" id="{0605C288-7C19-66CC-DCA5-726D41A7AE64}"/>
                  </a:ext>
                </a:extLst>
              </p:cNvPr>
              <p:cNvSpPr>
                <a:spLocks noChangeArrowheads="1"/>
              </p:cNvSpPr>
              <p:nvPr/>
            </p:nvSpPr>
            <p:spPr bwMode="auto">
              <a:xfrm>
                <a:off x="2256" y="1122"/>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12" name="Rectangle 92">
                <a:extLst>
                  <a:ext uri="{FF2B5EF4-FFF2-40B4-BE49-F238E27FC236}">
                    <a16:creationId xmlns:a16="http://schemas.microsoft.com/office/drawing/2014/main" id="{F4808F1D-69A4-A942-53D5-50DD5F5EA09A}"/>
                  </a:ext>
                </a:extLst>
              </p:cNvPr>
              <p:cNvSpPr>
                <a:spLocks noChangeArrowheads="1"/>
              </p:cNvSpPr>
              <p:nvPr/>
            </p:nvSpPr>
            <p:spPr bwMode="auto">
              <a:xfrm>
                <a:off x="2904" y="1122"/>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13" name="Rectangle 93">
                <a:extLst>
                  <a:ext uri="{FF2B5EF4-FFF2-40B4-BE49-F238E27FC236}">
                    <a16:creationId xmlns:a16="http://schemas.microsoft.com/office/drawing/2014/main" id="{0829DBCF-E60B-8137-F016-1370E92E2A6F}"/>
                  </a:ext>
                </a:extLst>
              </p:cNvPr>
              <p:cNvSpPr>
                <a:spLocks noChangeArrowheads="1"/>
              </p:cNvSpPr>
              <p:nvPr/>
            </p:nvSpPr>
            <p:spPr bwMode="auto">
              <a:xfrm>
                <a:off x="2910" y="1122"/>
                <a:ext cx="594"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14" name="Rectangle 94">
                <a:extLst>
                  <a:ext uri="{FF2B5EF4-FFF2-40B4-BE49-F238E27FC236}">
                    <a16:creationId xmlns:a16="http://schemas.microsoft.com/office/drawing/2014/main" id="{59105436-103A-E697-1452-F1665607D53F}"/>
                  </a:ext>
                </a:extLst>
              </p:cNvPr>
              <p:cNvSpPr>
                <a:spLocks noChangeArrowheads="1"/>
              </p:cNvSpPr>
              <p:nvPr/>
            </p:nvSpPr>
            <p:spPr bwMode="auto">
              <a:xfrm>
                <a:off x="3504" y="1122"/>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15" name="Rectangle 95">
                <a:extLst>
                  <a:ext uri="{FF2B5EF4-FFF2-40B4-BE49-F238E27FC236}">
                    <a16:creationId xmlns:a16="http://schemas.microsoft.com/office/drawing/2014/main" id="{D1369D06-FBED-493A-4B0D-7998C68C3FAE}"/>
                  </a:ext>
                </a:extLst>
              </p:cNvPr>
              <p:cNvSpPr>
                <a:spLocks noChangeArrowheads="1"/>
              </p:cNvSpPr>
              <p:nvPr/>
            </p:nvSpPr>
            <p:spPr bwMode="auto">
              <a:xfrm>
                <a:off x="3510" y="1122"/>
                <a:ext cx="631"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16" name="Rectangle 96">
                <a:extLst>
                  <a:ext uri="{FF2B5EF4-FFF2-40B4-BE49-F238E27FC236}">
                    <a16:creationId xmlns:a16="http://schemas.microsoft.com/office/drawing/2014/main" id="{196AB042-CF8A-22DB-9DC3-474186356073}"/>
                  </a:ext>
                </a:extLst>
              </p:cNvPr>
              <p:cNvSpPr>
                <a:spLocks noChangeArrowheads="1"/>
              </p:cNvSpPr>
              <p:nvPr/>
            </p:nvSpPr>
            <p:spPr bwMode="auto">
              <a:xfrm>
                <a:off x="4141" y="1122"/>
                <a:ext cx="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17" name="Rectangle 97">
                <a:extLst>
                  <a:ext uri="{FF2B5EF4-FFF2-40B4-BE49-F238E27FC236}">
                    <a16:creationId xmlns:a16="http://schemas.microsoft.com/office/drawing/2014/main" id="{05E0FDFE-1760-EAC1-0AB1-C07072A2E168}"/>
                  </a:ext>
                </a:extLst>
              </p:cNvPr>
              <p:cNvSpPr>
                <a:spLocks noChangeArrowheads="1"/>
              </p:cNvSpPr>
              <p:nvPr/>
            </p:nvSpPr>
            <p:spPr bwMode="auto">
              <a:xfrm>
                <a:off x="4147" y="1122"/>
                <a:ext cx="626"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18" name="Rectangle 98">
                <a:extLst>
                  <a:ext uri="{FF2B5EF4-FFF2-40B4-BE49-F238E27FC236}">
                    <a16:creationId xmlns:a16="http://schemas.microsoft.com/office/drawing/2014/main" id="{4C1E7E9C-9451-1BB5-61BF-B8F6F50311B9}"/>
                  </a:ext>
                </a:extLst>
              </p:cNvPr>
              <p:cNvSpPr>
                <a:spLocks noChangeArrowheads="1"/>
              </p:cNvSpPr>
              <p:nvPr/>
            </p:nvSpPr>
            <p:spPr bwMode="auto">
              <a:xfrm>
                <a:off x="4773" y="1122"/>
                <a:ext cx="17" cy="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19" name="Rectangle 99">
                <a:extLst>
                  <a:ext uri="{FF2B5EF4-FFF2-40B4-BE49-F238E27FC236}">
                    <a16:creationId xmlns:a16="http://schemas.microsoft.com/office/drawing/2014/main" id="{3E22C1B2-BEDC-4EF3-DC42-87F5C076F657}"/>
                  </a:ext>
                </a:extLst>
              </p:cNvPr>
              <p:cNvSpPr>
                <a:spLocks noChangeArrowheads="1"/>
              </p:cNvSpPr>
              <p:nvPr/>
            </p:nvSpPr>
            <p:spPr bwMode="auto">
              <a:xfrm>
                <a:off x="949" y="1127"/>
                <a:ext cx="17"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20" name="Rectangle 100">
                <a:extLst>
                  <a:ext uri="{FF2B5EF4-FFF2-40B4-BE49-F238E27FC236}">
                    <a16:creationId xmlns:a16="http://schemas.microsoft.com/office/drawing/2014/main" id="{C512394D-1AA0-3ACE-AA97-67C73F02389B}"/>
                  </a:ext>
                </a:extLst>
              </p:cNvPr>
              <p:cNvSpPr>
                <a:spLocks noChangeArrowheads="1"/>
              </p:cNvSpPr>
              <p:nvPr/>
            </p:nvSpPr>
            <p:spPr bwMode="auto">
              <a:xfrm>
                <a:off x="1571" y="1127"/>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21" name="Rectangle 101">
                <a:extLst>
                  <a:ext uri="{FF2B5EF4-FFF2-40B4-BE49-F238E27FC236}">
                    <a16:creationId xmlns:a16="http://schemas.microsoft.com/office/drawing/2014/main" id="{FA61A018-3F04-9E7D-C40B-D0B6788CD6A2}"/>
                  </a:ext>
                </a:extLst>
              </p:cNvPr>
              <p:cNvSpPr>
                <a:spLocks noChangeArrowheads="1"/>
              </p:cNvSpPr>
              <p:nvPr/>
            </p:nvSpPr>
            <p:spPr bwMode="auto">
              <a:xfrm>
                <a:off x="2256" y="1127"/>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22" name="Rectangle 102">
                <a:extLst>
                  <a:ext uri="{FF2B5EF4-FFF2-40B4-BE49-F238E27FC236}">
                    <a16:creationId xmlns:a16="http://schemas.microsoft.com/office/drawing/2014/main" id="{5337F9DF-108A-2E1E-10C4-BEB1D4991EE1}"/>
                  </a:ext>
                </a:extLst>
              </p:cNvPr>
              <p:cNvSpPr>
                <a:spLocks noChangeArrowheads="1"/>
              </p:cNvSpPr>
              <p:nvPr/>
            </p:nvSpPr>
            <p:spPr bwMode="auto">
              <a:xfrm>
                <a:off x="2904" y="1127"/>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23" name="Rectangle 103">
                <a:extLst>
                  <a:ext uri="{FF2B5EF4-FFF2-40B4-BE49-F238E27FC236}">
                    <a16:creationId xmlns:a16="http://schemas.microsoft.com/office/drawing/2014/main" id="{9480DB1E-D51F-48C0-07D0-A6CE96712BD5}"/>
                  </a:ext>
                </a:extLst>
              </p:cNvPr>
              <p:cNvSpPr>
                <a:spLocks noChangeArrowheads="1"/>
              </p:cNvSpPr>
              <p:nvPr/>
            </p:nvSpPr>
            <p:spPr bwMode="auto">
              <a:xfrm>
                <a:off x="3504" y="1127"/>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24" name="Rectangle 104">
                <a:extLst>
                  <a:ext uri="{FF2B5EF4-FFF2-40B4-BE49-F238E27FC236}">
                    <a16:creationId xmlns:a16="http://schemas.microsoft.com/office/drawing/2014/main" id="{9F1095FE-AAEF-4593-2219-C6F543B1F290}"/>
                  </a:ext>
                </a:extLst>
              </p:cNvPr>
              <p:cNvSpPr>
                <a:spLocks noChangeArrowheads="1"/>
              </p:cNvSpPr>
              <p:nvPr/>
            </p:nvSpPr>
            <p:spPr bwMode="auto">
              <a:xfrm>
                <a:off x="4141" y="1127"/>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25" name="Rectangle 105">
                <a:extLst>
                  <a:ext uri="{FF2B5EF4-FFF2-40B4-BE49-F238E27FC236}">
                    <a16:creationId xmlns:a16="http://schemas.microsoft.com/office/drawing/2014/main" id="{62DC27C3-1889-8055-5BDD-CF1E66E64307}"/>
                  </a:ext>
                </a:extLst>
              </p:cNvPr>
              <p:cNvSpPr>
                <a:spLocks noChangeArrowheads="1"/>
              </p:cNvSpPr>
              <p:nvPr/>
            </p:nvSpPr>
            <p:spPr bwMode="auto">
              <a:xfrm>
                <a:off x="4773" y="1127"/>
                <a:ext cx="17"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26" name="Rectangle 106">
                <a:extLst>
                  <a:ext uri="{FF2B5EF4-FFF2-40B4-BE49-F238E27FC236}">
                    <a16:creationId xmlns:a16="http://schemas.microsoft.com/office/drawing/2014/main" id="{9773754F-75AF-F5FF-BBBC-ED16004F7ADD}"/>
                  </a:ext>
                </a:extLst>
              </p:cNvPr>
              <p:cNvSpPr>
                <a:spLocks noChangeArrowheads="1"/>
              </p:cNvSpPr>
              <p:nvPr/>
            </p:nvSpPr>
            <p:spPr bwMode="auto">
              <a:xfrm>
                <a:off x="2273" y="1354"/>
                <a:ext cx="30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System</a:t>
                </a:r>
                <a:endParaRPr lang="en-US" altLang="en-US" sz="1500">
                  <a:latin typeface="Arial" panose="020B0604020202020204" pitchFamily="34" charset="0"/>
                </a:endParaRPr>
              </a:p>
            </p:txBody>
          </p:sp>
          <p:sp>
            <p:nvSpPr>
              <p:cNvPr id="517227" name="Rectangle 107">
                <a:extLst>
                  <a:ext uri="{FF2B5EF4-FFF2-40B4-BE49-F238E27FC236}">
                    <a16:creationId xmlns:a16="http://schemas.microsoft.com/office/drawing/2014/main" id="{F2220DCD-18F7-2B4E-FBDC-47761D6B17D5}"/>
                  </a:ext>
                </a:extLst>
              </p:cNvPr>
              <p:cNvSpPr>
                <a:spLocks noChangeArrowheads="1"/>
              </p:cNvSpPr>
              <p:nvPr/>
            </p:nvSpPr>
            <p:spPr bwMode="auto">
              <a:xfrm>
                <a:off x="2616" y="1354"/>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228" name="Rectangle 108">
                <a:extLst>
                  <a:ext uri="{FF2B5EF4-FFF2-40B4-BE49-F238E27FC236}">
                    <a16:creationId xmlns:a16="http://schemas.microsoft.com/office/drawing/2014/main" id="{736E8962-EAA4-52CA-C354-63A98917D3F5}"/>
                  </a:ext>
                </a:extLst>
              </p:cNvPr>
              <p:cNvSpPr>
                <a:spLocks noChangeArrowheads="1"/>
              </p:cNvSpPr>
              <p:nvPr/>
            </p:nvSpPr>
            <p:spPr bwMode="auto">
              <a:xfrm>
                <a:off x="2921" y="1356"/>
                <a:ext cx="44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Possible to </a:t>
                </a:r>
                <a:endParaRPr lang="en-US" altLang="en-US" sz="1500">
                  <a:latin typeface="Arial" panose="020B0604020202020204" pitchFamily="34" charset="0"/>
                </a:endParaRPr>
              </a:p>
            </p:txBody>
          </p:sp>
          <p:sp>
            <p:nvSpPr>
              <p:cNvPr id="517229" name="Rectangle 109">
                <a:extLst>
                  <a:ext uri="{FF2B5EF4-FFF2-40B4-BE49-F238E27FC236}">
                    <a16:creationId xmlns:a16="http://schemas.microsoft.com/office/drawing/2014/main" id="{082A9E8F-06F5-99D7-2FB1-90E0A9066C4B}"/>
                  </a:ext>
                </a:extLst>
              </p:cNvPr>
              <p:cNvSpPr>
                <a:spLocks noChangeArrowheads="1"/>
              </p:cNvSpPr>
              <p:nvPr/>
            </p:nvSpPr>
            <p:spPr bwMode="auto">
              <a:xfrm>
                <a:off x="2921" y="1467"/>
                <a:ext cx="27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Control</a:t>
                </a:r>
                <a:endParaRPr lang="en-US" altLang="en-US" sz="1500">
                  <a:latin typeface="Arial" panose="020B0604020202020204" pitchFamily="34" charset="0"/>
                </a:endParaRPr>
              </a:p>
            </p:txBody>
          </p:sp>
          <p:sp>
            <p:nvSpPr>
              <p:cNvPr id="517230" name="Rectangle 110">
                <a:extLst>
                  <a:ext uri="{FF2B5EF4-FFF2-40B4-BE49-F238E27FC236}">
                    <a16:creationId xmlns:a16="http://schemas.microsoft.com/office/drawing/2014/main" id="{3AD733E8-6961-6F39-9031-7370C4BD0D29}"/>
                  </a:ext>
                </a:extLst>
              </p:cNvPr>
              <p:cNvSpPr>
                <a:spLocks noChangeArrowheads="1"/>
              </p:cNvSpPr>
              <p:nvPr/>
            </p:nvSpPr>
            <p:spPr bwMode="auto">
              <a:xfrm>
                <a:off x="3231" y="1467"/>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231" name="Rectangle 111">
                <a:extLst>
                  <a:ext uri="{FF2B5EF4-FFF2-40B4-BE49-F238E27FC236}">
                    <a16:creationId xmlns:a16="http://schemas.microsoft.com/office/drawing/2014/main" id="{3DB783DB-D4B9-E6AB-34A1-14460ECFD763}"/>
                  </a:ext>
                </a:extLst>
              </p:cNvPr>
              <p:cNvSpPr>
                <a:spLocks noChangeArrowheads="1"/>
              </p:cNvSpPr>
              <p:nvPr/>
            </p:nvSpPr>
            <p:spPr bwMode="auto">
              <a:xfrm>
                <a:off x="3521" y="1356"/>
                <a:ext cx="44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Possible to </a:t>
                </a:r>
                <a:endParaRPr lang="en-US" altLang="en-US" sz="1500">
                  <a:latin typeface="Arial" panose="020B0604020202020204" pitchFamily="34" charset="0"/>
                </a:endParaRPr>
              </a:p>
            </p:txBody>
          </p:sp>
          <p:sp>
            <p:nvSpPr>
              <p:cNvPr id="517232" name="Rectangle 112">
                <a:extLst>
                  <a:ext uri="{FF2B5EF4-FFF2-40B4-BE49-F238E27FC236}">
                    <a16:creationId xmlns:a16="http://schemas.microsoft.com/office/drawing/2014/main" id="{742E4BBE-BDB7-99B8-DBFC-FF0AE497D4DE}"/>
                  </a:ext>
                </a:extLst>
              </p:cNvPr>
              <p:cNvSpPr>
                <a:spLocks noChangeArrowheads="1"/>
              </p:cNvSpPr>
              <p:nvPr/>
            </p:nvSpPr>
            <p:spPr bwMode="auto">
              <a:xfrm>
                <a:off x="3521" y="1467"/>
                <a:ext cx="280"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Control</a:t>
                </a:r>
                <a:endParaRPr lang="en-US" altLang="en-US" sz="1500">
                  <a:latin typeface="Arial" panose="020B0604020202020204" pitchFamily="34" charset="0"/>
                </a:endParaRPr>
              </a:p>
            </p:txBody>
          </p:sp>
          <p:sp>
            <p:nvSpPr>
              <p:cNvPr id="517233" name="Rectangle 113">
                <a:extLst>
                  <a:ext uri="{FF2B5EF4-FFF2-40B4-BE49-F238E27FC236}">
                    <a16:creationId xmlns:a16="http://schemas.microsoft.com/office/drawing/2014/main" id="{CDC9C7AA-775B-8AA0-E138-C17B146BEFB9}"/>
                  </a:ext>
                </a:extLst>
              </p:cNvPr>
              <p:cNvSpPr>
                <a:spLocks noChangeArrowheads="1"/>
              </p:cNvSpPr>
              <p:nvPr/>
            </p:nvSpPr>
            <p:spPr bwMode="auto">
              <a:xfrm>
                <a:off x="3831" y="1467"/>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234" name="Rectangle 114">
                <a:extLst>
                  <a:ext uri="{FF2B5EF4-FFF2-40B4-BE49-F238E27FC236}">
                    <a16:creationId xmlns:a16="http://schemas.microsoft.com/office/drawing/2014/main" id="{E01F7193-3E4E-9220-1C59-DFEB9120F8F4}"/>
                  </a:ext>
                </a:extLst>
              </p:cNvPr>
              <p:cNvSpPr>
                <a:spLocks noChangeArrowheads="1"/>
              </p:cNvSpPr>
              <p:nvPr/>
            </p:nvSpPr>
            <p:spPr bwMode="auto">
              <a:xfrm>
                <a:off x="4159" y="1356"/>
                <a:ext cx="44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Possible to </a:t>
                </a:r>
                <a:endParaRPr lang="en-US" altLang="en-US" sz="1500">
                  <a:latin typeface="Arial" panose="020B0604020202020204" pitchFamily="34" charset="0"/>
                </a:endParaRPr>
              </a:p>
            </p:txBody>
          </p:sp>
          <p:sp>
            <p:nvSpPr>
              <p:cNvPr id="517235" name="Rectangle 115">
                <a:extLst>
                  <a:ext uri="{FF2B5EF4-FFF2-40B4-BE49-F238E27FC236}">
                    <a16:creationId xmlns:a16="http://schemas.microsoft.com/office/drawing/2014/main" id="{697C4804-0C0F-AB61-CCC3-80CBA6CEADA8}"/>
                  </a:ext>
                </a:extLst>
              </p:cNvPr>
              <p:cNvSpPr>
                <a:spLocks noChangeArrowheads="1"/>
              </p:cNvSpPr>
              <p:nvPr/>
            </p:nvSpPr>
            <p:spPr bwMode="auto">
              <a:xfrm>
                <a:off x="4159" y="1467"/>
                <a:ext cx="280"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Control</a:t>
                </a:r>
                <a:endParaRPr lang="en-US" altLang="en-US" sz="1500">
                  <a:latin typeface="Arial" panose="020B0604020202020204" pitchFamily="34" charset="0"/>
                </a:endParaRPr>
              </a:p>
            </p:txBody>
          </p:sp>
          <p:sp>
            <p:nvSpPr>
              <p:cNvPr id="517236" name="Rectangle 116">
                <a:extLst>
                  <a:ext uri="{FF2B5EF4-FFF2-40B4-BE49-F238E27FC236}">
                    <a16:creationId xmlns:a16="http://schemas.microsoft.com/office/drawing/2014/main" id="{2E8A2CAE-C425-01FC-5032-C26E499FC6D1}"/>
                  </a:ext>
                </a:extLst>
              </p:cNvPr>
              <p:cNvSpPr>
                <a:spLocks noChangeArrowheads="1"/>
              </p:cNvSpPr>
              <p:nvPr/>
            </p:nvSpPr>
            <p:spPr bwMode="auto">
              <a:xfrm>
                <a:off x="4469" y="1467"/>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237" name="Rectangle 117">
                <a:extLst>
                  <a:ext uri="{FF2B5EF4-FFF2-40B4-BE49-F238E27FC236}">
                    <a16:creationId xmlns:a16="http://schemas.microsoft.com/office/drawing/2014/main" id="{22F55EA5-115B-45E2-ADC4-56C488630E61}"/>
                  </a:ext>
                </a:extLst>
              </p:cNvPr>
              <p:cNvSpPr>
                <a:spLocks noChangeArrowheads="1"/>
              </p:cNvSpPr>
              <p:nvPr/>
            </p:nvSpPr>
            <p:spPr bwMode="auto">
              <a:xfrm>
                <a:off x="949" y="1348"/>
                <a:ext cx="1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38" name="Rectangle 118">
                <a:extLst>
                  <a:ext uri="{FF2B5EF4-FFF2-40B4-BE49-F238E27FC236}">
                    <a16:creationId xmlns:a16="http://schemas.microsoft.com/office/drawing/2014/main" id="{EF595FB2-2E62-2D46-E6C7-2CED82C71C32}"/>
                  </a:ext>
                </a:extLst>
              </p:cNvPr>
              <p:cNvSpPr>
                <a:spLocks noChangeArrowheads="1"/>
              </p:cNvSpPr>
              <p:nvPr/>
            </p:nvSpPr>
            <p:spPr bwMode="auto">
              <a:xfrm>
                <a:off x="966" y="1348"/>
                <a:ext cx="60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39" name="Rectangle 119">
                <a:extLst>
                  <a:ext uri="{FF2B5EF4-FFF2-40B4-BE49-F238E27FC236}">
                    <a16:creationId xmlns:a16="http://schemas.microsoft.com/office/drawing/2014/main" id="{BF3F44D0-DAE0-6BF8-E894-3E3A49CB2B2E}"/>
                  </a:ext>
                </a:extLst>
              </p:cNvPr>
              <p:cNvSpPr>
                <a:spLocks noChangeArrowheads="1"/>
              </p:cNvSpPr>
              <p:nvPr/>
            </p:nvSpPr>
            <p:spPr bwMode="auto">
              <a:xfrm>
                <a:off x="1571" y="134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40" name="Rectangle 120">
                <a:extLst>
                  <a:ext uri="{FF2B5EF4-FFF2-40B4-BE49-F238E27FC236}">
                    <a16:creationId xmlns:a16="http://schemas.microsoft.com/office/drawing/2014/main" id="{18BEEA51-5100-F75C-1451-5669607EB941}"/>
                  </a:ext>
                </a:extLst>
              </p:cNvPr>
              <p:cNvSpPr>
                <a:spLocks noChangeArrowheads="1"/>
              </p:cNvSpPr>
              <p:nvPr/>
            </p:nvSpPr>
            <p:spPr bwMode="auto">
              <a:xfrm>
                <a:off x="1577" y="1348"/>
                <a:ext cx="679"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41" name="Rectangle 121">
                <a:extLst>
                  <a:ext uri="{FF2B5EF4-FFF2-40B4-BE49-F238E27FC236}">
                    <a16:creationId xmlns:a16="http://schemas.microsoft.com/office/drawing/2014/main" id="{20796988-5F8A-D753-C825-EEDCD63B345B}"/>
                  </a:ext>
                </a:extLst>
              </p:cNvPr>
              <p:cNvSpPr>
                <a:spLocks noChangeArrowheads="1"/>
              </p:cNvSpPr>
              <p:nvPr/>
            </p:nvSpPr>
            <p:spPr bwMode="auto">
              <a:xfrm>
                <a:off x="2256" y="134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42" name="Rectangle 122">
                <a:extLst>
                  <a:ext uri="{FF2B5EF4-FFF2-40B4-BE49-F238E27FC236}">
                    <a16:creationId xmlns:a16="http://schemas.microsoft.com/office/drawing/2014/main" id="{8E20D2F4-995F-0D69-870D-AA3178C6DA6B}"/>
                  </a:ext>
                </a:extLst>
              </p:cNvPr>
              <p:cNvSpPr>
                <a:spLocks noChangeArrowheads="1"/>
              </p:cNvSpPr>
              <p:nvPr/>
            </p:nvSpPr>
            <p:spPr bwMode="auto">
              <a:xfrm>
                <a:off x="2262" y="1348"/>
                <a:ext cx="64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43" name="Rectangle 123">
                <a:extLst>
                  <a:ext uri="{FF2B5EF4-FFF2-40B4-BE49-F238E27FC236}">
                    <a16:creationId xmlns:a16="http://schemas.microsoft.com/office/drawing/2014/main" id="{E10123B8-316F-7D6E-B37A-6B816B14939F}"/>
                  </a:ext>
                </a:extLst>
              </p:cNvPr>
              <p:cNvSpPr>
                <a:spLocks noChangeArrowheads="1"/>
              </p:cNvSpPr>
              <p:nvPr/>
            </p:nvSpPr>
            <p:spPr bwMode="auto">
              <a:xfrm>
                <a:off x="2904" y="134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44" name="Rectangle 124">
                <a:extLst>
                  <a:ext uri="{FF2B5EF4-FFF2-40B4-BE49-F238E27FC236}">
                    <a16:creationId xmlns:a16="http://schemas.microsoft.com/office/drawing/2014/main" id="{E2579055-E15A-CC99-611A-42AA9CC1AFC3}"/>
                  </a:ext>
                </a:extLst>
              </p:cNvPr>
              <p:cNvSpPr>
                <a:spLocks noChangeArrowheads="1"/>
              </p:cNvSpPr>
              <p:nvPr/>
            </p:nvSpPr>
            <p:spPr bwMode="auto">
              <a:xfrm>
                <a:off x="2910" y="1348"/>
                <a:ext cx="59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45" name="Rectangle 125">
                <a:extLst>
                  <a:ext uri="{FF2B5EF4-FFF2-40B4-BE49-F238E27FC236}">
                    <a16:creationId xmlns:a16="http://schemas.microsoft.com/office/drawing/2014/main" id="{7425BACD-D559-EAE2-03D1-5AC31B00EC70}"/>
                  </a:ext>
                </a:extLst>
              </p:cNvPr>
              <p:cNvSpPr>
                <a:spLocks noChangeArrowheads="1"/>
              </p:cNvSpPr>
              <p:nvPr/>
            </p:nvSpPr>
            <p:spPr bwMode="auto">
              <a:xfrm>
                <a:off x="3504" y="134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46" name="Rectangle 126">
                <a:extLst>
                  <a:ext uri="{FF2B5EF4-FFF2-40B4-BE49-F238E27FC236}">
                    <a16:creationId xmlns:a16="http://schemas.microsoft.com/office/drawing/2014/main" id="{B38C69DF-8951-92E6-B42F-1DAEF0E6E736}"/>
                  </a:ext>
                </a:extLst>
              </p:cNvPr>
              <p:cNvSpPr>
                <a:spLocks noChangeArrowheads="1"/>
              </p:cNvSpPr>
              <p:nvPr/>
            </p:nvSpPr>
            <p:spPr bwMode="auto">
              <a:xfrm>
                <a:off x="3510" y="1348"/>
                <a:ext cx="63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47" name="Rectangle 127">
                <a:extLst>
                  <a:ext uri="{FF2B5EF4-FFF2-40B4-BE49-F238E27FC236}">
                    <a16:creationId xmlns:a16="http://schemas.microsoft.com/office/drawing/2014/main" id="{2B5FD3F4-B00C-396F-C0CB-56AA56794FDC}"/>
                  </a:ext>
                </a:extLst>
              </p:cNvPr>
              <p:cNvSpPr>
                <a:spLocks noChangeArrowheads="1"/>
              </p:cNvSpPr>
              <p:nvPr/>
            </p:nvSpPr>
            <p:spPr bwMode="auto">
              <a:xfrm>
                <a:off x="4141" y="1348"/>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48" name="Rectangle 128">
                <a:extLst>
                  <a:ext uri="{FF2B5EF4-FFF2-40B4-BE49-F238E27FC236}">
                    <a16:creationId xmlns:a16="http://schemas.microsoft.com/office/drawing/2014/main" id="{1C15D4AB-BF46-47A5-D9E0-B9B23B5A1BD7}"/>
                  </a:ext>
                </a:extLst>
              </p:cNvPr>
              <p:cNvSpPr>
                <a:spLocks noChangeArrowheads="1"/>
              </p:cNvSpPr>
              <p:nvPr/>
            </p:nvSpPr>
            <p:spPr bwMode="auto">
              <a:xfrm>
                <a:off x="4147" y="1348"/>
                <a:ext cx="62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49" name="Rectangle 129">
                <a:extLst>
                  <a:ext uri="{FF2B5EF4-FFF2-40B4-BE49-F238E27FC236}">
                    <a16:creationId xmlns:a16="http://schemas.microsoft.com/office/drawing/2014/main" id="{33FF21E3-D9E6-5244-E2E7-DD06BC7FAF49}"/>
                  </a:ext>
                </a:extLst>
              </p:cNvPr>
              <p:cNvSpPr>
                <a:spLocks noChangeArrowheads="1"/>
              </p:cNvSpPr>
              <p:nvPr/>
            </p:nvSpPr>
            <p:spPr bwMode="auto">
              <a:xfrm>
                <a:off x="4773" y="1348"/>
                <a:ext cx="1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50" name="Rectangle 130">
                <a:extLst>
                  <a:ext uri="{FF2B5EF4-FFF2-40B4-BE49-F238E27FC236}">
                    <a16:creationId xmlns:a16="http://schemas.microsoft.com/office/drawing/2014/main" id="{F77EEB95-B486-FF9B-25FA-DFA3CDB1C210}"/>
                  </a:ext>
                </a:extLst>
              </p:cNvPr>
              <p:cNvSpPr>
                <a:spLocks noChangeArrowheads="1"/>
              </p:cNvSpPr>
              <p:nvPr/>
            </p:nvSpPr>
            <p:spPr bwMode="auto">
              <a:xfrm>
                <a:off x="949" y="1354"/>
                <a:ext cx="17"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51" name="Rectangle 131">
                <a:extLst>
                  <a:ext uri="{FF2B5EF4-FFF2-40B4-BE49-F238E27FC236}">
                    <a16:creationId xmlns:a16="http://schemas.microsoft.com/office/drawing/2014/main" id="{0BA0413E-078C-5253-B0DC-87CA3427F7A1}"/>
                  </a:ext>
                </a:extLst>
              </p:cNvPr>
              <p:cNvSpPr>
                <a:spLocks noChangeArrowheads="1"/>
              </p:cNvSpPr>
              <p:nvPr/>
            </p:nvSpPr>
            <p:spPr bwMode="auto">
              <a:xfrm>
                <a:off x="1571" y="1354"/>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52" name="Rectangle 132">
                <a:extLst>
                  <a:ext uri="{FF2B5EF4-FFF2-40B4-BE49-F238E27FC236}">
                    <a16:creationId xmlns:a16="http://schemas.microsoft.com/office/drawing/2014/main" id="{C1E60563-54BA-0984-9A16-2EFD60A93D5B}"/>
                  </a:ext>
                </a:extLst>
              </p:cNvPr>
              <p:cNvSpPr>
                <a:spLocks noChangeArrowheads="1"/>
              </p:cNvSpPr>
              <p:nvPr/>
            </p:nvSpPr>
            <p:spPr bwMode="auto">
              <a:xfrm>
                <a:off x="2256" y="1354"/>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53" name="Rectangle 133">
                <a:extLst>
                  <a:ext uri="{FF2B5EF4-FFF2-40B4-BE49-F238E27FC236}">
                    <a16:creationId xmlns:a16="http://schemas.microsoft.com/office/drawing/2014/main" id="{9966E8D6-38D7-3793-24C8-D47C5AC0BA98}"/>
                  </a:ext>
                </a:extLst>
              </p:cNvPr>
              <p:cNvSpPr>
                <a:spLocks noChangeArrowheads="1"/>
              </p:cNvSpPr>
              <p:nvPr/>
            </p:nvSpPr>
            <p:spPr bwMode="auto">
              <a:xfrm>
                <a:off x="2904" y="1354"/>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54" name="Rectangle 134">
                <a:extLst>
                  <a:ext uri="{FF2B5EF4-FFF2-40B4-BE49-F238E27FC236}">
                    <a16:creationId xmlns:a16="http://schemas.microsoft.com/office/drawing/2014/main" id="{BD90DA02-843B-5C68-949F-7DD37ED6D5B6}"/>
                  </a:ext>
                </a:extLst>
              </p:cNvPr>
              <p:cNvSpPr>
                <a:spLocks noChangeArrowheads="1"/>
              </p:cNvSpPr>
              <p:nvPr/>
            </p:nvSpPr>
            <p:spPr bwMode="auto">
              <a:xfrm>
                <a:off x="3504" y="1354"/>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55" name="Rectangle 135">
                <a:extLst>
                  <a:ext uri="{FF2B5EF4-FFF2-40B4-BE49-F238E27FC236}">
                    <a16:creationId xmlns:a16="http://schemas.microsoft.com/office/drawing/2014/main" id="{0DFFC49F-6006-E5C0-AA66-C975BC396CDB}"/>
                  </a:ext>
                </a:extLst>
              </p:cNvPr>
              <p:cNvSpPr>
                <a:spLocks noChangeArrowheads="1"/>
              </p:cNvSpPr>
              <p:nvPr/>
            </p:nvSpPr>
            <p:spPr bwMode="auto">
              <a:xfrm>
                <a:off x="4141" y="1354"/>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56" name="Rectangle 136">
                <a:extLst>
                  <a:ext uri="{FF2B5EF4-FFF2-40B4-BE49-F238E27FC236}">
                    <a16:creationId xmlns:a16="http://schemas.microsoft.com/office/drawing/2014/main" id="{DC7AD64D-2127-3CFC-DEE9-CB8F3102B634}"/>
                  </a:ext>
                </a:extLst>
              </p:cNvPr>
              <p:cNvSpPr>
                <a:spLocks noChangeArrowheads="1"/>
              </p:cNvSpPr>
              <p:nvPr/>
            </p:nvSpPr>
            <p:spPr bwMode="auto">
              <a:xfrm>
                <a:off x="4773" y="1354"/>
                <a:ext cx="17"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57" name="Rectangle 137">
                <a:extLst>
                  <a:ext uri="{FF2B5EF4-FFF2-40B4-BE49-F238E27FC236}">
                    <a16:creationId xmlns:a16="http://schemas.microsoft.com/office/drawing/2014/main" id="{D8641346-ECAD-F5F5-150C-2A7C2FEDB218}"/>
                  </a:ext>
                </a:extLst>
              </p:cNvPr>
              <p:cNvSpPr>
                <a:spLocks noChangeArrowheads="1"/>
              </p:cNvSpPr>
              <p:nvPr/>
            </p:nvSpPr>
            <p:spPr bwMode="auto">
              <a:xfrm>
                <a:off x="2273" y="1581"/>
                <a:ext cx="426"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Parameter</a:t>
                </a:r>
                <a:endParaRPr lang="en-US" altLang="en-US" sz="1500">
                  <a:latin typeface="Arial" panose="020B0604020202020204" pitchFamily="34" charset="0"/>
                </a:endParaRPr>
              </a:p>
            </p:txBody>
          </p:sp>
          <p:sp>
            <p:nvSpPr>
              <p:cNvPr id="517258" name="Rectangle 138">
                <a:extLst>
                  <a:ext uri="{FF2B5EF4-FFF2-40B4-BE49-F238E27FC236}">
                    <a16:creationId xmlns:a16="http://schemas.microsoft.com/office/drawing/2014/main" id="{C32E0FAB-AB03-A292-9783-C7F2939C6A6C}"/>
                  </a:ext>
                </a:extLst>
              </p:cNvPr>
              <p:cNvSpPr>
                <a:spLocks noChangeArrowheads="1"/>
              </p:cNvSpPr>
              <p:nvPr/>
            </p:nvSpPr>
            <p:spPr bwMode="auto">
              <a:xfrm>
                <a:off x="2744" y="1581"/>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259" name="Rectangle 139">
                <a:extLst>
                  <a:ext uri="{FF2B5EF4-FFF2-40B4-BE49-F238E27FC236}">
                    <a16:creationId xmlns:a16="http://schemas.microsoft.com/office/drawing/2014/main" id="{8BEC2991-2565-22AC-A084-25A80B2E0C1F}"/>
                  </a:ext>
                </a:extLst>
              </p:cNvPr>
              <p:cNvSpPr>
                <a:spLocks noChangeArrowheads="1"/>
              </p:cNvSpPr>
              <p:nvPr/>
            </p:nvSpPr>
            <p:spPr bwMode="auto">
              <a:xfrm>
                <a:off x="2921" y="1583"/>
                <a:ext cx="44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Possible to </a:t>
                </a:r>
                <a:endParaRPr lang="en-US" altLang="en-US" sz="1500">
                  <a:latin typeface="Arial" panose="020B0604020202020204" pitchFamily="34" charset="0"/>
                </a:endParaRPr>
              </a:p>
            </p:txBody>
          </p:sp>
          <p:sp>
            <p:nvSpPr>
              <p:cNvPr id="517260" name="Rectangle 140">
                <a:extLst>
                  <a:ext uri="{FF2B5EF4-FFF2-40B4-BE49-F238E27FC236}">
                    <a16:creationId xmlns:a16="http://schemas.microsoft.com/office/drawing/2014/main" id="{C8F453B8-1932-0495-12F0-7CED7F0D9943}"/>
                  </a:ext>
                </a:extLst>
              </p:cNvPr>
              <p:cNvSpPr>
                <a:spLocks noChangeArrowheads="1"/>
              </p:cNvSpPr>
              <p:nvPr/>
            </p:nvSpPr>
            <p:spPr bwMode="auto">
              <a:xfrm>
                <a:off x="2921" y="1693"/>
                <a:ext cx="27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Control</a:t>
                </a:r>
                <a:endParaRPr lang="en-US" altLang="en-US" sz="1500">
                  <a:latin typeface="Arial" panose="020B0604020202020204" pitchFamily="34" charset="0"/>
                </a:endParaRPr>
              </a:p>
            </p:txBody>
          </p:sp>
          <p:sp>
            <p:nvSpPr>
              <p:cNvPr id="517261" name="Rectangle 141">
                <a:extLst>
                  <a:ext uri="{FF2B5EF4-FFF2-40B4-BE49-F238E27FC236}">
                    <a16:creationId xmlns:a16="http://schemas.microsoft.com/office/drawing/2014/main" id="{8FB394C8-091D-D7E1-A9FA-39DE60047D8F}"/>
                  </a:ext>
                </a:extLst>
              </p:cNvPr>
              <p:cNvSpPr>
                <a:spLocks noChangeArrowheads="1"/>
              </p:cNvSpPr>
              <p:nvPr/>
            </p:nvSpPr>
            <p:spPr bwMode="auto">
              <a:xfrm>
                <a:off x="3231" y="1693"/>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262" name="Rectangle 142">
                <a:extLst>
                  <a:ext uri="{FF2B5EF4-FFF2-40B4-BE49-F238E27FC236}">
                    <a16:creationId xmlns:a16="http://schemas.microsoft.com/office/drawing/2014/main" id="{1E940393-42D6-CCA8-6DE2-9078DD3D6106}"/>
                  </a:ext>
                </a:extLst>
              </p:cNvPr>
              <p:cNvSpPr>
                <a:spLocks noChangeArrowheads="1"/>
              </p:cNvSpPr>
              <p:nvPr/>
            </p:nvSpPr>
            <p:spPr bwMode="auto">
              <a:xfrm>
                <a:off x="3521" y="1583"/>
                <a:ext cx="44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Possible to </a:t>
                </a:r>
                <a:endParaRPr lang="en-US" altLang="en-US" sz="1500">
                  <a:latin typeface="Arial" panose="020B0604020202020204" pitchFamily="34" charset="0"/>
                </a:endParaRPr>
              </a:p>
            </p:txBody>
          </p:sp>
          <p:sp>
            <p:nvSpPr>
              <p:cNvPr id="517263" name="Rectangle 143">
                <a:extLst>
                  <a:ext uri="{FF2B5EF4-FFF2-40B4-BE49-F238E27FC236}">
                    <a16:creationId xmlns:a16="http://schemas.microsoft.com/office/drawing/2014/main" id="{1C582991-0C68-A613-8A19-6A7548B85670}"/>
                  </a:ext>
                </a:extLst>
              </p:cNvPr>
              <p:cNvSpPr>
                <a:spLocks noChangeArrowheads="1"/>
              </p:cNvSpPr>
              <p:nvPr/>
            </p:nvSpPr>
            <p:spPr bwMode="auto">
              <a:xfrm>
                <a:off x="3521" y="1693"/>
                <a:ext cx="280"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Control</a:t>
                </a:r>
                <a:endParaRPr lang="en-US" altLang="en-US" sz="1500">
                  <a:latin typeface="Arial" panose="020B0604020202020204" pitchFamily="34" charset="0"/>
                </a:endParaRPr>
              </a:p>
            </p:txBody>
          </p:sp>
          <p:sp>
            <p:nvSpPr>
              <p:cNvPr id="517264" name="Rectangle 144">
                <a:extLst>
                  <a:ext uri="{FF2B5EF4-FFF2-40B4-BE49-F238E27FC236}">
                    <a16:creationId xmlns:a16="http://schemas.microsoft.com/office/drawing/2014/main" id="{A0117F3B-C682-2E00-E979-A036887236AE}"/>
                  </a:ext>
                </a:extLst>
              </p:cNvPr>
              <p:cNvSpPr>
                <a:spLocks noChangeArrowheads="1"/>
              </p:cNvSpPr>
              <p:nvPr/>
            </p:nvSpPr>
            <p:spPr bwMode="auto">
              <a:xfrm>
                <a:off x="3831" y="1693"/>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265" name="Rectangle 145">
                <a:extLst>
                  <a:ext uri="{FF2B5EF4-FFF2-40B4-BE49-F238E27FC236}">
                    <a16:creationId xmlns:a16="http://schemas.microsoft.com/office/drawing/2014/main" id="{D074241F-8E96-309E-5A47-5ACCB7D2A9C7}"/>
                  </a:ext>
                </a:extLst>
              </p:cNvPr>
              <p:cNvSpPr>
                <a:spLocks noChangeArrowheads="1"/>
              </p:cNvSpPr>
              <p:nvPr/>
            </p:nvSpPr>
            <p:spPr bwMode="auto">
              <a:xfrm>
                <a:off x="4159" y="1583"/>
                <a:ext cx="44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Possible to </a:t>
                </a:r>
                <a:endParaRPr lang="en-US" altLang="en-US" sz="1500">
                  <a:latin typeface="Arial" panose="020B0604020202020204" pitchFamily="34" charset="0"/>
                </a:endParaRPr>
              </a:p>
            </p:txBody>
          </p:sp>
          <p:sp>
            <p:nvSpPr>
              <p:cNvPr id="517266" name="Rectangle 146">
                <a:extLst>
                  <a:ext uri="{FF2B5EF4-FFF2-40B4-BE49-F238E27FC236}">
                    <a16:creationId xmlns:a16="http://schemas.microsoft.com/office/drawing/2014/main" id="{8413CA45-11B9-6ACE-ABFA-52620AF0E292}"/>
                  </a:ext>
                </a:extLst>
              </p:cNvPr>
              <p:cNvSpPr>
                <a:spLocks noChangeArrowheads="1"/>
              </p:cNvSpPr>
              <p:nvPr/>
            </p:nvSpPr>
            <p:spPr bwMode="auto">
              <a:xfrm>
                <a:off x="4159" y="1693"/>
                <a:ext cx="280"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Control</a:t>
                </a:r>
                <a:endParaRPr lang="en-US" altLang="en-US" sz="1500">
                  <a:latin typeface="Arial" panose="020B0604020202020204" pitchFamily="34" charset="0"/>
                </a:endParaRPr>
              </a:p>
            </p:txBody>
          </p:sp>
          <p:sp>
            <p:nvSpPr>
              <p:cNvPr id="517267" name="Rectangle 147">
                <a:extLst>
                  <a:ext uri="{FF2B5EF4-FFF2-40B4-BE49-F238E27FC236}">
                    <a16:creationId xmlns:a16="http://schemas.microsoft.com/office/drawing/2014/main" id="{A5FA5BFD-DEAA-491A-5CE5-581822D47B66}"/>
                  </a:ext>
                </a:extLst>
              </p:cNvPr>
              <p:cNvSpPr>
                <a:spLocks noChangeArrowheads="1"/>
              </p:cNvSpPr>
              <p:nvPr/>
            </p:nvSpPr>
            <p:spPr bwMode="auto">
              <a:xfrm>
                <a:off x="4469" y="1693"/>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268" name="Rectangle 148">
                <a:extLst>
                  <a:ext uri="{FF2B5EF4-FFF2-40B4-BE49-F238E27FC236}">
                    <a16:creationId xmlns:a16="http://schemas.microsoft.com/office/drawing/2014/main" id="{7A7D9F82-74EB-B1CC-7F7C-BFFB41F527BC}"/>
                  </a:ext>
                </a:extLst>
              </p:cNvPr>
              <p:cNvSpPr>
                <a:spLocks noChangeArrowheads="1"/>
              </p:cNvSpPr>
              <p:nvPr/>
            </p:nvSpPr>
            <p:spPr bwMode="auto">
              <a:xfrm>
                <a:off x="949" y="1575"/>
                <a:ext cx="1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69" name="Rectangle 149">
                <a:extLst>
                  <a:ext uri="{FF2B5EF4-FFF2-40B4-BE49-F238E27FC236}">
                    <a16:creationId xmlns:a16="http://schemas.microsoft.com/office/drawing/2014/main" id="{E43F4204-DDAF-F03B-2B61-DF29316A6BB0}"/>
                  </a:ext>
                </a:extLst>
              </p:cNvPr>
              <p:cNvSpPr>
                <a:spLocks noChangeArrowheads="1"/>
              </p:cNvSpPr>
              <p:nvPr/>
            </p:nvSpPr>
            <p:spPr bwMode="auto">
              <a:xfrm>
                <a:off x="1571" y="1575"/>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70" name="Rectangle 150">
                <a:extLst>
                  <a:ext uri="{FF2B5EF4-FFF2-40B4-BE49-F238E27FC236}">
                    <a16:creationId xmlns:a16="http://schemas.microsoft.com/office/drawing/2014/main" id="{CC8ECD84-B6F3-766B-5DA8-610B45C37384}"/>
                  </a:ext>
                </a:extLst>
              </p:cNvPr>
              <p:cNvSpPr>
                <a:spLocks noChangeArrowheads="1"/>
              </p:cNvSpPr>
              <p:nvPr/>
            </p:nvSpPr>
            <p:spPr bwMode="auto">
              <a:xfrm>
                <a:off x="2256" y="1575"/>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71" name="Rectangle 151">
                <a:extLst>
                  <a:ext uri="{FF2B5EF4-FFF2-40B4-BE49-F238E27FC236}">
                    <a16:creationId xmlns:a16="http://schemas.microsoft.com/office/drawing/2014/main" id="{F4E2D4A2-0DA7-FEB8-2EDC-A94FF3C3771B}"/>
                  </a:ext>
                </a:extLst>
              </p:cNvPr>
              <p:cNvSpPr>
                <a:spLocks noChangeArrowheads="1"/>
              </p:cNvSpPr>
              <p:nvPr/>
            </p:nvSpPr>
            <p:spPr bwMode="auto">
              <a:xfrm>
                <a:off x="2262" y="1575"/>
                <a:ext cx="64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72" name="Rectangle 152">
                <a:extLst>
                  <a:ext uri="{FF2B5EF4-FFF2-40B4-BE49-F238E27FC236}">
                    <a16:creationId xmlns:a16="http://schemas.microsoft.com/office/drawing/2014/main" id="{09DAC09D-DF21-79FE-2FDA-FA9584EE0329}"/>
                  </a:ext>
                </a:extLst>
              </p:cNvPr>
              <p:cNvSpPr>
                <a:spLocks noChangeArrowheads="1"/>
              </p:cNvSpPr>
              <p:nvPr/>
            </p:nvSpPr>
            <p:spPr bwMode="auto">
              <a:xfrm>
                <a:off x="2904" y="1575"/>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73" name="Rectangle 153">
                <a:extLst>
                  <a:ext uri="{FF2B5EF4-FFF2-40B4-BE49-F238E27FC236}">
                    <a16:creationId xmlns:a16="http://schemas.microsoft.com/office/drawing/2014/main" id="{2091653F-7083-2174-78CE-58A037AA3412}"/>
                  </a:ext>
                </a:extLst>
              </p:cNvPr>
              <p:cNvSpPr>
                <a:spLocks noChangeArrowheads="1"/>
              </p:cNvSpPr>
              <p:nvPr/>
            </p:nvSpPr>
            <p:spPr bwMode="auto">
              <a:xfrm>
                <a:off x="2910" y="1575"/>
                <a:ext cx="59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74" name="Rectangle 154">
                <a:extLst>
                  <a:ext uri="{FF2B5EF4-FFF2-40B4-BE49-F238E27FC236}">
                    <a16:creationId xmlns:a16="http://schemas.microsoft.com/office/drawing/2014/main" id="{7D056E7A-703D-CE82-166E-341A516DF404}"/>
                  </a:ext>
                </a:extLst>
              </p:cNvPr>
              <p:cNvSpPr>
                <a:spLocks noChangeArrowheads="1"/>
              </p:cNvSpPr>
              <p:nvPr/>
            </p:nvSpPr>
            <p:spPr bwMode="auto">
              <a:xfrm>
                <a:off x="3504" y="1575"/>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75" name="Rectangle 155">
                <a:extLst>
                  <a:ext uri="{FF2B5EF4-FFF2-40B4-BE49-F238E27FC236}">
                    <a16:creationId xmlns:a16="http://schemas.microsoft.com/office/drawing/2014/main" id="{B6872236-AAD1-2C1E-FEB8-D5E17495A1DB}"/>
                  </a:ext>
                </a:extLst>
              </p:cNvPr>
              <p:cNvSpPr>
                <a:spLocks noChangeArrowheads="1"/>
              </p:cNvSpPr>
              <p:nvPr/>
            </p:nvSpPr>
            <p:spPr bwMode="auto">
              <a:xfrm>
                <a:off x="3510" y="1575"/>
                <a:ext cx="63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76" name="Rectangle 156">
                <a:extLst>
                  <a:ext uri="{FF2B5EF4-FFF2-40B4-BE49-F238E27FC236}">
                    <a16:creationId xmlns:a16="http://schemas.microsoft.com/office/drawing/2014/main" id="{CE5E8B6B-8EF0-C344-7355-D5D2669C6119}"/>
                  </a:ext>
                </a:extLst>
              </p:cNvPr>
              <p:cNvSpPr>
                <a:spLocks noChangeArrowheads="1"/>
              </p:cNvSpPr>
              <p:nvPr/>
            </p:nvSpPr>
            <p:spPr bwMode="auto">
              <a:xfrm>
                <a:off x="4141" y="1575"/>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77" name="Rectangle 157">
                <a:extLst>
                  <a:ext uri="{FF2B5EF4-FFF2-40B4-BE49-F238E27FC236}">
                    <a16:creationId xmlns:a16="http://schemas.microsoft.com/office/drawing/2014/main" id="{508F4916-54B9-D4BB-9159-EB3A00777888}"/>
                  </a:ext>
                </a:extLst>
              </p:cNvPr>
              <p:cNvSpPr>
                <a:spLocks noChangeArrowheads="1"/>
              </p:cNvSpPr>
              <p:nvPr/>
            </p:nvSpPr>
            <p:spPr bwMode="auto">
              <a:xfrm>
                <a:off x="4147" y="1575"/>
                <a:ext cx="62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78" name="Rectangle 158">
                <a:extLst>
                  <a:ext uri="{FF2B5EF4-FFF2-40B4-BE49-F238E27FC236}">
                    <a16:creationId xmlns:a16="http://schemas.microsoft.com/office/drawing/2014/main" id="{C4BD76D4-CF39-C9D1-A13C-62499857834D}"/>
                  </a:ext>
                </a:extLst>
              </p:cNvPr>
              <p:cNvSpPr>
                <a:spLocks noChangeArrowheads="1"/>
              </p:cNvSpPr>
              <p:nvPr/>
            </p:nvSpPr>
            <p:spPr bwMode="auto">
              <a:xfrm>
                <a:off x="4773" y="1575"/>
                <a:ext cx="1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79" name="Rectangle 159">
                <a:extLst>
                  <a:ext uri="{FF2B5EF4-FFF2-40B4-BE49-F238E27FC236}">
                    <a16:creationId xmlns:a16="http://schemas.microsoft.com/office/drawing/2014/main" id="{4CB90582-B470-B21E-FA82-D0B9869BBF33}"/>
                  </a:ext>
                </a:extLst>
              </p:cNvPr>
              <p:cNvSpPr>
                <a:spLocks noChangeArrowheads="1"/>
              </p:cNvSpPr>
              <p:nvPr/>
            </p:nvSpPr>
            <p:spPr bwMode="auto">
              <a:xfrm>
                <a:off x="949" y="1581"/>
                <a:ext cx="17" cy="2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80" name="Rectangle 160">
                <a:extLst>
                  <a:ext uri="{FF2B5EF4-FFF2-40B4-BE49-F238E27FC236}">
                    <a16:creationId xmlns:a16="http://schemas.microsoft.com/office/drawing/2014/main" id="{67589300-82B6-B2EF-81BE-BADF6CBA2296}"/>
                  </a:ext>
                </a:extLst>
              </p:cNvPr>
              <p:cNvSpPr>
                <a:spLocks noChangeArrowheads="1"/>
              </p:cNvSpPr>
              <p:nvPr/>
            </p:nvSpPr>
            <p:spPr bwMode="auto">
              <a:xfrm>
                <a:off x="1571" y="1581"/>
                <a:ext cx="6" cy="2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81" name="Rectangle 161">
                <a:extLst>
                  <a:ext uri="{FF2B5EF4-FFF2-40B4-BE49-F238E27FC236}">
                    <a16:creationId xmlns:a16="http://schemas.microsoft.com/office/drawing/2014/main" id="{3C06BED9-789A-D950-4845-E07C4E78AA3B}"/>
                  </a:ext>
                </a:extLst>
              </p:cNvPr>
              <p:cNvSpPr>
                <a:spLocks noChangeArrowheads="1"/>
              </p:cNvSpPr>
              <p:nvPr/>
            </p:nvSpPr>
            <p:spPr bwMode="auto">
              <a:xfrm>
                <a:off x="2256" y="1581"/>
                <a:ext cx="6" cy="2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82" name="Rectangle 162">
                <a:extLst>
                  <a:ext uri="{FF2B5EF4-FFF2-40B4-BE49-F238E27FC236}">
                    <a16:creationId xmlns:a16="http://schemas.microsoft.com/office/drawing/2014/main" id="{36B45A30-1520-74B8-FA1E-83289516F861}"/>
                  </a:ext>
                </a:extLst>
              </p:cNvPr>
              <p:cNvSpPr>
                <a:spLocks noChangeArrowheads="1"/>
              </p:cNvSpPr>
              <p:nvPr/>
            </p:nvSpPr>
            <p:spPr bwMode="auto">
              <a:xfrm>
                <a:off x="2904" y="1581"/>
                <a:ext cx="6" cy="2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83" name="Rectangle 163">
                <a:extLst>
                  <a:ext uri="{FF2B5EF4-FFF2-40B4-BE49-F238E27FC236}">
                    <a16:creationId xmlns:a16="http://schemas.microsoft.com/office/drawing/2014/main" id="{054742E5-2D98-F219-E7A3-CD49FEED96CB}"/>
                  </a:ext>
                </a:extLst>
              </p:cNvPr>
              <p:cNvSpPr>
                <a:spLocks noChangeArrowheads="1"/>
              </p:cNvSpPr>
              <p:nvPr/>
            </p:nvSpPr>
            <p:spPr bwMode="auto">
              <a:xfrm>
                <a:off x="3504" y="1581"/>
                <a:ext cx="6" cy="2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84" name="Rectangle 164">
                <a:extLst>
                  <a:ext uri="{FF2B5EF4-FFF2-40B4-BE49-F238E27FC236}">
                    <a16:creationId xmlns:a16="http://schemas.microsoft.com/office/drawing/2014/main" id="{2068D193-574B-2B21-5DC4-D67CD26F255A}"/>
                  </a:ext>
                </a:extLst>
              </p:cNvPr>
              <p:cNvSpPr>
                <a:spLocks noChangeArrowheads="1"/>
              </p:cNvSpPr>
              <p:nvPr/>
            </p:nvSpPr>
            <p:spPr bwMode="auto">
              <a:xfrm>
                <a:off x="4141" y="1581"/>
                <a:ext cx="6" cy="2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85" name="Rectangle 165">
                <a:extLst>
                  <a:ext uri="{FF2B5EF4-FFF2-40B4-BE49-F238E27FC236}">
                    <a16:creationId xmlns:a16="http://schemas.microsoft.com/office/drawing/2014/main" id="{3FE8DAF3-DF3A-1336-2488-E08928C0488F}"/>
                  </a:ext>
                </a:extLst>
              </p:cNvPr>
              <p:cNvSpPr>
                <a:spLocks noChangeArrowheads="1"/>
              </p:cNvSpPr>
              <p:nvPr/>
            </p:nvSpPr>
            <p:spPr bwMode="auto">
              <a:xfrm>
                <a:off x="4773" y="1581"/>
                <a:ext cx="17" cy="2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286" name="Rectangle 166">
                <a:extLst>
                  <a:ext uri="{FF2B5EF4-FFF2-40B4-BE49-F238E27FC236}">
                    <a16:creationId xmlns:a16="http://schemas.microsoft.com/office/drawing/2014/main" id="{99F1EEEE-06AF-6918-15D4-DAB8848A5274}"/>
                  </a:ext>
                </a:extLst>
              </p:cNvPr>
              <p:cNvSpPr>
                <a:spLocks noChangeArrowheads="1"/>
              </p:cNvSpPr>
              <p:nvPr/>
            </p:nvSpPr>
            <p:spPr bwMode="auto">
              <a:xfrm>
                <a:off x="1589" y="1354"/>
                <a:ext cx="32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Product</a:t>
                </a:r>
                <a:endParaRPr lang="en-US" altLang="en-US" sz="1500">
                  <a:latin typeface="Arial" panose="020B0604020202020204" pitchFamily="34" charset="0"/>
                </a:endParaRPr>
              </a:p>
            </p:txBody>
          </p:sp>
          <p:sp>
            <p:nvSpPr>
              <p:cNvPr id="517287" name="Rectangle 167">
                <a:extLst>
                  <a:ext uri="{FF2B5EF4-FFF2-40B4-BE49-F238E27FC236}">
                    <a16:creationId xmlns:a16="http://schemas.microsoft.com/office/drawing/2014/main" id="{4249844D-6CC6-2FCF-1B6E-1CEBF8767E99}"/>
                  </a:ext>
                </a:extLst>
              </p:cNvPr>
              <p:cNvSpPr>
                <a:spLocks noChangeArrowheads="1"/>
              </p:cNvSpPr>
              <p:nvPr/>
            </p:nvSpPr>
            <p:spPr bwMode="auto">
              <a:xfrm>
                <a:off x="1951" y="1354"/>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288" name="Rectangle 168">
                <a:extLst>
                  <a:ext uri="{FF2B5EF4-FFF2-40B4-BE49-F238E27FC236}">
                    <a16:creationId xmlns:a16="http://schemas.microsoft.com/office/drawing/2014/main" id="{5BE3D60C-7F37-4C9A-9A08-A7DEEC7D850B}"/>
                  </a:ext>
                </a:extLst>
              </p:cNvPr>
              <p:cNvSpPr>
                <a:spLocks noChangeArrowheads="1"/>
              </p:cNvSpPr>
              <p:nvPr/>
            </p:nvSpPr>
            <p:spPr bwMode="auto">
              <a:xfrm>
                <a:off x="1589" y="1465"/>
                <a:ext cx="545"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Development</a:t>
                </a:r>
                <a:endParaRPr lang="en-US" altLang="en-US" sz="1500">
                  <a:latin typeface="Arial" panose="020B0604020202020204" pitchFamily="34" charset="0"/>
                </a:endParaRPr>
              </a:p>
            </p:txBody>
          </p:sp>
          <p:sp>
            <p:nvSpPr>
              <p:cNvPr id="517289" name="Rectangle 169">
                <a:extLst>
                  <a:ext uri="{FF2B5EF4-FFF2-40B4-BE49-F238E27FC236}">
                    <a16:creationId xmlns:a16="http://schemas.microsoft.com/office/drawing/2014/main" id="{78A5845B-2D0B-5EF3-7383-D520C91B7AE3}"/>
                  </a:ext>
                </a:extLst>
              </p:cNvPr>
              <p:cNvSpPr>
                <a:spLocks noChangeArrowheads="1"/>
              </p:cNvSpPr>
              <p:nvPr/>
            </p:nvSpPr>
            <p:spPr bwMode="auto">
              <a:xfrm>
                <a:off x="2192" y="1465"/>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290" name="Rectangle 170">
                <a:extLst>
                  <a:ext uri="{FF2B5EF4-FFF2-40B4-BE49-F238E27FC236}">
                    <a16:creationId xmlns:a16="http://schemas.microsoft.com/office/drawing/2014/main" id="{F3D2BA7C-42DE-2FA7-23DD-C12BF2669FDB}"/>
                  </a:ext>
                </a:extLst>
              </p:cNvPr>
              <p:cNvSpPr>
                <a:spLocks noChangeArrowheads="1"/>
              </p:cNvSpPr>
              <p:nvPr/>
            </p:nvSpPr>
            <p:spPr bwMode="auto">
              <a:xfrm>
                <a:off x="2273" y="1807"/>
                <a:ext cx="40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Tolerance</a:t>
                </a:r>
                <a:endParaRPr lang="en-US" altLang="en-US" sz="1500">
                  <a:latin typeface="Arial" panose="020B0604020202020204" pitchFamily="34" charset="0"/>
                </a:endParaRPr>
              </a:p>
            </p:txBody>
          </p:sp>
          <p:sp>
            <p:nvSpPr>
              <p:cNvPr id="517291" name="Rectangle 171">
                <a:extLst>
                  <a:ext uri="{FF2B5EF4-FFF2-40B4-BE49-F238E27FC236}">
                    <a16:creationId xmlns:a16="http://schemas.microsoft.com/office/drawing/2014/main" id="{43FB600C-F844-470C-EC0A-FD3284BF3EC4}"/>
                  </a:ext>
                </a:extLst>
              </p:cNvPr>
              <p:cNvSpPr>
                <a:spLocks noChangeArrowheads="1"/>
              </p:cNvSpPr>
              <p:nvPr/>
            </p:nvSpPr>
            <p:spPr bwMode="auto">
              <a:xfrm>
                <a:off x="2727" y="1807"/>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292" name="Rectangle 172">
                <a:extLst>
                  <a:ext uri="{FF2B5EF4-FFF2-40B4-BE49-F238E27FC236}">
                    <a16:creationId xmlns:a16="http://schemas.microsoft.com/office/drawing/2014/main" id="{7FFEC246-61D0-466E-9ACB-C52E252B375F}"/>
                  </a:ext>
                </a:extLst>
              </p:cNvPr>
              <p:cNvSpPr>
                <a:spLocks noChangeArrowheads="1"/>
              </p:cNvSpPr>
              <p:nvPr/>
            </p:nvSpPr>
            <p:spPr bwMode="auto">
              <a:xfrm>
                <a:off x="2921" y="1809"/>
                <a:ext cx="44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Possible to </a:t>
                </a:r>
                <a:endParaRPr lang="en-US" altLang="en-US" sz="1500">
                  <a:latin typeface="Arial" panose="020B0604020202020204" pitchFamily="34" charset="0"/>
                </a:endParaRPr>
              </a:p>
            </p:txBody>
          </p:sp>
          <p:sp>
            <p:nvSpPr>
              <p:cNvPr id="517293" name="Rectangle 173">
                <a:extLst>
                  <a:ext uri="{FF2B5EF4-FFF2-40B4-BE49-F238E27FC236}">
                    <a16:creationId xmlns:a16="http://schemas.microsoft.com/office/drawing/2014/main" id="{5CE0BEEB-88CD-4A8C-9520-6168AFC7222B}"/>
                  </a:ext>
                </a:extLst>
              </p:cNvPr>
              <p:cNvSpPr>
                <a:spLocks noChangeArrowheads="1"/>
              </p:cNvSpPr>
              <p:nvPr/>
            </p:nvSpPr>
            <p:spPr bwMode="auto">
              <a:xfrm>
                <a:off x="2921" y="1920"/>
                <a:ext cx="472"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Control, but </a:t>
                </a:r>
                <a:endParaRPr lang="en-US" altLang="en-US" sz="1500">
                  <a:latin typeface="Arial" panose="020B0604020202020204" pitchFamily="34" charset="0"/>
                </a:endParaRPr>
              </a:p>
            </p:txBody>
          </p:sp>
          <p:sp>
            <p:nvSpPr>
              <p:cNvPr id="517294" name="Rectangle 174">
                <a:extLst>
                  <a:ext uri="{FF2B5EF4-FFF2-40B4-BE49-F238E27FC236}">
                    <a16:creationId xmlns:a16="http://schemas.microsoft.com/office/drawing/2014/main" id="{FCA9B8CA-AFD3-69DD-DB3F-09A229757CF2}"/>
                  </a:ext>
                </a:extLst>
              </p:cNvPr>
              <p:cNvSpPr>
                <a:spLocks noChangeArrowheads="1"/>
              </p:cNvSpPr>
              <p:nvPr/>
            </p:nvSpPr>
            <p:spPr bwMode="auto">
              <a:xfrm>
                <a:off x="2921" y="2030"/>
                <a:ext cx="217"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Avoid</a:t>
                </a:r>
                <a:endParaRPr lang="en-US" altLang="en-US" sz="1500">
                  <a:latin typeface="Arial" panose="020B0604020202020204" pitchFamily="34" charset="0"/>
                </a:endParaRPr>
              </a:p>
            </p:txBody>
          </p:sp>
          <p:sp>
            <p:nvSpPr>
              <p:cNvPr id="517295" name="Rectangle 175">
                <a:extLst>
                  <a:ext uri="{FF2B5EF4-FFF2-40B4-BE49-F238E27FC236}">
                    <a16:creationId xmlns:a16="http://schemas.microsoft.com/office/drawing/2014/main" id="{CEAF4823-F073-F714-BDF7-45633297AD3C}"/>
                  </a:ext>
                </a:extLst>
              </p:cNvPr>
              <p:cNvSpPr>
                <a:spLocks noChangeArrowheads="1"/>
              </p:cNvSpPr>
              <p:nvPr/>
            </p:nvSpPr>
            <p:spPr bwMode="auto">
              <a:xfrm>
                <a:off x="3161" y="2030"/>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296" name="Rectangle 176">
                <a:extLst>
                  <a:ext uri="{FF2B5EF4-FFF2-40B4-BE49-F238E27FC236}">
                    <a16:creationId xmlns:a16="http://schemas.microsoft.com/office/drawing/2014/main" id="{D5233596-C26D-A517-D980-E5253AB86A7A}"/>
                  </a:ext>
                </a:extLst>
              </p:cNvPr>
              <p:cNvSpPr>
                <a:spLocks noChangeArrowheads="1"/>
              </p:cNvSpPr>
              <p:nvPr/>
            </p:nvSpPr>
            <p:spPr bwMode="auto">
              <a:xfrm>
                <a:off x="3521" y="1809"/>
                <a:ext cx="425"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Possible to</a:t>
                </a:r>
                <a:endParaRPr lang="en-US" altLang="en-US" sz="1500">
                  <a:latin typeface="Arial" panose="020B0604020202020204" pitchFamily="34" charset="0"/>
                </a:endParaRPr>
              </a:p>
            </p:txBody>
          </p:sp>
          <p:sp>
            <p:nvSpPr>
              <p:cNvPr id="517297" name="Rectangle 177">
                <a:extLst>
                  <a:ext uri="{FF2B5EF4-FFF2-40B4-BE49-F238E27FC236}">
                    <a16:creationId xmlns:a16="http://schemas.microsoft.com/office/drawing/2014/main" id="{AECA3528-0978-5333-C1FA-3352DC205FD0}"/>
                  </a:ext>
                </a:extLst>
              </p:cNvPr>
              <p:cNvSpPr>
                <a:spLocks noChangeArrowheads="1"/>
              </p:cNvSpPr>
              <p:nvPr/>
            </p:nvSpPr>
            <p:spPr bwMode="auto">
              <a:xfrm>
                <a:off x="3992" y="1809"/>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298" name="Rectangle 178">
                <a:extLst>
                  <a:ext uri="{FF2B5EF4-FFF2-40B4-BE49-F238E27FC236}">
                    <a16:creationId xmlns:a16="http://schemas.microsoft.com/office/drawing/2014/main" id="{73F75208-2189-BB1E-3D29-19FD22AC3872}"/>
                  </a:ext>
                </a:extLst>
              </p:cNvPr>
              <p:cNvSpPr>
                <a:spLocks noChangeArrowheads="1"/>
              </p:cNvSpPr>
              <p:nvPr/>
            </p:nvSpPr>
            <p:spPr bwMode="auto">
              <a:xfrm>
                <a:off x="3521" y="1920"/>
                <a:ext cx="280"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Control</a:t>
                </a:r>
                <a:endParaRPr lang="en-US" altLang="en-US" sz="1500">
                  <a:latin typeface="Arial" panose="020B0604020202020204" pitchFamily="34" charset="0"/>
                </a:endParaRPr>
              </a:p>
            </p:txBody>
          </p:sp>
          <p:sp>
            <p:nvSpPr>
              <p:cNvPr id="517299" name="Rectangle 179">
                <a:extLst>
                  <a:ext uri="{FF2B5EF4-FFF2-40B4-BE49-F238E27FC236}">
                    <a16:creationId xmlns:a16="http://schemas.microsoft.com/office/drawing/2014/main" id="{526807CE-F9C0-DBBA-052E-403F5A41D858}"/>
                  </a:ext>
                </a:extLst>
              </p:cNvPr>
              <p:cNvSpPr>
                <a:spLocks noChangeArrowheads="1"/>
              </p:cNvSpPr>
              <p:nvPr/>
            </p:nvSpPr>
            <p:spPr bwMode="auto">
              <a:xfrm>
                <a:off x="3831" y="1920"/>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300" name="Rectangle 180">
                <a:extLst>
                  <a:ext uri="{FF2B5EF4-FFF2-40B4-BE49-F238E27FC236}">
                    <a16:creationId xmlns:a16="http://schemas.microsoft.com/office/drawing/2014/main" id="{6522C8E1-55CD-67E5-5E33-C94AC8E05BE7}"/>
                  </a:ext>
                </a:extLst>
              </p:cNvPr>
              <p:cNvSpPr>
                <a:spLocks noChangeArrowheads="1"/>
              </p:cNvSpPr>
              <p:nvPr/>
            </p:nvSpPr>
            <p:spPr bwMode="auto">
              <a:xfrm>
                <a:off x="4159" y="1809"/>
                <a:ext cx="44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Possible to </a:t>
                </a:r>
                <a:endParaRPr lang="en-US" altLang="en-US" sz="1500">
                  <a:latin typeface="Arial" panose="020B0604020202020204" pitchFamily="34" charset="0"/>
                </a:endParaRPr>
              </a:p>
            </p:txBody>
          </p:sp>
          <p:sp>
            <p:nvSpPr>
              <p:cNvPr id="517301" name="Rectangle 181">
                <a:extLst>
                  <a:ext uri="{FF2B5EF4-FFF2-40B4-BE49-F238E27FC236}">
                    <a16:creationId xmlns:a16="http://schemas.microsoft.com/office/drawing/2014/main" id="{70E12BEA-4867-CF66-10CD-513FD6DEB995}"/>
                  </a:ext>
                </a:extLst>
              </p:cNvPr>
              <p:cNvSpPr>
                <a:spLocks noChangeArrowheads="1"/>
              </p:cNvSpPr>
              <p:nvPr/>
            </p:nvSpPr>
            <p:spPr bwMode="auto">
              <a:xfrm>
                <a:off x="4159" y="1920"/>
                <a:ext cx="280"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Control</a:t>
                </a:r>
                <a:endParaRPr lang="en-US" altLang="en-US" sz="1500">
                  <a:latin typeface="Arial" panose="020B0604020202020204" pitchFamily="34" charset="0"/>
                </a:endParaRPr>
              </a:p>
            </p:txBody>
          </p:sp>
          <p:sp>
            <p:nvSpPr>
              <p:cNvPr id="517302" name="Rectangle 182">
                <a:extLst>
                  <a:ext uri="{FF2B5EF4-FFF2-40B4-BE49-F238E27FC236}">
                    <a16:creationId xmlns:a16="http://schemas.microsoft.com/office/drawing/2014/main" id="{F68C26F3-B2F8-AF1F-CFB9-2CE4765367D8}"/>
                  </a:ext>
                </a:extLst>
              </p:cNvPr>
              <p:cNvSpPr>
                <a:spLocks noChangeArrowheads="1"/>
              </p:cNvSpPr>
              <p:nvPr/>
            </p:nvSpPr>
            <p:spPr bwMode="auto">
              <a:xfrm>
                <a:off x="4469" y="1920"/>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303" name="Rectangle 183">
                <a:extLst>
                  <a:ext uri="{FF2B5EF4-FFF2-40B4-BE49-F238E27FC236}">
                    <a16:creationId xmlns:a16="http://schemas.microsoft.com/office/drawing/2014/main" id="{D1ED0A3F-3009-B3EB-24B2-83C6F18B67DC}"/>
                  </a:ext>
                </a:extLst>
              </p:cNvPr>
              <p:cNvSpPr>
                <a:spLocks noChangeArrowheads="1"/>
              </p:cNvSpPr>
              <p:nvPr/>
            </p:nvSpPr>
            <p:spPr bwMode="auto">
              <a:xfrm>
                <a:off x="949" y="1801"/>
                <a:ext cx="1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04" name="Rectangle 184">
                <a:extLst>
                  <a:ext uri="{FF2B5EF4-FFF2-40B4-BE49-F238E27FC236}">
                    <a16:creationId xmlns:a16="http://schemas.microsoft.com/office/drawing/2014/main" id="{1B17F98F-EA1F-7869-0132-5E804617DB44}"/>
                  </a:ext>
                </a:extLst>
              </p:cNvPr>
              <p:cNvSpPr>
                <a:spLocks noChangeArrowheads="1"/>
              </p:cNvSpPr>
              <p:nvPr/>
            </p:nvSpPr>
            <p:spPr bwMode="auto">
              <a:xfrm>
                <a:off x="1571" y="1801"/>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05" name="Rectangle 185">
                <a:extLst>
                  <a:ext uri="{FF2B5EF4-FFF2-40B4-BE49-F238E27FC236}">
                    <a16:creationId xmlns:a16="http://schemas.microsoft.com/office/drawing/2014/main" id="{2361613C-FAC9-CD10-78F9-C50D771078AD}"/>
                  </a:ext>
                </a:extLst>
              </p:cNvPr>
              <p:cNvSpPr>
                <a:spLocks noChangeArrowheads="1"/>
              </p:cNvSpPr>
              <p:nvPr/>
            </p:nvSpPr>
            <p:spPr bwMode="auto">
              <a:xfrm>
                <a:off x="2256" y="1801"/>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06" name="Rectangle 186">
                <a:extLst>
                  <a:ext uri="{FF2B5EF4-FFF2-40B4-BE49-F238E27FC236}">
                    <a16:creationId xmlns:a16="http://schemas.microsoft.com/office/drawing/2014/main" id="{D742703E-4E5B-4CF1-DA0C-461E247A0FC1}"/>
                  </a:ext>
                </a:extLst>
              </p:cNvPr>
              <p:cNvSpPr>
                <a:spLocks noChangeArrowheads="1"/>
              </p:cNvSpPr>
              <p:nvPr/>
            </p:nvSpPr>
            <p:spPr bwMode="auto">
              <a:xfrm>
                <a:off x="2262" y="1801"/>
                <a:ext cx="64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07" name="Rectangle 187">
                <a:extLst>
                  <a:ext uri="{FF2B5EF4-FFF2-40B4-BE49-F238E27FC236}">
                    <a16:creationId xmlns:a16="http://schemas.microsoft.com/office/drawing/2014/main" id="{9F700BB8-E4FB-CF91-6996-8B4CFD9D620C}"/>
                  </a:ext>
                </a:extLst>
              </p:cNvPr>
              <p:cNvSpPr>
                <a:spLocks noChangeArrowheads="1"/>
              </p:cNvSpPr>
              <p:nvPr/>
            </p:nvSpPr>
            <p:spPr bwMode="auto">
              <a:xfrm>
                <a:off x="2904" y="1801"/>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08" name="Rectangle 188">
                <a:extLst>
                  <a:ext uri="{FF2B5EF4-FFF2-40B4-BE49-F238E27FC236}">
                    <a16:creationId xmlns:a16="http://schemas.microsoft.com/office/drawing/2014/main" id="{179EFFF3-E6C5-ECC1-5531-4E16C6171721}"/>
                  </a:ext>
                </a:extLst>
              </p:cNvPr>
              <p:cNvSpPr>
                <a:spLocks noChangeArrowheads="1"/>
              </p:cNvSpPr>
              <p:nvPr/>
            </p:nvSpPr>
            <p:spPr bwMode="auto">
              <a:xfrm>
                <a:off x="2910" y="1801"/>
                <a:ext cx="59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09" name="Rectangle 189">
                <a:extLst>
                  <a:ext uri="{FF2B5EF4-FFF2-40B4-BE49-F238E27FC236}">
                    <a16:creationId xmlns:a16="http://schemas.microsoft.com/office/drawing/2014/main" id="{F4154CF0-B362-95B5-AB98-F148F34F0ED9}"/>
                  </a:ext>
                </a:extLst>
              </p:cNvPr>
              <p:cNvSpPr>
                <a:spLocks noChangeArrowheads="1"/>
              </p:cNvSpPr>
              <p:nvPr/>
            </p:nvSpPr>
            <p:spPr bwMode="auto">
              <a:xfrm>
                <a:off x="3504" y="1801"/>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10" name="Rectangle 190">
                <a:extLst>
                  <a:ext uri="{FF2B5EF4-FFF2-40B4-BE49-F238E27FC236}">
                    <a16:creationId xmlns:a16="http://schemas.microsoft.com/office/drawing/2014/main" id="{684353AF-F9D6-FE18-04EB-BAAE5EF24B9D}"/>
                  </a:ext>
                </a:extLst>
              </p:cNvPr>
              <p:cNvSpPr>
                <a:spLocks noChangeArrowheads="1"/>
              </p:cNvSpPr>
              <p:nvPr/>
            </p:nvSpPr>
            <p:spPr bwMode="auto">
              <a:xfrm>
                <a:off x="3510" y="1801"/>
                <a:ext cx="63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11" name="Rectangle 191">
                <a:extLst>
                  <a:ext uri="{FF2B5EF4-FFF2-40B4-BE49-F238E27FC236}">
                    <a16:creationId xmlns:a16="http://schemas.microsoft.com/office/drawing/2014/main" id="{AB3749ED-2573-31F9-8736-D42ED3F7DB01}"/>
                  </a:ext>
                </a:extLst>
              </p:cNvPr>
              <p:cNvSpPr>
                <a:spLocks noChangeArrowheads="1"/>
              </p:cNvSpPr>
              <p:nvPr/>
            </p:nvSpPr>
            <p:spPr bwMode="auto">
              <a:xfrm>
                <a:off x="4141" y="1801"/>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12" name="Rectangle 192">
                <a:extLst>
                  <a:ext uri="{FF2B5EF4-FFF2-40B4-BE49-F238E27FC236}">
                    <a16:creationId xmlns:a16="http://schemas.microsoft.com/office/drawing/2014/main" id="{C9CF9442-0E9A-E445-951D-A106A44E6690}"/>
                  </a:ext>
                </a:extLst>
              </p:cNvPr>
              <p:cNvSpPr>
                <a:spLocks noChangeArrowheads="1"/>
              </p:cNvSpPr>
              <p:nvPr/>
            </p:nvSpPr>
            <p:spPr bwMode="auto">
              <a:xfrm>
                <a:off x="4147" y="1801"/>
                <a:ext cx="62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13" name="Rectangle 193">
                <a:extLst>
                  <a:ext uri="{FF2B5EF4-FFF2-40B4-BE49-F238E27FC236}">
                    <a16:creationId xmlns:a16="http://schemas.microsoft.com/office/drawing/2014/main" id="{E35A4186-C094-547B-AA86-14A430094C3B}"/>
                  </a:ext>
                </a:extLst>
              </p:cNvPr>
              <p:cNvSpPr>
                <a:spLocks noChangeArrowheads="1"/>
              </p:cNvSpPr>
              <p:nvPr/>
            </p:nvSpPr>
            <p:spPr bwMode="auto">
              <a:xfrm>
                <a:off x="4773" y="1801"/>
                <a:ext cx="1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14" name="Rectangle 194">
                <a:extLst>
                  <a:ext uri="{FF2B5EF4-FFF2-40B4-BE49-F238E27FC236}">
                    <a16:creationId xmlns:a16="http://schemas.microsoft.com/office/drawing/2014/main" id="{5A83743A-17BD-93E2-7698-57E98A37E13C}"/>
                  </a:ext>
                </a:extLst>
              </p:cNvPr>
              <p:cNvSpPr>
                <a:spLocks noChangeArrowheads="1"/>
              </p:cNvSpPr>
              <p:nvPr/>
            </p:nvSpPr>
            <p:spPr bwMode="auto">
              <a:xfrm>
                <a:off x="949" y="1807"/>
                <a:ext cx="17" cy="3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15" name="Rectangle 195">
                <a:extLst>
                  <a:ext uri="{FF2B5EF4-FFF2-40B4-BE49-F238E27FC236}">
                    <a16:creationId xmlns:a16="http://schemas.microsoft.com/office/drawing/2014/main" id="{5A00B8CF-453D-02C7-CEF8-1EC33393E724}"/>
                  </a:ext>
                </a:extLst>
              </p:cNvPr>
              <p:cNvSpPr>
                <a:spLocks noChangeArrowheads="1"/>
              </p:cNvSpPr>
              <p:nvPr/>
            </p:nvSpPr>
            <p:spPr bwMode="auto">
              <a:xfrm>
                <a:off x="1571" y="1807"/>
                <a:ext cx="6" cy="3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16" name="Rectangle 196">
                <a:extLst>
                  <a:ext uri="{FF2B5EF4-FFF2-40B4-BE49-F238E27FC236}">
                    <a16:creationId xmlns:a16="http://schemas.microsoft.com/office/drawing/2014/main" id="{28F242AF-348F-9E46-CB09-CDCF530EC7DD}"/>
                  </a:ext>
                </a:extLst>
              </p:cNvPr>
              <p:cNvSpPr>
                <a:spLocks noChangeArrowheads="1"/>
              </p:cNvSpPr>
              <p:nvPr/>
            </p:nvSpPr>
            <p:spPr bwMode="auto">
              <a:xfrm>
                <a:off x="2256" y="1807"/>
                <a:ext cx="6" cy="3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17" name="Rectangle 197">
                <a:extLst>
                  <a:ext uri="{FF2B5EF4-FFF2-40B4-BE49-F238E27FC236}">
                    <a16:creationId xmlns:a16="http://schemas.microsoft.com/office/drawing/2014/main" id="{E9EC503B-8320-8F7F-FE72-5ECD459DC555}"/>
                  </a:ext>
                </a:extLst>
              </p:cNvPr>
              <p:cNvSpPr>
                <a:spLocks noChangeArrowheads="1"/>
              </p:cNvSpPr>
              <p:nvPr/>
            </p:nvSpPr>
            <p:spPr bwMode="auto">
              <a:xfrm>
                <a:off x="2904" y="1807"/>
                <a:ext cx="6" cy="3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18" name="Rectangle 198">
                <a:extLst>
                  <a:ext uri="{FF2B5EF4-FFF2-40B4-BE49-F238E27FC236}">
                    <a16:creationId xmlns:a16="http://schemas.microsoft.com/office/drawing/2014/main" id="{26DE7D59-72EE-B2BD-71B9-0B7E37B67DD5}"/>
                  </a:ext>
                </a:extLst>
              </p:cNvPr>
              <p:cNvSpPr>
                <a:spLocks noChangeArrowheads="1"/>
              </p:cNvSpPr>
              <p:nvPr/>
            </p:nvSpPr>
            <p:spPr bwMode="auto">
              <a:xfrm>
                <a:off x="3504" y="1807"/>
                <a:ext cx="6" cy="3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19" name="Rectangle 199">
                <a:extLst>
                  <a:ext uri="{FF2B5EF4-FFF2-40B4-BE49-F238E27FC236}">
                    <a16:creationId xmlns:a16="http://schemas.microsoft.com/office/drawing/2014/main" id="{05D0624B-73C2-78B1-857C-C7AB56971801}"/>
                  </a:ext>
                </a:extLst>
              </p:cNvPr>
              <p:cNvSpPr>
                <a:spLocks noChangeArrowheads="1"/>
              </p:cNvSpPr>
              <p:nvPr/>
            </p:nvSpPr>
            <p:spPr bwMode="auto">
              <a:xfrm>
                <a:off x="4141" y="1807"/>
                <a:ext cx="6" cy="3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20" name="Rectangle 200">
                <a:extLst>
                  <a:ext uri="{FF2B5EF4-FFF2-40B4-BE49-F238E27FC236}">
                    <a16:creationId xmlns:a16="http://schemas.microsoft.com/office/drawing/2014/main" id="{E3A57707-0EBE-F09A-DE42-4305B3EF3788}"/>
                  </a:ext>
                </a:extLst>
              </p:cNvPr>
              <p:cNvSpPr>
                <a:spLocks noChangeArrowheads="1"/>
              </p:cNvSpPr>
              <p:nvPr/>
            </p:nvSpPr>
            <p:spPr bwMode="auto">
              <a:xfrm>
                <a:off x="4773" y="1807"/>
                <a:ext cx="17" cy="33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21" name="Rectangle 201">
                <a:extLst>
                  <a:ext uri="{FF2B5EF4-FFF2-40B4-BE49-F238E27FC236}">
                    <a16:creationId xmlns:a16="http://schemas.microsoft.com/office/drawing/2014/main" id="{5A800007-3B20-DB47-E847-620529B2AB04}"/>
                  </a:ext>
                </a:extLst>
              </p:cNvPr>
              <p:cNvSpPr>
                <a:spLocks noChangeArrowheads="1"/>
              </p:cNvSpPr>
              <p:nvPr/>
            </p:nvSpPr>
            <p:spPr bwMode="auto">
              <a:xfrm>
                <a:off x="2273" y="2145"/>
                <a:ext cx="30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System</a:t>
                </a:r>
                <a:endParaRPr lang="en-US" altLang="en-US" sz="1500">
                  <a:latin typeface="Arial" panose="020B0604020202020204" pitchFamily="34" charset="0"/>
                </a:endParaRPr>
              </a:p>
            </p:txBody>
          </p:sp>
          <p:sp>
            <p:nvSpPr>
              <p:cNvPr id="517322" name="Rectangle 202">
                <a:extLst>
                  <a:ext uri="{FF2B5EF4-FFF2-40B4-BE49-F238E27FC236}">
                    <a16:creationId xmlns:a16="http://schemas.microsoft.com/office/drawing/2014/main" id="{131370CE-6246-54D7-D675-C981FDD32787}"/>
                  </a:ext>
                </a:extLst>
              </p:cNvPr>
              <p:cNvSpPr>
                <a:spLocks noChangeArrowheads="1"/>
              </p:cNvSpPr>
              <p:nvPr/>
            </p:nvSpPr>
            <p:spPr bwMode="auto">
              <a:xfrm>
                <a:off x="2616" y="2145"/>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323" name="Rectangle 203">
                <a:extLst>
                  <a:ext uri="{FF2B5EF4-FFF2-40B4-BE49-F238E27FC236}">
                    <a16:creationId xmlns:a16="http://schemas.microsoft.com/office/drawing/2014/main" id="{A68F9AF6-76B2-A285-239C-AA4EA7D5BC8F}"/>
                  </a:ext>
                </a:extLst>
              </p:cNvPr>
              <p:cNvSpPr>
                <a:spLocks noChangeArrowheads="1"/>
              </p:cNvSpPr>
              <p:nvPr/>
            </p:nvSpPr>
            <p:spPr bwMode="auto">
              <a:xfrm>
                <a:off x="2921" y="2147"/>
                <a:ext cx="512"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Not Possible </a:t>
                </a:r>
                <a:endParaRPr lang="en-US" altLang="en-US" sz="1500">
                  <a:latin typeface="Arial" panose="020B0604020202020204" pitchFamily="34" charset="0"/>
                </a:endParaRPr>
              </a:p>
            </p:txBody>
          </p:sp>
          <p:sp>
            <p:nvSpPr>
              <p:cNvPr id="517324" name="Rectangle 204">
                <a:extLst>
                  <a:ext uri="{FF2B5EF4-FFF2-40B4-BE49-F238E27FC236}">
                    <a16:creationId xmlns:a16="http://schemas.microsoft.com/office/drawing/2014/main" id="{F7826AAA-1993-7E21-8210-F710944378F2}"/>
                  </a:ext>
                </a:extLst>
              </p:cNvPr>
              <p:cNvSpPr>
                <a:spLocks noChangeArrowheads="1"/>
              </p:cNvSpPr>
              <p:nvPr/>
            </p:nvSpPr>
            <p:spPr bwMode="auto">
              <a:xfrm>
                <a:off x="2921" y="2259"/>
                <a:ext cx="376"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to Control</a:t>
                </a:r>
                <a:endParaRPr lang="en-US" altLang="en-US" sz="1500">
                  <a:latin typeface="Arial" panose="020B0604020202020204" pitchFamily="34" charset="0"/>
                </a:endParaRPr>
              </a:p>
            </p:txBody>
          </p:sp>
          <p:sp>
            <p:nvSpPr>
              <p:cNvPr id="517325" name="Rectangle 205">
                <a:extLst>
                  <a:ext uri="{FF2B5EF4-FFF2-40B4-BE49-F238E27FC236}">
                    <a16:creationId xmlns:a16="http://schemas.microsoft.com/office/drawing/2014/main" id="{B5F5FD33-0FCE-DA1C-E2A5-FD92EE3345B8}"/>
                  </a:ext>
                </a:extLst>
              </p:cNvPr>
              <p:cNvSpPr>
                <a:spLocks noChangeArrowheads="1"/>
              </p:cNvSpPr>
              <p:nvPr/>
            </p:nvSpPr>
            <p:spPr bwMode="auto">
              <a:xfrm>
                <a:off x="3338" y="2258"/>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326" name="Rectangle 206">
                <a:extLst>
                  <a:ext uri="{FF2B5EF4-FFF2-40B4-BE49-F238E27FC236}">
                    <a16:creationId xmlns:a16="http://schemas.microsoft.com/office/drawing/2014/main" id="{2BEFA846-89E6-F925-E54A-0AB9933D9F53}"/>
                  </a:ext>
                </a:extLst>
              </p:cNvPr>
              <p:cNvSpPr>
                <a:spLocks noChangeArrowheads="1"/>
              </p:cNvSpPr>
              <p:nvPr/>
            </p:nvSpPr>
            <p:spPr bwMode="auto">
              <a:xfrm>
                <a:off x="3521" y="2147"/>
                <a:ext cx="512"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Not Possible </a:t>
                </a:r>
                <a:endParaRPr lang="en-US" altLang="en-US" sz="1500">
                  <a:latin typeface="Arial" panose="020B0604020202020204" pitchFamily="34" charset="0"/>
                </a:endParaRPr>
              </a:p>
            </p:txBody>
          </p:sp>
        </p:grpSp>
        <p:grpSp>
          <p:nvGrpSpPr>
            <p:cNvPr id="517528" name="Group 408">
              <a:extLst>
                <a:ext uri="{FF2B5EF4-FFF2-40B4-BE49-F238E27FC236}">
                  <a16:creationId xmlns:a16="http://schemas.microsoft.com/office/drawing/2014/main" id="{AA03E98E-097A-19ED-6370-F37CA7459630}"/>
                </a:ext>
              </a:extLst>
            </p:cNvPr>
            <p:cNvGrpSpPr>
              <a:grpSpLocks/>
            </p:cNvGrpSpPr>
            <p:nvPr/>
          </p:nvGrpSpPr>
          <p:grpSpPr bwMode="auto">
            <a:xfrm>
              <a:off x="949" y="1354"/>
              <a:ext cx="3841" cy="2384"/>
              <a:chOff x="949" y="1354"/>
              <a:chExt cx="3841" cy="2384"/>
            </a:xfrm>
          </p:grpSpPr>
          <p:sp>
            <p:nvSpPr>
              <p:cNvPr id="517328" name="Rectangle 208">
                <a:extLst>
                  <a:ext uri="{FF2B5EF4-FFF2-40B4-BE49-F238E27FC236}">
                    <a16:creationId xmlns:a16="http://schemas.microsoft.com/office/drawing/2014/main" id="{05324B7B-0EB7-E6A4-E2A4-B17B1F7AD096}"/>
                  </a:ext>
                </a:extLst>
              </p:cNvPr>
              <p:cNvSpPr>
                <a:spLocks noChangeArrowheads="1"/>
              </p:cNvSpPr>
              <p:nvPr/>
            </p:nvSpPr>
            <p:spPr bwMode="auto">
              <a:xfrm>
                <a:off x="3521" y="2258"/>
                <a:ext cx="376"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to Control</a:t>
                </a:r>
                <a:endParaRPr lang="en-US" altLang="en-US" sz="1500">
                  <a:latin typeface="Arial" panose="020B0604020202020204" pitchFamily="34" charset="0"/>
                </a:endParaRPr>
              </a:p>
            </p:txBody>
          </p:sp>
          <p:sp>
            <p:nvSpPr>
              <p:cNvPr id="517329" name="Rectangle 209">
                <a:extLst>
                  <a:ext uri="{FF2B5EF4-FFF2-40B4-BE49-F238E27FC236}">
                    <a16:creationId xmlns:a16="http://schemas.microsoft.com/office/drawing/2014/main" id="{C8384B84-E743-3710-B260-E35F3C9AF092}"/>
                  </a:ext>
                </a:extLst>
              </p:cNvPr>
              <p:cNvSpPr>
                <a:spLocks noChangeArrowheads="1"/>
              </p:cNvSpPr>
              <p:nvPr/>
            </p:nvSpPr>
            <p:spPr bwMode="auto">
              <a:xfrm>
                <a:off x="3938" y="2258"/>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330" name="Rectangle 210">
                <a:extLst>
                  <a:ext uri="{FF2B5EF4-FFF2-40B4-BE49-F238E27FC236}">
                    <a16:creationId xmlns:a16="http://schemas.microsoft.com/office/drawing/2014/main" id="{571F0483-7CAC-4C54-C19E-CD907837DC02}"/>
                  </a:ext>
                </a:extLst>
              </p:cNvPr>
              <p:cNvSpPr>
                <a:spLocks noChangeArrowheads="1"/>
              </p:cNvSpPr>
              <p:nvPr/>
            </p:nvSpPr>
            <p:spPr bwMode="auto">
              <a:xfrm>
                <a:off x="4159" y="2147"/>
                <a:ext cx="44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Possible to </a:t>
                </a:r>
                <a:endParaRPr lang="en-US" altLang="en-US" sz="1500">
                  <a:latin typeface="Arial" panose="020B0604020202020204" pitchFamily="34" charset="0"/>
                </a:endParaRPr>
              </a:p>
            </p:txBody>
          </p:sp>
          <p:sp>
            <p:nvSpPr>
              <p:cNvPr id="517331" name="Rectangle 211">
                <a:extLst>
                  <a:ext uri="{FF2B5EF4-FFF2-40B4-BE49-F238E27FC236}">
                    <a16:creationId xmlns:a16="http://schemas.microsoft.com/office/drawing/2014/main" id="{4640A0A9-9BF0-38D9-F46E-95A26B690D87}"/>
                  </a:ext>
                </a:extLst>
              </p:cNvPr>
              <p:cNvSpPr>
                <a:spLocks noChangeArrowheads="1"/>
              </p:cNvSpPr>
              <p:nvPr/>
            </p:nvSpPr>
            <p:spPr bwMode="auto">
              <a:xfrm>
                <a:off x="4159" y="2258"/>
                <a:ext cx="280"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Control</a:t>
                </a:r>
                <a:endParaRPr lang="en-US" altLang="en-US" sz="1500">
                  <a:latin typeface="Arial" panose="020B0604020202020204" pitchFamily="34" charset="0"/>
                </a:endParaRPr>
              </a:p>
            </p:txBody>
          </p:sp>
          <p:sp>
            <p:nvSpPr>
              <p:cNvPr id="517332" name="Rectangle 212">
                <a:extLst>
                  <a:ext uri="{FF2B5EF4-FFF2-40B4-BE49-F238E27FC236}">
                    <a16:creationId xmlns:a16="http://schemas.microsoft.com/office/drawing/2014/main" id="{61AC55DB-D7DA-33A5-AA52-3C961651A964}"/>
                  </a:ext>
                </a:extLst>
              </p:cNvPr>
              <p:cNvSpPr>
                <a:spLocks noChangeArrowheads="1"/>
              </p:cNvSpPr>
              <p:nvPr/>
            </p:nvSpPr>
            <p:spPr bwMode="auto">
              <a:xfrm>
                <a:off x="4469" y="2258"/>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333" name="Rectangle 213">
                <a:extLst>
                  <a:ext uri="{FF2B5EF4-FFF2-40B4-BE49-F238E27FC236}">
                    <a16:creationId xmlns:a16="http://schemas.microsoft.com/office/drawing/2014/main" id="{55FF3B7A-CF71-F573-5444-781485760BC6}"/>
                  </a:ext>
                </a:extLst>
              </p:cNvPr>
              <p:cNvSpPr>
                <a:spLocks noChangeArrowheads="1"/>
              </p:cNvSpPr>
              <p:nvPr/>
            </p:nvSpPr>
            <p:spPr bwMode="auto">
              <a:xfrm>
                <a:off x="949" y="2139"/>
                <a:ext cx="1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34" name="Rectangle 214">
                <a:extLst>
                  <a:ext uri="{FF2B5EF4-FFF2-40B4-BE49-F238E27FC236}">
                    <a16:creationId xmlns:a16="http://schemas.microsoft.com/office/drawing/2014/main" id="{81162CF2-6A15-6FBA-8906-9AEF35EDEA61}"/>
                  </a:ext>
                </a:extLst>
              </p:cNvPr>
              <p:cNvSpPr>
                <a:spLocks noChangeArrowheads="1"/>
              </p:cNvSpPr>
              <p:nvPr/>
            </p:nvSpPr>
            <p:spPr bwMode="auto">
              <a:xfrm>
                <a:off x="1571" y="213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35" name="Rectangle 215">
                <a:extLst>
                  <a:ext uri="{FF2B5EF4-FFF2-40B4-BE49-F238E27FC236}">
                    <a16:creationId xmlns:a16="http://schemas.microsoft.com/office/drawing/2014/main" id="{30F9B603-7D66-28EF-D1D6-6270EDF86942}"/>
                  </a:ext>
                </a:extLst>
              </p:cNvPr>
              <p:cNvSpPr>
                <a:spLocks noChangeArrowheads="1"/>
              </p:cNvSpPr>
              <p:nvPr/>
            </p:nvSpPr>
            <p:spPr bwMode="auto">
              <a:xfrm>
                <a:off x="1577" y="2139"/>
                <a:ext cx="679"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36" name="Rectangle 216">
                <a:extLst>
                  <a:ext uri="{FF2B5EF4-FFF2-40B4-BE49-F238E27FC236}">
                    <a16:creationId xmlns:a16="http://schemas.microsoft.com/office/drawing/2014/main" id="{2D134DEE-54CE-9DE5-0536-87FAD39C4F28}"/>
                  </a:ext>
                </a:extLst>
              </p:cNvPr>
              <p:cNvSpPr>
                <a:spLocks noChangeArrowheads="1"/>
              </p:cNvSpPr>
              <p:nvPr/>
            </p:nvSpPr>
            <p:spPr bwMode="auto">
              <a:xfrm>
                <a:off x="2256" y="213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37" name="Rectangle 217">
                <a:extLst>
                  <a:ext uri="{FF2B5EF4-FFF2-40B4-BE49-F238E27FC236}">
                    <a16:creationId xmlns:a16="http://schemas.microsoft.com/office/drawing/2014/main" id="{FFBA27FA-4E8A-9F59-73E7-893A31E16339}"/>
                  </a:ext>
                </a:extLst>
              </p:cNvPr>
              <p:cNvSpPr>
                <a:spLocks noChangeArrowheads="1"/>
              </p:cNvSpPr>
              <p:nvPr/>
            </p:nvSpPr>
            <p:spPr bwMode="auto">
              <a:xfrm>
                <a:off x="2262" y="2139"/>
                <a:ext cx="64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38" name="Rectangle 218">
                <a:extLst>
                  <a:ext uri="{FF2B5EF4-FFF2-40B4-BE49-F238E27FC236}">
                    <a16:creationId xmlns:a16="http://schemas.microsoft.com/office/drawing/2014/main" id="{E7A80FE8-BFCE-288B-E62C-B4036B19DE8F}"/>
                  </a:ext>
                </a:extLst>
              </p:cNvPr>
              <p:cNvSpPr>
                <a:spLocks noChangeArrowheads="1"/>
              </p:cNvSpPr>
              <p:nvPr/>
            </p:nvSpPr>
            <p:spPr bwMode="auto">
              <a:xfrm>
                <a:off x="2904" y="213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39" name="Rectangle 219">
                <a:extLst>
                  <a:ext uri="{FF2B5EF4-FFF2-40B4-BE49-F238E27FC236}">
                    <a16:creationId xmlns:a16="http://schemas.microsoft.com/office/drawing/2014/main" id="{0D570BA5-858C-4E64-C23A-AD6B562B3FB5}"/>
                  </a:ext>
                </a:extLst>
              </p:cNvPr>
              <p:cNvSpPr>
                <a:spLocks noChangeArrowheads="1"/>
              </p:cNvSpPr>
              <p:nvPr/>
            </p:nvSpPr>
            <p:spPr bwMode="auto">
              <a:xfrm>
                <a:off x="2910" y="2139"/>
                <a:ext cx="59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40" name="Rectangle 220">
                <a:extLst>
                  <a:ext uri="{FF2B5EF4-FFF2-40B4-BE49-F238E27FC236}">
                    <a16:creationId xmlns:a16="http://schemas.microsoft.com/office/drawing/2014/main" id="{FE1EBE75-D4C2-DE06-CA96-A23961F0B78D}"/>
                  </a:ext>
                </a:extLst>
              </p:cNvPr>
              <p:cNvSpPr>
                <a:spLocks noChangeArrowheads="1"/>
              </p:cNvSpPr>
              <p:nvPr/>
            </p:nvSpPr>
            <p:spPr bwMode="auto">
              <a:xfrm>
                <a:off x="3504" y="213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41" name="Rectangle 221">
                <a:extLst>
                  <a:ext uri="{FF2B5EF4-FFF2-40B4-BE49-F238E27FC236}">
                    <a16:creationId xmlns:a16="http://schemas.microsoft.com/office/drawing/2014/main" id="{EDD0D664-AA0A-5932-70FF-DCE628F54809}"/>
                  </a:ext>
                </a:extLst>
              </p:cNvPr>
              <p:cNvSpPr>
                <a:spLocks noChangeArrowheads="1"/>
              </p:cNvSpPr>
              <p:nvPr/>
            </p:nvSpPr>
            <p:spPr bwMode="auto">
              <a:xfrm>
                <a:off x="3510" y="2139"/>
                <a:ext cx="63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42" name="Rectangle 222">
                <a:extLst>
                  <a:ext uri="{FF2B5EF4-FFF2-40B4-BE49-F238E27FC236}">
                    <a16:creationId xmlns:a16="http://schemas.microsoft.com/office/drawing/2014/main" id="{4DC9F1DB-878E-DD80-2CCA-001C0092BD0A}"/>
                  </a:ext>
                </a:extLst>
              </p:cNvPr>
              <p:cNvSpPr>
                <a:spLocks noChangeArrowheads="1"/>
              </p:cNvSpPr>
              <p:nvPr/>
            </p:nvSpPr>
            <p:spPr bwMode="auto">
              <a:xfrm>
                <a:off x="4141" y="213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43" name="Rectangle 223">
                <a:extLst>
                  <a:ext uri="{FF2B5EF4-FFF2-40B4-BE49-F238E27FC236}">
                    <a16:creationId xmlns:a16="http://schemas.microsoft.com/office/drawing/2014/main" id="{7DD8319C-3539-E8CF-7ACA-E48DC37BCF9C}"/>
                  </a:ext>
                </a:extLst>
              </p:cNvPr>
              <p:cNvSpPr>
                <a:spLocks noChangeArrowheads="1"/>
              </p:cNvSpPr>
              <p:nvPr/>
            </p:nvSpPr>
            <p:spPr bwMode="auto">
              <a:xfrm>
                <a:off x="4147" y="2139"/>
                <a:ext cx="62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44" name="Rectangle 224">
                <a:extLst>
                  <a:ext uri="{FF2B5EF4-FFF2-40B4-BE49-F238E27FC236}">
                    <a16:creationId xmlns:a16="http://schemas.microsoft.com/office/drawing/2014/main" id="{CD43C765-4204-5E8C-19F7-92DA8973B429}"/>
                  </a:ext>
                </a:extLst>
              </p:cNvPr>
              <p:cNvSpPr>
                <a:spLocks noChangeArrowheads="1"/>
              </p:cNvSpPr>
              <p:nvPr/>
            </p:nvSpPr>
            <p:spPr bwMode="auto">
              <a:xfrm>
                <a:off x="4773" y="2139"/>
                <a:ext cx="1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45" name="Rectangle 225">
                <a:extLst>
                  <a:ext uri="{FF2B5EF4-FFF2-40B4-BE49-F238E27FC236}">
                    <a16:creationId xmlns:a16="http://schemas.microsoft.com/office/drawing/2014/main" id="{AC9411D0-AB65-6508-3554-E8E1280203BC}"/>
                  </a:ext>
                </a:extLst>
              </p:cNvPr>
              <p:cNvSpPr>
                <a:spLocks noChangeArrowheads="1"/>
              </p:cNvSpPr>
              <p:nvPr/>
            </p:nvSpPr>
            <p:spPr bwMode="auto">
              <a:xfrm>
                <a:off x="949" y="2145"/>
                <a:ext cx="17"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46" name="Rectangle 226">
                <a:extLst>
                  <a:ext uri="{FF2B5EF4-FFF2-40B4-BE49-F238E27FC236}">
                    <a16:creationId xmlns:a16="http://schemas.microsoft.com/office/drawing/2014/main" id="{129E4DFF-425E-36B6-A34C-BF3A371966AF}"/>
                  </a:ext>
                </a:extLst>
              </p:cNvPr>
              <p:cNvSpPr>
                <a:spLocks noChangeArrowheads="1"/>
              </p:cNvSpPr>
              <p:nvPr/>
            </p:nvSpPr>
            <p:spPr bwMode="auto">
              <a:xfrm>
                <a:off x="1571" y="2145"/>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47" name="Rectangle 227">
                <a:extLst>
                  <a:ext uri="{FF2B5EF4-FFF2-40B4-BE49-F238E27FC236}">
                    <a16:creationId xmlns:a16="http://schemas.microsoft.com/office/drawing/2014/main" id="{F4F564BA-8C93-8F0F-479F-3175E7F6E424}"/>
                  </a:ext>
                </a:extLst>
              </p:cNvPr>
              <p:cNvSpPr>
                <a:spLocks noChangeArrowheads="1"/>
              </p:cNvSpPr>
              <p:nvPr/>
            </p:nvSpPr>
            <p:spPr bwMode="auto">
              <a:xfrm>
                <a:off x="2256" y="2145"/>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48" name="Rectangle 228">
                <a:extLst>
                  <a:ext uri="{FF2B5EF4-FFF2-40B4-BE49-F238E27FC236}">
                    <a16:creationId xmlns:a16="http://schemas.microsoft.com/office/drawing/2014/main" id="{6CA15AE4-BA5F-54D5-7D09-2B4DA2C4F3D3}"/>
                  </a:ext>
                </a:extLst>
              </p:cNvPr>
              <p:cNvSpPr>
                <a:spLocks noChangeArrowheads="1"/>
              </p:cNvSpPr>
              <p:nvPr/>
            </p:nvSpPr>
            <p:spPr bwMode="auto">
              <a:xfrm>
                <a:off x="2904" y="2145"/>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49" name="Rectangle 229">
                <a:extLst>
                  <a:ext uri="{FF2B5EF4-FFF2-40B4-BE49-F238E27FC236}">
                    <a16:creationId xmlns:a16="http://schemas.microsoft.com/office/drawing/2014/main" id="{A0D9CF94-AC7D-0016-9A9E-8FCC32BDD714}"/>
                  </a:ext>
                </a:extLst>
              </p:cNvPr>
              <p:cNvSpPr>
                <a:spLocks noChangeArrowheads="1"/>
              </p:cNvSpPr>
              <p:nvPr/>
            </p:nvSpPr>
            <p:spPr bwMode="auto">
              <a:xfrm>
                <a:off x="3504" y="2145"/>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50" name="Rectangle 230">
                <a:extLst>
                  <a:ext uri="{FF2B5EF4-FFF2-40B4-BE49-F238E27FC236}">
                    <a16:creationId xmlns:a16="http://schemas.microsoft.com/office/drawing/2014/main" id="{3F1C3ACF-C611-7123-A1EA-D320A9E35405}"/>
                  </a:ext>
                </a:extLst>
              </p:cNvPr>
              <p:cNvSpPr>
                <a:spLocks noChangeArrowheads="1"/>
              </p:cNvSpPr>
              <p:nvPr/>
            </p:nvSpPr>
            <p:spPr bwMode="auto">
              <a:xfrm>
                <a:off x="4141" y="2145"/>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51" name="Rectangle 231">
                <a:extLst>
                  <a:ext uri="{FF2B5EF4-FFF2-40B4-BE49-F238E27FC236}">
                    <a16:creationId xmlns:a16="http://schemas.microsoft.com/office/drawing/2014/main" id="{8D277D27-73CF-87EE-A1E7-2CEBEFAFD449}"/>
                  </a:ext>
                </a:extLst>
              </p:cNvPr>
              <p:cNvSpPr>
                <a:spLocks noChangeArrowheads="1"/>
              </p:cNvSpPr>
              <p:nvPr/>
            </p:nvSpPr>
            <p:spPr bwMode="auto">
              <a:xfrm>
                <a:off x="4773" y="2145"/>
                <a:ext cx="17"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52" name="Rectangle 232">
                <a:extLst>
                  <a:ext uri="{FF2B5EF4-FFF2-40B4-BE49-F238E27FC236}">
                    <a16:creationId xmlns:a16="http://schemas.microsoft.com/office/drawing/2014/main" id="{65F39B4C-6205-8B0A-269B-841E9D333301}"/>
                  </a:ext>
                </a:extLst>
              </p:cNvPr>
              <p:cNvSpPr>
                <a:spLocks noChangeArrowheads="1"/>
              </p:cNvSpPr>
              <p:nvPr/>
            </p:nvSpPr>
            <p:spPr bwMode="auto">
              <a:xfrm>
                <a:off x="2273" y="2372"/>
                <a:ext cx="426"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Parameter</a:t>
                </a:r>
                <a:endParaRPr lang="en-US" altLang="en-US" sz="1500">
                  <a:latin typeface="Arial" panose="020B0604020202020204" pitchFamily="34" charset="0"/>
                </a:endParaRPr>
              </a:p>
            </p:txBody>
          </p:sp>
          <p:sp>
            <p:nvSpPr>
              <p:cNvPr id="517353" name="Rectangle 233">
                <a:extLst>
                  <a:ext uri="{FF2B5EF4-FFF2-40B4-BE49-F238E27FC236}">
                    <a16:creationId xmlns:a16="http://schemas.microsoft.com/office/drawing/2014/main" id="{FCD38A5A-EFEB-B4B5-7666-4621ED65C7EB}"/>
                  </a:ext>
                </a:extLst>
              </p:cNvPr>
              <p:cNvSpPr>
                <a:spLocks noChangeArrowheads="1"/>
              </p:cNvSpPr>
              <p:nvPr/>
            </p:nvSpPr>
            <p:spPr bwMode="auto">
              <a:xfrm>
                <a:off x="2744" y="2372"/>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354" name="Rectangle 234">
                <a:extLst>
                  <a:ext uri="{FF2B5EF4-FFF2-40B4-BE49-F238E27FC236}">
                    <a16:creationId xmlns:a16="http://schemas.microsoft.com/office/drawing/2014/main" id="{47C44E72-27D5-FB73-63A3-4E376825C2E4}"/>
                  </a:ext>
                </a:extLst>
              </p:cNvPr>
              <p:cNvSpPr>
                <a:spLocks noChangeArrowheads="1"/>
              </p:cNvSpPr>
              <p:nvPr/>
            </p:nvSpPr>
            <p:spPr bwMode="auto">
              <a:xfrm>
                <a:off x="2921" y="2374"/>
                <a:ext cx="512"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Not Possible </a:t>
                </a:r>
                <a:endParaRPr lang="en-US" altLang="en-US" sz="1500">
                  <a:latin typeface="Arial" panose="020B0604020202020204" pitchFamily="34" charset="0"/>
                </a:endParaRPr>
              </a:p>
            </p:txBody>
          </p:sp>
          <p:sp>
            <p:nvSpPr>
              <p:cNvPr id="517355" name="Rectangle 235">
                <a:extLst>
                  <a:ext uri="{FF2B5EF4-FFF2-40B4-BE49-F238E27FC236}">
                    <a16:creationId xmlns:a16="http://schemas.microsoft.com/office/drawing/2014/main" id="{D65A3F4A-B913-700B-5357-4FE722772BC1}"/>
                  </a:ext>
                </a:extLst>
              </p:cNvPr>
              <p:cNvSpPr>
                <a:spLocks noChangeArrowheads="1"/>
              </p:cNvSpPr>
              <p:nvPr/>
            </p:nvSpPr>
            <p:spPr bwMode="auto">
              <a:xfrm>
                <a:off x="2921" y="2484"/>
                <a:ext cx="376"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to Control</a:t>
                </a:r>
                <a:endParaRPr lang="en-US" altLang="en-US" sz="1500">
                  <a:latin typeface="Arial" panose="020B0604020202020204" pitchFamily="34" charset="0"/>
                </a:endParaRPr>
              </a:p>
            </p:txBody>
          </p:sp>
          <p:sp>
            <p:nvSpPr>
              <p:cNvPr id="517356" name="Rectangle 236">
                <a:extLst>
                  <a:ext uri="{FF2B5EF4-FFF2-40B4-BE49-F238E27FC236}">
                    <a16:creationId xmlns:a16="http://schemas.microsoft.com/office/drawing/2014/main" id="{280DE575-44C1-7C9E-1149-868FF57C5812}"/>
                  </a:ext>
                </a:extLst>
              </p:cNvPr>
              <p:cNvSpPr>
                <a:spLocks noChangeArrowheads="1"/>
              </p:cNvSpPr>
              <p:nvPr/>
            </p:nvSpPr>
            <p:spPr bwMode="auto">
              <a:xfrm>
                <a:off x="3338" y="2484"/>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357" name="Rectangle 237">
                <a:extLst>
                  <a:ext uri="{FF2B5EF4-FFF2-40B4-BE49-F238E27FC236}">
                    <a16:creationId xmlns:a16="http://schemas.microsoft.com/office/drawing/2014/main" id="{D70ACAA5-8BEF-B4D6-30F7-7D49493C8A5F}"/>
                  </a:ext>
                </a:extLst>
              </p:cNvPr>
              <p:cNvSpPr>
                <a:spLocks noChangeArrowheads="1"/>
              </p:cNvSpPr>
              <p:nvPr/>
            </p:nvSpPr>
            <p:spPr bwMode="auto">
              <a:xfrm>
                <a:off x="3521" y="2374"/>
                <a:ext cx="512"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Not Possible </a:t>
                </a:r>
                <a:endParaRPr lang="en-US" altLang="en-US" sz="1500">
                  <a:latin typeface="Arial" panose="020B0604020202020204" pitchFamily="34" charset="0"/>
                </a:endParaRPr>
              </a:p>
            </p:txBody>
          </p:sp>
          <p:sp>
            <p:nvSpPr>
              <p:cNvPr id="517358" name="Rectangle 238">
                <a:extLst>
                  <a:ext uri="{FF2B5EF4-FFF2-40B4-BE49-F238E27FC236}">
                    <a16:creationId xmlns:a16="http://schemas.microsoft.com/office/drawing/2014/main" id="{EFFFD649-7727-D7B5-BEE1-C4638BDF6932}"/>
                  </a:ext>
                </a:extLst>
              </p:cNvPr>
              <p:cNvSpPr>
                <a:spLocks noChangeArrowheads="1"/>
              </p:cNvSpPr>
              <p:nvPr/>
            </p:nvSpPr>
            <p:spPr bwMode="auto">
              <a:xfrm>
                <a:off x="3521" y="2484"/>
                <a:ext cx="376"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to Control</a:t>
                </a:r>
                <a:endParaRPr lang="en-US" altLang="en-US" sz="1500">
                  <a:latin typeface="Arial" panose="020B0604020202020204" pitchFamily="34" charset="0"/>
                </a:endParaRPr>
              </a:p>
            </p:txBody>
          </p:sp>
          <p:sp>
            <p:nvSpPr>
              <p:cNvPr id="517359" name="Rectangle 239">
                <a:extLst>
                  <a:ext uri="{FF2B5EF4-FFF2-40B4-BE49-F238E27FC236}">
                    <a16:creationId xmlns:a16="http://schemas.microsoft.com/office/drawing/2014/main" id="{EE7DAAB4-DD56-FAB3-F964-B953EE6A6970}"/>
                  </a:ext>
                </a:extLst>
              </p:cNvPr>
              <p:cNvSpPr>
                <a:spLocks noChangeArrowheads="1"/>
              </p:cNvSpPr>
              <p:nvPr/>
            </p:nvSpPr>
            <p:spPr bwMode="auto">
              <a:xfrm>
                <a:off x="3938" y="2484"/>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360" name="Rectangle 240">
                <a:extLst>
                  <a:ext uri="{FF2B5EF4-FFF2-40B4-BE49-F238E27FC236}">
                    <a16:creationId xmlns:a16="http://schemas.microsoft.com/office/drawing/2014/main" id="{9C6B750A-16F7-50E4-1CDE-54A0EDB72002}"/>
                  </a:ext>
                </a:extLst>
              </p:cNvPr>
              <p:cNvSpPr>
                <a:spLocks noChangeArrowheads="1"/>
              </p:cNvSpPr>
              <p:nvPr/>
            </p:nvSpPr>
            <p:spPr bwMode="auto">
              <a:xfrm>
                <a:off x="4159" y="2374"/>
                <a:ext cx="44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Possible to </a:t>
                </a:r>
                <a:endParaRPr lang="en-US" altLang="en-US" sz="1500">
                  <a:latin typeface="Arial" panose="020B0604020202020204" pitchFamily="34" charset="0"/>
                </a:endParaRPr>
              </a:p>
            </p:txBody>
          </p:sp>
          <p:sp>
            <p:nvSpPr>
              <p:cNvPr id="517361" name="Rectangle 241">
                <a:extLst>
                  <a:ext uri="{FF2B5EF4-FFF2-40B4-BE49-F238E27FC236}">
                    <a16:creationId xmlns:a16="http://schemas.microsoft.com/office/drawing/2014/main" id="{B4380950-C93F-96C6-CEEB-D6DB707D2EF7}"/>
                  </a:ext>
                </a:extLst>
              </p:cNvPr>
              <p:cNvSpPr>
                <a:spLocks noChangeArrowheads="1"/>
              </p:cNvSpPr>
              <p:nvPr/>
            </p:nvSpPr>
            <p:spPr bwMode="auto">
              <a:xfrm>
                <a:off x="4159" y="2484"/>
                <a:ext cx="280"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Control</a:t>
                </a:r>
                <a:endParaRPr lang="en-US" altLang="en-US" sz="1500">
                  <a:latin typeface="Arial" panose="020B0604020202020204" pitchFamily="34" charset="0"/>
                </a:endParaRPr>
              </a:p>
            </p:txBody>
          </p:sp>
          <p:sp>
            <p:nvSpPr>
              <p:cNvPr id="517362" name="Rectangle 242">
                <a:extLst>
                  <a:ext uri="{FF2B5EF4-FFF2-40B4-BE49-F238E27FC236}">
                    <a16:creationId xmlns:a16="http://schemas.microsoft.com/office/drawing/2014/main" id="{3C29B872-E804-8F48-83DF-13F71B2E8A5B}"/>
                  </a:ext>
                </a:extLst>
              </p:cNvPr>
              <p:cNvSpPr>
                <a:spLocks noChangeArrowheads="1"/>
              </p:cNvSpPr>
              <p:nvPr/>
            </p:nvSpPr>
            <p:spPr bwMode="auto">
              <a:xfrm>
                <a:off x="4469" y="2484"/>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363" name="Rectangle 243">
                <a:extLst>
                  <a:ext uri="{FF2B5EF4-FFF2-40B4-BE49-F238E27FC236}">
                    <a16:creationId xmlns:a16="http://schemas.microsoft.com/office/drawing/2014/main" id="{20C69E46-154C-4705-8094-6F9685861CCF}"/>
                  </a:ext>
                </a:extLst>
              </p:cNvPr>
              <p:cNvSpPr>
                <a:spLocks noChangeArrowheads="1"/>
              </p:cNvSpPr>
              <p:nvPr/>
            </p:nvSpPr>
            <p:spPr bwMode="auto">
              <a:xfrm>
                <a:off x="949" y="2366"/>
                <a:ext cx="1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64" name="Rectangle 244">
                <a:extLst>
                  <a:ext uri="{FF2B5EF4-FFF2-40B4-BE49-F238E27FC236}">
                    <a16:creationId xmlns:a16="http://schemas.microsoft.com/office/drawing/2014/main" id="{9AB963B7-B343-5DED-70FC-1FC64B3EFF0B}"/>
                  </a:ext>
                </a:extLst>
              </p:cNvPr>
              <p:cNvSpPr>
                <a:spLocks noChangeArrowheads="1"/>
              </p:cNvSpPr>
              <p:nvPr/>
            </p:nvSpPr>
            <p:spPr bwMode="auto">
              <a:xfrm>
                <a:off x="1571" y="236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65" name="Rectangle 245">
                <a:extLst>
                  <a:ext uri="{FF2B5EF4-FFF2-40B4-BE49-F238E27FC236}">
                    <a16:creationId xmlns:a16="http://schemas.microsoft.com/office/drawing/2014/main" id="{4EFFB3C5-6216-F514-21D6-D2D063A73715}"/>
                  </a:ext>
                </a:extLst>
              </p:cNvPr>
              <p:cNvSpPr>
                <a:spLocks noChangeArrowheads="1"/>
              </p:cNvSpPr>
              <p:nvPr/>
            </p:nvSpPr>
            <p:spPr bwMode="auto">
              <a:xfrm>
                <a:off x="2256" y="236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66" name="Rectangle 246">
                <a:extLst>
                  <a:ext uri="{FF2B5EF4-FFF2-40B4-BE49-F238E27FC236}">
                    <a16:creationId xmlns:a16="http://schemas.microsoft.com/office/drawing/2014/main" id="{C2C30D5C-DE64-B240-37B9-58B676932526}"/>
                  </a:ext>
                </a:extLst>
              </p:cNvPr>
              <p:cNvSpPr>
                <a:spLocks noChangeArrowheads="1"/>
              </p:cNvSpPr>
              <p:nvPr/>
            </p:nvSpPr>
            <p:spPr bwMode="auto">
              <a:xfrm>
                <a:off x="2262" y="2366"/>
                <a:ext cx="64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67" name="Rectangle 247">
                <a:extLst>
                  <a:ext uri="{FF2B5EF4-FFF2-40B4-BE49-F238E27FC236}">
                    <a16:creationId xmlns:a16="http://schemas.microsoft.com/office/drawing/2014/main" id="{69DBAA8A-7B9C-EBF5-8F00-83620BE45DCF}"/>
                  </a:ext>
                </a:extLst>
              </p:cNvPr>
              <p:cNvSpPr>
                <a:spLocks noChangeArrowheads="1"/>
              </p:cNvSpPr>
              <p:nvPr/>
            </p:nvSpPr>
            <p:spPr bwMode="auto">
              <a:xfrm>
                <a:off x="2904" y="236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68" name="Rectangle 248">
                <a:extLst>
                  <a:ext uri="{FF2B5EF4-FFF2-40B4-BE49-F238E27FC236}">
                    <a16:creationId xmlns:a16="http://schemas.microsoft.com/office/drawing/2014/main" id="{D3FA3DA6-7C24-0E9D-399F-92A21C46E260}"/>
                  </a:ext>
                </a:extLst>
              </p:cNvPr>
              <p:cNvSpPr>
                <a:spLocks noChangeArrowheads="1"/>
              </p:cNvSpPr>
              <p:nvPr/>
            </p:nvSpPr>
            <p:spPr bwMode="auto">
              <a:xfrm>
                <a:off x="2910" y="2366"/>
                <a:ext cx="59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69" name="Rectangle 249">
                <a:extLst>
                  <a:ext uri="{FF2B5EF4-FFF2-40B4-BE49-F238E27FC236}">
                    <a16:creationId xmlns:a16="http://schemas.microsoft.com/office/drawing/2014/main" id="{D6CE0A2A-C824-FCC4-B77D-BAB7DBB5F81B}"/>
                  </a:ext>
                </a:extLst>
              </p:cNvPr>
              <p:cNvSpPr>
                <a:spLocks noChangeArrowheads="1"/>
              </p:cNvSpPr>
              <p:nvPr/>
            </p:nvSpPr>
            <p:spPr bwMode="auto">
              <a:xfrm>
                <a:off x="3504" y="236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70" name="Rectangle 250">
                <a:extLst>
                  <a:ext uri="{FF2B5EF4-FFF2-40B4-BE49-F238E27FC236}">
                    <a16:creationId xmlns:a16="http://schemas.microsoft.com/office/drawing/2014/main" id="{4484BD0D-4FA6-BED7-5357-59F93FC2663D}"/>
                  </a:ext>
                </a:extLst>
              </p:cNvPr>
              <p:cNvSpPr>
                <a:spLocks noChangeArrowheads="1"/>
              </p:cNvSpPr>
              <p:nvPr/>
            </p:nvSpPr>
            <p:spPr bwMode="auto">
              <a:xfrm>
                <a:off x="3510" y="2366"/>
                <a:ext cx="63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71" name="Rectangle 251">
                <a:extLst>
                  <a:ext uri="{FF2B5EF4-FFF2-40B4-BE49-F238E27FC236}">
                    <a16:creationId xmlns:a16="http://schemas.microsoft.com/office/drawing/2014/main" id="{CAD8812C-90CE-B9AC-AEFA-902280A1E86C}"/>
                  </a:ext>
                </a:extLst>
              </p:cNvPr>
              <p:cNvSpPr>
                <a:spLocks noChangeArrowheads="1"/>
              </p:cNvSpPr>
              <p:nvPr/>
            </p:nvSpPr>
            <p:spPr bwMode="auto">
              <a:xfrm>
                <a:off x="4141" y="236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72" name="Rectangle 252">
                <a:extLst>
                  <a:ext uri="{FF2B5EF4-FFF2-40B4-BE49-F238E27FC236}">
                    <a16:creationId xmlns:a16="http://schemas.microsoft.com/office/drawing/2014/main" id="{F51269B9-9F15-A093-DF82-C52F1538DF3A}"/>
                  </a:ext>
                </a:extLst>
              </p:cNvPr>
              <p:cNvSpPr>
                <a:spLocks noChangeArrowheads="1"/>
              </p:cNvSpPr>
              <p:nvPr/>
            </p:nvSpPr>
            <p:spPr bwMode="auto">
              <a:xfrm>
                <a:off x="4147" y="2366"/>
                <a:ext cx="62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73" name="Rectangle 253">
                <a:extLst>
                  <a:ext uri="{FF2B5EF4-FFF2-40B4-BE49-F238E27FC236}">
                    <a16:creationId xmlns:a16="http://schemas.microsoft.com/office/drawing/2014/main" id="{CBE8D7CA-7FB2-F03C-810E-B32493B82E34}"/>
                  </a:ext>
                </a:extLst>
              </p:cNvPr>
              <p:cNvSpPr>
                <a:spLocks noChangeArrowheads="1"/>
              </p:cNvSpPr>
              <p:nvPr/>
            </p:nvSpPr>
            <p:spPr bwMode="auto">
              <a:xfrm>
                <a:off x="4773" y="2366"/>
                <a:ext cx="1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74" name="Rectangle 254">
                <a:extLst>
                  <a:ext uri="{FF2B5EF4-FFF2-40B4-BE49-F238E27FC236}">
                    <a16:creationId xmlns:a16="http://schemas.microsoft.com/office/drawing/2014/main" id="{341FF536-F75F-90AB-2D9F-2040261AD1D5}"/>
                  </a:ext>
                </a:extLst>
              </p:cNvPr>
              <p:cNvSpPr>
                <a:spLocks noChangeArrowheads="1"/>
              </p:cNvSpPr>
              <p:nvPr/>
            </p:nvSpPr>
            <p:spPr bwMode="auto">
              <a:xfrm>
                <a:off x="949" y="2372"/>
                <a:ext cx="17" cy="2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75" name="Rectangle 255">
                <a:extLst>
                  <a:ext uri="{FF2B5EF4-FFF2-40B4-BE49-F238E27FC236}">
                    <a16:creationId xmlns:a16="http://schemas.microsoft.com/office/drawing/2014/main" id="{2EC886FA-0A28-9613-A053-E90A6DA6A7B2}"/>
                  </a:ext>
                </a:extLst>
              </p:cNvPr>
              <p:cNvSpPr>
                <a:spLocks noChangeArrowheads="1"/>
              </p:cNvSpPr>
              <p:nvPr/>
            </p:nvSpPr>
            <p:spPr bwMode="auto">
              <a:xfrm>
                <a:off x="1571" y="2372"/>
                <a:ext cx="6" cy="2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76" name="Rectangle 256">
                <a:extLst>
                  <a:ext uri="{FF2B5EF4-FFF2-40B4-BE49-F238E27FC236}">
                    <a16:creationId xmlns:a16="http://schemas.microsoft.com/office/drawing/2014/main" id="{35D91ADA-E926-CA7A-374B-63E99FB66C69}"/>
                  </a:ext>
                </a:extLst>
              </p:cNvPr>
              <p:cNvSpPr>
                <a:spLocks noChangeArrowheads="1"/>
              </p:cNvSpPr>
              <p:nvPr/>
            </p:nvSpPr>
            <p:spPr bwMode="auto">
              <a:xfrm>
                <a:off x="2256" y="2372"/>
                <a:ext cx="6" cy="2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77" name="Rectangle 257">
                <a:extLst>
                  <a:ext uri="{FF2B5EF4-FFF2-40B4-BE49-F238E27FC236}">
                    <a16:creationId xmlns:a16="http://schemas.microsoft.com/office/drawing/2014/main" id="{FA667843-6ACC-E7D6-A0D5-3239AECA4875}"/>
                  </a:ext>
                </a:extLst>
              </p:cNvPr>
              <p:cNvSpPr>
                <a:spLocks noChangeArrowheads="1"/>
              </p:cNvSpPr>
              <p:nvPr/>
            </p:nvSpPr>
            <p:spPr bwMode="auto">
              <a:xfrm>
                <a:off x="2904" y="2372"/>
                <a:ext cx="6" cy="2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78" name="Rectangle 258">
                <a:extLst>
                  <a:ext uri="{FF2B5EF4-FFF2-40B4-BE49-F238E27FC236}">
                    <a16:creationId xmlns:a16="http://schemas.microsoft.com/office/drawing/2014/main" id="{CE0C8344-7043-DCD4-0F1D-4062D42F2E96}"/>
                  </a:ext>
                </a:extLst>
              </p:cNvPr>
              <p:cNvSpPr>
                <a:spLocks noChangeArrowheads="1"/>
              </p:cNvSpPr>
              <p:nvPr/>
            </p:nvSpPr>
            <p:spPr bwMode="auto">
              <a:xfrm>
                <a:off x="3504" y="2372"/>
                <a:ext cx="6" cy="2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79" name="Rectangle 259">
                <a:extLst>
                  <a:ext uri="{FF2B5EF4-FFF2-40B4-BE49-F238E27FC236}">
                    <a16:creationId xmlns:a16="http://schemas.microsoft.com/office/drawing/2014/main" id="{9CDB0E71-5C8D-2263-C7CF-89918A3DD54B}"/>
                  </a:ext>
                </a:extLst>
              </p:cNvPr>
              <p:cNvSpPr>
                <a:spLocks noChangeArrowheads="1"/>
              </p:cNvSpPr>
              <p:nvPr/>
            </p:nvSpPr>
            <p:spPr bwMode="auto">
              <a:xfrm>
                <a:off x="4141" y="2372"/>
                <a:ext cx="6" cy="2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80" name="Rectangle 260">
                <a:extLst>
                  <a:ext uri="{FF2B5EF4-FFF2-40B4-BE49-F238E27FC236}">
                    <a16:creationId xmlns:a16="http://schemas.microsoft.com/office/drawing/2014/main" id="{C3239FF9-B689-A8EB-3B50-A17A753E4604}"/>
                  </a:ext>
                </a:extLst>
              </p:cNvPr>
              <p:cNvSpPr>
                <a:spLocks noChangeArrowheads="1"/>
              </p:cNvSpPr>
              <p:nvPr/>
            </p:nvSpPr>
            <p:spPr bwMode="auto">
              <a:xfrm>
                <a:off x="4773" y="2372"/>
                <a:ext cx="17" cy="22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381" name="Rectangle 261">
                <a:extLst>
                  <a:ext uri="{FF2B5EF4-FFF2-40B4-BE49-F238E27FC236}">
                    <a16:creationId xmlns:a16="http://schemas.microsoft.com/office/drawing/2014/main" id="{363C0720-5CB3-0B9A-2D25-41971EAC1EAD}"/>
                  </a:ext>
                </a:extLst>
              </p:cNvPr>
              <p:cNvSpPr>
                <a:spLocks noChangeArrowheads="1"/>
              </p:cNvSpPr>
              <p:nvPr/>
            </p:nvSpPr>
            <p:spPr bwMode="auto">
              <a:xfrm>
                <a:off x="972" y="1354"/>
                <a:ext cx="501"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Engineering</a:t>
                </a:r>
                <a:endParaRPr lang="en-US" altLang="en-US" sz="1500">
                  <a:latin typeface="Arial" panose="020B0604020202020204" pitchFamily="34" charset="0"/>
                </a:endParaRPr>
              </a:p>
            </p:txBody>
          </p:sp>
          <p:sp>
            <p:nvSpPr>
              <p:cNvPr id="517382" name="Rectangle 262">
                <a:extLst>
                  <a:ext uri="{FF2B5EF4-FFF2-40B4-BE49-F238E27FC236}">
                    <a16:creationId xmlns:a16="http://schemas.microsoft.com/office/drawing/2014/main" id="{3C340CA5-2F05-A8EC-3E32-41D22D284C6B}"/>
                  </a:ext>
                </a:extLst>
              </p:cNvPr>
              <p:cNvSpPr>
                <a:spLocks noChangeArrowheads="1"/>
              </p:cNvSpPr>
              <p:nvPr/>
            </p:nvSpPr>
            <p:spPr bwMode="auto">
              <a:xfrm>
                <a:off x="1528" y="1354"/>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383" name="Rectangle 263">
                <a:extLst>
                  <a:ext uri="{FF2B5EF4-FFF2-40B4-BE49-F238E27FC236}">
                    <a16:creationId xmlns:a16="http://schemas.microsoft.com/office/drawing/2014/main" id="{9E68D273-5172-998E-E779-DDD1DF3736EA}"/>
                  </a:ext>
                </a:extLst>
              </p:cNvPr>
              <p:cNvSpPr>
                <a:spLocks noChangeArrowheads="1"/>
              </p:cNvSpPr>
              <p:nvPr/>
            </p:nvSpPr>
            <p:spPr bwMode="auto">
              <a:xfrm>
                <a:off x="1589" y="2145"/>
                <a:ext cx="45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Production</a:t>
                </a:r>
                <a:endParaRPr lang="en-US" altLang="en-US" sz="1500">
                  <a:latin typeface="Arial" panose="020B0604020202020204" pitchFamily="34" charset="0"/>
                </a:endParaRPr>
              </a:p>
            </p:txBody>
          </p:sp>
          <p:sp>
            <p:nvSpPr>
              <p:cNvPr id="517384" name="Rectangle 264">
                <a:extLst>
                  <a:ext uri="{FF2B5EF4-FFF2-40B4-BE49-F238E27FC236}">
                    <a16:creationId xmlns:a16="http://schemas.microsoft.com/office/drawing/2014/main" id="{DD90C12A-C780-7CC2-89F5-C1393913668C}"/>
                  </a:ext>
                </a:extLst>
              </p:cNvPr>
              <p:cNvSpPr>
                <a:spLocks noChangeArrowheads="1"/>
              </p:cNvSpPr>
              <p:nvPr/>
            </p:nvSpPr>
            <p:spPr bwMode="auto">
              <a:xfrm>
                <a:off x="2095" y="2145"/>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385" name="Rectangle 265">
                <a:extLst>
                  <a:ext uri="{FF2B5EF4-FFF2-40B4-BE49-F238E27FC236}">
                    <a16:creationId xmlns:a16="http://schemas.microsoft.com/office/drawing/2014/main" id="{981FFA41-0641-B513-281C-D4B443AD89B5}"/>
                  </a:ext>
                </a:extLst>
              </p:cNvPr>
              <p:cNvSpPr>
                <a:spLocks noChangeArrowheads="1"/>
              </p:cNvSpPr>
              <p:nvPr/>
            </p:nvSpPr>
            <p:spPr bwMode="auto">
              <a:xfrm>
                <a:off x="1589" y="2256"/>
                <a:ext cx="33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Process</a:t>
                </a:r>
                <a:endParaRPr lang="en-US" altLang="en-US" sz="1500">
                  <a:latin typeface="Arial" panose="020B0604020202020204" pitchFamily="34" charset="0"/>
                </a:endParaRPr>
              </a:p>
            </p:txBody>
          </p:sp>
          <p:sp>
            <p:nvSpPr>
              <p:cNvPr id="517386" name="Rectangle 266">
                <a:extLst>
                  <a:ext uri="{FF2B5EF4-FFF2-40B4-BE49-F238E27FC236}">
                    <a16:creationId xmlns:a16="http://schemas.microsoft.com/office/drawing/2014/main" id="{C83E4CC6-711E-AA97-A233-9D47AC406685}"/>
                  </a:ext>
                </a:extLst>
              </p:cNvPr>
              <p:cNvSpPr>
                <a:spLocks noChangeArrowheads="1"/>
              </p:cNvSpPr>
              <p:nvPr/>
            </p:nvSpPr>
            <p:spPr bwMode="auto">
              <a:xfrm>
                <a:off x="1963" y="2256"/>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387" name="Rectangle 267">
                <a:extLst>
                  <a:ext uri="{FF2B5EF4-FFF2-40B4-BE49-F238E27FC236}">
                    <a16:creationId xmlns:a16="http://schemas.microsoft.com/office/drawing/2014/main" id="{1F146586-8A4C-D9D2-3D72-38964F26A0F3}"/>
                  </a:ext>
                </a:extLst>
              </p:cNvPr>
              <p:cNvSpPr>
                <a:spLocks noChangeArrowheads="1"/>
              </p:cNvSpPr>
              <p:nvPr/>
            </p:nvSpPr>
            <p:spPr bwMode="auto">
              <a:xfrm>
                <a:off x="1589" y="2366"/>
                <a:ext cx="545"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Development</a:t>
                </a:r>
                <a:endParaRPr lang="en-US" altLang="en-US" sz="1500">
                  <a:latin typeface="Arial" panose="020B0604020202020204" pitchFamily="34" charset="0"/>
                </a:endParaRPr>
              </a:p>
            </p:txBody>
          </p:sp>
          <p:sp>
            <p:nvSpPr>
              <p:cNvPr id="517388" name="Rectangle 268">
                <a:extLst>
                  <a:ext uri="{FF2B5EF4-FFF2-40B4-BE49-F238E27FC236}">
                    <a16:creationId xmlns:a16="http://schemas.microsoft.com/office/drawing/2014/main" id="{9CD968F1-C332-2786-3463-441F441A219A}"/>
                  </a:ext>
                </a:extLst>
              </p:cNvPr>
              <p:cNvSpPr>
                <a:spLocks noChangeArrowheads="1"/>
              </p:cNvSpPr>
              <p:nvPr/>
            </p:nvSpPr>
            <p:spPr bwMode="auto">
              <a:xfrm>
                <a:off x="2192" y="2366"/>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389" name="Rectangle 269">
                <a:extLst>
                  <a:ext uri="{FF2B5EF4-FFF2-40B4-BE49-F238E27FC236}">
                    <a16:creationId xmlns:a16="http://schemas.microsoft.com/office/drawing/2014/main" id="{ADEC90C7-5E44-EA09-F4B8-295B0D6D371A}"/>
                  </a:ext>
                </a:extLst>
              </p:cNvPr>
              <p:cNvSpPr>
                <a:spLocks noChangeArrowheads="1"/>
              </p:cNvSpPr>
              <p:nvPr/>
            </p:nvSpPr>
            <p:spPr bwMode="auto">
              <a:xfrm>
                <a:off x="2273" y="2598"/>
                <a:ext cx="40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Tolerance</a:t>
                </a:r>
                <a:endParaRPr lang="en-US" altLang="en-US" sz="1500">
                  <a:latin typeface="Arial" panose="020B0604020202020204" pitchFamily="34" charset="0"/>
                </a:endParaRPr>
              </a:p>
            </p:txBody>
          </p:sp>
          <p:sp>
            <p:nvSpPr>
              <p:cNvPr id="517390" name="Rectangle 270">
                <a:extLst>
                  <a:ext uri="{FF2B5EF4-FFF2-40B4-BE49-F238E27FC236}">
                    <a16:creationId xmlns:a16="http://schemas.microsoft.com/office/drawing/2014/main" id="{AE704F9F-7FB2-44BF-53B1-14E094045C88}"/>
                  </a:ext>
                </a:extLst>
              </p:cNvPr>
              <p:cNvSpPr>
                <a:spLocks noChangeArrowheads="1"/>
              </p:cNvSpPr>
              <p:nvPr/>
            </p:nvSpPr>
            <p:spPr bwMode="auto">
              <a:xfrm>
                <a:off x="2727" y="2598"/>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391" name="Rectangle 271">
                <a:extLst>
                  <a:ext uri="{FF2B5EF4-FFF2-40B4-BE49-F238E27FC236}">
                    <a16:creationId xmlns:a16="http://schemas.microsoft.com/office/drawing/2014/main" id="{306E51BD-15DA-1D5F-056B-3F5C325EED01}"/>
                  </a:ext>
                </a:extLst>
              </p:cNvPr>
              <p:cNvSpPr>
                <a:spLocks noChangeArrowheads="1"/>
              </p:cNvSpPr>
              <p:nvPr/>
            </p:nvSpPr>
            <p:spPr bwMode="auto">
              <a:xfrm>
                <a:off x="2921" y="2600"/>
                <a:ext cx="512"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Not Possible </a:t>
                </a:r>
                <a:endParaRPr lang="en-US" altLang="en-US" sz="1500">
                  <a:latin typeface="Arial" panose="020B0604020202020204" pitchFamily="34" charset="0"/>
                </a:endParaRPr>
              </a:p>
            </p:txBody>
          </p:sp>
          <p:sp>
            <p:nvSpPr>
              <p:cNvPr id="517392" name="Rectangle 272">
                <a:extLst>
                  <a:ext uri="{FF2B5EF4-FFF2-40B4-BE49-F238E27FC236}">
                    <a16:creationId xmlns:a16="http://schemas.microsoft.com/office/drawing/2014/main" id="{CBD82D98-ACD2-F286-321B-CF61A42B7E86}"/>
                  </a:ext>
                </a:extLst>
              </p:cNvPr>
              <p:cNvSpPr>
                <a:spLocks noChangeArrowheads="1"/>
              </p:cNvSpPr>
              <p:nvPr/>
            </p:nvSpPr>
            <p:spPr bwMode="auto">
              <a:xfrm>
                <a:off x="2921" y="2711"/>
                <a:ext cx="376"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to Control</a:t>
                </a:r>
                <a:endParaRPr lang="en-US" altLang="en-US" sz="1500">
                  <a:latin typeface="Arial" panose="020B0604020202020204" pitchFamily="34" charset="0"/>
                </a:endParaRPr>
              </a:p>
            </p:txBody>
          </p:sp>
          <p:sp>
            <p:nvSpPr>
              <p:cNvPr id="517393" name="Rectangle 273">
                <a:extLst>
                  <a:ext uri="{FF2B5EF4-FFF2-40B4-BE49-F238E27FC236}">
                    <a16:creationId xmlns:a16="http://schemas.microsoft.com/office/drawing/2014/main" id="{B46B0694-908E-CC56-DA6F-8E566C865C1F}"/>
                  </a:ext>
                </a:extLst>
              </p:cNvPr>
              <p:cNvSpPr>
                <a:spLocks noChangeArrowheads="1"/>
              </p:cNvSpPr>
              <p:nvPr/>
            </p:nvSpPr>
            <p:spPr bwMode="auto">
              <a:xfrm>
                <a:off x="3338" y="2711"/>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394" name="Rectangle 274">
                <a:extLst>
                  <a:ext uri="{FF2B5EF4-FFF2-40B4-BE49-F238E27FC236}">
                    <a16:creationId xmlns:a16="http://schemas.microsoft.com/office/drawing/2014/main" id="{0238A4F5-2F5B-CD1A-C2DE-B89275818A05}"/>
                  </a:ext>
                </a:extLst>
              </p:cNvPr>
              <p:cNvSpPr>
                <a:spLocks noChangeArrowheads="1"/>
              </p:cNvSpPr>
              <p:nvPr/>
            </p:nvSpPr>
            <p:spPr bwMode="auto">
              <a:xfrm>
                <a:off x="3521" y="2600"/>
                <a:ext cx="63"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N</a:t>
                </a:r>
                <a:endParaRPr lang="en-US" altLang="en-US" sz="1500">
                  <a:latin typeface="Arial" panose="020B0604020202020204" pitchFamily="34" charset="0"/>
                </a:endParaRPr>
              </a:p>
            </p:txBody>
          </p:sp>
          <p:sp>
            <p:nvSpPr>
              <p:cNvPr id="517395" name="Rectangle 275">
                <a:extLst>
                  <a:ext uri="{FF2B5EF4-FFF2-40B4-BE49-F238E27FC236}">
                    <a16:creationId xmlns:a16="http://schemas.microsoft.com/office/drawing/2014/main" id="{F7A91774-B719-EC6F-00FE-E0A0E5227F41}"/>
                  </a:ext>
                </a:extLst>
              </p:cNvPr>
              <p:cNvSpPr>
                <a:spLocks noChangeArrowheads="1"/>
              </p:cNvSpPr>
              <p:nvPr/>
            </p:nvSpPr>
            <p:spPr bwMode="auto">
              <a:xfrm>
                <a:off x="3590" y="2600"/>
                <a:ext cx="44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ot Possible </a:t>
                </a:r>
                <a:endParaRPr lang="en-US" altLang="en-US" sz="1500">
                  <a:latin typeface="Arial" panose="020B0604020202020204" pitchFamily="34" charset="0"/>
                </a:endParaRPr>
              </a:p>
            </p:txBody>
          </p:sp>
          <p:sp>
            <p:nvSpPr>
              <p:cNvPr id="517396" name="Rectangle 276">
                <a:extLst>
                  <a:ext uri="{FF2B5EF4-FFF2-40B4-BE49-F238E27FC236}">
                    <a16:creationId xmlns:a16="http://schemas.microsoft.com/office/drawing/2014/main" id="{41D560D6-8AA0-BB9C-CF8A-8890145F3BDD}"/>
                  </a:ext>
                </a:extLst>
              </p:cNvPr>
              <p:cNvSpPr>
                <a:spLocks noChangeArrowheads="1"/>
              </p:cNvSpPr>
              <p:nvPr/>
            </p:nvSpPr>
            <p:spPr bwMode="auto">
              <a:xfrm>
                <a:off x="3521" y="2711"/>
                <a:ext cx="376"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to Control</a:t>
                </a:r>
                <a:endParaRPr lang="en-US" altLang="en-US" sz="1500">
                  <a:latin typeface="Arial" panose="020B0604020202020204" pitchFamily="34" charset="0"/>
                </a:endParaRPr>
              </a:p>
            </p:txBody>
          </p:sp>
          <p:sp>
            <p:nvSpPr>
              <p:cNvPr id="517397" name="Rectangle 277">
                <a:extLst>
                  <a:ext uri="{FF2B5EF4-FFF2-40B4-BE49-F238E27FC236}">
                    <a16:creationId xmlns:a16="http://schemas.microsoft.com/office/drawing/2014/main" id="{A2168065-B652-D5C9-6D65-AC930CEADCF0}"/>
                  </a:ext>
                </a:extLst>
              </p:cNvPr>
              <p:cNvSpPr>
                <a:spLocks noChangeArrowheads="1"/>
              </p:cNvSpPr>
              <p:nvPr/>
            </p:nvSpPr>
            <p:spPr bwMode="auto">
              <a:xfrm>
                <a:off x="3938" y="2711"/>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398" name="Rectangle 278">
                <a:extLst>
                  <a:ext uri="{FF2B5EF4-FFF2-40B4-BE49-F238E27FC236}">
                    <a16:creationId xmlns:a16="http://schemas.microsoft.com/office/drawing/2014/main" id="{29265F28-F80A-79A3-5607-956526197B92}"/>
                  </a:ext>
                </a:extLst>
              </p:cNvPr>
              <p:cNvSpPr>
                <a:spLocks noChangeArrowheads="1"/>
              </p:cNvSpPr>
              <p:nvPr/>
            </p:nvSpPr>
            <p:spPr bwMode="auto">
              <a:xfrm>
                <a:off x="4159" y="2600"/>
                <a:ext cx="44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Possible to </a:t>
                </a:r>
                <a:endParaRPr lang="en-US" altLang="en-US" sz="1500">
                  <a:latin typeface="Arial" panose="020B0604020202020204" pitchFamily="34" charset="0"/>
                </a:endParaRPr>
              </a:p>
            </p:txBody>
          </p:sp>
          <p:sp>
            <p:nvSpPr>
              <p:cNvPr id="517399" name="Rectangle 279">
                <a:extLst>
                  <a:ext uri="{FF2B5EF4-FFF2-40B4-BE49-F238E27FC236}">
                    <a16:creationId xmlns:a16="http://schemas.microsoft.com/office/drawing/2014/main" id="{F37A3E2E-C5D7-DE07-E26D-429D69AD6B49}"/>
                  </a:ext>
                </a:extLst>
              </p:cNvPr>
              <p:cNvSpPr>
                <a:spLocks noChangeArrowheads="1"/>
              </p:cNvSpPr>
              <p:nvPr/>
            </p:nvSpPr>
            <p:spPr bwMode="auto">
              <a:xfrm>
                <a:off x="4159" y="2711"/>
                <a:ext cx="280"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Control</a:t>
                </a:r>
                <a:endParaRPr lang="en-US" altLang="en-US" sz="1500">
                  <a:latin typeface="Arial" panose="020B0604020202020204" pitchFamily="34" charset="0"/>
                </a:endParaRPr>
              </a:p>
            </p:txBody>
          </p:sp>
          <p:sp>
            <p:nvSpPr>
              <p:cNvPr id="517400" name="Rectangle 280">
                <a:extLst>
                  <a:ext uri="{FF2B5EF4-FFF2-40B4-BE49-F238E27FC236}">
                    <a16:creationId xmlns:a16="http://schemas.microsoft.com/office/drawing/2014/main" id="{E4D77EAF-CF37-AB9E-402E-7820209D96B5}"/>
                  </a:ext>
                </a:extLst>
              </p:cNvPr>
              <p:cNvSpPr>
                <a:spLocks noChangeArrowheads="1"/>
              </p:cNvSpPr>
              <p:nvPr/>
            </p:nvSpPr>
            <p:spPr bwMode="auto">
              <a:xfrm>
                <a:off x="4469" y="2711"/>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401" name="Rectangle 281">
                <a:extLst>
                  <a:ext uri="{FF2B5EF4-FFF2-40B4-BE49-F238E27FC236}">
                    <a16:creationId xmlns:a16="http://schemas.microsoft.com/office/drawing/2014/main" id="{7D3929E4-5177-720F-3C95-B8D274472A0E}"/>
                  </a:ext>
                </a:extLst>
              </p:cNvPr>
              <p:cNvSpPr>
                <a:spLocks noChangeArrowheads="1"/>
              </p:cNvSpPr>
              <p:nvPr/>
            </p:nvSpPr>
            <p:spPr bwMode="auto">
              <a:xfrm>
                <a:off x="949" y="2592"/>
                <a:ext cx="1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02" name="Rectangle 282">
                <a:extLst>
                  <a:ext uri="{FF2B5EF4-FFF2-40B4-BE49-F238E27FC236}">
                    <a16:creationId xmlns:a16="http://schemas.microsoft.com/office/drawing/2014/main" id="{A05BB486-77D0-D137-07AE-09CF0EE8B653}"/>
                  </a:ext>
                </a:extLst>
              </p:cNvPr>
              <p:cNvSpPr>
                <a:spLocks noChangeArrowheads="1"/>
              </p:cNvSpPr>
              <p:nvPr/>
            </p:nvSpPr>
            <p:spPr bwMode="auto">
              <a:xfrm>
                <a:off x="1571" y="259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03" name="Rectangle 283">
                <a:extLst>
                  <a:ext uri="{FF2B5EF4-FFF2-40B4-BE49-F238E27FC236}">
                    <a16:creationId xmlns:a16="http://schemas.microsoft.com/office/drawing/2014/main" id="{1FAF0B29-E855-4320-D6D9-CD9B0A991882}"/>
                  </a:ext>
                </a:extLst>
              </p:cNvPr>
              <p:cNvSpPr>
                <a:spLocks noChangeArrowheads="1"/>
              </p:cNvSpPr>
              <p:nvPr/>
            </p:nvSpPr>
            <p:spPr bwMode="auto">
              <a:xfrm>
                <a:off x="2256" y="259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04" name="Rectangle 284">
                <a:extLst>
                  <a:ext uri="{FF2B5EF4-FFF2-40B4-BE49-F238E27FC236}">
                    <a16:creationId xmlns:a16="http://schemas.microsoft.com/office/drawing/2014/main" id="{7263A3FF-BFF3-B381-7077-266B0B548FCB}"/>
                  </a:ext>
                </a:extLst>
              </p:cNvPr>
              <p:cNvSpPr>
                <a:spLocks noChangeArrowheads="1"/>
              </p:cNvSpPr>
              <p:nvPr/>
            </p:nvSpPr>
            <p:spPr bwMode="auto">
              <a:xfrm>
                <a:off x="2262" y="2592"/>
                <a:ext cx="64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05" name="Rectangle 285">
                <a:extLst>
                  <a:ext uri="{FF2B5EF4-FFF2-40B4-BE49-F238E27FC236}">
                    <a16:creationId xmlns:a16="http://schemas.microsoft.com/office/drawing/2014/main" id="{344F645E-4127-7BF1-9269-E3076BEF1D34}"/>
                  </a:ext>
                </a:extLst>
              </p:cNvPr>
              <p:cNvSpPr>
                <a:spLocks noChangeArrowheads="1"/>
              </p:cNvSpPr>
              <p:nvPr/>
            </p:nvSpPr>
            <p:spPr bwMode="auto">
              <a:xfrm>
                <a:off x="2904" y="259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06" name="Rectangle 286">
                <a:extLst>
                  <a:ext uri="{FF2B5EF4-FFF2-40B4-BE49-F238E27FC236}">
                    <a16:creationId xmlns:a16="http://schemas.microsoft.com/office/drawing/2014/main" id="{A6C66BFB-D22A-7CED-9882-79B042365F44}"/>
                  </a:ext>
                </a:extLst>
              </p:cNvPr>
              <p:cNvSpPr>
                <a:spLocks noChangeArrowheads="1"/>
              </p:cNvSpPr>
              <p:nvPr/>
            </p:nvSpPr>
            <p:spPr bwMode="auto">
              <a:xfrm>
                <a:off x="2910" y="2592"/>
                <a:ext cx="59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07" name="Rectangle 287">
                <a:extLst>
                  <a:ext uri="{FF2B5EF4-FFF2-40B4-BE49-F238E27FC236}">
                    <a16:creationId xmlns:a16="http://schemas.microsoft.com/office/drawing/2014/main" id="{D2BDC1F6-556E-B9BE-6687-CA014BD15253}"/>
                  </a:ext>
                </a:extLst>
              </p:cNvPr>
              <p:cNvSpPr>
                <a:spLocks noChangeArrowheads="1"/>
              </p:cNvSpPr>
              <p:nvPr/>
            </p:nvSpPr>
            <p:spPr bwMode="auto">
              <a:xfrm>
                <a:off x="3504" y="259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08" name="Rectangle 288">
                <a:extLst>
                  <a:ext uri="{FF2B5EF4-FFF2-40B4-BE49-F238E27FC236}">
                    <a16:creationId xmlns:a16="http://schemas.microsoft.com/office/drawing/2014/main" id="{EA4B699B-119E-E4EE-267E-D346693C6AA8}"/>
                  </a:ext>
                </a:extLst>
              </p:cNvPr>
              <p:cNvSpPr>
                <a:spLocks noChangeArrowheads="1"/>
              </p:cNvSpPr>
              <p:nvPr/>
            </p:nvSpPr>
            <p:spPr bwMode="auto">
              <a:xfrm>
                <a:off x="3510" y="2592"/>
                <a:ext cx="63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09" name="Rectangle 289">
                <a:extLst>
                  <a:ext uri="{FF2B5EF4-FFF2-40B4-BE49-F238E27FC236}">
                    <a16:creationId xmlns:a16="http://schemas.microsoft.com/office/drawing/2014/main" id="{B4217DF0-7E3F-4DB9-67C4-63BDC67163E7}"/>
                  </a:ext>
                </a:extLst>
              </p:cNvPr>
              <p:cNvSpPr>
                <a:spLocks noChangeArrowheads="1"/>
              </p:cNvSpPr>
              <p:nvPr/>
            </p:nvSpPr>
            <p:spPr bwMode="auto">
              <a:xfrm>
                <a:off x="4141" y="2592"/>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10" name="Rectangle 290">
                <a:extLst>
                  <a:ext uri="{FF2B5EF4-FFF2-40B4-BE49-F238E27FC236}">
                    <a16:creationId xmlns:a16="http://schemas.microsoft.com/office/drawing/2014/main" id="{C471508D-A059-8441-8F85-6BB225B023D5}"/>
                  </a:ext>
                </a:extLst>
              </p:cNvPr>
              <p:cNvSpPr>
                <a:spLocks noChangeArrowheads="1"/>
              </p:cNvSpPr>
              <p:nvPr/>
            </p:nvSpPr>
            <p:spPr bwMode="auto">
              <a:xfrm>
                <a:off x="4147" y="2592"/>
                <a:ext cx="62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11" name="Rectangle 291">
                <a:extLst>
                  <a:ext uri="{FF2B5EF4-FFF2-40B4-BE49-F238E27FC236}">
                    <a16:creationId xmlns:a16="http://schemas.microsoft.com/office/drawing/2014/main" id="{5F17A255-2D0C-0E75-9A1A-FB3295BDE9E3}"/>
                  </a:ext>
                </a:extLst>
              </p:cNvPr>
              <p:cNvSpPr>
                <a:spLocks noChangeArrowheads="1"/>
              </p:cNvSpPr>
              <p:nvPr/>
            </p:nvSpPr>
            <p:spPr bwMode="auto">
              <a:xfrm>
                <a:off x="4773" y="2592"/>
                <a:ext cx="1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12" name="Rectangle 292">
                <a:extLst>
                  <a:ext uri="{FF2B5EF4-FFF2-40B4-BE49-F238E27FC236}">
                    <a16:creationId xmlns:a16="http://schemas.microsoft.com/office/drawing/2014/main" id="{79049208-B283-017E-3ADE-6C7BDA7C1E39}"/>
                  </a:ext>
                </a:extLst>
              </p:cNvPr>
              <p:cNvSpPr>
                <a:spLocks noChangeArrowheads="1"/>
              </p:cNvSpPr>
              <p:nvPr/>
            </p:nvSpPr>
            <p:spPr bwMode="auto">
              <a:xfrm>
                <a:off x="949" y="2598"/>
                <a:ext cx="17"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13" name="Rectangle 293">
                <a:extLst>
                  <a:ext uri="{FF2B5EF4-FFF2-40B4-BE49-F238E27FC236}">
                    <a16:creationId xmlns:a16="http://schemas.microsoft.com/office/drawing/2014/main" id="{83379C64-2CB6-4966-903C-0FA89F39D3D9}"/>
                  </a:ext>
                </a:extLst>
              </p:cNvPr>
              <p:cNvSpPr>
                <a:spLocks noChangeArrowheads="1"/>
              </p:cNvSpPr>
              <p:nvPr/>
            </p:nvSpPr>
            <p:spPr bwMode="auto">
              <a:xfrm>
                <a:off x="1571" y="2598"/>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14" name="Rectangle 294">
                <a:extLst>
                  <a:ext uri="{FF2B5EF4-FFF2-40B4-BE49-F238E27FC236}">
                    <a16:creationId xmlns:a16="http://schemas.microsoft.com/office/drawing/2014/main" id="{7F0405B3-D890-1677-423C-FE2D60F4BF23}"/>
                  </a:ext>
                </a:extLst>
              </p:cNvPr>
              <p:cNvSpPr>
                <a:spLocks noChangeArrowheads="1"/>
              </p:cNvSpPr>
              <p:nvPr/>
            </p:nvSpPr>
            <p:spPr bwMode="auto">
              <a:xfrm>
                <a:off x="2256" y="2598"/>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15" name="Rectangle 295">
                <a:extLst>
                  <a:ext uri="{FF2B5EF4-FFF2-40B4-BE49-F238E27FC236}">
                    <a16:creationId xmlns:a16="http://schemas.microsoft.com/office/drawing/2014/main" id="{676C0C58-DD90-853E-220E-FC9EE84FD0F7}"/>
                  </a:ext>
                </a:extLst>
              </p:cNvPr>
              <p:cNvSpPr>
                <a:spLocks noChangeArrowheads="1"/>
              </p:cNvSpPr>
              <p:nvPr/>
            </p:nvSpPr>
            <p:spPr bwMode="auto">
              <a:xfrm>
                <a:off x="2904" y="2598"/>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16" name="Rectangle 296">
                <a:extLst>
                  <a:ext uri="{FF2B5EF4-FFF2-40B4-BE49-F238E27FC236}">
                    <a16:creationId xmlns:a16="http://schemas.microsoft.com/office/drawing/2014/main" id="{960B18FB-6683-4E6A-2F6C-5BC44C116C85}"/>
                  </a:ext>
                </a:extLst>
              </p:cNvPr>
              <p:cNvSpPr>
                <a:spLocks noChangeArrowheads="1"/>
              </p:cNvSpPr>
              <p:nvPr/>
            </p:nvSpPr>
            <p:spPr bwMode="auto">
              <a:xfrm>
                <a:off x="3504" y="2598"/>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17" name="Rectangle 297">
                <a:extLst>
                  <a:ext uri="{FF2B5EF4-FFF2-40B4-BE49-F238E27FC236}">
                    <a16:creationId xmlns:a16="http://schemas.microsoft.com/office/drawing/2014/main" id="{19707ED4-99D1-CE0F-4112-4C2A01ABE32A}"/>
                  </a:ext>
                </a:extLst>
              </p:cNvPr>
              <p:cNvSpPr>
                <a:spLocks noChangeArrowheads="1"/>
              </p:cNvSpPr>
              <p:nvPr/>
            </p:nvSpPr>
            <p:spPr bwMode="auto">
              <a:xfrm>
                <a:off x="4141" y="2598"/>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18" name="Rectangle 298">
                <a:extLst>
                  <a:ext uri="{FF2B5EF4-FFF2-40B4-BE49-F238E27FC236}">
                    <a16:creationId xmlns:a16="http://schemas.microsoft.com/office/drawing/2014/main" id="{34544EF4-1953-23FB-9DA8-D0FCE2950F68}"/>
                  </a:ext>
                </a:extLst>
              </p:cNvPr>
              <p:cNvSpPr>
                <a:spLocks noChangeArrowheads="1"/>
              </p:cNvSpPr>
              <p:nvPr/>
            </p:nvSpPr>
            <p:spPr bwMode="auto">
              <a:xfrm>
                <a:off x="4773" y="2598"/>
                <a:ext cx="17"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19" name="Rectangle 299">
                <a:extLst>
                  <a:ext uri="{FF2B5EF4-FFF2-40B4-BE49-F238E27FC236}">
                    <a16:creationId xmlns:a16="http://schemas.microsoft.com/office/drawing/2014/main" id="{5DD47D06-98C9-179F-C73A-A3E645F33E1F}"/>
                  </a:ext>
                </a:extLst>
              </p:cNvPr>
              <p:cNvSpPr>
                <a:spLocks noChangeArrowheads="1"/>
              </p:cNvSpPr>
              <p:nvPr/>
            </p:nvSpPr>
            <p:spPr bwMode="auto">
              <a:xfrm>
                <a:off x="2273" y="2825"/>
                <a:ext cx="362"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Process </a:t>
                </a:r>
                <a:endParaRPr lang="en-US" altLang="en-US" sz="1500">
                  <a:latin typeface="Arial" panose="020B0604020202020204" pitchFamily="34" charset="0"/>
                </a:endParaRPr>
              </a:p>
            </p:txBody>
          </p:sp>
          <p:sp>
            <p:nvSpPr>
              <p:cNvPr id="517420" name="Rectangle 300">
                <a:extLst>
                  <a:ext uri="{FF2B5EF4-FFF2-40B4-BE49-F238E27FC236}">
                    <a16:creationId xmlns:a16="http://schemas.microsoft.com/office/drawing/2014/main" id="{02ADEA2E-CEE0-0818-C2EA-CFAC292E7F16}"/>
                  </a:ext>
                </a:extLst>
              </p:cNvPr>
              <p:cNvSpPr>
                <a:spLocks noChangeArrowheads="1"/>
              </p:cNvSpPr>
              <p:nvPr/>
            </p:nvSpPr>
            <p:spPr bwMode="auto">
              <a:xfrm>
                <a:off x="2273" y="2935"/>
                <a:ext cx="30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Control</a:t>
                </a:r>
                <a:endParaRPr lang="en-US" altLang="en-US" sz="1500">
                  <a:latin typeface="Arial" panose="020B0604020202020204" pitchFamily="34" charset="0"/>
                </a:endParaRPr>
              </a:p>
            </p:txBody>
          </p:sp>
          <p:sp>
            <p:nvSpPr>
              <p:cNvPr id="517421" name="Rectangle 301">
                <a:extLst>
                  <a:ext uri="{FF2B5EF4-FFF2-40B4-BE49-F238E27FC236}">
                    <a16:creationId xmlns:a16="http://schemas.microsoft.com/office/drawing/2014/main" id="{ADEEA8B5-A424-5AEE-0409-260A1EDDDAB3}"/>
                  </a:ext>
                </a:extLst>
              </p:cNvPr>
              <p:cNvSpPr>
                <a:spLocks noChangeArrowheads="1"/>
              </p:cNvSpPr>
              <p:nvPr/>
            </p:nvSpPr>
            <p:spPr bwMode="auto">
              <a:xfrm>
                <a:off x="2614" y="2935"/>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422" name="Rectangle 302">
                <a:extLst>
                  <a:ext uri="{FF2B5EF4-FFF2-40B4-BE49-F238E27FC236}">
                    <a16:creationId xmlns:a16="http://schemas.microsoft.com/office/drawing/2014/main" id="{C457E984-D78F-2818-CB08-CE11CF37F9EB}"/>
                  </a:ext>
                </a:extLst>
              </p:cNvPr>
              <p:cNvSpPr>
                <a:spLocks noChangeArrowheads="1"/>
              </p:cNvSpPr>
              <p:nvPr/>
            </p:nvSpPr>
            <p:spPr bwMode="auto">
              <a:xfrm>
                <a:off x="2921" y="2827"/>
                <a:ext cx="512"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Not Possible </a:t>
                </a:r>
                <a:endParaRPr lang="en-US" altLang="en-US" sz="1500">
                  <a:latin typeface="Arial" panose="020B0604020202020204" pitchFamily="34" charset="0"/>
                </a:endParaRPr>
              </a:p>
            </p:txBody>
          </p:sp>
          <p:sp>
            <p:nvSpPr>
              <p:cNvPr id="517423" name="Rectangle 303">
                <a:extLst>
                  <a:ext uri="{FF2B5EF4-FFF2-40B4-BE49-F238E27FC236}">
                    <a16:creationId xmlns:a16="http://schemas.microsoft.com/office/drawing/2014/main" id="{475EBD5B-0C3D-DE33-6499-2CE371C0B114}"/>
                  </a:ext>
                </a:extLst>
              </p:cNvPr>
              <p:cNvSpPr>
                <a:spLocks noChangeArrowheads="1"/>
              </p:cNvSpPr>
              <p:nvPr/>
            </p:nvSpPr>
            <p:spPr bwMode="auto">
              <a:xfrm>
                <a:off x="2921" y="2937"/>
                <a:ext cx="376"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to Control</a:t>
                </a:r>
                <a:endParaRPr lang="en-US" altLang="en-US" sz="1500">
                  <a:latin typeface="Arial" panose="020B0604020202020204" pitchFamily="34" charset="0"/>
                </a:endParaRPr>
              </a:p>
            </p:txBody>
          </p:sp>
          <p:sp>
            <p:nvSpPr>
              <p:cNvPr id="517424" name="Rectangle 304">
                <a:extLst>
                  <a:ext uri="{FF2B5EF4-FFF2-40B4-BE49-F238E27FC236}">
                    <a16:creationId xmlns:a16="http://schemas.microsoft.com/office/drawing/2014/main" id="{D706BF75-1BD5-F1CA-8978-A62A5D8DDE8C}"/>
                  </a:ext>
                </a:extLst>
              </p:cNvPr>
              <p:cNvSpPr>
                <a:spLocks noChangeArrowheads="1"/>
              </p:cNvSpPr>
              <p:nvPr/>
            </p:nvSpPr>
            <p:spPr bwMode="auto">
              <a:xfrm>
                <a:off x="3338" y="2937"/>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425" name="Rectangle 305">
                <a:extLst>
                  <a:ext uri="{FF2B5EF4-FFF2-40B4-BE49-F238E27FC236}">
                    <a16:creationId xmlns:a16="http://schemas.microsoft.com/office/drawing/2014/main" id="{225B39DB-9865-F8BD-67D2-731081DE2139}"/>
                  </a:ext>
                </a:extLst>
              </p:cNvPr>
              <p:cNvSpPr>
                <a:spLocks noChangeArrowheads="1"/>
              </p:cNvSpPr>
              <p:nvPr/>
            </p:nvSpPr>
            <p:spPr bwMode="auto">
              <a:xfrm>
                <a:off x="3521" y="2827"/>
                <a:ext cx="512"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Not Possible </a:t>
                </a:r>
                <a:endParaRPr lang="en-US" altLang="en-US" sz="1500">
                  <a:latin typeface="Arial" panose="020B0604020202020204" pitchFamily="34" charset="0"/>
                </a:endParaRPr>
              </a:p>
            </p:txBody>
          </p:sp>
          <p:sp>
            <p:nvSpPr>
              <p:cNvPr id="517426" name="Rectangle 306">
                <a:extLst>
                  <a:ext uri="{FF2B5EF4-FFF2-40B4-BE49-F238E27FC236}">
                    <a16:creationId xmlns:a16="http://schemas.microsoft.com/office/drawing/2014/main" id="{15114E80-EBCD-5B02-BCD1-4272640A40AE}"/>
                  </a:ext>
                </a:extLst>
              </p:cNvPr>
              <p:cNvSpPr>
                <a:spLocks noChangeArrowheads="1"/>
              </p:cNvSpPr>
              <p:nvPr/>
            </p:nvSpPr>
            <p:spPr bwMode="auto">
              <a:xfrm>
                <a:off x="3521" y="2937"/>
                <a:ext cx="376"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to Control</a:t>
                </a:r>
                <a:endParaRPr lang="en-US" altLang="en-US" sz="1500">
                  <a:latin typeface="Arial" panose="020B0604020202020204" pitchFamily="34" charset="0"/>
                </a:endParaRPr>
              </a:p>
            </p:txBody>
          </p:sp>
          <p:sp>
            <p:nvSpPr>
              <p:cNvPr id="517427" name="Rectangle 307">
                <a:extLst>
                  <a:ext uri="{FF2B5EF4-FFF2-40B4-BE49-F238E27FC236}">
                    <a16:creationId xmlns:a16="http://schemas.microsoft.com/office/drawing/2014/main" id="{56270795-9DFF-3E7D-FBAE-0E36FB65BC2C}"/>
                  </a:ext>
                </a:extLst>
              </p:cNvPr>
              <p:cNvSpPr>
                <a:spLocks noChangeArrowheads="1"/>
              </p:cNvSpPr>
              <p:nvPr/>
            </p:nvSpPr>
            <p:spPr bwMode="auto">
              <a:xfrm>
                <a:off x="3938" y="2937"/>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428" name="Rectangle 308">
                <a:extLst>
                  <a:ext uri="{FF2B5EF4-FFF2-40B4-BE49-F238E27FC236}">
                    <a16:creationId xmlns:a16="http://schemas.microsoft.com/office/drawing/2014/main" id="{FCA6ACCE-A65E-FECB-8EEB-2248B065C3F3}"/>
                  </a:ext>
                </a:extLst>
              </p:cNvPr>
              <p:cNvSpPr>
                <a:spLocks noChangeArrowheads="1"/>
              </p:cNvSpPr>
              <p:nvPr/>
            </p:nvSpPr>
            <p:spPr bwMode="auto">
              <a:xfrm>
                <a:off x="4159" y="2827"/>
                <a:ext cx="44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Possible to </a:t>
                </a:r>
                <a:endParaRPr lang="en-US" altLang="en-US" sz="1500">
                  <a:latin typeface="Arial" panose="020B0604020202020204" pitchFamily="34" charset="0"/>
                </a:endParaRPr>
              </a:p>
            </p:txBody>
          </p:sp>
          <p:sp>
            <p:nvSpPr>
              <p:cNvPr id="517429" name="Rectangle 309">
                <a:extLst>
                  <a:ext uri="{FF2B5EF4-FFF2-40B4-BE49-F238E27FC236}">
                    <a16:creationId xmlns:a16="http://schemas.microsoft.com/office/drawing/2014/main" id="{46408A2F-F749-FED8-1957-EE13BBA02E76}"/>
                  </a:ext>
                </a:extLst>
              </p:cNvPr>
              <p:cNvSpPr>
                <a:spLocks noChangeArrowheads="1"/>
              </p:cNvSpPr>
              <p:nvPr/>
            </p:nvSpPr>
            <p:spPr bwMode="auto">
              <a:xfrm>
                <a:off x="4159" y="2937"/>
                <a:ext cx="280"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Control</a:t>
                </a:r>
                <a:endParaRPr lang="en-US" altLang="en-US" sz="1500">
                  <a:latin typeface="Arial" panose="020B0604020202020204" pitchFamily="34" charset="0"/>
                </a:endParaRPr>
              </a:p>
            </p:txBody>
          </p:sp>
          <p:sp>
            <p:nvSpPr>
              <p:cNvPr id="517430" name="Rectangle 310">
                <a:extLst>
                  <a:ext uri="{FF2B5EF4-FFF2-40B4-BE49-F238E27FC236}">
                    <a16:creationId xmlns:a16="http://schemas.microsoft.com/office/drawing/2014/main" id="{40EB91A8-485A-ECCE-D0C5-2C11CDFA2F1D}"/>
                  </a:ext>
                </a:extLst>
              </p:cNvPr>
              <p:cNvSpPr>
                <a:spLocks noChangeArrowheads="1"/>
              </p:cNvSpPr>
              <p:nvPr/>
            </p:nvSpPr>
            <p:spPr bwMode="auto">
              <a:xfrm>
                <a:off x="4469" y="2937"/>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431" name="Rectangle 311">
                <a:extLst>
                  <a:ext uri="{FF2B5EF4-FFF2-40B4-BE49-F238E27FC236}">
                    <a16:creationId xmlns:a16="http://schemas.microsoft.com/office/drawing/2014/main" id="{9F0AF59B-54EC-8623-F719-CB7A1D3EB50A}"/>
                  </a:ext>
                </a:extLst>
              </p:cNvPr>
              <p:cNvSpPr>
                <a:spLocks noChangeArrowheads="1"/>
              </p:cNvSpPr>
              <p:nvPr/>
            </p:nvSpPr>
            <p:spPr bwMode="auto">
              <a:xfrm>
                <a:off x="949" y="2819"/>
                <a:ext cx="1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32" name="Rectangle 312">
                <a:extLst>
                  <a:ext uri="{FF2B5EF4-FFF2-40B4-BE49-F238E27FC236}">
                    <a16:creationId xmlns:a16="http://schemas.microsoft.com/office/drawing/2014/main" id="{3B22B2C2-C822-BDBF-3E3D-BFF1ADFC47CB}"/>
                  </a:ext>
                </a:extLst>
              </p:cNvPr>
              <p:cNvSpPr>
                <a:spLocks noChangeArrowheads="1"/>
              </p:cNvSpPr>
              <p:nvPr/>
            </p:nvSpPr>
            <p:spPr bwMode="auto">
              <a:xfrm>
                <a:off x="966" y="2819"/>
                <a:ext cx="60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33" name="Rectangle 313">
                <a:extLst>
                  <a:ext uri="{FF2B5EF4-FFF2-40B4-BE49-F238E27FC236}">
                    <a16:creationId xmlns:a16="http://schemas.microsoft.com/office/drawing/2014/main" id="{6C0C447B-6326-7F93-1897-B0B82DE8C0B7}"/>
                  </a:ext>
                </a:extLst>
              </p:cNvPr>
              <p:cNvSpPr>
                <a:spLocks noChangeArrowheads="1"/>
              </p:cNvSpPr>
              <p:nvPr/>
            </p:nvSpPr>
            <p:spPr bwMode="auto">
              <a:xfrm>
                <a:off x="1571" y="281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34" name="Rectangle 314">
                <a:extLst>
                  <a:ext uri="{FF2B5EF4-FFF2-40B4-BE49-F238E27FC236}">
                    <a16:creationId xmlns:a16="http://schemas.microsoft.com/office/drawing/2014/main" id="{1BEE9117-2D81-3190-1019-8B53C680B8DB}"/>
                  </a:ext>
                </a:extLst>
              </p:cNvPr>
              <p:cNvSpPr>
                <a:spLocks noChangeArrowheads="1"/>
              </p:cNvSpPr>
              <p:nvPr/>
            </p:nvSpPr>
            <p:spPr bwMode="auto">
              <a:xfrm>
                <a:off x="1577" y="2819"/>
                <a:ext cx="679"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35" name="Rectangle 315">
                <a:extLst>
                  <a:ext uri="{FF2B5EF4-FFF2-40B4-BE49-F238E27FC236}">
                    <a16:creationId xmlns:a16="http://schemas.microsoft.com/office/drawing/2014/main" id="{48AF514C-D86F-A090-5D6E-CBFDA3C6B380}"/>
                  </a:ext>
                </a:extLst>
              </p:cNvPr>
              <p:cNvSpPr>
                <a:spLocks noChangeArrowheads="1"/>
              </p:cNvSpPr>
              <p:nvPr/>
            </p:nvSpPr>
            <p:spPr bwMode="auto">
              <a:xfrm>
                <a:off x="2256" y="281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36" name="Rectangle 316">
                <a:extLst>
                  <a:ext uri="{FF2B5EF4-FFF2-40B4-BE49-F238E27FC236}">
                    <a16:creationId xmlns:a16="http://schemas.microsoft.com/office/drawing/2014/main" id="{8810EAFB-110D-6629-4D4A-11D091A40DB0}"/>
                  </a:ext>
                </a:extLst>
              </p:cNvPr>
              <p:cNvSpPr>
                <a:spLocks noChangeArrowheads="1"/>
              </p:cNvSpPr>
              <p:nvPr/>
            </p:nvSpPr>
            <p:spPr bwMode="auto">
              <a:xfrm>
                <a:off x="2262" y="2819"/>
                <a:ext cx="64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37" name="Rectangle 317">
                <a:extLst>
                  <a:ext uri="{FF2B5EF4-FFF2-40B4-BE49-F238E27FC236}">
                    <a16:creationId xmlns:a16="http://schemas.microsoft.com/office/drawing/2014/main" id="{BAF0412B-EB47-3421-F435-78D9F254B23B}"/>
                  </a:ext>
                </a:extLst>
              </p:cNvPr>
              <p:cNvSpPr>
                <a:spLocks noChangeArrowheads="1"/>
              </p:cNvSpPr>
              <p:nvPr/>
            </p:nvSpPr>
            <p:spPr bwMode="auto">
              <a:xfrm>
                <a:off x="2904" y="281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38" name="Rectangle 318">
                <a:extLst>
                  <a:ext uri="{FF2B5EF4-FFF2-40B4-BE49-F238E27FC236}">
                    <a16:creationId xmlns:a16="http://schemas.microsoft.com/office/drawing/2014/main" id="{BA213FCC-8E03-409C-4FEE-4DD3FFD92EBC}"/>
                  </a:ext>
                </a:extLst>
              </p:cNvPr>
              <p:cNvSpPr>
                <a:spLocks noChangeArrowheads="1"/>
              </p:cNvSpPr>
              <p:nvPr/>
            </p:nvSpPr>
            <p:spPr bwMode="auto">
              <a:xfrm>
                <a:off x="2910" y="2819"/>
                <a:ext cx="59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39" name="Rectangle 319">
                <a:extLst>
                  <a:ext uri="{FF2B5EF4-FFF2-40B4-BE49-F238E27FC236}">
                    <a16:creationId xmlns:a16="http://schemas.microsoft.com/office/drawing/2014/main" id="{D3B1DBC5-2145-D765-059E-C75EE30D2661}"/>
                  </a:ext>
                </a:extLst>
              </p:cNvPr>
              <p:cNvSpPr>
                <a:spLocks noChangeArrowheads="1"/>
              </p:cNvSpPr>
              <p:nvPr/>
            </p:nvSpPr>
            <p:spPr bwMode="auto">
              <a:xfrm>
                <a:off x="3504" y="281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40" name="Rectangle 320">
                <a:extLst>
                  <a:ext uri="{FF2B5EF4-FFF2-40B4-BE49-F238E27FC236}">
                    <a16:creationId xmlns:a16="http://schemas.microsoft.com/office/drawing/2014/main" id="{58A7BF5D-7136-6816-85BD-04291D58C5A1}"/>
                  </a:ext>
                </a:extLst>
              </p:cNvPr>
              <p:cNvSpPr>
                <a:spLocks noChangeArrowheads="1"/>
              </p:cNvSpPr>
              <p:nvPr/>
            </p:nvSpPr>
            <p:spPr bwMode="auto">
              <a:xfrm>
                <a:off x="3510" y="2819"/>
                <a:ext cx="63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41" name="Rectangle 321">
                <a:extLst>
                  <a:ext uri="{FF2B5EF4-FFF2-40B4-BE49-F238E27FC236}">
                    <a16:creationId xmlns:a16="http://schemas.microsoft.com/office/drawing/2014/main" id="{D994508A-0598-4853-EC7B-6D4EEAB16B54}"/>
                  </a:ext>
                </a:extLst>
              </p:cNvPr>
              <p:cNvSpPr>
                <a:spLocks noChangeArrowheads="1"/>
              </p:cNvSpPr>
              <p:nvPr/>
            </p:nvSpPr>
            <p:spPr bwMode="auto">
              <a:xfrm>
                <a:off x="4141" y="2819"/>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42" name="Rectangle 322">
                <a:extLst>
                  <a:ext uri="{FF2B5EF4-FFF2-40B4-BE49-F238E27FC236}">
                    <a16:creationId xmlns:a16="http://schemas.microsoft.com/office/drawing/2014/main" id="{A8A621C1-DD70-4927-AE78-34E79292B776}"/>
                  </a:ext>
                </a:extLst>
              </p:cNvPr>
              <p:cNvSpPr>
                <a:spLocks noChangeArrowheads="1"/>
              </p:cNvSpPr>
              <p:nvPr/>
            </p:nvSpPr>
            <p:spPr bwMode="auto">
              <a:xfrm>
                <a:off x="4147" y="2819"/>
                <a:ext cx="62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43" name="Rectangle 323">
                <a:extLst>
                  <a:ext uri="{FF2B5EF4-FFF2-40B4-BE49-F238E27FC236}">
                    <a16:creationId xmlns:a16="http://schemas.microsoft.com/office/drawing/2014/main" id="{EE73AF9C-3AB5-9D77-8A84-EF9A4536C360}"/>
                  </a:ext>
                </a:extLst>
              </p:cNvPr>
              <p:cNvSpPr>
                <a:spLocks noChangeArrowheads="1"/>
              </p:cNvSpPr>
              <p:nvPr/>
            </p:nvSpPr>
            <p:spPr bwMode="auto">
              <a:xfrm>
                <a:off x="4773" y="2819"/>
                <a:ext cx="1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44" name="Rectangle 324">
                <a:extLst>
                  <a:ext uri="{FF2B5EF4-FFF2-40B4-BE49-F238E27FC236}">
                    <a16:creationId xmlns:a16="http://schemas.microsoft.com/office/drawing/2014/main" id="{FD73AFFE-6F52-4008-9BB2-4FD98B6607AF}"/>
                  </a:ext>
                </a:extLst>
              </p:cNvPr>
              <p:cNvSpPr>
                <a:spLocks noChangeArrowheads="1"/>
              </p:cNvSpPr>
              <p:nvPr/>
            </p:nvSpPr>
            <p:spPr bwMode="auto">
              <a:xfrm>
                <a:off x="949" y="2825"/>
                <a:ext cx="17"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45" name="Rectangle 325">
                <a:extLst>
                  <a:ext uri="{FF2B5EF4-FFF2-40B4-BE49-F238E27FC236}">
                    <a16:creationId xmlns:a16="http://schemas.microsoft.com/office/drawing/2014/main" id="{449027F1-ED61-9A3F-4817-22C3F1D23372}"/>
                  </a:ext>
                </a:extLst>
              </p:cNvPr>
              <p:cNvSpPr>
                <a:spLocks noChangeArrowheads="1"/>
              </p:cNvSpPr>
              <p:nvPr/>
            </p:nvSpPr>
            <p:spPr bwMode="auto">
              <a:xfrm>
                <a:off x="1571" y="2825"/>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46" name="Rectangle 326">
                <a:extLst>
                  <a:ext uri="{FF2B5EF4-FFF2-40B4-BE49-F238E27FC236}">
                    <a16:creationId xmlns:a16="http://schemas.microsoft.com/office/drawing/2014/main" id="{BD527EB3-C5F8-E638-1F1F-2E8D3424C573}"/>
                  </a:ext>
                </a:extLst>
              </p:cNvPr>
              <p:cNvSpPr>
                <a:spLocks noChangeArrowheads="1"/>
              </p:cNvSpPr>
              <p:nvPr/>
            </p:nvSpPr>
            <p:spPr bwMode="auto">
              <a:xfrm>
                <a:off x="2256" y="2825"/>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47" name="Rectangle 327">
                <a:extLst>
                  <a:ext uri="{FF2B5EF4-FFF2-40B4-BE49-F238E27FC236}">
                    <a16:creationId xmlns:a16="http://schemas.microsoft.com/office/drawing/2014/main" id="{ECFDB32C-F56D-1695-EA16-5A8EBA6209AA}"/>
                  </a:ext>
                </a:extLst>
              </p:cNvPr>
              <p:cNvSpPr>
                <a:spLocks noChangeArrowheads="1"/>
              </p:cNvSpPr>
              <p:nvPr/>
            </p:nvSpPr>
            <p:spPr bwMode="auto">
              <a:xfrm>
                <a:off x="2904" y="2825"/>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48" name="Rectangle 328">
                <a:extLst>
                  <a:ext uri="{FF2B5EF4-FFF2-40B4-BE49-F238E27FC236}">
                    <a16:creationId xmlns:a16="http://schemas.microsoft.com/office/drawing/2014/main" id="{0D30FEA5-9C06-166A-681D-875CAB9201A7}"/>
                  </a:ext>
                </a:extLst>
              </p:cNvPr>
              <p:cNvSpPr>
                <a:spLocks noChangeArrowheads="1"/>
              </p:cNvSpPr>
              <p:nvPr/>
            </p:nvSpPr>
            <p:spPr bwMode="auto">
              <a:xfrm>
                <a:off x="3504" y="2825"/>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49" name="Rectangle 329">
                <a:extLst>
                  <a:ext uri="{FF2B5EF4-FFF2-40B4-BE49-F238E27FC236}">
                    <a16:creationId xmlns:a16="http://schemas.microsoft.com/office/drawing/2014/main" id="{2963313E-A47F-1850-1D7B-8C534FD331F2}"/>
                  </a:ext>
                </a:extLst>
              </p:cNvPr>
              <p:cNvSpPr>
                <a:spLocks noChangeArrowheads="1"/>
              </p:cNvSpPr>
              <p:nvPr/>
            </p:nvSpPr>
            <p:spPr bwMode="auto">
              <a:xfrm>
                <a:off x="4141" y="2825"/>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50" name="Rectangle 330">
                <a:extLst>
                  <a:ext uri="{FF2B5EF4-FFF2-40B4-BE49-F238E27FC236}">
                    <a16:creationId xmlns:a16="http://schemas.microsoft.com/office/drawing/2014/main" id="{A6AB1EDE-64BB-9A14-9394-858A531E4643}"/>
                  </a:ext>
                </a:extLst>
              </p:cNvPr>
              <p:cNvSpPr>
                <a:spLocks noChangeArrowheads="1"/>
              </p:cNvSpPr>
              <p:nvPr/>
            </p:nvSpPr>
            <p:spPr bwMode="auto">
              <a:xfrm>
                <a:off x="4773" y="2825"/>
                <a:ext cx="17"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51" name="Rectangle 331">
                <a:extLst>
                  <a:ext uri="{FF2B5EF4-FFF2-40B4-BE49-F238E27FC236}">
                    <a16:creationId xmlns:a16="http://schemas.microsoft.com/office/drawing/2014/main" id="{64FE4E95-2F98-265B-0FB8-98B0FC42B0A8}"/>
                  </a:ext>
                </a:extLst>
              </p:cNvPr>
              <p:cNvSpPr>
                <a:spLocks noChangeArrowheads="1"/>
              </p:cNvSpPr>
              <p:nvPr/>
            </p:nvSpPr>
            <p:spPr bwMode="auto">
              <a:xfrm>
                <a:off x="972" y="2825"/>
                <a:ext cx="45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Production</a:t>
                </a:r>
                <a:endParaRPr lang="en-US" altLang="en-US" sz="1500">
                  <a:latin typeface="Arial" panose="020B0604020202020204" pitchFamily="34" charset="0"/>
                </a:endParaRPr>
              </a:p>
            </p:txBody>
          </p:sp>
          <p:sp>
            <p:nvSpPr>
              <p:cNvPr id="517452" name="Rectangle 332">
                <a:extLst>
                  <a:ext uri="{FF2B5EF4-FFF2-40B4-BE49-F238E27FC236}">
                    <a16:creationId xmlns:a16="http://schemas.microsoft.com/office/drawing/2014/main" id="{99D7EBBB-8C96-C671-1038-27DE779E0216}"/>
                  </a:ext>
                </a:extLst>
              </p:cNvPr>
              <p:cNvSpPr>
                <a:spLocks noChangeArrowheads="1"/>
              </p:cNvSpPr>
              <p:nvPr/>
            </p:nvSpPr>
            <p:spPr bwMode="auto">
              <a:xfrm>
                <a:off x="1479" y="2825"/>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453" name="Rectangle 333">
                <a:extLst>
                  <a:ext uri="{FF2B5EF4-FFF2-40B4-BE49-F238E27FC236}">
                    <a16:creationId xmlns:a16="http://schemas.microsoft.com/office/drawing/2014/main" id="{5A6A2EAA-97D4-905E-4EF7-58B3D10BA201}"/>
                  </a:ext>
                </a:extLst>
              </p:cNvPr>
              <p:cNvSpPr>
                <a:spLocks noChangeArrowheads="1"/>
              </p:cNvSpPr>
              <p:nvPr/>
            </p:nvSpPr>
            <p:spPr bwMode="auto">
              <a:xfrm>
                <a:off x="1589" y="2825"/>
                <a:ext cx="45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Production</a:t>
                </a:r>
                <a:endParaRPr lang="en-US" altLang="en-US" sz="1500">
                  <a:latin typeface="Arial" panose="020B0604020202020204" pitchFamily="34" charset="0"/>
                </a:endParaRPr>
              </a:p>
            </p:txBody>
          </p:sp>
          <p:sp>
            <p:nvSpPr>
              <p:cNvPr id="517454" name="Rectangle 334">
                <a:extLst>
                  <a:ext uri="{FF2B5EF4-FFF2-40B4-BE49-F238E27FC236}">
                    <a16:creationId xmlns:a16="http://schemas.microsoft.com/office/drawing/2014/main" id="{0445D752-28C7-AFB8-3F7C-AB25E5AB44E8}"/>
                  </a:ext>
                </a:extLst>
              </p:cNvPr>
              <p:cNvSpPr>
                <a:spLocks noChangeArrowheads="1"/>
              </p:cNvSpPr>
              <p:nvPr/>
            </p:nvSpPr>
            <p:spPr bwMode="auto">
              <a:xfrm>
                <a:off x="2095" y="2825"/>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455" name="Rectangle 335">
                <a:extLst>
                  <a:ext uri="{FF2B5EF4-FFF2-40B4-BE49-F238E27FC236}">
                    <a16:creationId xmlns:a16="http://schemas.microsoft.com/office/drawing/2014/main" id="{918E83CD-0E7B-BDAD-E046-1DAC92390B79}"/>
                  </a:ext>
                </a:extLst>
              </p:cNvPr>
              <p:cNvSpPr>
                <a:spLocks noChangeArrowheads="1"/>
              </p:cNvSpPr>
              <p:nvPr/>
            </p:nvSpPr>
            <p:spPr bwMode="auto">
              <a:xfrm>
                <a:off x="2273" y="3052"/>
                <a:ext cx="352"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Product </a:t>
                </a:r>
                <a:endParaRPr lang="en-US" altLang="en-US" sz="1500">
                  <a:latin typeface="Arial" panose="020B0604020202020204" pitchFamily="34" charset="0"/>
                </a:endParaRPr>
              </a:p>
            </p:txBody>
          </p:sp>
          <p:sp>
            <p:nvSpPr>
              <p:cNvPr id="517456" name="Rectangle 336">
                <a:extLst>
                  <a:ext uri="{FF2B5EF4-FFF2-40B4-BE49-F238E27FC236}">
                    <a16:creationId xmlns:a16="http://schemas.microsoft.com/office/drawing/2014/main" id="{5E1204EE-6370-4A69-A16C-4DEB0545C11E}"/>
                  </a:ext>
                </a:extLst>
              </p:cNvPr>
              <p:cNvSpPr>
                <a:spLocks noChangeArrowheads="1"/>
              </p:cNvSpPr>
              <p:nvPr/>
            </p:nvSpPr>
            <p:spPr bwMode="auto">
              <a:xfrm>
                <a:off x="2273" y="3163"/>
                <a:ext cx="308"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Control</a:t>
                </a:r>
                <a:endParaRPr lang="en-US" altLang="en-US" sz="1500">
                  <a:latin typeface="Arial" panose="020B0604020202020204" pitchFamily="34" charset="0"/>
                </a:endParaRPr>
              </a:p>
            </p:txBody>
          </p:sp>
          <p:sp>
            <p:nvSpPr>
              <p:cNvPr id="517457" name="Rectangle 337">
                <a:extLst>
                  <a:ext uri="{FF2B5EF4-FFF2-40B4-BE49-F238E27FC236}">
                    <a16:creationId xmlns:a16="http://schemas.microsoft.com/office/drawing/2014/main" id="{70E6E4E8-87F8-0B46-623E-FD62A504DA55}"/>
                  </a:ext>
                </a:extLst>
              </p:cNvPr>
              <p:cNvSpPr>
                <a:spLocks noChangeArrowheads="1"/>
              </p:cNvSpPr>
              <p:nvPr/>
            </p:nvSpPr>
            <p:spPr bwMode="auto">
              <a:xfrm>
                <a:off x="2614" y="3163"/>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458" name="Rectangle 338">
                <a:extLst>
                  <a:ext uri="{FF2B5EF4-FFF2-40B4-BE49-F238E27FC236}">
                    <a16:creationId xmlns:a16="http://schemas.microsoft.com/office/drawing/2014/main" id="{56D95F18-C6F6-24AA-5F5E-96FB757FDB1D}"/>
                  </a:ext>
                </a:extLst>
              </p:cNvPr>
              <p:cNvSpPr>
                <a:spLocks noChangeArrowheads="1"/>
              </p:cNvSpPr>
              <p:nvPr/>
            </p:nvSpPr>
            <p:spPr bwMode="auto">
              <a:xfrm>
                <a:off x="2921" y="3054"/>
                <a:ext cx="512"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Not Possible </a:t>
                </a:r>
                <a:endParaRPr lang="en-US" altLang="en-US" sz="1500">
                  <a:latin typeface="Arial" panose="020B0604020202020204" pitchFamily="34" charset="0"/>
                </a:endParaRPr>
              </a:p>
            </p:txBody>
          </p:sp>
          <p:sp>
            <p:nvSpPr>
              <p:cNvPr id="517459" name="Rectangle 339">
                <a:extLst>
                  <a:ext uri="{FF2B5EF4-FFF2-40B4-BE49-F238E27FC236}">
                    <a16:creationId xmlns:a16="http://schemas.microsoft.com/office/drawing/2014/main" id="{760C45DD-8CBE-2430-07B2-82899E19E63B}"/>
                  </a:ext>
                </a:extLst>
              </p:cNvPr>
              <p:cNvSpPr>
                <a:spLocks noChangeArrowheads="1"/>
              </p:cNvSpPr>
              <p:nvPr/>
            </p:nvSpPr>
            <p:spPr bwMode="auto">
              <a:xfrm>
                <a:off x="2921" y="3165"/>
                <a:ext cx="376"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to Control</a:t>
                </a:r>
                <a:endParaRPr lang="en-US" altLang="en-US" sz="1500">
                  <a:latin typeface="Arial" panose="020B0604020202020204" pitchFamily="34" charset="0"/>
                </a:endParaRPr>
              </a:p>
            </p:txBody>
          </p:sp>
          <p:sp>
            <p:nvSpPr>
              <p:cNvPr id="517460" name="Rectangle 340">
                <a:extLst>
                  <a:ext uri="{FF2B5EF4-FFF2-40B4-BE49-F238E27FC236}">
                    <a16:creationId xmlns:a16="http://schemas.microsoft.com/office/drawing/2014/main" id="{814E93C7-41D4-B084-EBED-41180D15276A}"/>
                  </a:ext>
                </a:extLst>
              </p:cNvPr>
              <p:cNvSpPr>
                <a:spLocks noChangeArrowheads="1"/>
              </p:cNvSpPr>
              <p:nvPr/>
            </p:nvSpPr>
            <p:spPr bwMode="auto">
              <a:xfrm>
                <a:off x="3338" y="3165"/>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461" name="Rectangle 341">
                <a:extLst>
                  <a:ext uri="{FF2B5EF4-FFF2-40B4-BE49-F238E27FC236}">
                    <a16:creationId xmlns:a16="http://schemas.microsoft.com/office/drawing/2014/main" id="{AB83F011-189B-6123-0D0D-BFD4034228E8}"/>
                  </a:ext>
                </a:extLst>
              </p:cNvPr>
              <p:cNvSpPr>
                <a:spLocks noChangeArrowheads="1"/>
              </p:cNvSpPr>
              <p:nvPr/>
            </p:nvSpPr>
            <p:spPr bwMode="auto">
              <a:xfrm>
                <a:off x="3521" y="3054"/>
                <a:ext cx="512"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Not Possible </a:t>
                </a:r>
                <a:endParaRPr lang="en-US" altLang="en-US" sz="1500">
                  <a:latin typeface="Arial" panose="020B0604020202020204" pitchFamily="34" charset="0"/>
                </a:endParaRPr>
              </a:p>
            </p:txBody>
          </p:sp>
          <p:sp>
            <p:nvSpPr>
              <p:cNvPr id="517462" name="Rectangle 342">
                <a:extLst>
                  <a:ext uri="{FF2B5EF4-FFF2-40B4-BE49-F238E27FC236}">
                    <a16:creationId xmlns:a16="http://schemas.microsoft.com/office/drawing/2014/main" id="{45570CF6-5DAB-07EA-6A7E-41C18AD32801}"/>
                  </a:ext>
                </a:extLst>
              </p:cNvPr>
              <p:cNvSpPr>
                <a:spLocks noChangeArrowheads="1"/>
              </p:cNvSpPr>
              <p:nvPr/>
            </p:nvSpPr>
            <p:spPr bwMode="auto">
              <a:xfrm>
                <a:off x="3521" y="3165"/>
                <a:ext cx="376"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to Control</a:t>
                </a:r>
                <a:endParaRPr lang="en-US" altLang="en-US" sz="1500">
                  <a:latin typeface="Arial" panose="020B0604020202020204" pitchFamily="34" charset="0"/>
                </a:endParaRPr>
              </a:p>
            </p:txBody>
          </p:sp>
          <p:sp>
            <p:nvSpPr>
              <p:cNvPr id="517463" name="Rectangle 343">
                <a:extLst>
                  <a:ext uri="{FF2B5EF4-FFF2-40B4-BE49-F238E27FC236}">
                    <a16:creationId xmlns:a16="http://schemas.microsoft.com/office/drawing/2014/main" id="{A2C10650-C9C7-2210-C47F-2EE6D2F34DBB}"/>
                  </a:ext>
                </a:extLst>
              </p:cNvPr>
              <p:cNvSpPr>
                <a:spLocks noChangeArrowheads="1"/>
              </p:cNvSpPr>
              <p:nvPr/>
            </p:nvSpPr>
            <p:spPr bwMode="auto">
              <a:xfrm>
                <a:off x="3938" y="3165"/>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464" name="Rectangle 344">
                <a:extLst>
                  <a:ext uri="{FF2B5EF4-FFF2-40B4-BE49-F238E27FC236}">
                    <a16:creationId xmlns:a16="http://schemas.microsoft.com/office/drawing/2014/main" id="{508A158B-3E63-BFEE-8425-50CBA180ABDC}"/>
                  </a:ext>
                </a:extLst>
              </p:cNvPr>
              <p:cNvSpPr>
                <a:spLocks noChangeArrowheads="1"/>
              </p:cNvSpPr>
              <p:nvPr/>
            </p:nvSpPr>
            <p:spPr bwMode="auto">
              <a:xfrm>
                <a:off x="4159" y="3054"/>
                <a:ext cx="44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Possible to </a:t>
                </a:r>
                <a:endParaRPr lang="en-US" altLang="en-US" sz="1500">
                  <a:latin typeface="Arial" panose="020B0604020202020204" pitchFamily="34" charset="0"/>
                </a:endParaRPr>
              </a:p>
            </p:txBody>
          </p:sp>
          <p:sp>
            <p:nvSpPr>
              <p:cNvPr id="517465" name="Rectangle 345">
                <a:extLst>
                  <a:ext uri="{FF2B5EF4-FFF2-40B4-BE49-F238E27FC236}">
                    <a16:creationId xmlns:a16="http://schemas.microsoft.com/office/drawing/2014/main" id="{D27891A0-54D7-E77E-95A3-9E0863BD1CB9}"/>
                  </a:ext>
                </a:extLst>
              </p:cNvPr>
              <p:cNvSpPr>
                <a:spLocks noChangeArrowheads="1"/>
              </p:cNvSpPr>
              <p:nvPr/>
            </p:nvSpPr>
            <p:spPr bwMode="auto">
              <a:xfrm>
                <a:off x="4159" y="3165"/>
                <a:ext cx="280"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Control</a:t>
                </a:r>
                <a:endParaRPr lang="en-US" altLang="en-US" sz="1500">
                  <a:latin typeface="Arial" panose="020B0604020202020204" pitchFamily="34" charset="0"/>
                </a:endParaRPr>
              </a:p>
            </p:txBody>
          </p:sp>
          <p:sp>
            <p:nvSpPr>
              <p:cNvPr id="517466" name="Rectangle 346">
                <a:extLst>
                  <a:ext uri="{FF2B5EF4-FFF2-40B4-BE49-F238E27FC236}">
                    <a16:creationId xmlns:a16="http://schemas.microsoft.com/office/drawing/2014/main" id="{9B3818C9-24AA-86CC-5BC3-1EEEBB912E3F}"/>
                  </a:ext>
                </a:extLst>
              </p:cNvPr>
              <p:cNvSpPr>
                <a:spLocks noChangeArrowheads="1"/>
              </p:cNvSpPr>
              <p:nvPr/>
            </p:nvSpPr>
            <p:spPr bwMode="auto">
              <a:xfrm>
                <a:off x="4469" y="3165"/>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467" name="Rectangle 347">
                <a:extLst>
                  <a:ext uri="{FF2B5EF4-FFF2-40B4-BE49-F238E27FC236}">
                    <a16:creationId xmlns:a16="http://schemas.microsoft.com/office/drawing/2014/main" id="{37969549-EEE5-8375-52D4-45801B1F751A}"/>
                  </a:ext>
                </a:extLst>
              </p:cNvPr>
              <p:cNvSpPr>
                <a:spLocks noChangeArrowheads="1"/>
              </p:cNvSpPr>
              <p:nvPr/>
            </p:nvSpPr>
            <p:spPr bwMode="auto">
              <a:xfrm>
                <a:off x="949" y="3046"/>
                <a:ext cx="1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68" name="Rectangle 348">
                <a:extLst>
                  <a:ext uri="{FF2B5EF4-FFF2-40B4-BE49-F238E27FC236}">
                    <a16:creationId xmlns:a16="http://schemas.microsoft.com/office/drawing/2014/main" id="{B16DA37D-83F3-81C3-C345-FF66BC328559}"/>
                  </a:ext>
                </a:extLst>
              </p:cNvPr>
              <p:cNvSpPr>
                <a:spLocks noChangeArrowheads="1"/>
              </p:cNvSpPr>
              <p:nvPr/>
            </p:nvSpPr>
            <p:spPr bwMode="auto">
              <a:xfrm>
                <a:off x="1571" y="304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69" name="Rectangle 349">
                <a:extLst>
                  <a:ext uri="{FF2B5EF4-FFF2-40B4-BE49-F238E27FC236}">
                    <a16:creationId xmlns:a16="http://schemas.microsoft.com/office/drawing/2014/main" id="{A4E01D67-7474-513F-91CF-5D1113AF8C61}"/>
                  </a:ext>
                </a:extLst>
              </p:cNvPr>
              <p:cNvSpPr>
                <a:spLocks noChangeArrowheads="1"/>
              </p:cNvSpPr>
              <p:nvPr/>
            </p:nvSpPr>
            <p:spPr bwMode="auto">
              <a:xfrm>
                <a:off x="2256" y="304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70" name="Rectangle 350">
                <a:extLst>
                  <a:ext uri="{FF2B5EF4-FFF2-40B4-BE49-F238E27FC236}">
                    <a16:creationId xmlns:a16="http://schemas.microsoft.com/office/drawing/2014/main" id="{AA72A462-7667-08C4-795D-CE1FC78F900F}"/>
                  </a:ext>
                </a:extLst>
              </p:cNvPr>
              <p:cNvSpPr>
                <a:spLocks noChangeArrowheads="1"/>
              </p:cNvSpPr>
              <p:nvPr/>
            </p:nvSpPr>
            <p:spPr bwMode="auto">
              <a:xfrm>
                <a:off x="2262" y="3046"/>
                <a:ext cx="64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71" name="Rectangle 351">
                <a:extLst>
                  <a:ext uri="{FF2B5EF4-FFF2-40B4-BE49-F238E27FC236}">
                    <a16:creationId xmlns:a16="http://schemas.microsoft.com/office/drawing/2014/main" id="{63BEC9A7-FC4A-50D1-E7D3-9CE8E43C227A}"/>
                  </a:ext>
                </a:extLst>
              </p:cNvPr>
              <p:cNvSpPr>
                <a:spLocks noChangeArrowheads="1"/>
              </p:cNvSpPr>
              <p:nvPr/>
            </p:nvSpPr>
            <p:spPr bwMode="auto">
              <a:xfrm>
                <a:off x="2904" y="304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72" name="Rectangle 352">
                <a:extLst>
                  <a:ext uri="{FF2B5EF4-FFF2-40B4-BE49-F238E27FC236}">
                    <a16:creationId xmlns:a16="http://schemas.microsoft.com/office/drawing/2014/main" id="{D4652DB8-E324-494E-D407-FC33644DBF18}"/>
                  </a:ext>
                </a:extLst>
              </p:cNvPr>
              <p:cNvSpPr>
                <a:spLocks noChangeArrowheads="1"/>
              </p:cNvSpPr>
              <p:nvPr/>
            </p:nvSpPr>
            <p:spPr bwMode="auto">
              <a:xfrm>
                <a:off x="2910" y="3046"/>
                <a:ext cx="59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73" name="Rectangle 353">
                <a:extLst>
                  <a:ext uri="{FF2B5EF4-FFF2-40B4-BE49-F238E27FC236}">
                    <a16:creationId xmlns:a16="http://schemas.microsoft.com/office/drawing/2014/main" id="{B0891B99-86D8-95EA-75AB-F2B924974D1E}"/>
                  </a:ext>
                </a:extLst>
              </p:cNvPr>
              <p:cNvSpPr>
                <a:spLocks noChangeArrowheads="1"/>
              </p:cNvSpPr>
              <p:nvPr/>
            </p:nvSpPr>
            <p:spPr bwMode="auto">
              <a:xfrm>
                <a:off x="3504" y="304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74" name="Rectangle 354">
                <a:extLst>
                  <a:ext uri="{FF2B5EF4-FFF2-40B4-BE49-F238E27FC236}">
                    <a16:creationId xmlns:a16="http://schemas.microsoft.com/office/drawing/2014/main" id="{2ED5BE58-13D5-9BC2-B5A3-76942E0D629A}"/>
                  </a:ext>
                </a:extLst>
              </p:cNvPr>
              <p:cNvSpPr>
                <a:spLocks noChangeArrowheads="1"/>
              </p:cNvSpPr>
              <p:nvPr/>
            </p:nvSpPr>
            <p:spPr bwMode="auto">
              <a:xfrm>
                <a:off x="3510" y="3046"/>
                <a:ext cx="63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75" name="Rectangle 355">
                <a:extLst>
                  <a:ext uri="{FF2B5EF4-FFF2-40B4-BE49-F238E27FC236}">
                    <a16:creationId xmlns:a16="http://schemas.microsoft.com/office/drawing/2014/main" id="{47DA2A6C-23ED-A311-78BC-632BEA791B10}"/>
                  </a:ext>
                </a:extLst>
              </p:cNvPr>
              <p:cNvSpPr>
                <a:spLocks noChangeArrowheads="1"/>
              </p:cNvSpPr>
              <p:nvPr/>
            </p:nvSpPr>
            <p:spPr bwMode="auto">
              <a:xfrm>
                <a:off x="4141" y="3046"/>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76" name="Rectangle 356">
                <a:extLst>
                  <a:ext uri="{FF2B5EF4-FFF2-40B4-BE49-F238E27FC236}">
                    <a16:creationId xmlns:a16="http://schemas.microsoft.com/office/drawing/2014/main" id="{9D3A5879-BB0D-08D8-4177-8081C0E976F3}"/>
                  </a:ext>
                </a:extLst>
              </p:cNvPr>
              <p:cNvSpPr>
                <a:spLocks noChangeArrowheads="1"/>
              </p:cNvSpPr>
              <p:nvPr/>
            </p:nvSpPr>
            <p:spPr bwMode="auto">
              <a:xfrm>
                <a:off x="4147" y="3046"/>
                <a:ext cx="62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77" name="Rectangle 357">
                <a:extLst>
                  <a:ext uri="{FF2B5EF4-FFF2-40B4-BE49-F238E27FC236}">
                    <a16:creationId xmlns:a16="http://schemas.microsoft.com/office/drawing/2014/main" id="{A24782D3-38F9-76B9-ED95-A08CC5771B2E}"/>
                  </a:ext>
                </a:extLst>
              </p:cNvPr>
              <p:cNvSpPr>
                <a:spLocks noChangeArrowheads="1"/>
              </p:cNvSpPr>
              <p:nvPr/>
            </p:nvSpPr>
            <p:spPr bwMode="auto">
              <a:xfrm>
                <a:off x="4773" y="3046"/>
                <a:ext cx="1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78" name="Rectangle 358">
                <a:extLst>
                  <a:ext uri="{FF2B5EF4-FFF2-40B4-BE49-F238E27FC236}">
                    <a16:creationId xmlns:a16="http://schemas.microsoft.com/office/drawing/2014/main" id="{BE3A198E-EBF9-0A25-158A-1E4CE053B718}"/>
                  </a:ext>
                </a:extLst>
              </p:cNvPr>
              <p:cNvSpPr>
                <a:spLocks noChangeArrowheads="1"/>
              </p:cNvSpPr>
              <p:nvPr/>
            </p:nvSpPr>
            <p:spPr bwMode="auto">
              <a:xfrm>
                <a:off x="949" y="3052"/>
                <a:ext cx="17"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79" name="Rectangle 359">
                <a:extLst>
                  <a:ext uri="{FF2B5EF4-FFF2-40B4-BE49-F238E27FC236}">
                    <a16:creationId xmlns:a16="http://schemas.microsoft.com/office/drawing/2014/main" id="{22F70E5C-FF87-128C-DD86-2B5EA5D877D6}"/>
                  </a:ext>
                </a:extLst>
              </p:cNvPr>
              <p:cNvSpPr>
                <a:spLocks noChangeArrowheads="1"/>
              </p:cNvSpPr>
              <p:nvPr/>
            </p:nvSpPr>
            <p:spPr bwMode="auto">
              <a:xfrm>
                <a:off x="1571" y="3052"/>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80" name="Rectangle 360">
                <a:extLst>
                  <a:ext uri="{FF2B5EF4-FFF2-40B4-BE49-F238E27FC236}">
                    <a16:creationId xmlns:a16="http://schemas.microsoft.com/office/drawing/2014/main" id="{71B75A8F-A6B3-0372-7F00-2D66275B9FF5}"/>
                  </a:ext>
                </a:extLst>
              </p:cNvPr>
              <p:cNvSpPr>
                <a:spLocks noChangeArrowheads="1"/>
              </p:cNvSpPr>
              <p:nvPr/>
            </p:nvSpPr>
            <p:spPr bwMode="auto">
              <a:xfrm>
                <a:off x="2256" y="3052"/>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81" name="Rectangle 361">
                <a:extLst>
                  <a:ext uri="{FF2B5EF4-FFF2-40B4-BE49-F238E27FC236}">
                    <a16:creationId xmlns:a16="http://schemas.microsoft.com/office/drawing/2014/main" id="{ECA3CE3A-A86B-92BA-4D51-B8D1862D5F05}"/>
                  </a:ext>
                </a:extLst>
              </p:cNvPr>
              <p:cNvSpPr>
                <a:spLocks noChangeArrowheads="1"/>
              </p:cNvSpPr>
              <p:nvPr/>
            </p:nvSpPr>
            <p:spPr bwMode="auto">
              <a:xfrm>
                <a:off x="2904" y="3052"/>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82" name="Rectangle 362">
                <a:extLst>
                  <a:ext uri="{FF2B5EF4-FFF2-40B4-BE49-F238E27FC236}">
                    <a16:creationId xmlns:a16="http://schemas.microsoft.com/office/drawing/2014/main" id="{F3044541-DA7A-CD91-5A37-E056C4A301DE}"/>
                  </a:ext>
                </a:extLst>
              </p:cNvPr>
              <p:cNvSpPr>
                <a:spLocks noChangeArrowheads="1"/>
              </p:cNvSpPr>
              <p:nvPr/>
            </p:nvSpPr>
            <p:spPr bwMode="auto">
              <a:xfrm>
                <a:off x="3504" y="3052"/>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83" name="Rectangle 363">
                <a:extLst>
                  <a:ext uri="{FF2B5EF4-FFF2-40B4-BE49-F238E27FC236}">
                    <a16:creationId xmlns:a16="http://schemas.microsoft.com/office/drawing/2014/main" id="{04CF3E4C-B4C8-01B7-802B-E34562763489}"/>
                  </a:ext>
                </a:extLst>
              </p:cNvPr>
              <p:cNvSpPr>
                <a:spLocks noChangeArrowheads="1"/>
              </p:cNvSpPr>
              <p:nvPr/>
            </p:nvSpPr>
            <p:spPr bwMode="auto">
              <a:xfrm>
                <a:off x="4141" y="3052"/>
                <a:ext cx="6"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84" name="Rectangle 364">
                <a:extLst>
                  <a:ext uri="{FF2B5EF4-FFF2-40B4-BE49-F238E27FC236}">
                    <a16:creationId xmlns:a16="http://schemas.microsoft.com/office/drawing/2014/main" id="{E688AF7C-63E5-CA0E-DB9F-8A247DAB1190}"/>
                  </a:ext>
                </a:extLst>
              </p:cNvPr>
              <p:cNvSpPr>
                <a:spLocks noChangeArrowheads="1"/>
              </p:cNvSpPr>
              <p:nvPr/>
            </p:nvSpPr>
            <p:spPr bwMode="auto">
              <a:xfrm>
                <a:off x="4773" y="3052"/>
                <a:ext cx="17" cy="22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485" name="Rectangle 365">
                <a:extLst>
                  <a:ext uri="{FF2B5EF4-FFF2-40B4-BE49-F238E27FC236}">
                    <a16:creationId xmlns:a16="http://schemas.microsoft.com/office/drawing/2014/main" id="{9927F1DD-1D0E-BF87-603D-7ED03E310293}"/>
                  </a:ext>
                </a:extLst>
              </p:cNvPr>
              <p:cNvSpPr>
                <a:spLocks noChangeArrowheads="1"/>
              </p:cNvSpPr>
              <p:nvPr/>
            </p:nvSpPr>
            <p:spPr bwMode="auto">
              <a:xfrm>
                <a:off x="972" y="3279"/>
                <a:ext cx="227"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Sales</a:t>
                </a:r>
                <a:endParaRPr lang="en-US" altLang="en-US" sz="1500">
                  <a:latin typeface="Arial" panose="020B0604020202020204" pitchFamily="34" charset="0"/>
                </a:endParaRPr>
              </a:p>
            </p:txBody>
          </p:sp>
          <p:sp>
            <p:nvSpPr>
              <p:cNvPr id="517486" name="Rectangle 366">
                <a:extLst>
                  <a:ext uri="{FF2B5EF4-FFF2-40B4-BE49-F238E27FC236}">
                    <a16:creationId xmlns:a16="http://schemas.microsoft.com/office/drawing/2014/main" id="{99B5668D-B874-3E44-9AB2-DF5B30BFA4C7}"/>
                  </a:ext>
                </a:extLst>
              </p:cNvPr>
              <p:cNvSpPr>
                <a:spLocks noChangeArrowheads="1"/>
              </p:cNvSpPr>
              <p:nvPr/>
            </p:nvSpPr>
            <p:spPr bwMode="auto">
              <a:xfrm>
                <a:off x="1224" y="3279"/>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487" name="Rectangle 367">
                <a:extLst>
                  <a:ext uri="{FF2B5EF4-FFF2-40B4-BE49-F238E27FC236}">
                    <a16:creationId xmlns:a16="http://schemas.microsoft.com/office/drawing/2014/main" id="{2151F7EB-BDFB-A239-26FC-F24108E587AB}"/>
                  </a:ext>
                </a:extLst>
              </p:cNvPr>
              <p:cNvSpPr>
                <a:spLocks noChangeArrowheads="1"/>
              </p:cNvSpPr>
              <p:nvPr/>
            </p:nvSpPr>
            <p:spPr bwMode="auto">
              <a:xfrm>
                <a:off x="1589" y="3279"/>
                <a:ext cx="227"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Sales</a:t>
                </a:r>
                <a:endParaRPr lang="en-US" altLang="en-US" sz="1500">
                  <a:latin typeface="Arial" panose="020B0604020202020204" pitchFamily="34" charset="0"/>
                </a:endParaRPr>
              </a:p>
            </p:txBody>
          </p:sp>
          <p:sp>
            <p:nvSpPr>
              <p:cNvPr id="517488" name="Rectangle 368">
                <a:extLst>
                  <a:ext uri="{FF2B5EF4-FFF2-40B4-BE49-F238E27FC236}">
                    <a16:creationId xmlns:a16="http://schemas.microsoft.com/office/drawing/2014/main" id="{CB2001CD-9B3E-9C6C-9A80-D25B177E2E40}"/>
                  </a:ext>
                </a:extLst>
              </p:cNvPr>
              <p:cNvSpPr>
                <a:spLocks noChangeArrowheads="1"/>
              </p:cNvSpPr>
              <p:nvPr/>
            </p:nvSpPr>
            <p:spPr bwMode="auto">
              <a:xfrm>
                <a:off x="1840" y="3279"/>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489" name="Rectangle 369">
                <a:extLst>
                  <a:ext uri="{FF2B5EF4-FFF2-40B4-BE49-F238E27FC236}">
                    <a16:creationId xmlns:a16="http://schemas.microsoft.com/office/drawing/2014/main" id="{128B6EB5-5352-C0BC-61CB-CC3B0A512815}"/>
                  </a:ext>
                </a:extLst>
              </p:cNvPr>
              <p:cNvSpPr>
                <a:spLocks noChangeArrowheads="1"/>
              </p:cNvSpPr>
              <p:nvPr/>
            </p:nvSpPr>
            <p:spPr bwMode="auto">
              <a:xfrm>
                <a:off x="2273" y="3279"/>
                <a:ext cx="227"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After </a:t>
                </a:r>
                <a:endParaRPr lang="en-US" altLang="en-US" sz="1500">
                  <a:latin typeface="Arial" panose="020B0604020202020204" pitchFamily="34" charset="0"/>
                </a:endParaRPr>
              </a:p>
            </p:txBody>
          </p:sp>
          <p:sp>
            <p:nvSpPr>
              <p:cNvPr id="517490" name="Rectangle 370">
                <a:extLst>
                  <a:ext uri="{FF2B5EF4-FFF2-40B4-BE49-F238E27FC236}">
                    <a16:creationId xmlns:a16="http://schemas.microsoft.com/office/drawing/2014/main" id="{E0827BCB-706D-FBD2-8744-DD10861EB47A}"/>
                  </a:ext>
                </a:extLst>
              </p:cNvPr>
              <p:cNvSpPr>
                <a:spLocks noChangeArrowheads="1"/>
              </p:cNvSpPr>
              <p:nvPr/>
            </p:nvSpPr>
            <p:spPr bwMode="auto">
              <a:xfrm>
                <a:off x="2524" y="3279"/>
                <a:ext cx="251"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Sales </a:t>
                </a:r>
                <a:endParaRPr lang="en-US" altLang="en-US" sz="1500">
                  <a:latin typeface="Arial" panose="020B0604020202020204" pitchFamily="34" charset="0"/>
                </a:endParaRPr>
              </a:p>
            </p:txBody>
          </p:sp>
          <p:sp>
            <p:nvSpPr>
              <p:cNvPr id="517491" name="Rectangle 371">
                <a:extLst>
                  <a:ext uri="{FF2B5EF4-FFF2-40B4-BE49-F238E27FC236}">
                    <a16:creationId xmlns:a16="http://schemas.microsoft.com/office/drawing/2014/main" id="{9EA1FAD8-74D3-C4AC-F611-811D12ACC263}"/>
                  </a:ext>
                </a:extLst>
              </p:cNvPr>
              <p:cNvSpPr>
                <a:spLocks noChangeArrowheads="1"/>
              </p:cNvSpPr>
              <p:nvPr/>
            </p:nvSpPr>
            <p:spPr bwMode="auto">
              <a:xfrm>
                <a:off x="2273" y="3389"/>
                <a:ext cx="309"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Service</a:t>
                </a:r>
                <a:endParaRPr lang="en-US" altLang="en-US" sz="1500">
                  <a:latin typeface="Arial" panose="020B0604020202020204" pitchFamily="34" charset="0"/>
                </a:endParaRPr>
              </a:p>
            </p:txBody>
          </p:sp>
          <p:sp>
            <p:nvSpPr>
              <p:cNvPr id="517492" name="Rectangle 372">
                <a:extLst>
                  <a:ext uri="{FF2B5EF4-FFF2-40B4-BE49-F238E27FC236}">
                    <a16:creationId xmlns:a16="http://schemas.microsoft.com/office/drawing/2014/main" id="{D8D5881C-4079-B557-CE38-38A2564A62B0}"/>
                  </a:ext>
                </a:extLst>
              </p:cNvPr>
              <p:cNvSpPr>
                <a:spLocks noChangeArrowheads="1"/>
              </p:cNvSpPr>
              <p:nvPr/>
            </p:nvSpPr>
            <p:spPr bwMode="auto">
              <a:xfrm>
                <a:off x="2616" y="3389"/>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i="1">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493" name="Rectangle 373">
                <a:extLst>
                  <a:ext uri="{FF2B5EF4-FFF2-40B4-BE49-F238E27FC236}">
                    <a16:creationId xmlns:a16="http://schemas.microsoft.com/office/drawing/2014/main" id="{05B5853E-28A2-9E1A-7A9D-79F1280F5540}"/>
                  </a:ext>
                </a:extLst>
              </p:cNvPr>
              <p:cNvSpPr>
                <a:spLocks noChangeArrowheads="1"/>
              </p:cNvSpPr>
              <p:nvPr/>
            </p:nvSpPr>
            <p:spPr bwMode="auto">
              <a:xfrm>
                <a:off x="2921" y="3281"/>
                <a:ext cx="512"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Not Possible </a:t>
                </a:r>
                <a:endParaRPr lang="en-US" altLang="en-US" sz="1500">
                  <a:latin typeface="Arial" panose="020B0604020202020204" pitchFamily="34" charset="0"/>
                </a:endParaRPr>
              </a:p>
            </p:txBody>
          </p:sp>
          <p:sp>
            <p:nvSpPr>
              <p:cNvPr id="517494" name="Rectangle 374">
                <a:extLst>
                  <a:ext uri="{FF2B5EF4-FFF2-40B4-BE49-F238E27FC236}">
                    <a16:creationId xmlns:a16="http://schemas.microsoft.com/office/drawing/2014/main" id="{9FBCE00E-596A-C7D4-F594-AA3648B94251}"/>
                  </a:ext>
                </a:extLst>
              </p:cNvPr>
              <p:cNvSpPr>
                <a:spLocks noChangeArrowheads="1"/>
              </p:cNvSpPr>
              <p:nvPr/>
            </p:nvSpPr>
            <p:spPr bwMode="auto">
              <a:xfrm>
                <a:off x="2921" y="3391"/>
                <a:ext cx="376"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to Control</a:t>
                </a:r>
                <a:endParaRPr lang="en-US" altLang="en-US" sz="1500">
                  <a:latin typeface="Arial" panose="020B0604020202020204" pitchFamily="34" charset="0"/>
                </a:endParaRPr>
              </a:p>
            </p:txBody>
          </p:sp>
          <p:sp>
            <p:nvSpPr>
              <p:cNvPr id="517495" name="Rectangle 375">
                <a:extLst>
                  <a:ext uri="{FF2B5EF4-FFF2-40B4-BE49-F238E27FC236}">
                    <a16:creationId xmlns:a16="http://schemas.microsoft.com/office/drawing/2014/main" id="{F6CCA15E-CC73-FF29-D231-3A53A02E9A47}"/>
                  </a:ext>
                </a:extLst>
              </p:cNvPr>
              <p:cNvSpPr>
                <a:spLocks noChangeArrowheads="1"/>
              </p:cNvSpPr>
              <p:nvPr/>
            </p:nvSpPr>
            <p:spPr bwMode="auto">
              <a:xfrm>
                <a:off x="3338" y="3391"/>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496" name="Rectangle 376">
                <a:extLst>
                  <a:ext uri="{FF2B5EF4-FFF2-40B4-BE49-F238E27FC236}">
                    <a16:creationId xmlns:a16="http://schemas.microsoft.com/office/drawing/2014/main" id="{0C05D104-7995-F14A-1BAB-CE4FA8A3E7AF}"/>
                  </a:ext>
                </a:extLst>
              </p:cNvPr>
              <p:cNvSpPr>
                <a:spLocks noChangeArrowheads="1"/>
              </p:cNvSpPr>
              <p:nvPr/>
            </p:nvSpPr>
            <p:spPr bwMode="auto">
              <a:xfrm>
                <a:off x="3521" y="3281"/>
                <a:ext cx="353"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Possible </a:t>
                </a:r>
                <a:endParaRPr lang="en-US" altLang="en-US" sz="1500">
                  <a:latin typeface="Arial" panose="020B0604020202020204" pitchFamily="34" charset="0"/>
                </a:endParaRPr>
              </a:p>
            </p:txBody>
          </p:sp>
          <p:sp>
            <p:nvSpPr>
              <p:cNvPr id="517497" name="Rectangle 377">
                <a:extLst>
                  <a:ext uri="{FF2B5EF4-FFF2-40B4-BE49-F238E27FC236}">
                    <a16:creationId xmlns:a16="http://schemas.microsoft.com/office/drawing/2014/main" id="{FF43DE77-D931-D32E-9119-C1C23884EE4F}"/>
                  </a:ext>
                </a:extLst>
              </p:cNvPr>
              <p:cNvSpPr>
                <a:spLocks noChangeArrowheads="1"/>
              </p:cNvSpPr>
              <p:nvPr/>
            </p:nvSpPr>
            <p:spPr bwMode="auto">
              <a:xfrm>
                <a:off x="3521" y="3391"/>
                <a:ext cx="347"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Through </a:t>
                </a:r>
                <a:endParaRPr lang="en-US" altLang="en-US" sz="1500">
                  <a:latin typeface="Arial" panose="020B0604020202020204" pitchFamily="34" charset="0"/>
                </a:endParaRPr>
              </a:p>
            </p:txBody>
          </p:sp>
          <p:sp>
            <p:nvSpPr>
              <p:cNvPr id="517498" name="Rectangle 378">
                <a:extLst>
                  <a:ext uri="{FF2B5EF4-FFF2-40B4-BE49-F238E27FC236}">
                    <a16:creationId xmlns:a16="http://schemas.microsoft.com/office/drawing/2014/main" id="{1BAE8B76-9170-40CA-164F-08876A28E144}"/>
                  </a:ext>
                </a:extLst>
              </p:cNvPr>
              <p:cNvSpPr>
                <a:spLocks noChangeArrowheads="1"/>
              </p:cNvSpPr>
              <p:nvPr/>
            </p:nvSpPr>
            <p:spPr bwMode="auto">
              <a:xfrm>
                <a:off x="3521" y="3502"/>
                <a:ext cx="435"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Preventive </a:t>
                </a:r>
                <a:endParaRPr lang="en-US" altLang="en-US" sz="1500">
                  <a:latin typeface="Arial" panose="020B0604020202020204" pitchFamily="34" charset="0"/>
                </a:endParaRPr>
              </a:p>
            </p:txBody>
          </p:sp>
          <p:sp>
            <p:nvSpPr>
              <p:cNvPr id="517499" name="Rectangle 379">
                <a:extLst>
                  <a:ext uri="{FF2B5EF4-FFF2-40B4-BE49-F238E27FC236}">
                    <a16:creationId xmlns:a16="http://schemas.microsoft.com/office/drawing/2014/main" id="{240EBB7D-00E3-CCF2-FB7B-4004869DFEF4}"/>
                  </a:ext>
                </a:extLst>
              </p:cNvPr>
              <p:cNvSpPr>
                <a:spLocks noChangeArrowheads="1"/>
              </p:cNvSpPr>
              <p:nvPr/>
            </p:nvSpPr>
            <p:spPr bwMode="auto">
              <a:xfrm>
                <a:off x="3521" y="3612"/>
                <a:ext cx="497"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Maintenance</a:t>
                </a:r>
                <a:endParaRPr lang="en-US" altLang="en-US" sz="1500">
                  <a:latin typeface="Arial" panose="020B0604020202020204" pitchFamily="34" charset="0"/>
                </a:endParaRPr>
              </a:p>
            </p:txBody>
          </p:sp>
          <p:sp>
            <p:nvSpPr>
              <p:cNvPr id="517500" name="Rectangle 380">
                <a:extLst>
                  <a:ext uri="{FF2B5EF4-FFF2-40B4-BE49-F238E27FC236}">
                    <a16:creationId xmlns:a16="http://schemas.microsoft.com/office/drawing/2014/main" id="{37239F5D-9E76-84AF-18C4-6157E070911B}"/>
                  </a:ext>
                </a:extLst>
              </p:cNvPr>
              <p:cNvSpPr>
                <a:spLocks noChangeArrowheads="1"/>
              </p:cNvSpPr>
              <p:nvPr/>
            </p:nvSpPr>
            <p:spPr bwMode="auto">
              <a:xfrm>
                <a:off x="4072" y="3612"/>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501" name="Rectangle 381">
                <a:extLst>
                  <a:ext uri="{FF2B5EF4-FFF2-40B4-BE49-F238E27FC236}">
                    <a16:creationId xmlns:a16="http://schemas.microsoft.com/office/drawing/2014/main" id="{5282C047-81CA-72ED-D9ED-1712E172FB41}"/>
                  </a:ext>
                </a:extLst>
              </p:cNvPr>
              <p:cNvSpPr>
                <a:spLocks noChangeArrowheads="1"/>
              </p:cNvSpPr>
              <p:nvPr/>
            </p:nvSpPr>
            <p:spPr bwMode="auto">
              <a:xfrm>
                <a:off x="4159" y="3281"/>
                <a:ext cx="353"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Possible </a:t>
                </a:r>
                <a:endParaRPr lang="en-US" altLang="en-US" sz="1500">
                  <a:latin typeface="Arial" panose="020B0604020202020204" pitchFamily="34" charset="0"/>
                </a:endParaRPr>
              </a:p>
            </p:txBody>
          </p:sp>
          <p:sp>
            <p:nvSpPr>
              <p:cNvPr id="517502" name="Rectangle 382">
                <a:extLst>
                  <a:ext uri="{FF2B5EF4-FFF2-40B4-BE49-F238E27FC236}">
                    <a16:creationId xmlns:a16="http://schemas.microsoft.com/office/drawing/2014/main" id="{0DD34525-D62B-F2DB-3B35-24A7F3997F32}"/>
                  </a:ext>
                </a:extLst>
              </p:cNvPr>
              <p:cNvSpPr>
                <a:spLocks noChangeArrowheads="1"/>
              </p:cNvSpPr>
              <p:nvPr/>
            </p:nvSpPr>
            <p:spPr bwMode="auto">
              <a:xfrm>
                <a:off x="4159" y="3391"/>
                <a:ext cx="347"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Through </a:t>
                </a:r>
                <a:endParaRPr lang="en-US" altLang="en-US" sz="1500">
                  <a:latin typeface="Arial" panose="020B0604020202020204" pitchFamily="34" charset="0"/>
                </a:endParaRPr>
              </a:p>
            </p:txBody>
          </p:sp>
          <p:sp>
            <p:nvSpPr>
              <p:cNvPr id="517503" name="Rectangle 383">
                <a:extLst>
                  <a:ext uri="{FF2B5EF4-FFF2-40B4-BE49-F238E27FC236}">
                    <a16:creationId xmlns:a16="http://schemas.microsoft.com/office/drawing/2014/main" id="{A55D850F-E063-2570-0FD6-1CF9CDFAF631}"/>
                  </a:ext>
                </a:extLst>
              </p:cNvPr>
              <p:cNvSpPr>
                <a:spLocks noChangeArrowheads="1"/>
              </p:cNvSpPr>
              <p:nvPr/>
            </p:nvSpPr>
            <p:spPr bwMode="auto">
              <a:xfrm>
                <a:off x="4159" y="3502"/>
                <a:ext cx="43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Preventive </a:t>
                </a:r>
                <a:endParaRPr lang="en-US" altLang="en-US" sz="1500">
                  <a:latin typeface="Arial" panose="020B0604020202020204" pitchFamily="34" charset="0"/>
                </a:endParaRPr>
              </a:p>
            </p:txBody>
          </p:sp>
          <p:sp>
            <p:nvSpPr>
              <p:cNvPr id="517504" name="Rectangle 384">
                <a:extLst>
                  <a:ext uri="{FF2B5EF4-FFF2-40B4-BE49-F238E27FC236}">
                    <a16:creationId xmlns:a16="http://schemas.microsoft.com/office/drawing/2014/main" id="{CE8AC84C-52CD-5083-2B19-41B61C94185A}"/>
                  </a:ext>
                </a:extLst>
              </p:cNvPr>
              <p:cNvSpPr>
                <a:spLocks noChangeArrowheads="1"/>
              </p:cNvSpPr>
              <p:nvPr/>
            </p:nvSpPr>
            <p:spPr bwMode="auto">
              <a:xfrm>
                <a:off x="4159" y="3612"/>
                <a:ext cx="497"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Maintenance</a:t>
                </a:r>
                <a:endParaRPr lang="en-US" altLang="en-US" sz="1500">
                  <a:latin typeface="Arial" panose="020B0604020202020204" pitchFamily="34" charset="0"/>
                </a:endParaRPr>
              </a:p>
            </p:txBody>
          </p:sp>
          <p:sp>
            <p:nvSpPr>
              <p:cNvPr id="517505" name="Rectangle 385">
                <a:extLst>
                  <a:ext uri="{FF2B5EF4-FFF2-40B4-BE49-F238E27FC236}">
                    <a16:creationId xmlns:a16="http://schemas.microsoft.com/office/drawing/2014/main" id="{6C1DD214-47C7-4BEB-9D73-2AFEBD3CB142}"/>
                  </a:ext>
                </a:extLst>
              </p:cNvPr>
              <p:cNvSpPr>
                <a:spLocks noChangeArrowheads="1"/>
              </p:cNvSpPr>
              <p:nvPr/>
            </p:nvSpPr>
            <p:spPr bwMode="auto">
              <a:xfrm>
                <a:off x="4710" y="3612"/>
                <a:ext cx="24" cy="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a:solidFill>
                      <a:srgbClr val="000000"/>
                    </a:solidFill>
                    <a:latin typeface="Arial" panose="020B0604020202020204" pitchFamily="34" charset="0"/>
                  </a:rPr>
                  <a:t> </a:t>
                </a:r>
                <a:endParaRPr lang="en-US" altLang="en-US" sz="1500">
                  <a:latin typeface="Arial" panose="020B0604020202020204" pitchFamily="34" charset="0"/>
                </a:endParaRPr>
              </a:p>
            </p:txBody>
          </p:sp>
          <p:sp>
            <p:nvSpPr>
              <p:cNvPr id="517506" name="Rectangle 386">
                <a:extLst>
                  <a:ext uri="{FF2B5EF4-FFF2-40B4-BE49-F238E27FC236}">
                    <a16:creationId xmlns:a16="http://schemas.microsoft.com/office/drawing/2014/main" id="{43953C7C-78C4-6353-0750-7B1B4956D855}"/>
                  </a:ext>
                </a:extLst>
              </p:cNvPr>
              <p:cNvSpPr>
                <a:spLocks noChangeArrowheads="1"/>
              </p:cNvSpPr>
              <p:nvPr/>
            </p:nvSpPr>
            <p:spPr bwMode="auto">
              <a:xfrm>
                <a:off x="949" y="3273"/>
                <a:ext cx="1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07" name="Rectangle 387">
                <a:extLst>
                  <a:ext uri="{FF2B5EF4-FFF2-40B4-BE49-F238E27FC236}">
                    <a16:creationId xmlns:a16="http://schemas.microsoft.com/office/drawing/2014/main" id="{2DCF0003-4320-1A88-2BC9-0337BFFA4A34}"/>
                  </a:ext>
                </a:extLst>
              </p:cNvPr>
              <p:cNvSpPr>
                <a:spLocks noChangeArrowheads="1"/>
              </p:cNvSpPr>
              <p:nvPr/>
            </p:nvSpPr>
            <p:spPr bwMode="auto">
              <a:xfrm>
                <a:off x="966" y="3273"/>
                <a:ext cx="605"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08" name="Rectangle 388">
                <a:extLst>
                  <a:ext uri="{FF2B5EF4-FFF2-40B4-BE49-F238E27FC236}">
                    <a16:creationId xmlns:a16="http://schemas.microsoft.com/office/drawing/2014/main" id="{5852239D-3FB7-E7AD-12A3-205FF7F7AEC9}"/>
                  </a:ext>
                </a:extLst>
              </p:cNvPr>
              <p:cNvSpPr>
                <a:spLocks noChangeArrowheads="1"/>
              </p:cNvSpPr>
              <p:nvPr/>
            </p:nvSpPr>
            <p:spPr bwMode="auto">
              <a:xfrm>
                <a:off x="1571" y="327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09" name="Rectangle 389">
                <a:extLst>
                  <a:ext uri="{FF2B5EF4-FFF2-40B4-BE49-F238E27FC236}">
                    <a16:creationId xmlns:a16="http://schemas.microsoft.com/office/drawing/2014/main" id="{D16D0AB9-C578-77F3-BEC2-9FBF62A4E526}"/>
                  </a:ext>
                </a:extLst>
              </p:cNvPr>
              <p:cNvSpPr>
                <a:spLocks noChangeArrowheads="1"/>
              </p:cNvSpPr>
              <p:nvPr/>
            </p:nvSpPr>
            <p:spPr bwMode="auto">
              <a:xfrm>
                <a:off x="1577" y="3273"/>
                <a:ext cx="679"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10" name="Rectangle 390">
                <a:extLst>
                  <a:ext uri="{FF2B5EF4-FFF2-40B4-BE49-F238E27FC236}">
                    <a16:creationId xmlns:a16="http://schemas.microsoft.com/office/drawing/2014/main" id="{E6F3835F-5BAB-C5A2-0D45-4D82E2AD4EF1}"/>
                  </a:ext>
                </a:extLst>
              </p:cNvPr>
              <p:cNvSpPr>
                <a:spLocks noChangeArrowheads="1"/>
              </p:cNvSpPr>
              <p:nvPr/>
            </p:nvSpPr>
            <p:spPr bwMode="auto">
              <a:xfrm>
                <a:off x="2256" y="327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11" name="Rectangle 391">
                <a:extLst>
                  <a:ext uri="{FF2B5EF4-FFF2-40B4-BE49-F238E27FC236}">
                    <a16:creationId xmlns:a16="http://schemas.microsoft.com/office/drawing/2014/main" id="{32C37D85-D217-6834-8D58-ADD541A43D04}"/>
                  </a:ext>
                </a:extLst>
              </p:cNvPr>
              <p:cNvSpPr>
                <a:spLocks noChangeArrowheads="1"/>
              </p:cNvSpPr>
              <p:nvPr/>
            </p:nvSpPr>
            <p:spPr bwMode="auto">
              <a:xfrm>
                <a:off x="2262" y="3273"/>
                <a:ext cx="642"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12" name="Rectangle 392">
                <a:extLst>
                  <a:ext uri="{FF2B5EF4-FFF2-40B4-BE49-F238E27FC236}">
                    <a16:creationId xmlns:a16="http://schemas.microsoft.com/office/drawing/2014/main" id="{F1A1FC01-4825-5058-9128-0C1AE3268F8A}"/>
                  </a:ext>
                </a:extLst>
              </p:cNvPr>
              <p:cNvSpPr>
                <a:spLocks noChangeArrowheads="1"/>
              </p:cNvSpPr>
              <p:nvPr/>
            </p:nvSpPr>
            <p:spPr bwMode="auto">
              <a:xfrm>
                <a:off x="2904" y="327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13" name="Rectangle 393">
                <a:extLst>
                  <a:ext uri="{FF2B5EF4-FFF2-40B4-BE49-F238E27FC236}">
                    <a16:creationId xmlns:a16="http://schemas.microsoft.com/office/drawing/2014/main" id="{81E3F13D-9B1E-5E03-4F7D-8F2C89B8987E}"/>
                  </a:ext>
                </a:extLst>
              </p:cNvPr>
              <p:cNvSpPr>
                <a:spLocks noChangeArrowheads="1"/>
              </p:cNvSpPr>
              <p:nvPr/>
            </p:nvSpPr>
            <p:spPr bwMode="auto">
              <a:xfrm>
                <a:off x="2910" y="3273"/>
                <a:ext cx="594"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14" name="Rectangle 394">
                <a:extLst>
                  <a:ext uri="{FF2B5EF4-FFF2-40B4-BE49-F238E27FC236}">
                    <a16:creationId xmlns:a16="http://schemas.microsoft.com/office/drawing/2014/main" id="{F5A96500-D7FF-9356-184A-942DEB2F69B9}"/>
                  </a:ext>
                </a:extLst>
              </p:cNvPr>
              <p:cNvSpPr>
                <a:spLocks noChangeArrowheads="1"/>
              </p:cNvSpPr>
              <p:nvPr/>
            </p:nvSpPr>
            <p:spPr bwMode="auto">
              <a:xfrm>
                <a:off x="3504" y="327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15" name="Rectangle 395">
                <a:extLst>
                  <a:ext uri="{FF2B5EF4-FFF2-40B4-BE49-F238E27FC236}">
                    <a16:creationId xmlns:a16="http://schemas.microsoft.com/office/drawing/2014/main" id="{F26083D1-DB0B-99D8-4C66-636F5DB06BB7}"/>
                  </a:ext>
                </a:extLst>
              </p:cNvPr>
              <p:cNvSpPr>
                <a:spLocks noChangeArrowheads="1"/>
              </p:cNvSpPr>
              <p:nvPr/>
            </p:nvSpPr>
            <p:spPr bwMode="auto">
              <a:xfrm>
                <a:off x="3510" y="3273"/>
                <a:ext cx="631"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16" name="Rectangle 396">
                <a:extLst>
                  <a:ext uri="{FF2B5EF4-FFF2-40B4-BE49-F238E27FC236}">
                    <a16:creationId xmlns:a16="http://schemas.microsoft.com/office/drawing/2014/main" id="{5C904738-4C2C-B1A6-4004-810300B35C3A}"/>
                  </a:ext>
                </a:extLst>
              </p:cNvPr>
              <p:cNvSpPr>
                <a:spLocks noChangeArrowheads="1"/>
              </p:cNvSpPr>
              <p:nvPr/>
            </p:nvSpPr>
            <p:spPr bwMode="auto">
              <a:xfrm>
                <a:off x="4141" y="3273"/>
                <a:ext cx="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17" name="Rectangle 397">
                <a:extLst>
                  <a:ext uri="{FF2B5EF4-FFF2-40B4-BE49-F238E27FC236}">
                    <a16:creationId xmlns:a16="http://schemas.microsoft.com/office/drawing/2014/main" id="{6BDF245E-BA53-4D8A-CC23-AD60A722C88F}"/>
                  </a:ext>
                </a:extLst>
              </p:cNvPr>
              <p:cNvSpPr>
                <a:spLocks noChangeArrowheads="1"/>
              </p:cNvSpPr>
              <p:nvPr/>
            </p:nvSpPr>
            <p:spPr bwMode="auto">
              <a:xfrm>
                <a:off x="4147" y="3273"/>
                <a:ext cx="626"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18" name="Rectangle 398">
                <a:extLst>
                  <a:ext uri="{FF2B5EF4-FFF2-40B4-BE49-F238E27FC236}">
                    <a16:creationId xmlns:a16="http://schemas.microsoft.com/office/drawing/2014/main" id="{313ECBFA-8EF2-AFF3-E1D8-95DD3A711C10}"/>
                  </a:ext>
                </a:extLst>
              </p:cNvPr>
              <p:cNvSpPr>
                <a:spLocks noChangeArrowheads="1"/>
              </p:cNvSpPr>
              <p:nvPr/>
            </p:nvSpPr>
            <p:spPr bwMode="auto">
              <a:xfrm>
                <a:off x="4773" y="3273"/>
                <a:ext cx="17" cy="6"/>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19" name="Rectangle 399">
                <a:extLst>
                  <a:ext uri="{FF2B5EF4-FFF2-40B4-BE49-F238E27FC236}">
                    <a16:creationId xmlns:a16="http://schemas.microsoft.com/office/drawing/2014/main" id="{8C63D2FB-3E2E-2CAF-8A18-57E4121356C6}"/>
                  </a:ext>
                </a:extLst>
              </p:cNvPr>
              <p:cNvSpPr>
                <a:spLocks noChangeArrowheads="1"/>
              </p:cNvSpPr>
              <p:nvPr/>
            </p:nvSpPr>
            <p:spPr bwMode="auto">
              <a:xfrm>
                <a:off x="949" y="3279"/>
                <a:ext cx="17" cy="44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20" name="Rectangle 400">
                <a:extLst>
                  <a:ext uri="{FF2B5EF4-FFF2-40B4-BE49-F238E27FC236}">
                    <a16:creationId xmlns:a16="http://schemas.microsoft.com/office/drawing/2014/main" id="{F9A41684-A43D-805E-11B8-8AA285A42B76}"/>
                  </a:ext>
                </a:extLst>
              </p:cNvPr>
              <p:cNvSpPr>
                <a:spLocks noChangeArrowheads="1"/>
              </p:cNvSpPr>
              <p:nvPr/>
            </p:nvSpPr>
            <p:spPr bwMode="auto">
              <a:xfrm>
                <a:off x="949" y="3720"/>
                <a:ext cx="17"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21" name="Rectangle 401">
                <a:extLst>
                  <a:ext uri="{FF2B5EF4-FFF2-40B4-BE49-F238E27FC236}">
                    <a16:creationId xmlns:a16="http://schemas.microsoft.com/office/drawing/2014/main" id="{FD3C5E00-1C8D-7D03-3F4B-F496E3DB9E80}"/>
                  </a:ext>
                </a:extLst>
              </p:cNvPr>
              <p:cNvSpPr>
                <a:spLocks noChangeArrowheads="1"/>
              </p:cNvSpPr>
              <p:nvPr/>
            </p:nvSpPr>
            <p:spPr bwMode="auto">
              <a:xfrm>
                <a:off x="949" y="3720"/>
                <a:ext cx="17"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22" name="Rectangle 402">
                <a:extLst>
                  <a:ext uri="{FF2B5EF4-FFF2-40B4-BE49-F238E27FC236}">
                    <a16:creationId xmlns:a16="http://schemas.microsoft.com/office/drawing/2014/main" id="{8D152123-7440-AB42-2C1A-A76CE11FE14A}"/>
                  </a:ext>
                </a:extLst>
              </p:cNvPr>
              <p:cNvSpPr>
                <a:spLocks noChangeArrowheads="1"/>
              </p:cNvSpPr>
              <p:nvPr/>
            </p:nvSpPr>
            <p:spPr bwMode="auto">
              <a:xfrm>
                <a:off x="966" y="3720"/>
                <a:ext cx="605"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23" name="Rectangle 403">
                <a:extLst>
                  <a:ext uri="{FF2B5EF4-FFF2-40B4-BE49-F238E27FC236}">
                    <a16:creationId xmlns:a16="http://schemas.microsoft.com/office/drawing/2014/main" id="{661A62C8-59A8-0311-5A7C-BD6F221F256D}"/>
                  </a:ext>
                </a:extLst>
              </p:cNvPr>
              <p:cNvSpPr>
                <a:spLocks noChangeArrowheads="1"/>
              </p:cNvSpPr>
              <p:nvPr/>
            </p:nvSpPr>
            <p:spPr bwMode="auto">
              <a:xfrm>
                <a:off x="1571" y="3279"/>
                <a:ext cx="6" cy="44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24" name="Rectangle 404">
                <a:extLst>
                  <a:ext uri="{FF2B5EF4-FFF2-40B4-BE49-F238E27FC236}">
                    <a16:creationId xmlns:a16="http://schemas.microsoft.com/office/drawing/2014/main" id="{6B2247A9-29E4-FEEF-33AD-9749D64FB917}"/>
                  </a:ext>
                </a:extLst>
              </p:cNvPr>
              <p:cNvSpPr>
                <a:spLocks noChangeArrowheads="1"/>
              </p:cNvSpPr>
              <p:nvPr/>
            </p:nvSpPr>
            <p:spPr bwMode="auto">
              <a:xfrm>
                <a:off x="1571" y="3720"/>
                <a:ext cx="18"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25" name="Rectangle 405">
                <a:extLst>
                  <a:ext uri="{FF2B5EF4-FFF2-40B4-BE49-F238E27FC236}">
                    <a16:creationId xmlns:a16="http://schemas.microsoft.com/office/drawing/2014/main" id="{40C4ADAF-0D81-8166-FF4E-DB093AEA6142}"/>
                  </a:ext>
                </a:extLst>
              </p:cNvPr>
              <p:cNvSpPr>
                <a:spLocks noChangeArrowheads="1"/>
              </p:cNvSpPr>
              <p:nvPr/>
            </p:nvSpPr>
            <p:spPr bwMode="auto">
              <a:xfrm>
                <a:off x="1589" y="3720"/>
                <a:ext cx="667"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26" name="Rectangle 406">
                <a:extLst>
                  <a:ext uri="{FF2B5EF4-FFF2-40B4-BE49-F238E27FC236}">
                    <a16:creationId xmlns:a16="http://schemas.microsoft.com/office/drawing/2014/main" id="{87CD2590-5A29-014C-B8BB-04B7827952DE}"/>
                  </a:ext>
                </a:extLst>
              </p:cNvPr>
              <p:cNvSpPr>
                <a:spLocks noChangeArrowheads="1"/>
              </p:cNvSpPr>
              <p:nvPr/>
            </p:nvSpPr>
            <p:spPr bwMode="auto">
              <a:xfrm>
                <a:off x="2256" y="3279"/>
                <a:ext cx="6" cy="44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27" name="Rectangle 407">
                <a:extLst>
                  <a:ext uri="{FF2B5EF4-FFF2-40B4-BE49-F238E27FC236}">
                    <a16:creationId xmlns:a16="http://schemas.microsoft.com/office/drawing/2014/main" id="{60D88631-7651-8FD7-1E09-7652FCC5DBE6}"/>
                  </a:ext>
                </a:extLst>
              </p:cNvPr>
              <p:cNvSpPr>
                <a:spLocks noChangeArrowheads="1"/>
              </p:cNvSpPr>
              <p:nvPr/>
            </p:nvSpPr>
            <p:spPr bwMode="auto">
              <a:xfrm>
                <a:off x="2256" y="3720"/>
                <a:ext cx="17"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17529" name="Rectangle 409">
              <a:extLst>
                <a:ext uri="{FF2B5EF4-FFF2-40B4-BE49-F238E27FC236}">
                  <a16:creationId xmlns:a16="http://schemas.microsoft.com/office/drawing/2014/main" id="{90D575B3-6868-76CC-F06B-B993A1D512CF}"/>
                </a:ext>
              </a:extLst>
            </p:cNvPr>
            <p:cNvSpPr>
              <a:spLocks noChangeArrowheads="1"/>
            </p:cNvSpPr>
            <p:nvPr/>
          </p:nvSpPr>
          <p:spPr bwMode="auto">
            <a:xfrm>
              <a:off x="2273" y="3720"/>
              <a:ext cx="631"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30" name="Rectangle 410">
              <a:extLst>
                <a:ext uri="{FF2B5EF4-FFF2-40B4-BE49-F238E27FC236}">
                  <a16:creationId xmlns:a16="http://schemas.microsoft.com/office/drawing/2014/main" id="{7A6E1B34-B42E-5C89-2F99-EF94013530FC}"/>
                </a:ext>
              </a:extLst>
            </p:cNvPr>
            <p:cNvSpPr>
              <a:spLocks noChangeArrowheads="1"/>
            </p:cNvSpPr>
            <p:nvPr/>
          </p:nvSpPr>
          <p:spPr bwMode="auto">
            <a:xfrm>
              <a:off x="2904" y="3279"/>
              <a:ext cx="6" cy="44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31" name="Rectangle 411">
              <a:extLst>
                <a:ext uri="{FF2B5EF4-FFF2-40B4-BE49-F238E27FC236}">
                  <a16:creationId xmlns:a16="http://schemas.microsoft.com/office/drawing/2014/main" id="{9D503562-B508-A635-F2B3-9B9FEF1ED992}"/>
                </a:ext>
              </a:extLst>
            </p:cNvPr>
            <p:cNvSpPr>
              <a:spLocks noChangeArrowheads="1"/>
            </p:cNvSpPr>
            <p:nvPr/>
          </p:nvSpPr>
          <p:spPr bwMode="auto">
            <a:xfrm>
              <a:off x="2904" y="3720"/>
              <a:ext cx="17"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32" name="Rectangle 412">
              <a:extLst>
                <a:ext uri="{FF2B5EF4-FFF2-40B4-BE49-F238E27FC236}">
                  <a16:creationId xmlns:a16="http://schemas.microsoft.com/office/drawing/2014/main" id="{8B33FD6A-D9EE-FB66-3190-64D0000E94E1}"/>
                </a:ext>
              </a:extLst>
            </p:cNvPr>
            <p:cNvSpPr>
              <a:spLocks noChangeArrowheads="1"/>
            </p:cNvSpPr>
            <p:nvPr/>
          </p:nvSpPr>
          <p:spPr bwMode="auto">
            <a:xfrm>
              <a:off x="2921" y="3720"/>
              <a:ext cx="583"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33" name="Rectangle 413">
              <a:extLst>
                <a:ext uri="{FF2B5EF4-FFF2-40B4-BE49-F238E27FC236}">
                  <a16:creationId xmlns:a16="http://schemas.microsoft.com/office/drawing/2014/main" id="{817E25BD-B29C-449B-FF8C-0A0E6EA34665}"/>
                </a:ext>
              </a:extLst>
            </p:cNvPr>
            <p:cNvSpPr>
              <a:spLocks noChangeArrowheads="1"/>
            </p:cNvSpPr>
            <p:nvPr/>
          </p:nvSpPr>
          <p:spPr bwMode="auto">
            <a:xfrm>
              <a:off x="3504" y="3279"/>
              <a:ext cx="6" cy="44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34" name="Rectangle 414">
              <a:extLst>
                <a:ext uri="{FF2B5EF4-FFF2-40B4-BE49-F238E27FC236}">
                  <a16:creationId xmlns:a16="http://schemas.microsoft.com/office/drawing/2014/main" id="{12DABE51-4F5A-2A6A-F977-C7E2429A6E1F}"/>
                </a:ext>
              </a:extLst>
            </p:cNvPr>
            <p:cNvSpPr>
              <a:spLocks noChangeArrowheads="1"/>
            </p:cNvSpPr>
            <p:nvPr/>
          </p:nvSpPr>
          <p:spPr bwMode="auto">
            <a:xfrm>
              <a:off x="3504" y="3720"/>
              <a:ext cx="17"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35" name="Rectangle 415">
              <a:extLst>
                <a:ext uri="{FF2B5EF4-FFF2-40B4-BE49-F238E27FC236}">
                  <a16:creationId xmlns:a16="http://schemas.microsoft.com/office/drawing/2014/main" id="{FBF1BDCF-83A9-CD66-0C89-EC6C377E5EDD}"/>
                </a:ext>
              </a:extLst>
            </p:cNvPr>
            <p:cNvSpPr>
              <a:spLocks noChangeArrowheads="1"/>
            </p:cNvSpPr>
            <p:nvPr/>
          </p:nvSpPr>
          <p:spPr bwMode="auto">
            <a:xfrm>
              <a:off x="3521" y="3720"/>
              <a:ext cx="620"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36" name="Rectangle 416">
              <a:extLst>
                <a:ext uri="{FF2B5EF4-FFF2-40B4-BE49-F238E27FC236}">
                  <a16:creationId xmlns:a16="http://schemas.microsoft.com/office/drawing/2014/main" id="{4DBACA3B-B25F-5C87-3B55-0FA1833F6933}"/>
                </a:ext>
              </a:extLst>
            </p:cNvPr>
            <p:cNvSpPr>
              <a:spLocks noChangeArrowheads="1"/>
            </p:cNvSpPr>
            <p:nvPr/>
          </p:nvSpPr>
          <p:spPr bwMode="auto">
            <a:xfrm>
              <a:off x="4141" y="3279"/>
              <a:ext cx="6" cy="44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37" name="Rectangle 417">
              <a:extLst>
                <a:ext uri="{FF2B5EF4-FFF2-40B4-BE49-F238E27FC236}">
                  <a16:creationId xmlns:a16="http://schemas.microsoft.com/office/drawing/2014/main" id="{F5D71114-1A81-BF08-252A-6407394AD10A}"/>
                </a:ext>
              </a:extLst>
            </p:cNvPr>
            <p:cNvSpPr>
              <a:spLocks noChangeArrowheads="1"/>
            </p:cNvSpPr>
            <p:nvPr/>
          </p:nvSpPr>
          <p:spPr bwMode="auto">
            <a:xfrm>
              <a:off x="4141" y="3720"/>
              <a:ext cx="18"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38" name="Rectangle 418">
              <a:extLst>
                <a:ext uri="{FF2B5EF4-FFF2-40B4-BE49-F238E27FC236}">
                  <a16:creationId xmlns:a16="http://schemas.microsoft.com/office/drawing/2014/main" id="{DCDFC453-3B1D-4FF8-DE16-94F787681070}"/>
                </a:ext>
              </a:extLst>
            </p:cNvPr>
            <p:cNvSpPr>
              <a:spLocks noChangeArrowheads="1"/>
            </p:cNvSpPr>
            <p:nvPr/>
          </p:nvSpPr>
          <p:spPr bwMode="auto">
            <a:xfrm>
              <a:off x="4159" y="3720"/>
              <a:ext cx="614"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39" name="Rectangle 419">
              <a:extLst>
                <a:ext uri="{FF2B5EF4-FFF2-40B4-BE49-F238E27FC236}">
                  <a16:creationId xmlns:a16="http://schemas.microsoft.com/office/drawing/2014/main" id="{D9A9D505-2D05-21E2-1AAF-351048AB4483}"/>
                </a:ext>
              </a:extLst>
            </p:cNvPr>
            <p:cNvSpPr>
              <a:spLocks noChangeArrowheads="1"/>
            </p:cNvSpPr>
            <p:nvPr/>
          </p:nvSpPr>
          <p:spPr bwMode="auto">
            <a:xfrm>
              <a:off x="4773" y="3279"/>
              <a:ext cx="17" cy="441"/>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40" name="Rectangle 420">
              <a:extLst>
                <a:ext uri="{FF2B5EF4-FFF2-40B4-BE49-F238E27FC236}">
                  <a16:creationId xmlns:a16="http://schemas.microsoft.com/office/drawing/2014/main" id="{B5AA1E6A-4251-9DDD-139A-AC2DBC547A2E}"/>
                </a:ext>
              </a:extLst>
            </p:cNvPr>
            <p:cNvSpPr>
              <a:spLocks noChangeArrowheads="1"/>
            </p:cNvSpPr>
            <p:nvPr/>
          </p:nvSpPr>
          <p:spPr bwMode="auto">
            <a:xfrm>
              <a:off x="4773" y="3720"/>
              <a:ext cx="17"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7541" name="Rectangle 421">
              <a:extLst>
                <a:ext uri="{FF2B5EF4-FFF2-40B4-BE49-F238E27FC236}">
                  <a16:creationId xmlns:a16="http://schemas.microsoft.com/office/drawing/2014/main" id="{F6963193-DE6D-CF4D-48C9-97AFFAB83D6B}"/>
                </a:ext>
              </a:extLst>
            </p:cNvPr>
            <p:cNvSpPr>
              <a:spLocks noChangeArrowheads="1"/>
            </p:cNvSpPr>
            <p:nvPr/>
          </p:nvSpPr>
          <p:spPr bwMode="auto">
            <a:xfrm>
              <a:off x="4773" y="3720"/>
              <a:ext cx="17" cy="1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grpSp>
      <p:sp>
        <p:nvSpPr>
          <p:cNvPr id="517544" name="Text Box 424">
            <a:extLst>
              <a:ext uri="{FF2B5EF4-FFF2-40B4-BE49-F238E27FC236}">
                <a16:creationId xmlns:a16="http://schemas.microsoft.com/office/drawing/2014/main" id="{A2A8B456-158A-F4EB-C449-BA0BF08B7456}"/>
              </a:ext>
            </a:extLst>
          </p:cNvPr>
          <p:cNvSpPr txBox="1">
            <a:spLocks noChangeArrowheads="1"/>
          </p:cNvSpPr>
          <p:nvPr/>
        </p:nvSpPr>
        <p:spPr bwMode="auto">
          <a:xfrm rot="-5400000">
            <a:off x="7966869" y="5271294"/>
            <a:ext cx="1528762"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14.4-8</a:t>
            </a:r>
            <a:endParaRPr lang="en-US" altLang="en-US" sz="1300">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9170" name="Rectangle 2">
            <a:extLst>
              <a:ext uri="{FF2B5EF4-FFF2-40B4-BE49-F238E27FC236}">
                <a16:creationId xmlns:a16="http://schemas.microsoft.com/office/drawing/2014/main" id="{FD7EB2A7-192C-F599-4189-0746EE1CB8FF}"/>
              </a:ext>
            </a:extLst>
          </p:cNvPr>
          <p:cNvSpPr>
            <a:spLocks noGrp="1" noChangeArrowheads="1"/>
          </p:cNvSpPr>
          <p:nvPr>
            <p:ph type="title"/>
          </p:nvPr>
        </p:nvSpPr>
        <p:spPr/>
        <p:txBody>
          <a:bodyPr/>
          <a:lstStyle/>
          <a:p>
            <a:r>
              <a:rPr lang="en-US" altLang="en-US"/>
              <a:t>Quality Characteristics &amp; Loss Functions</a:t>
            </a:r>
          </a:p>
        </p:txBody>
      </p:sp>
      <p:grpSp>
        <p:nvGrpSpPr>
          <p:cNvPr id="519171" name="Group 3">
            <a:extLst>
              <a:ext uri="{FF2B5EF4-FFF2-40B4-BE49-F238E27FC236}">
                <a16:creationId xmlns:a16="http://schemas.microsoft.com/office/drawing/2014/main" id="{4C6D52AA-B7B1-0F88-4B53-EC2F09D740F0}"/>
              </a:ext>
            </a:extLst>
          </p:cNvPr>
          <p:cNvGrpSpPr>
            <a:grpSpLocks/>
          </p:cNvGrpSpPr>
          <p:nvPr/>
        </p:nvGrpSpPr>
        <p:grpSpPr bwMode="auto">
          <a:xfrm>
            <a:off x="152400" y="1143000"/>
            <a:ext cx="8839200" cy="3368675"/>
            <a:chOff x="1889" y="6261"/>
            <a:chExt cx="8097" cy="3411"/>
          </a:xfrm>
        </p:grpSpPr>
        <p:sp>
          <p:nvSpPr>
            <p:cNvPr id="519172" name="Rectangle 4">
              <a:extLst>
                <a:ext uri="{FF2B5EF4-FFF2-40B4-BE49-F238E27FC236}">
                  <a16:creationId xmlns:a16="http://schemas.microsoft.com/office/drawing/2014/main" id="{977FA2C6-76BE-C833-689F-B3BC261FA2B3}"/>
                </a:ext>
              </a:extLst>
            </p:cNvPr>
            <p:cNvSpPr>
              <a:spLocks noChangeArrowheads="1"/>
            </p:cNvSpPr>
            <p:nvPr/>
          </p:nvSpPr>
          <p:spPr bwMode="auto">
            <a:xfrm>
              <a:off x="1889" y="7021"/>
              <a:ext cx="1297" cy="433"/>
            </a:xfrm>
            <a:prstGeom prst="rect">
              <a:avLst/>
            </a:prstGeom>
            <a:solidFill>
              <a:srgbClr val="FFFF99"/>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pPr algn="ctr" eaLnBrk="0" hangingPunct="0"/>
              <a:r>
                <a:rPr lang="en-US" altLang="en-US" sz="1800" b="1" i="1">
                  <a:ea typeface="Batang" panose="02030600000101010101" pitchFamily="18" charset="-127"/>
                </a:rPr>
                <a:t>Static Type</a:t>
              </a:r>
              <a:endParaRPr lang="en-US" altLang="en-US" sz="1800" b="1"/>
            </a:p>
          </p:txBody>
        </p:sp>
        <p:sp>
          <p:nvSpPr>
            <p:cNvPr id="519173" name="Rectangle 5">
              <a:extLst>
                <a:ext uri="{FF2B5EF4-FFF2-40B4-BE49-F238E27FC236}">
                  <a16:creationId xmlns:a16="http://schemas.microsoft.com/office/drawing/2014/main" id="{E038D33B-B3DE-E9A7-63DE-7307D7B9D01A}"/>
                </a:ext>
              </a:extLst>
            </p:cNvPr>
            <p:cNvSpPr>
              <a:spLocks noChangeArrowheads="1"/>
            </p:cNvSpPr>
            <p:nvPr/>
          </p:nvSpPr>
          <p:spPr bwMode="auto">
            <a:xfrm>
              <a:off x="6497" y="7021"/>
              <a:ext cx="2017" cy="433"/>
            </a:xfrm>
            <a:prstGeom prst="rect">
              <a:avLst/>
            </a:prstGeom>
            <a:solidFill>
              <a:srgbClr val="CCFFCC"/>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pPr algn="ctr" eaLnBrk="0" hangingPunct="0"/>
              <a:r>
                <a:rPr lang="en-US" altLang="en-US" sz="1800" b="1" i="1">
                  <a:ea typeface="Batang" panose="02030600000101010101" pitchFamily="18" charset="-127"/>
                </a:rPr>
                <a:t>Dynamic Type</a:t>
              </a:r>
              <a:endParaRPr lang="en-US" altLang="en-US" sz="1800" b="1"/>
            </a:p>
          </p:txBody>
        </p:sp>
        <p:sp>
          <p:nvSpPr>
            <p:cNvPr id="519174" name="Line 6">
              <a:extLst>
                <a:ext uri="{FF2B5EF4-FFF2-40B4-BE49-F238E27FC236}">
                  <a16:creationId xmlns:a16="http://schemas.microsoft.com/office/drawing/2014/main" id="{5EA2A502-B7E5-0562-4BCC-CCE605C5B8A6}"/>
                </a:ext>
              </a:extLst>
            </p:cNvPr>
            <p:cNvSpPr>
              <a:spLocks noChangeShapeType="1"/>
            </p:cNvSpPr>
            <p:nvPr/>
          </p:nvSpPr>
          <p:spPr bwMode="auto">
            <a:xfrm>
              <a:off x="2465" y="6877"/>
              <a:ext cx="5041"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9175" name="Line 7">
              <a:extLst>
                <a:ext uri="{FF2B5EF4-FFF2-40B4-BE49-F238E27FC236}">
                  <a16:creationId xmlns:a16="http://schemas.microsoft.com/office/drawing/2014/main" id="{15D611F1-4F48-497C-6366-4DC1890C29BA}"/>
                </a:ext>
              </a:extLst>
            </p:cNvPr>
            <p:cNvSpPr>
              <a:spLocks noChangeShapeType="1"/>
            </p:cNvSpPr>
            <p:nvPr/>
          </p:nvSpPr>
          <p:spPr bwMode="auto">
            <a:xfrm>
              <a:off x="2465" y="6877"/>
              <a:ext cx="1" cy="145"/>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9176" name="Line 8">
              <a:extLst>
                <a:ext uri="{FF2B5EF4-FFF2-40B4-BE49-F238E27FC236}">
                  <a16:creationId xmlns:a16="http://schemas.microsoft.com/office/drawing/2014/main" id="{EEC46849-30D5-8A28-CE5D-2109D59550C3}"/>
                </a:ext>
              </a:extLst>
            </p:cNvPr>
            <p:cNvSpPr>
              <a:spLocks noChangeShapeType="1"/>
            </p:cNvSpPr>
            <p:nvPr/>
          </p:nvSpPr>
          <p:spPr bwMode="auto">
            <a:xfrm>
              <a:off x="7505" y="6877"/>
              <a:ext cx="1" cy="145"/>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9177" name="Line 9">
              <a:extLst>
                <a:ext uri="{FF2B5EF4-FFF2-40B4-BE49-F238E27FC236}">
                  <a16:creationId xmlns:a16="http://schemas.microsoft.com/office/drawing/2014/main" id="{BB91B6AC-1897-8D00-52C0-702EE559B966}"/>
                </a:ext>
              </a:extLst>
            </p:cNvPr>
            <p:cNvSpPr>
              <a:spLocks noChangeShapeType="1"/>
            </p:cNvSpPr>
            <p:nvPr/>
          </p:nvSpPr>
          <p:spPr bwMode="auto">
            <a:xfrm>
              <a:off x="5345" y="6590"/>
              <a:ext cx="1" cy="28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9178" name="Rectangle 10">
              <a:extLst>
                <a:ext uri="{FF2B5EF4-FFF2-40B4-BE49-F238E27FC236}">
                  <a16:creationId xmlns:a16="http://schemas.microsoft.com/office/drawing/2014/main" id="{F5CC88B4-9D08-7923-D75F-DB00A4BE55BD}"/>
                </a:ext>
              </a:extLst>
            </p:cNvPr>
            <p:cNvSpPr>
              <a:spLocks noChangeArrowheads="1"/>
            </p:cNvSpPr>
            <p:nvPr/>
          </p:nvSpPr>
          <p:spPr bwMode="auto">
            <a:xfrm>
              <a:off x="2609" y="7585"/>
              <a:ext cx="2449" cy="432"/>
            </a:xfrm>
            <a:prstGeom prst="rect">
              <a:avLst/>
            </a:prstGeom>
            <a:solidFill>
              <a:srgbClr val="FFFF99"/>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pPr algn="ctr" eaLnBrk="0" hangingPunct="0"/>
              <a:r>
                <a:rPr lang="en-US" altLang="ko-KR" sz="1600">
                  <a:ea typeface="Batang" panose="02030600000101010101" pitchFamily="18" charset="-127"/>
                </a:rPr>
                <a:t>Smaller is Better (&gt;0)</a:t>
              </a:r>
              <a:endParaRPr lang="en-US" altLang="en-US" sz="1800" b="1"/>
            </a:p>
          </p:txBody>
        </p:sp>
        <p:sp>
          <p:nvSpPr>
            <p:cNvPr id="519179" name="Rectangle 11">
              <a:extLst>
                <a:ext uri="{FF2B5EF4-FFF2-40B4-BE49-F238E27FC236}">
                  <a16:creationId xmlns:a16="http://schemas.microsoft.com/office/drawing/2014/main" id="{EAB8BBA5-75D3-73B4-B7F1-42C9C16E0DAF}"/>
                </a:ext>
              </a:extLst>
            </p:cNvPr>
            <p:cNvSpPr>
              <a:spLocks noChangeArrowheads="1"/>
            </p:cNvSpPr>
            <p:nvPr/>
          </p:nvSpPr>
          <p:spPr bwMode="auto">
            <a:xfrm>
              <a:off x="2609" y="8137"/>
              <a:ext cx="2449" cy="433"/>
            </a:xfrm>
            <a:prstGeom prst="rect">
              <a:avLst/>
            </a:prstGeom>
            <a:solidFill>
              <a:srgbClr val="FFFF99"/>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pPr algn="ctr" eaLnBrk="0" hangingPunct="0"/>
              <a:r>
                <a:rPr lang="en-US" altLang="ko-KR" sz="1600">
                  <a:ea typeface="Batang" panose="02030600000101010101" pitchFamily="18" charset="-127"/>
                </a:rPr>
                <a:t>Larger is Better (&gt;0)</a:t>
              </a:r>
              <a:endParaRPr lang="en-US" altLang="en-US" sz="1800" b="1"/>
            </a:p>
          </p:txBody>
        </p:sp>
        <p:sp>
          <p:nvSpPr>
            <p:cNvPr id="519180" name="Rectangle 12">
              <a:extLst>
                <a:ext uri="{FF2B5EF4-FFF2-40B4-BE49-F238E27FC236}">
                  <a16:creationId xmlns:a16="http://schemas.microsoft.com/office/drawing/2014/main" id="{DFC1CD73-102F-345B-34F2-A77655393CFC}"/>
                </a:ext>
              </a:extLst>
            </p:cNvPr>
            <p:cNvSpPr>
              <a:spLocks noChangeArrowheads="1"/>
            </p:cNvSpPr>
            <p:nvPr/>
          </p:nvSpPr>
          <p:spPr bwMode="auto">
            <a:xfrm>
              <a:off x="2609" y="8674"/>
              <a:ext cx="2449" cy="433"/>
            </a:xfrm>
            <a:prstGeom prst="rect">
              <a:avLst/>
            </a:prstGeom>
            <a:solidFill>
              <a:srgbClr val="FFFF99"/>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pPr algn="ctr" eaLnBrk="0" hangingPunct="0"/>
              <a:r>
                <a:rPr lang="en-US" altLang="ko-KR" sz="1600">
                  <a:ea typeface="Batang" panose="02030600000101010101" pitchFamily="18" charset="-127"/>
                </a:rPr>
                <a:t>Nominal is Best</a:t>
              </a:r>
              <a:endParaRPr lang="en-US" altLang="en-US" sz="1800" b="1"/>
            </a:p>
          </p:txBody>
        </p:sp>
        <p:sp>
          <p:nvSpPr>
            <p:cNvPr id="519181" name="Rectangle 13">
              <a:extLst>
                <a:ext uri="{FF2B5EF4-FFF2-40B4-BE49-F238E27FC236}">
                  <a16:creationId xmlns:a16="http://schemas.microsoft.com/office/drawing/2014/main" id="{12AC3C16-0F02-A6F6-FE60-08C62EF68D14}"/>
                </a:ext>
              </a:extLst>
            </p:cNvPr>
            <p:cNvSpPr>
              <a:spLocks noChangeArrowheads="1"/>
            </p:cNvSpPr>
            <p:nvPr/>
          </p:nvSpPr>
          <p:spPr bwMode="auto">
            <a:xfrm>
              <a:off x="2609" y="9239"/>
              <a:ext cx="2449" cy="433"/>
            </a:xfrm>
            <a:prstGeom prst="rect">
              <a:avLst/>
            </a:prstGeom>
            <a:solidFill>
              <a:srgbClr val="FFFF99"/>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pPr algn="ctr" eaLnBrk="0" hangingPunct="0"/>
              <a:r>
                <a:rPr lang="en-US" altLang="ko-KR" sz="1600">
                  <a:ea typeface="Batang" panose="02030600000101010101" pitchFamily="18" charset="-127"/>
                </a:rPr>
                <a:t>Percentage (0&lt;p&lt;100)</a:t>
              </a:r>
              <a:endParaRPr lang="en-US" altLang="en-US" sz="1800" b="1"/>
            </a:p>
          </p:txBody>
        </p:sp>
        <p:sp>
          <p:nvSpPr>
            <p:cNvPr id="519182" name="Rectangle 14">
              <a:extLst>
                <a:ext uri="{FF2B5EF4-FFF2-40B4-BE49-F238E27FC236}">
                  <a16:creationId xmlns:a16="http://schemas.microsoft.com/office/drawing/2014/main" id="{E4FEF3B5-E2C2-51D1-28BD-7055223ED378}"/>
                </a:ext>
              </a:extLst>
            </p:cNvPr>
            <p:cNvSpPr>
              <a:spLocks noChangeArrowheads="1"/>
            </p:cNvSpPr>
            <p:nvPr/>
          </p:nvSpPr>
          <p:spPr bwMode="auto">
            <a:xfrm>
              <a:off x="7073" y="7598"/>
              <a:ext cx="2913" cy="1728"/>
            </a:xfrm>
            <a:prstGeom prst="rect">
              <a:avLst/>
            </a:prstGeom>
            <a:solidFill>
              <a:srgbClr val="CC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pPr algn="ctr" eaLnBrk="0" hangingPunct="0"/>
              <a:r>
                <a:rPr lang="en-US" altLang="ko-KR" sz="1600">
                  <a:ea typeface="Batang" panose="02030600000101010101" pitchFamily="18" charset="-127"/>
                </a:rPr>
                <a:t>Vary Depending on Necessity, Sometimes Possible to Equate to </a:t>
              </a:r>
              <a:r>
                <a:rPr lang="en-US" altLang="ko-KR" sz="1600" i="1">
                  <a:ea typeface="Batang" panose="02030600000101010101" pitchFamily="18" charset="-127"/>
                </a:rPr>
                <a:t>Nominal is Best</a:t>
              </a:r>
              <a:r>
                <a:rPr lang="en-US" altLang="ko-KR" sz="1600">
                  <a:ea typeface="Batang" panose="02030600000101010101" pitchFamily="18" charset="-127"/>
                </a:rPr>
                <a:t> through differentiation (y = m x - differentiate y wrt x, then "m" is a Nominal is Best characteristic)</a:t>
              </a:r>
              <a:endParaRPr lang="en-US" altLang="en-US" sz="1800" b="1"/>
            </a:p>
          </p:txBody>
        </p:sp>
        <p:sp>
          <p:nvSpPr>
            <p:cNvPr id="519183" name="Line 15">
              <a:extLst>
                <a:ext uri="{FF2B5EF4-FFF2-40B4-BE49-F238E27FC236}">
                  <a16:creationId xmlns:a16="http://schemas.microsoft.com/office/drawing/2014/main" id="{EC05845B-3D94-7E0F-F102-B7606D7DAE16}"/>
                </a:ext>
              </a:extLst>
            </p:cNvPr>
            <p:cNvSpPr>
              <a:spLocks noChangeShapeType="1"/>
            </p:cNvSpPr>
            <p:nvPr/>
          </p:nvSpPr>
          <p:spPr bwMode="auto">
            <a:xfrm>
              <a:off x="2177" y="7452"/>
              <a:ext cx="1" cy="204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9184" name="Line 16">
              <a:extLst>
                <a:ext uri="{FF2B5EF4-FFF2-40B4-BE49-F238E27FC236}">
                  <a16:creationId xmlns:a16="http://schemas.microsoft.com/office/drawing/2014/main" id="{5AAE339B-448C-41BC-91AC-580EA39FCED1}"/>
                </a:ext>
              </a:extLst>
            </p:cNvPr>
            <p:cNvSpPr>
              <a:spLocks noChangeShapeType="1"/>
            </p:cNvSpPr>
            <p:nvPr/>
          </p:nvSpPr>
          <p:spPr bwMode="auto">
            <a:xfrm>
              <a:off x="2177" y="9525"/>
              <a:ext cx="433"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9185" name="Line 17">
              <a:extLst>
                <a:ext uri="{FF2B5EF4-FFF2-40B4-BE49-F238E27FC236}">
                  <a16:creationId xmlns:a16="http://schemas.microsoft.com/office/drawing/2014/main" id="{55EC9CE9-257B-AA14-FB3F-4984A9BE75DA}"/>
                </a:ext>
              </a:extLst>
            </p:cNvPr>
            <p:cNvSpPr>
              <a:spLocks noChangeShapeType="1"/>
            </p:cNvSpPr>
            <p:nvPr/>
          </p:nvSpPr>
          <p:spPr bwMode="auto">
            <a:xfrm>
              <a:off x="2177" y="8818"/>
              <a:ext cx="433"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9186" name="Line 18">
              <a:extLst>
                <a:ext uri="{FF2B5EF4-FFF2-40B4-BE49-F238E27FC236}">
                  <a16:creationId xmlns:a16="http://schemas.microsoft.com/office/drawing/2014/main" id="{A81FCDE9-6892-F567-3926-6AE74A7BB772}"/>
                </a:ext>
              </a:extLst>
            </p:cNvPr>
            <p:cNvSpPr>
              <a:spLocks noChangeShapeType="1"/>
            </p:cNvSpPr>
            <p:nvPr/>
          </p:nvSpPr>
          <p:spPr bwMode="auto">
            <a:xfrm>
              <a:off x="2177" y="8281"/>
              <a:ext cx="433"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9187" name="Line 19">
              <a:extLst>
                <a:ext uri="{FF2B5EF4-FFF2-40B4-BE49-F238E27FC236}">
                  <a16:creationId xmlns:a16="http://schemas.microsoft.com/office/drawing/2014/main" id="{575055AB-BB5A-D835-D8C5-3E233D28F987}"/>
                </a:ext>
              </a:extLst>
            </p:cNvPr>
            <p:cNvSpPr>
              <a:spLocks noChangeShapeType="1"/>
            </p:cNvSpPr>
            <p:nvPr/>
          </p:nvSpPr>
          <p:spPr bwMode="auto">
            <a:xfrm>
              <a:off x="2177" y="7729"/>
              <a:ext cx="433"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9188" name="Line 20">
              <a:extLst>
                <a:ext uri="{FF2B5EF4-FFF2-40B4-BE49-F238E27FC236}">
                  <a16:creationId xmlns:a16="http://schemas.microsoft.com/office/drawing/2014/main" id="{414EAAAF-DD0C-3FC0-EA00-C0E1E62CB967}"/>
                </a:ext>
              </a:extLst>
            </p:cNvPr>
            <p:cNvSpPr>
              <a:spLocks noChangeShapeType="1"/>
            </p:cNvSpPr>
            <p:nvPr/>
          </p:nvSpPr>
          <p:spPr bwMode="auto">
            <a:xfrm>
              <a:off x="6641" y="7452"/>
              <a:ext cx="1" cy="865"/>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9189" name="Line 21">
              <a:extLst>
                <a:ext uri="{FF2B5EF4-FFF2-40B4-BE49-F238E27FC236}">
                  <a16:creationId xmlns:a16="http://schemas.microsoft.com/office/drawing/2014/main" id="{E7A576B6-A7A9-DDB9-2C29-485103C0C89D}"/>
                </a:ext>
              </a:extLst>
            </p:cNvPr>
            <p:cNvSpPr>
              <a:spLocks noChangeShapeType="1"/>
            </p:cNvSpPr>
            <p:nvPr/>
          </p:nvSpPr>
          <p:spPr bwMode="auto">
            <a:xfrm>
              <a:off x="6641" y="8317"/>
              <a:ext cx="433"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19190" name="Rectangle 22">
              <a:extLst>
                <a:ext uri="{FF2B5EF4-FFF2-40B4-BE49-F238E27FC236}">
                  <a16:creationId xmlns:a16="http://schemas.microsoft.com/office/drawing/2014/main" id="{035B8DA3-0985-7504-63F6-1BAE5DD2202F}"/>
                </a:ext>
              </a:extLst>
            </p:cNvPr>
            <p:cNvSpPr>
              <a:spLocks noChangeArrowheads="1"/>
            </p:cNvSpPr>
            <p:nvPr/>
          </p:nvSpPr>
          <p:spPr bwMode="auto">
            <a:xfrm>
              <a:off x="4194" y="6261"/>
              <a:ext cx="2305" cy="433"/>
            </a:xfrm>
            <a:prstGeom prst="rect">
              <a:avLst/>
            </a:prstGeom>
            <a:solidFill>
              <a:srgbClr val="FF9900"/>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pPr algn="ctr" eaLnBrk="0" hangingPunct="0"/>
              <a:r>
                <a:rPr lang="en-US" altLang="en-US" sz="1800" b="1" i="1">
                  <a:ea typeface="Batang" panose="02030600000101010101" pitchFamily="18" charset="-127"/>
                </a:rPr>
                <a:t>Quality Characteristic</a:t>
              </a:r>
              <a:endParaRPr lang="en-US" altLang="en-US" sz="1800" b="1"/>
            </a:p>
          </p:txBody>
        </p:sp>
      </p:grpSp>
      <p:sp>
        <p:nvSpPr>
          <p:cNvPr id="519191" name="Text Box 23">
            <a:extLst>
              <a:ext uri="{FF2B5EF4-FFF2-40B4-BE49-F238E27FC236}">
                <a16:creationId xmlns:a16="http://schemas.microsoft.com/office/drawing/2014/main" id="{E7B52180-F2B9-FF13-3CFE-87ECCF7406DF}"/>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14.4-9</a:t>
            </a:r>
            <a:endParaRPr lang="en-US" altLang="en-US" sz="1300">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237" name="Rectangle 45">
            <a:extLst>
              <a:ext uri="{FF2B5EF4-FFF2-40B4-BE49-F238E27FC236}">
                <a16:creationId xmlns:a16="http://schemas.microsoft.com/office/drawing/2014/main" id="{889E6C55-60FF-3E5F-0FA5-272725C10FBC}"/>
              </a:ext>
            </a:extLst>
          </p:cNvPr>
          <p:cNvSpPr>
            <a:spLocks noChangeArrowheads="1"/>
          </p:cNvSpPr>
          <p:nvPr/>
        </p:nvSpPr>
        <p:spPr bwMode="auto">
          <a:xfrm>
            <a:off x="1143000" y="3733800"/>
            <a:ext cx="6629400" cy="2971800"/>
          </a:xfrm>
          <a:prstGeom prst="rect">
            <a:avLst/>
          </a:prstGeom>
          <a:solidFill>
            <a:srgbClr val="FFFF99"/>
          </a:solidFill>
          <a:ln w="28575">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0194" name="Rectangle 2">
            <a:extLst>
              <a:ext uri="{FF2B5EF4-FFF2-40B4-BE49-F238E27FC236}">
                <a16:creationId xmlns:a16="http://schemas.microsoft.com/office/drawing/2014/main" id="{D514DA3B-10AD-BDB1-30CA-6D4FE7525D53}"/>
              </a:ext>
            </a:extLst>
          </p:cNvPr>
          <p:cNvSpPr>
            <a:spLocks noGrp="1" noChangeArrowheads="1"/>
          </p:cNvSpPr>
          <p:nvPr>
            <p:ph type="title"/>
          </p:nvPr>
        </p:nvSpPr>
        <p:spPr/>
        <p:txBody>
          <a:bodyPr/>
          <a:lstStyle/>
          <a:p>
            <a:r>
              <a:rPr lang="en-US" altLang="en-US"/>
              <a:t>Loss Function – Nominal is Best</a:t>
            </a:r>
          </a:p>
        </p:txBody>
      </p:sp>
      <p:sp>
        <p:nvSpPr>
          <p:cNvPr id="520216" name="Rectangle 24">
            <a:extLst>
              <a:ext uri="{FF2B5EF4-FFF2-40B4-BE49-F238E27FC236}">
                <a16:creationId xmlns:a16="http://schemas.microsoft.com/office/drawing/2014/main" id="{5D81D1CC-3E2B-4294-7C4E-049FD5EBB85B}"/>
              </a:ext>
            </a:extLst>
          </p:cNvPr>
          <p:cNvSpPr>
            <a:spLocks noChangeArrowheads="1"/>
          </p:cNvSpPr>
          <p:nvPr/>
        </p:nvSpPr>
        <p:spPr bwMode="auto">
          <a:xfrm>
            <a:off x="0" y="2528888"/>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20215" name="Object 23">
            <a:extLst>
              <a:ext uri="{FF2B5EF4-FFF2-40B4-BE49-F238E27FC236}">
                <a16:creationId xmlns:a16="http://schemas.microsoft.com/office/drawing/2014/main" id="{442771D3-DD6F-6195-92AA-83DDF6A2C046}"/>
              </a:ext>
            </a:extLst>
          </p:cNvPr>
          <p:cNvGraphicFramePr>
            <a:graphicFrameLocks noChangeAspect="1"/>
          </p:cNvGraphicFramePr>
          <p:nvPr/>
        </p:nvGraphicFramePr>
        <p:xfrm>
          <a:off x="304800" y="990600"/>
          <a:ext cx="4495800" cy="2520950"/>
        </p:xfrm>
        <a:graphic>
          <a:graphicData uri="http://schemas.openxmlformats.org/presentationml/2006/ole">
            <mc:AlternateContent xmlns:mc="http://schemas.openxmlformats.org/markup-compatibility/2006">
              <mc:Choice xmlns:v="urn:schemas-microsoft-com:vml" Requires="v">
                <p:oleObj name="Equation" r:id="rId2" imgW="3213100" imgH="1803400" progId="Equation.3">
                  <p:embed/>
                </p:oleObj>
              </mc:Choice>
              <mc:Fallback>
                <p:oleObj name="Equation" r:id="rId2" imgW="3213100" imgH="1803400" progId="Equation.3">
                  <p:embed/>
                  <p:pic>
                    <p:nvPicPr>
                      <p:cNvPr id="0" name="Object 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990600"/>
                        <a:ext cx="4495800" cy="2520950"/>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20218" name="Rectangle 26">
            <a:extLst>
              <a:ext uri="{FF2B5EF4-FFF2-40B4-BE49-F238E27FC236}">
                <a16:creationId xmlns:a16="http://schemas.microsoft.com/office/drawing/2014/main" id="{9DD74976-43CA-6493-495C-D0289E39B64F}"/>
              </a:ext>
            </a:extLst>
          </p:cNvPr>
          <p:cNvSpPr>
            <a:spLocks noChangeArrowheads="1"/>
          </p:cNvSpPr>
          <p:nvPr/>
        </p:nvSpPr>
        <p:spPr bwMode="auto">
          <a:xfrm>
            <a:off x="0" y="297180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p>
        </p:txBody>
      </p:sp>
      <p:graphicFrame>
        <p:nvGraphicFramePr>
          <p:cNvPr id="520217" name="Object 25">
            <a:extLst>
              <a:ext uri="{FF2B5EF4-FFF2-40B4-BE49-F238E27FC236}">
                <a16:creationId xmlns:a16="http://schemas.microsoft.com/office/drawing/2014/main" id="{F3651A63-970E-9ABC-AA0F-BFDC48218853}"/>
              </a:ext>
            </a:extLst>
          </p:cNvPr>
          <p:cNvGraphicFramePr>
            <a:graphicFrameLocks noChangeAspect="1"/>
          </p:cNvGraphicFramePr>
          <p:nvPr/>
        </p:nvGraphicFramePr>
        <p:xfrm>
          <a:off x="5105400" y="1143000"/>
          <a:ext cx="3733800" cy="1244600"/>
        </p:xfrm>
        <a:graphic>
          <a:graphicData uri="http://schemas.openxmlformats.org/presentationml/2006/ole">
            <mc:AlternateContent xmlns:mc="http://schemas.openxmlformats.org/markup-compatibility/2006">
              <mc:Choice xmlns:v="urn:schemas-microsoft-com:vml" Requires="v">
                <p:oleObj name="Equation" r:id="rId4" imgW="2743200" imgH="914400" progId="Equation.3">
                  <p:embed/>
                </p:oleObj>
              </mc:Choice>
              <mc:Fallback>
                <p:oleObj name="Equation" r:id="rId4" imgW="2743200" imgH="914400" progId="Equation.3">
                  <p:embed/>
                  <p:pic>
                    <p:nvPicPr>
                      <p:cNvPr id="0" name="Object 2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05400" y="1143000"/>
                        <a:ext cx="3733800" cy="1244600"/>
                      </a:xfrm>
                      <a:prstGeom prst="rect">
                        <a:avLst/>
                      </a:prstGeom>
                      <a:solidFill>
                        <a:srgbClr val="FFFF99"/>
                      </a:solidFill>
                      <a:ln w="28575">
                        <a:solidFill>
                          <a:schemeClr val="accent2"/>
                        </a:solidFill>
                        <a:miter lim="800000"/>
                        <a:headEnd/>
                        <a:tailEnd/>
                      </a:ln>
                    </p:spPr>
                  </p:pic>
                </p:oleObj>
              </mc:Fallback>
            </mc:AlternateContent>
          </a:graphicData>
        </a:graphic>
      </p:graphicFrame>
      <p:sp>
        <p:nvSpPr>
          <p:cNvPr id="520220" name="Rectangle 28">
            <a:extLst>
              <a:ext uri="{FF2B5EF4-FFF2-40B4-BE49-F238E27FC236}">
                <a16:creationId xmlns:a16="http://schemas.microsoft.com/office/drawing/2014/main" id="{F595337A-0093-C55C-2003-6450B9D823E0}"/>
              </a:ext>
            </a:extLst>
          </p:cNvPr>
          <p:cNvSpPr>
            <a:spLocks noChangeArrowheads="1"/>
          </p:cNvSpPr>
          <p:nvPr/>
        </p:nvSpPr>
        <p:spPr bwMode="auto">
          <a:xfrm>
            <a:off x="7097713" y="5662613"/>
            <a:ext cx="293687" cy="3381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pPr eaLnBrk="0" hangingPunct="0"/>
            <a:r>
              <a:rPr lang="en-US" altLang="ko-KR" sz="1600">
                <a:ea typeface="Batang" panose="02030600000101010101" pitchFamily="18" charset="-127"/>
              </a:rPr>
              <a:t>y</a:t>
            </a:r>
          </a:p>
          <a:p>
            <a:pPr eaLnBrk="0" hangingPunct="0"/>
            <a:endParaRPr lang="en-US" altLang="en-US" sz="1800" b="1"/>
          </a:p>
        </p:txBody>
      </p:sp>
      <p:grpSp>
        <p:nvGrpSpPr>
          <p:cNvPr id="520221" name="Group 29">
            <a:extLst>
              <a:ext uri="{FF2B5EF4-FFF2-40B4-BE49-F238E27FC236}">
                <a16:creationId xmlns:a16="http://schemas.microsoft.com/office/drawing/2014/main" id="{BA2227A9-D305-522E-7B0D-2ECAF9A0BAA0}"/>
              </a:ext>
            </a:extLst>
          </p:cNvPr>
          <p:cNvGrpSpPr>
            <a:grpSpLocks/>
          </p:cNvGrpSpPr>
          <p:nvPr/>
        </p:nvGrpSpPr>
        <p:grpSpPr bwMode="auto">
          <a:xfrm>
            <a:off x="2222500" y="3952875"/>
            <a:ext cx="4849813" cy="1917700"/>
            <a:chOff x="0" y="0"/>
            <a:chExt cx="18579" cy="20000"/>
          </a:xfrm>
        </p:grpSpPr>
        <p:sp>
          <p:nvSpPr>
            <p:cNvPr id="520222" name="Line 30">
              <a:extLst>
                <a:ext uri="{FF2B5EF4-FFF2-40B4-BE49-F238E27FC236}">
                  <a16:creationId xmlns:a16="http://schemas.microsoft.com/office/drawing/2014/main" id="{460B3E45-5F5A-B0D3-ED59-57BC1F15FA7B}"/>
                </a:ext>
              </a:extLst>
            </p:cNvPr>
            <p:cNvSpPr>
              <a:spLocks noChangeShapeType="1"/>
            </p:cNvSpPr>
            <p:nvPr/>
          </p:nvSpPr>
          <p:spPr bwMode="auto">
            <a:xfrm flipV="1">
              <a:off x="0" y="0"/>
              <a:ext cx="3" cy="20000"/>
            </a:xfrm>
            <a:prstGeom prst="line">
              <a:avLst/>
            </a:prstGeom>
            <a:noFill/>
            <a:ln w="2857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23" name="Line 31">
              <a:extLst>
                <a:ext uri="{FF2B5EF4-FFF2-40B4-BE49-F238E27FC236}">
                  <a16:creationId xmlns:a16="http://schemas.microsoft.com/office/drawing/2014/main" id="{9F78B263-A9CD-C17F-E8D8-2E3BFFE1636E}"/>
                </a:ext>
              </a:extLst>
            </p:cNvPr>
            <p:cNvSpPr>
              <a:spLocks noChangeShapeType="1"/>
            </p:cNvSpPr>
            <p:nvPr/>
          </p:nvSpPr>
          <p:spPr bwMode="auto">
            <a:xfrm>
              <a:off x="0" y="18816"/>
              <a:ext cx="18579" cy="8"/>
            </a:xfrm>
            <a:prstGeom prst="line">
              <a:avLst/>
            </a:prstGeom>
            <a:noFill/>
            <a:ln w="2857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grpSp>
        <p:nvGrpSpPr>
          <p:cNvPr id="520224" name="Group 32">
            <a:extLst>
              <a:ext uri="{FF2B5EF4-FFF2-40B4-BE49-F238E27FC236}">
                <a16:creationId xmlns:a16="http://schemas.microsoft.com/office/drawing/2014/main" id="{7C064F18-704F-3AD4-54DF-0E75153F3A83}"/>
              </a:ext>
            </a:extLst>
          </p:cNvPr>
          <p:cNvGrpSpPr>
            <a:grpSpLocks/>
          </p:cNvGrpSpPr>
          <p:nvPr/>
        </p:nvGrpSpPr>
        <p:grpSpPr bwMode="auto">
          <a:xfrm>
            <a:off x="3124200" y="4291013"/>
            <a:ext cx="3157538" cy="1468437"/>
            <a:chOff x="0" y="0"/>
            <a:chExt cx="19999" cy="20000"/>
          </a:xfrm>
        </p:grpSpPr>
        <p:sp>
          <p:nvSpPr>
            <p:cNvPr id="520225" name="Arc 33">
              <a:extLst>
                <a:ext uri="{FF2B5EF4-FFF2-40B4-BE49-F238E27FC236}">
                  <a16:creationId xmlns:a16="http://schemas.microsoft.com/office/drawing/2014/main" id="{5B377F3B-5A06-897E-18A1-C041F889AE81}"/>
                </a:ext>
              </a:extLst>
            </p:cNvPr>
            <p:cNvSpPr>
              <a:spLocks/>
            </p:cNvSpPr>
            <p:nvPr/>
          </p:nvSpPr>
          <p:spPr bwMode="auto">
            <a:xfrm flipH="1" flipV="1">
              <a:off x="0" y="21"/>
              <a:ext cx="10002" cy="19979"/>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952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26" name="Arc 34">
              <a:extLst>
                <a:ext uri="{FF2B5EF4-FFF2-40B4-BE49-F238E27FC236}">
                  <a16:creationId xmlns:a16="http://schemas.microsoft.com/office/drawing/2014/main" id="{7C00CD9E-3233-FA46-EC9A-5E8EE4E320A6}"/>
                </a:ext>
              </a:extLst>
            </p:cNvPr>
            <p:cNvSpPr>
              <a:spLocks/>
            </p:cNvSpPr>
            <p:nvPr/>
          </p:nvSpPr>
          <p:spPr bwMode="auto">
            <a:xfrm flipV="1">
              <a:off x="9997" y="0"/>
              <a:ext cx="10002" cy="19979"/>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9525">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520227" name="Line 35">
            <a:extLst>
              <a:ext uri="{FF2B5EF4-FFF2-40B4-BE49-F238E27FC236}">
                <a16:creationId xmlns:a16="http://schemas.microsoft.com/office/drawing/2014/main" id="{445B830C-73A6-2C06-3F1C-AA250693C172}"/>
              </a:ext>
            </a:extLst>
          </p:cNvPr>
          <p:cNvSpPr>
            <a:spLocks noChangeShapeType="1"/>
          </p:cNvSpPr>
          <p:nvPr/>
        </p:nvSpPr>
        <p:spPr bwMode="auto">
          <a:xfrm>
            <a:off x="3236913" y="4178300"/>
            <a:ext cx="0" cy="1692275"/>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28" name="Line 36">
            <a:extLst>
              <a:ext uri="{FF2B5EF4-FFF2-40B4-BE49-F238E27FC236}">
                <a16:creationId xmlns:a16="http://schemas.microsoft.com/office/drawing/2014/main" id="{DE4E0EE2-74B8-3EE7-0186-F3118CE68A35}"/>
              </a:ext>
            </a:extLst>
          </p:cNvPr>
          <p:cNvSpPr>
            <a:spLocks noChangeShapeType="1"/>
          </p:cNvSpPr>
          <p:nvPr/>
        </p:nvSpPr>
        <p:spPr bwMode="auto">
          <a:xfrm>
            <a:off x="6169025" y="4178300"/>
            <a:ext cx="0" cy="1692275"/>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29" name="Line 37">
            <a:extLst>
              <a:ext uri="{FF2B5EF4-FFF2-40B4-BE49-F238E27FC236}">
                <a16:creationId xmlns:a16="http://schemas.microsoft.com/office/drawing/2014/main" id="{8C90697A-AD96-AC92-027B-D49BA391A544}"/>
              </a:ext>
            </a:extLst>
          </p:cNvPr>
          <p:cNvSpPr>
            <a:spLocks noChangeShapeType="1"/>
          </p:cNvSpPr>
          <p:nvPr/>
        </p:nvSpPr>
        <p:spPr bwMode="auto">
          <a:xfrm>
            <a:off x="4702175" y="5530850"/>
            <a:ext cx="1588" cy="45243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30" name="Line 38">
            <a:extLst>
              <a:ext uri="{FF2B5EF4-FFF2-40B4-BE49-F238E27FC236}">
                <a16:creationId xmlns:a16="http://schemas.microsoft.com/office/drawing/2014/main" id="{30880F57-4B52-0C23-026A-B7B2541ABF2C}"/>
              </a:ext>
            </a:extLst>
          </p:cNvPr>
          <p:cNvSpPr>
            <a:spLocks noChangeShapeType="1"/>
          </p:cNvSpPr>
          <p:nvPr/>
        </p:nvSpPr>
        <p:spPr bwMode="auto">
          <a:xfrm flipH="1">
            <a:off x="2108200" y="4854575"/>
            <a:ext cx="1128713" cy="1588"/>
          </a:xfrm>
          <a:prstGeom prst="line">
            <a:avLst/>
          </a:prstGeom>
          <a:noFill/>
          <a:ln w="6350">
            <a:solidFill>
              <a:srgbClr val="000000"/>
            </a:solidFill>
            <a:prstDash val="sysDot"/>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520231" name="Rectangle 39">
            <a:extLst>
              <a:ext uri="{FF2B5EF4-FFF2-40B4-BE49-F238E27FC236}">
                <a16:creationId xmlns:a16="http://schemas.microsoft.com/office/drawing/2014/main" id="{728BF35A-BDC9-1945-CECB-3522EBA9CA59}"/>
              </a:ext>
            </a:extLst>
          </p:cNvPr>
          <p:cNvSpPr>
            <a:spLocks noChangeArrowheads="1"/>
          </p:cNvSpPr>
          <p:nvPr/>
        </p:nvSpPr>
        <p:spPr bwMode="auto">
          <a:xfrm>
            <a:off x="1371600" y="3840163"/>
            <a:ext cx="790575"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pPr algn="ctr" eaLnBrk="0" hangingPunct="0"/>
            <a:r>
              <a:rPr lang="en-US" altLang="ko-KR" sz="1600">
                <a:ea typeface="Batang" panose="02030600000101010101" pitchFamily="18" charset="-127"/>
              </a:rPr>
              <a:t>Loss</a:t>
            </a:r>
          </a:p>
          <a:p>
            <a:pPr algn="ctr" eaLnBrk="0" hangingPunct="0"/>
            <a:r>
              <a:rPr lang="en-US" altLang="ko-KR" sz="1600">
                <a:ea typeface="Batang" panose="02030600000101010101" pitchFamily="18" charset="-127"/>
              </a:rPr>
              <a:t>L(y)</a:t>
            </a:r>
            <a:endParaRPr lang="en-US" altLang="en-US" sz="1800" b="1"/>
          </a:p>
        </p:txBody>
      </p:sp>
      <p:sp>
        <p:nvSpPr>
          <p:cNvPr id="520232" name="Rectangle 40">
            <a:extLst>
              <a:ext uri="{FF2B5EF4-FFF2-40B4-BE49-F238E27FC236}">
                <a16:creationId xmlns:a16="http://schemas.microsoft.com/office/drawing/2014/main" id="{C880C389-887B-C2B3-F5C7-3BE1AE7A8042}"/>
              </a:ext>
            </a:extLst>
          </p:cNvPr>
          <p:cNvSpPr>
            <a:spLocks noChangeArrowheads="1"/>
          </p:cNvSpPr>
          <p:nvPr/>
        </p:nvSpPr>
        <p:spPr bwMode="auto">
          <a:xfrm>
            <a:off x="4038600" y="5981700"/>
            <a:ext cx="13716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pPr algn="ctr" eaLnBrk="0" hangingPunct="0"/>
            <a:r>
              <a:rPr lang="en-US" altLang="ko-KR" sz="1600">
                <a:ea typeface="Batang" panose="02030600000101010101" pitchFamily="18" charset="-127"/>
              </a:rPr>
              <a:t>m</a:t>
            </a:r>
          </a:p>
          <a:p>
            <a:pPr algn="ctr" eaLnBrk="0" hangingPunct="0"/>
            <a:r>
              <a:rPr lang="en-US" altLang="ko-KR" sz="1600">
                <a:ea typeface="Batang" panose="02030600000101010101" pitchFamily="18" charset="-127"/>
              </a:rPr>
              <a:t>(Target)</a:t>
            </a:r>
            <a:endParaRPr lang="en-US" altLang="en-US" sz="1800" b="1"/>
          </a:p>
        </p:txBody>
      </p:sp>
      <p:sp>
        <p:nvSpPr>
          <p:cNvPr id="520233" name="Rectangle 41">
            <a:extLst>
              <a:ext uri="{FF2B5EF4-FFF2-40B4-BE49-F238E27FC236}">
                <a16:creationId xmlns:a16="http://schemas.microsoft.com/office/drawing/2014/main" id="{C5ED8210-E8D7-33BE-C4BE-5E01BAC338AA}"/>
              </a:ext>
            </a:extLst>
          </p:cNvPr>
          <p:cNvSpPr>
            <a:spLocks noChangeArrowheads="1"/>
          </p:cNvSpPr>
          <p:nvPr/>
        </p:nvSpPr>
        <p:spPr bwMode="auto">
          <a:xfrm>
            <a:off x="3011488" y="5870575"/>
            <a:ext cx="563562" cy="338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pPr eaLnBrk="0" hangingPunct="0"/>
            <a:r>
              <a:rPr lang="en-US" altLang="ko-KR" sz="1600">
                <a:ea typeface="Batang" panose="02030600000101010101" pitchFamily="18" charset="-127"/>
              </a:rPr>
              <a:t>-</a:t>
            </a:r>
            <a:r>
              <a:rPr lang="en-US" altLang="ko-KR" sz="1600">
                <a:ea typeface="Batang" panose="02030600000101010101" pitchFamily="18" charset="-127"/>
                <a:sym typeface="Symbol" panose="05050102010706020507" pitchFamily="18" charset="2"/>
              </a:rPr>
              <a:t></a:t>
            </a:r>
            <a:r>
              <a:rPr lang="en-US" altLang="ko-KR" sz="1600" baseline="-25000">
                <a:ea typeface="Batang" panose="02030600000101010101" pitchFamily="18" charset="-127"/>
              </a:rPr>
              <a:t>0</a:t>
            </a:r>
            <a:endParaRPr lang="en-US" altLang="en-US" sz="1800" b="1"/>
          </a:p>
        </p:txBody>
      </p:sp>
      <p:sp>
        <p:nvSpPr>
          <p:cNvPr id="520234" name="Rectangle 42">
            <a:extLst>
              <a:ext uri="{FF2B5EF4-FFF2-40B4-BE49-F238E27FC236}">
                <a16:creationId xmlns:a16="http://schemas.microsoft.com/office/drawing/2014/main" id="{3461D4B6-7530-24A9-C99D-FA3ED1D9528F}"/>
              </a:ext>
            </a:extLst>
          </p:cNvPr>
          <p:cNvSpPr>
            <a:spLocks noChangeArrowheads="1"/>
          </p:cNvSpPr>
          <p:nvPr/>
        </p:nvSpPr>
        <p:spPr bwMode="auto">
          <a:xfrm>
            <a:off x="5943600" y="5870575"/>
            <a:ext cx="565150" cy="450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pPr eaLnBrk="0" hangingPunct="0"/>
            <a:r>
              <a:rPr lang="en-US" altLang="ko-KR" sz="1600">
                <a:ea typeface="Batang" panose="02030600000101010101" pitchFamily="18" charset="-127"/>
                <a:sym typeface="Symbol" panose="05050102010706020507" pitchFamily="18" charset="2"/>
              </a:rPr>
              <a:t></a:t>
            </a:r>
            <a:r>
              <a:rPr lang="en-US" altLang="ko-KR" sz="1600" baseline="-25000">
                <a:ea typeface="Batang" panose="02030600000101010101" pitchFamily="18" charset="-127"/>
              </a:rPr>
              <a:t>0</a:t>
            </a:r>
            <a:endParaRPr lang="en-US" altLang="en-US" sz="1800" b="1"/>
          </a:p>
        </p:txBody>
      </p:sp>
      <p:sp>
        <p:nvSpPr>
          <p:cNvPr id="520236" name="Rectangle 44">
            <a:extLst>
              <a:ext uri="{FF2B5EF4-FFF2-40B4-BE49-F238E27FC236}">
                <a16:creationId xmlns:a16="http://schemas.microsoft.com/office/drawing/2014/main" id="{261D71D0-4A7C-7B06-8AD7-EBEE1F272BAE}"/>
              </a:ext>
            </a:extLst>
          </p:cNvPr>
          <p:cNvSpPr>
            <a:spLocks noChangeArrowheads="1"/>
          </p:cNvSpPr>
          <p:nvPr/>
        </p:nvSpPr>
        <p:spPr bwMode="auto">
          <a:xfrm>
            <a:off x="1916113" y="4670425"/>
            <a:ext cx="338137" cy="4524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p>
            <a:pPr eaLnBrk="0" hangingPunct="0"/>
            <a:r>
              <a:rPr lang="en-US" altLang="ko-KR" sz="1600">
                <a:ea typeface="Batang" panose="02030600000101010101" pitchFamily="18" charset="-127"/>
              </a:rPr>
              <a:t>A</a:t>
            </a:r>
            <a:r>
              <a:rPr lang="en-US" altLang="ko-KR" sz="1600" baseline="-25000">
                <a:ea typeface="Batang" panose="02030600000101010101" pitchFamily="18" charset="-127"/>
              </a:rPr>
              <a:t>0</a:t>
            </a:r>
            <a:endParaRPr lang="en-US" altLang="en-US" sz="1800" b="1"/>
          </a:p>
        </p:txBody>
      </p:sp>
      <p:sp>
        <p:nvSpPr>
          <p:cNvPr id="520238" name="Text Box 46">
            <a:extLst>
              <a:ext uri="{FF2B5EF4-FFF2-40B4-BE49-F238E27FC236}">
                <a16:creationId xmlns:a16="http://schemas.microsoft.com/office/drawing/2014/main" id="{0EF96D59-41CB-873A-5184-721ACD91D0C5}"/>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14.4-10</a:t>
            </a:r>
            <a:endParaRPr lang="en-US" altLang="en-US" sz="130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7455</TotalTime>
  <Words>1699</Words>
  <Application>Microsoft Office PowerPoint</Application>
  <PresentationFormat>On-screen Show (4:3)</PresentationFormat>
  <Paragraphs>527</Paragraphs>
  <Slides>18</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2</vt:i4>
      </vt:variant>
      <vt:variant>
        <vt:lpstr>Slide Titles</vt:lpstr>
      </vt:variant>
      <vt:variant>
        <vt:i4>18</vt:i4>
      </vt:variant>
    </vt:vector>
  </HeadingPairs>
  <TitlesOfParts>
    <vt:vector size="26" baseType="lpstr">
      <vt:lpstr>Times New Roman</vt:lpstr>
      <vt:lpstr>Arial</vt:lpstr>
      <vt:lpstr>Symbol</vt:lpstr>
      <vt:lpstr>Copperplate Gothic Bold</vt:lpstr>
      <vt:lpstr>Batang</vt:lpstr>
      <vt:lpstr>JPMorgan</vt:lpstr>
      <vt:lpstr>Microsoft Photo Editor 3.0 Photo</vt:lpstr>
      <vt:lpstr>Microsoft Equation 3.0</vt:lpstr>
      <vt:lpstr>PowerPoint Presentation</vt:lpstr>
      <vt:lpstr>Objectives</vt:lpstr>
      <vt:lpstr>“On Target With Minimum Variation”</vt:lpstr>
      <vt:lpstr>Quality Definition</vt:lpstr>
      <vt:lpstr>Design Phases per Taguchi</vt:lpstr>
      <vt:lpstr>Process Design Phases</vt:lpstr>
      <vt:lpstr>Variability Sources</vt:lpstr>
      <vt:lpstr>Quality Characteristics &amp; Loss Functions</vt:lpstr>
      <vt:lpstr>Loss Function – Nominal is Best</vt:lpstr>
      <vt:lpstr>Loss Function – Larger is Better</vt:lpstr>
      <vt:lpstr>Loss Function – Smaller is Better</vt:lpstr>
      <vt:lpstr>Parameter Design Process</vt:lpstr>
      <vt:lpstr>Parameter Design Process - Analysis</vt:lpstr>
      <vt:lpstr>Signal-to-Noise Ratios</vt:lpstr>
      <vt:lpstr>Parameter Design Process - Analysis</vt:lpstr>
      <vt:lpstr>Parameter Design Process - Analysis</vt:lpstr>
      <vt:lpstr>Parameter Design Opportunities</vt:lpstr>
      <vt:lpstr>Exercises</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162</cp:revision>
  <cp:lastPrinted>1998-11-12T16:48:12Z</cp:lastPrinted>
  <dcterms:created xsi:type="dcterms:W3CDTF">1998-10-26T20:45:45Z</dcterms:created>
  <dcterms:modified xsi:type="dcterms:W3CDTF">2026-07-24T19:33:28Z</dcterms:modified>
</cp:coreProperties>
</file>