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handoutMasterIdLst>
    <p:handoutMasterId r:id="rId26"/>
  </p:handoutMasterIdLst>
  <p:sldIdLst>
    <p:sldId id="256" r:id="rId2"/>
    <p:sldId id="277"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3" r:id="rId19"/>
    <p:sldId id="274" r:id="rId20"/>
    <p:sldId id="275" r:id="rId21"/>
    <p:sldId id="276" r:id="rId22"/>
    <p:sldId id="279" r:id="rId23"/>
    <p:sldId id="278" r:id="rId24"/>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7D9628BA-6A2B-1E28-E159-4281D1AFBF3D}"/>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C245378F-87EA-64AF-4E4A-D404C44D9747}"/>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5072907A-A148-DB9B-108A-66499BEDC613}"/>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D17CB5F-9F20-3CFB-F26D-9E650967A285}"/>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C41F2978-9254-4B88-BD9D-F6FAAA83952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B1FBE72-50AE-8311-DA59-70CE313C57D8}"/>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DE3BD2D5-0FE8-067F-C75F-10B32952DC0B}"/>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21B0D72B-8E10-F056-2FCA-41C350892236}"/>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ACA28667-766B-0A8C-BE2A-63BDAD9B53BD}"/>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1E5B268A-319C-0325-73AE-8DB752B17293}"/>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0E8DC23C-DD46-4F74-8A64-431D3554F2A0}"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6F38C482-F964-8D75-A573-B2051FCEB53F}"/>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60EEBD12-3C60-B5CF-B884-A05D43456E1A}"/>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57221D33-5D5C-46EA-5DED-17349DE168B5}"/>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3F615F48-A1E1-632D-7D0E-8C317F8AA6B5}"/>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9D8AB-6FED-C417-9118-95B9F27E0F2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3D28A8-00D9-97F6-2906-6B12073112F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6022041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FF12C-1020-EBD5-E9E4-5D23E575F7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931CC4-C541-6CD3-5838-596DA75C47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2061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066879-8D5B-B8EF-9DEB-4814A51A5915}"/>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6CF53D-2B7D-056E-0C00-FB989BE94198}"/>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68095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9F368-7CB4-69BD-3AAD-98DBBAD30262}"/>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A259D1-C5BC-5856-9F3F-C42F70EC5923}"/>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C9BD095-2870-F46E-B133-24EA820F6FF6}"/>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703739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FFD7D-17B9-1F1A-1D7B-F868E0A84A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F063C7-4314-EA5C-7F7B-5AC992270C9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5991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98E98-9D76-9915-351C-0E9F9531112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7597DC-B74F-5F6A-0FAE-5C945CFD74E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5699428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348EE-7371-CD89-8226-24863B37A5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540773-1FF9-4C4A-206E-883729DE4ECD}"/>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C7043A-AA2F-DEB4-142B-762535ABDDBC}"/>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8015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E31CA-C2AE-6CB0-9772-8254FD89A681}"/>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26F74F-89EC-3493-1593-4C9E34D25C2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EBDE7E9-B9BA-03FB-389B-C62654933270}"/>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AE3F79-1023-2945-EB45-7CDEEAA0B404}"/>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D707CD-2241-C355-D0CD-87B3DB1A18E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2282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B7B8B-E41F-2EDE-FE10-61672E22966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04122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6627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8965BB-C700-A854-524F-10C7E0DEFA5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D714EC-5676-1BF9-D3ED-16D1CB8729F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A1F5873-A0F5-3E50-0684-BC703C0991F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54295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E13FB-D680-E81A-B703-250E9905ADC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5176F25-6951-B741-31B3-00FC1C1E691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AA8357-FE46-D0D0-D04A-7F4CB76780F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92781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439EB08-B687-A3A0-AA3B-63382AA3194C}"/>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DE40857-7709-68DD-DB01-CA35303261A5}"/>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C2BD511C-1E33-6052-E488-933F6CC8300A}"/>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EBB383A2-B2FD-F876-DDEC-472A033E6B17}"/>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0B4B451E-B358-5F18-9A83-D8B0C65856EC}"/>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1FEDCD91-9D84-418E-A34E-14EF123F9710}"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5.bin"/><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6.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4.bin"/><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2719F888-978B-A5EA-E994-63C84EEE2E39}"/>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D4DD1F30-8897-83A7-E5AC-EFEBE8942F49}"/>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BF7681A9-8CA9-8FF4-795C-806E8E47B67B}"/>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6D6019DF-57FF-E102-8B48-B6538A9BDDEC}"/>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2A74D48F-BDBA-9917-3F1D-960E741E4065}"/>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74AA4AEA-331C-1C9B-6CB0-BC9E59929DC9}"/>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CE604A73-B112-2726-9257-72F48ED2A390}"/>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ED1401FF-2EE2-BC96-05B8-5E613925BB86}"/>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B97941E6-BF24-F759-66AC-39A52CCA68E2}"/>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F0C3D293-5FDD-DF7E-6C14-8996CD535306}"/>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68BA8C77-465D-21E1-C82D-62079243EDF6}"/>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FB2700A4-4CEF-61CF-3E24-51F71871F985}"/>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A681C086-DD50-F044-5B51-297EE0BC8996}"/>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D3DF5D16-2ABD-7FC9-2386-14B50070BFB2}"/>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6F1BDA45-7D72-E123-545F-6842813F68C5}"/>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D0601E49-B691-2ACD-A335-517515951AA8}"/>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56601278-F77C-F7A3-207A-98F8C2117434}"/>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48673691-EA9C-7BFC-BA40-EEDAF0603A65}"/>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19B7F016-A4BC-0944-45CE-5E90AF3A0EB4}"/>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8162BD12-C209-4E4F-4CAD-3EDD3BC52C58}"/>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6CD29FB4-8134-B980-DF1B-62556E7C2670}"/>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E24F03B9-9BAE-5084-D715-FE256A9022F6}"/>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F0890C55-6DEA-A2C8-CBC2-FE386BD95ED7}"/>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F50FC892-96AF-8E36-7265-D07DD082816C}"/>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3B25363D-5E7C-7F6F-A011-FF05ECE6CFCA}"/>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5DB681E0-4893-48A6-DF08-3B559B43F925}"/>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EE7A4411-47DD-7D21-C9C0-A8934BC27A55}"/>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5D0BC415-0FA1-4F9A-865F-A6A6528667EE}"/>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FA17830C-DF2C-A51C-E3B3-F2E6F1F99587}"/>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9745EBD8-864B-907A-7BD1-0C575F3BFFE1}"/>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8ABD0551-1438-CFFF-247F-D4748AD9F4AC}"/>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15E0DCBE-EB31-3E39-0C57-0FA9E348FD5F}"/>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ED80A50C-C677-22CE-6FD2-1DF1373DB112}"/>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2077BB38-DE75-C550-D5CB-008BE90C1722}"/>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F3F18718-A917-A8C1-E1D8-30C67F081ED1}"/>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B40646CA-166C-F07F-79CD-C1C9BB041DF5}"/>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B6A44D83-78CF-0459-78EC-D312169D34CB}"/>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74D00648-018F-10F4-DF63-49146E383C64}"/>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269B543E-3C32-4BB5-A806-0058B9F5208D}"/>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D66D8C63-B5D8-1447-4B8C-C0264D29208C}"/>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2771C4D3-9434-D3DD-1C0B-CC30B47A5D70}"/>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74F31432-0CD3-5313-6CED-4E78B4F56675}"/>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843DD5DE-6E24-F42F-4106-57BBBECEFAE9}"/>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D314F3B6-F2F3-BA2D-DB0C-5F6724B40B56}"/>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8F884CBA-247B-DDA0-EE96-59CFC6B6C7ED}"/>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179EFDF9-97C2-4D6D-9672-2E52E20A90F2}"/>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056E4D53-3801-3ABD-448D-6834EB121836}"/>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2F16F3BC-008B-719C-5F23-F66F3B13095C}"/>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85EB809C-F15D-5335-F9E7-DD3B7DA617E3}"/>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3B040AE5-E911-DB90-CE2C-0BA0018F0563}"/>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231AEDE7-B68D-2706-B209-79BFDFF6472F}"/>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1AFE936C-CF4D-6C0B-CC26-43D06AE1DB80}"/>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8B587B3E-D3D3-AD36-B193-0310F1DFA0F2}"/>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08D47C86-4E81-4750-2B17-DF632F871F7F}"/>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554A0D3C-2056-628E-F63E-615D9949518B}"/>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4676D194-1E06-DB83-0030-066A788FFD0D}"/>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3EA647D9-0052-0D44-9FCF-507F8E58840C}"/>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6E8D3147-1156-B1C2-F1A0-3120AC0A9B8B}"/>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BBB4D24D-AEF3-E5A7-0B3D-879F62EA78F6}"/>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E418342A-68A8-424A-EFFB-D4C4B687858C}"/>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43D89119-9BB3-F093-CD31-82A2C3AB7C7B}"/>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03BDB668-4B06-D2D3-BA6C-F975C28281CC}"/>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63AC0239-9F3E-F9C2-A9AB-4ACBEFECA690}"/>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9AE9BDE7-0480-FE93-FC8F-918E8DCEB0DD}"/>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809FAF54-161D-8899-B9A9-53CE2E00D53A}"/>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10D1C452-9E5F-30E1-68EA-AE061E79497D}"/>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E120077C-DCE1-4F36-35FD-8CE821A4A91B}"/>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808D25DC-CC1B-FE0C-4AC8-CC065C852EE6}"/>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BFD89DD1-690A-4BC3-9452-8DCCCAD396D2}"/>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8BBD6F29-F5D3-AC63-EDF2-5CFD2DB1621E}"/>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065F3EB7-324A-AAB4-A607-E9ECE934E1CF}"/>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7AB203AF-5189-5A5B-982A-7168E5CD661D}"/>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6C061C13-D7AB-8A02-0139-EFB85D1F02E3}"/>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C8A9B405-BE2D-77A2-CDC2-A72F14880BCB}"/>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9FD606AD-867D-43B9-0208-F12D1B6AF856}"/>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0F145E88-1307-D60F-AF71-4A27ED9DF954}"/>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477D9C5D-E55F-F52E-A00C-696215F3D17C}"/>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FBFF4EAF-3E44-422D-3AC3-5D3E0791888A}"/>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AF1CBC75-BE99-B275-20A9-8704A86D4575}"/>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9968D10C-A435-B4A0-9A08-BC5680774C00}"/>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D1BECFC9-E9D1-2FED-05ED-10CD8FC9670D}"/>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AEC25E4E-0CCB-8562-84C0-EBC855212931}"/>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4ECB53DD-1CD4-AA21-E608-7C05A9900659}"/>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6D184CD5-5392-4A37-2EF1-63B744BDC980}"/>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A7EFA67D-8581-FA9B-02BE-8A1AE7B27B72}"/>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9B9A9EC7-E769-4E93-922E-B9E26120A7A7}"/>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008F12DF-E4ED-F26D-08D6-5C40B25AFF56}"/>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69AF9080-1431-EA46-0D5E-C79CA34C4C4B}"/>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A3552E29-5EF1-1BF0-7015-E582587409CC}"/>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21AE58A0-C774-CEE2-582A-DDCD4D1C0F36}"/>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A7F03F9A-F0F9-E211-6E39-33E6C36A73CA}"/>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E7D976E6-C4B9-782D-6C03-871679CC141B}"/>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552E6683-7400-D454-942E-1E1A407918C9}"/>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8450377A-652A-1B22-C376-91BFEDD3A37B}"/>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DB1DA047-6EC3-231E-3FC0-04B9B14887B2}"/>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C5353158-47DA-8EB2-2C1C-0BD8E198303F}"/>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F12EF659-03EC-DCB0-0296-3E27C34A73BC}"/>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92E953B2-D7DD-BB08-9D19-7B072D9BF94E}"/>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6A021049-2F6E-CA24-2B7D-7EFFBB0FAE73}"/>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67CC3AC5-AC0E-C4D5-D31E-F220938FED04}"/>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94F7E451-C6C8-7CE8-7371-30FB6FD41B50}"/>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8E78FA15-25FA-E1C6-C2D6-4C011B55192F}"/>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B7F06F61-645F-7958-0658-E39261B0682E}"/>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CAA8CFEB-96F4-5354-1266-2CEC14EC800D}"/>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D7FB6E80-6EDB-F028-5BD3-BBB4DB1897E5}"/>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A1415EB0-9A1E-A672-FCEB-F99592C47B08}"/>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14B969D2-2C89-6E22-2D72-F7F9BDCEBB65}"/>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5886D1A2-661C-1B58-1E59-57BD11AD1352}"/>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071E1000-4254-F954-4DEB-6F74FAF26B37}"/>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9B2C47CA-9036-87DD-867E-7114F5A14469}"/>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6CCE783B-A9BA-9C65-B715-AB235CADD399}"/>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C3EFC09C-2D05-3038-1543-BEB646F80D30}"/>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F9ADEF50-56F0-BF13-D5DF-A066D37D5113}"/>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1A460C80-BA4F-380E-0AE7-A394B19FC478}"/>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C9B2FCAB-08B4-149C-2BED-694034145148}"/>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CEE9CCE4-4D4D-D1AF-A1CD-A42EA0AAF0F5}"/>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85640D34-918C-3667-5C5C-7246BEB4787B}"/>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55B68B70-ECCD-CFBD-CFF2-1826F1F7D53F}"/>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D726E3A9-91E2-6A4A-2AA6-6C15197D97BA}"/>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7A3E6B0D-F0E0-7755-CDCB-C76B11C96837}"/>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0C24199A-449B-9D36-41F2-16DDE54518F1}"/>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11BFAE89-604E-23D4-2605-B06B0C0202B0}"/>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F26523AC-EB44-3C8E-75E3-71344DA3CEC5}"/>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458C97D3-3229-1D66-C9D9-E5EAAFAA081B}"/>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440E62E5-5A0B-BC7A-7C94-8C8AB8156184}"/>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F4B2FE99-D60B-78BB-FC25-E74ADA0B68B5}"/>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5934BEB9-941A-9501-501D-AA8F26A13B65}"/>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5BF989DB-8589-C9D3-9EC5-0DB718D1CF4A}"/>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4D065448-C0FF-0F20-0EEC-23B1EA13B8AB}"/>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DCEC33D5-0C28-D80E-BE7D-D1ED985AD570}"/>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A8FBC3EE-6F75-8DD7-D8E1-EFF3B6442150}"/>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58BC77A4-464A-2BB1-5678-90AB017C5609}"/>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C5B2D04B-A410-391D-DF05-8FFB268CACF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93964341-F42F-D0E5-9373-E527AD2EBAAC}"/>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D8376CF6-BB81-C2B6-9ACA-BAB2E616D28C}"/>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756DBD56-354F-3132-2FDC-8C7F64B12272}"/>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AD46CF1D-3D85-ECA0-A7F6-8A34333851FC}"/>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4FB15FBA-AC85-1898-9B85-1487E03B94C5}"/>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079F7947-A6C6-C1D9-5B91-FED0826B2B3C}"/>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DCA0472A-272E-9C05-3625-4F49B2DA6372}"/>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B8A63C33-3F43-A70D-382D-568E644BBC7C}"/>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62A988BF-F4CB-A897-8CD3-32C2E2875077}"/>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6F5AAC75-7AA2-C4A3-0B2E-FA6756823F09}"/>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EA43B8B3-7F2A-A2FE-FFEF-38A243A6A70A}"/>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5D49A3CD-5C37-F7E2-91FF-8E4857BEEF5C}"/>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C770D4BA-C40E-8458-2455-924C99AD0E3C}"/>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0854071E-E012-9214-C294-86A71215BE39}"/>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3F7B8C01-6A53-2B0A-E576-B3263EE6E5F0}"/>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BA116281-5A0E-D6F4-76FF-C56473886494}"/>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B9EDCBCE-5E1C-EC93-77D6-B0CE5B26702F}"/>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B04F3B6C-DFF1-049C-EC25-85800E40CB06}"/>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B8642ACC-A159-46E5-1986-15CBF59100E5}"/>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7C5A0240-FA97-EDB5-B929-DAE49926851A}"/>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D9EF68C1-3C1F-5EAA-FD17-3D49D6E3B34E}"/>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4DF605D2-3663-7C08-81E3-A60AFBAC9C1D}"/>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6F1A6904-30FD-B956-285B-998A3FDAB009}"/>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5A8DA36D-A016-87EC-11DC-B291B9FFA238}"/>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F09CDD23-7CB4-8C4C-B5D8-9651CD0CBFEA}"/>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76336D51-1DF1-9311-8C26-172CC93A2126}"/>
              </a:ext>
            </a:extLst>
          </p:cNvPr>
          <p:cNvSpPr>
            <a:spLocks noChangeArrowheads="1"/>
          </p:cNvSpPr>
          <p:nvPr/>
        </p:nvSpPr>
        <p:spPr bwMode="auto">
          <a:xfrm>
            <a:off x="969963" y="2819400"/>
            <a:ext cx="626110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10.3 Analysis of Variance (ANOVA)</a:t>
            </a:r>
          </a:p>
        </p:txBody>
      </p:sp>
      <p:grpSp>
        <p:nvGrpSpPr>
          <p:cNvPr id="4278" name="Group 182">
            <a:extLst>
              <a:ext uri="{FF2B5EF4-FFF2-40B4-BE49-F238E27FC236}">
                <a16:creationId xmlns:a16="http://schemas.microsoft.com/office/drawing/2014/main" id="{450E8436-55BE-1C4A-5101-6AEF31DB60C5}"/>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E4B12966-C789-0F28-DC26-5EC5E1A24C37}"/>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8EE3EEEF-9F3D-86FF-1A6D-07873C866813}"/>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E8719029-1912-4FC9-B1A2-45C7D46EE1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424" name="Rectangle 136">
            <a:extLst>
              <a:ext uri="{FF2B5EF4-FFF2-40B4-BE49-F238E27FC236}">
                <a16:creationId xmlns:a16="http://schemas.microsoft.com/office/drawing/2014/main" id="{3FAD4898-446C-BC99-CF8C-619CF57427CC}"/>
              </a:ext>
            </a:extLst>
          </p:cNvPr>
          <p:cNvSpPr>
            <a:spLocks noGrp="1" noChangeArrowheads="1"/>
          </p:cNvSpPr>
          <p:nvPr>
            <p:ph type="title"/>
          </p:nvPr>
        </p:nvSpPr>
        <p:spPr/>
        <p:txBody>
          <a:bodyPr/>
          <a:lstStyle/>
          <a:p>
            <a:r>
              <a:rPr lang="en-US" altLang="en-US"/>
              <a:t>One-Way ANOVA - Steps</a:t>
            </a:r>
          </a:p>
        </p:txBody>
      </p:sp>
      <p:sp>
        <p:nvSpPr>
          <p:cNvPr id="524291" name="Rectangle 3">
            <a:extLst>
              <a:ext uri="{FF2B5EF4-FFF2-40B4-BE49-F238E27FC236}">
                <a16:creationId xmlns:a16="http://schemas.microsoft.com/office/drawing/2014/main" id="{5E605DCA-2A9E-6826-570D-19BD7856CAD0}"/>
              </a:ext>
            </a:extLst>
          </p:cNvPr>
          <p:cNvSpPr>
            <a:spLocks noGrp="1" noChangeArrowheads="1"/>
          </p:cNvSpPr>
          <p:nvPr>
            <p:ph type="body" sz="half" idx="1"/>
          </p:nvPr>
        </p:nvSpPr>
        <p:spPr>
          <a:xfrm>
            <a:off x="346075" y="1076325"/>
            <a:ext cx="8340725" cy="5513388"/>
          </a:xfrm>
        </p:spPr>
        <p:txBody>
          <a:bodyPr/>
          <a:lstStyle/>
          <a:p>
            <a:pPr lvl="1">
              <a:buFontTx/>
              <a:buNone/>
            </a:pPr>
            <a:r>
              <a:rPr lang="en-US" altLang="en-US"/>
              <a:t>b) Calculate the Sums of Squares, using the input from above:</a:t>
            </a:r>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r>
              <a:rPr lang="en-US" altLang="en-US"/>
              <a:t>6.	Develop the ANOVA Table:</a:t>
            </a:r>
          </a:p>
        </p:txBody>
      </p:sp>
      <p:sp>
        <p:nvSpPr>
          <p:cNvPr id="524293" name="Rectangle 5">
            <a:extLst>
              <a:ext uri="{FF2B5EF4-FFF2-40B4-BE49-F238E27FC236}">
                <a16:creationId xmlns:a16="http://schemas.microsoft.com/office/drawing/2014/main" id="{2E06161B-3E9B-B9A9-CF43-86BA17B746E2}"/>
              </a:ext>
            </a:extLst>
          </p:cNvPr>
          <p:cNvSpPr>
            <a:spLocks noChangeArrowheads="1"/>
          </p:cNvSpPr>
          <p:nvPr/>
        </p:nvSpPr>
        <p:spPr bwMode="auto">
          <a:xfrm>
            <a:off x="0" y="26717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4292" name="Object 4">
            <a:extLst>
              <a:ext uri="{FF2B5EF4-FFF2-40B4-BE49-F238E27FC236}">
                <a16:creationId xmlns:a16="http://schemas.microsoft.com/office/drawing/2014/main" id="{9937FF8F-62DC-0A2B-DD1A-A729D40D9C44}"/>
              </a:ext>
            </a:extLst>
          </p:cNvPr>
          <p:cNvGraphicFramePr>
            <a:graphicFrameLocks noChangeAspect="1"/>
          </p:cNvGraphicFramePr>
          <p:nvPr/>
        </p:nvGraphicFramePr>
        <p:xfrm>
          <a:off x="1676400" y="1524000"/>
          <a:ext cx="5791200" cy="2740025"/>
        </p:xfrm>
        <a:graphic>
          <a:graphicData uri="http://schemas.openxmlformats.org/presentationml/2006/ole">
            <mc:AlternateContent xmlns:mc="http://schemas.openxmlformats.org/markup-compatibility/2006">
              <mc:Choice xmlns:v="urn:schemas-microsoft-com:vml" Requires="v">
                <p:oleObj name="Equation" r:id="rId2" imgW="3200400" imgH="1511300" progId="Equation.3">
                  <p:embed/>
                </p:oleObj>
              </mc:Choice>
              <mc:Fallback>
                <p:oleObj name="Equation" r:id="rId2" imgW="3200400" imgH="15113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24000"/>
                        <a:ext cx="5791200" cy="274002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4463" name="Rectangle 175">
            <a:extLst>
              <a:ext uri="{FF2B5EF4-FFF2-40B4-BE49-F238E27FC236}">
                <a16:creationId xmlns:a16="http://schemas.microsoft.com/office/drawing/2014/main" id="{E4AF9F46-AC58-16E6-AC2E-8F7813F44F4B}"/>
              </a:ext>
            </a:extLst>
          </p:cNvPr>
          <p:cNvSpPr>
            <a:spLocks noChangeArrowheads="1"/>
          </p:cNvSpPr>
          <p:nvPr/>
        </p:nvSpPr>
        <p:spPr bwMode="auto">
          <a:xfrm>
            <a:off x="2855913" y="5038725"/>
            <a:ext cx="44450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4" name="Rectangle 176">
            <a:extLst>
              <a:ext uri="{FF2B5EF4-FFF2-40B4-BE49-F238E27FC236}">
                <a16:creationId xmlns:a16="http://schemas.microsoft.com/office/drawing/2014/main" id="{8831C39C-7FC3-54CC-C69E-3C48AF768D93}"/>
              </a:ext>
            </a:extLst>
          </p:cNvPr>
          <p:cNvSpPr>
            <a:spLocks noChangeArrowheads="1"/>
          </p:cNvSpPr>
          <p:nvPr/>
        </p:nvSpPr>
        <p:spPr bwMode="auto">
          <a:xfrm>
            <a:off x="3305175" y="5038725"/>
            <a:ext cx="4763"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5" name="Rectangle 177">
            <a:extLst>
              <a:ext uri="{FF2B5EF4-FFF2-40B4-BE49-F238E27FC236}">
                <a16:creationId xmlns:a16="http://schemas.microsoft.com/office/drawing/2014/main" id="{F03D2039-FD25-6227-EFC9-F53ADF875B7B}"/>
              </a:ext>
            </a:extLst>
          </p:cNvPr>
          <p:cNvSpPr>
            <a:spLocks noChangeArrowheads="1"/>
          </p:cNvSpPr>
          <p:nvPr/>
        </p:nvSpPr>
        <p:spPr bwMode="auto">
          <a:xfrm>
            <a:off x="3300413" y="5038725"/>
            <a:ext cx="47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8" name="Rectangle 180">
            <a:extLst>
              <a:ext uri="{FF2B5EF4-FFF2-40B4-BE49-F238E27FC236}">
                <a16:creationId xmlns:a16="http://schemas.microsoft.com/office/drawing/2014/main" id="{D013E49C-ADB5-153B-CE89-EF3CF986537C}"/>
              </a:ext>
            </a:extLst>
          </p:cNvPr>
          <p:cNvSpPr>
            <a:spLocks noChangeArrowheads="1"/>
          </p:cNvSpPr>
          <p:nvPr/>
        </p:nvSpPr>
        <p:spPr bwMode="auto">
          <a:xfrm>
            <a:off x="3309938" y="5038725"/>
            <a:ext cx="53181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9" name="Rectangle 181">
            <a:extLst>
              <a:ext uri="{FF2B5EF4-FFF2-40B4-BE49-F238E27FC236}">
                <a16:creationId xmlns:a16="http://schemas.microsoft.com/office/drawing/2014/main" id="{A28B771E-DD4B-BEEF-A1F9-EB84DB264491}"/>
              </a:ext>
            </a:extLst>
          </p:cNvPr>
          <p:cNvSpPr>
            <a:spLocks noChangeArrowheads="1"/>
          </p:cNvSpPr>
          <p:nvPr/>
        </p:nvSpPr>
        <p:spPr bwMode="auto">
          <a:xfrm>
            <a:off x="3846513" y="5038725"/>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0" name="Rectangle 182">
            <a:extLst>
              <a:ext uri="{FF2B5EF4-FFF2-40B4-BE49-F238E27FC236}">
                <a16:creationId xmlns:a16="http://schemas.microsoft.com/office/drawing/2014/main" id="{FBE3CD4F-B293-7986-5D4E-E655D9D09FF5}"/>
              </a:ext>
            </a:extLst>
          </p:cNvPr>
          <p:cNvSpPr>
            <a:spLocks noChangeArrowheads="1"/>
          </p:cNvSpPr>
          <p:nvPr/>
        </p:nvSpPr>
        <p:spPr bwMode="auto">
          <a:xfrm>
            <a:off x="3841750" y="50387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3" name="Rectangle 185">
            <a:extLst>
              <a:ext uri="{FF2B5EF4-FFF2-40B4-BE49-F238E27FC236}">
                <a16:creationId xmlns:a16="http://schemas.microsoft.com/office/drawing/2014/main" id="{B49C81EB-BF6D-6B7D-0A1A-87FE64ADC3B5}"/>
              </a:ext>
            </a:extLst>
          </p:cNvPr>
          <p:cNvSpPr>
            <a:spLocks noChangeArrowheads="1"/>
          </p:cNvSpPr>
          <p:nvPr/>
        </p:nvSpPr>
        <p:spPr bwMode="auto">
          <a:xfrm>
            <a:off x="3851275" y="5038725"/>
            <a:ext cx="4762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4" name="Rectangle 186">
            <a:extLst>
              <a:ext uri="{FF2B5EF4-FFF2-40B4-BE49-F238E27FC236}">
                <a16:creationId xmlns:a16="http://schemas.microsoft.com/office/drawing/2014/main" id="{147E51E1-AE54-492A-A50D-0A6F696F8D8C}"/>
              </a:ext>
            </a:extLst>
          </p:cNvPr>
          <p:cNvSpPr>
            <a:spLocks noChangeArrowheads="1"/>
          </p:cNvSpPr>
          <p:nvPr/>
        </p:nvSpPr>
        <p:spPr bwMode="auto">
          <a:xfrm>
            <a:off x="4332288" y="5038725"/>
            <a:ext cx="3175"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5" name="Rectangle 187">
            <a:extLst>
              <a:ext uri="{FF2B5EF4-FFF2-40B4-BE49-F238E27FC236}">
                <a16:creationId xmlns:a16="http://schemas.microsoft.com/office/drawing/2014/main" id="{84FB810E-8874-BB95-FB3E-604BA58A23E0}"/>
              </a:ext>
            </a:extLst>
          </p:cNvPr>
          <p:cNvSpPr>
            <a:spLocks noChangeArrowheads="1"/>
          </p:cNvSpPr>
          <p:nvPr/>
        </p:nvSpPr>
        <p:spPr bwMode="auto">
          <a:xfrm>
            <a:off x="4327525" y="50387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8" name="Rectangle 190">
            <a:extLst>
              <a:ext uri="{FF2B5EF4-FFF2-40B4-BE49-F238E27FC236}">
                <a16:creationId xmlns:a16="http://schemas.microsoft.com/office/drawing/2014/main" id="{6137F49A-37BA-6A33-ED42-AD8CFEACCCAD}"/>
              </a:ext>
            </a:extLst>
          </p:cNvPr>
          <p:cNvSpPr>
            <a:spLocks noChangeArrowheads="1"/>
          </p:cNvSpPr>
          <p:nvPr/>
        </p:nvSpPr>
        <p:spPr bwMode="auto">
          <a:xfrm>
            <a:off x="4335463" y="5038725"/>
            <a:ext cx="6778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9" name="Rectangle 191">
            <a:extLst>
              <a:ext uri="{FF2B5EF4-FFF2-40B4-BE49-F238E27FC236}">
                <a16:creationId xmlns:a16="http://schemas.microsoft.com/office/drawing/2014/main" id="{14C7244B-53C8-A6C4-C8A8-0D45E7ED025F}"/>
              </a:ext>
            </a:extLst>
          </p:cNvPr>
          <p:cNvSpPr>
            <a:spLocks noChangeArrowheads="1"/>
          </p:cNvSpPr>
          <p:nvPr/>
        </p:nvSpPr>
        <p:spPr bwMode="auto">
          <a:xfrm>
            <a:off x="5018088" y="5038725"/>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0" name="Rectangle 192">
            <a:extLst>
              <a:ext uri="{FF2B5EF4-FFF2-40B4-BE49-F238E27FC236}">
                <a16:creationId xmlns:a16="http://schemas.microsoft.com/office/drawing/2014/main" id="{5C8995C5-447E-EAF8-0702-B1BDA018EAFC}"/>
              </a:ext>
            </a:extLst>
          </p:cNvPr>
          <p:cNvSpPr>
            <a:spLocks noChangeArrowheads="1"/>
          </p:cNvSpPr>
          <p:nvPr/>
        </p:nvSpPr>
        <p:spPr bwMode="auto">
          <a:xfrm>
            <a:off x="5013325" y="50387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3" name="Rectangle 195">
            <a:extLst>
              <a:ext uri="{FF2B5EF4-FFF2-40B4-BE49-F238E27FC236}">
                <a16:creationId xmlns:a16="http://schemas.microsoft.com/office/drawing/2014/main" id="{01788299-42A5-182A-2DD0-3BFC1BAE54DB}"/>
              </a:ext>
            </a:extLst>
          </p:cNvPr>
          <p:cNvSpPr>
            <a:spLocks noChangeArrowheads="1"/>
          </p:cNvSpPr>
          <p:nvPr/>
        </p:nvSpPr>
        <p:spPr bwMode="auto">
          <a:xfrm>
            <a:off x="5022850" y="5038725"/>
            <a:ext cx="676275"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4604" name="Group 316">
            <a:extLst>
              <a:ext uri="{FF2B5EF4-FFF2-40B4-BE49-F238E27FC236}">
                <a16:creationId xmlns:a16="http://schemas.microsoft.com/office/drawing/2014/main" id="{BF5734D8-AEC9-8351-9118-DDA6745F5983}"/>
              </a:ext>
            </a:extLst>
          </p:cNvPr>
          <p:cNvGrpSpPr>
            <a:grpSpLocks/>
          </p:cNvGrpSpPr>
          <p:nvPr/>
        </p:nvGrpSpPr>
        <p:grpSpPr bwMode="auto">
          <a:xfrm>
            <a:off x="1219200" y="4800600"/>
            <a:ext cx="6858000" cy="1758950"/>
            <a:chOff x="1793" y="3168"/>
            <a:chExt cx="1802" cy="462"/>
          </a:xfrm>
        </p:grpSpPr>
        <p:sp>
          <p:nvSpPr>
            <p:cNvPr id="524428" name="Rectangle 140">
              <a:extLst>
                <a:ext uri="{FF2B5EF4-FFF2-40B4-BE49-F238E27FC236}">
                  <a16:creationId xmlns:a16="http://schemas.microsoft.com/office/drawing/2014/main" id="{B115F039-9CE5-5FDA-DCED-2A3A8F71BBE2}"/>
                </a:ext>
              </a:extLst>
            </p:cNvPr>
            <p:cNvSpPr>
              <a:spLocks noChangeArrowheads="1"/>
            </p:cNvSpPr>
            <p:nvPr/>
          </p:nvSpPr>
          <p:spPr bwMode="auto">
            <a:xfrm>
              <a:off x="1799" y="3174"/>
              <a:ext cx="1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29" name="Rectangle 141">
              <a:extLst>
                <a:ext uri="{FF2B5EF4-FFF2-40B4-BE49-F238E27FC236}">
                  <a16:creationId xmlns:a16="http://schemas.microsoft.com/office/drawing/2014/main" id="{1A4DD5F9-8406-CEE7-654A-87A66B97B2F6}"/>
                </a:ext>
              </a:extLst>
            </p:cNvPr>
            <p:cNvSpPr>
              <a:spLocks noChangeArrowheads="1"/>
            </p:cNvSpPr>
            <p:nvPr/>
          </p:nvSpPr>
          <p:spPr bwMode="auto">
            <a:xfrm>
              <a:off x="2059" y="3174"/>
              <a:ext cx="20"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0" name="Rectangle 142">
              <a:extLst>
                <a:ext uri="{FF2B5EF4-FFF2-40B4-BE49-F238E27FC236}">
                  <a16:creationId xmlns:a16="http://schemas.microsoft.com/office/drawing/2014/main" id="{BCB678A8-F2C1-0DAE-9193-CF29E54F3339}"/>
                </a:ext>
              </a:extLst>
            </p:cNvPr>
            <p:cNvSpPr>
              <a:spLocks noChangeArrowheads="1"/>
            </p:cNvSpPr>
            <p:nvPr/>
          </p:nvSpPr>
          <p:spPr bwMode="auto">
            <a:xfrm>
              <a:off x="1799" y="3229"/>
              <a:ext cx="280" cy="5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1" name="Rectangle 143">
              <a:extLst>
                <a:ext uri="{FF2B5EF4-FFF2-40B4-BE49-F238E27FC236}">
                  <a16:creationId xmlns:a16="http://schemas.microsoft.com/office/drawing/2014/main" id="{F095E8E3-A15B-F79E-D2E5-A1FE551935EC}"/>
                </a:ext>
              </a:extLst>
            </p:cNvPr>
            <p:cNvSpPr>
              <a:spLocks noChangeArrowheads="1"/>
            </p:cNvSpPr>
            <p:nvPr/>
          </p:nvSpPr>
          <p:spPr bwMode="auto">
            <a:xfrm>
              <a:off x="1818" y="3174"/>
              <a:ext cx="241"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2" name="Rectangle 144">
              <a:extLst>
                <a:ext uri="{FF2B5EF4-FFF2-40B4-BE49-F238E27FC236}">
                  <a16:creationId xmlns:a16="http://schemas.microsoft.com/office/drawing/2014/main" id="{6E27567A-AFF4-C45A-E400-666C15B529D9}"/>
                </a:ext>
              </a:extLst>
            </p:cNvPr>
            <p:cNvSpPr>
              <a:spLocks noChangeArrowheads="1"/>
            </p:cNvSpPr>
            <p:nvPr/>
          </p:nvSpPr>
          <p:spPr bwMode="auto">
            <a:xfrm>
              <a:off x="1858" y="3174"/>
              <a:ext cx="13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Source</a:t>
              </a:r>
              <a:endParaRPr lang="en-US" altLang="en-US" sz="2500">
                <a:latin typeface="Arial" panose="020B0604020202020204" pitchFamily="34" charset="0"/>
              </a:endParaRPr>
            </a:p>
          </p:txBody>
        </p:sp>
        <p:sp>
          <p:nvSpPr>
            <p:cNvPr id="524433" name="Rectangle 145">
              <a:extLst>
                <a:ext uri="{FF2B5EF4-FFF2-40B4-BE49-F238E27FC236}">
                  <a16:creationId xmlns:a16="http://schemas.microsoft.com/office/drawing/2014/main" id="{0D4A0E53-CC7D-9F58-034E-B8C718B4EC2F}"/>
                </a:ext>
              </a:extLst>
            </p:cNvPr>
            <p:cNvSpPr>
              <a:spLocks noChangeArrowheads="1"/>
            </p:cNvSpPr>
            <p:nvPr/>
          </p:nvSpPr>
          <p:spPr bwMode="auto">
            <a:xfrm>
              <a:off x="2019" y="3174"/>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34" name="Rectangle 146">
              <a:extLst>
                <a:ext uri="{FF2B5EF4-FFF2-40B4-BE49-F238E27FC236}">
                  <a16:creationId xmlns:a16="http://schemas.microsoft.com/office/drawing/2014/main" id="{15516712-5A67-3A81-623A-E9E4A977D99C}"/>
                </a:ext>
              </a:extLst>
            </p:cNvPr>
            <p:cNvSpPr>
              <a:spLocks noChangeArrowheads="1"/>
            </p:cNvSpPr>
            <p:nvPr/>
          </p:nvSpPr>
          <p:spPr bwMode="auto">
            <a:xfrm>
              <a:off x="2082" y="3174"/>
              <a:ext cx="20" cy="10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5" name="Rectangle 147">
              <a:extLst>
                <a:ext uri="{FF2B5EF4-FFF2-40B4-BE49-F238E27FC236}">
                  <a16:creationId xmlns:a16="http://schemas.microsoft.com/office/drawing/2014/main" id="{B616ADC1-6C3E-1B97-6109-087F5A07DF53}"/>
                </a:ext>
              </a:extLst>
            </p:cNvPr>
            <p:cNvSpPr>
              <a:spLocks noChangeArrowheads="1"/>
            </p:cNvSpPr>
            <p:nvPr/>
          </p:nvSpPr>
          <p:spPr bwMode="auto">
            <a:xfrm>
              <a:off x="2400" y="3174"/>
              <a:ext cx="20" cy="10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6" name="Rectangle 148">
              <a:extLst>
                <a:ext uri="{FF2B5EF4-FFF2-40B4-BE49-F238E27FC236}">
                  <a16:creationId xmlns:a16="http://schemas.microsoft.com/office/drawing/2014/main" id="{D09D938B-C923-7952-8739-9CA7E3751D00}"/>
                </a:ext>
              </a:extLst>
            </p:cNvPr>
            <p:cNvSpPr>
              <a:spLocks noChangeArrowheads="1"/>
            </p:cNvSpPr>
            <p:nvPr/>
          </p:nvSpPr>
          <p:spPr bwMode="auto">
            <a:xfrm>
              <a:off x="2102" y="3174"/>
              <a:ext cx="298"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7" name="Rectangle 149">
              <a:extLst>
                <a:ext uri="{FF2B5EF4-FFF2-40B4-BE49-F238E27FC236}">
                  <a16:creationId xmlns:a16="http://schemas.microsoft.com/office/drawing/2014/main" id="{9E94A725-E2BF-BF49-AEA8-A5761034CE3F}"/>
                </a:ext>
              </a:extLst>
            </p:cNvPr>
            <p:cNvSpPr>
              <a:spLocks noChangeArrowheads="1"/>
            </p:cNvSpPr>
            <p:nvPr/>
          </p:nvSpPr>
          <p:spPr bwMode="auto">
            <a:xfrm>
              <a:off x="2171" y="3174"/>
              <a:ext cx="147"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Sum of </a:t>
              </a:r>
              <a:endParaRPr lang="en-US" altLang="en-US" sz="2500">
                <a:latin typeface="Arial" panose="020B0604020202020204" pitchFamily="34" charset="0"/>
              </a:endParaRPr>
            </a:p>
          </p:txBody>
        </p:sp>
        <p:sp>
          <p:nvSpPr>
            <p:cNvPr id="524438" name="Rectangle 150">
              <a:extLst>
                <a:ext uri="{FF2B5EF4-FFF2-40B4-BE49-F238E27FC236}">
                  <a16:creationId xmlns:a16="http://schemas.microsoft.com/office/drawing/2014/main" id="{0B9B4503-CEFA-A2B9-1AFA-2EAD93E09106}"/>
                </a:ext>
              </a:extLst>
            </p:cNvPr>
            <p:cNvSpPr>
              <a:spLocks noChangeArrowheads="1"/>
            </p:cNvSpPr>
            <p:nvPr/>
          </p:nvSpPr>
          <p:spPr bwMode="auto">
            <a:xfrm>
              <a:off x="2102" y="3229"/>
              <a:ext cx="298"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39" name="Rectangle 151">
              <a:extLst>
                <a:ext uri="{FF2B5EF4-FFF2-40B4-BE49-F238E27FC236}">
                  <a16:creationId xmlns:a16="http://schemas.microsoft.com/office/drawing/2014/main" id="{4DC73A51-71C7-A300-A09F-C49528C24B8B}"/>
                </a:ext>
              </a:extLst>
            </p:cNvPr>
            <p:cNvSpPr>
              <a:spLocks noChangeArrowheads="1"/>
            </p:cNvSpPr>
            <p:nvPr/>
          </p:nvSpPr>
          <p:spPr bwMode="auto">
            <a:xfrm>
              <a:off x="2157" y="3228"/>
              <a:ext cx="158"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Squares</a:t>
              </a:r>
              <a:endParaRPr lang="en-US" altLang="en-US" sz="2500">
                <a:latin typeface="Arial" panose="020B0604020202020204" pitchFamily="34" charset="0"/>
              </a:endParaRPr>
            </a:p>
          </p:txBody>
        </p:sp>
        <p:sp>
          <p:nvSpPr>
            <p:cNvPr id="524440" name="Rectangle 152">
              <a:extLst>
                <a:ext uri="{FF2B5EF4-FFF2-40B4-BE49-F238E27FC236}">
                  <a16:creationId xmlns:a16="http://schemas.microsoft.com/office/drawing/2014/main" id="{63454A05-F964-8391-AB98-90A5F731B877}"/>
                </a:ext>
              </a:extLst>
            </p:cNvPr>
            <p:cNvSpPr>
              <a:spLocks noChangeArrowheads="1"/>
            </p:cNvSpPr>
            <p:nvPr/>
          </p:nvSpPr>
          <p:spPr bwMode="auto">
            <a:xfrm>
              <a:off x="2345" y="3228"/>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41" name="Rectangle 153">
              <a:extLst>
                <a:ext uri="{FF2B5EF4-FFF2-40B4-BE49-F238E27FC236}">
                  <a16:creationId xmlns:a16="http://schemas.microsoft.com/office/drawing/2014/main" id="{BF4A8177-8FC3-D70F-1A4D-86B2907CCB54}"/>
                </a:ext>
              </a:extLst>
            </p:cNvPr>
            <p:cNvSpPr>
              <a:spLocks noChangeArrowheads="1"/>
            </p:cNvSpPr>
            <p:nvPr/>
          </p:nvSpPr>
          <p:spPr bwMode="auto">
            <a:xfrm>
              <a:off x="2423" y="3174"/>
              <a:ext cx="20" cy="10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2" name="Rectangle 154">
              <a:extLst>
                <a:ext uri="{FF2B5EF4-FFF2-40B4-BE49-F238E27FC236}">
                  <a16:creationId xmlns:a16="http://schemas.microsoft.com/office/drawing/2014/main" id="{BBC14BE6-59F2-3901-14F9-5553C3BEF463}"/>
                </a:ext>
              </a:extLst>
            </p:cNvPr>
            <p:cNvSpPr>
              <a:spLocks noChangeArrowheads="1"/>
            </p:cNvSpPr>
            <p:nvPr/>
          </p:nvSpPr>
          <p:spPr bwMode="auto">
            <a:xfrm>
              <a:off x="2706" y="3174"/>
              <a:ext cx="20" cy="10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3" name="Rectangle 155">
              <a:extLst>
                <a:ext uri="{FF2B5EF4-FFF2-40B4-BE49-F238E27FC236}">
                  <a16:creationId xmlns:a16="http://schemas.microsoft.com/office/drawing/2014/main" id="{A120F0F8-0A71-020A-D037-1D43AF2457C2}"/>
                </a:ext>
              </a:extLst>
            </p:cNvPr>
            <p:cNvSpPr>
              <a:spLocks noChangeArrowheads="1"/>
            </p:cNvSpPr>
            <p:nvPr/>
          </p:nvSpPr>
          <p:spPr bwMode="auto">
            <a:xfrm>
              <a:off x="2443" y="3174"/>
              <a:ext cx="263"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4" name="Rectangle 156">
              <a:extLst>
                <a:ext uri="{FF2B5EF4-FFF2-40B4-BE49-F238E27FC236}">
                  <a16:creationId xmlns:a16="http://schemas.microsoft.com/office/drawing/2014/main" id="{4DBF318C-EAFC-92FC-7A6D-8A89F59433FC}"/>
                </a:ext>
              </a:extLst>
            </p:cNvPr>
            <p:cNvSpPr>
              <a:spLocks noChangeArrowheads="1"/>
            </p:cNvSpPr>
            <p:nvPr/>
          </p:nvSpPr>
          <p:spPr bwMode="auto">
            <a:xfrm>
              <a:off x="2452" y="3174"/>
              <a:ext cx="218"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Degrees of </a:t>
              </a:r>
              <a:endParaRPr lang="en-US" altLang="en-US" sz="2500">
                <a:latin typeface="Arial" panose="020B0604020202020204" pitchFamily="34" charset="0"/>
              </a:endParaRPr>
            </a:p>
          </p:txBody>
        </p:sp>
        <p:sp>
          <p:nvSpPr>
            <p:cNvPr id="524445" name="Rectangle 157">
              <a:extLst>
                <a:ext uri="{FF2B5EF4-FFF2-40B4-BE49-F238E27FC236}">
                  <a16:creationId xmlns:a16="http://schemas.microsoft.com/office/drawing/2014/main" id="{F171749B-C13C-C3D1-440C-A249F5F8B393}"/>
                </a:ext>
              </a:extLst>
            </p:cNvPr>
            <p:cNvSpPr>
              <a:spLocks noChangeArrowheads="1"/>
            </p:cNvSpPr>
            <p:nvPr/>
          </p:nvSpPr>
          <p:spPr bwMode="auto">
            <a:xfrm>
              <a:off x="2443" y="3229"/>
              <a:ext cx="263" cy="5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6" name="Rectangle 158">
              <a:extLst>
                <a:ext uri="{FF2B5EF4-FFF2-40B4-BE49-F238E27FC236}">
                  <a16:creationId xmlns:a16="http://schemas.microsoft.com/office/drawing/2014/main" id="{53306111-3E43-5AB8-5A72-F9F4165FF746}"/>
                </a:ext>
              </a:extLst>
            </p:cNvPr>
            <p:cNvSpPr>
              <a:spLocks noChangeArrowheads="1"/>
            </p:cNvSpPr>
            <p:nvPr/>
          </p:nvSpPr>
          <p:spPr bwMode="auto">
            <a:xfrm>
              <a:off x="2451" y="3228"/>
              <a:ext cx="20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freedom (f)</a:t>
              </a:r>
              <a:endParaRPr lang="en-US" altLang="en-US" sz="2500">
                <a:latin typeface="Arial" panose="020B0604020202020204" pitchFamily="34" charset="0"/>
              </a:endParaRPr>
            </a:p>
          </p:txBody>
        </p:sp>
        <p:sp>
          <p:nvSpPr>
            <p:cNvPr id="524447" name="Rectangle 159">
              <a:extLst>
                <a:ext uri="{FF2B5EF4-FFF2-40B4-BE49-F238E27FC236}">
                  <a16:creationId xmlns:a16="http://schemas.microsoft.com/office/drawing/2014/main" id="{0E37209E-51C2-4B46-FA1D-F04C615D9237}"/>
                </a:ext>
              </a:extLst>
            </p:cNvPr>
            <p:cNvSpPr>
              <a:spLocks noChangeArrowheads="1"/>
            </p:cNvSpPr>
            <p:nvPr/>
          </p:nvSpPr>
          <p:spPr bwMode="auto">
            <a:xfrm>
              <a:off x="2698" y="3228"/>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48" name="Rectangle 160">
              <a:extLst>
                <a:ext uri="{FF2B5EF4-FFF2-40B4-BE49-F238E27FC236}">
                  <a16:creationId xmlns:a16="http://schemas.microsoft.com/office/drawing/2014/main" id="{CF3BAD23-F359-3F05-F957-3E9AC35444BF}"/>
                </a:ext>
              </a:extLst>
            </p:cNvPr>
            <p:cNvSpPr>
              <a:spLocks noChangeArrowheads="1"/>
            </p:cNvSpPr>
            <p:nvPr/>
          </p:nvSpPr>
          <p:spPr bwMode="auto">
            <a:xfrm>
              <a:off x="2729" y="3174"/>
              <a:ext cx="1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49" name="Rectangle 161">
              <a:extLst>
                <a:ext uri="{FF2B5EF4-FFF2-40B4-BE49-F238E27FC236}">
                  <a16:creationId xmlns:a16="http://schemas.microsoft.com/office/drawing/2014/main" id="{B22DF6D2-20A2-A643-DC6C-9BA1FBBAA149}"/>
                </a:ext>
              </a:extLst>
            </p:cNvPr>
            <p:cNvSpPr>
              <a:spLocks noChangeArrowheads="1"/>
            </p:cNvSpPr>
            <p:nvPr/>
          </p:nvSpPr>
          <p:spPr bwMode="auto">
            <a:xfrm>
              <a:off x="3139" y="3174"/>
              <a:ext cx="1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0" name="Rectangle 162">
              <a:extLst>
                <a:ext uri="{FF2B5EF4-FFF2-40B4-BE49-F238E27FC236}">
                  <a16:creationId xmlns:a16="http://schemas.microsoft.com/office/drawing/2014/main" id="{DA7CF962-F500-C9D8-DE63-BD0A36584479}"/>
                </a:ext>
              </a:extLst>
            </p:cNvPr>
            <p:cNvSpPr>
              <a:spLocks noChangeArrowheads="1"/>
            </p:cNvSpPr>
            <p:nvPr/>
          </p:nvSpPr>
          <p:spPr bwMode="auto">
            <a:xfrm>
              <a:off x="2729" y="3229"/>
              <a:ext cx="429" cy="5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1" name="Rectangle 163">
              <a:extLst>
                <a:ext uri="{FF2B5EF4-FFF2-40B4-BE49-F238E27FC236}">
                  <a16:creationId xmlns:a16="http://schemas.microsoft.com/office/drawing/2014/main" id="{0BE73BBB-DD45-70DE-9DBD-775526C170B5}"/>
                </a:ext>
              </a:extLst>
            </p:cNvPr>
            <p:cNvSpPr>
              <a:spLocks noChangeArrowheads="1"/>
            </p:cNvSpPr>
            <p:nvPr/>
          </p:nvSpPr>
          <p:spPr bwMode="auto">
            <a:xfrm>
              <a:off x="2748" y="3174"/>
              <a:ext cx="391"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2" name="Rectangle 164">
              <a:extLst>
                <a:ext uri="{FF2B5EF4-FFF2-40B4-BE49-F238E27FC236}">
                  <a16:creationId xmlns:a16="http://schemas.microsoft.com/office/drawing/2014/main" id="{4D14D759-2165-A20C-5B79-B6F7E836A378}"/>
                </a:ext>
              </a:extLst>
            </p:cNvPr>
            <p:cNvSpPr>
              <a:spLocks noChangeArrowheads="1"/>
            </p:cNvSpPr>
            <p:nvPr/>
          </p:nvSpPr>
          <p:spPr bwMode="auto">
            <a:xfrm>
              <a:off x="2796" y="3174"/>
              <a:ext cx="24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Mean Square</a:t>
              </a:r>
              <a:endParaRPr lang="en-US" altLang="en-US" sz="2500">
                <a:latin typeface="Arial" panose="020B0604020202020204" pitchFamily="34" charset="0"/>
              </a:endParaRPr>
            </a:p>
          </p:txBody>
        </p:sp>
        <p:sp>
          <p:nvSpPr>
            <p:cNvPr id="524453" name="Rectangle 165">
              <a:extLst>
                <a:ext uri="{FF2B5EF4-FFF2-40B4-BE49-F238E27FC236}">
                  <a16:creationId xmlns:a16="http://schemas.microsoft.com/office/drawing/2014/main" id="{F1D4668A-3AA3-2248-2C2A-84EA42B78FE1}"/>
                </a:ext>
              </a:extLst>
            </p:cNvPr>
            <p:cNvSpPr>
              <a:spLocks noChangeArrowheads="1"/>
            </p:cNvSpPr>
            <p:nvPr/>
          </p:nvSpPr>
          <p:spPr bwMode="auto">
            <a:xfrm>
              <a:off x="3091" y="3174"/>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54" name="Rectangle 166">
              <a:extLst>
                <a:ext uri="{FF2B5EF4-FFF2-40B4-BE49-F238E27FC236}">
                  <a16:creationId xmlns:a16="http://schemas.microsoft.com/office/drawing/2014/main" id="{2FC042A5-9E6A-233C-3E83-C059B2485E2A}"/>
                </a:ext>
              </a:extLst>
            </p:cNvPr>
            <p:cNvSpPr>
              <a:spLocks noChangeArrowheads="1"/>
            </p:cNvSpPr>
            <p:nvPr/>
          </p:nvSpPr>
          <p:spPr bwMode="auto">
            <a:xfrm>
              <a:off x="3161" y="3174"/>
              <a:ext cx="20"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5" name="Rectangle 167">
              <a:extLst>
                <a:ext uri="{FF2B5EF4-FFF2-40B4-BE49-F238E27FC236}">
                  <a16:creationId xmlns:a16="http://schemas.microsoft.com/office/drawing/2014/main" id="{E11B4BD8-A87A-9245-69FE-16473C010311}"/>
                </a:ext>
              </a:extLst>
            </p:cNvPr>
            <p:cNvSpPr>
              <a:spLocks noChangeArrowheads="1"/>
            </p:cNvSpPr>
            <p:nvPr/>
          </p:nvSpPr>
          <p:spPr bwMode="auto">
            <a:xfrm>
              <a:off x="3571" y="3174"/>
              <a:ext cx="19"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6" name="Rectangle 168">
              <a:extLst>
                <a:ext uri="{FF2B5EF4-FFF2-40B4-BE49-F238E27FC236}">
                  <a16:creationId xmlns:a16="http://schemas.microsoft.com/office/drawing/2014/main" id="{12F9A408-D8BD-9BB8-F090-7AFDEDA5D352}"/>
                </a:ext>
              </a:extLst>
            </p:cNvPr>
            <p:cNvSpPr>
              <a:spLocks noChangeArrowheads="1"/>
            </p:cNvSpPr>
            <p:nvPr/>
          </p:nvSpPr>
          <p:spPr bwMode="auto">
            <a:xfrm>
              <a:off x="3161" y="3229"/>
              <a:ext cx="429" cy="5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7" name="Rectangle 169">
              <a:extLst>
                <a:ext uri="{FF2B5EF4-FFF2-40B4-BE49-F238E27FC236}">
                  <a16:creationId xmlns:a16="http://schemas.microsoft.com/office/drawing/2014/main" id="{02D376FB-2055-FCBD-F941-4C7857C5F95B}"/>
                </a:ext>
              </a:extLst>
            </p:cNvPr>
            <p:cNvSpPr>
              <a:spLocks noChangeArrowheads="1"/>
            </p:cNvSpPr>
            <p:nvPr/>
          </p:nvSpPr>
          <p:spPr bwMode="auto">
            <a:xfrm>
              <a:off x="3181" y="3174"/>
              <a:ext cx="390" cy="5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58" name="Rectangle 170">
              <a:extLst>
                <a:ext uri="{FF2B5EF4-FFF2-40B4-BE49-F238E27FC236}">
                  <a16:creationId xmlns:a16="http://schemas.microsoft.com/office/drawing/2014/main" id="{0C7054BF-4F94-651F-9B50-C9FA075DBC7D}"/>
                </a:ext>
              </a:extLst>
            </p:cNvPr>
            <p:cNvSpPr>
              <a:spLocks noChangeArrowheads="1"/>
            </p:cNvSpPr>
            <p:nvPr/>
          </p:nvSpPr>
          <p:spPr bwMode="auto">
            <a:xfrm>
              <a:off x="3201" y="3174"/>
              <a:ext cx="29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F (test statistic)</a:t>
              </a:r>
              <a:endParaRPr lang="en-US" altLang="en-US" sz="2500">
                <a:latin typeface="Arial" panose="020B0604020202020204" pitchFamily="34" charset="0"/>
              </a:endParaRPr>
            </a:p>
          </p:txBody>
        </p:sp>
        <p:sp>
          <p:nvSpPr>
            <p:cNvPr id="524459" name="Rectangle 171">
              <a:extLst>
                <a:ext uri="{FF2B5EF4-FFF2-40B4-BE49-F238E27FC236}">
                  <a16:creationId xmlns:a16="http://schemas.microsoft.com/office/drawing/2014/main" id="{1944BDA0-84D2-5720-BBF9-FB30A8599F3C}"/>
                </a:ext>
              </a:extLst>
            </p:cNvPr>
            <p:cNvSpPr>
              <a:spLocks noChangeArrowheads="1"/>
            </p:cNvSpPr>
            <p:nvPr/>
          </p:nvSpPr>
          <p:spPr bwMode="auto">
            <a:xfrm>
              <a:off x="3551" y="3174"/>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60" name="Rectangle 172">
              <a:extLst>
                <a:ext uri="{FF2B5EF4-FFF2-40B4-BE49-F238E27FC236}">
                  <a16:creationId xmlns:a16="http://schemas.microsoft.com/office/drawing/2014/main" id="{AF4F24D3-9DDD-EA59-270C-4CD58B18B33E}"/>
                </a:ext>
              </a:extLst>
            </p:cNvPr>
            <p:cNvSpPr>
              <a:spLocks noChangeArrowheads="1"/>
            </p:cNvSpPr>
            <p:nvPr/>
          </p:nvSpPr>
          <p:spPr bwMode="auto">
            <a:xfrm>
              <a:off x="1793" y="31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1" name="Rectangle 173">
              <a:extLst>
                <a:ext uri="{FF2B5EF4-FFF2-40B4-BE49-F238E27FC236}">
                  <a16:creationId xmlns:a16="http://schemas.microsoft.com/office/drawing/2014/main" id="{B0A8132B-4694-1D83-A82D-B20E2A69391D}"/>
                </a:ext>
              </a:extLst>
            </p:cNvPr>
            <p:cNvSpPr>
              <a:spLocks noChangeArrowheads="1"/>
            </p:cNvSpPr>
            <p:nvPr/>
          </p:nvSpPr>
          <p:spPr bwMode="auto">
            <a:xfrm>
              <a:off x="1793" y="31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2" name="Rectangle 174">
              <a:extLst>
                <a:ext uri="{FF2B5EF4-FFF2-40B4-BE49-F238E27FC236}">
                  <a16:creationId xmlns:a16="http://schemas.microsoft.com/office/drawing/2014/main" id="{48A18B2D-2F5D-07D4-E474-54E18B7511C7}"/>
                </a:ext>
              </a:extLst>
            </p:cNvPr>
            <p:cNvSpPr>
              <a:spLocks noChangeArrowheads="1"/>
            </p:cNvSpPr>
            <p:nvPr/>
          </p:nvSpPr>
          <p:spPr bwMode="auto">
            <a:xfrm>
              <a:off x="1799" y="3168"/>
              <a:ext cx="28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6" name="Rectangle 178">
              <a:extLst>
                <a:ext uri="{FF2B5EF4-FFF2-40B4-BE49-F238E27FC236}">
                  <a16:creationId xmlns:a16="http://schemas.microsoft.com/office/drawing/2014/main" id="{6DE6C3A4-BADE-2154-9276-59FBA167CEDB}"/>
                </a:ext>
              </a:extLst>
            </p:cNvPr>
            <p:cNvSpPr>
              <a:spLocks noChangeArrowheads="1"/>
            </p:cNvSpPr>
            <p:nvPr/>
          </p:nvSpPr>
          <p:spPr bwMode="auto">
            <a:xfrm>
              <a:off x="2079" y="31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7" name="Rectangle 179">
              <a:extLst>
                <a:ext uri="{FF2B5EF4-FFF2-40B4-BE49-F238E27FC236}">
                  <a16:creationId xmlns:a16="http://schemas.microsoft.com/office/drawing/2014/main" id="{05B07E67-E0DB-0B2D-F89D-E06F863FC726}"/>
                </a:ext>
              </a:extLst>
            </p:cNvPr>
            <p:cNvSpPr>
              <a:spLocks noChangeArrowheads="1"/>
            </p:cNvSpPr>
            <p:nvPr/>
          </p:nvSpPr>
          <p:spPr bwMode="auto">
            <a:xfrm>
              <a:off x="2085" y="3168"/>
              <a:ext cx="3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1" name="Rectangle 183">
              <a:extLst>
                <a:ext uri="{FF2B5EF4-FFF2-40B4-BE49-F238E27FC236}">
                  <a16:creationId xmlns:a16="http://schemas.microsoft.com/office/drawing/2014/main" id="{1B184C72-1D69-9078-0830-9084F889F786}"/>
                </a:ext>
              </a:extLst>
            </p:cNvPr>
            <p:cNvSpPr>
              <a:spLocks noChangeArrowheads="1"/>
            </p:cNvSpPr>
            <p:nvPr/>
          </p:nvSpPr>
          <p:spPr bwMode="auto">
            <a:xfrm>
              <a:off x="2420" y="31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2" name="Rectangle 184">
              <a:extLst>
                <a:ext uri="{FF2B5EF4-FFF2-40B4-BE49-F238E27FC236}">
                  <a16:creationId xmlns:a16="http://schemas.microsoft.com/office/drawing/2014/main" id="{A8D20DEE-F1BC-4744-62B2-874811D755E6}"/>
                </a:ext>
              </a:extLst>
            </p:cNvPr>
            <p:cNvSpPr>
              <a:spLocks noChangeArrowheads="1"/>
            </p:cNvSpPr>
            <p:nvPr/>
          </p:nvSpPr>
          <p:spPr bwMode="auto">
            <a:xfrm>
              <a:off x="2426" y="3168"/>
              <a:ext cx="30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6" name="Rectangle 188">
              <a:extLst>
                <a:ext uri="{FF2B5EF4-FFF2-40B4-BE49-F238E27FC236}">
                  <a16:creationId xmlns:a16="http://schemas.microsoft.com/office/drawing/2014/main" id="{B26D6BAC-AD48-B1E6-8520-D1400A406908}"/>
                </a:ext>
              </a:extLst>
            </p:cNvPr>
            <p:cNvSpPr>
              <a:spLocks noChangeArrowheads="1"/>
            </p:cNvSpPr>
            <p:nvPr/>
          </p:nvSpPr>
          <p:spPr bwMode="auto">
            <a:xfrm>
              <a:off x="2726" y="31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7" name="Rectangle 189">
              <a:extLst>
                <a:ext uri="{FF2B5EF4-FFF2-40B4-BE49-F238E27FC236}">
                  <a16:creationId xmlns:a16="http://schemas.microsoft.com/office/drawing/2014/main" id="{D178AE4C-9735-E6A1-1EF9-272A9555E290}"/>
                </a:ext>
              </a:extLst>
            </p:cNvPr>
            <p:cNvSpPr>
              <a:spLocks noChangeArrowheads="1"/>
            </p:cNvSpPr>
            <p:nvPr/>
          </p:nvSpPr>
          <p:spPr bwMode="auto">
            <a:xfrm>
              <a:off x="2731" y="3168"/>
              <a:ext cx="42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1" name="Rectangle 193">
              <a:extLst>
                <a:ext uri="{FF2B5EF4-FFF2-40B4-BE49-F238E27FC236}">
                  <a16:creationId xmlns:a16="http://schemas.microsoft.com/office/drawing/2014/main" id="{A3FB4D66-B795-4E5F-194D-64DD3C43A1FD}"/>
                </a:ext>
              </a:extLst>
            </p:cNvPr>
            <p:cNvSpPr>
              <a:spLocks noChangeArrowheads="1"/>
            </p:cNvSpPr>
            <p:nvPr/>
          </p:nvSpPr>
          <p:spPr bwMode="auto">
            <a:xfrm>
              <a:off x="3158" y="316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2" name="Rectangle 194">
              <a:extLst>
                <a:ext uri="{FF2B5EF4-FFF2-40B4-BE49-F238E27FC236}">
                  <a16:creationId xmlns:a16="http://schemas.microsoft.com/office/drawing/2014/main" id="{389B587C-CC45-011E-5C8D-BE9033815E30}"/>
                </a:ext>
              </a:extLst>
            </p:cNvPr>
            <p:cNvSpPr>
              <a:spLocks noChangeArrowheads="1"/>
            </p:cNvSpPr>
            <p:nvPr/>
          </p:nvSpPr>
          <p:spPr bwMode="auto">
            <a:xfrm>
              <a:off x="3164" y="3168"/>
              <a:ext cx="4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4" name="Rectangle 196">
              <a:extLst>
                <a:ext uri="{FF2B5EF4-FFF2-40B4-BE49-F238E27FC236}">
                  <a16:creationId xmlns:a16="http://schemas.microsoft.com/office/drawing/2014/main" id="{65795FC3-40D5-84BC-73DF-52307A9821EF}"/>
                </a:ext>
              </a:extLst>
            </p:cNvPr>
            <p:cNvSpPr>
              <a:spLocks noChangeArrowheads="1"/>
            </p:cNvSpPr>
            <p:nvPr/>
          </p:nvSpPr>
          <p:spPr bwMode="auto">
            <a:xfrm>
              <a:off x="3590" y="31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5" name="Rectangle 197">
              <a:extLst>
                <a:ext uri="{FF2B5EF4-FFF2-40B4-BE49-F238E27FC236}">
                  <a16:creationId xmlns:a16="http://schemas.microsoft.com/office/drawing/2014/main" id="{11683D5D-38ED-4D4D-BD3C-48D0BF7B68AD}"/>
                </a:ext>
              </a:extLst>
            </p:cNvPr>
            <p:cNvSpPr>
              <a:spLocks noChangeArrowheads="1"/>
            </p:cNvSpPr>
            <p:nvPr/>
          </p:nvSpPr>
          <p:spPr bwMode="auto">
            <a:xfrm>
              <a:off x="3590" y="316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6" name="Rectangle 198">
              <a:extLst>
                <a:ext uri="{FF2B5EF4-FFF2-40B4-BE49-F238E27FC236}">
                  <a16:creationId xmlns:a16="http://schemas.microsoft.com/office/drawing/2014/main" id="{5AFCC6B0-D7E3-06CF-A08A-6C2634BAB2ED}"/>
                </a:ext>
              </a:extLst>
            </p:cNvPr>
            <p:cNvSpPr>
              <a:spLocks noChangeArrowheads="1"/>
            </p:cNvSpPr>
            <p:nvPr/>
          </p:nvSpPr>
          <p:spPr bwMode="auto">
            <a:xfrm>
              <a:off x="1793" y="3174"/>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7" name="Rectangle 199">
              <a:extLst>
                <a:ext uri="{FF2B5EF4-FFF2-40B4-BE49-F238E27FC236}">
                  <a16:creationId xmlns:a16="http://schemas.microsoft.com/office/drawing/2014/main" id="{23F90080-485A-0EA7-C562-82FCCC2F73BA}"/>
                </a:ext>
              </a:extLst>
            </p:cNvPr>
            <p:cNvSpPr>
              <a:spLocks noChangeArrowheads="1"/>
            </p:cNvSpPr>
            <p:nvPr/>
          </p:nvSpPr>
          <p:spPr bwMode="auto">
            <a:xfrm>
              <a:off x="2079" y="3174"/>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8" name="Rectangle 200">
              <a:extLst>
                <a:ext uri="{FF2B5EF4-FFF2-40B4-BE49-F238E27FC236}">
                  <a16:creationId xmlns:a16="http://schemas.microsoft.com/office/drawing/2014/main" id="{5DC6402C-8B40-FF02-B231-2E5028231B42}"/>
                </a:ext>
              </a:extLst>
            </p:cNvPr>
            <p:cNvSpPr>
              <a:spLocks noChangeArrowheads="1"/>
            </p:cNvSpPr>
            <p:nvPr/>
          </p:nvSpPr>
          <p:spPr bwMode="auto">
            <a:xfrm>
              <a:off x="2420" y="3174"/>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89" name="Rectangle 201">
              <a:extLst>
                <a:ext uri="{FF2B5EF4-FFF2-40B4-BE49-F238E27FC236}">
                  <a16:creationId xmlns:a16="http://schemas.microsoft.com/office/drawing/2014/main" id="{7FB9143A-B63C-046E-1D31-F1A509A66D86}"/>
                </a:ext>
              </a:extLst>
            </p:cNvPr>
            <p:cNvSpPr>
              <a:spLocks noChangeArrowheads="1"/>
            </p:cNvSpPr>
            <p:nvPr/>
          </p:nvSpPr>
          <p:spPr bwMode="auto">
            <a:xfrm>
              <a:off x="2726" y="3174"/>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90" name="Rectangle 202">
              <a:extLst>
                <a:ext uri="{FF2B5EF4-FFF2-40B4-BE49-F238E27FC236}">
                  <a16:creationId xmlns:a16="http://schemas.microsoft.com/office/drawing/2014/main" id="{89684FBA-EC30-A7D3-0A74-F3E42C0C2651}"/>
                </a:ext>
              </a:extLst>
            </p:cNvPr>
            <p:cNvSpPr>
              <a:spLocks noChangeArrowheads="1"/>
            </p:cNvSpPr>
            <p:nvPr/>
          </p:nvSpPr>
          <p:spPr bwMode="auto">
            <a:xfrm>
              <a:off x="3158" y="3174"/>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91" name="Rectangle 203">
              <a:extLst>
                <a:ext uri="{FF2B5EF4-FFF2-40B4-BE49-F238E27FC236}">
                  <a16:creationId xmlns:a16="http://schemas.microsoft.com/office/drawing/2014/main" id="{84AAED6B-DD07-5820-8952-1DC8E9EE9474}"/>
                </a:ext>
              </a:extLst>
            </p:cNvPr>
            <p:cNvSpPr>
              <a:spLocks noChangeArrowheads="1"/>
            </p:cNvSpPr>
            <p:nvPr/>
          </p:nvSpPr>
          <p:spPr bwMode="auto">
            <a:xfrm>
              <a:off x="3590" y="3174"/>
              <a:ext cx="5"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92" name="Rectangle 204">
              <a:extLst>
                <a:ext uri="{FF2B5EF4-FFF2-40B4-BE49-F238E27FC236}">
                  <a16:creationId xmlns:a16="http://schemas.microsoft.com/office/drawing/2014/main" id="{5EB4D042-B11E-D5D4-364C-09319592C4AB}"/>
                </a:ext>
              </a:extLst>
            </p:cNvPr>
            <p:cNvSpPr>
              <a:spLocks noChangeArrowheads="1"/>
            </p:cNvSpPr>
            <p:nvPr/>
          </p:nvSpPr>
          <p:spPr bwMode="auto">
            <a:xfrm>
              <a:off x="1842" y="3285"/>
              <a:ext cx="162"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Factor A</a:t>
              </a:r>
              <a:endParaRPr lang="en-US" altLang="en-US" sz="2500">
                <a:latin typeface="Arial" panose="020B0604020202020204" pitchFamily="34" charset="0"/>
              </a:endParaRPr>
            </a:p>
          </p:txBody>
        </p:sp>
        <p:sp>
          <p:nvSpPr>
            <p:cNvPr id="524493" name="Rectangle 205">
              <a:extLst>
                <a:ext uri="{FF2B5EF4-FFF2-40B4-BE49-F238E27FC236}">
                  <a16:creationId xmlns:a16="http://schemas.microsoft.com/office/drawing/2014/main" id="{5E3C067B-6277-D75D-B6C0-76E337ABE331}"/>
                </a:ext>
              </a:extLst>
            </p:cNvPr>
            <p:cNvSpPr>
              <a:spLocks noChangeArrowheads="1"/>
            </p:cNvSpPr>
            <p:nvPr/>
          </p:nvSpPr>
          <p:spPr bwMode="auto">
            <a:xfrm>
              <a:off x="2034" y="3285"/>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94" name="Rectangle 206">
              <a:extLst>
                <a:ext uri="{FF2B5EF4-FFF2-40B4-BE49-F238E27FC236}">
                  <a16:creationId xmlns:a16="http://schemas.microsoft.com/office/drawing/2014/main" id="{7B7B3B44-A0D6-E30F-6409-B8550A69C855}"/>
                </a:ext>
              </a:extLst>
            </p:cNvPr>
            <p:cNvSpPr>
              <a:spLocks noChangeArrowheads="1"/>
            </p:cNvSpPr>
            <p:nvPr/>
          </p:nvSpPr>
          <p:spPr bwMode="auto">
            <a:xfrm>
              <a:off x="2102" y="3286"/>
              <a:ext cx="12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SSA = </a:t>
              </a:r>
              <a:endParaRPr lang="en-US" altLang="en-US" sz="2500">
                <a:latin typeface="Arial" panose="020B0604020202020204" pitchFamily="34" charset="0"/>
              </a:endParaRPr>
            </a:p>
          </p:txBody>
        </p:sp>
        <p:sp>
          <p:nvSpPr>
            <p:cNvPr id="524495" name="Rectangle 207">
              <a:extLst>
                <a:ext uri="{FF2B5EF4-FFF2-40B4-BE49-F238E27FC236}">
                  <a16:creationId xmlns:a16="http://schemas.microsoft.com/office/drawing/2014/main" id="{CBE36D58-2DDA-803A-63FC-808577486C29}"/>
                </a:ext>
              </a:extLst>
            </p:cNvPr>
            <p:cNvSpPr>
              <a:spLocks noChangeArrowheads="1"/>
            </p:cNvSpPr>
            <p:nvPr/>
          </p:nvSpPr>
          <p:spPr bwMode="auto">
            <a:xfrm>
              <a:off x="2251" y="328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496" name="Rectangle 208">
              <a:extLst>
                <a:ext uri="{FF2B5EF4-FFF2-40B4-BE49-F238E27FC236}">
                  <a16:creationId xmlns:a16="http://schemas.microsoft.com/office/drawing/2014/main" id="{0B74D6FB-4603-68F9-1DDF-69B708961159}"/>
                </a:ext>
              </a:extLst>
            </p:cNvPr>
            <p:cNvSpPr>
              <a:spLocks noChangeArrowheads="1"/>
            </p:cNvSpPr>
            <p:nvPr/>
          </p:nvSpPr>
          <p:spPr bwMode="auto">
            <a:xfrm>
              <a:off x="2443" y="328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t>
              </a:r>
              <a:endParaRPr lang="en-US" altLang="en-US" sz="2500">
                <a:latin typeface="Arial" panose="020B0604020202020204" pitchFamily="34" charset="0"/>
              </a:endParaRPr>
            </a:p>
          </p:txBody>
        </p:sp>
        <p:sp>
          <p:nvSpPr>
            <p:cNvPr id="524497" name="Rectangle 209">
              <a:extLst>
                <a:ext uri="{FF2B5EF4-FFF2-40B4-BE49-F238E27FC236}">
                  <a16:creationId xmlns:a16="http://schemas.microsoft.com/office/drawing/2014/main" id="{32D979A8-D039-6C24-64B0-DAC1C14A92D2}"/>
                </a:ext>
              </a:extLst>
            </p:cNvPr>
            <p:cNvSpPr>
              <a:spLocks noChangeArrowheads="1"/>
            </p:cNvSpPr>
            <p:nvPr/>
          </p:nvSpPr>
          <p:spPr bwMode="auto">
            <a:xfrm>
              <a:off x="2456" y="3306"/>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24498" name="Rectangle 210">
              <a:extLst>
                <a:ext uri="{FF2B5EF4-FFF2-40B4-BE49-F238E27FC236}">
                  <a16:creationId xmlns:a16="http://schemas.microsoft.com/office/drawing/2014/main" id="{DA928263-AEF8-8D15-0E34-651AA9AD59CD}"/>
                </a:ext>
              </a:extLst>
            </p:cNvPr>
            <p:cNvSpPr>
              <a:spLocks noChangeArrowheads="1"/>
            </p:cNvSpPr>
            <p:nvPr/>
          </p:nvSpPr>
          <p:spPr bwMode="auto">
            <a:xfrm>
              <a:off x="2478" y="3286"/>
              <a:ext cx="9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 m </a:t>
              </a:r>
              <a:endParaRPr lang="en-US" altLang="en-US" sz="2500">
                <a:latin typeface="Arial" panose="020B0604020202020204" pitchFamily="34" charset="0"/>
              </a:endParaRPr>
            </a:p>
          </p:txBody>
        </p:sp>
        <p:sp>
          <p:nvSpPr>
            <p:cNvPr id="524499" name="Rectangle 211">
              <a:extLst>
                <a:ext uri="{FF2B5EF4-FFF2-40B4-BE49-F238E27FC236}">
                  <a16:creationId xmlns:a16="http://schemas.microsoft.com/office/drawing/2014/main" id="{FF540937-D33D-2313-53A6-9BB0EBF45829}"/>
                </a:ext>
              </a:extLst>
            </p:cNvPr>
            <p:cNvSpPr>
              <a:spLocks noChangeArrowheads="1"/>
            </p:cNvSpPr>
            <p:nvPr/>
          </p:nvSpPr>
          <p:spPr bwMode="auto">
            <a:xfrm>
              <a:off x="2584" y="3286"/>
              <a:ext cx="1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4500" name="Rectangle 212">
              <a:extLst>
                <a:ext uri="{FF2B5EF4-FFF2-40B4-BE49-F238E27FC236}">
                  <a16:creationId xmlns:a16="http://schemas.microsoft.com/office/drawing/2014/main" id="{F24C18F1-6B77-D260-85E0-1C5934AF6536}"/>
                </a:ext>
              </a:extLst>
            </p:cNvPr>
            <p:cNvSpPr>
              <a:spLocks noChangeArrowheads="1"/>
            </p:cNvSpPr>
            <p:nvPr/>
          </p:nvSpPr>
          <p:spPr bwMode="auto">
            <a:xfrm>
              <a:off x="2600" y="3286"/>
              <a:ext cx="7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1 = </a:t>
              </a:r>
              <a:endParaRPr lang="en-US" altLang="en-US" sz="2500">
                <a:latin typeface="Arial" panose="020B0604020202020204" pitchFamily="34" charset="0"/>
              </a:endParaRPr>
            </a:p>
          </p:txBody>
        </p:sp>
        <p:sp>
          <p:nvSpPr>
            <p:cNvPr id="524501" name="Rectangle 213">
              <a:extLst>
                <a:ext uri="{FF2B5EF4-FFF2-40B4-BE49-F238E27FC236}">
                  <a16:creationId xmlns:a16="http://schemas.microsoft.com/office/drawing/2014/main" id="{A12A4A39-2EDA-D5A2-DDD9-5ECA2CEAC65A}"/>
                </a:ext>
              </a:extLst>
            </p:cNvPr>
            <p:cNvSpPr>
              <a:spLocks noChangeArrowheads="1"/>
            </p:cNvSpPr>
            <p:nvPr/>
          </p:nvSpPr>
          <p:spPr bwMode="auto">
            <a:xfrm>
              <a:off x="2693" y="328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02" name="Rectangle 214">
              <a:extLst>
                <a:ext uri="{FF2B5EF4-FFF2-40B4-BE49-F238E27FC236}">
                  <a16:creationId xmlns:a16="http://schemas.microsoft.com/office/drawing/2014/main" id="{356D95B1-9F60-7882-176C-E1561C800FD3}"/>
                </a:ext>
              </a:extLst>
            </p:cNvPr>
            <p:cNvSpPr>
              <a:spLocks noChangeArrowheads="1"/>
            </p:cNvSpPr>
            <p:nvPr/>
          </p:nvSpPr>
          <p:spPr bwMode="auto">
            <a:xfrm>
              <a:off x="2748" y="3286"/>
              <a:ext cx="23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MSA = SSA/f</a:t>
              </a:r>
              <a:endParaRPr lang="en-US" altLang="en-US" sz="2500">
                <a:latin typeface="Arial" panose="020B0604020202020204" pitchFamily="34" charset="0"/>
              </a:endParaRPr>
            </a:p>
          </p:txBody>
        </p:sp>
        <p:sp>
          <p:nvSpPr>
            <p:cNvPr id="524503" name="Rectangle 215">
              <a:extLst>
                <a:ext uri="{FF2B5EF4-FFF2-40B4-BE49-F238E27FC236}">
                  <a16:creationId xmlns:a16="http://schemas.microsoft.com/office/drawing/2014/main" id="{E65E3C9C-5D09-E920-A329-C9491457FC2F}"/>
                </a:ext>
              </a:extLst>
            </p:cNvPr>
            <p:cNvSpPr>
              <a:spLocks noChangeArrowheads="1"/>
            </p:cNvSpPr>
            <p:nvPr/>
          </p:nvSpPr>
          <p:spPr bwMode="auto">
            <a:xfrm>
              <a:off x="3026" y="3306"/>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24504" name="Rectangle 216">
              <a:extLst>
                <a:ext uri="{FF2B5EF4-FFF2-40B4-BE49-F238E27FC236}">
                  <a16:creationId xmlns:a16="http://schemas.microsoft.com/office/drawing/2014/main" id="{896D430A-9480-BD1F-78A1-90E48FDCB17C}"/>
                </a:ext>
              </a:extLst>
            </p:cNvPr>
            <p:cNvSpPr>
              <a:spLocks noChangeArrowheads="1"/>
            </p:cNvSpPr>
            <p:nvPr/>
          </p:nvSpPr>
          <p:spPr bwMode="auto">
            <a:xfrm>
              <a:off x="3048" y="3286"/>
              <a:ext cx="4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 </a:t>
              </a:r>
              <a:endParaRPr lang="en-US" altLang="en-US" sz="2500">
                <a:latin typeface="Arial" panose="020B0604020202020204" pitchFamily="34" charset="0"/>
              </a:endParaRPr>
            </a:p>
          </p:txBody>
        </p:sp>
        <p:sp>
          <p:nvSpPr>
            <p:cNvPr id="524505" name="Rectangle 217">
              <a:extLst>
                <a:ext uri="{FF2B5EF4-FFF2-40B4-BE49-F238E27FC236}">
                  <a16:creationId xmlns:a16="http://schemas.microsoft.com/office/drawing/2014/main" id="{F97871AE-9015-2B7F-7663-D57AEA81D919}"/>
                </a:ext>
              </a:extLst>
            </p:cNvPr>
            <p:cNvSpPr>
              <a:spLocks noChangeArrowheads="1"/>
            </p:cNvSpPr>
            <p:nvPr/>
          </p:nvSpPr>
          <p:spPr bwMode="auto">
            <a:xfrm>
              <a:off x="3102" y="328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06" name="Rectangle 218">
              <a:extLst>
                <a:ext uri="{FF2B5EF4-FFF2-40B4-BE49-F238E27FC236}">
                  <a16:creationId xmlns:a16="http://schemas.microsoft.com/office/drawing/2014/main" id="{ED8CA7E0-D898-29A7-0234-F5868DABE569}"/>
                </a:ext>
              </a:extLst>
            </p:cNvPr>
            <p:cNvSpPr>
              <a:spLocks noChangeArrowheads="1"/>
            </p:cNvSpPr>
            <p:nvPr/>
          </p:nvSpPr>
          <p:spPr bwMode="auto">
            <a:xfrm>
              <a:off x="2748" y="3340"/>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07" name="Rectangle 219">
              <a:extLst>
                <a:ext uri="{FF2B5EF4-FFF2-40B4-BE49-F238E27FC236}">
                  <a16:creationId xmlns:a16="http://schemas.microsoft.com/office/drawing/2014/main" id="{7D4B423E-7487-3E78-07D9-06060A23ADFE}"/>
                </a:ext>
              </a:extLst>
            </p:cNvPr>
            <p:cNvSpPr>
              <a:spLocks noChangeArrowheads="1"/>
            </p:cNvSpPr>
            <p:nvPr/>
          </p:nvSpPr>
          <p:spPr bwMode="auto">
            <a:xfrm>
              <a:off x="3181" y="3286"/>
              <a:ext cx="13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 = MS</a:t>
              </a:r>
              <a:endParaRPr lang="en-US" altLang="en-US" sz="2500">
                <a:latin typeface="Arial" panose="020B0604020202020204" pitchFamily="34" charset="0"/>
              </a:endParaRPr>
            </a:p>
          </p:txBody>
        </p:sp>
        <p:sp>
          <p:nvSpPr>
            <p:cNvPr id="524508" name="Rectangle 220">
              <a:extLst>
                <a:ext uri="{FF2B5EF4-FFF2-40B4-BE49-F238E27FC236}">
                  <a16:creationId xmlns:a16="http://schemas.microsoft.com/office/drawing/2014/main" id="{47BB8D6A-84A8-3351-25D1-406069FBB413}"/>
                </a:ext>
              </a:extLst>
            </p:cNvPr>
            <p:cNvSpPr>
              <a:spLocks noChangeArrowheads="1"/>
            </p:cNvSpPr>
            <p:nvPr/>
          </p:nvSpPr>
          <p:spPr bwMode="auto">
            <a:xfrm>
              <a:off x="3335" y="3286"/>
              <a:ext cx="16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A/MSe = </a:t>
              </a:r>
              <a:endParaRPr lang="en-US" altLang="en-US" sz="2500">
                <a:latin typeface="Arial" panose="020B0604020202020204" pitchFamily="34" charset="0"/>
              </a:endParaRPr>
            </a:p>
          </p:txBody>
        </p:sp>
        <p:sp>
          <p:nvSpPr>
            <p:cNvPr id="524509" name="Rectangle 221">
              <a:extLst>
                <a:ext uri="{FF2B5EF4-FFF2-40B4-BE49-F238E27FC236}">
                  <a16:creationId xmlns:a16="http://schemas.microsoft.com/office/drawing/2014/main" id="{B4121C48-A571-59E5-D477-1645F0A1EB7F}"/>
                </a:ext>
              </a:extLst>
            </p:cNvPr>
            <p:cNvSpPr>
              <a:spLocks noChangeArrowheads="1"/>
            </p:cNvSpPr>
            <p:nvPr/>
          </p:nvSpPr>
          <p:spPr bwMode="auto">
            <a:xfrm>
              <a:off x="3531" y="328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10" name="Rectangle 222">
              <a:extLst>
                <a:ext uri="{FF2B5EF4-FFF2-40B4-BE49-F238E27FC236}">
                  <a16:creationId xmlns:a16="http://schemas.microsoft.com/office/drawing/2014/main" id="{13168919-79B5-3C7C-7E4A-F1AF79E7FD9B}"/>
                </a:ext>
              </a:extLst>
            </p:cNvPr>
            <p:cNvSpPr>
              <a:spLocks noChangeArrowheads="1"/>
            </p:cNvSpPr>
            <p:nvPr/>
          </p:nvSpPr>
          <p:spPr bwMode="auto">
            <a:xfrm>
              <a:off x="1793" y="3282"/>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1" name="Rectangle 223">
              <a:extLst>
                <a:ext uri="{FF2B5EF4-FFF2-40B4-BE49-F238E27FC236}">
                  <a16:creationId xmlns:a16="http://schemas.microsoft.com/office/drawing/2014/main" id="{F861B720-DCFC-DB0E-BB65-786FAC17110F}"/>
                </a:ext>
              </a:extLst>
            </p:cNvPr>
            <p:cNvSpPr>
              <a:spLocks noChangeArrowheads="1"/>
            </p:cNvSpPr>
            <p:nvPr/>
          </p:nvSpPr>
          <p:spPr bwMode="auto">
            <a:xfrm>
              <a:off x="1799" y="3282"/>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2" name="Rectangle 224">
              <a:extLst>
                <a:ext uri="{FF2B5EF4-FFF2-40B4-BE49-F238E27FC236}">
                  <a16:creationId xmlns:a16="http://schemas.microsoft.com/office/drawing/2014/main" id="{2B657650-FAF4-2B07-7C44-214463671C67}"/>
                </a:ext>
              </a:extLst>
            </p:cNvPr>
            <p:cNvSpPr>
              <a:spLocks noChangeArrowheads="1"/>
            </p:cNvSpPr>
            <p:nvPr/>
          </p:nvSpPr>
          <p:spPr bwMode="auto">
            <a:xfrm>
              <a:off x="2079" y="328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3" name="Rectangle 225">
              <a:extLst>
                <a:ext uri="{FF2B5EF4-FFF2-40B4-BE49-F238E27FC236}">
                  <a16:creationId xmlns:a16="http://schemas.microsoft.com/office/drawing/2014/main" id="{37FBA5D4-0BCD-E397-77E3-4AAE3560419D}"/>
                </a:ext>
              </a:extLst>
            </p:cNvPr>
            <p:cNvSpPr>
              <a:spLocks noChangeArrowheads="1"/>
            </p:cNvSpPr>
            <p:nvPr/>
          </p:nvSpPr>
          <p:spPr bwMode="auto">
            <a:xfrm>
              <a:off x="2082" y="3282"/>
              <a:ext cx="33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4" name="Rectangle 226">
              <a:extLst>
                <a:ext uri="{FF2B5EF4-FFF2-40B4-BE49-F238E27FC236}">
                  <a16:creationId xmlns:a16="http://schemas.microsoft.com/office/drawing/2014/main" id="{3DB2C0F1-E4CF-D8E0-7A30-94EC15E778A4}"/>
                </a:ext>
              </a:extLst>
            </p:cNvPr>
            <p:cNvSpPr>
              <a:spLocks noChangeArrowheads="1"/>
            </p:cNvSpPr>
            <p:nvPr/>
          </p:nvSpPr>
          <p:spPr bwMode="auto">
            <a:xfrm>
              <a:off x="2420" y="328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5" name="Rectangle 227">
              <a:extLst>
                <a:ext uri="{FF2B5EF4-FFF2-40B4-BE49-F238E27FC236}">
                  <a16:creationId xmlns:a16="http://schemas.microsoft.com/office/drawing/2014/main" id="{97D02937-F329-1C6C-3B53-DA23B6703CB8}"/>
                </a:ext>
              </a:extLst>
            </p:cNvPr>
            <p:cNvSpPr>
              <a:spLocks noChangeArrowheads="1"/>
            </p:cNvSpPr>
            <p:nvPr/>
          </p:nvSpPr>
          <p:spPr bwMode="auto">
            <a:xfrm>
              <a:off x="2423" y="3282"/>
              <a:ext cx="30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6" name="Rectangle 228">
              <a:extLst>
                <a:ext uri="{FF2B5EF4-FFF2-40B4-BE49-F238E27FC236}">
                  <a16:creationId xmlns:a16="http://schemas.microsoft.com/office/drawing/2014/main" id="{B9AB4919-AD4B-B769-23BB-3242EDAF8902}"/>
                </a:ext>
              </a:extLst>
            </p:cNvPr>
            <p:cNvSpPr>
              <a:spLocks noChangeArrowheads="1"/>
            </p:cNvSpPr>
            <p:nvPr/>
          </p:nvSpPr>
          <p:spPr bwMode="auto">
            <a:xfrm>
              <a:off x="2726" y="328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7" name="Rectangle 229">
              <a:extLst>
                <a:ext uri="{FF2B5EF4-FFF2-40B4-BE49-F238E27FC236}">
                  <a16:creationId xmlns:a16="http://schemas.microsoft.com/office/drawing/2014/main" id="{6EF2CFC7-A36F-7CFB-3F56-3AE79F7ACD62}"/>
                </a:ext>
              </a:extLst>
            </p:cNvPr>
            <p:cNvSpPr>
              <a:spLocks noChangeArrowheads="1"/>
            </p:cNvSpPr>
            <p:nvPr/>
          </p:nvSpPr>
          <p:spPr bwMode="auto">
            <a:xfrm>
              <a:off x="2729" y="3282"/>
              <a:ext cx="42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8" name="Rectangle 230">
              <a:extLst>
                <a:ext uri="{FF2B5EF4-FFF2-40B4-BE49-F238E27FC236}">
                  <a16:creationId xmlns:a16="http://schemas.microsoft.com/office/drawing/2014/main" id="{EC0C560E-13A9-AAAB-5854-1C0903166E5D}"/>
                </a:ext>
              </a:extLst>
            </p:cNvPr>
            <p:cNvSpPr>
              <a:spLocks noChangeArrowheads="1"/>
            </p:cNvSpPr>
            <p:nvPr/>
          </p:nvSpPr>
          <p:spPr bwMode="auto">
            <a:xfrm>
              <a:off x="3158" y="328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19" name="Rectangle 231">
              <a:extLst>
                <a:ext uri="{FF2B5EF4-FFF2-40B4-BE49-F238E27FC236}">
                  <a16:creationId xmlns:a16="http://schemas.microsoft.com/office/drawing/2014/main" id="{793BAD86-20D1-99D6-0A5E-47A86250267A}"/>
                </a:ext>
              </a:extLst>
            </p:cNvPr>
            <p:cNvSpPr>
              <a:spLocks noChangeArrowheads="1"/>
            </p:cNvSpPr>
            <p:nvPr/>
          </p:nvSpPr>
          <p:spPr bwMode="auto">
            <a:xfrm>
              <a:off x="3161" y="3282"/>
              <a:ext cx="42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0" name="Rectangle 232">
              <a:extLst>
                <a:ext uri="{FF2B5EF4-FFF2-40B4-BE49-F238E27FC236}">
                  <a16:creationId xmlns:a16="http://schemas.microsoft.com/office/drawing/2014/main" id="{5E33CC6F-A525-2E57-2A6F-1CDBD7073785}"/>
                </a:ext>
              </a:extLst>
            </p:cNvPr>
            <p:cNvSpPr>
              <a:spLocks noChangeArrowheads="1"/>
            </p:cNvSpPr>
            <p:nvPr/>
          </p:nvSpPr>
          <p:spPr bwMode="auto">
            <a:xfrm>
              <a:off x="3590" y="3282"/>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1" name="Rectangle 233">
              <a:extLst>
                <a:ext uri="{FF2B5EF4-FFF2-40B4-BE49-F238E27FC236}">
                  <a16:creationId xmlns:a16="http://schemas.microsoft.com/office/drawing/2014/main" id="{47068A8A-DB6B-EC8F-C214-EEBDBA108CCC}"/>
                </a:ext>
              </a:extLst>
            </p:cNvPr>
            <p:cNvSpPr>
              <a:spLocks noChangeArrowheads="1"/>
            </p:cNvSpPr>
            <p:nvPr/>
          </p:nvSpPr>
          <p:spPr bwMode="auto">
            <a:xfrm>
              <a:off x="1793" y="328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2" name="Rectangle 234">
              <a:extLst>
                <a:ext uri="{FF2B5EF4-FFF2-40B4-BE49-F238E27FC236}">
                  <a16:creationId xmlns:a16="http://schemas.microsoft.com/office/drawing/2014/main" id="{A4338C5F-03BB-F2F1-8821-8E91AD99FC43}"/>
                </a:ext>
              </a:extLst>
            </p:cNvPr>
            <p:cNvSpPr>
              <a:spLocks noChangeArrowheads="1"/>
            </p:cNvSpPr>
            <p:nvPr/>
          </p:nvSpPr>
          <p:spPr bwMode="auto">
            <a:xfrm>
              <a:off x="2079" y="328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3" name="Rectangle 235">
              <a:extLst>
                <a:ext uri="{FF2B5EF4-FFF2-40B4-BE49-F238E27FC236}">
                  <a16:creationId xmlns:a16="http://schemas.microsoft.com/office/drawing/2014/main" id="{E89BEBC4-4883-DDF8-EA6D-90008DAA88E7}"/>
                </a:ext>
              </a:extLst>
            </p:cNvPr>
            <p:cNvSpPr>
              <a:spLocks noChangeArrowheads="1"/>
            </p:cNvSpPr>
            <p:nvPr/>
          </p:nvSpPr>
          <p:spPr bwMode="auto">
            <a:xfrm>
              <a:off x="2420" y="328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4" name="Rectangle 236">
              <a:extLst>
                <a:ext uri="{FF2B5EF4-FFF2-40B4-BE49-F238E27FC236}">
                  <a16:creationId xmlns:a16="http://schemas.microsoft.com/office/drawing/2014/main" id="{49B15C13-CEBA-B29A-5BA1-2DD995A93844}"/>
                </a:ext>
              </a:extLst>
            </p:cNvPr>
            <p:cNvSpPr>
              <a:spLocks noChangeArrowheads="1"/>
            </p:cNvSpPr>
            <p:nvPr/>
          </p:nvSpPr>
          <p:spPr bwMode="auto">
            <a:xfrm>
              <a:off x="2726" y="328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5" name="Rectangle 237">
              <a:extLst>
                <a:ext uri="{FF2B5EF4-FFF2-40B4-BE49-F238E27FC236}">
                  <a16:creationId xmlns:a16="http://schemas.microsoft.com/office/drawing/2014/main" id="{585D770F-A9D4-BC86-B899-BFFEA19708A4}"/>
                </a:ext>
              </a:extLst>
            </p:cNvPr>
            <p:cNvSpPr>
              <a:spLocks noChangeArrowheads="1"/>
            </p:cNvSpPr>
            <p:nvPr/>
          </p:nvSpPr>
          <p:spPr bwMode="auto">
            <a:xfrm>
              <a:off x="3158" y="328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6" name="Rectangle 238">
              <a:extLst>
                <a:ext uri="{FF2B5EF4-FFF2-40B4-BE49-F238E27FC236}">
                  <a16:creationId xmlns:a16="http://schemas.microsoft.com/office/drawing/2014/main" id="{39DA106F-8433-A4B3-2CF5-A8C434464E9A}"/>
                </a:ext>
              </a:extLst>
            </p:cNvPr>
            <p:cNvSpPr>
              <a:spLocks noChangeArrowheads="1"/>
            </p:cNvSpPr>
            <p:nvPr/>
          </p:nvSpPr>
          <p:spPr bwMode="auto">
            <a:xfrm>
              <a:off x="3590" y="3285"/>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27" name="Rectangle 239">
              <a:extLst>
                <a:ext uri="{FF2B5EF4-FFF2-40B4-BE49-F238E27FC236}">
                  <a16:creationId xmlns:a16="http://schemas.microsoft.com/office/drawing/2014/main" id="{4CB4779E-8498-9B86-2211-ED0812A3FB26}"/>
                </a:ext>
              </a:extLst>
            </p:cNvPr>
            <p:cNvSpPr>
              <a:spLocks noChangeArrowheads="1"/>
            </p:cNvSpPr>
            <p:nvPr/>
          </p:nvSpPr>
          <p:spPr bwMode="auto">
            <a:xfrm>
              <a:off x="1880" y="3400"/>
              <a:ext cx="98"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Error</a:t>
              </a:r>
              <a:endParaRPr lang="en-US" altLang="en-US" sz="2500">
                <a:latin typeface="Arial" panose="020B0604020202020204" pitchFamily="34" charset="0"/>
              </a:endParaRPr>
            </a:p>
          </p:txBody>
        </p:sp>
        <p:sp>
          <p:nvSpPr>
            <p:cNvPr id="524528" name="Rectangle 240">
              <a:extLst>
                <a:ext uri="{FF2B5EF4-FFF2-40B4-BE49-F238E27FC236}">
                  <a16:creationId xmlns:a16="http://schemas.microsoft.com/office/drawing/2014/main" id="{E353CD6E-5D19-7015-7F50-FC51C9FB98B1}"/>
                </a:ext>
              </a:extLst>
            </p:cNvPr>
            <p:cNvSpPr>
              <a:spLocks noChangeArrowheads="1"/>
            </p:cNvSpPr>
            <p:nvPr/>
          </p:nvSpPr>
          <p:spPr bwMode="auto">
            <a:xfrm>
              <a:off x="1996" y="3400"/>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29" name="Rectangle 241">
              <a:extLst>
                <a:ext uri="{FF2B5EF4-FFF2-40B4-BE49-F238E27FC236}">
                  <a16:creationId xmlns:a16="http://schemas.microsoft.com/office/drawing/2014/main" id="{50134119-21AF-7F4C-5866-683B1D267E78}"/>
                </a:ext>
              </a:extLst>
            </p:cNvPr>
            <p:cNvSpPr>
              <a:spLocks noChangeArrowheads="1"/>
            </p:cNvSpPr>
            <p:nvPr/>
          </p:nvSpPr>
          <p:spPr bwMode="auto">
            <a:xfrm>
              <a:off x="2102" y="3401"/>
              <a:ext cx="110"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SSe =</a:t>
              </a:r>
              <a:endParaRPr lang="en-US" altLang="en-US" sz="2500">
                <a:latin typeface="Arial" panose="020B0604020202020204" pitchFamily="34" charset="0"/>
              </a:endParaRPr>
            </a:p>
          </p:txBody>
        </p:sp>
        <p:sp>
          <p:nvSpPr>
            <p:cNvPr id="524530" name="Rectangle 242">
              <a:extLst>
                <a:ext uri="{FF2B5EF4-FFF2-40B4-BE49-F238E27FC236}">
                  <a16:creationId xmlns:a16="http://schemas.microsoft.com/office/drawing/2014/main" id="{DE5C6C8B-8FEE-A473-7253-26F494CFAFA9}"/>
                </a:ext>
              </a:extLst>
            </p:cNvPr>
            <p:cNvSpPr>
              <a:spLocks noChangeArrowheads="1"/>
            </p:cNvSpPr>
            <p:nvPr/>
          </p:nvSpPr>
          <p:spPr bwMode="auto">
            <a:xfrm>
              <a:off x="2232"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31" name="Rectangle 243">
              <a:extLst>
                <a:ext uri="{FF2B5EF4-FFF2-40B4-BE49-F238E27FC236}">
                  <a16:creationId xmlns:a16="http://schemas.microsoft.com/office/drawing/2014/main" id="{E7FFDEB2-26DD-4781-FDAE-E6837F2CCD05}"/>
                </a:ext>
              </a:extLst>
            </p:cNvPr>
            <p:cNvSpPr>
              <a:spLocks noChangeArrowheads="1"/>
            </p:cNvSpPr>
            <p:nvPr/>
          </p:nvSpPr>
          <p:spPr bwMode="auto">
            <a:xfrm>
              <a:off x="2443"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t>
              </a:r>
              <a:endParaRPr lang="en-US" altLang="en-US" sz="2500">
                <a:latin typeface="Arial" panose="020B0604020202020204" pitchFamily="34" charset="0"/>
              </a:endParaRPr>
            </a:p>
          </p:txBody>
        </p:sp>
        <p:sp>
          <p:nvSpPr>
            <p:cNvPr id="524532" name="Rectangle 244">
              <a:extLst>
                <a:ext uri="{FF2B5EF4-FFF2-40B4-BE49-F238E27FC236}">
                  <a16:creationId xmlns:a16="http://schemas.microsoft.com/office/drawing/2014/main" id="{113240EF-EF00-C50E-1323-D1E1950E6D8E}"/>
                </a:ext>
              </a:extLst>
            </p:cNvPr>
            <p:cNvSpPr>
              <a:spLocks noChangeArrowheads="1"/>
            </p:cNvSpPr>
            <p:nvPr/>
          </p:nvSpPr>
          <p:spPr bwMode="auto">
            <a:xfrm>
              <a:off x="2457" y="3421"/>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500">
                <a:latin typeface="Arial" panose="020B0604020202020204" pitchFamily="34" charset="0"/>
              </a:endParaRPr>
            </a:p>
          </p:txBody>
        </p:sp>
        <p:sp>
          <p:nvSpPr>
            <p:cNvPr id="524533" name="Rectangle 245">
              <a:extLst>
                <a:ext uri="{FF2B5EF4-FFF2-40B4-BE49-F238E27FC236}">
                  <a16:creationId xmlns:a16="http://schemas.microsoft.com/office/drawing/2014/main" id="{D47A0D64-A665-6168-FB01-6BCCB0D88DF8}"/>
                </a:ext>
              </a:extLst>
            </p:cNvPr>
            <p:cNvSpPr>
              <a:spLocks noChangeArrowheads="1"/>
            </p:cNvSpPr>
            <p:nvPr/>
          </p:nvSpPr>
          <p:spPr bwMode="auto">
            <a:xfrm>
              <a:off x="2474" y="3401"/>
              <a:ext cx="68"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 n</a:t>
              </a:r>
              <a:endParaRPr lang="en-US" altLang="en-US" sz="2500">
                <a:latin typeface="Arial" panose="020B0604020202020204" pitchFamily="34" charset="0"/>
              </a:endParaRPr>
            </a:p>
          </p:txBody>
        </p:sp>
        <p:sp>
          <p:nvSpPr>
            <p:cNvPr id="524534" name="Rectangle 246">
              <a:extLst>
                <a:ext uri="{FF2B5EF4-FFF2-40B4-BE49-F238E27FC236}">
                  <a16:creationId xmlns:a16="http://schemas.microsoft.com/office/drawing/2014/main" id="{1575D1A2-3212-0ECE-3FF5-9124DDFB5853}"/>
                </a:ext>
              </a:extLst>
            </p:cNvPr>
            <p:cNvSpPr>
              <a:spLocks noChangeArrowheads="1"/>
            </p:cNvSpPr>
            <p:nvPr/>
          </p:nvSpPr>
          <p:spPr bwMode="auto">
            <a:xfrm>
              <a:off x="2554" y="3421"/>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500">
                <a:latin typeface="Arial" panose="020B0604020202020204" pitchFamily="34" charset="0"/>
              </a:endParaRPr>
            </a:p>
          </p:txBody>
        </p:sp>
        <p:sp>
          <p:nvSpPr>
            <p:cNvPr id="524535" name="Rectangle 247">
              <a:extLst>
                <a:ext uri="{FF2B5EF4-FFF2-40B4-BE49-F238E27FC236}">
                  <a16:creationId xmlns:a16="http://schemas.microsoft.com/office/drawing/2014/main" id="{56A6F2DE-4859-713A-AC0C-27300C476F8B}"/>
                </a:ext>
              </a:extLst>
            </p:cNvPr>
            <p:cNvSpPr>
              <a:spLocks noChangeArrowheads="1"/>
            </p:cNvSpPr>
            <p:nvPr/>
          </p:nvSpPr>
          <p:spPr bwMode="auto">
            <a:xfrm>
              <a:off x="2574"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36" name="Rectangle 248">
              <a:extLst>
                <a:ext uri="{FF2B5EF4-FFF2-40B4-BE49-F238E27FC236}">
                  <a16:creationId xmlns:a16="http://schemas.microsoft.com/office/drawing/2014/main" id="{AC9EB1D5-9B4D-BDE1-8120-11E618005162}"/>
                </a:ext>
              </a:extLst>
            </p:cNvPr>
            <p:cNvSpPr>
              <a:spLocks noChangeArrowheads="1"/>
            </p:cNvSpPr>
            <p:nvPr/>
          </p:nvSpPr>
          <p:spPr bwMode="auto">
            <a:xfrm>
              <a:off x="2587" y="3401"/>
              <a:ext cx="1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4537" name="Rectangle 249">
              <a:extLst>
                <a:ext uri="{FF2B5EF4-FFF2-40B4-BE49-F238E27FC236}">
                  <a16:creationId xmlns:a16="http://schemas.microsoft.com/office/drawing/2014/main" id="{4BE98FA4-E78C-9FA0-899E-0A9B15A134BF}"/>
                </a:ext>
              </a:extLst>
            </p:cNvPr>
            <p:cNvSpPr>
              <a:spLocks noChangeArrowheads="1"/>
            </p:cNvSpPr>
            <p:nvPr/>
          </p:nvSpPr>
          <p:spPr bwMode="auto">
            <a:xfrm>
              <a:off x="2603" y="3401"/>
              <a:ext cx="9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m = </a:t>
              </a:r>
              <a:endParaRPr lang="en-US" altLang="en-US" sz="2500">
                <a:latin typeface="Arial" panose="020B0604020202020204" pitchFamily="34" charset="0"/>
              </a:endParaRPr>
            </a:p>
          </p:txBody>
        </p:sp>
        <p:sp>
          <p:nvSpPr>
            <p:cNvPr id="524538" name="Rectangle 250">
              <a:extLst>
                <a:ext uri="{FF2B5EF4-FFF2-40B4-BE49-F238E27FC236}">
                  <a16:creationId xmlns:a16="http://schemas.microsoft.com/office/drawing/2014/main" id="{91BFA03D-33B9-176B-73FB-64FB7BEBDD70}"/>
                </a:ext>
              </a:extLst>
            </p:cNvPr>
            <p:cNvSpPr>
              <a:spLocks noChangeArrowheads="1"/>
            </p:cNvSpPr>
            <p:nvPr/>
          </p:nvSpPr>
          <p:spPr bwMode="auto">
            <a:xfrm>
              <a:off x="2709"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39" name="Rectangle 251">
              <a:extLst>
                <a:ext uri="{FF2B5EF4-FFF2-40B4-BE49-F238E27FC236}">
                  <a16:creationId xmlns:a16="http://schemas.microsoft.com/office/drawing/2014/main" id="{17D122E4-86DB-255F-165E-D2EF8670F72D}"/>
                </a:ext>
              </a:extLst>
            </p:cNvPr>
            <p:cNvSpPr>
              <a:spLocks noChangeArrowheads="1"/>
            </p:cNvSpPr>
            <p:nvPr/>
          </p:nvSpPr>
          <p:spPr bwMode="auto">
            <a:xfrm>
              <a:off x="2748" y="3401"/>
              <a:ext cx="22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MSe = SSe/f</a:t>
              </a:r>
              <a:endParaRPr lang="en-US" altLang="en-US" sz="2500">
                <a:latin typeface="Arial" panose="020B0604020202020204" pitchFamily="34" charset="0"/>
              </a:endParaRPr>
            </a:p>
          </p:txBody>
        </p:sp>
        <p:sp>
          <p:nvSpPr>
            <p:cNvPr id="524540" name="Rectangle 252">
              <a:extLst>
                <a:ext uri="{FF2B5EF4-FFF2-40B4-BE49-F238E27FC236}">
                  <a16:creationId xmlns:a16="http://schemas.microsoft.com/office/drawing/2014/main" id="{D12B9F10-ACAE-22F1-5085-D2A542D5A96F}"/>
                </a:ext>
              </a:extLst>
            </p:cNvPr>
            <p:cNvSpPr>
              <a:spLocks noChangeArrowheads="1"/>
            </p:cNvSpPr>
            <p:nvPr/>
          </p:nvSpPr>
          <p:spPr bwMode="auto">
            <a:xfrm>
              <a:off x="3016" y="3421"/>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500">
                <a:latin typeface="Arial" panose="020B0604020202020204" pitchFamily="34" charset="0"/>
              </a:endParaRPr>
            </a:p>
          </p:txBody>
        </p:sp>
        <p:sp>
          <p:nvSpPr>
            <p:cNvPr id="524541" name="Rectangle 253">
              <a:extLst>
                <a:ext uri="{FF2B5EF4-FFF2-40B4-BE49-F238E27FC236}">
                  <a16:creationId xmlns:a16="http://schemas.microsoft.com/office/drawing/2014/main" id="{5F1F9706-4798-F4A8-F7A0-B66B1B349C92}"/>
                </a:ext>
              </a:extLst>
            </p:cNvPr>
            <p:cNvSpPr>
              <a:spLocks noChangeArrowheads="1"/>
            </p:cNvSpPr>
            <p:nvPr/>
          </p:nvSpPr>
          <p:spPr bwMode="auto">
            <a:xfrm>
              <a:off x="3033" y="3401"/>
              <a:ext cx="4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 </a:t>
              </a:r>
              <a:endParaRPr lang="en-US" altLang="en-US" sz="2500">
                <a:latin typeface="Arial" panose="020B0604020202020204" pitchFamily="34" charset="0"/>
              </a:endParaRPr>
            </a:p>
          </p:txBody>
        </p:sp>
        <p:sp>
          <p:nvSpPr>
            <p:cNvPr id="524542" name="Rectangle 254">
              <a:extLst>
                <a:ext uri="{FF2B5EF4-FFF2-40B4-BE49-F238E27FC236}">
                  <a16:creationId xmlns:a16="http://schemas.microsoft.com/office/drawing/2014/main" id="{A888B790-62C9-12AC-5A48-9B4098379F16}"/>
                </a:ext>
              </a:extLst>
            </p:cNvPr>
            <p:cNvSpPr>
              <a:spLocks noChangeArrowheads="1"/>
            </p:cNvSpPr>
            <p:nvPr/>
          </p:nvSpPr>
          <p:spPr bwMode="auto">
            <a:xfrm>
              <a:off x="3087"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43" name="Rectangle 255">
              <a:extLst>
                <a:ext uri="{FF2B5EF4-FFF2-40B4-BE49-F238E27FC236}">
                  <a16:creationId xmlns:a16="http://schemas.microsoft.com/office/drawing/2014/main" id="{24A6D6D8-9FE0-CBC7-87E8-7BF52A761888}"/>
                </a:ext>
              </a:extLst>
            </p:cNvPr>
            <p:cNvSpPr>
              <a:spLocks noChangeArrowheads="1"/>
            </p:cNvSpPr>
            <p:nvPr/>
          </p:nvSpPr>
          <p:spPr bwMode="auto">
            <a:xfrm>
              <a:off x="2748" y="345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44" name="Rectangle 256">
              <a:extLst>
                <a:ext uri="{FF2B5EF4-FFF2-40B4-BE49-F238E27FC236}">
                  <a16:creationId xmlns:a16="http://schemas.microsoft.com/office/drawing/2014/main" id="{7C80EFAB-6678-AA05-D583-29D63F355BBC}"/>
                </a:ext>
              </a:extLst>
            </p:cNvPr>
            <p:cNvSpPr>
              <a:spLocks noChangeArrowheads="1"/>
            </p:cNvSpPr>
            <p:nvPr/>
          </p:nvSpPr>
          <p:spPr bwMode="auto">
            <a:xfrm>
              <a:off x="3181" y="3401"/>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45" name="Rectangle 257">
              <a:extLst>
                <a:ext uri="{FF2B5EF4-FFF2-40B4-BE49-F238E27FC236}">
                  <a16:creationId xmlns:a16="http://schemas.microsoft.com/office/drawing/2014/main" id="{3A061894-E85F-82B3-CB18-AFD3DE216A71}"/>
                </a:ext>
              </a:extLst>
            </p:cNvPr>
            <p:cNvSpPr>
              <a:spLocks noChangeArrowheads="1"/>
            </p:cNvSpPr>
            <p:nvPr/>
          </p:nvSpPr>
          <p:spPr bwMode="auto">
            <a:xfrm>
              <a:off x="1793" y="339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6" name="Rectangle 258">
              <a:extLst>
                <a:ext uri="{FF2B5EF4-FFF2-40B4-BE49-F238E27FC236}">
                  <a16:creationId xmlns:a16="http://schemas.microsoft.com/office/drawing/2014/main" id="{0B02B982-9011-9CCD-B153-0F19D4E0CC98}"/>
                </a:ext>
              </a:extLst>
            </p:cNvPr>
            <p:cNvSpPr>
              <a:spLocks noChangeArrowheads="1"/>
            </p:cNvSpPr>
            <p:nvPr/>
          </p:nvSpPr>
          <p:spPr bwMode="auto">
            <a:xfrm>
              <a:off x="1799" y="3395"/>
              <a:ext cx="28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7" name="Rectangle 259">
              <a:extLst>
                <a:ext uri="{FF2B5EF4-FFF2-40B4-BE49-F238E27FC236}">
                  <a16:creationId xmlns:a16="http://schemas.microsoft.com/office/drawing/2014/main" id="{5DCD5C1E-6CA4-AB42-7935-A045FB2EFAA7}"/>
                </a:ext>
              </a:extLst>
            </p:cNvPr>
            <p:cNvSpPr>
              <a:spLocks noChangeArrowheads="1"/>
            </p:cNvSpPr>
            <p:nvPr/>
          </p:nvSpPr>
          <p:spPr bwMode="auto">
            <a:xfrm>
              <a:off x="2079" y="3395"/>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8" name="Rectangle 260">
              <a:extLst>
                <a:ext uri="{FF2B5EF4-FFF2-40B4-BE49-F238E27FC236}">
                  <a16:creationId xmlns:a16="http://schemas.microsoft.com/office/drawing/2014/main" id="{712ADB91-4900-B00B-119D-B18F13C5044D}"/>
                </a:ext>
              </a:extLst>
            </p:cNvPr>
            <p:cNvSpPr>
              <a:spLocks noChangeArrowheads="1"/>
            </p:cNvSpPr>
            <p:nvPr/>
          </p:nvSpPr>
          <p:spPr bwMode="auto">
            <a:xfrm>
              <a:off x="2082" y="3395"/>
              <a:ext cx="33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49" name="Rectangle 261">
              <a:extLst>
                <a:ext uri="{FF2B5EF4-FFF2-40B4-BE49-F238E27FC236}">
                  <a16:creationId xmlns:a16="http://schemas.microsoft.com/office/drawing/2014/main" id="{E9233689-158C-5019-5950-8183E644EF6E}"/>
                </a:ext>
              </a:extLst>
            </p:cNvPr>
            <p:cNvSpPr>
              <a:spLocks noChangeArrowheads="1"/>
            </p:cNvSpPr>
            <p:nvPr/>
          </p:nvSpPr>
          <p:spPr bwMode="auto">
            <a:xfrm>
              <a:off x="2420" y="3395"/>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0" name="Rectangle 262">
              <a:extLst>
                <a:ext uri="{FF2B5EF4-FFF2-40B4-BE49-F238E27FC236}">
                  <a16:creationId xmlns:a16="http://schemas.microsoft.com/office/drawing/2014/main" id="{617D6D09-A243-4FA5-F3A3-6B741AC0547C}"/>
                </a:ext>
              </a:extLst>
            </p:cNvPr>
            <p:cNvSpPr>
              <a:spLocks noChangeArrowheads="1"/>
            </p:cNvSpPr>
            <p:nvPr/>
          </p:nvSpPr>
          <p:spPr bwMode="auto">
            <a:xfrm>
              <a:off x="2423" y="3395"/>
              <a:ext cx="30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1" name="Rectangle 263">
              <a:extLst>
                <a:ext uri="{FF2B5EF4-FFF2-40B4-BE49-F238E27FC236}">
                  <a16:creationId xmlns:a16="http://schemas.microsoft.com/office/drawing/2014/main" id="{1581AB27-1DAE-0C2E-9A67-A3EEB03CCFEA}"/>
                </a:ext>
              </a:extLst>
            </p:cNvPr>
            <p:cNvSpPr>
              <a:spLocks noChangeArrowheads="1"/>
            </p:cNvSpPr>
            <p:nvPr/>
          </p:nvSpPr>
          <p:spPr bwMode="auto">
            <a:xfrm>
              <a:off x="2726" y="3395"/>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2" name="Rectangle 264">
              <a:extLst>
                <a:ext uri="{FF2B5EF4-FFF2-40B4-BE49-F238E27FC236}">
                  <a16:creationId xmlns:a16="http://schemas.microsoft.com/office/drawing/2014/main" id="{7683D75E-A802-384B-E7DB-78CDAB744BF0}"/>
                </a:ext>
              </a:extLst>
            </p:cNvPr>
            <p:cNvSpPr>
              <a:spLocks noChangeArrowheads="1"/>
            </p:cNvSpPr>
            <p:nvPr/>
          </p:nvSpPr>
          <p:spPr bwMode="auto">
            <a:xfrm>
              <a:off x="2729" y="3395"/>
              <a:ext cx="4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3" name="Rectangle 265">
              <a:extLst>
                <a:ext uri="{FF2B5EF4-FFF2-40B4-BE49-F238E27FC236}">
                  <a16:creationId xmlns:a16="http://schemas.microsoft.com/office/drawing/2014/main" id="{E30F4F4E-5BBA-DB6A-E4AC-57E81365144B}"/>
                </a:ext>
              </a:extLst>
            </p:cNvPr>
            <p:cNvSpPr>
              <a:spLocks noChangeArrowheads="1"/>
            </p:cNvSpPr>
            <p:nvPr/>
          </p:nvSpPr>
          <p:spPr bwMode="auto">
            <a:xfrm>
              <a:off x="3157" y="339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4" name="Rectangle 266">
              <a:extLst>
                <a:ext uri="{FF2B5EF4-FFF2-40B4-BE49-F238E27FC236}">
                  <a16:creationId xmlns:a16="http://schemas.microsoft.com/office/drawing/2014/main" id="{042E9666-0AD1-D14D-2286-1BC459327023}"/>
                </a:ext>
              </a:extLst>
            </p:cNvPr>
            <p:cNvSpPr>
              <a:spLocks noChangeArrowheads="1"/>
            </p:cNvSpPr>
            <p:nvPr/>
          </p:nvSpPr>
          <p:spPr bwMode="auto">
            <a:xfrm>
              <a:off x="3157" y="339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5" name="Rectangle 267">
              <a:extLst>
                <a:ext uri="{FF2B5EF4-FFF2-40B4-BE49-F238E27FC236}">
                  <a16:creationId xmlns:a16="http://schemas.microsoft.com/office/drawing/2014/main" id="{2B1AFFB9-193D-6EE6-EB20-90255081ECE3}"/>
                </a:ext>
              </a:extLst>
            </p:cNvPr>
            <p:cNvSpPr>
              <a:spLocks noChangeArrowheads="1"/>
            </p:cNvSpPr>
            <p:nvPr/>
          </p:nvSpPr>
          <p:spPr bwMode="auto">
            <a:xfrm>
              <a:off x="3163" y="339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6" name="Rectangle 268">
              <a:extLst>
                <a:ext uri="{FF2B5EF4-FFF2-40B4-BE49-F238E27FC236}">
                  <a16:creationId xmlns:a16="http://schemas.microsoft.com/office/drawing/2014/main" id="{3B75608E-2FAE-90A8-AF44-105A62B9A22B}"/>
                </a:ext>
              </a:extLst>
            </p:cNvPr>
            <p:cNvSpPr>
              <a:spLocks noChangeArrowheads="1"/>
            </p:cNvSpPr>
            <p:nvPr/>
          </p:nvSpPr>
          <p:spPr bwMode="auto">
            <a:xfrm>
              <a:off x="3168" y="3395"/>
              <a:ext cx="42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7" name="Rectangle 269">
              <a:extLst>
                <a:ext uri="{FF2B5EF4-FFF2-40B4-BE49-F238E27FC236}">
                  <a16:creationId xmlns:a16="http://schemas.microsoft.com/office/drawing/2014/main" id="{1C0FBFAE-7588-3AEA-8C38-3F1203F57D34}"/>
                </a:ext>
              </a:extLst>
            </p:cNvPr>
            <p:cNvSpPr>
              <a:spLocks noChangeArrowheads="1"/>
            </p:cNvSpPr>
            <p:nvPr/>
          </p:nvSpPr>
          <p:spPr bwMode="auto">
            <a:xfrm>
              <a:off x="3590" y="339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8" name="Rectangle 270">
              <a:extLst>
                <a:ext uri="{FF2B5EF4-FFF2-40B4-BE49-F238E27FC236}">
                  <a16:creationId xmlns:a16="http://schemas.microsoft.com/office/drawing/2014/main" id="{949E819C-E318-3BDC-5160-44BFCA0A0AE1}"/>
                </a:ext>
              </a:extLst>
            </p:cNvPr>
            <p:cNvSpPr>
              <a:spLocks noChangeArrowheads="1"/>
            </p:cNvSpPr>
            <p:nvPr/>
          </p:nvSpPr>
          <p:spPr bwMode="auto">
            <a:xfrm>
              <a:off x="1793" y="3401"/>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59" name="Rectangle 271">
              <a:extLst>
                <a:ext uri="{FF2B5EF4-FFF2-40B4-BE49-F238E27FC236}">
                  <a16:creationId xmlns:a16="http://schemas.microsoft.com/office/drawing/2014/main" id="{4B70D6E2-4721-9591-35AF-CFFA69FAF096}"/>
                </a:ext>
              </a:extLst>
            </p:cNvPr>
            <p:cNvSpPr>
              <a:spLocks noChangeArrowheads="1"/>
            </p:cNvSpPr>
            <p:nvPr/>
          </p:nvSpPr>
          <p:spPr bwMode="auto">
            <a:xfrm>
              <a:off x="2079" y="3401"/>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60" name="Rectangle 272">
              <a:extLst>
                <a:ext uri="{FF2B5EF4-FFF2-40B4-BE49-F238E27FC236}">
                  <a16:creationId xmlns:a16="http://schemas.microsoft.com/office/drawing/2014/main" id="{D96B76EF-8DE4-A8EE-850C-DF48AD52523C}"/>
                </a:ext>
              </a:extLst>
            </p:cNvPr>
            <p:cNvSpPr>
              <a:spLocks noChangeArrowheads="1"/>
            </p:cNvSpPr>
            <p:nvPr/>
          </p:nvSpPr>
          <p:spPr bwMode="auto">
            <a:xfrm>
              <a:off x="2420" y="3401"/>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61" name="Rectangle 273">
              <a:extLst>
                <a:ext uri="{FF2B5EF4-FFF2-40B4-BE49-F238E27FC236}">
                  <a16:creationId xmlns:a16="http://schemas.microsoft.com/office/drawing/2014/main" id="{CE3AE45D-AA7F-4705-AC74-393403FFA1C6}"/>
                </a:ext>
              </a:extLst>
            </p:cNvPr>
            <p:cNvSpPr>
              <a:spLocks noChangeArrowheads="1"/>
            </p:cNvSpPr>
            <p:nvPr/>
          </p:nvSpPr>
          <p:spPr bwMode="auto">
            <a:xfrm>
              <a:off x="2726" y="3401"/>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62" name="Rectangle 274">
              <a:extLst>
                <a:ext uri="{FF2B5EF4-FFF2-40B4-BE49-F238E27FC236}">
                  <a16:creationId xmlns:a16="http://schemas.microsoft.com/office/drawing/2014/main" id="{9AC5B8AC-773F-19A8-46D8-5A8D9EE02403}"/>
                </a:ext>
              </a:extLst>
            </p:cNvPr>
            <p:cNvSpPr>
              <a:spLocks noChangeArrowheads="1"/>
            </p:cNvSpPr>
            <p:nvPr/>
          </p:nvSpPr>
          <p:spPr bwMode="auto">
            <a:xfrm>
              <a:off x="3157" y="3401"/>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63" name="Rectangle 275">
              <a:extLst>
                <a:ext uri="{FF2B5EF4-FFF2-40B4-BE49-F238E27FC236}">
                  <a16:creationId xmlns:a16="http://schemas.microsoft.com/office/drawing/2014/main" id="{9EE3EDF2-C282-1020-5A17-C7BDCEDD5459}"/>
                </a:ext>
              </a:extLst>
            </p:cNvPr>
            <p:cNvSpPr>
              <a:spLocks noChangeArrowheads="1"/>
            </p:cNvSpPr>
            <p:nvPr/>
          </p:nvSpPr>
          <p:spPr bwMode="auto">
            <a:xfrm>
              <a:off x="1882" y="3515"/>
              <a:ext cx="96"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Total</a:t>
              </a:r>
              <a:endParaRPr lang="en-US" altLang="en-US" sz="2500">
                <a:latin typeface="Arial" panose="020B0604020202020204" pitchFamily="34" charset="0"/>
              </a:endParaRPr>
            </a:p>
          </p:txBody>
        </p:sp>
        <p:sp>
          <p:nvSpPr>
            <p:cNvPr id="524564" name="Rectangle 276">
              <a:extLst>
                <a:ext uri="{FF2B5EF4-FFF2-40B4-BE49-F238E27FC236}">
                  <a16:creationId xmlns:a16="http://schemas.microsoft.com/office/drawing/2014/main" id="{BC869FAA-F19B-AB47-DB8A-F9397A627459}"/>
                </a:ext>
              </a:extLst>
            </p:cNvPr>
            <p:cNvSpPr>
              <a:spLocks noChangeArrowheads="1"/>
            </p:cNvSpPr>
            <p:nvPr/>
          </p:nvSpPr>
          <p:spPr bwMode="auto">
            <a:xfrm>
              <a:off x="1995" y="3515"/>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65" name="Rectangle 277">
              <a:extLst>
                <a:ext uri="{FF2B5EF4-FFF2-40B4-BE49-F238E27FC236}">
                  <a16:creationId xmlns:a16="http://schemas.microsoft.com/office/drawing/2014/main" id="{7A7E1F7C-A70C-3804-B8BD-893EA8897FAE}"/>
                </a:ext>
              </a:extLst>
            </p:cNvPr>
            <p:cNvSpPr>
              <a:spLocks noChangeArrowheads="1"/>
            </p:cNvSpPr>
            <p:nvPr/>
          </p:nvSpPr>
          <p:spPr bwMode="auto">
            <a:xfrm>
              <a:off x="2102" y="3516"/>
              <a:ext cx="124"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SST = </a:t>
              </a:r>
              <a:endParaRPr lang="en-US" altLang="en-US" sz="2500">
                <a:latin typeface="Arial" panose="020B0604020202020204" pitchFamily="34" charset="0"/>
              </a:endParaRPr>
            </a:p>
          </p:txBody>
        </p:sp>
        <p:sp>
          <p:nvSpPr>
            <p:cNvPr id="524566" name="Rectangle 278">
              <a:extLst>
                <a:ext uri="{FF2B5EF4-FFF2-40B4-BE49-F238E27FC236}">
                  <a16:creationId xmlns:a16="http://schemas.microsoft.com/office/drawing/2014/main" id="{4B668928-A0B5-88D2-F26E-5E791EA0A8AD}"/>
                </a:ext>
              </a:extLst>
            </p:cNvPr>
            <p:cNvSpPr>
              <a:spLocks noChangeArrowheads="1"/>
            </p:cNvSpPr>
            <p:nvPr/>
          </p:nvSpPr>
          <p:spPr bwMode="auto">
            <a:xfrm>
              <a:off x="2248"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67" name="Rectangle 279">
              <a:extLst>
                <a:ext uri="{FF2B5EF4-FFF2-40B4-BE49-F238E27FC236}">
                  <a16:creationId xmlns:a16="http://schemas.microsoft.com/office/drawing/2014/main" id="{5FAE6C1A-CA3B-49AF-9CC5-405D2EF0B74F}"/>
                </a:ext>
              </a:extLst>
            </p:cNvPr>
            <p:cNvSpPr>
              <a:spLocks noChangeArrowheads="1"/>
            </p:cNvSpPr>
            <p:nvPr/>
          </p:nvSpPr>
          <p:spPr bwMode="auto">
            <a:xfrm>
              <a:off x="2443"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t>
              </a:r>
              <a:endParaRPr lang="en-US" altLang="en-US" sz="2500">
                <a:latin typeface="Arial" panose="020B0604020202020204" pitchFamily="34" charset="0"/>
              </a:endParaRPr>
            </a:p>
          </p:txBody>
        </p:sp>
        <p:sp>
          <p:nvSpPr>
            <p:cNvPr id="524568" name="Rectangle 280">
              <a:extLst>
                <a:ext uri="{FF2B5EF4-FFF2-40B4-BE49-F238E27FC236}">
                  <a16:creationId xmlns:a16="http://schemas.microsoft.com/office/drawing/2014/main" id="{2CEFB79D-B320-D60C-04E3-385EC8F6F133}"/>
                </a:ext>
              </a:extLst>
            </p:cNvPr>
            <p:cNvSpPr>
              <a:spLocks noChangeArrowheads="1"/>
            </p:cNvSpPr>
            <p:nvPr/>
          </p:nvSpPr>
          <p:spPr bwMode="auto">
            <a:xfrm>
              <a:off x="2457" y="3536"/>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500">
                <a:latin typeface="Arial" panose="020B0604020202020204" pitchFamily="34" charset="0"/>
              </a:endParaRPr>
            </a:p>
          </p:txBody>
        </p:sp>
        <p:sp>
          <p:nvSpPr>
            <p:cNvPr id="524569" name="Rectangle 281">
              <a:extLst>
                <a:ext uri="{FF2B5EF4-FFF2-40B4-BE49-F238E27FC236}">
                  <a16:creationId xmlns:a16="http://schemas.microsoft.com/office/drawing/2014/main" id="{87CE7224-8B4E-3ABB-9EC9-5D52710F155B}"/>
                </a:ext>
              </a:extLst>
            </p:cNvPr>
            <p:cNvSpPr>
              <a:spLocks noChangeArrowheads="1"/>
            </p:cNvSpPr>
            <p:nvPr/>
          </p:nvSpPr>
          <p:spPr bwMode="auto">
            <a:xfrm>
              <a:off x="2476" y="3516"/>
              <a:ext cx="68"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 n</a:t>
              </a:r>
              <a:endParaRPr lang="en-US" altLang="en-US" sz="2500">
                <a:latin typeface="Arial" panose="020B0604020202020204" pitchFamily="34" charset="0"/>
              </a:endParaRPr>
            </a:p>
          </p:txBody>
        </p:sp>
        <p:sp>
          <p:nvSpPr>
            <p:cNvPr id="524570" name="Rectangle 282">
              <a:extLst>
                <a:ext uri="{FF2B5EF4-FFF2-40B4-BE49-F238E27FC236}">
                  <a16:creationId xmlns:a16="http://schemas.microsoft.com/office/drawing/2014/main" id="{404E6692-CC39-BD28-C692-7399AF81820A}"/>
                </a:ext>
              </a:extLst>
            </p:cNvPr>
            <p:cNvSpPr>
              <a:spLocks noChangeArrowheads="1"/>
            </p:cNvSpPr>
            <p:nvPr/>
          </p:nvSpPr>
          <p:spPr bwMode="auto">
            <a:xfrm>
              <a:off x="2556" y="3536"/>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500">
                <a:latin typeface="Arial" panose="020B0604020202020204" pitchFamily="34" charset="0"/>
              </a:endParaRPr>
            </a:p>
          </p:txBody>
        </p:sp>
        <p:sp>
          <p:nvSpPr>
            <p:cNvPr id="524571" name="Rectangle 283">
              <a:extLst>
                <a:ext uri="{FF2B5EF4-FFF2-40B4-BE49-F238E27FC236}">
                  <a16:creationId xmlns:a16="http://schemas.microsoft.com/office/drawing/2014/main" id="{6FD589FA-9A94-E518-FBD0-CCF0BB622D8D}"/>
                </a:ext>
              </a:extLst>
            </p:cNvPr>
            <p:cNvSpPr>
              <a:spLocks noChangeArrowheads="1"/>
            </p:cNvSpPr>
            <p:nvPr/>
          </p:nvSpPr>
          <p:spPr bwMode="auto">
            <a:xfrm>
              <a:off x="2576"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72" name="Rectangle 284">
              <a:extLst>
                <a:ext uri="{FF2B5EF4-FFF2-40B4-BE49-F238E27FC236}">
                  <a16:creationId xmlns:a16="http://schemas.microsoft.com/office/drawing/2014/main" id="{02DBA089-68B1-32A1-7A50-5C50756F536D}"/>
                </a:ext>
              </a:extLst>
            </p:cNvPr>
            <p:cNvSpPr>
              <a:spLocks noChangeArrowheads="1"/>
            </p:cNvSpPr>
            <p:nvPr/>
          </p:nvSpPr>
          <p:spPr bwMode="auto">
            <a:xfrm>
              <a:off x="2589" y="3516"/>
              <a:ext cx="13"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4573" name="Rectangle 285">
              <a:extLst>
                <a:ext uri="{FF2B5EF4-FFF2-40B4-BE49-F238E27FC236}">
                  <a16:creationId xmlns:a16="http://schemas.microsoft.com/office/drawing/2014/main" id="{53E13E7D-2C6F-AD76-C669-59A176C543FD}"/>
                </a:ext>
              </a:extLst>
            </p:cNvPr>
            <p:cNvSpPr>
              <a:spLocks noChangeArrowheads="1"/>
            </p:cNvSpPr>
            <p:nvPr/>
          </p:nvSpPr>
          <p:spPr bwMode="auto">
            <a:xfrm>
              <a:off x="2604" y="3516"/>
              <a:ext cx="79"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1 = </a:t>
              </a:r>
              <a:endParaRPr lang="en-US" altLang="en-US" sz="2500">
                <a:latin typeface="Arial" panose="020B0604020202020204" pitchFamily="34" charset="0"/>
              </a:endParaRPr>
            </a:p>
          </p:txBody>
        </p:sp>
        <p:sp>
          <p:nvSpPr>
            <p:cNvPr id="524574" name="Rectangle 286">
              <a:extLst>
                <a:ext uri="{FF2B5EF4-FFF2-40B4-BE49-F238E27FC236}">
                  <a16:creationId xmlns:a16="http://schemas.microsoft.com/office/drawing/2014/main" id="{1AE9661D-DD21-F86A-547C-0B78CFDDCC24}"/>
                </a:ext>
              </a:extLst>
            </p:cNvPr>
            <p:cNvSpPr>
              <a:spLocks noChangeArrowheads="1"/>
            </p:cNvSpPr>
            <p:nvPr/>
          </p:nvSpPr>
          <p:spPr bwMode="auto">
            <a:xfrm>
              <a:off x="2698"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75" name="Rectangle 287">
              <a:extLst>
                <a:ext uri="{FF2B5EF4-FFF2-40B4-BE49-F238E27FC236}">
                  <a16:creationId xmlns:a16="http://schemas.microsoft.com/office/drawing/2014/main" id="{EF442D52-645D-2F34-E5A2-8D151CC4D3B9}"/>
                </a:ext>
              </a:extLst>
            </p:cNvPr>
            <p:cNvSpPr>
              <a:spLocks noChangeArrowheads="1"/>
            </p:cNvSpPr>
            <p:nvPr/>
          </p:nvSpPr>
          <p:spPr bwMode="auto">
            <a:xfrm>
              <a:off x="2443" y="3570"/>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76" name="Rectangle 288">
              <a:extLst>
                <a:ext uri="{FF2B5EF4-FFF2-40B4-BE49-F238E27FC236}">
                  <a16:creationId xmlns:a16="http://schemas.microsoft.com/office/drawing/2014/main" id="{025A1942-895F-C1F9-9DEB-D959393790B0}"/>
                </a:ext>
              </a:extLst>
            </p:cNvPr>
            <p:cNvSpPr>
              <a:spLocks noChangeArrowheads="1"/>
            </p:cNvSpPr>
            <p:nvPr/>
          </p:nvSpPr>
          <p:spPr bwMode="auto">
            <a:xfrm>
              <a:off x="2748"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77" name="Rectangle 289">
              <a:extLst>
                <a:ext uri="{FF2B5EF4-FFF2-40B4-BE49-F238E27FC236}">
                  <a16:creationId xmlns:a16="http://schemas.microsoft.com/office/drawing/2014/main" id="{BF704E74-835A-9097-39FD-33DB298F50BB}"/>
                </a:ext>
              </a:extLst>
            </p:cNvPr>
            <p:cNvSpPr>
              <a:spLocks noChangeArrowheads="1"/>
            </p:cNvSpPr>
            <p:nvPr/>
          </p:nvSpPr>
          <p:spPr bwMode="auto">
            <a:xfrm>
              <a:off x="3181" y="3516"/>
              <a:ext cx="11"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4578" name="Rectangle 290">
              <a:extLst>
                <a:ext uri="{FF2B5EF4-FFF2-40B4-BE49-F238E27FC236}">
                  <a16:creationId xmlns:a16="http://schemas.microsoft.com/office/drawing/2014/main" id="{AA297927-4151-7C64-CCC1-1C5D55E478EC}"/>
                </a:ext>
              </a:extLst>
            </p:cNvPr>
            <p:cNvSpPr>
              <a:spLocks noChangeArrowheads="1"/>
            </p:cNvSpPr>
            <p:nvPr/>
          </p:nvSpPr>
          <p:spPr bwMode="auto">
            <a:xfrm>
              <a:off x="1793"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79" name="Rectangle 291">
              <a:extLst>
                <a:ext uri="{FF2B5EF4-FFF2-40B4-BE49-F238E27FC236}">
                  <a16:creationId xmlns:a16="http://schemas.microsoft.com/office/drawing/2014/main" id="{8F9E8A65-146F-DA22-AAF4-6F119FD2F840}"/>
                </a:ext>
              </a:extLst>
            </p:cNvPr>
            <p:cNvSpPr>
              <a:spLocks noChangeArrowheads="1"/>
            </p:cNvSpPr>
            <p:nvPr/>
          </p:nvSpPr>
          <p:spPr bwMode="auto">
            <a:xfrm>
              <a:off x="1799" y="3509"/>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0" name="Rectangle 292">
              <a:extLst>
                <a:ext uri="{FF2B5EF4-FFF2-40B4-BE49-F238E27FC236}">
                  <a16:creationId xmlns:a16="http://schemas.microsoft.com/office/drawing/2014/main" id="{8D5E6F47-45CB-D58C-C21A-A8DD87091B8A}"/>
                </a:ext>
              </a:extLst>
            </p:cNvPr>
            <p:cNvSpPr>
              <a:spLocks noChangeArrowheads="1"/>
            </p:cNvSpPr>
            <p:nvPr/>
          </p:nvSpPr>
          <p:spPr bwMode="auto">
            <a:xfrm>
              <a:off x="2079" y="3509"/>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1" name="Rectangle 293">
              <a:extLst>
                <a:ext uri="{FF2B5EF4-FFF2-40B4-BE49-F238E27FC236}">
                  <a16:creationId xmlns:a16="http://schemas.microsoft.com/office/drawing/2014/main" id="{39893B9E-F581-7830-6AE7-C45520B8E5D1}"/>
                </a:ext>
              </a:extLst>
            </p:cNvPr>
            <p:cNvSpPr>
              <a:spLocks noChangeArrowheads="1"/>
            </p:cNvSpPr>
            <p:nvPr/>
          </p:nvSpPr>
          <p:spPr bwMode="auto">
            <a:xfrm>
              <a:off x="2082" y="3509"/>
              <a:ext cx="33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2" name="Rectangle 294">
              <a:extLst>
                <a:ext uri="{FF2B5EF4-FFF2-40B4-BE49-F238E27FC236}">
                  <a16:creationId xmlns:a16="http://schemas.microsoft.com/office/drawing/2014/main" id="{148ECC35-9515-C956-48B0-7DD3B0FAF5D0}"/>
                </a:ext>
              </a:extLst>
            </p:cNvPr>
            <p:cNvSpPr>
              <a:spLocks noChangeArrowheads="1"/>
            </p:cNvSpPr>
            <p:nvPr/>
          </p:nvSpPr>
          <p:spPr bwMode="auto">
            <a:xfrm>
              <a:off x="2420" y="3509"/>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3" name="Rectangle 295">
              <a:extLst>
                <a:ext uri="{FF2B5EF4-FFF2-40B4-BE49-F238E27FC236}">
                  <a16:creationId xmlns:a16="http://schemas.microsoft.com/office/drawing/2014/main" id="{EA62ACD7-C23B-5DBD-6A2A-A69A3C6C2C9F}"/>
                </a:ext>
              </a:extLst>
            </p:cNvPr>
            <p:cNvSpPr>
              <a:spLocks noChangeArrowheads="1"/>
            </p:cNvSpPr>
            <p:nvPr/>
          </p:nvSpPr>
          <p:spPr bwMode="auto">
            <a:xfrm>
              <a:off x="2423" y="3509"/>
              <a:ext cx="30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4" name="Rectangle 296">
              <a:extLst>
                <a:ext uri="{FF2B5EF4-FFF2-40B4-BE49-F238E27FC236}">
                  <a16:creationId xmlns:a16="http://schemas.microsoft.com/office/drawing/2014/main" id="{E2663917-3D97-6F15-255B-E74A28BAE2D2}"/>
                </a:ext>
              </a:extLst>
            </p:cNvPr>
            <p:cNvSpPr>
              <a:spLocks noChangeArrowheads="1"/>
            </p:cNvSpPr>
            <p:nvPr/>
          </p:nvSpPr>
          <p:spPr bwMode="auto">
            <a:xfrm>
              <a:off x="2724"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5" name="Rectangle 297">
              <a:extLst>
                <a:ext uri="{FF2B5EF4-FFF2-40B4-BE49-F238E27FC236}">
                  <a16:creationId xmlns:a16="http://schemas.microsoft.com/office/drawing/2014/main" id="{B969A200-4D3D-8407-12D3-8BB9DA87946E}"/>
                </a:ext>
              </a:extLst>
            </p:cNvPr>
            <p:cNvSpPr>
              <a:spLocks noChangeArrowheads="1"/>
            </p:cNvSpPr>
            <p:nvPr/>
          </p:nvSpPr>
          <p:spPr bwMode="auto">
            <a:xfrm>
              <a:off x="2724"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6" name="Rectangle 298">
              <a:extLst>
                <a:ext uri="{FF2B5EF4-FFF2-40B4-BE49-F238E27FC236}">
                  <a16:creationId xmlns:a16="http://schemas.microsoft.com/office/drawing/2014/main" id="{4E18514D-7982-0E99-AC7F-0F2ECC308E60}"/>
                </a:ext>
              </a:extLst>
            </p:cNvPr>
            <p:cNvSpPr>
              <a:spLocks noChangeArrowheads="1"/>
            </p:cNvSpPr>
            <p:nvPr/>
          </p:nvSpPr>
          <p:spPr bwMode="auto">
            <a:xfrm>
              <a:off x="2730"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7" name="Rectangle 299">
              <a:extLst>
                <a:ext uri="{FF2B5EF4-FFF2-40B4-BE49-F238E27FC236}">
                  <a16:creationId xmlns:a16="http://schemas.microsoft.com/office/drawing/2014/main" id="{8C353466-BFE1-3F32-C6EE-CA7F3AF7BED5}"/>
                </a:ext>
              </a:extLst>
            </p:cNvPr>
            <p:cNvSpPr>
              <a:spLocks noChangeArrowheads="1"/>
            </p:cNvSpPr>
            <p:nvPr/>
          </p:nvSpPr>
          <p:spPr bwMode="auto">
            <a:xfrm>
              <a:off x="2736" y="3509"/>
              <a:ext cx="42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8" name="Rectangle 300">
              <a:extLst>
                <a:ext uri="{FF2B5EF4-FFF2-40B4-BE49-F238E27FC236}">
                  <a16:creationId xmlns:a16="http://schemas.microsoft.com/office/drawing/2014/main" id="{6594D091-8461-7F04-B5BA-CF5BBD238B9E}"/>
                </a:ext>
              </a:extLst>
            </p:cNvPr>
            <p:cNvSpPr>
              <a:spLocks noChangeArrowheads="1"/>
            </p:cNvSpPr>
            <p:nvPr/>
          </p:nvSpPr>
          <p:spPr bwMode="auto">
            <a:xfrm>
              <a:off x="3157"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89" name="Rectangle 301">
              <a:extLst>
                <a:ext uri="{FF2B5EF4-FFF2-40B4-BE49-F238E27FC236}">
                  <a16:creationId xmlns:a16="http://schemas.microsoft.com/office/drawing/2014/main" id="{3FE68B8C-7A96-163B-28FB-5719E747AC10}"/>
                </a:ext>
              </a:extLst>
            </p:cNvPr>
            <p:cNvSpPr>
              <a:spLocks noChangeArrowheads="1"/>
            </p:cNvSpPr>
            <p:nvPr/>
          </p:nvSpPr>
          <p:spPr bwMode="auto">
            <a:xfrm>
              <a:off x="3157" y="3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0" name="Rectangle 302">
              <a:extLst>
                <a:ext uri="{FF2B5EF4-FFF2-40B4-BE49-F238E27FC236}">
                  <a16:creationId xmlns:a16="http://schemas.microsoft.com/office/drawing/2014/main" id="{32DF0496-0863-7648-F0A0-26ECA5BDDC5C}"/>
                </a:ext>
              </a:extLst>
            </p:cNvPr>
            <p:cNvSpPr>
              <a:spLocks noChangeArrowheads="1"/>
            </p:cNvSpPr>
            <p:nvPr/>
          </p:nvSpPr>
          <p:spPr bwMode="auto">
            <a:xfrm>
              <a:off x="1793" y="351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1" name="Rectangle 303">
              <a:extLst>
                <a:ext uri="{FF2B5EF4-FFF2-40B4-BE49-F238E27FC236}">
                  <a16:creationId xmlns:a16="http://schemas.microsoft.com/office/drawing/2014/main" id="{8A53BEDE-2C2A-80E3-2DD4-79C446983419}"/>
                </a:ext>
              </a:extLst>
            </p:cNvPr>
            <p:cNvSpPr>
              <a:spLocks noChangeArrowheads="1"/>
            </p:cNvSpPr>
            <p:nvPr/>
          </p:nvSpPr>
          <p:spPr bwMode="auto">
            <a:xfrm>
              <a:off x="1793"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2" name="Rectangle 304">
              <a:extLst>
                <a:ext uri="{FF2B5EF4-FFF2-40B4-BE49-F238E27FC236}">
                  <a16:creationId xmlns:a16="http://schemas.microsoft.com/office/drawing/2014/main" id="{5885EBFE-60C4-B6F8-BBB2-2427C16A642C}"/>
                </a:ext>
              </a:extLst>
            </p:cNvPr>
            <p:cNvSpPr>
              <a:spLocks noChangeArrowheads="1"/>
            </p:cNvSpPr>
            <p:nvPr/>
          </p:nvSpPr>
          <p:spPr bwMode="auto">
            <a:xfrm>
              <a:off x="1793"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3" name="Rectangle 305">
              <a:extLst>
                <a:ext uri="{FF2B5EF4-FFF2-40B4-BE49-F238E27FC236}">
                  <a16:creationId xmlns:a16="http://schemas.microsoft.com/office/drawing/2014/main" id="{7FC3A5CB-2795-D2F1-9640-2FBC854E7CA6}"/>
                </a:ext>
              </a:extLst>
            </p:cNvPr>
            <p:cNvSpPr>
              <a:spLocks noChangeArrowheads="1"/>
            </p:cNvSpPr>
            <p:nvPr/>
          </p:nvSpPr>
          <p:spPr bwMode="auto">
            <a:xfrm>
              <a:off x="1799" y="3624"/>
              <a:ext cx="28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4" name="Rectangle 306">
              <a:extLst>
                <a:ext uri="{FF2B5EF4-FFF2-40B4-BE49-F238E27FC236}">
                  <a16:creationId xmlns:a16="http://schemas.microsoft.com/office/drawing/2014/main" id="{EA1953A6-D0F0-188B-CB29-86BB654DBEA8}"/>
                </a:ext>
              </a:extLst>
            </p:cNvPr>
            <p:cNvSpPr>
              <a:spLocks noChangeArrowheads="1"/>
            </p:cNvSpPr>
            <p:nvPr/>
          </p:nvSpPr>
          <p:spPr bwMode="auto">
            <a:xfrm>
              <a:off x="2079" y="351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5" name="Rectangle 307">
              <a:extLst>
                <a:ext uri="{FF2B5EF4-FFF2-40B4-BE49-F238E27FC236}">
                  <a16:creationId xmlns:a16="http://schemas.microsoft.com/office/drawing/2014/main" id="{4AE38F76-29BD-1CE6-011A-7AD787873F92}"/>
                </a:ext>
              </a:extLst>
            </p:cNvPr>
            <p:cNvSpPr>
              <a:spLocks noChangeArrowheads="1"/>
            </p:cNvSpPr>
            <p:nvPr/>
          </p:nvSpPr>
          <p:spPr bwMode="auto">
            <a:xfrm>
              <a:off x="2079"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6" name="Rectangle 308">
              <a:extLst>
                <a:ext uri="{FF2B5EF4-FFF2-40B4-BE49-F238E27FC236}">
                  <a16:creationId xmlns:a16="http://schemas.microsoft.com/office/drawing/2014/main" id="{AB3390C5-6B2A-1270-1F30-4BCBB28A92C5}"/>
                </a:ext>
              </a:extLst>
            </p:cNvPr>
            <p:cNvSpPr>
              <a:spLocks noChangeArrowheads="1"/>
            </p:cNvSpPr>
            <p:nvPr/>
          </p:nvSpPr>
          <p:spPr bwMode="auto">
            <a:xfrm>
              <a:off x="2085" y="3624"/>
              <a:ext cx="3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7" name="Rectangle 309">
              <a:extLst>
                <a:ext uri="{FF2B5EF4-FFF2-40B4-BE49-F238E27FC236}">
                  <a16:creationId xmlns:a16="http://schemas.microsoft.com/office/drawing/2014/main" id="{99D2AEFF-DF5A-89F3-46FF-395702BE3C06}"/>
                </a:ext>
              </a:extLst>
            </p:cNvPr>
            <p:cNvSpPr>
              <a:spLocks noChangeArrowheads="1"/>
            </p:cNvSpPr>
            <p:nvPr/>
          </p:nvSpPr>
          <p:spPr bwMode="auto">
            <a:xfrm>
              <a:off x="2420" y="351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8" name="Rectangle 310">
              <a:extLst>
                <a:ext uri="{FF2B5EF4-FFF2-40B4-BE49-F238E27FC236}">
                  <a16:creationId xmlns:a16="http://schemas.microsoft.com/office/drawing/2014/main" id="{DCF01E66-E699-7648-B700-4A3B9DF0F224}"/>
                </a:ext>
              </a:extLst>
            </p:cNvPr>
            <p:cNvSpPr>
              <a:spLocks noChangeArrowheads="1"/>
            </p:cNvSpPr>
            <p:nvPr/>
          </p:nvSpPr>
          <p:spPr bwMode="auto">
            <a:xfrm>
              <a:off x="2420"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599" name="Rectangle 311">
              <a:extLst>
                <a:ext uri="{FF2B5EF4-FFF2-40B4-BE49-F238E27FC236}">
                  <a16:creationId xmlns:a16="http://schemas.microsoft.com/office/drawing/2014/main" id="{5B807554-7510-5258-AA4B-9E0305D9FFD7}"/>
                </a:ext>
              </a:extLst>
            </p:cNvPr>
            <p:cNvSpPr>
              <a:spLocks noChangeArrowheads="1"/>
            </p:cNvSpPr>
            <p:nvPr/>
          </p:nvSpPr>
          <p:spPr bwMode="auto">
            <a:xfrm>
              <a:off x="2426" y="3624"/>
              <a:ext cx="29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0" name="Rectangle 312">
              <a:extLst>
                <a:ext uri="{FF2B5EF4-FFF2-40B4-BE49-F238E27FC236}">
                  <a16:creationId xmlns:a16="http://schemas.microsoft.com/office/drawing/2014/main" id="{4188852F-F9C5-85C6-6A93-510FAAD32901}"/>
                </a:ext>
              </a:extLst>
            </p:cNvPr>
            <p:cNvSpPr>
              <a:spLocks noChangeArrowheads="1"/>
            </p:cNvSpPr>
            <p:nvPr/>
          </p:nvSpPr>
          <p:spPr bwMode="auto">
            <a:xfrm>
              <a:off x="2724" y="351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1" name="Rectangle 313">
              <a:extLst>
                <a:ext uri="{FF2B5EF4-FFF2-40B4-BE49-F238E27FC236}">
                  <a16:creationId xmlns:a16="http://schemas.microsoft.com/office/drawing/2014/main" id="{13348798-0496-3DC6-BEBB-9DE02D3D5BAC}"/>
                </a:ext>
              </a:extLst>
            </p:cNvPr>
            <p:cNvSpPr>
              <a:spLocks noChangeArrowheads="1"/>
            </p:cNvSpPr>
            <p:nvPr/>
          </p:nvSpPr>
          <p:spPr bwMode="auto">
            <a:xfrm>
              <a:off x="2724"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602" name="Rectangle 314">
              <a:extLst>
                <a:ext uri="{FF2B5EF4-FFF2-40B4-BE49-F238E27FC236}">
                  <a16:creationId xmlns:a16="http://schemas.microsoft.com/office/drawing/2014/main" id="{40CEB43E-8E92-A8BF-5B97-0246207ED2BA}"/>
                </a:ext>
              </a:extLst>
            </p:cNvPr>
            <p:cNvSpPr>
              <a:spLocks noChangeArrowheads="1"/>
            </p:cNvSpPr>
            <p:nvPr/>
          </p:nvSpPr>
          <p:spPr bwMode="auto">
            <a:xfrm>
              <a:off x="2724" y="36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605" name="Text Box 317">
            <a:extLst>
              <a:ext uri="{FF2B5EF4-FFF2-40B4-BE49-F238E27FC236}">
                <a16:creationId xmlns:a16="http://schemas.microsoft.com/office/drawing/2014/main" id="{2CC2B2EA-9D31-0B3B-9D53-2CBBB3F87267}"/>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10.3-10</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866370ED-4E36-D8B9-C191-079141D6F517}"/>
              </a:ext>
            </a:extLst>
          </p:cNvPr>
          <p:cNvSpPr>
            <a:spLocks noGrp="1" noChangeArrowheads="1"/>
          </p:cNvSpPr>
          <p:nvPr>
            <p:ph type="title"/>
          </p:nvPr>
        </p:nvSpPr>
        <p:spPr/>
        <p:txBody>
          <a:bodyPr/>
          <a:lstStyle/>
          <a:p>
            <a:r>
              <a:rPr lang="en-US" altLang="en-US"/>
              <a:t>One-Way ANOVA - Steps</a:t>
            </a:r>
          </a:p>
        </p:txBody>
      </p:sp>
      <p:sp>
        <p:nvSpPr>
          <p:cNvPr id="527363" name="Rectangle 3">
            <a:extLst>
              <a:ext uri="{FF2B5EF4-FFF2-40B4-BE49-F238E27FC236}">
                <a16:creationId xmlns:a16="http://schemas.microsoft.com/office/drawing/2014/main" id="{9A96EEE8-0B9F-4A52-0373-1C93DD1D8050}"/>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7.	Perform the F-Test:</a:t>
            </a:r>
          </a:p>
          <a:p>
            <a:pPr lvl="1">
              <a:spcAft>
                <a:spcPct val="60000"/>
              </a:spcAft>
              <a:buFontTx/>
              <a:buNone/>
            </a:pPr>
            <a:r>
              <a:rPr lang="en-US" altLang="en-US"/>
              <a:t>a) Look up the table value for F(</a:t>
            </a:r>
            <a:r>
              <a:rPr lang="en-US" altLang="en-US">
                <a:sym typeface="Symbol" panose="05050102010706020507" pitchFamily="18" charset="2"/>
              </a:rPr>
              <a:t></a:t>
            </a:r>
            <a:r>
              <a:rPr lang="en-US" altLang="en-US"/>
              <a:t>/2, fA, fe).</a:t>
            </a:r>
          </a:p>
          <a:p>
            <a:pPr lvl="1">
              <a:spcAft>
                <a:spcPct val="60000"/>
              </a:spcAft>
              <a:buFontTx/>
              <a:buNone/>
            </a:pPr>
            <a:r>
              <a:rPr lang="en-US" altLang="en-US"/>
              <a:t>b) If the F test statistic is greater than the table value, reject the Null Hypothesis; if not, do not reject the Null.</a:t>
            </a:r>
          </a:p>
          <a:p>
            <a:pPr>
              <a:spcAft>
                <a:spcPct val="60000"/>
              </a:spcAft>
              <a:buFont typeface="Symbol" panose="05050102010706020507" pitchFamily="18" charset="2"/>
              <a:buNone/>
            </a:pPr>
            <a:r>
              <a:rPr lang="en-US" altLang="en-US"/>
              <a:t>8.	Examine the residuals (difference between the xij and the associated factor level mean.  The residuals should not exhibit any significant departure from normality and there should be no unusual patterns (residuals vs. order of data and vs. fitted values).</a:t>
            </a:r>
          </a:p>
          <a:p>
            <a:pPr>
              <a:spcAft>
                <a:spcPct val="60000"/>
              </a:spcAft>
              <a:buFont typeface="Symbol" panose="05050102010706020507" pitchFamily="18" charset="2"/>
              <a:buNone/>
            </a:pPr>
            <a:r>
              <a:rPr lang="en-US" altLang="en-US"/>
              <a:t>9.	Draw the conclusion.</a:t>
            </a:r>
          </a:p>
        </p:txBody>
      </p:sp>
      <p:sp>
        <p:nvSpPr>
          <p:cNvPr id="527364" name="Text Box 4">
            <a:extLst>
              <a:ext uri="{FF2B5EF4-FFF2-40B4-BE49-F238E27FC236}">
                <a16:creationId xmlns:a16="http://schemas.microsoft.com/office/drawing/2014/main" id="{DE4D0201-79EF-DCE6-6A0B-5AAF99182E9E}"/>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10.3-10</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E7433CB0-AEA0-C4F3-DF54-A6E02545A17F}"/>
              </a:ext>
            </a:extLst>
          </p:cNvPr>
          <p:cNvSpPr>
            <a:spLocks noGrp="1" noChangeArrowheads="1"/>
          </p:cNvSpPr>
          <p:nvPr>
            <p:ph type="title"/>
          </p:nvPr>
        </p:nvSpPr>
        <p:spPr/>
        <p:txBody>
          <a:bodyPr/>
          <a:lstStyle/>
          <a:p>
            <a:r>
              <a:rPr lang="en-US" altLang="en-US"/>
              <a:t>Two-Way ANOVA</a:t>
            </a:r>
          </a:p>
        </p:txBody>
      </p:sp>
      <p:sp>
        <p:nvSpPr>
          <p:cNvPr id="528415" name="Rectangle 31">
            <a:extLst>
              <a:ext uri="{FF2B5EF4-FFF2-40B4-BE49-F238E27FC236}">
                <a16:creationId xmlns:a16="http://schemas.microsoft.com/office/drawing/2014/main" id="{E8DEAD51-6530-46C2-511D-868A2F4C4A9C}"/>
              </a:ext>
            </a:extLst>
          </p:cNvPr>
          <p:cNvSpPr>
            <a:spLocks noChangeArrowheads="1"/>
          </p:cNvSpPr>
          <p:nvPr/>
        </p:nvSpPr>
        <p:spPr bwMode="auto">
          <a:xfrm>
            <a:off x="4203700" y="3382963"/>
            <a:ext cx="19050"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8" name="Rectangle 34">
            <a:extLst>
              <a:ext uri="{FF2B5EF4-FFF2-40B4-BE49-F238E27FC236}">
                <a16:creationId xmlns:a16="http://schemas.microsoft.com/office/drawing/2014/main" id="{154E9355-28A4-A290-337A-0339AF3C92D3}"/>
              </a:ext>
            </a:extLst>
          </p:cNvPr>
          <p:cNvSpPr>
            <a:spLocks noChangeArrowheads="1"/>
          </p:cNvSpPr>
          <p:nvPr/>
        </p:nvSpPr>
        <p:spPr bwMode="auto">
          <a:xfrm>
            <a:off x="4222750" y="3382963"/>
            <a:ext cx="67627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9" name="Rectangle 35">
            <a:extLst>
              <a:ext uri="{FF2B5EF4-FFF2-40B4-BE49-F238E27FC236}">
                <a16:creationId xmlns:a16="http://schemas.microsoft.com/office/drawing/2014/main" id="{2FB0BDC0-96DD-D41D-AF45-55E6F004F264}"/>
              </a:ext>
            </a:extLst>
          </p:cNvPr>
          <p:cNvSpPr>
            <a:spLocks noChangeArrowheads="1"/>
          </p:cNvSpPr>
          <p:nvPr/>
        </p:nvSpPr>
        <p:spPr bwMode="auto">
          <a:xfrm>
            <a:off x="4908550" y="3382963"/>
            <a:ext cx="7938"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0" name="Rectangle 36">
            <a:extLst>
              <a:ext uri="{FF2B5EF4-FFF2-40B4-BE49-F238E27FC236}">
                <a16:creationId xmlns:a16="http://schemas.microsoft.com/office/drawing/2014/main" id="{64EEADC3-5125-5202-FB14-FE7962A0BBA4}"/>
              </a:ext>
            </a:extLst>
          </p:cNvPr>
          <p:cNvSpPr>
            <a:spLocks noChangeArrowheads="1"/>
          </p:cNvSpPr>
          <p:nvPr/>
        </p:nvSpPr>
        <p:spPr bwMode="auto">
          <a:xfrm>
            <a:off x="4899025" y="33829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3" name="Rectangle 39">
            <a:extLst>
              <a:ext uri="{FF2B5EF4-FFF2-40B4-BE49-F238E27FC236}">
                <a16:creationId xmlns:a16="http://schemas.microsoft.com/office/drawing/2014/main" id="{7C9FD4C5-F65E-BFA8-F9C5-B956E9836292}"/>
              </a:ext>
            </a:extLst>
          </p:cNvPr>
          <p:cNvSpPr>
            <a:spLocks noChangeArrowheads="1"/>
          </p:cNvSpPr>
          <p:nvPr/>
        </p:nvSpPr>
        <p:spPr bwMode="auto">
          <a:xfrm>
            <a:off x="4916488" y="3382963"/>
            <a:ext cx="690562"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4" name="Rectangle 40">
            <a:extLst>
              <a:ext uri="{FF2B5EF4-FFF2-40B4-BE49-F238E27FC236}">
                <a16:creationId xmlns:a16="http://schemas.microsoft.com/office/drawing/2014/main" id="{BB6C3CC7-8B33-D4FA-9243-0B0E44E6AF61}"/>
              </a:ext>
            </a:extLst>
          </p:cNvPr>
          <p:cNvSpPr>
            <a:spLocks noChangeArrowheads="1"/>
          </p:cNvSpPr>
          <p:nvPr/>
        </p:nvSpPr>
        <p:spPr bwMode="auto">
          <a:xfrm>
            <a:off x="5616575" y="3382963"/>
            <a:ext cx="95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5" name="Rectangle 41">
            <a:extLst>
              <a:ext uri="{FF2B5EF4-FFF2-40B4-BE49-F238E27FC236}">
                <a16:creationId xmlns:a16="http://schemas.microsoft.com/office/drawing/2014/main" id="{E4C62DEA-5565-3B9C-5656-0CB202039D39}"/>
              </a:ext>
            </a:extLst>
          </p:cNvPr>
          <p:cNvSpPr>
            <a:spLocks noChangeArrowheads="1"/>
          </p:cNvSpPr>
          <p:nvPr/>
        </p:nvSpPr>
        <p:spPr bwMode="auto">
          <a:xfrm>
            <a:off x="5607050" y="33829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8" name="Rectangle 44">
            <a:extLst>
              <a:ext uri="{FF2B5EF4-FFF2-40B4-BE49-F238E27FC236}">
                <a16:creationId xmlns:a16="http://schemas.microsoft.com/office/drawing/2014/main" id="{9C94006C-88E6-D61D-66D2-1BD606A9AEDF}"/>
              </a:ext>
            </a:extLst>
          </p:cNvPr>
          <p:cNvSpPr>
            <a:spLocks noChangeArrowheads="1"/>
          </p:cNvSpPr>
          <p:nvPr/>
        </p:nvSpPr>
        <p:spPr bwMode="auto">
          <a:xfrm>
            <a:off x="5626100" y="3382963"/>
            <a:ext cx="685800"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3" name="Rectangle 69">
            <a:extLst>
              <a:ext uri="{FF2B5EF4-FFF2-40B4-BE49-F238E27FC236}">
                <a16:creationId xmlns:a16="http://schemas.microsoft.com/office/drawing/2014/main" id="{170626AB-E98B-5BFD-0903-E7C3D15A5EFD}"/>
              </a:ext>
            </a:extLst>
          </p:cNvPr>
          <p:cNvSpPr>
            <a:spLocks noChangeArrowheads="1"/>
          </p:cNvSpPr>
          <p:nvPr/>
        </p:nvSpPr>
        <p:spPr bwMode="auto">
          <a:xfrm>
            <a:off x="3694113" y="3576638"/>
            <a:ext cx="49212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4" name="Rectangle 70">
            <a:extLst>
              <a:ext uri="{FF2B5EF4-FFF2-40B4-BE49-F238E27FC236}">
                <a16:creationId xmlns:a16="http://schemas.microsoft.com/office/drawing/2014/main" id="{63582B47-FCA4-9DAF-D85C-4F493A89C8C8}"/>
              </a:ext>
            </a:extLst>
          </p:cNvPr>
          <p:cNvSpPr>
            <a:spLocks noChangeArrowheads="1"/>
          </p:cNvSpPr>
          <p:nvPr/>
        </p:nvSpPr>
        <p:spPr bwMode="auto">
          <a:xfrm>
            <a:off x="4186238" y="3576638"/>
            <a:ext cx="3175"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5" name="Rectangle 71">
            <a:extLst>
              <a:ext uri="{FF2B5EF4-FFF2-40B4-BE49-F238E27FC236}">
                <a16:creationId xmlns:a16="http://schemas.microsoft.com/office/drawing/2014/main" id="{40B4C4B4-5CC2-59B2-AB69-71887481902C}"/>
              </a:ext>
            </a:extLst>
          </p:cNvPr>
          <p:cNvSpPr>
            <a:spLocks noChangeArrowheads="1"/>
          </p:cNvSpPr>
          <p:nvPr/>
        </p:nvSpPr>
        <p:spPr bwMode="auto">
          <a:xfrm>
            <a:off x="4189413" y="3576638"/>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33" name="Rectangle 149">
            <a:extLst>
              <a:ext uri="{FF2B5EF4-FFF2-40B4-BE49-F238E27FC236}">
                <a16:creationId xmlns:a16="http://schemas.microsoft.com/office/drawing/2014/main" id="{12DD0D80-E44A-4AE4-0F91-36D6A8762C44}"/>
              </a:ext>
            </a:extLst>
          </p:cNvPr>
          <p:cNvSpPr>
            <a:spLocks noChangeArrowheads="1"/>
          </p:cNvSpPr>
          <p:nvPr/>
        </p:nvSpPr>
        <p:spPr bwMode="auto">
          <a:xfrm>
            <a:off x="3694113" y="4306888"/>
            <a:ext cx="495300"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8574" name="Group 190">
            <a:extLst>
              <a:ext uri="{FF2B5EF4-FFF2-40B4-BE49-F238E27FC236}">
                <a16:creationId xmlns:a16="http://schemas.microsoft.com/office/drawing/2014/main" id="{B166E206-BACC-5788-091A-73DA0B676A4D}"/>
              </a:ext>
            </a:extLst>
          </p:cNvPr>
          <p:cNvGrpSpPr>
            <a:grpSpLocks/>
          </p:cNvGrpSpPr>
          <p:nvPr/>
        </p:nvGrpSpPr>
        <p:grpSpPr bwMode="auto">
          <a:xfrm>
            <a:off x="533400" y="2133600"/>
            <a:ext cx="7432675" cy="2732088"/>
            <a:chOff x="550" y="1344"/>
            <a:chExt cx="4682" cy="1721"/>
          </a:xfrm>
        </p:grpSpPr>
        <p:sp>
          <p:nvSpPr>
            <p:cNvPr id="528392" name="Rectangle 8">
              <a:extLst>
                <a:ext uri="{FF2B5EF4-FFF2-40B4-BE49-F238E27FC236}">
                  <a16:creationId xmlns:a16="http://schemas.microsoft.com/office/drawing/2014/main" id="{CF843CCC-54FD-B20C-E4BF-2119CF4E25DC}"/>
                </a:ext>
              </a:extLst>
            </p:cNvPr>
            <p:cNvSpPr>
              <a:spLocks noChangeArrowheads="1"/>
            </p:cNvSpPr>
            <p:nvPr/>
          </p:nvSpPr>
          <p:spPr bwMode="auto">
            <a:xfrm>
              <a:off x="2765" y="1344"/>
              <a:ext cx="117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Spray Pressure</a:t>
              </a:r>
              <a:endParaRPr lang="en-US" altLang="en-US" sz="2100">
                <a:latin typeface="Arial" panose="020B0604020202020204" pitchFamily="34" charset="0"/>
              </a:endParaRPr>
            </a:p>
          </p:txBody>
        </p:sp>
        <p:sp>
          <p:nvSpPr>
            <p:cNvPr id="528393" name="Rectangle 9">
              <a:extLst>
                <a:ext uri="{FF2B5EF4-FFF2-40B4-BE49-F238E27FC236}">
                  <a16:creationId xmlns:a16="http://schemas.microsoft.com/office/drawing/2014/main" id="{B94D1D2F-4435-93CC-4140-6E1A78FA11CD}"/>
                </a:ext>
              </a:extLst>
            </p:cNvPr>
            <p:cNvSpPr>
              <a:spLocks noChangeArrowheads="1"/>
            </p:cNvSpPr>
            <p:nvPr/>
          </p:nvSpPr>
          <p:spPr bwMode="auto">
            <a:xfrm>
              <a:off x="4459" y="1344"/>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395" name="Rectangle 11">
              <a:extLst>
                <a:ext uri="{FF2B5EF4-FFF2-40B4-BE49-F238E27FC236}">
                  <a16:creationId xmlns:a16="http://schemas.microsoft.com/office/drawing/2014/main" id="{0A8BB075-F5B4-7AFE-5D52-3EEF01061905}"/>
                </a:ext>
              </a:extLst>
            </p:cNvPr>
            <p:cNvSpPr>
              <a:spLocks noChangeArrowheads="1"/>
            </p:cNvSpPr>
            <p:nvPr/>
          </p:nvSpPr>
          <p:spPr bwMode="auto">
            <a:xfrm>
              <a:off x="2018" y="1642"/>
              <a:ext cx="89"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96" name="Rectangle 12">
              <a:extLst>
                <a:ext uri="{FF2B5EF4-FFF2-40B4-BE49-F238E27FC236}">
                  <a16:creationId xmlns:a16="http://schemas.microsoft.com/office/drawing/2014/main" id="{C45AD84D-8D9A-A6CD-CC00-A415A384DD9F}"/>
                </a:ext>
              </a:extLst>
            </p:cNvPr>
            <p:cNvSpPr>
              <a:spLocks noChangeArrowheads="1"/>
            </p:cNvSpPr>
            <p:nvPr/>
          </p:nvSpPr>
          <p:spPr bwMode="auto">
            <a:xfrm>
              <a:off x="2971" y="1642"/>
              <a:ext cx="99"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97" name="Rectangle 13">
              <a:extLst>
                <a:ext uri="{FF2B5EF4-FFF2-40B4-BE49-F238E27FC236}">
                  <a16:creationId xmlns:a16="http://schemas.microsoft.com/office/drawing/2014/main" id="{04BE5346-BCC3-336E-053B-724DA2A43E86}"/>
                </a:ext>
              </a:extLst>
            </p:cNvPr>
            <p:cNvSpPr>
              <a:spLocks noChangeArrowheads="1"/>
            </p:cNvSpPr>
            <p:nvPr/>
          </p:nvSpPr>
          <p:spPr bwMode="auto">
            <a:xfrm>
              <a:off x="2107" y="1642"/>
              <a:ext cx="864"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398" name="Rectangle 14">
              <a:extLst>
                <a:ext uri="{FF2B5EF4-FFF2-40B4-BE49-F238E27FC236}">
                  <a16:creationId xmlns:a16="http://schemas.microsoft.com/office/drawing/2014/main" id="{B3066B18-7A0B-2FFE-3520-4EE25F732B54}"/>
                </a:ext>
              </a:extLst>
            </p:cNvPr>
            <p:cNvSpPr>
              <a:spLocks noChangeArrowheads="1"/>
            </p:cNvSpPr>
            <p:nvPr/>
          </p:nvSpPr>
          <p:spPr bwMode="auto">
            <a:xfrm>
              <a:off x="2414" y="1639"/>
              <a:ext cx="1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28399" name="Rectangle 15">
              <a:extLst>
                <a:ext uri="{FF2B5EF4-FFF2-40B4-BE49-F238E27FC236}">
                  <a16:creationId xmlns:a16="http://schemas.microsoft.com/office/drawing/2014/main" id="{9EF81B49-A604-018F-6725-D37516E99151}"/>
                </a:ext>
              </a:extLst>
            </p:cNvPr>
            <p:cNvSpPr>
              <a:spLocks noChangeArrowheads="1"/>
            </p:cNvSpPr>
            <p:nvPr/>
          </p:nvSpPr>
          <p:spPr bwMode="auto">
            <a:xfrm>
              <a:off x="2580" y="1740"/>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528400" name="Rectangle 16">
              <a:extLst>
                <a:ext uri="{FF2B5EF4-FFF2-40B4-BE49-F238E27FC236}">
                  <a16:creationId xmlns:a16="http://schemas.microsoft.com/office/drawing/2014/main" id="{2E6395F0-A030-9363-8E20-EC06411CFCE9}"/>
                </a:ext>
              </a:extLst>
            </p:cNvPr>
            <p:cNvSpPr>
              <a:spLocks noChangeArrowheads="1"/>
            </p:cNvSpPr>
            <p:nvPr/>
          </p:nvSpPr>
          <p:spPr bwMode="auto">
            <a:xfrm>
              <a:off x="2666" y="1639"/>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01" name="Rectangle 17">
              <a:extLst>
                <a:ext uri="{FF2B5EF4-FFF2-40B4-BE49-F238E27FC236}">
                  <a16:creationId xmlns:a16="http://schemas.microsoft.com/office/drawing/2014/main" id="{4489D745-62C0-2F3F-618C-B8896132247E}"/>
                </a:ext>
              </a:extLst>
            </p:cNvPr>
            <p:cNvSpPr>
              <a:spLocks noChangeArrowheads="1"/>
            </p:cNvSpPr>
            <p:nvPr/>
          </p:nvSpPr>
          <p:spPr bwMode="auto">
            <a:xfrm>
              <a:off x="3084" y="1642"/>
              <a:ext cx="96"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2" name="Rectangle 18">
              <a:extLst>
                <a:ext uri="{FF2B5EF4-FFF2-40B4-BE49-F238E27FC236}">
                  <a16:creationId xmlns:a16="http://schemas.microsoft.com/office/drawing/2014/main" id="{6CE31458-5CC1-F1A0-8422-C80336412728}"/>
                </a:ext>
              </a:extLst>
            </p:cNvPr>
            <p:cNvSpPr>
              <a:spLocks noChangeArrowheads="1"/>
            </p:cNvSpPr>
            <p:nvPr/>
          </p:nvSpPr>
          <p:spPr bwMode="auto">
            <a:xfrm>
              <a:off x="4044" y="1642"/>
              <a:ext cx="96"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3" name="Rectangle 19">
              <a:extLst>
                <a:ext uri="{FF2B5EF4-FFF2-40B4-BE49-F238E27FC236}">
                  <a16:creationId xmlns:a16="http://schemas.microsoft.com/office/drawing/2014/main" id="{17CF1A7A-4F60-FDAD-CB35-F97E7177ECA5}"/>
                </a:ext>
              </a:extLst>
            </p:cNvPr>
            <p:cNvSpPr>
              <a:spLocks noChangeArrowheads="1"/>
            </p:cNvSpPr>
            <p:nvPr/>
          </p:nvSpPr>
          <p:spPr bwMode="auto">
            <a:xfrm>
              <a:off x="3180" y="1642"/>
              <a:ext cx="864"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4" name="Rectangle 20">
              <a:extLst>
                <a:ext uri="{FF2B5EF4-FFF2-40B4-BE49-F238E27FC236}">
                  <a16:creationId xmlns:a16="http://schemas.microsoft.com/office/drawing/2014/main" id="{28BE90BB-518C-6B7A-8459-10B90B688D95}"/>
                </a:ext>
              </a:extLst>
            </p:cNvPr>
            <p:cNvSpPr>
              <a:spLocks noChangeArrowheads="1"/>
            </p:cNvSpPr>
            <p:nvPr/>
          </p:nvSpPr>
          <p:spPr bwMode="auto">
            <a:xfrm>
              <a:off x="3487" y="1639"/>
              <a:ext cx="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28405" name="Rectangle 21">
              <a:extLst>
                <a:ext uri="{FF2B5EF4-FFF2-40B4-BE49-F238E27FC236}">
                  <a16:creationId xmlns:a16="http://schemas.microsoft.com/office/drawing/2014/main" id="{2644D0C5-E482-F216-56AF-9ECCEB7DF85C}"/>
                </a:ext>
              </a:extLst>
            </p:cNvPr>
            <p:cNvSpPr>
              <a:spLocks noChangeArrowheads="1"/>
            </p:cNvSpPr>
            <p:nvPr/>
          </p:nvSpPr>
          <p:spPr bwMode="auto">
            <a:xfrm>
              <a:off x="3653" y="1740"/>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528406" name="Rectangle 22">
              <a:extLst>
                <a:ext uri="{FF2B5EF4-FFF2-40B4-BE49-F238E27FC236}">
                  <a16:creationId xmlns:a16="http://schemas.microsoft.com/office/drawing/2014/main" id="{C0C43BC6-CD3C-DD2A-9A9A-ECF3A52E41D2}"/>
                </a:ext>
              </a:extLst>
            </p:cNvPr>
            <p:cNvSpPr>
              <a:spLocks noChangeArrowheads="1"/>
            </p:cNvSpPr>
            <p:nvPr/>
          </p:nvSpPr>
          <p:spPr bwMode="auto">
            <a:xfrm>
              <a:off x="3737" y="163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07" name="Rectangle 23">
              <a:extLst>
                <a:ext uri="{FF2B5EF4-FFF2-40B4-BE49-F238E27FC236}">
                  <a16:creationId xmlns:a16="http://schemas.microsoft.com/office/drawing/2014/main" id="{54F07974-10B1-560F-5815-FFEAC5E19D7E}"/>
                </a:ext>
              </a:extLst>
            </p:cNvPr>
            <p:cNvSpPr>
              <a:spLocks noChangeArrowheads="1"/>
            </p:cNvSpPr>
            <p:nvPr/>
          </p:nvSpPr>
          <p:spPr bwMode="auto">
            <a:xfrm>
              <a:off x="4154" y="1642"/>
              <a:ext cx="96"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8" name="Rectangle 24">
              <a:extLst>
                <a:ext uri="{FF2B5EF4-FFF2-40B4-BE49-F238E27FC236}">
                  <a16:creationId xmlns:a16="http://schemas.microsoft.com/office/drawing/2014/main" id="{93A437A6-5443-B0BD-C495-A2F0551CC289}"/>
                </a:ext>
              </a:extLst>
            </p:cNvPr>
            <p:cNvSpPr>
              <a:spLocks noChangeArrowheads="1"/>
            </p:cNvSpPr>
            <p:nvPr/>
          </p:nvSpPr>
          <p:spPr bwMode="auto">
            <a:xfrm>
              <a:off x="5114" y="1642"/>
              <a:ext cx="92" cy="26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9" name="Rectangle 25">
              <a:extLst>
                <a:ext uri="{FF2B5EF4-FFF2-40B4-BE49-F238E27FC236}">
                  <a16:creationId xmlns:a16="http://schemas.microsoft.com/office/drawing/2014/main" id="{50423C76-B2BC-97F7-2639-A5B979CE3956}"/>
                </a:ext>
              </a:extLst>
            </p:cNvPr>
            <p:cNvSpPr>
              <a:spLocks noChangeArrowheads="1"/>
            </p:cNvSpPr>
            <p:nvPr/>
          </p:nvSpPr>
          <p:spPr bwMode="auto">
            <a:xfrm>
              <a:off x="4250" y="1642"/>
              <a:ext cx="864"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0" name="Rectangle 26">
              <a:extLst>
                <a:ext uri="{FF2B5EF4-FFF2-40B4-BE49-F238E27FC236}">
                  <a16:creationId xmlns:a16="http://schemas.microsoft.com/office/drawing/2014/main" id="{6D8C2E4B-4831-4E0B-9ECB-12F5B06C45AC}"/>
                </a:ext>
              </a:extLst>
            </p:cNvPr>
            <p:cNvSpPr>
              <a:spLocks noChangeArrowheads="1"/>
            </p:cNvSpPr>
            <p:nvPr/>
          </p:nvSpPr>
          <p:spPr bwMode="auto">
            <a:xfrm>
              <a:off x="4558" y="1639"/>
              <a:ext cx="11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28411" name="Rectangle 27">
              <a:extLst>
                <a:ext uri="{FF2B5EF4-FFF2-40B4-BE49-F238E27FC236}">
                  <a16:creationId xmlns:a16="http://schemas.microsoft.com/office/drawing/2014/main" id="{887D5267-BA9F-82ED-3493-6478DCEBE9DE}"/>
                </a:ext>
              </a:extLst>
            </p:cNvPr>
            <p:cNvSpPr>
              <a:spLocks noChangeArrowheads="1"/>
            </p:cNvSpPr>
            <p:nvPr/>
          </p:nvSpPr>
          <p:spPr bwMode="auto">
            <a:xfrm>
              <a:off x="4723" y="1740"/>
              <a:ext cx="6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528412" name="Rectangle 28">
              <a:extLst>
                <a:ext uri="{FF2B5EF4-FFF2-40B4-BE49-F238E27FC236}">
                  <a16:creationId xmlns:a16="http://schemas.microsoft.com/office/drawing/2014/main" id="{A97BE249-7E4B-F1C2-C51D-1F412D0688C4}"/>
                </a:ext>
              </a:extLst>
            </p:cNvPr>
            <p:cNvSpPr>
              <a:spLocks noChangeArrowheads="1"/>
            </p:cNvSpPr>
            <p:nvPr/>
          </p:nvSpPr>
          <p:spPr bwMode="auto">
            <a:xfrm>
              <a:off x="4810" y="1639"/>
              <a:ext cx="4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13" name="Rectangle 29">
              <a:extLst>
                <a:ext uri="{FF2B5EF4-FFF2-40B4-BE49-F238E27FC236}">
                  <a16:creationId xmlns:a16="http://schemas.microsoft.com/office/drawing/2014/main" id="{9767ADDA-79E0-03EB-F87E-D7B609C33AB0}"/>
                </a:ext>
              </a:extLst>
            </p:cNvPr>
            <p:cNvSpPr>
              <a:spLocks noChangeArrowheads="1"/>
            </p:cNvSpPr>
            <p:nvPr/>
          </p:nvSpPr>
          <p:spPr bwMode="auto">
            <a:xfrm>
              <a:off x="1992" y="1610"/>
              <a:ext cx="26" cy="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4" name="Rectangle 30">
              <a:extLst>
                <a:ext uri="{FF2B5EF4-FFF2-40B4-BE49-F238E27FC236}">
                  <a16:creationId xmlns:a16="http://schemas.microsoft.com/office/drawing/2014/main" id="{BECCD003-00D5-9CC4-5AE2-7D7586D8007C}"/>
                </a:ext>
              </a:extLst>
            </p:cNvPr>
            <p:cNvSpPr>
              <a:spLocks noChangeArrowheads="1"/>
            </p:cNvSpPr>
            <p:nvPr/>
          </p:nvSpPr>
          <p:spPr bwMode="auto">
            <a:xfrm>
              <a:off x="1992" y="1610"/>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6" name="Rectangle 32">
              <a:extLst>
                <a:ext uri="{FF2B5EF4-FFF2-40B4-BE49-F238E27FC236}">
                  <a16:creationId xmlns:a16="http://schemas.microsoft.com/office/drawing/2014/main" id="{863A0393-04F7-55B1-F41D-082EF83C64F9}"/>
                </a:ext>
              </a:extLst>
            </p:cNvPr>
            <p:cNvSpPr>
              <a:spLocks noChangeArrowheads="1"/>
            </p:cNvSpPr>
            <p:nvPr/>
          </p:nvSpPr>
          <p:spPr bwMode="auto">
            <a:xfrm>
              <a:off x="2018" y="1610"/>
              <a:ext cx="29"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7" name="Rectangle 33">
              <a:extLst>
                <a:ext uri="{FF2B5EF4-FFF2-40B4-BE49-F238E27FC236}">
                  <a16:creationId xmlns:a16="http://schemas.microsoft.com/office/drawing/2014/main" id="{A45C00BC-B563-B347-CFD7-C4A5464AE10A}"/>
                </a:ext>
              </a:extLst>
            </p:cNvPr>
            <p:cNvSpPr>
              <a:spLocks noChangeArrowheads="1"/>
            </p:cNvSpPr>
            <p:nvPr/>
          </p:nvSpPr>
          <p:spPr bwMode="auto">
            <a:xfrm>
              <a:off x="2047" y="1610"/>
              <a:ext cx="1023"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1" name="Rectangle 37">
              <a:extLst>
                <a:ext uri="{FF2B5EF4-FFF2-40B4-BE49-F238E27FC236}">
                  <a16:creationId xmlns:a16="http://schemas.microsoft.com/office/drawing/2014/main" id="{42F772D1-B947-D6F7-1D04-387118578B5E}"/>
                </a:ext>
              </a:extLst>
            </p:cNvPr>
            <p:cNvSpPr>
              <a:spLocks noChangeArrowheads="1"/>
            </p:cNvSpPr>
            <p:nvPr/>
          </p:nvSpPr>
          <p:spPr bwMode="auto">
            <a:xfrm>
              <a:off x="3070" y="1610"/>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2" name="Rectangle 38">
              <a:extLst>
                <a:ext uri="{FF2B5EF4-FFF2-40B4-BE49-F238E27FC236}">
                  <a16:creationId xmlns:a16="http://schemas.microsoft.com/office/drawing/2014/main" id="{B89EFB35-DE59-A904-D3FC-7BF59A975AE5}"/>
                </a:ext>
              </a:extLst>
            </p:cNvPr>
            <p:cNvSpPr>
              <a:spLocks noChangeArrowheads="1"/>
            </p:cNvSpPr>
            <p:nvPr/>
          </p:nvSpPr>
          <p:spPr bwMode="auto">
            <a:xfrm>
              <a:off x="3096" y="1610"/>
              <a:ext cx="1044"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6" name="Rectangle 42">
              <a:extLst>
                <a:ext uri="{FF2B5EF4-FFF2-40B4-BE49-F238E27FC236}">
                  <a16:creationId xmlns:a16="http://schemas.microsoft.com/office/drawing/2014/main" id="{DD5AC6D8-D8AD-A8B8-A786-F8666723079D}"/>
                </a:ext>
              </a:extLst>
            </p:cNvPr>
            <p:cNvSpPr>
              <a:spLocks noChangeArrowheads="1"/>
            </p:cNvSpPr>
            <p:nvPr/>
          </p:nvSpPr>
          <p:spPr bwMode="auto">
            <a:xfrm>
              <a:off x="4140" y="1610"/>
              <a:ext cx="29"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7" name="Rectangle 43">
              <a:extLst>
                <a:ext uri="{FF2B5EF4-FFF2-40B4-BE49-F238E27FC236}">
                  <a16:creationId xmlns:a16="http://schemas.microsoft.com/office/drawing/2014/main" id="{585DF66C-8C19-A540-D272-1E41794A7EA5}"/>
                </a:ext>
              </a:extLst>
            </p:cNvPr>
            <p:cNvSpPr>
              <a:spLocks noChangeArrowheads="1"/>
            </p:cNvSpPr>
            <p:nvPr/>
          </p:nvSpPr>
          <p:spPr bwMode="auto">
            <a:xfrm>
              <a:off x="4169" y="1610"/>
              <a:ext cx="1037"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9" name="Rectangle 45">
              <a:extLst>
                <a:ext uri="{FF2B5EF4-FFF2-40B4-BE49-F238E27FC236}">
                  <a16:creationId xmlns:a16="http://schemas.microsoft.com/office/drawing/2014/main" id="{B5A82ED5-5393-3BC8-51E7-C4B706F2EB59}"/>
                </a:ext>
              </a:extLst>
            </p:cNvPr>
            <p:cNvSpPr>
              <a:spLocks noChangeArrowheads="1"/>
            </p:cNvSpPr>
            <p:nvPr/>
          </p:nvSpPr>
          <p:spPr bwMode="auto">
            <a:xfrm>
              <a:off x="5206" y="1610"/>
              <a:ext cx="26" cy="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0" name="Rectangle 46">
              <a:extLst>
                <a:ext uri="{FF2B5EF4-FFF2-40B4-BE49-F238E27FC236}">
                  <a16:creationId xmlns:a16="http://schemas.microsoft.com/office/drawing/2014/main" id="{76006BCB-89D8-7A0B-EDE3-7D4D1B828657}"/>
                </a:ext>
              </a:extLst>
            </p:cNvPr>
            <p:cNvSpPr>
              <a:spLocks noChangeArrowheads="1"/>
            </p:cNvSpPr>
            <p:nvPr/>
          </p:nvSpPr>
          <p:spPr bwMode="auto">
            <a:xfrm>
              <a:off x="5206" y="1610"/>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1" name="Rectangle 47">
              <a:extLst>
                <a:ext uri="{FF2B5EF4-FFF2-40B4-BE49-F238E27FC236}">
                  <a16:creationId xmlns:a16="http://schemas.microsoft.com/office/drawing/2014/main" id="{64E0713E-CC49-3AC8-C762-6367D0657540}"/>
                </a:ext>
              </a:extLst>
            </p:cNvPr>
            <p:cNvSpPr>
              <a:spLocks noChangeArrowheads="1"/>
            </p:cNvSpPr>
            <p:nvPr/>
          </p:nvSpPr>
          <p:spPr bwMode="auto">
            <a:xfrm>
              <a:off x="1992" y="1642"/>
              <a:ext cx="26" cy="26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2" name="Rectangle 48">
              <a:extLst>
                <a:ext uri="{FF2B5EF4-FFF2-40B4-BE49-F238E27FC236}">
                  <a16:creationId xmlns:a16="http://schemas.microsoft.com/office/drawing/2014/main" id="{2EA1653D-F5A2-4D28-433B-D0303AE676B9}"/>
                </a:ext>
              </a:extLst>
            </p:cNvPr>
            <p:cNvSpPr>
              <a:spLocks noChangeArrowheads="1"/>
            </p:cNvSpPr>
            <p:nvPr/>
          </p:nvSpPr>
          <p:spPr bwMode="auto">
            <a:xfrm>
              <a:off x="3070" y="1642"/>
              <a:ext cx="14" cy="26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3" name="Rectangle 49">
              <a:extLst>
                <a:ext uri="{FF2B5EF4-FFF2-40B4-BE49-F238E27FC236}">
                  <a16:creationId xmlns:a16="http://schemas.microsoft.com/office/drawing/2014/main" id="{A7C0DEAE-502F-23FA-4E05-941543D4BA5F}"/>
                </a:ext>
              </a:extLst>
            </p:cNvPr>
            <p:cNvSpPr>
              <a:spLocks noChangeArrowheads="1"/>
            </p:cNvSpPr>
            <p:nvPr/>
          </p:nvSpPr>
          <p:spPr bwMode="auto">
            <a:xfrm>
              <a:off x="4140" y="1642"/>
              <a:ext cx="14" cy="26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4" name="Rectangle 50">
              <a:extLst>
                <a:ext uri="{FF2B5EF4-FFF2-40B4-BE49-F238E27FC236}">
                  <a16:creationId xmlns:a16="http://schemas.microsoft.com/office/drawing/2014/main" id="{CD2D7E46-1B8C-0EED-C681-E9463767400B}"/>
                </a:ext>
              </a:extLst>
            </p:cNvPr>
            <p:cNvSpPr>
              <a:spLocks noChangeArrowheads="1"/>
            </p:cNvSpPr>
            <p:nvPr/>
          </p:nvSpPr>
          <p:spPr bwMode="auto">
            <a:xfrm>
              <a:off x="5206" y="1642"/>
              <a:ext cx="26" cy="26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5" name="Rectangle 51">
              <a:extLst>
                <a:ext uri="{FF2B5EF4-FFF2-40B4-BE49-F238E27FC236}">
                  <a16:creationId xmlns:a16="http://schemas.microsoft.com/office/drawing/2014/main" id="{3D524AC1-06EA-D6C7-5CED-2F1F446C0A5E}"/>
                </a:ext>
              </a:extLst>
            </p:cNvPr>
            <p:cNvSpPr>
              <a:spLocks noChangeArrowheads="1"/>
            </p:cNvSpPr>
            <p:nvPr/>
          </p:nvSpPr>
          <p:spPr bwMode="auto">
            <a:xfrm>
              <a:off x="1248" y="1934"/>
              <a:ext cx="91"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6" name="Rectangle 52">
              <a:extLst>
                <a:ext uri="{FF2B5EF4-FFF2-40B4-BE49-F238E27FC236}">
                  <a16:creationId xmlns:a16="http://schemas.microsoft.com/office/drawing/2014/main" id="{5180C400-3491-4F17-64E2-4C123CC22406}"/>
                </a:ext>
              </a:extLst>
            </p:cNvPr>
            <p:cNvSpPr>
              <a:spLocks noChangeArrowheads="1"/>
            </p:cNvSpPr>
            <p:nvPr/>
          </p:nvSpPr>
          <p:spPr bwMode="auto">
            <a:xfrm>
              <a:off x="1901" y="1934"/>
              <a:ext cx="96"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7" name="Rectangle 53">
              <a:extLst>
                <a:ext uri="{FF2B5EF4-FFF2-40B4-BE49-F238E27FC236}">
                  <a16:creationId xmlns:a16="http://schemas.microsoft.com/office/drawing/2014/main" id="{E9056BD3-43CB-027B-6437-C8C840DCC742}"/>
                </a:ext>
              </a:extLst>
            </p:cNvPr>
            <p:cNvSpPr>
              <a:spLocks noChangeArrowheads="1"/>
            </p:cNvSpPr>
            <p:nvPr/>
          </p:nvSpPr>
          <p:spPr bwMode="auto">
            <a:xfrm>
              <a:off x="1339" y="1934"/>
              <a:ext cx="562"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8" name="Rectangle 54">
              <a:extLst>
                <a:ext uri="{FF2B5EF4-FFF2-40B4-BE49-F238E27FC236}">
                  <a16:creationId xmlns:a16="http://schemas.microsoft.com/office/drawing/2014/main" id="{145834D7-C15B-90C1-70B4-909CE145B7B5}"/>
                </a:ext>
              </a:extLst>
            </p:cNvPr>
            <p:cNvSpPr>
              <a:spLocks noChangeArrowheads="1"/>
            </p:cNvSpPr>
            <p:nvPr/>
          </p:nvSpPr>
          <p:spPr bwMode="auto">
            <a:xfrm>
              <a:off x="1495" y="1932"/>
              <a:ext cx="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28439" name="Rectangle 55">
              <a:extLst>
                <a:ext uri="{FF2B5EF4-FFF2-40B4-BE49-F238E27FC236}">
                  <a16:creationId xmlns:a16="http://schemas.microsoft.com/office/drawing/2014/main" id="{99F71CAC-B948-4CC9-5FD2-E1ECA3884E16}"/>
                </a:ext>
              </a:extLst>
            </p:cNvPr>
            <p:cNvSpPr>
              <a:spLocks noChangeArrowheads="1"/>
            </p:cNvSpPr>
            <p:nvPr/>
          </p:nvSpPr>
          <p:spPr bwMode="auto">
            <a:xfrm>
              <a:off x="1656" y="2033"/>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528440" name="Rectangle 56">
              <a:extLst>
                <a:ext uri="{FF2B5EF4-FFF2-40B4-BE49-F238E27FC236}">
                  <a16:creationId xmlns:a16="http://schemas.microsoft.com/office/drawing/2014/main" id="{C62E7E85-CFD8-D5D8-8E2F-6BFF7DA3DB9A}"/>
                </a:ext>
              </a:extLst>
            </p:cNvPr>
            <p:cNvSpPr>
              <a:spLocks noChangeArrowheads="1"/>
            </p:cNvSpPr>
            <p:nvPr/>
          </p:nvSpPr>
          <p:spPr bwMode="auto">
            <a:xfrm>
              <a:off x="1745" y="1932"/>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41" name="Rectangle 57">
              <a:extLst>
                <a:ext uri="{FF2B5EF4-FFF2-40B4-BE49-F238E27FC236}">
                  <a16:creationId xmlns:a16="http://schemas.microsoft.com/office/drawing/2014/main" id="{20F4264A-D44B-D2B8-128C-449F1C07A8E9}"/>
                </a:ext>
              </a:extLst>
            </p:cNvPr>
            <p:cNvSpPr>
              <a:spLocks noChangeArrowheads="1"/>
            </p:cNvSpPr>
            <p:nvPr/>
          </p:nvSpPr>
          <p:spPr bwMode="auto">
            <a:xfrm>
              <a:off x="2378" y="1939"/>
              <a:ext cx="10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42" name="Rectangle 58">
              <a:extLst>
                <a:ext uri="{FF2B5EF4-FFF2-40B4-BE49-F238E27FC236}">
                  <a16:creationId xmlns:a16="http://schemas.microsoft.com/office/drawing/2014/main" id="{1E9FCA40-1A4E-ACA7-4031-AEC2D22548E1}"/>
                </a:ext>
              </a:extLst>
            </p:cNvPr>
            <p:cNvSpPr>
              <a:spLocks noChangeArrowheads="1"/>
            </p:cNvSpPr>
            <p:nvPr/>
          </p:nvSpPr>
          <p:spPr bwMode="auto">
            <a:xfrm>
              <a:off x="2530" y="2038"/>
              <a:ext cx="12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11</a:t>
              </a:r>
              <a:endParaRPr lang="en-US" altLang="en-US" sz="2100">
                <a:latin typeface="Arial" panose="020B0604020202020204" pitchFamily="34" charset="0"/>
              </a:endParaRPr>
            </a:p>
          </p:txBody>
        </p:sp>
        <p:sp>
          <p:nvSpPr>
            <p:cNvPr id="528443" name="Rectangle 59">
              <a:extLst>
                <a:ext uri="{FF2B5EF4-FFF2-40B4-BE49-F238E27FC236}">
                  <a16:creationId xmlns:a16="http://schemas.microsoft.com/office/drawing/2014/main" id="{E59DC0DD-E01D-B8DE-0CCA-8D95D067A6FE}"/>
                </a:ext>
              </a:extLst>
            </p:cNvPr>
            <p:cNvSpPr>
              <a:spLocks noChangeArrowheads="1"/>
            </p:cNvSpPr>
            <p:nvPr/>
          </p:nvSpPr>
          <p:spPr bwMode="auto">
            <a:xfrm>
              <a:off x="2700" y="193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44" name="Rectangle 60">
              <a:extLst>
                <a:ext uri="{FF2B5EF4-FFF2-40B4-BE49-F238E27FC236}">
                  <a16:creationId xmlns:a16="http://schemas.microsoft.com/office/drawing/2014/main" id="{0F7F1043-9A56-DF1C-702B-52866A374DBF}"/>
                </a:ext>
              </a:extLst>
            </p:cNvPr>
            <p:cNvSpPr>
              <a:spLocks noChangeArrowheads="1"/>
            </p:cNvSpPr>
            <p:nvPr/>
          </p:nvSpPr>
          <p:spPr bwMode="auto">
            <a:xfrm>
              <a:off x="3449" y="1939"/>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45" name="Rectangle 61">
              <a:extLst>
                <a:ext uri="{FF2B5EF4-FFF2-40B4-BE49-F238E27FC236}">
                  <a16:creationId xmlns:a16="http://schemas.microsoft.com/office/drawing/2014/main" id="{F6F03122-AF7E-4E4C-58A7-AEDC6ADC5AAD}"/>
                </a:ext>
              </a:extLst>
            </p:cNvPr>
            <p:cNvSpPr>
              <a:spLocks noChangeArrowheads="1"/>
            </p:cNvSpPr>
            <p:nvPr/>
          </p:nvSpPr>
          <p:spPr bwMode="auto">
            <a:xfrm>
              <a:off x="3602" y="2038"/>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12</a:t>
              </a:r>
              <a:endParaRPr lang="en-US" altLang="en-US" sz="2100">
                <a:latin typeface="Arial" panose="020B0604020202020204" pitchFamily="34" charset="0"/>
              </a:endParaRPr>
            </a:p>
          </p:txBody>
        </p:sp>
        <p:sp>
          <p:nvSpPr>
            <p:cNvPr id="528446" name="Rectangle 62">
              <a:extLst>
                <a:ext uri="{FF2B5EF4-FFF2-40B4-BE49-F238E27FC236}">
                  <a16:creationId xmlns:a16="http://schemas.microsoft.com/office/drawing/2014/main" id="{8280CCFB-71FF-53E9-FE50-FDE3C784F118}"/>
                </a:ext>
              </a:extLst>
            </p:cNvPr>
            <p:cNvSpPr>
              <a:spLocks noChangeArrowheads="1"/>
            </p:cNvSpPr>
            <p:nvPr/>
          </p:nvSpPr>
          <p:spPr bwMode="auto">
            <a:xfrm>
              <a:off x="3773" y="193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47" name="Rectangle 63">
              <a:extLst>
                <a:ext uri="{FF2B5EF4-FFF2-40B4-BE49-F238E27FC236}">
                  <a16:creationId xmlns:a16="http://schemas.microsoft.com/office/drawing/2014/main" id="{63E7F405-21ED-E09E-D0FF-D60F2022BC95}"/>
                </a:ext>
              </a:extLst>
            </p:cNvPr>
            <p:cNvSpPr>
              <a:spLocks noChangeArrowheads="1"/>
            </p:cNvSpPr>
            <p:nvPr/>
          </p:nvSpPr>
          <p:spPr bwMode="auto">
            <a:xfrm>
              <a:off x="4522" y="1939"/>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48" name="Rectangle 64">
              <a:extLst>
                <a:ext uri="{FF2B5EF4-FFF2-40B4-BE49-F238E27FC236}">
                  <a16:creationId xmlns:a16="http://schemas.microsoft.com/office/drawing/2014/main" id="{FD66CF57-541D-6F8D-2421-1DA77A96B64E}"/>
                </a:ext>
              </a:extLst>
            </p:cNvPr>
            <p:cNvSpPr>
              <a:spLocks noChangeArrowheads="1"/>
            </p:cNvSpPr>
            <p:nvPr/>
          </p:nvSpPr>
          <p:spPr bwMode="auto">
            <a:xfrm>
              <a:off x="4673" y="2038"/>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13</a:t>
              </a:r>
              <a:endParaRPr lang="en-US" altLang="en-US" sz="2100">
                <a:latin typeface="Arial" panose="020B0604020202020204" pitchFamily="34" charset="0"/>
              </a:endParaRPr>
            </a:p>
          </p:txBody>
        </p:sp>
        <p:sp>
          <p:nvSpPr>
            <p:cNvPr id="528449" name="Rectangle 65">
              <a:extLst>
                <a:ext uri="{FF2B5EF4-FFF2-40B4-BE49-F238E27FC236}">
                  <a16:creationId xmlns:a16="http://schemas.microsoft.com/office/drawing/2014/main" id="{FDF7230C-342D-6715-176C-6406E19289E8}"/>
                </a:ext>
              </a:extLst>
            </p:cNvPr>
            <p:cNvSpPr>
              <a:spLocks noChangeArrowheads="1"/>
            </p:cNvSpPr>
            <p:nvPr/>
          </p:nvSpPr>
          <p:spPr bwMode="auto">
            <a:xfrm>
              <a:off x="4843" y="193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50" name="Rectangle 66">
              <a:extLst>
                <a:ext uri="{FF2B5EF4-FFF2-40B4-BE49-F238E27FC236}">
                  <a16:creationId xmlns:a16="http://schemas.microsoft.com/office/drawing/2014/main" id="{D19260BE-BFA6-7CB2-2C1D-27407A3B2874}"/>
                </a:ext>
              </a:extLst>
            </p:cNvPr>
            <p:cNvSpPr>
              <a:spLocks noChangeArrowheads="1"/>
            </p:cNvSpPr>
            <p:nvPr/>
          </p:nvSpPr>
          <p:spPr bwMode="auto">
            <a:xfrm>
              <a:off x="1222" y="1903"/>
              <a:ext cx="26" cy="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1" name="Rectangle 67">
              <a:extLst>
                <a:ext uri="{FF2B5EF4-FFF2-40B4-BE49-F238E27FC236}">
                  <a16:creationId xmlns:a16="http://schemas.microsoft.com/office/drawing/2014/main" id="{CC929BED-B3D7-D3CC-654F-E1500A1BF251}"/>
                </a:ext>
              </a:extLst>
            </p:cNvPr>
            <p:cNvSpPr>
              <a:spLocks noChangeArrowheads="1"/>
            </p:cNvSpPr>
            <p:nvPr/>
          </p:nvSpPr>
          <p:spPr bwMode="auto">
            <a:xfrm>
              <a:off x="1222" y="1903"/>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2" name="Rectangle 68">
              <a:extLst>
                <a:ext uri="{FF2B5EF4-FFF2-40B4-BE49-F238E27FC236}">
                  <a16:creationId xmlns:a16="http://schemas.microsoft.com/office/drawing/2014/main" id="{482A753A-EFF3-F0B2-3658-D81E5CDF9DE7}"/>
                </a:ext>
              </a:extLst>
            </p:cNvPr>
            <p:cNvSpPr>
              <a:spLocks noChangeArrowheads="1"/>
            </p:cNvSpPr>
            <p:nvPr/>
          </p:nvSpPr>
          <p:spPr bwMode="auto">
            <a:xfrm>
              <a:off x="1248" y="1903"/>
              <a:ext cx="744"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6" name="Rectangle 72">
              <a:extLst>
                <a:ext uri="{FF2B5EF4-FFF2-40B4-BE49-F238E27FC236}">
                  <a16:creationId xmlns:a16="http://schemas.microsoft.com/office/drawing/2014/main" id="{80CE4BDA-0AB8-1121-4748-3D77A82DC903}"/>
                </a:ext>
              </a:extLst>
            </p:cNvPr>
            <p:cNvSpPr>
              <a:spLocks noChangeArrowheads="1"/>
            </p:cNvSpPr>
            <p:nvPr/>
          </p:nvSpPr>
          <p:spPr bwMode="auto">
            <a:xfrm>
              <a:off x="1992" y="1903"/>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7" name="Rectangle 73">
              <a:extLst>
                <a:ext uri="{FF2B5EF4-FFF2-40B4-BE49-F238E27FC236}">
                  <a16:creationId xmlns:a16="http://schemas.microsoft.com/office/drawing/2014/main" id="{3DDF7417-9D1D-D06E-4C21-CEC85C62A955}"/>
                </a:ext>
              </a:extLst>
            </p:cNvPr>
            <p:cNvSpPr>
              <a:spLocks noChangeArrowheads="1"/>
            </p:cNvSpPr>
            <p:nvPr/>
          </p:nvSpPr>
          <p:spPr bwMode="auto">
            <a:xfrm>
              <a:off x="1992" y="1903"/>
              <a:ext cx="26" cy="2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8" name="Rectangle 74">
              <a:extLst>
                <a:ext uri="{FF2B5EF4-FFF2-40B4-BE49-F238E27FC236}">
                  <a16:creationId xmlns:a16="http://schemas.microsoft.com/office/drawing/2014/main" id="{7FF3CF7D-F969-FC48-14AF-5786E0D8F3B5}"/>
                </a:ext>
              </a:extLst>
            </p:cNvPr>
            <p:cNvSpPr>
              <a:spLocks noChangeArrowheads="1"/>
            </p:cNvSpPr>
            <p:nvPr/>
          </p:nvSpPr>
          <p:spPr bwMode="auto">
            <a:xfrm>
              <a:off x="2018" y="1903"/>
              <a:ext cx="1052"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9" name="Rectangle 75">
              <a:extLst>
                <a:ext uri="{FF2B5EF4-FFF2-40B4-BE49-F238E27FC236}">
                  <a16:creationId xmlns:a16="http://schemas.microsoft.com/office/drawing/2014/main" id="{34019CE5-0697-BD55-25EF-0E98B5168761}"/>
                </a:ext>
              </a:extLst>
            </p:cNvPr>
            <p:cNvSpPr>
              <a:spLocks noChangeArrowheads="1"/>
            </p:cNvSpPr>
            <p:nvPr/>
          </p:nvSpPr>
          <p:spPr bwMode="auto">
            <a:xfrm>
              <a:off x="3070" y="1903"/>
              <a:ext cx="14" cy="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0" name="Rectangle 76">
              <a:extLst>
                <a:ext uri="{FF2B5EF4-FFF2-40B4-BE49-F238E27FC236}">
                  <a16:creationId xmlns:a16="http://schemas.microsoft.com/office/drawing/2014/main" id="{CA2444E1-3BBE-B3E6-1513-976E3DF7CF68}"/>
                </a:ext>
              </a:extLst>
            </p:cNvPr>
            <p:cNvSpPr>
              <a:spLocks noChangeArrowheads="1"/>
            </p:cNvSpPr>
            <p:nvPr/>
          </p:nvSpPr>
          <p:spPr bwMode="auto">
            <a:xfrm>
              <a:off x="3084" y="1903"/>
              <a:ext cx="105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1" name="Rectangle 77">
              <a:extLst>
                <a:ext uri="{FF2B5EF4-FFF2-40B4-BE49-F238E27FC236}">
                  <a16:creationId xmlns:a16="http://schemas.microsoft.com/office/drawing/2014/main" id="{9C29AFC7-80C5-4785-3BC8-318122A154C3}"/>
                </a:ext>
              </a:extLst>
            </p:cNvPr>
            <p:cNvSpPr>
              <a:spLocks noChangeArrowheads="1"/>
            </p:cNvSpPr>
            <p:nvPr/>
          </p:nvSpPr>
          <p:spPr bwMode="auto">
            <a:xfrm>
              <a:off x="4140" y="1903"/>
              <a:ext cx="14" cy="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2" name="Rectangle 78">
              <a:extLst>
                <a:ext uri="{FF2B5EF4-FFF2-40B4-BE49-F238E27FC236}">
                  <a16:creationId xmlns:a16="http://schemas.microsoft.com/office/drawing/2014/main" id="{2AF9282D-F701-1C7D-663D-4F799F450ABB}"/>
                </a:ext>
              </a:extLst>
            </p:cNvPr>
            <p:cNvSpPr>
              <a:spLocks noChangeArrowheads="1"/>
            </p:cNvSpPr>
            <p:nvPr/>
          </p:nvSpPr>
          <p:spPr bwMode="auto">
            <a:xfrm>
              <a:off x="4154" y="1903"/>
              <a:ext cx="1052"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3" name="Rectangle 79">
              <a:extLst>
                <a:ext uri="{FF2B5EF4-FFF2-40B4-BE49-F238E27FC236}">
                  <a16:creationId xmlns:a16="http://schemas.microsoft.com/office/drawing/2014/main" id="{44D1BD78-3F93-E91F-055E-E6D0D729917A}"/>
                </a:ext>
              </a:extLst>
            </p:cNvPr>
            <p:cNvSpPr>
              <a:spLocks noChangeArrowheads="1"/>
            </p:cNvSpPr>
            <p:nvPr/>
          </p:nvSpPr>
          <p:spPr bwMode="auto">
            <a:xfrm>
              <a:off x="5206" y="1903"/>
              <a:ext cx="26" cy="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4" name="Rectangle 80">
              <a:extLst>
                <a:ext uri="{FF2B5EF4-FFF2-40B4-BE49-F238E27FC236}">
                  <a16:creationId xmlns:a16="http://schemas.microsoft.com/office/drawing/2014/main" id="{489612C5-57FE-3451-FE40-93E567C964D7}"/>
                </a:ext>
              </a:extLst>
            </p:cNvPr>
            <p:cNvSpPr>
              <a:spLocks noChangeArrowheads="1"/>
            </p:cNvSpPr>
            <p:nvPr/>
          </p:nvSpPr>
          <p:spPr bwMode="auto">
            <a:xfrm>
              <a:off x="1222" y="1934"/>
              <a:ext cx="26"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5" name="Rectangle 81">
              <a:extLst>
                <a:ext uri="{FF2B5EF4-FFF2-40B4-BE49-F238E27FC236}">
                  <a16:creationId xmlns:a16="http://schemas.microsoft.com/office/drawing/2014/main" id="{2670E98F-1A23-B1DE-707B-1346BE0A3F25}"/>
                </a:ext>
              </a:extLst>
            </p:cNvPr>
            <p:cNvSpPr>
              <a:spLocks noChangeArrowheads="1"/>
            </p:cNvSpPr>
            <p:nvPr/>
          </p:nvSpPr>
          <p:spPr bwMode="auto">
            <a:xfrm>
              <a:off x="1997" y="1934"/>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6" name="Rectangle 82">
              <a:extLst>
                <a:ext uri="{FF2B5EF4-FFF2-40B4-BE49-F238E27FC236}">
                  <a16:creationId xmlns:a16="http://schemas.microsoft.com/office/drawing/2014/main" id="{858813A8-BDFF-03D0-8C1D-90C3769B68A5}"/>
                </a:ext>
              </a:extLst>
            </p:cNvPr>
            <p:cNvSpPr>
              <a:spLocks noChangeArrowheads="1"/>
            </p:cNvSpPr>
            <p:nvPr/>
          </p:nvSpPr>
          <p:spPr bwMode="auto">
            <a:xfrm>
              <a:off x="3070" y="1934"/>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7" name="Rectangle 83">
              <a:extLst>
                <a:ext uri="{FF2B5EF4-FFF2-40B4-BE49-F238E27FC236}">
                  <a16:creationId xmlns:a16="http://schemas.microsoft.com/office/drawing/2014/main" id="{BC9F162E-49AC-9EE6-197E-FCABBE73516E}"/>
                </a:ext>
              </a:extLst>
            </p:cNvPr>
            <p:cNvSpPr>
              <a:spLocks noChangeArrowheads="1"/>
            </p:cNvSpPr>
            <p:nvPr/>
          </p:nvSpPr>
          <p:spPr bwMode="auto">
            <a:xfrm>
              <a:off x="4140" y="1934"/>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8" name="Rectangle 84">
              <a:extLst>
                <a:ext uri="{FF2B5EF4-FFF2-40B4-BE49-F238E27FC236}">
                  <a16:creationId xmlns:a16="http://schemas.microsoft.com/office/drawing/2014/main" id="{2C390953-CFA1-6386-DF55-97DA341AFFDA}"/>
                </a:ext>
              </a:extLst>
            </p:cNvPr>
            <p:cNvSpPr>
              <a:spLocks noChangeArrowheads="1"/>
            </p:cNvSpPr>
            <p:nvPr/>
          </p:nvSpPr>
          <p:spPr bwMode="auto">
            <a:xfrm>
              <a:off x="5206" y="1934"/>
              <a:ext cx="26"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9" name="Rectangle 85">
              <a:extLst>
                <a:ext uri="{FF2B5EF4-FFF2-40B4-BE49-F238E27FC236}">
                  <a16:creationId xmlns:a16="http://schemas.microsoft.com/office/drawing/2014/main" id="{78BF03CA-09EA-2269-3ACD-2A69DC497703}"/>
                </a:ext>
              </a:extLst>
            </p:cNvPr>
            <p:cNvSpPr>
              <a:spLocks noChangeArrowheads="1"/>
            </p:cNvSpPr>
            <p:nvPr/>
          </p:nvSpPr>
          <p:spPr bwMode="auto">
            <a:xfrm>
              <a:off x="1248" y="2213"/>
              <a:ext cx="91"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0" name="Rectangle 86">
              <a:extLst>
                <a:ext uri="{FF2B5EF4-FFF2-40B4-BE49-F238E27FC236}">
                  <a16:creationId xmlns:a16="http://schemas.microsoft.com/office/drawing/2014/main" id="{1D4CC7C8-6B95-72B4-2584-6241E6746EAD}"/>
                </a:ext>
              </a:extLst>
            </p:cNvPr>
            <p:cNvSpPr>
              <a:spLocks noChangeArrowheads="1"/>
            </p:cNvSpPr>
            <p:nvPr/>
          </p:nvSpPr>
          <p:spPr bwMode="auto">
            <a:xfrm>
              <a:off x="1901" y="2213"/>
              <a:ext cx="96"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1" name="Rectangle 87">
              <a:extLst>
                <a:ext uri="{FF2B5EF4-FFF2-40B4-BE49-F238E27FC236}">
                  <a16:creationId xmlns:a16="http://schemas.microsoft.com/office/drawing/2014/main" id="{31B1B1FC-9B2D-60FA-32F9-0B10A577ECB5}"/>
                </a:ext>
              </a:extLst>
            </p:cNvPr>
            <p:cNvSpPr>
              <a:spLocks noChangeArrowheads="1"/>
            </p:cNvSpPr>
            <p:nvPr/>
          </p:nvSpPr>
          <p:spPr bwMode="auto">
            <a:xfrm>
              <a:off x="1339" y="2213"/>
              <a:ext cx="562" cy="264"/>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2" name="Rectangle 88">
              <a:extLst>
                <a:ext uri="{FF2B5EF4-FFF2-40B4-BE49-F238E27FC236}">
                  <a16:creationId xmlns:a16="http://schemas.microsoft.com/office/drawing/2014/main" id="{E3F2D0EB-F30A-319A-BB90-99E5C1518D37}"/>
                </a:ext>
              </a:extLst>
            </p:cNvPr>
            <p:cNvSpPr>
              <a:spLocks noChangeArrowheads="1"/>
            </p:cNvSpPr>
            <p:nvPr/>
          </p:nvSpPr>
          <p:spPr bwMode="auto">
            <a:xfrm>
              <a:off x="1495" y="2211"/>
              <a:ext cx="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28473" name="Rectangle 89">
              <a:extLst>
                <a:ext uri="{FF2B5EF4-FFF2-40B4-BE49-F238E27FC236}">
                  <a16:creationId xmlns:a16="http://schemas.microsoft.com/office/drawing/2014/main" id="{4B3856D6-6619-5A34-7DE0-39910290F20C}"/>
                </a:ext>
              </a:extLst>
            </p:cNvPr>
            <p:cNvSpPr>
              <a:spLocks noChangeArrowheads="1"/>
            </p:cNvSpPr>
            <p:nvPr/>
          </p:nvSpPr>
          <p:spPr bwMode="auto">
            <a:xfrm>
              <a:off x="1656" y="2311"/>
              <a:ext cx="6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528474" name="Rectangle 90">
              <a:extLst>
                <a:ext uri="{FF2B5EF4-FFF2-40B4-BE49-F238E27FC236}">
                  <a16:creationId xmlns:a16="http://schemas.microsoft.com/office/drawing/2014/main" id="{B5A0DD35-6D46-115E-F6B4-B29DAD9ACBBC}"/>
                </a:ext>
              </a:extLst>
            </p:cNvPr>
            <p:cNvSpPr>
              <a:spLocks noChangeArrowheads="1"/>
            </p:cNvSpPr>
            <p:nvPr/>
          </p:nvSpPr>
          <p:spPr bwMode="auto">
            <a:xfrm>
              <a:off x="1745" y="2211"/>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75" name="Rectangle 91">
              <a:extLst>
                <a:ext uri="{FF2B5EF4-FFF2-40B4-BE49-F238E27FC236}">
                  <a16:creationId xmlns:a16="http://schemas.microsoft.com/office/drawing/2014/main" id="{37F0940B-2E02-9EA6-E1F2-351C662B9266}"/>
                </a:ext>
              </a:extLst>
            </p:cNvPr>
            <p:cNvSpPr>
              <a:spLocks noChangeArrowheads="1"/>
            </p:cNvSpPr>
            <p:nvPr/>
          </p:nvSpPr>
          <p:spPr bwMode="auto">
            <a:xfrm>
              <a:off x="2378" y="2218"/>
              <a:ext cx="10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76" name="Rectangle 92">
              <a:extLst>
                <a:ext uri="{FF2B5EF4-FFF2-40B4-BE49-F238E27FC236}">
                  <a16:creationId xmlns:a16="http://schemas.microsoft.com/office/drawing/2014/main" id="{0DFCD9DE-4C20-B7F9-3AB2-FEA010C6EBFD}"/>
                </a:ext>
              </a:extLst>
            </p:cNvPr>
            <p:cNvSpPr>
              <a:spLocks noChangeArrowheads="1"/>
            </p:cNvSpPr>
            <p:nvPr/>
          </p:nvSpPr>
          <p:spPr bwMode="auto">
            <a:xfrm>
              <a:off x="2530" y="2316"/>
              <a:ext cx="12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21</a:t>
              </a:r>
              <a:endParaRPr lang="en-US" altLang="en-US" sz="2100">
                <a:latin typeface="Arial" panose="020B0604020202020204" pitchFamily="34" charset="0"/>
              </a:endParaRPr>
            </a:p>
          </p:txBody>
        </p:sp>
        <p:sp>
          <p:nvSpPr>
            <p:cNvPr id="528477" name="Rectangle 93">
              <a:extLst>
                <a:ext uri="{FF2B5EF4-FFF2-40B4-BE49-F238E27FC236}">
                  <a16:creationId xmlns:a16="http://schemas.microsoft.com/office/drawing/2014/main" id="{005BE6FD-52D8-3552-2B94-7BE5052FF823}"/>
                </a:ext>
              </a:extLst>
            </p:cNvPr>
            <p:cNvSpPr>
              <a:spLocks noChangeArrowheads="1"/>
            </p:cNvSpPr>
            <p:nvPr/>
          </p:nvSpPr>
          <p:spPr bwMode="auto">
            <a:xfrm>
              <a:off x="2700" y="2218"/>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78" name="Rectangle 94">
              <a:extLst>
                <a:ext uri="{FF2B5EF4-FFF2-40B4-BE49-F238E27FC236}">
                  <a16:creationId xmlns:a16="http://schemas.microsoft.com/office/drawing/2014/main" id="{BB984A87-1FB3-FE59-FD4D-F0122ED3D7B3}"/>
                </a:ext>
              </a:extLst>
            </p:cNvPr>
            <p:cNvSpPr>
              <a:spLocks noChangeArrowheads="1"/>
            </p:cNvSpPr>
            <p:nvPr/>
          </p:nvSpPr>
          <p:spPr bwMode="auto">
            <a:xfrm>
              <a:off x="3449" y="2218"/>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79" name="Rectangle 95">
              <a:extLst>
                <a:ext uri="{FF2B5EF4-FFF2-40B4-BE49-F238E27FC236}">
                  <a16:creationId xmlns:a16="http://schemas.microsoft.com/office/drawing/2014/main" id="{7813FDCA-71C3-5E68-8313-7FF93932647F}"/>
                </a:ext>
              </a:extLst>
            </p:cNvPr>
            <p:cNvSpPr>
              <a:spLocks noChangeArrowheads="1"/>
            </p:cNvSpPr>
            <p:nvPr/>
          </p:nvSpPr>
          <p:spPr bwMode="auto">
            <a:xfrm>
              <a:off x="3602" y="2316"/>
              <a:ext cx="125"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22</a:t>
              </a:r>
              <a:endParaRPr lang="en-US" altLang="en-US" sz="2100">
                <a:latin typeface="Arial" panose="020B0604020202020204" pitchFamily="34" charset="0"/>
              </a:endParaRPr>
            </a:p>
          </p:txBody>
        </p:sp>
        <p:sp>
          <p:nvSpPr>
            <p:cNvPr id="528480" name="Rectangle 96">
              <a:extLst>
                <a:ext uri="{FF2B5EF4-FFF2-40B4-BE49-F238E27FC236}">
                  <a16:creationId xmlns:a16="http://schemas.microsoft.com/office/drawing/2014/main" id="{0FD5F340-ADB4-C266-B205-4593906D708B}"/>
                </a:ext>
              </a:extLst>
            </p:cNvPr>
            <p:cNvSpPr>
              <a:spLocks noChangeArrowheads="1"/>
            </p:cNvSpPr>
            <p:nvPr/>
          </p:nvSpPr>
          <p:spPr bwMode="auto">
            <a:xfrm>
              <a:off x="3773" y="2218"/>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81" name="Rectangle 97">
              <a:extLst>
                <a:ext uri="{FF2B5EF4-FFF2-40B4-BE49-F238E27FC236}">
                  <a16:creationId xmlns:a16="http://schemas.microsoft.com/office/drawing/2014/main" id="{649F5772-8FF0-B537-A2FE-B6DC1050A8E9}"/>
                </a:ext>
              </a:extLst>
            </p:cNvPr>
            <p:cNvSpPr>
              <a:spLocks noChangeArrowheads="1"/>
            </p:cNvSpPr>
            <p:nvPr/>
          </p:nvSpPr>
          <p:spPr bwMode="auto">
            <a:xfrm>
              <a:off x="4522" y="2218"/>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482" name="Rectangle 98">
              <a:extLst>
                <a:ext uri="{FF2B5EF4-FFF2-40B4-BE49-F238E27FC236}">
                  <a16:creationId xmlns:a16="http://schemas.microsoft.com/office/drawing/2014/main" id="{04DF50CD-7985-417E-1C13-748F7819928F}"/>
                </a:ext>
              </a:extLst>
            </p:cNvPr>
            <p:cNvSpPr>
              <a:spLocks noChangeArrowheads="1"/>
            </p:cNvSpPr>
            <p:nvPr/>
          </p:nvSpPr>
          <p:spPr bwMode="auto">
            <a:xfrm>
              <a:off x="4673" y="2316"/>
              <a:ext cx="125"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23</a:t>
              </a:r>
              <a:endParaRPr lang="en-US" altLang="en-US" sz="2100">
                <a:latin typeface="Arial" panose="020B0604020202020204" pitchFamily="34" charset="0"/>
              </a:endParaRPr>
            </a:p>
          </p:txBody>
        </p:sp>
        <p:sp>
          <p:nvSpPr>
            <p:cNvPr id="528483" name="Rectangle 99">
              <a:extLst>
                <a:ext uri="{FF2B5EF4-FFF2-40B4-BE49-F238E27FC236}">
                  <a16:creationId xmlns:a16="http://schemas.microsoft.com/office/drawing/2014/main" id="{E28714CF-83E6-4178-150A-5186AFB0D92A}"/>
                </a:ext>
              </a:extLst>
            </p:cNvPr>
            <p:cNvSpPr>
              <a:spLocks noChangeArrowheads="1"/>
            </p:cNvSpPr>
            <p:nvPr/>
          </p:nvSpPr>
          <p:spPr bwMode="auto">
            <a:xfrm>
              <a:off x="4843" y="2218"/>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484" name="Rectangle 100">
              <a:extLst>
                <a:ext uri="{FF2B5EF4-FFF2-40B4-BE49-F238E27FC236}">
                  <a16:creationId xmlns:a16="http://schemas.microsoft.com/office/drawing/2014/main" id="{DF0C64A6-2830-9EB7-C375-0E6296844DAC}"/>
                </a:ext>
              </a:extLst>
            </p:cNvPr>
            <p:cNvSpPr>
              <a:spLocks noChangeArrowheads="1"/>
            </p:cNvSpPr>
            <p:nvPr/>
          </p:nvSpPr>
          <p:spPr bwMode="auto">
            <a:xfrm>
              <a:off x="1222" y="2198"/>
              <a:ext cx="2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85" name="Rectangle 101">
              <a:extLst>
                <a:ext uri="{FF2B5EF4-FFF2-40B4-BE49-F238E27FC236}">
                  <a16:creationId xmlns:a16="http://schemas.microsoft.com/office/drawing/2014/main" id="{6401A8E6-A717-224F-3F70-D32E7B7D1487}"/>
                </a:ext>
              </a:extLst>
            </p:cNvPr>
            <p:cNvSpPr>
              <a:spLocks noChangeArrowheads="1"/>
            </p:cNvSpPr>
            <p:nvPr/>
          </p:nvSpPr>
          <p:spPr bwMode="auto">
            <a:xfrm>
              <a:off x="1248" y="2198"/>
              <a:ext cx="749"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86" name="Rectangle 102">
              <a:extLst>
                <a:ext uri="{FF2B5EF4-FFF2-40B4-BE49-F238E27FC236}">
                  <a16:creationId xmlns:a16="http://schemas.microsoft.com/office/drawing/2014/main" id="{101D7738-FF66-659F-60AE-F5AE7493C0EC}"/>
                </a:ext>
              </a:extLst>
            </p:cNvPr>
            <p:cNvSpPr>
              <a:spLocks noChangeArrowheads="1"/>
            </p:cNvSpPr>
            <p:nvPr/>
          </p:nvSpPr>
          <p:spPr bwMode="auto">
            <a:xfrm>
              <a:off x="1997" y="2198"/>
              <a:ext cx="1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87" name="Rectangle 103">
              <a:extLst>
                <a:ext uri="{FF2B5EF4-FFF2-40B4-BE49-F238E27FC236}">
                  <a16:creationId xmlns:a16="http://schemas.microsoft.com/office/drawing/2014/main" id="{E8B02308-9913-39A3-6912-CC7C28E4F4FB}"/>
                </a:ext>
              </a:extLst>
            </p:cNvPr>
            <p:cNvSpPr>
              <a:spLocks noChangeArrowheads="1"/>
            </p:cNvSpPr>
            <p:nvPr/>
          </p:nvSpPr>
          <p:spPr bwMode="auto">
            <a:xfrm>
              <a:off x="2011" y="2198"/>
              <a:ext cx="1059"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88" name="Rectangle 104">
              <a:extLst>
                <a:ext uri="{FF2B5EF4-FFF2-40B4-BE49-F238E27FC236}">
                  <a16:creationId xmlns:a16="http://schemas.microsoft.com/office/drawing/2014/main" id="{607FDCF2-C000-16F7-E2AD-D8C22CC8EFC5}"/>
                </a:ext>
              </a:extLst>
            </p:cNvPr>
            <p:cNvSpPr>
              <a:spLocks noChangeArrowheads="1"/>
            </p:cNvSpPr>
            <p:nvPr/>
          </p:nvSpPr>
          <p:spPr bwMode="auto">
            <a:xfrm>
              <a:off x="3070" y="2198"/>
              <a:ext cx="1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89" name="Rectangle 105">
              <a:extLst>
                <a:ext uri="{FF2B5EF4-FFF2-40B4-BE49-F238E27FC236}">
                  <a16:creationId xmlns:a16="http://schemas.microsoft.com/office/drawing/2014/main" id="{1AF99CEF-5B4E-2C83-305C-D65E64F0DE88}"/>
                </a:ext>
              </a:extLst>
            </p:cNvPr>
            <p:cNvSpPr>
              <a:spLocks noChangeArrowheads="1"/>
            </p:cNvSpPr>
            <p:nvPr/>
          </p:nvSpPr>
          <p:spPr bwMode="auto">
            <a:xfrm>
              <a:off x="3084" y="2198"/>
              <a:ext cx="105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0" name="Rectangle 106">
              <a:extLst>
                <a:ext uri="{FF2B5EF4-FFF2-40B4-BE49-F238E27FC236}">
                  <a16:creationId xmlns:a16="http://schemas.microsoft.com/office/drawing/2014/main" id="{49CE37CD-0E13-BD78-7A3C-AB23B2959CE4}"/>
                </a:ext>
              </a:extLst>
            </p:cNvPr>
            <p:cNvSpPr>
              <a:spLocks noChangeArrowheads="1"/>
            </p:cNvSpPr>
            <p:nvPr/>
          </p:nvSpPr>
          <p:spPr bwMode="auto">
            <a:xfrm>
              <a:off x="4140" y="2198"/>
              <a:ext cx="14"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1" name="Rectangle 107">
              <a:extLst>
                <a:ext uri="{FF2B5EF4-FFF2-40B4-BE49-F238E27FC236}">
                  <a16:creationId xmlns:a16="http://schemas.microsoft.com/office/drawing/2014/main" id="{FA8781D7-5186-B2CF-E4E9-A2D4B21181A3}"/>
                </a:ext>
              </a:extLst>
            </p:cNvPr>
            <p:cNvSpPr>
              <a:spLocks noChangeArrowheads="1"/>
            </p:cNvSpPr>
            <p:nvPr/>
          </p:nvSpPr>
          <p:spPr bwMode="auto">
            <a:xfrm>
              <a:off x="4154" y="2198"/>
              <a:ext cx="1052"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2" name="Rectangle 108">
              <a:extLst>
                <a:ext uri="{FF2B5EF4-FFF2-40B4-BE49-F238E27FC236}">
                  <a16:creationId xmlns:a16="http://schemas.microsoft.com/office/drawing/2014/main" id="{57EC325F-78B6-9970-8565-1F312E36E376}"/>
                </a:ext>
              </a:extLst>
            </p:cNvPr>
            <p:cNvSpPr>
              <a:spLocks noChangeArrowheads="1"/>
            </p:cNvSpPr>
            <p:nvPr/>
          </p:nvSpPr>
          <p:spPr bwMode="auto">
            <a:xfrm>
              <a:off x="5206" y="2198"/>
              <a:ext cx="2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3" name="Rectangle 109">
              <a:extLst>
                <a:ext uri="{FF2B5EF4-FFF2-40B4-BE49-F238E27FC236}">
                  <a16:creationId xmlns:a16="http://schemas.microsoft.com/office/drawing/2014/main" id="{D5B883B3-2CAA-F325-2BB1-676C3C11A5CD}"/>
                </a:ext>
              </a:extLst>
            </p:cNvPr>
            <p:cNvSpPr>
              <a:spLocks noChangeArrowheads="1"/>
            </p:cNvSpPr>
            <p:nvPr/>
          </p:nvSpPr>
          <p:spPr bwMode="auto">
            <a:xfrm>
              <a:off x="1222" y="2213"/>
              <a:ext cx="26"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4" name="Rectangle 110">
              <a:extLst>
                <a:ext uri="{FF2B5EF4-FFF2-40B4-BE49-F238E27FC236}">
                  <a16:creationId xmlns:a16="http://schemas.microsoft.com/office/drawing/2014/main" id="{4E7574D7-0130-6515-873E-60EA3F185584}"/>
                </a:ext>
              </a:extLst>
            </p:cNvPr>
            <p:cNvSpPr>
              <a:spLocks noChangeArrowheads="1"/>
            </p:cNvSpPr>
            <p:nvPr/>
          </p:nvSpPr>
          <p:spPr bwMode="auto">
            <a:xfrm>
              <a:off x="1997" y="2213"/>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5" name="Rectangle 111">
              <a:extLst>
                <a:ext uri="{FF2B5EF4-FFF2-40B4-BE49-F238E27FC236}">
                  <a16:creationId xmlns:a16="http://schemas.microsoft.com/office/drawing/2014/main" id="{02BA50A8-0CA3-3DFB-7308-9A28567A27EC}"/>
                </a:ext>
              </a:extLst>
            </p:cNvPr>
            <p:cNvSpPr>
              <a:spLocks noChangeArrowheads="1"/>
            </p:cNvSpPr>
            <p:nvPr/>
          </p:nvSpPr>
          <p:spPr bwMode="auto">
            <a:xfrm>
              <a:off x="3070" y="2213"/>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6" name="Rectangle 112">
              <a:extLst>
                <a:ext uri="{FF2B5EF4-FFF2-40B4-BE49-F238E27FC236}">
                  <a16:creationId xmlns:a16="http://schemas.microsoft.com/office/drawing/2014/main" id="{2E42C992-133B-D10E-9F11-C3FD0154B4D8}"/>
                </a:ext>
              </a:extLst>
            </p:cNvPr>
            <p:cNvSpPr>
              <a:spLocks noChangeArrowheads="1"/>
            </p:cNvSpPr>
            <p:nvPr/>
          </p:nvSpPr>
          <p:spPr bwMode="auto">
            <a:xfrm>
              <a:off x="4140" y="2213"/>
              <a:ext cx="14"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7" name="Rectangle 113">
              <a:extLst>
                <a:ext uri="{FF2B5EF4-FFF2-40B4-BE49-F238E27FC236}">
                  <a16:creationId xmlns:a16="http://schemas.microsoft.com/office/drawing/2014/main" id="{DA2CF0A6-F46C-F89C-5BCE-C22532DFC6C4}"/>
                </a:ext>
              </a:extLst>
            </p:cNvPr>
            <p:cNvSpPr>
              <a:spLocks noChangeArrowheads="1"/>
            </p:cNvSpPr>
            <p:nvPr/>
          </p:nvSpPr>
          <p:spPr bwMode="auto">
            <a:xfrm>
              <a:off x="5206" y="2213"/>
              <a:ext cx="26" cy="2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8" name="Rectangle 114">
              <a:extLst>
                <a:ext uri="{FF2B5EF4-FFF2-40B4-BE49-F238E27FC236}">
                  <a16:creationId xmlns:a16="http://schemas.microsoft.com/office/drawing/2014/main" id="{DAB1E5A0-93D1-D9B9-A36A-81203AEA4F13}"/>
                </a:ext>
              </a:extLst>
            </p:cNvPr>
            <p:cNvSpPr>
              <a:spLocks noChangeArrowheads="1"/>
            </p:cNvSpPr>
            <p:nvPr/>
          </p:nvSpPr>
          <p:spPr bwMode="auto">
            <a:xfrm>
              <a:off x="1248" y="2491"/>
              <a:ext cx="91" cy="26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9" name="Rectangle 115">
              <a:extLst>
                <a:ext uri="{FF2B5EF4-FFF2-40B4-BE49-F238E27FC236}">
                  <a16:creationId xmlns:a16="http://schemas.microsoft.com/office/drawing/2014/main" id="{1AC0B854-8119-99F9-0FE2-6BB8D538805A}"/>
                </a:ext>
              </a:extLst>
            </p:cNvPr>
            <p:cNvSpPr>
              <a:spLocks noChangeArrowheads="1"/>
            </p:cNvSpPr>
            <p:nvPr/>
          </p:nvSpPr>
          <p:spPr bwMode="auto">
            <a:xfrm>
              <a:off x="1901" y="2491"/>
              <a:ext cx="96" cy="26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0" name="Rectangle 116">
              <a:extLst>
                <a:ext uri="{FF2B5EF4-FFF2-40B4-BE49-F238E27FC236}">
                  <a16:creationId xmlns:a16="http://schemas.microsoft.com/office/drawing/2014/main" id="{580A166B-48B2-0307-9F24-E3D02ADFB74A}"/>
                </a:ext>
              </a:extLst>
            </p:cNvPr>
            <p:cNvSpPr>
              <a:spLocks noChangeArrowheads="1"/>
            </p:cNvSpPr>
            <p:nvPr/>
          </p:nvSpPr>
          <p:spPr bwMode="auto">
            <a:xfrm>
              <a:off x="1339" y="2491"/>
              <a:ext cx="562" cy="26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1" name="Rectangle 117">
              <a:extLst>
                <a:ext uri="{FF2B5EF4-FFF2-40B4-BE49-F238E27FC236}">
                  <a16:creationId xmlns:a16="http://schemas.microsoft.com/office/drawing/2014/main" id="{8CF4620B-9775-8A0B-D367-1EDD8EDC328C}"/>
                </a:ext>
              </a:extLst>
            </p:cNvPr>
            <p:cNvSpPr>
              <a:spLocks noChangeArrowheads="1"/>
            </p:cNvSpPr>
            <p:nvPr/>
          </p:nvSpPr>
          <p:spPr bwMode="auto">
            <a:xfrm>
              <a:off x="1495" y="2491"/>
              <a:ext cx="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28502" name="Rectangle 118">
              <a:extLst>
                <a:ext uri="{FF2B5EF4-FFF2-40B4-BE49-F238E27FC236}">
                  <a16:creationId xmlns:a16="http://schemas.microsoft.com/office/drawing/2014/main" id="{C89729A1-A3FD-B6B9-60DE-4DF58899A400}"/>
                </a:ext>
              </a:extLst>
            </p:cNvPr>
            <p:cNvSpPr>
              <a:spLocks noChangeArrowheads="1"/>
            </p:cNvSpPr>
            <p:nvPr/>
          </p:nvSpPr>
          <p:spPr bwMode="auto">
            <a:xfrm>
              <a:off x="1656" y="2590"/>
              <a:ext cx="62"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528503" name="Rectangle 119">
              <a:extLst>
                <a:ext uri="{FF2B5EF4-FFF2-40B4-BE49-F238E27FC236}">
                  <a16:creationId xmlns:a16="http://schemas.microsoft.com/office/drawing/2014/main" id="{9FF5B13C-D944-CDC3-F736-70A5E956412A}"/>
                </a:ext>
              </a:extLst>
            </p:cNvPr>
            <p:cNvSpPr>
              <a:spLocks noChangeArrowheads="1"/>
            </p:cNvSpPr>
            <p:nvPr/>
          </p:nvSpPr>
          <p:spPr bwMode="auto">
            <a:xfrm>
              <a:off x="1745" y="2491"/>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04" name="Rectangle 120">
              <a:extLst>
                <a:ext uri="{FF2B5EF4-FFF2-40B4-BE49-F238E27FC236}">
                  <a16:creationId xmlns:a16="http://schemas.microsoft.com/office/drawing/2014/main" id="{DB38A9DF-DAA8-BB58-57FB-877006CEBE60}"/>
                </a:ext>
              </a:extLst>
            </p:cNvPr>
            <p:cNvSpPr>
              <a:spLocks noChangeArrowheads="1"/>
            </p:cNvSpPr>
            <p:nvPr/>
          </p:nvSpPr>
          <p:spPr bwMode="auto">
            <a:xfrm>
              <a:off x="2378" y="2499"/>
              <a:ext cx="10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05" name="Rectangle 121">
              <a:extLst>
                <a:ext uri="{FF2B5EF4-FFF2-40B4-BE49-F238E27FC236}">
                  <a16:creationId xmlns:a16="http://schemas.microsoft.com/office/drawing/2014/main" id="{36C38E0B-4162-4F9C-BAC0-E4D7029114EE}"/>
                </a:ext>
              </a:extLst>
            </p:cNvPr>
            <p:cNvSpPr>
              <a:spLocks noChangeArrowheads="1"/>
            </p:cNvSpPr>
            <p:nvPr/>
          </p:nvSpPr>
          <p:spPr bwMode="auto">
            <a:xfrm>
              <a:off x="2530" y="2595"/>
              <a:ext cx="12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31</a:t>
              </a:r>
              <a:endParaRPr lang="en-US" altLang="en-US" sz="2100">
                <a:latin typeface="Arial" panose="020B0604020202020204" pitchFamily="34" charset="0"/>
              </a:endParaRPr>
            </a:p>
          </p:txBody>
        </p:sp>
        <p:sp>
          <p:nvSpPr>
            <p:cNvPr id="528506" name="Rectangle 122">
              <a:extLst>
                <a:ext uri="{FF2B5EF4-FFF2-40B4-BE49-F238E27FC236}">
                  <a16:creationId xmlns:a16="http://schemas.microsoft.com/office/drawing/2014/main" id="{3A44B46F-426C-DBBE-677C-E42F4F8EBA29}"/>
                </a:ext>
              </a:extLst>
            </p:cNvPr>
            <p:cNvSpPr>
              <a:spLocks noChangeArrowheads="1"/>
            </p:cNvSpPr>
            <p:nvPr/>
          </p:nvSpPr>
          <p:spPr bwMode="auto">
            <a:xfrm>
              <a:off x="2700" y="249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07" name="Rectangle 123">
              <a:extLst>
                <a:ext uri="{FF2B5EF4-FFF2-40B4-BE49-F238E27FC236}">
                  <a16:creationId xmlns:a16="http://schemas.microsoft.com/office/drawing/2014/main" id="{D71010C4-D0E6-B193-9108-DEE47CD123C7}"/>
                </a:ext>
              </a:extLst>
            </p:cNvPr>
            <p:cNvSpPr>
              <a:spLocks noChangeArrowheads="1"/>
            </p:cNvSpPr>
            <p:nvPr/>
          </p:nvSpPr>
          <p:spPr bwMode="auto">
            <a:xfrm>
              <a:off x="3449" y="2499"/>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08" name="Rectangle 124">
              <a:extLst>
                <a:ext uri="{FF2B5EF4-FFF2-40B4-BE49-F238E27FC236}">
                  <a16:creationId xmlns:a16="http://schemas.microsoft.com/office/drawing/2014/main" id="{09D76BC7-48A0-985F-1776-8272CAD67CCF}"/>
                </a:ext>
              </a:extLst>
            </p:cNvPr>
            <p:cNvSpPr>
              <a:spLocks noChangeArrowheads="1"/>
            </p:cNvSpPr>
            <p:nvPr/>
          </p:nvSpPr>
          <p:spPr bwMode="auto">
            <a:xfrm>
              <a:off x="3602" y="2595"/>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32</a:t>
              </a:r>
              <a:endParaRPr lang="en-US" altLang="en-US" sz="2100">
                <a:latin typeface="Arial" panose="020B0604020202020204" pitchFamily="34" charset="0"/>
              </a:endParaRPr>
            </a:p>
          </p:txBody>
        </p:sp>
        <p:sp>
          <p:nvSpPr>
            <p:cNvPr id="528509" name="Rectangle 125">
              <a:extLst>
                <a:ext uri="{FF2B5EF4-FFF2-40B4-BE49-F238E27FC236}">
                  <a16:creationId xmlns:a16="http://schemas.microsoft.com/office/drawing/2014/main" id="{D023DF9A-FEA5-3289-C796-7910BC4E3BF3}"/>
                </a:ext>
              </a:extLst>
            </p:cNvPr>
            <p:cNvSpPr>
              <a:spLocks noChangeArrowheads="1"/>
            </p:cNvSpPr>
            <p:nvPr/>
          </p:nvSpPr>
          <p:spPr bwMode="auto">
            <a:xfrm>
              <a:off x="3773" y="249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10" name="Rectangle 126">
              <a:extLst>
                <a:ext uri="{FF2B5EF4-FFF2-40B4-BE49-F238E27FC236}">
                  <a16:creationId xmlns:a16="http://schemas.microsoft.com/office/drawing/2014/main" id="{909ABEA0-5E96-5600-A033-4A44F41167DB}"/>
                </a:ext>
              </a:extLst>
            </p:cNvPr>
            <p:cNvSpPr>
              <a:spLocks noChangeArrowheads="1"/>
            </p:cNvSpPr>
            <p:nvPr/>
          </p:nvSpPr>
          <p:spPr bwMode="auto">
            <a:xfrm>
              <a:off x="4522" y="2499"/>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11" name="Rectangle 127">
              <a:extLst>
                <a:ext uri="{FF2B5EF4-FFF2-40B4-BE49-F238E27FC236}">
                  <a16:creationId xmlns:a16="http://schemas.microsoft.com/office/drawing/2014/main" id="{F2982435-B66C-65F3-5BD9-35A7D5684121}"/>
                </a:ext>
              </a:extLst>
            </p:cNvPr>
            <p:cNvSpPr>
              <a:spLocks noChangeArrowheads="1"/>
            </p:cNvSpPr>
            <p:nvPr/>
          </p:nvSpPr>
          <p:spPr bwMode="auto">
            <a:xfrm>
              <a:off x="4673" y="2595"/>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33</a:t>
              </a:r>
              <a:endParaRPr lang="en-US" altLang="en-US" sz="2100">
                <a:latin typeface="Arial" panose="020B0604020202020204" pitchFamily="34" charset="0"/>
              </a:endParaRPr>
            </a:p>
          </p:txBody>
        </p:sp>
        <p:sp>
          <p:nvSpPr>
            <p:cNvPr id="528512" name="Rectangle 128">
              <a:extLst>
                <a:ext uri="{FF2B5EF4-FFF2-40B4-BE49-F238E27FC236}">
                  <a16:creationId xmlns:a16="http://schemas.microsoft.com/office/drawing/2014/main" id="{EBFA9A29-F0DB-E903-E61B-144C359404A1}"/>
                </a:ext>
              </a:extLst>
            </p:cNvPr>
            <p:cNvSpPr>
              <a:spLocks noChangeArrowheads="1"/>
            </p:cNvSpPr>
            <p:nvPr/>
          </p:nvSpPr>
          <p:spPr bwMode="auto">
            <a:xfrm>
              <a:off x="4843" y="2499"/>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13" name="Rectangle 129">
              <a:extLst>
                <a:ext uri="{FF2B5EF4-FFF2-40B4-BE49-F238E27FC236}">
                  <a16:creationId xmlns:a16="http://schemas.microsoft.com/office/drawing/2014/main" id="{4528F43A-8E0D-6E9D-87F3-E438DCC66452}"/>
                </a:ext>
              </a:extLst>
            </p:cNvPr>
            <p:cNvSpPr>
              <a:spLocks noChangeArrowheads="1"/>
            </p:cNvSpPr>
            <p:nvPr/>
          </p:nvSpPr>
          <p:spPr bwMode="auto">
            <a:xfrm>
              <a:off x="1222" y="2477"/>
              <a:ext cx="26"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4" name="Rectangle 130">
              <a:extLst>
                <a:ext uri="{FF2B5EF4-FFF2-40B4-BE49-F238E27FC236}">
                  <a16:creationId xmlns:a16="http://schemas.microsoft.com/office/drawing/2014/main" id="{2D5980DD-63E4-E167-7946-24ADC6FEDCA6}"/>
                </a:ext>
              </a:extLst>
            </p:cNvPr>
            <p:cNvSpPr>
              <a:spLocks noChangeArrowheads="1"/>
            </p:cNvSpPr>
            <p:nvPr/>
          </p:nvSpPr>
          <p:spPr bwMode="auto">
            <a:xfrm>
              <a:off x="1248" y="2477"/>
              <a:ext cx="74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5" name="Rectangle 131">
              <a:extLst>
                <a:ext uri="{FF2B5EF4-FFF2-40B4-BE49-F238E27FC236}">
                  <a16:creationId xmlns:a16="http://schemas.microsoft.com/office/drawing/2014/main" id="{EE24A949-FC4C-D0C2-6730-91E76EA97E5B}"/>
                </a:ext>
              </a:extLst>
            </p:cNvPr>
            <p:cNvSpPr>
              <a:spLocks noChangeArrowheads="1"/>
            </p:cNvSpPr>
            <p:nvPr/>
          </p:nvSpPr>
          <p:spPr bwMode="auto">
            <a:xfrm>
              <a:off x="1997" y="2477"/>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6" name="Rectangle 132">
              <a:extLst>
                <a:ext uri="{FF2B5EF4-FFF2-40B4-BE49-F238E27FC236}">
                  <a16:creationId xmlns:a16="http://schemas.microsoft.com/office/drawing/2014/main" id="{A5EE13E6-71A0-24B2-CF3A-8B6A62A2EB7B}"/>
                </a:ext>
              </a:extLst>
            </p:cNvPr>
            <p:cNvSpPr>
              <a:spLocks noChangeArrowheads="1"/>
            </p:cNvSpPr>
            <p:nvPr/>
          </p:nvSpPr>
          <p:spPr bwMode="auto">
            <a:xfrm>
              <a:off x="2011" y="2477"/>
              <a:ext cx="1059"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7" name="Rectangle 133">
              <a:extLst>
                <a:ext uri="{FF2B5EF4-FFF2-40B4-BE49-F238E27FC236}">
                  <a16:creationId xmlns:a16="http://schemas.microsoft.com/office/drawing/2014/main" id="{97A86C1F-E7BE-E734-27CC-16E5966224FC}"/>
                </a:ext>
              </a:extLst>
            </p:cNvPr>
            <p:cNvSpPr>
              <a:spLocks noChangeArrowheads="1"/>
            </p:cNvSpPr>
            <p:nvPr/>
          </p:nvSpPr>
          <p:spPr bwMode="auto">
            <a:xfrm>
              <a:off x="3070" y="2477"/>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8" name="Rectangle 134">
              <a:extLst>
                <a:ext uri="{FF2B5EF4-FFF2-40B4-BE49-F238E27FC236}">
                  <a16:creationId xmlns:a16="http://schemas.microsoft.com/office/drawing/2014/main" id="{EF137FAB-EC3B-C53B-93FF-6F03F2945592}"/>
                </a:ext>
              </a:extLst>
            </p:cNvPr>
            <p:cNvSpPr>
              <a:spLocks noChangeArrowheads="1"/>
            </p:cNvSpPr>
            <p:nvPr/>
          </p:nvSpPr>
          <p:spPr bwMode="auto">
            <a:xfrm>
              <a:off x="3084" y="2477"/>
              <a:ext cx="1056"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9" name="Rectangle 135">
              <a:extLst>
                <a:ext uri="{FF2B5EF4-FFF2-40B4-BE49-F238E27FC236}">
                  <a16:creationId xmlns:a16="http://schemas.microsoft.com/office/drawing/2014/main" id="{67046D3E-470C-6538-9319-D9E2B0944FD2}"/>
                </a:ext>
              </a:extLst>
            </p:cNvPr>
            <p:cNvSpPr>
              <a:spLocks noChangeArrowheads="1"/>
            </p:cNvSpPr>
            <p:nvPr/>
          </p:nvSpPr>
          <p:spPr bwMode="auto">
            <a:xfrm>
              <a:off x="4140" y="2477"/>
              <a:ext cx="14"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0" name="Rectangle 136">
              <a:extLst>
                <a:ext uri="{FF2B5EF4-FFF2-40B4-BE49-F238E27FC236}">
                  <a16:creationId xmlns:a16="http://schemas.microsoft.com/office/drawing/2014/main" id="{8E9DE9C0-5133-773E-A77E-5E24567EEAE2}"/>
                </a:ext>
              </a:extLst>
            </p:cNvPr>
            <p:cNvSpPr>
              <a:spLocks noChangeArrowheads="1"/>
            </p:cNvSpPr>
            <p:nvPr/>
          </p:nvSpPr>
          <p:spPr bwMode="auto">
            <a:xfrm>
              <a:off x="4154" y="2477"/>
              <a:ext cx="1052"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1" name="Rectangle 137">
              <a:extLst>
                <a:ext uri="{FF2B5EF4-FFF2-40B4-BE49-F238E27FC236}">
                  <a16:creationId xmlns:a16="http://schemas.microsoft.com/office/drawing/2014/main" id="{F485355B-5796-3448-B421-B7E0A0D580DA}"/>
                </a:ext>
              </a:extLst>
            </p:cNvPr>
            <p:cNvSpPr>
              <a:spLocks noChangeArrowheads="1"/>
            </p:cNvSpPr>
            <p:nvPr/>
          </p:nvSpPr>
          <p:spPr bwMode="auto">
            <a:xfrm>
              <a:off x="5206" y="2477"/>
              <a:ext cx="26"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2" name="Rectangle 138">
              <a:extLst>
                <a:ext uri="{FF2B5EF4-FFF2-40B4-BE49-F238E27FC236}">
                  <a16:creationId xmlns:a16="http://schemas.microsoft.com/office/drawing/2014/main" id="{357DA0C1-B529-E188-78DC-56ADE1F25E58}"/>
                </a:ext>
              </a:extLst>
            </p:cNvPr>
            <p:cNvSpPr>
              <a:spLocks noChangeArrowheads="1"/>
            </p:cNvSpPr>
            <p:nvPr/>
          </p:nvSpPr>
          <p:spPr bwMode="auto">
            <a:xfrm>
              <a:off x="1222" y="2491"/>
              <a:ext cx="26" cy="2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3" name="Rectangle 139">
              <a:extLst>
                <a:ext uri="{FF2B5EF4-FFF2-40B4-BE49-F238E27FC236}">
                  <a16:creationId xmlns:a16="http://schemas.microsoft.com/office/drawing/2014/main" id="{C5D60BD7-C540-E16A-4449-C75F710C90B6}"/>
                </a:ext>
              </a:extLst>
            </p:cNvPr>
            <p:cNvSpPr>
              <a:spLocks noChangeArrowheads="1"/>
            </p:cNvSpPr>
            <p:nvPr/>
          </p:nvSpPr>
          <p:spPr bwMode="auto">
            <a:xfrm>
              <a:off x="1997" y="2491"/>
              <a:ext cx="14" cy="2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4" name="Rectangle 140">
              <a:extLst>
                <a:ext uri="{FF2B5EF4-FFF2-40B4-BE49-F238E27FC236}">
                  <a16:creationId xmlns:a16="http://schemas.microsoft.com/office/drawing/2014/main" id="{6293DEE6-3675-64C3-5D6D-D32F9AB502CC}"/>
                </a:ext>
              </a:extLst>
            </p:cNvPr>
            <p:cNvSpPr>
              <a:spLocks noChangeArrowheads="1"/>
            </p:cNvSpPr>
            <p:nvPr/>
          </p:nvSpPr>
          <p:spPr bwMode="auto">
            <a:xfrm>
              <a:off x="3070" y="2491"/>
              <a:ext cx="14" cy="2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5" name="Rectangle 141">
              <a:extLst>
                <a:ext uri="{FF2B5EF4-FFF2-40B4-BE49-F238E27FC236}">
                  <a16:creationId xmlns:a16="http://schemas.microsoft.com/office/drawing/2014/main" id="{7DE66411-F604-8528-738D-DD4CBD524AFF}"/>
                </a:ext>
              </a:extLst>
            </p:cNvPr>
            <p:cNvSpPr>
              <a:spLocks noChangeArrowheads="1"/>
            </p:cNvSpPr>
            <p:nvPr/>
          </p:nvSpPr>
          <p:spPr bwMode="auto">
            <a:xfrm>
              <a:off x="4140" y="2491"/>
              <a:ext cx="14" cy="2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6" name="Rectangle 142">
              <a:extLst>
                <a:ext uri="{FF2B5EF4-FFF2-40B4-BE49-F238E27FC236}">
                  <a16:creationId xmlns:a16="http://schemas.microsoft.com/office/drawing/2014/main" id="{569EA848-01AF-38BF-C982-523A428845A3}"/>
                </a:ext>
              </a:extLst>
            </p:cNvPr>
            <p:cNvSpPr>
              <a:spLocks noChangeArrowheads="1"/>
            </p:cNvSpPr>
            <p:nvPr/>
          </p:nvSpPr>
          <p:spPr bwMode="auto">
            <a:xfrm>
              <a:off x="5206" y="2491"/>
              <a:ext cx="26" cy="2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7" name="Rectangle 143">
              <a:extLst>
                <a:ext uri="{FF2B5EF4-FFF2-40B4-BE49-F238E27FC236}">
                  <a16:creationId xmlns:a16="http://schemas.microsoft.com/office/drawing/2014/main" id="{C3A6A608-239C-EF3B-84EA-E37F4D4C6B75}"/>
                </a:ext>
              </a:extLst>
            </p:cNvPr>
            <p:cNvSpPr>
              <a:spLocks noChangeArrowheads="1"/>
            </p:cNvSpPr>
            <p:nvPr/>
          </p:nvSpPr>
          <p:spPr bwMode="auto">
            <a:xfrm>
              <a:off x="550" y="1932"/>
              <a:ext cx="50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Nozzle</a:t>
              </a:r>
              <a:endParaRPr lang="en-US" altLang="en-US" sz="2100">
                <a:latin typeface="Arial" panose="020B0604020202020204" pitchFamily="34" charset="0"/>
              </a:endParaRPr>
            </a:p>
          </p:txBody>
        </p:sp>
        <p:sp>
          <p:nvSpPr>
            <p:cNvPr id="528529" name="Rectangle 145">
              <a:extLst>
                <a:ext uri="{FF2B5EF4-FFF2-40B4-BE49-F238E27FC236}">
                  <a16:creationId xmlns:a16="http://schemas.microsoft.com/office/drawing/2014/main" id="{15D26FB3-EBAC-31EB-4462-078E94B51DE3}"/>
                </a:ext>
              </a:extLst>
            </p:cNvPr>
            <p:cNvSpPr>
              <a:spLocks noChangeArrowheads="1"/>
            </p:cNvSpPr>
            <p:nvPr/>
          </p:nvSpPr>
          <p:spPr bwMode="auto">
            <a:xfrm>
              <a:off x="581" y="2198"/>
              <a:ext cx="463"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Types</a:t>
              </a:r>
              <a:endParaRPr lang="en-US" altLang="en-US" sz="2100">
                <a:latin typeface="Arial" panose="020B0604020202020204" pitchFamily="34" charset="0"/>
              </a:endParaRPr>
            </a:p>
          </p:txBody>
        </p:sp>
        <p:sp>
          <p:nvSpPr>
            <p:cNvPr id="528531" name="Rectangle 147">
              <a:extLst>
                <a:ext uri="{FF2B5EF4-FFF2-40B4-BE49-F238E27FC236}">
                  <a16:creationId xmlns:a16="http://schemas.microsoft.com/office/drawing/2014/main" id="{56FCFFDD-00D8-E082-DA4F-6A8D06675B1B}"/>
                </a:ext>
              </a:extLst>
            </p:cNvPr>
            <p:cNvSpPr>
              <a:spLocks noChangeArrowheads="1"/>
            </p:cNvSpPr>
            <p:nvPr/>
          </p:nvSpPr>
          <p:spPr bwMode="auto">
            <a:xfrm>
              <a:off x="1248" y="2770"/>
              <a:ext cx="91" cy="266"/>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32" name="Rectangle 148">
              <a:extLst>
                <a:ext uri="{FF2B5EF4-FFF2-40B4-BE49-F238E27FC236}">
                  <a16:creationId xmlns:a16="http://schemas.microsoft.com/office/drawing/2014/main" id="{D68937F0-F88D-9F17-44D7-72DC34D89A6B}"/>
                </a:ext>
              </a:extLst>
            </p:cNvPr>
            <p:cNvSpPr>
              <a:spLocks noChangeArrowheads="1"/>
            </p:cNvSpPr>
            <p:nvPr/>
          </p:nvSpPr>
          <p:spPr bwMode="auto">
            <a:xfrm>
              <a:off x="1901" y="2770"/>
              <a:ext cx="96" cy="266"/>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34" name="Rectangle 150">
              <a:extLst>
                <a:ext uri="{FF2B5EF4-FFF2-40B4-BE49-F238E27FC236}">
                  <a16:creationId xmlns:a16="http://schemas.microsoft.com/office/drawing/2014/main" id="{AC0489A6-187A-05DD-F8CC-0CE3DBC29F5A}"/>
                </a:ext>
              </a:extLst>
            </p:cNvPr>
            <p:cNvSpPr>
              <a:spLocks noChangeArrowheads="1"/>
            </p:cNvSpPr>
            <p:nvPr/>
          </p:nvSpPr>
          <p:spPr bwMode="auto">
            <a:xfrm>
              <a:off x="1339" y="2770"/>
              <a:ext cx="562" cy="266"/>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35" name="Rectangle 151">
              <a:extLst>
                <a:ext uri="{FF2B5EF4-FFF2-40B4-BE49-F238E27FC236}">
                  <a16:creationId xmlns:a16="http://schemas.microsoft.com/office/drawing/2014/main" id="{DEF82A99-CF5A-A4A6-208E-8EDBD5CB1918}"/>
                </a:ext>
              </a:extLst>
            </p:cNvPr>
            <p:cNvSpPr>
              <a:spLocks noChangeArrowheads="1"/>
            </p:cNvSpPr>
            <p:nvPr/>
          </p:nvSpPr>
          <p:spPr bwMode="auto">
            <a:xfrm>
              <a:off x="1495" y="2770"/>
              <a:ext cx="11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28536" name="Rectangle 152">
              <a:extLst>
                <a:ext uri="{FF2B5EF4-FFF2-40B4-BE49-F238E27FC236}">
                  <a16:creationId xmlns:a16="http://schemas.microsoft.com/office/drawing/2014/main" id="{E1C3E323-2515-14CF-2FAB-0A34E2AC9916}"/>
                </a:ext>
              </a:extLst>
            </p:cNvPr>
            <p:cNvSpPr>
              <a:spLocks noChangeArrowheads="1"/>
            </p:cNvSpPr>
            <p:nvPr/>
          </p:nvSpPr>
          <p:spPr bwMode="auto">
            <a:xfrm>
              <a:off x="1656" y="2868"/>
              <a:ext cx="62"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4</a:t>
              </a:r>
              <a:endParaRPr lang="en-US" altLang="en-US" sz="2100">
                <a:latin typeface="Arial" panose="020B0604020202020204" pitchFamily="34" charset="0"/>
              </a:endParaRPr>
            </a:p>
          </p:txBody>
        </p:sp>
        <p:sp>
          <p:nvSpPr>
            <p:cNvPr id="528537" name="Rectangle 153">
              <a:extLst>
                <a:ext uri="{FF2B5EF4-FFF2-40B4-BE49-F238E27FC236}">
                  <a16:creationId xmlns:a16="http://schemas.microsoft.com/office/drawing/2014/main" id="{2720A9B0-B71A-3D12-B221-C5A10542F6A5}"/>
                </a:ext>
              </a:extLst>
            </p:cNvPr>
            <p:cNvSpPr>
              <a:spLocks noChangeArrowheads="1"/>
            </p:cNvSpPr>
            <p:nvPr/>
          </p:nvSpPr>
          <p:spPr bwMode="auto">
            <a:xfrm>
              <a:off x="1745" y="2770"/>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38" name="Rectangle 154">
              <a:extLst>
                <a:ext uri="{FF2B5EF4-FFF2-40B4-BE49-F238E27FC236}">
                  <a16:creationId xmlns:a16="http://schemas.microsoft.com/office/drawing/2014/main" id="{8D24DFBB-B703-A8A1-8E54-6FE4AB6EF32D}"/>
                </a:ext>
              </a:extLst>
            </p:cNvPr>
            <p:cNvSpPr>
              <a:spLocks noChangeArrowheads="1"/>
            </p:cNvSpPr>
            <p:nvPr/>
          </p:nvSpPr>
          <p:spPr bwMode="auto">
            <a:xfrm>
              <a:off x="2378" y="2777"/>
              <a:ext cx="10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39" name="Rectangle 155">
              <a:extLst>
                <a:ext uri="{FF2B5EF4-FFF2-40B4-BE49-F238E27FC236}">
                  <a16:creationId xmlns:a16="http://schemas.microsoft.com/office/drawing/2014/main" id="{64B09E82-F8AB-2601-85E1-50B74C463DD4}"/>
                </a:ext>
              </a:extLst>
            </p:cNvPr>
            <p:cNvSpPr>
              <a:spLocks noChangeArrowheads="1"/>
            </p:cNvSpPr>
            <p:nvPr/>
          </p:nvSpPr>
          <p:spPr bwMode="auto">
            <a:xfrm>
              <a:off x="2530" y="2873"/>
              <a:ext cx="12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41</a:t>
              </a:r>
              <a:endParaRPr lang="en-US" altLang="en-US" sz="2100">
                <a:latin typeface="Arial" panose="020B0604020202020204" pitchFamily="34" charset="0"/>
              </a:endParaRPr>
            </a:p>
          </p:txBody>
        </p:sp>
        <p:sp>
          <p:nvSpPr>
            <p:cNvPr id="528540" name="Rectangle 156">
              <a:extLst>
                <a:ext uri="{FF2B5EF4-FFF2-40B4-BE49-F238E27FC236}">
                  <a16:creationId xmlns:a16="http://schemas.microsoft.com/office/drawing/2014/main" id="{F1879215-F7E2-6E3F-BA31-B5E5EB4C8B45}"/>
                </a:ext>
              </a:extLst>
            </p:cNvPr>
            <p:cNvSpPr>
              <a:spLocks noChangeArrowheads="1"/>
            </p:cNvSpPr>
            <p:nvPr/>
          </p:nvSpPr>
          <p:spPr bwMode="auto">
            <a:xfrm>
              <a:off x="2700" y="2777"/>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41" name="Rectangle 157">
              <a:extLst>
                <a:ext uri="{FF2B5EF4-FFF2-40B4-BE49-F238E27FC236}">
                  <a16:creationId xmlns:a16="http://schemas.microsoft.com/office/drawing/2014/main" id="{66895C95-1A5F-715F-C015-A09C8EFF7A9F}"/>
                </a:ext>
              </a:extLst>
            </p:cNvPr>
            <p:cNvSpPr>
              <a:spLocks noChangeArrowheads="1"/>
            </p:cNvSpPr>
            <p:nvPr/>
          </p:nvSpPr>
          <p:spPr bwMode="auto">
            <a:xfrm>
              <a:off x="3449" y="2777"/>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42" name="Rectangle 158">
              <a:extLst>
                <a:ext uri="{FF2B5EF4-FFF2-40B4-BE49-F238E27FC236}">
                  <a16:creationId xmlns:a16="http://schemas.microsoft.com/office/drawing/2014/main" id="{F816A5B7-5C0C-8EEB-8BB0-86D48568C63F}"/>
                </a:ext>
              </a:extLst>
            </p:cNvPr>
            <p:cNvSpPr>
              <a:spLocks noChangeArrowheads="1"/>
            </p:cNvSpPr>
            <p:nvPr/>
          </p:nvSpPr>
          <p:spPr bwMode="auto">
            <a:xfrm>
              <a:off x="3602" y="2873"/>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42</a:t>
              </a:r>
              <a:endParaRPr lang="en-US" altLang="en-US" sz="2100">
                <a:latin typeface="Arial" panose="020B0604020202020204" pitchFamily="34" charset="0"/>
              </a:endParaRPr>
            </a:p>
          </p:txBody>
        </p:sp>
        <p:sp>
          <p:nvSpPr>
            <p:cNvPr id="528543" name="Rectangle 159">
              <a:extLst>
                <a:ext uri="{FF2B5EF4-FFF2-40B4-BE49-F238E27FC236}">
                  <a16:creationId xmlns:a16="http://schemas.microsoft.com/office/drawing/2014/main" id="{C3A28529-AF1E-E805-16D4-A47B67AE8C3F}"/>
                </a:ext>
              </a:extLst>
            </p:cNvPr>
            <p:cNvSpPr>
              <a:spLocks noChangeArrowheads="1"/>
            </p:cNvSpPr>
            <p:nvPr/>
          </p:nvSpPr>
          <p:spPr bwMode="auto">
            <a:xfrm>
              <a:off x="3773" y="2777"/>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44" name="Rectangle 160">
              <a:extLst>
                <a:ext uri="{FF2B5EF4-FFF2-40B4-BE49-F238E27FC236}">
                  <a16:creationId xmlns:a16="http://schemas.microsoft.com/office/drawing/2014/main" id="{2FD72675-CB6D-5621-4E09-99EFC9EA4681}"/>
                </a:ext>
              </a:extLst>
            </p:cNvPr>
            <p:cNvSpPr>
              <a:spLocks noChangeArrowheads="1"/>
            </p:cNvSpPr>
            <p:nvPr/>
          </p:nvSpPr>
          <p:spPr bwMode="auto">
            <a:xfrm>
              <a:off x="4522" y="2777"/>
              <a:ext cx="10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528545" name="Rectangle 161">
              <a:extLst>
                <a:ext uri="{FF2B5EF4-FFF2-40B4-BE49-F238E27FC236}">
                  <a16:creationId xmlns:a16="http://schemas.microsoft.com/office/drawing/2014/main" id="{B195B862-9305-54C0-8789-F9853DA12710}"/>
                </a:ext>
              </a:extLst>
            </p:cNvPr>
            <p:cNvSpPr>
              <a:spLocks noChangeArrowheads="1"/>
            </p:cNvSpPr>
            <p:nvPr/>
          </p:nvSpPr>
          <p:spPr bwMode="auto">
            <a:xfrm>
              <a:off x="4673" y="2873"/>
              <a:ext cx="125"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43</a:t>
              </a:r>
              <a:endParaRPr lang="en-US" altLang="en-US" sz="2100">
                <a:latin typeface="Arial" panose="020B0604020202020204" pitchFamily="34" charset="0"/>
              </a:endParaRPr>
            </a:p>
          </p:txBody>
        </p:sp>
        <p:sp>
          <p:nvSpPr>
            <p:cNvPr id="528546" name="Rectangle 162">
              <a:extLst>
                <a:ext uri="{FF2B5EF4-FFF2-40B4-BE49-F238E27FC236}">
                  <a16:creationId xmlns:a16="http://schemas.microsoft.com/office/drawing/2014/main" id="{96D4736A-041E-D247-87EC-75C7C65172EF}"/>
                </a:ext>
              </a:extLst>
            </p:cNvPr>
            <p:cNvSpPr>
              <a:spLocks noChangeArrowheads="1"/>
            </p:cNvSpPr>
            <p:nvPr/>
          </p:nvSpPr>
          <p:spPr bwMode="auto">
            <a:xfrm>
              <a:off x="4843" y="2777"/>
              <a:ext cx="4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8547" name="Rectangle 163">
              <a:extLst>
                <a:ext uri="{FF2B5EF4-FFF2-40B4-BE49-F238E27FC236}">
                  <a16:creationId xmlns:a16="http://schemas.microsoft.com/office/drawing/2014/main" id="{94C1A9D9-669F-BFCB-01BF-0BBAB64DB7F7}"/>
                </a:ext>
              </a:extLst>
            </p:cNvPr>
            <p:cNvSpPr>
              <a:spLocks noChangeArrowheads="1"/>
            </p:cNvSpPr>
            <p:nvPr/>
          </p:nvSpPr>
          <p:spPr bwMode="auto">
            <a:xfrm>
              <a:off x="1222" y="2758"/>
              <a:ext cx="2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8" name="Rectangle 164">
              <a:extLst>
                <a:ext uri="{FF2B5EF4-FFF2-40B4-BE49-F238E27FC236}">
                  <a16:creationId xmlns:a16="http://schemas.microsoft.com/office/drawing/2014/main" id="{B4AE3D80-9A75-AF88-A43C-3D6967D38A36}"/>
                </a:ext>
              </a:extLst>
            </p:cNvPr>
            <p:cNvSpPr>
              <a:spLocks noChangeArrowheads="1"/>
            </p:cNvSpPr>
            <p:nvPr/>
          </p:nvSpPr>
          <p:spPr bwMode="auto">
            <a:xfrm>
              <a:off x="1248" y="2758"/>
              <a:ext cx="7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9" name="Rectangle 165">
              <a:extLst>
                <a:ext uri="{FF2B5EF4-FFF2-40B4-BE49-F238E27FC236}">
                  <a16:creationId xmlns:a16="http://schemas.microsoft.com/office/drawing/2014/main" id="{82D268DA-8533-EA77-CEFC-8FBA996B2655}"/>
                </a:ext>
              </a:extLst>
            </p:cNvPr>
            <p:cNvSpPr>
              <a:spLocks noChangeArrowheads="1"/>
            </p:cNvSpPr>
            <p:nvPr/>
          </p:nvSpPr>
          <p:spPr bwMode="auto">
            <a:xfrm>
              <a:off x="1997" y="2758"/>
              <a:ext cx="1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0" name="Rectangle 166">
              <a:extLst>
                <a:ext uri="{FF2B5EF4-FFF2-40B4-BE49-F238E27FC236}">
                  <a16:creationId xmlns:a16="http://schemas.microsoft.com/office/drawing/2014/main" id="{6B07D48D-739C-45EC-B538-7C746C95FA64}"/>
                </a:ext>
              </a:extLst>
            </p:cNvPr>
            <p:cNvSpPr>
              <a:spLocks noChangeArrowheads="1"/>
            </p:cNvSpPr>
            <p:nvPr/>
          </p:nvSpPr>
          <p:spPr bwMode="auto">
            <a:xfrm>
              <a:off x="2011" y="2758"/>
              <a:ext cx="105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1" name="Rectangle 167">
              <a:extLst>
                <a:ext uri="{FF2B5EF4-FFF2-40B4-BE49-F238E27FC236}">
                  <a16:creationId xmlns:a16="http://schemas.microsoft.com/office/drawing/2014/main" id="{4356AD2E-A864-F411-9742-35A0FD0D3C9A}"/>
                </a:ext>
              </a:extLst>
            </p:cNvPr>
            <p:cNvSpPr>
              <a:spLocks noChangeArrowheads="1"/>
            </p:cNvSpPr>
            <p:nvPr/>
          </p:nvSpPr>
          <p:spPr bwMode="auto">
            <a:xfrm>
              <a:off x="3070" y="2758"/>
              <a:ext cx="1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2" name="Rectangle 168">
              <a:extLst>
                <a:ext uri="{FF2B5EF4-FFF2-40B4-BE49-F238E27FC236}">
                  <a16:creationId xmlns:a16="http://schemas.microsoft.com/office/drawing/2014/main" id="{7BBF36CD-A266-C7FC-3050-B36D0C91B22C}"/>
                </a:ext>
              </a:extLst>
            </p:cNvPr>
            <p:cNvSpPr>
              <a:spLocks noChangeArrowheads="1"/>
            </p:cNvSpPr>
            <p:nvPr/>
          </p:nvSpPr>
          <p:spPr bwMode="auto">
            <a:xfrm>
              <a:off x="3084" y="2758"/>
              <a:ext cx="105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3" name="Rectangle 169">
              <a:extLst>
                <a:ext uri="{FF2B5EF4-FFF2-40B4-BE49-F238E27FC236}">
                  <a16:creationId xmlns:a16="http://schemas.microsoft.com/office/drawing/2014/main" id="{8C03492D-71FA-C5E8-8AB3-42AC41E220C4}"/>
                </a:ext>
              </a:extLst>
            </p:cNvPr>
            <p:cNvSpPr>
              <a:spLocks noChangeArrowheads="1"/>
            </p:cNvSpPr>
            <p:nvPr/>
          </p:nvSpPr>
          <p:spPr bwMode="auto">
            <a:xfrm>
              <a:off x="4140" y="2758"/>
              <a:ext cx="1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4" name="Rectangle 170">
              <a:extLst>
                <a:ext uri="{FF2B5EF4-FFF2-40B4-BE49-F238E27FC236}">
                  <a16:creationId xmlns:a16="http://schemas.microsoft.com/office/drawing/2014/main" id="{4859459E-6289-8E6A-8CE0-BF43F848F0C1}"/>
                </a:ext>
              </a:extLst>
            </p:cNvPr>
            <p:cNvSpPr>
              <a:spLocks noChangeArrowheads="1"/>
            </p:cNvSpPr>
            <p:nvPr/>
          </p:nvSpPr>
          <p:spPr bwMode="auto">
            <a:xfrm>
              <a:off x="4154" y="2758"/>
              <a:ext cx="105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5" name="Rectangle 171">
              <a:extLst>
                <a:ext uri="{FF2B5EF4-FFF2-40B4-BE49-F238E27FC236}">
                  <a16:creationId xmlns:a16="http://schemas.microsoft.com/office/drawing/2014/main" id="{90EFAFFE-2AAF-6845-8ED3-36CF791260AB}"/>
                </a:ext>
              </a:extLst>
            </p:cNvPr>
            <p:cNvSpPr>
              <a:spLocks noChangeArrowheads="1"/>
            </p:cNvSpPr>
            <p:nvPr/>
          </p:nvSpPr>
          <p:spPr bwMode="auto">
            <a:xfrm>
              <a:off x="5206" y="2758"/>
              <a:ext cx="2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6" name="Rectangle 172">
              <a:extLst>
                <a:ext uri="{FF2B5EF4-FFF2-40B4-BE49-F238E27FC236}">
                  <a16:creationId xmlns:a16="http://schemas.microsoft.com/office/drawing/2014/main" id="{828342CA-75AF-B7E5-AE00-EA5F4D215FCA}"/>
                </a:ext>
              </a:extLst>
            </p:cNvPr>
            <p:cNvSpPr>
              <a:spLocks noChangeArrowheads="1"/>
            </p:cNvSpPr>
            <p:nvPr/>
          </p:nvSpPr>
          <p:spPr bwMode="auto">
            <a:xfrm>
              <a:off x="1222" y="2770"/>
              <a:ext cx="26" cy="26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7" name="Rectangle 173">
              <a:extLst>
                <a:ext uri="{FF2B5EF4-FFF2-40B4-BE49-F238E27FC236}">
                  <a16:creationId xmlns:a16="http://schemas.microsoft.com/office/drawing/2014/main" id="{83CC0A14-D15A-2140-7CED-4D3A4C8DB731}"/>
                </a:ext>
              </a:extLst>
            </p:cNvPr>
            <p:cNvSpPr>
              <a:spLocks noChangeArrowheads="1"/>
            </p:cNvSpPr>
            <p:nvPr/>
          </p:nvSpPr>
          <p:spPr bwMode="auto">
            <a:xfrm>
              <a:off x="1222" y="303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8" name="Rectangle 174">
              <a:extLst>
                <a:ext uri="{FF2B5EF4-FFF2-40B4-BE49-F238E27FC236}">
                  <a16:creationId xmlns:a16="http://schemas.microsoft.com/office/drawing/2014/main" id="{C8EAE26A-E8E0-EA15-6156-80E7343DAB1F}"/>
                </a:ext>
              </a:extLst>
            </p:cNvPr>
            <p:cNvSpPr>
              <a:spLocks noChangeArrowheads="1"/>
            </p:cNvSpPr>
            <p:nvPr/>
          </p:nvSpPr>
          <p:spPr bwMode="auto">
            <a:xfrm>
              <a:off x="1222" y="303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9" name="Rectangle 175">
              <a:extLst>
                <a:ext uri="{FF2B5EF4-FFF2-40B4-BE49-F238E27FC236}">
                  <a16:creationId xmlns:a16="http://schemas.microsoft.com/office/drawing/2014/main" id="{2A368E27-4D81-3DAE-32D2-8F052C1C3F00}"/>
                </a:ext>
              </a:extLst>
            </p:cNvPr>
            <p:cNvSpPr>
              <a:spLocks noChangeArrowheads="1"/>
            </p:cNvSpPr>
            <p:nvPr/>
          </p:nvSpPr>
          <p:spPr bwMode="auto">
            <a:xfrm>
              <a:off x="1248" y="3039"/>
              <a:ext cx="749"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0" name="Rectangle 176">
              <a:extLst>
                <a:ext uri="{FF2B5EF4-FFF2-40B4-BE49-F238E27FC236}">
                  <a16:creationId xmlns:a16="http://schemas.microsoft.com/office/drawing/2014/main" id="{0A95BADB-8551-BD0A-E99B-B2315B18AB1F}"/>
                </a:ext>
              </a:extLst>
            </p:cNvPr>
            <p:cNvSpPr>
              <a:spLocks noChangeArrowheads="1"/>
            </p:cNvSpPr>
            <p:nvPr/>
          </p:nvSpPr>
          <p:spPr bwMode="auto">
            <a:xfrm>
              <a:off x="1997" y="2770"/>
              <a:ext cx="14" cy="26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1" name="Rectangle 177">
              <a:extLst>
                <a:ext uri="{FF2B5EF4-FFF2-40B4-BE49-F238E27FC236}">
                  <a16:creationId xmlns:a16="http://schemas.microsoft.com/office/drawing/2014/main" id="{3825468F-6F51-06A7-E61E-18B7ACF4F85D}"/>
                </a:ext>
              </a:extLst>
            </p:cNvPr>
            <p:cNvSpPr>
              <a:spLocks noChangeArrowheads="1"/>
            </p:cNvSpPr>
            <p:nvPr/>
          </p:nvSpPr>
          <p:spPr bwMode="auto">
            <a:xfrm>
              <a:off x="1997" y="3039"/>
              <a:ext cx="29"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2" name="Rectangle 178">
              <a:extLst>
                <a:ext uri="{FF2B5EF4-FFF2-40B4-BE49-F238E27FC236}">
                  <a16:creationId xmlns:a16="http://schemas.microsoft.com/office/drawing/2014/main" id="{051F04D7-DBD0-FDCD-F808-B320AD5DB36B}"/>
                </a:ext>
              </a:extLst>
            </p:cNvPr>
            <p:cNvSpPr>
              <a:spLocks noChangeArrowheads="1"/>
            </p:cNvSpPr>
            <p:nvPr/>
          </p:nvSpPr>
          <p:spPr bwMode="auto">
            <a:xfrm>
              <a:off x="2026" y="3039"/>
              <a:ext cx="1044"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3" name="Rectangle 179">
              <a:extLst>
                <a:ext uri="{FF2B5EF4-FFF2-40B4-BE49-F238E27FC236}">
                  <a16:creationId xmlns:a16="http://schemas.microsoft.com/office/drawing/2014/main" id="{68A7B24B-B22F-B717-9C9A-90DEB706B10A}"/>
                </a:ext>
              </a:extLst>
            </p:cNvPr>
            <p:cNvSpPr>
              <a:spLocks noChangeArrowheads="1"/>
            </p:cNvSpPr>
            <p:nvPr/>
          </p:nvSpPr>
          <p:spPr bwMode="auto">
            <a:xfrm>
              <a:off x="3070" y="2770"/>
              <a:ext cx="14" cy="26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4" name="Rectangle 180">
              <a:extLst>
                <a:ext uri="{FF2B5EF4-FFF2-40B4-BE49-F238E27FC236}">
                  <a16:creationId xmlns:a16="http://schemas.microsoft.com/office/drawing/2014/main" id="{89499B43-F595-2D93-8BC0-20A2461F31D9}"/>
                </a:ext>
              </a:extLst>
            </p:cNvPr>
            <p:cNvSpPr>
              <a:spLocks noChangeArrowheads="1"/>
            </p:cNvSpPr>
            <p:nvPr/>
          </p:nvSpPr>
          <p:spPr bwMode="auto">
            <a:xfrm>
              <a:off x="3070" y="303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5" name="Rectangle 181">
              <a:extLst>
                <a:ext uri="{FF2B5EF4-FFF2-40B4-BE49-F238E27FC236}">
                  <a16:creationId xmlns:a16="http://schemas.microsoft.com/office/drawing/2014/main" id="{86824493-587E-15E2-A9EF-7A0FA240C5FD}"/>
                </a:ext>
              </a:extLst>
            </p:cNvPr>
            <p:cNvSpPr>
              <a:spLocks noChangeArrowheads="1"/>
            </p:cNvSpPr>
            <p:nvPr/>
          </p:nvSpPr>
          <p:spPr bwMode="auto">
            <a:xfrm>
              <a:off x="3096" y="3039"/>
              <a:ext cx="1044"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6" name="Rectangle 182">
              <a:extLst>
                <a:ext uri="{FF2B5EF4-FFF2-40B4-BE49-F238E27FC236}">
                  <a16:creationId xmlns:a16="http://schemas.microsoft.com/office/drawing/2014/main" id="{F8419F5C-79A4-76C7-9C7B-3C02CF980C4E}"/>
                </a:ext>
              </a:extLst>
            </p:cNvPr>
            <p:cNvSpPr>
              <a:spLocks noChangeArrowheads="1"/>
            </p:cNvSpPr>
            <p:nvPr/>
          </p:nvSpPr>
          <p:spPr bwMode="auto">
            <a:xfrm>
              <a:off x="4140" y="2770"/>
              <a:ext cx="14" cy="26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7" name="Rectangle 183">
              <a:extLst>
                <a:ext uri="{FF2B5EF4-FFF2-40B4-BE49-F238E27FC236}">
                  <a16:creationId xmlns:a16="http://schemas.microsoft.com/office/drawing/2014/main" id="{3F17345C-DD71-C346-D71B-48A28AFE2A81}"/>
                </a:ext>
              </a:extLst>
            </p:cNvPr>
            <p:cNvSpPr>
              <a:spLocks noChangeArrowheads="1"/>
            </p:cNvSpPr>
            <p:nvPr/>
          </p:nvSpPr>
          <p:spPr bwMode="auto">
            <a:xfrm>
              <a:off x="4140" y="3039"/>
              <a:ext cx="29"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8" name="Rectangle 184">
              <a:extLst>
                <a:ext uri="{FF2B5EF4-FFF2-40B4-BE49-F238E27FC236}">
                  <a16:creationId xmlns:a16="http://schemas.microsoft.com/office/drawing/2014/main" id="{6118CAD4-6274-D3AB-E23A-AF4F9D713005}"/>
                </a:ext>
              </a:extLst>
            </p:cNvPr>
            <p:cNvSpPr>
              <a:spLocks noChangeArrowheads="1"/>
            </p:cNvSpPr>
            <p:nvPr/>
          </p:nvSpPr>
          <p:spPr bwMode="auto">
            <a:xfrm>
              <a:off x="4169" y="3039"/>
              <a:ext cx="1037"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9" name="Rectangle 185">
              <a:extLst>
                <a:ext uri="{FF2B5EF4-FFF2-40B4-BE49-F238E27FC236}">
                  <a16:creationId xmlns:a16="http://schemas.microsoft.com/office/drawing/2014/main" id="{60525C81-1DFD-F01C-138F-3F0149B3F101}"/>
                </a:ext>
              </a:extLst>
            </p:cNvPr>
            <p:cNvSpPr>
              <a:spLocks noChangeArrowheads="1"/>
            </p:cNvSpPr>
            <p:nvPr/>
          </p:nvSpPr>
          <p:spPr bwMode="auto">
            <a:xfrm>
              <a:off x="5206" y="2770"/>
              <a:ext cx="26" cy="26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70" name="Rectangle 186">
              <a:extLst>
                <a:ext uri="{FF2B5EF4-FFF2-40B4-BE49-F238E27FC236}">
                  <a16:creationId xmlns:a16="http://schemas.microsoft.com/office/drawing/2014/main" id="{86B361B1-5F80-4C92-AC34-91478762007C}"/>
                </a:ext>
              </a:extLst>
            </p:cNvPr>
            <p:cNvSpPr>
              <a:spLocks noChangeArrowheads="1"/>
            </p:cNvSpPr>
            <p:nvPr/>
          </p:nvSpPr>
          <p:spPr bwMode="auto">
            <a:xfrm>
              <a:off x="5206" y="303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71" name="Rectangle 187">
              <a:extLst>
                <a:ext uri="{FF2B5EF4-FFF2-40B4-BE49-F238E27FC236}">
                  <a16:creationId xmlns:a16="http://schemas.microsoft.com/office/drawing/2014/main" id="{B8BC6007-FC04-7BD4-3FBB-10946655DB2B}"/>
                </a:ext>
              </a:extLst>
            </p:cNvPr>
            <p:cNvSpPr>
              <a:spLocks noChangeArrowheads="1"/>
            </p:cNvSpPr>
            <p:nvPr/>
          </p:nvSpPr>
          <p:spPr bwMode="auto">
            <a:xfrm>
              <a:off x="5206" y="3039"/>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8575" name="Text Box 191">
            <a:extLst>
              <a:ext uri="{FF2B5EF4-FFF2-40B4-BE49-F238E27FC236}">
                <a16:creationId xmlns:a16="http://schemas.microsoft.com/office/drawing/2014/main" id="{C8E52419-995A-4E42-64D6-FD3D531129CE}"/>
              </a:ext>
            </a:extLst>
          </p:cNvPr>
          <p:cNvSpPr txBox="1">
            <a:spLocks noChangeArrowheads="1"/>
          </p:cNvSpPr>
          <p:nvPr/>
        </p:nvSpPr>
        <p:spPr bwMode="auto">
          <a:xfrm>
            <a:off x="304800" y="1676400"/>
            <a:ext cx="1884363"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700" b="1" i="1">
                <a:latin typeface="Arial" panose="020B0604020202020204" pitchFamily="34" charset="0"/>
              </a:rPr>
              <a:t>Layout:</a:t>
            </a:r>
          </a:p>
        </p:txBody>
      </p:sp>
      <p:sp>
        <p:nvSpPr>
          <p:cNvPr id="528576" name="Text Box 192">
            <a:extLst>
              <a:ext uri="{FF2B5EF4-FFF2-40B4-BE49-F238E27FC236}">
                <a16:creationId xmlns:a16="http://schemas.microsoft.com/office/drawing/2014/main" id="{10296ED2-F9C6-6C51-5A6E-739436983D90}"/>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75F1FE00-DC0F-E341-17AD-EFFA31D97B74}"/>
              </a:ext>
            </a:extLst>
          </p:cNvPr>
          <p:cNvSpPr>
            <a:spLocks noGrp="1" noChangeArrowheads="1"/>
          </p:cNvSpPr>
          <p:nvPr>
            <p:ph type="title"/>
          </p:nvPr>
        </p:nvSpPr>
        <p:spPr/>
        <p:txBody>
          <a:bodyPr/>
          <a:lstStyle/>
          <a:p>
            <a:r>
              <a:rPr lang="en-US" altLang="en-US"/>
              <a:t>Two-Way ANOVA - Steps</a:t>
            </a:r>
          </a:p>
        </p:txBody>
      </p:sp>
      <p:sp>
        <p:nvSpPr>
          <p:cNvPr id="531459" name="Rectangle 3">
            <a:extLst>
              <a:ext uri="{FF2B5EF4-FFF2-40B4-BE49-F238E27FC236}">
                <a16:creationId xmlns:a16="http://schemas.microsoft.com/office/drawing/2014/main" id="{A0BA2117-306F-2150-6837-8132CC6DFA77}"/>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1.	Determine the characteristic (effect), the two factors to be investigated and the levels of the factors.  Establish the Hypotheses:</a:t>
            </a:r>
            <a:endParaRPr lang="en-US" altLang="en-US" i="1"/>
          </a:p>
          <a:p>
            <a:pPr lvl="1">
              <a:spcAft>
                <a:spcPct val="60000"/>
              </a:spcAft>
              <a:buFontTx/>
              <a:buNone/>
            </a:pPr>
            <a:r>
              <a:rPr lang="en-US" altLang="en-US" i="1"/>
              <a:t>a1) Null Hypothesis - A (Ho) - Factor A does not have an effect on the characteristic.</a:t>
            </a:r>
          </a:p>
          <a:p>
            <a:pPr lvl="1">
              <a:spcAft>
                <a:spcPct val="60000"/>
              </a:spcAft>
              <a:buFontTx/>
              <a:buNone/>
            </a:pPr>
            <a:r>
              <a:rPr lang="en-US" altLang="en-US" i="1"/>
              <a:t>b1) Alternative Hypothesis - A (Ha) - Factor A does have an effect on the characteristic.</a:t>
            </a:r>
          </a:p>
          <a:p>
            <a:pPr lvl="1">
              <a:spcAft>
                <a:spcPct val="60000"/>
              </a:spcAft>
              <a:buFontTx/>
              <a:buNone/>
            </a:pPr>
            <a:r>
              <a:rPr lang="en-US" altLang="en-US" i="1"/>
              <a:t>a2) Null Hypothesis - B (Ho) - Factor B does not have an effect on the characteristic.</a:t>
            </a:r>
          </a:p>
          <a:p>
            <a:pPr lvl="1">
              <a:spcAft>
                <a:spcPct val="60000"/>
              </a:spcAft>
              <a:buFontTx/>
              <a:buNone/>
            </a:pPr>
            <a:r>
              <a:rPr lang="en-US" altLang="en-US" i="1"/>
              <a:t>b2) Alternative Hypothesis - B (Ha) - Factor B does have an effect on the characteristic.</a:t>
            </a:r>
            <a:endParaRPr lang="en-US" altLang="en-US"/>
          </a:p>
          <a:p>
            <a:pPr>
              <a:spcAft>
                <a:spcPct val="60000"/>
              </a:spcAft>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spcAft>
                <a:spcPct val="60000"/>
              </a:spcAft>
              <a:buFont typeface="Symbol" panose="05050102010706020507" pitchFamily="18" charset="2"/>
              <a:buNone/>
            </a:pPr>
            <a:r>
              <a:rPr lang="en-US" altLang="en-US"/>
              <a:t>3.	Collect process data or run experiments.</a:t>
            </a:r>
          </a:p>
        </p:txBody>
      </p:sp>
      <p:sp>
        <p:nvSpPr>
          <p:cNvPr id="531460" name="Text Box 4">
            <a:extLst>
              <a:ext uri="{FF2B5EF4-FFF2-40B4-BE49-F238E27FC236}">
                <a16:creationId xmlns:a16="http://schemas.microsoft.com/office/drawing/2014/main" id="{9A46970F-523B-C926-5531-95FA07CBE3A1}"/>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 14-15</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3B373737-EE5C-D28D-3F2D-0C02111FB874}"/>
              </a:ext>
            </a:extLst>
          </p:cNvPr>
          <p:cNvSpPr>
            <a:spLocks noGrp="1" noChangeArrowheads="1"/>
          </p:cNvSpPr>
          <p:nvPr>
            <p:ph type="title"/>
          </p:nvPr>
        </p:nvSpPr>
        <p:spPr/>
        <p:txBody>
          <a:bodyPr/>
          <a:lstStyle/>
          <a:p>
            <a:r>
              <a:rPr lang="en-US" altLang="en-US"/>
              <a:t>Two-Way ANOVA - Steps</a:t>
            </a:r>
          </a:p>
        </p:txBody>
      </p:sp>
      <p:sp>
        <p:nvSpPr>
          <p:cNvPr id="532483" name="Rectangle 3">
            <a:extLst>
              <a:ext uri="{FF2B5EF4-FFF2-40B4-BE49-F238E27FC236}">
                <a16:creationId xmlns:a16="http://schemas.microsoft.com/office/drawing/2014/main" id="{B96CCE9E-BAAE-37BC-510E-1464FFDA1AEE}"/>
              </a:ext>
            </a:extLst>
          </p:cNvPr>
          <p:cNvSpPr>
            <a:spLocks noGrp="1" noChangeArrowheads="1"/>
          </p:cNvSpPr>
          <p:nvPr>
            <p:ph type="body" idx="1"/>
          </p:nvPr>
        </p:nvSpPr>
        <p:spPr/>
        <p:txBody>
          <a:bodyPr/>
          <a:lstStyle/>
          <a:p>
            <a:pPr>
              <a:buFont typeface="Symbol" panose="05050102010706020507" pitchFamily="18" charset="2"/>
              <a:buNone/>
            </a:pPr>
            <a:r>
              <a:rPr lang="en-US" altLang="en-US"/>
              <a:t>4.	Calculate the Total Sum of Squares (SST), the Factors’ Sums of Squares (SSA &amp; SSB) and the Error Sum of Squares (SSe):</a:t>
            </a:r>
          </a:p>
        </p:txBody>
      </p:sp>
      <p:sp>
        <p:nvSpPr>
          <p:cNvPr id="532485" name="Rectangle 5">
            <a:extLst>
              <a:ext uri="{FF2B5EF4-FFF2-40B4-BE49-F238E27FC236}">
                <a16:creationId xmlns:a16="http://schemas.microsoft.com/office/drawing/2014/main" id="{6642F42F-D272-1590-56FE-444B83AB03E3}"/>
              </a:ext>
            </a:extLst>
          </p:cNvPr>
          <p:cNvSpPr>
            <a:spLocks noChangeArrowheads="1"/>
          </p:cNvSpPr>
          <p:nvPr/>
        </p:nvSpPr>
        <p:spPr bwMode="auto">
          <a:xfrm>
            <a:off x="0" y="25193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2484" name="Object 4">
            <a:extLst>
              <a:ext uri="{FF2B5EF4-FFF2-40B4-BE49-F238E27FC236}">
                <a16:creationId xmlns:a16="http://schemas.microsoft.com/office/drawing/2014/main" id="{C9F7F931-5676-F520-9FAB-467D2589AE65}"/>
              </a:ext>
            </a:extLst>
          </p:cNvPr>
          <p:cNvGraphicFramePr>
            <a:graphicFrameLocks noChangeAspect="1"/>
          </p:cNvGraphicFramePr>
          <p:nvPr/>
        </p:nvGraphicFramePr>
        <p:xfrm>
          <a:off x="2514600" y="2209800"/>
          <a:ext cx="3886200" cy="3005138"/>
        </p:xfrm>
        <a:graphic>
          <a:graphicData uri="http://schemas.openxmlformats.org/presentationml/2006/ole">
            <mc:AlternateContent xmlns:mc="http://schemas.openxmlformats.org/markup-compatibility/2006">
              <mc:Choice xmlns:v="urn:schemas-microsoft-com:vml" Requires="v">
                <p:oleObj name="Equation" r:id="rId2" imgW="2349500" imgH="1816100" progId="Equation.3">
                  <p:embed/>
                </p:oleObj>
              </mc:Choice>
              <mc:Fallback>
                <p:oleObj name="Equation" r:id="rId2" imgW="2349500" imgH="18161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209800"/>
                        <a:ext cx="3886200" cy="300513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2486" name="Text Box 6">
            <a:extLst>
              <a:ext uri="{FF2B5EF4-FFF2-40B4-BE49-F238E27FC236}">
                <a16:creationId xmlns:a16="http://schemas.microsoft.com/office/drawing/2014/main" id="{C02A5540-69A0-14B8-EE8F-1EBA2B2C8C32}"/>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10.3-15</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11" name="Rectangle 7">
            <a:extLst>
              <a:ext uri="{FF2B5EF4-FFF2-40B4-BE49-F238E27FC236}">
                <a16:creationId xmlns:a16="http://schemas.microsoft.com/office/drawing/2014/main" id="{16DED079-3367-760F-283B-F90B30AF08CE}"/>
              </a:ext>
            </a:extLst>
          </p:cNvPr>
          <p:cNvSpPr>
            <a:spLocks noGrp="1" noChangeArrowheads="1"/>
          </p:cNvSpPr>
          <p:nvPr>
            <p:ph type="title"/>
          </p:nvPr>
        </p:nvSpPr>
        <p:spPr/>
        <p:txBody>
          <a:bodyPr/>
          <a:lstStyle/>
          <a:p>
            <a:r>
              <a:rPr lang="en-US" altLang="en-US"/>
              <a:t>Two-Way ANOVA - Steps</a:t>
            </a:r>
          </a:p>
        </p:txBody>
      </p:sp>
      <p:sp>
        <p:nvSpPr>
          <p:cNvPr id="533507" name="Rectangle 3">
            <a:extLst>
              <a:ext uri="{FF2B5EF4-FFF2-40B4-BE49-F238E27FC236}">
                <a16:creationId xmlns:a16="http://schemas.microsoft.com/office/drawing/2014/main" id="{E594EA87-82A3-6532-14D6-E82FFD55F026}"/>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a:t>5.	Develop the ANOVA Table:</a:t>
            </a:r>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endParaRPr lang="en-US" altLang="en-US"/>
          </a:p>
          <a:p>
            <a:pPr>
              <a:lnSpc>
                <a:spcPct val="90000"/>
              </a:lnSpc>
              <a:buFont typeface="Symbol" panose="05050102010706020507" pitchFamily="18" charset="2"/>
              <a:buNone/>
            </a:pPr>
            <a:r>
              <a:rPr lang="en-US" altLang="en-US"/>
              <a:t>6.	Perform the F-Test:</a:t>
            </a:r>
          </a:p>
          <a:p>
            <a:pPr lvl="1">
              <a:lnSpc>
                <a:spcPct val="90000"/>
              </a:lnSpc>
              <a:buFontTx/>
              <a:buNone/>
            </a:pPr>
            <a:r>
              <a:rPr lang="en-US" altLang="en-US"/>
              <a:t>a) Look up the table values for F(</a:t>
            </a:r>
            <a:r>
              <a:rPr lang="en-US" altLang="en-US">
                <a:sym typeface="Symbol" panose="05050102010706020507" pitchFamily="18" charset="2"/>
              </a:rPr>
              <a:t></a:t>
            </a:r>
            <a:r>
              <a:rPr lang="en-US" altLang="en-US"/>
              <a:t>/2, fA, fe) and F(</a:t>
            </a:r>
            <a:r>
              <a:rPr lang="en-US" altLang="en-US">
                <a:sym typeface="Symbol" panose="05050102010706020507" pitchFamily="18" charset="2"/>
              </a:rPr>
              <a:t></a:t>
            </a:r>
            <a:r>
              <a:rPr lang="en-US" altLang="en-US"/>
              <a:t>/2, fB, fe).</a:t>
            </a:r>
          </a:p>
          <a:p>
            <a:pPr lvl="1">
              <a:lnSpc>
                <a:spcPct val="90000"/>
              </a:lnSpc>
              <a:buFontTx/>
              <a:buNone/>
            </a:pPr>
            <a:r>
              <a:rPr lang="en-US" altLang="en-US"/>
              <a:t>b) Determine if either or both of the null hypotheses are rejected.  Note that either A or B or both factors may have a significant influence on the effect.</a:t>
            </a:r>
          </a:p>
          <a:p>
            <a:pPr>
              <a:lnSpc>
                <a:spcPct val="90000"/>
              </a:lnSpc>
              <a:buFont typeface="Symbol" panose="05050102010706020507" pitchFamily="18" charset="2"/>
              <a:buNone/>
            </a:pPr>
            <a:r>
              <a:rPr lang="en-US" altLang="en-US"/>
              <a:t>7.	Examine the residuals (difference between the xij and the associated factor level mean.  The residuals should not exhibit any significant departure from normality and there should be no unusual patterns (residuals vs. order of data and vs. fitted values).</a:t>
            </a:r>
          </a:p>
          <a:p>
            <a:pPr>
              <a:lnSpc>
                <a:spcPct val="90000"/>
              </a:lnSpc>
              <a:buFont typeface="Symbol" panose="05050102010706020507" pitchFamily="18" charset="2"/>
              <a:buNone/>
            </a:pPr>
            <a:r>
              <a:rPr lang="en-US" altLang="en-US"/>
              <a:t>8.	Draw the conclusion.</a:t>
            </a:r>
          </a:p>
        </p:txBody>
      </p:sp>
      <p:grpSp>
        <p:nvGrpSpPr>
          <p:cNvPr id="533734" name="Group 230">
            <a:extLst>
              <a:ext uri="{FF2B5EF4-FFF2-40B4-BE49-F238E27FC236}">
                <a16:creationId xmlns:a16="http://schemas.microsoft.com/office/drawing/2014/main" id="{4871235F-3433-7347-A24C-5346FB44AC92}"/>
              </a:ext>
            </a:extLst>
          </p:cNvPr>
          <p:cNvGrpSpPr>
            <a:grpSpLocks/>
          </p:cNvGrpSpPr>
          <p:nvPr/>
        </p:nvGrpSpPr>
        <p:grpSpPr bwMode="auto">
          <a:xfrm>
            <a:off x="1371600" y="1446213"/>
            <a:ext cx="6248400" cy="1928812"/>
            <a:chOff x="1334" y="1056"/>
            <a:chExt cx="1856" cy="573"/>
          </a:xfrm>
        </p:grpSpPr>
        <p:grpSp>
          <p:nvGrpSpPr>
            <p:cNvPr id="533714" name="Group 210">
              <a:extLst>
                <a:ext uri="{FF2B5EF4-FFF2-40B4-BE49-F238E27FC236}">
                  <a16:creationId xmlns:a16="http://schemas.microsoft.com/office/drawing/2014/main" id="{9AEB00F8-9A9F-C0D9-22D9-73C85C4A5395}"/>
                </a:ext>
              </a:extLst>
            </p:cNvPr>
            <p:cNvGrpSpPr>
              <a:grpSpLocks/>
            </p:cNvGrpSpPr>
            <p:nvPr/>
          </p:nvGrpSpPr>
          <p:grpSpPr bwMode="auto">
            <a:xfrm>
              <a:off x="1334" y="1056"/>
              <a:ext cx="1856" cy="560"/>
              <a:chOff x="1334" y="1056"/>
              <a:chExt cx="1856" cy="560"/>
            </a:xfrm>
          </p:grpSpPr>
          <p:sp>
            <p:nvSpPr>
              <p:cNvPr id="533514" name="Rectangle 10">
                <a:extLst>
                  <a:ext uri="{FF2B5EF4-FFF2-40B4-BE49-F238E27FC236}">
                    <a16:creationId xmlns:a16="http://schemas.microsoft.com/office/drawing/2014/main" id="{04D9011E-8242-76AB-BA50-ABB5E16A08F0}"/>
                  </a:ext>
                </a:extLst>
              </p:cNvPr>
              <p:cNvSpPr>
                <a:spLocks noChangeArrowheads="1"/>
              </p:cNvSpPr>
              <p:nvPr/>
            </p:nvSpPr>
            <p:spPr bwMode="auto">
              <a:xfrm>
                <a:off x="1340" y="106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5" name="Rectangle 11">
                <a:extLst>
                  <a:ext uri="{FF2B5EF4-FFF2-40B4-BE49-F238E27FC236}">
                    <a16:creationId xmlns:a16="http://schemas.microsoft.com/office/drawing/2014/main" id="{948231C6-AB5C-FC19-2A8A-2FCD13BB70C6}"/>
                  </a:ext>
                </a:extLst>
              </p:cNvPr>
              <p:cNvSpPr>
                <a:spLocks noChangeArrowheads="1"/>
              </p:cNvSpPr>
              <p:nvPr/>
            </p:nvSpPr>
            <p:spPr bwMode="auto">
              <a:xfrm>
                <a:off x="1654" y="106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6" name="Rectangle 12">
                <a:extLst>
                  <a:ext uri="{FF2B5EF4-FFF2-40B4-BE49-F238E27FC236}">
                    <a16:creationId xmlns:a16="http://schemas.microsoft.com/office/drawing/2014/main" id="{DCC67625-A9EE-B808-6BCF-86C2B72788D9}"/>
                  </a:ext>
                </a:extLst>
              </p:cNvPr>
              <p:cNvSpPr>
                <a:spLocks noChangeArrowheads="1"/>
              </p:cNvSpPr>
              <p:nvPr/>
            </p:nvSpPr>
            <p:spPr bwMode="auto">
              <a:xfrm>
                <a:off x="1340" y="1117"/>
                <a:ext cx="333" cy="5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7" name="Rectangle 13">
                <a:extLst>
                  <a:ext uri="{FF2B5EF4-FFF2-40B4-BE49-F238E27FC236}">
                    <a16:creationId xmlns:a16="http://schemas.microsoft.com/office/drawing/2014/main" id="{A75782C8-E8D1-D655-3D4D-FE5D400B89E2}"/>
                  </a:ext>
                </a:extLst>
              </p:cNvPr>
              <p:cNvSpPr>
                <a:spLocks noChangeArrowheads="1"/>
              </p:cNvSpPr>
              <p:nvPr/>
            </p:nvSpPr>
            <p:spPr bwMode="auto">
              <a:xfrm>
                <a:off x="1359" y="1062"/>
                <a:ext cx="295"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8" name="Rectangle 14">
                <a:extLst>
                  <a:ext uri="{FF2B5EF4-FFF2-40B4-BE49-F238E27FC236}">
                    <a16:creationId xmlns:a16="http://schemas.microsoft.com/office/drawing/2014/main" id="{E3A6A7F8-F0A7-1190-9B5A-DAFB46C6A5CE}"/>
                  </a:ext>
                </a:extLst>
              </p:cNvPr>
              <p:cNvSpPr>
                <a:spLocks noChangeArrowheads="1"/>
              </p:cNvSpPr>
              <p:nvPr/>
            </p:nvSpPr>
            <p:spPr bwMode="auto">
              <a:xfrm>
                <a:off x="1425" y="1062"/>
                <a:ext cx="127"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Source</a:t>
                </a:r>
                <a:endParaRPr lang="en-US" altLang="en-US" sz="2100">
                  <a:latin typeface="Arial" panose="020B0604020202020204" pitchFamily="34" charset="0"/>
                </a:endParaRPr>
              </a:p>
            </p:txBody>
          </p:sp>
          <p:sp>
            <p:nvSpPr>
              <p:cNvPr id="533519" name="Rectangle 15">
                <a:extLst>
                  <a:ext uri="{FF2B5EF4-FFF2-40B4-BE49-F238E27FC236}">
                    <a16:creationId xmlns:a16="http://schemas.microsoft.com/office/drawing/2014/main" id="{BDE95A84-495A-3ED7-15E6-D7297E473E55}"/>
                  </a:ext>
                </a:extLst>
              </p:cNvPr>
              <p:cNvSpPr>
                <a:spLocks noChangeArrowheads="1"/>
              </p:cNvSpPr>
              <p:nvPr/>
            </p:nvSpPr>
            <p:spPr bwMode="auto">
              <a:xfrm>
                <a:off x="1586" y="1062"/>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20" name="Rectangle 16">
                <a:extLst>
                  <a:ext uri="{FF2B5EF4-FFF2-40B4-BE49-F238E27FC236}">
                    <a16:creationId xmlns:a16="http://schemas.microsoft.com/office/drawing/2014/main" id="{3CE766C9-281C-479A-67D5-824D75444B05}"/>
                  </a:ext>
                </a:extLst>
              </p:cNvPr>
              <p:cNvSpPr>
                <a:spLocks noChangeArrowheads="1"/>
              </p:cNvSpPr>
              <p:nvPr/>
            </p:nvSpPr>
            <p:spPr bwMode="auto">
              <a:xfrm>
                <a:off x="1676" y="1062"/>
                <a:ext cx="20" cy="10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1" name="Rectangle 17">
                <a:extLst>
                  <a:ext uri="{FF2B5EF4-FFF2-40B4-BE49-F238E27FC236}">
                    <a16:creationId xmlns:a16="http://schemas.microsoft.com/office/drawing/2014/main" id="{BF64DDEA-4C78-DABE-5674-4BC617EF5294}"/>
                  </a:ext>
                </a:extLst>
              </p:cNvPr>
              <p:cNvSpPr>
                <a:spLocks noChangeArrowheads="1"/>
              </p:cNvSpPr>
              <p:nvPr/>
            </p:nvSpPr>
            <p:spPr bwMode="auto">
              <a:xfrm>
                <a:off x="1995" y="1062"/>
                <a:ext cx="20" cy="10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2" name="Rectangle 18">
                <a:extLst>
                  <a:ext uri="{FF2B5EF4-FFF2-40B4-BE49-F238E27FC236}">
                    <a16:creationId xmlns:a16="http://schemas.microsoft.com/office/drawing/2014/main" id="{3AC4D092-5252-DC49-0CD3-36AB2672348E}"/>
                  </a:ext>
                </a:extLst>
              </p:cNvPr>
              <p:cNvSpPr>
                <a:spLocks noChangeArrowheads="1"/>
              </p:cNvSpPr>
              <p:nvPr/>
            </p:nvSpPr>
            <p:spPr bwMode="auto">
              <a:xfrm>
                <a:off x="1696" y="1062"/>
                <a:ext cx="29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3" name="Rectangle 19">
                <a:extLst>
                  <a:ext uri="{FF2B5EF4-FFF2-40B4-BE49-F238E27FC236}">
                    <a16:creationId xmlns:a16="http://schemas.microsoft.com/office/drawing/2014/main" id="{1BD8A296-6864-FF81-A771-AF69C3FDE695}"/>
                  </a:ext>
                </a:extLst>
              </p:cNvPr>
              <p:cNvSpPr>
                <a:spLocks noChangeArrowheads="1"/>
              </p:cNvSpPr>
              <p:nvPr/>
            </p:nvSpPr>
            <p:spPr bwMode="auto">
              <a:xfrm>
                <a:off x="1765" y="1062"/>
                <a:ext cx="138"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Sum of </a:t>
                </a:r>
                <a:endParaRPr lang="en-US" altLang="en-US" sz="2100">
                  <a:latin typeface="Arial" panose="020B0604020202020204" pitchFamily="34" charset="0"/>
                </a:endParaRPr>
              </a:p>
            </p:txBody>
          </p:sp>
          <p:sp>
            <p:nvSpPr>
              <p:cNvPr id="533524" name="Rectangle 20">
                <a:extLst>
                  <a:ext uri="{FF2B5EF4-FFF2-40B4-BE49-F238E27FC236}">
                    <a16:creationId xmlns:a16="http://schemas.microsoft.com/office/drawing/2014/main" id="{F93CAD9C-465F-4868-CE74-6881149E97E7}"/>
                  </a:ext>
                </a:extLst>
              </p:cNvPr>
              <p:cNvSpPr>
                <a:spLocks noChangeArrowheads="1"/>
              </p:cNvSpPr>
              <p:nvPr/>
            </p:nvSpPr>
            <p:spPr bwMode="auto">
              <a:xfrm>
                <a:off x="1696" y="1117"/>
                <a:ext cx="29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5" name="Rectangle 21">
                <a:extLst>
                  <a:ext uri="{FF2B5EF4-FFF2-40B4-BE49-F238E27FC236}">
                    <a16:creationId xmlns:a16="http://schemas.microsoft.com/office/drawing/2014/main" id="{58C2DD95-21F9-63A2-0B57-B5343C4396C0}"/>
                  </a:ext>
                </a:extLst>
              </p:cNvPr>
              <p:cNvSpPr>
                <a:spLocks noChangeArrowheads="1"/>
              </p:cNvSpPr>
              <p:nvPr/>
            </p:nvSpPr>
            <p:spPr bwMode="auto">
              <a:xfrm>
                <a:off x="1752" y="1116"/>
                <a:ext cx="148"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Squares</a:t>
                </a:r>
                <a:endParaRPr lang="en-US" altLang="en-US" sz="2100">
                  <a:latin typeface="Arial" panose="020B0604020202020204" pitchFamily="34" charset="0"/>
                </a:endParaRPr>
              </a:p>
            </p:txBody>
          </p:sp>
          <p:sp>
            <p:nvSpPr>
              <p:cNvPr id="533526" name="Rectangle 22">
                <a:extLst>
                  <a:ext uri="{FF2B5EF4-FFF2-40B4-BE49-F238E27FC236}">
                    <a16:creationId xmlns:a16="http://schemas.microsoft.com/office/drawing/2014/main" id="{DC43A2A8-8D6E-1B17-C610-5661359CB10B}"/>
                  </a:ext>
                </a:extLst>
              </p:cNvPr>
              <p:cNvSpPr>
                <a:spLocks noChangeArrowheads="1"/>
              </p:cNvSpPr>
              <p:nvPr/>
            </p:nvSpPr>
            <p:spPr bwMode="auto">
              <a:xfrm>
                <a:off x="1939" y="1116"/>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27" name="Rectangle 23">
                <a:extLst>
                  <a:ext uri="{FF2B5EF4-FFF2-40B4-BE49-F238E27FC236}">
                    <a16:creationId xmlns:a16="http://schemas.microsoft.com/office/drawing/2014/main" id="{30744F44-3375-0E65-4195-9A1619E6154E}"/>
                  </a:ext>
                </a:extLst>
              </p:cNvPr>
              <p:cNvSpPr>
                <a:spLocks noChangeArrowheads="1"/>
              </p:cNvSpPr>
              <p:nvPr/>
            </p:nvSpPr>
            <p:spPr bwMode="auto">
              <a:xfrm>
                <a:off x="2018" y="1062"/>
                <a:ext cx="20" cy="10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8" name="Rectangle 24">
                <a:extLst>
                  <a:ext uri="{FF2B5EF4-FFF2-40B4-BE49-F238E27FC236}">
                    <a16:creationId xmlns:a16="http://schemas.microsoft.com/office/drawing/2014/main" id="{1BB93057-025B-2D48-3D39-2362DFA399B2}"/>
                  </a:ext>
                </a:extLst>
              </p:cNvPr>
              <p:cNvSpPr>
                <a:spLocks noChangeArrowheads="1"/>
              </p:cNvSpPr>
              <p:nvPr/>
            </p:nvSpPr>
            <p:spPr bwMode="auto">
              <a:xfrm>
                <a:off x="2300" y="1062"/>
                <a:ext cx="20" cy="10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9" name="Rectangle 25">
                <a:extLst>
                  <a:ext uri="{FF2B5EF4-FFF2-40B4-BE49-F238E27FC236}">
                    <a16:creationId xmlns:a16="http://schemas.microsoft.com/office/drawing/2014/main" id="{3F145987-2C76-678B-8655-40A0A7F5CFF1}"/>
                  </a:ext>
                </a:extLst>
              </p:cNvPr>
              <p:cNvSpPr>
                <a:spLocks noChangeArrowheads="1"/>
              </p:cNvSpPr>
              <p:nvPr/>
            </p:nvSpPr>
            <p:spPr bwMode="auto">
              <a:xfrm>
                <a:off x="2038" y="1062"/>
                <a:ext cx="262"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0" name="Rectangle 26">
                <a:extLst>
                  <a:ext uri="{FF2B5EF4-FFF2-40B4-BE49-F238E27FC236}">
                    <a16:creationId xmlns:a16="http://schemas.microsoft.com/office/drawing/2014/main" id="{1BBC567F-7991-0BA3-70B2-0732C590DA2C}"/>
                  </a:ext>
                </a:extLst>
              </p:cNvPr>
              <p:cNvSpPr>
                <a:spLocks noChangeArrowheads="1"/>
              </p:cNvSpPr>
              <p:nvPr/>
            </p:nvSpPr>
            <p:spPr bwMode="auto">
              <a:xfrm>
                <a:off x="2047" y="1062"/>
                <a:ext cx="205"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Degrees of </a:t>
                </a:r>
                <a:endParaRPr lang="en-US" altLang="en-US" sz="2100">
                  <a:latin typeface="Arial" panose="020B0604020202020204" pitchFamily="34" charset="0"/>
                </a:endParaRPr>
              </a:p>
            </p:txBody>
          </p:sp>
          <p:sp>
            <p:nvSpPr>
              <p:cNvPr id="533531" name="Rectangle 27">
                <a:extLst>
                  <a:ext uri="{FF2B5EF4-FFF2-40B4-BE49-F238E27FC236}">
                    <a16:creationId xmlns:a16="http://schemas.microsoft.com/office/drawing/2014/main" id="{016CC36F-4919-B625-CA30-C28C71D47268}"/>
                  </a:ext>
                </a:extLst>
              </p:cNvPr>
              <p:cNvSpPr>
                <a:spLocks noChangeArrowheads="1"/>
              </p:cNvSpPr>
              <p:nvPr/>
            </p:nvSpPr>
            <p:spPr bwMode="auto">
              <a:xfrm>
                <a:off x="2038" y="1117"/>
                <a:ext cx="262"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2" name="Rectangle 28">
                <a:extLst>
                  <a:ext uri="{FF2B5EF4-FFF2-40B4-BE49-F238E27FC236}">
                    <a16:creationId xmlns:a16="http://schemas.microsoft.com/office/drawing/2014/main" id="{DE736851-43F6-FCC9-6ADD-66B9F37D5DEA}"/>
                  </a:ext>
                </a:extLst>
              </p:cNvPr>
              <p:cNvSpPr>
                <a:spLocks noChangeArrowheads="1"/>
              </p:cNvSpPr>
              <p:nvPr/>
            </p:nvSpPr>
            <p:spPr bwMode="auto">
              <a:xfrm>
                <a:off x="2045" y="1116"/>
                <a:ext cx="197"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freedom (f)</a:t>
                </a:r>
                <a:endParaRPr lang="en-US" altLang="en-US" sz="2100">
                  <a:latin typeface="Arial" panose="020B0604020202020204" pitchFamily="34" charset="0"/>
                </a:endParaRPr>
              </a:p>
            </p:txBody>
          </p:sp>
          <p:sp>
            <p:nvSpPr>
              <p:cNvPr id="533533" name="Rectangle 29">
                <a:extLst>
                  <a:ext uri="{FF2B5EF4-FFF2-40B4-BE49-F238E27FC236}">
                    <a16:creationId xmlns:a16="http://schemas.microsoft.com/office/drawing/2014/main" id="{15DB2261-C5A7-3848-DAB5-F149147A18FE}"/>
                  </a:ext>
                </a:extLst>
              </p:cNvPr>
              <p:cNvSpPr>
                <a:spLocks noChangeArrowheads="1"/>
              </p:cNvSpPr>
              <p:nvPr/>
            </p:nvSpPr>
            <p:spPr bwMode="auto">
              <a:xfrm>
                <a:off x="2292" y="1116"/>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34" name="Rectangle 30">
                <a:extLst>
                  <a:ext uri="{FF2B5EF4-FFF2-40B4-BE49-F238E27FC236}">
                    <a16:creationId xmlns:a16="http://schemas.microsoft.com/office/drawing/2014/main" id="{C588FFFF-FDB5-E726-C32C-E0A1DF47098B}"/>
                  </a:ext>
                </a:extLst>
              </p:cNvPr>
              <p:cNvSpPr>
                <a:spLocks noChangeArrowheads="1"/>
              </p:cNvSpPr>
              <p:nvPr/>
            </p:nvSpPr>
            <p:spPr bwMode="auto">
              <a:xfrm>
                <a:off x="2323" y="1062"/>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5" name="Rectangle 31">
                <a:extLst>
                  <a:ext uri="{FF2B5EF4-FFF2-40B4-BE49-F238E27FC236}">
                    <a16:creationId xmlns:a16="http://schemas.microsoft.com/office/drawing/2014/main" id="{877647B4-66D2-B5AE-5A16-EF3B6956EE82}"/>
                  </a:ext>
                </a:extLst>
              </p:cNvPr>
              <p:cNvSpPr>
                <a:spLocks noChangeArrowheads="1"/>
              </p:cNvSpPr>
              <p:nvPr/>
            </p:nvSpPr>
            <p:spPr bwMode="auto">
              <a:xfrm>
                <a:off x="2733" y="1062"/>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6" name="Rectangle 32">
                <a:extLst>
                  <a:ext uri="{FF2B5EF4-FFF2-40B4-BE49-F238E27FC236}">
                    <a16:creationId xmlns:a16="http://schemas.microsoft.com/office/drawing/2014/main" id="{0CA00335-F2E3-48BE-3C81-0442E7B1074B}"/>
                  </a:ext>
                </a:extLst>
              </p:cNvPr>
              <p:cNvSpPr>
                <a:spLocks noChangeArrowheads="1"/>
              </p:cNvSpPr>
              <p:nvPr/>
            </p:nvSpPr>
            <p:spPr bwMode="auto">
              <a:xfrm>
                <a:off x="2323" y="1117"/>
                <a:ext cx="430" cy="5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7" name="Rectangle 33">
                <a:extLst>
                  <a:ext uri="{FF2B5EF4-FFF2-40B4-BE49-F238E27FC236}">
                    <a16:creationId xmlns:a16="http://schemas.microsoft.com/office/drawing/2014/main" id="{40DB82A7-9E29-F430-4A5A-AD5579528E83}"/>
                  </a:ext>
                </a:extLst>
              </p:cNvPr>
              <p:cNvSpPr>
                <a:spLocks noChangeArrowheads="1"/>
              </p:cNvSpPr>
              <p:nvPr/>
            </p:nvSpPr>
            <p:spPr bwMode="auto">
              <a:xfrm>
                <a:off x="2343" y="1062"/>
                <a:ext cx="39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8" name="Rectangle 34">
                <a:extLst>
                  <a:ext uri="{FF2B5EF4-FFF2-40B4-BE49-F238E27FC236}">
                    <a16:creationId xmlns:a16="http://schemas.microsoft.com/office/drawing/2014/main" id="{A2F31E77-08FA-5228-4938-BD4292C5BDE2}"/>
                  </a:ext>
                </a:extLst>
              </p:cNvPr>
              <p:cNvSpPr>
                <a:spLocks noChangeArrowheads="1"/>
              </p:cNvSpPr>
              <p:nvPr/>
            </p:nvSpPr>
            <p:spPr bwMode="auto">
              <a:xfrm>
                <a:off x="2390" y="1062"/>
                <a:ext cx="23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Mean Square</a:t>
                </a:r>
                <a:endParaRPr lang="en-US" altLang="en-US" sz="2100">
                  <a:latin typeface="Arial" panose="020B0604020202020204" pitchFamily="34" charset="0"/>
                </a:endParaRPr>
              </a:p>
            </p:txBody>
          </p:sp>
          <p:sp>
            <p:nvSpPr>
              <p:cNvPr id="533539" name="Rectangle 35">
                <a:extLst>
                  <a:ext uri="{FF2B5EF4-FFF2-40B4-BE49-F238E27FC236}">
                    <a16:creationId xmlns:a16="http://schemas.microsoft.com/office/drawing/2014/main" id="{90B5485F-0227-9C06-9399-30628D27D51D}"/>
                  </a:ext>
                </a:extLst>
              </p:cNvPr>
              <p:cNvSpPr>
                <a:spLocks noChangeArrowheads="1"/>
              </p:cNvSpPr>
              <p:nvPr/>
            </p:nvSpPr>
            <p:spPr bwMode="auto">
              <a:xfrm>
                <a:off x="2685" y="1062"/>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40" name="Rectangle 36">
                <a:extLst>
                  <a:ext uri="{FF2B5EF4-FFF2-40B4-BE49-F238E27FC236}">
                    <a16:creationId xmlns:a16="http://schemas.microsoft.com/office/drawing/2014/main" id="{40EC8C05-6BEA-0AEC-B3CD-9F853EA003B8}"/>
                  </a:ext>
                </a:extLst>
              </p:cNvPr>
              <p:cNvSpPr>
                <a:spLocks noChangeArrowheads="1"/>
              </p:cNvSpPr>
              <p:nvPr/>
            </p:nvSpPr>
            <p:spPr bwMode="auto">
              <a:xfrm>
                <a:off x="2756" y="1062"/>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1" name="Rectangle 37">
                <a:extLst>
                  <a:ext uri="{FF2B5EF4-FFF2-40B4-BE49-F238E27FC236}">
                    <a16:creationId xmlns:a16="http://schemas.microsoft.com/office/drawing/2014/main" id="{4F85C37D-0F80-DFBE-C0C6-C347179685CD}"/>
                  </a:ext>
                </a:extLst>
              </p:cNvPr>
              <p:cNvSpPr>
                <a:spLocks noChangeArrowheads="1"/>
              </p:cNvSpPr>
              <p:nvPr/>
            </p:nvSpPr>
            <p:spPr bwMode="auto">
              <a:xfrm>
                <a:off x="3166" y="1062"/>
                <a:ext cx="18"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2" name="Rectangle 38">
                <a:extLst>
                  <a:ext uri="{FF2B5EF4-FFF2-40B4-BE49-F238E27FC236}">
                    <a16:creationId xmlns:a16="http://schemas.microsoft.com/office/drawing/2014/main" id="{0053F74A-B202-2F4C-953B-4C3CF200655B}"/>
                  </a:ext>
                </a:extLst>
              </p:cNvPr>
              <p:cNvSpPr>
                <a:spLocks noChangeArrowheads="1"/>
              </p:cNvSpPr>
              <p:nvPr/>
            </p:nvSpPr>
            <p:spPr bwMode="auto">
              <a:xfrm>
                <a:off x="2756" y="1117"/>
                <a:ext cx="428" cy="5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3" name="Rectangle 39">
                <a:extLst>
                  <a:ext uri="{FF2B5EF4-FFF2-40B4-BE49-F238E27FC236}">
                    <a16:creationId xmlns:a16="http://schemas.microsoft.com/office/drawing/2014/main" id="{00420E07-BAEE-EE74-13B9-44204ECF4FCD}"/>
                  </a:ext>
                </a:extLst>
              </p:cNvPr>
              <p:cNvSpPr>
                <a:spLocks noChangeArrowheads="1"/>
              </p:cNvSpPr>
              <p:nvPr/>
            </p:nvSpPr>
            <p:spPr bwMode="auto">
              <a:xfrm>
                <a:off x="2776" y="1062"/>
                <a:ext cx="39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4" name="Rectangle 40">
                <a:extLst>
                  <a:ext uri="{FF2B5EF4-FFF2-40B4-BE49-F238E27FC236}">
                    <a16:creationId xmlns:a16="http://schemas.microsoft.com/office/drawing/2014/main" id="{5D08F17E-96E5-3629-4928-8C8598F607F4}"/>
                  </a:ext>
                </a:extLst>
              </p:cNvPr>
              <p:cNvSpPr>
                <a:spLocks noChangeArrowheads="1"/>
              </p:cNvSpPr>
              <p:nvPr/>
            </p:nvSpPr>
            <p:spPr bwMode="auto">
              <a:xfrm>
                <a:off x="2796" y="1062"/>
                <a:ext cx="278"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F (test statistic)</a:t>
                </a:r>
                <a:endParaRPr lang="en-US" altLang="en-US" sz="2100">
                  <a:latin typeface="Arial" panose="020B0604020202020204" pitchFamily="34" charset="0"/>
                </a:endParaRPr>
              </a:p>
            </p:txBody>
          </p:sp>
          <p:sp>
            <p:nvSpPr>
              <p:cNvPr id="533545" name="Rectangle 41">
                <a:extLst>
                  <a:ext uri="{FF2B5EF4-FFF2-40B4-BE49-F238E27FC236}">
                    <a16:creationId xmlns:a16="http://schemas.microsoft.com/office/drawing/2014/main" id="{81ABEF2B-D73F-DA5A-7073-2C8AA4C9449F}"/>
                  </a:ext>
                </a:extLst>
              </p:cNvPr>
              <p:cNvSpPr>
                <a:spLocks noChangeArrowheads="1"/>
              </p:cNvSpPr>
              <p:nvPr/>
            </p:nvSpPr>
            <p:spPr bwMode="auto">
              <a:xfrm>
                <a:off x="3146" y="1062"/>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46" name="Rectangle 42">
                <a:extLst>
                  <a:ext uri="{FF2B5EF4-FFF2-40B4-BE49-F238E27FC236}">
                    <a16:creationId xmlns:a16="http://schemas.microsoft.com/office/drawing/2014/main" id="{A64E4207-B442-33C8-3538-30582E916DA0}"/>
                  </a:ext>
                </a:extLst>
              </p:cNvPr>
              <p:cNvSpPr>
                <a:spLocks noChangeArrowheads="1"/>
              </p:cNvSpPr>
              <p:nvPr/>
            </p:nvSpPr>
            <p:spPr bwMode="auto">
              <a:xfrm>
                <a:off x="1334"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7" name="Rectangle 43">
                <a:extLst>
                  <a:ext uri="{FF2B5EF4-FFF2-40B4-BE49-F238E27FC236}">
                    <a16:creationId xmlns:a16="http://schemas.microsoft.com/office/drawing/2014/main" id="{8ED81CB3-5AD3-A40A-B4A9-8DB8FF392BA4}"/>
                  </a:ext>
                </a:extLst>
              </p:cNvPr>
              <p:cNvSpPr>
                <a:spLocks noChangeArrowheads="1"/>
              </p:cNvSpPr>
              <p:nvPr/>
            </p:nvSpPr>
            <p:spPr bwMode="auto">
              <a:xfrm>
                <a:off x="1334"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8" name="Rectangle 44">
                <a:extLst>
                  <a:ext uri="{FF2B5EF4-FFF2-40B4-BE49-F238E27FC236}">
                    <a16:creationId xmlns:a16="http://schemas.microsoft.com/office/drawing/2014/main" id="{E034EA15-3D36-E63B-427A-BDDAABE9BE86}"/>
                  </a:ext>
                </a:extLst>
              </p:cNvPr>
              <p:cNvSpPr>
                <a:spLocks noChangeArrowheads="1"/>
              </p:cNvSpPr>
              <p:nvPr/>
            </p:nvSpPr>
            <p:spPr bwMode="auto">
              <a:xfrm>
                <a:off x="1340" y="1056"/>
                <a:ext cx="33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9" name="Rectangle 45">
                <a:extLst>
                  <a:ext uri="{FF2B5EF4-FFF2-40B4-BE49-F238E27FC236}">
                    <a16:creationId xmlns:a16="http://schemas.microsoft.com/office/drawing/2014/main" id="{4E2D25E2-ACE3-17D8-BDA4-62FE21D50E82}"/>
                  </a:ext>
                </a:extLst>
              </p:cNvPr>
              <p:cNvSpPr>
                <a:spLocks noChangeArrowheads="1"/>
              </p:cNvSpPr>
              <p:nvPr/>
            </p:nvSpPr>
            <p:spPr bwMode="auto">
              <a:xfrm>
                <a:off x="1340" y="1062"/>
                <a:ext cx="33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0" name="Rectangle 46">
                <a:extLst>
                  <a:ext uri="{FF2B5EF4-FFF2-40B4-BE49-F238E27FC236}">
                    <a16:creationId xmlns:a16="http://schemas.microsoft.com/office/drawing/2014/main" id="{6E19C4B1-D054-A9A0-D502-483D73AE6BA6}"/>
                  </a:ext>
                </a:extLst>
              </p:cNvPr>
              <p:cNvSpPr>
                <a:spLocks noChangeArrowheads="1"/>
              </p:cNvSpPr>
              <p:nvPr/>
            </p:nvSpPr>
            <p:spPr bwMode="auto">
              <a:xfrm>
                <a:off x="1676" y="106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1" name="Rectangle 47">
                <a:extLst>
                  <a:ext uri="{FF2B5EF4-FFF2-40B4-BE49-F238E27FC236}">
                    <a16:creationId xmlns:a16="http://schemas.microsoft.com/office/drawing/2014/main" id="{59891704-7E2C-D25D-8EBB-6685D3B6E125}"/>
                  </a:ext>
                </a:extLst>
              </p:cNvPr>
              <p:cNvSpPr>
                <a:spLocks noChangeArrowheads="1"/>
              </p:cNvSpPr>
              <p:nvPr/>
            </p:nvSpPr>
            <p:spPr bwMode="auto">
              <a:xfrm>
                <a:off x="1673" y="106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2" name="Rectangle 48">
                <a:extLst>
                  <a:ext uri="{FF2B5EF4-FFF2-40B4-BE49-F238E27FC236}">
                    <a16:creationId xmlns:a16="http://schemas.microsoft.com/office/drawing/2014/main" id="{78A2DB4F-0D5E-0C4D-1714-B529B79C9ACD}"/>
                  </a:ext>
                </a:extLst>
              </p:cNvPr>
              <p:cNvSpPr>
                <a:spLocks noChangeArrowheads="1"/>
              </p:cNvSpPr>
              <p:nvPr/>
            </p:nvSpPr>
            <p:spPr bwMode="auto">
              <a:xfrm>
                <a:off x="1673"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3" name="Rectangle 49">
                <a:extLst>
                  <a:ext uri="{FF2B5EF4-FFF2-40B4-BE49-F238E27FC236}">
                    <a16:creationId xmlns:a16="http://schemas.microsoft.com/office/drawing/2014/main" id="{1F6965D6-416A-2E07-12EC-5C9C1C18BD70}"/>
                  </a:ext>
                </a:extLst>
              </p:cNvPr>
              <p:cNvSpPr>
                <a:spLocks noChangeArrowheads="1"/>
              </p:cNvSpPr>
              <p:nvPr/>
            </p:nvSpPr>
            <p:spPr bwMode="auto">
              <a:xfrm>
                <a:off x="1679" y="1056"/>
                <a:ext cx="33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4" name="Rectangle 50">
                <a:extLst>
                  <a:ext uri="{FF2B5EF4-FFF2-40B4-BE49-F238E27FC236}">
                    <a16:creationId xmlns:a16="http://schemas.microsoft.com/office/drawing/2014/main" id="{19285FB4-845F-EA7A-09FC-D81CA6246E48}"/>
                  </a:ext>
                </a:extLst>
              </p:cNvPr>
              <p:cNvSpPr>
                <a:spLocks noChangeArrowheads="1"/>
              </p:cNvSpPr>
              <p:nvPr/>
            </p:nvSpPr>
            <p:spPr bwMode="auto">
              <a:xfrm>
                <a:off x="1679" y="1062"/>
                <a:ext cx="33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5" name="Rectangle 51">
                <a:extLst>
                  <a:ext uri="{FF2B5EF4-FFF2-40B4-BE49-F238E27FC236}">
                    <a16:creationId xmlns:a16="http://schemas.microsoft.com/office/drawing/2014/main" id="{5EC737D8-B5B5-B93A-BF33-8514F7C8444B}"/>
                  </a:ext>
                </a:extLst>
              </p:cNvPr>
              <p:cNvSpPr>
                <a:spLocks noChangeArrowheads="1"/>
              </p:cNvSpPr>
              <p:nvPr/>
            </p:nvSpPr>
            <p:spPr bwMode="auto">
              <a:xfrm>
                <a:off x="2018" y="106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6" name="Rectangle 52">
                <a:extLst>
                  <a:ext uri="{FF2B5EF4-FFF2-40B4-BE49-F238E27FC236}">
                    <a16:creationId xmlns:a16="http://schemas.microsoft.com/office/drawing/2014/main" id="{A85D7EA6-7F54-A53A-6EB7-205E73346630}"/>
                  </a:ext>
                </a:extLst>
              </p:cNvPr>
              <p:cNvSpPr>
                <a:spLocks noChangeArrowheads="1"/>
              </p:cNvSpPr>
              <p:nvPr/>
            </p:nvSpPr>
            <p:spPr bwMode="auto">
              <a:xfrm>
                <a:off x="2015" y="106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7" name="Rectangle 53">
                <a:extLst>
                  <a:ext uri="{FF2B5EF4-FFF2-40B4-BE49-F238E27FC236}">
                    <a16:creationId xmlns:a16="http://schemas.microsoft.com/office/drawing/2014/main" id="{876CAAFF-0226-BDB4-B335-C0E6B2564816}"/>
                  </a:ext>
                </a:extLst>
              </p:cNvPr>
              <p:cNvSpPr>
                <a:spLocks noChangeArrowheads="1"/>
              </p:cNvSpPr>
              <p:nvPr/>
            </p:nvSpPr>
            <p:spPr bwMode="auto">
              <a:xfrm>
                <a:off x="2015"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8" name="Rectangle 54">
                <a:extLst>
                  <a:ext uri="{FF2B5EF4-FFF2-40B4-BE49-F238E27FC236}">
                    <a16:creationId xmlns:a16="http://schemas.microsoft.com/office/drawing/2014/main" id="{7E65E00D-A3A2-678F-8F0A-E9F7CCF4CF3F}"/>
                  </a:ext>
                </a:extLst>
              </p:cNvPr>
              <p:cNvSpPr>
                <a:spLocks noChangeArrowheads="1"/>
              </p:cNvSpPr>
              <p:nvPr/>
            </p:nvSpPr>
            <p:spPr bwMode="auto">
              <a:xfrm>
                <a:off x="2021" y="1056"/>
                <a:ext cx="29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9" name="Rectangle 55">
                <a:extLst>
                  <a:ext uri="{FF2B5EF4-FFF2-40B4-BE49-F238E27FC236}">
                    <a16:creationId xmlns:a16="http://schemas.microsoft.com/office/drawing/2014/main" id="{358789D5-E326-1DB8-2346-2C783303D94A}"/>
                  </a:ext>
                </a:extLst>
              </p:cNvPr>
              <p:cNvSpPr>
                <a:spLocks noChangeArrowheads="1"/>
              </p:cNvSpPr>
              <p:nvPr/>
            </p:nvSpPr>
            <p:spPr bwMode="auto">
              <a:xfrm>
                <a:off x="2021" y="1062"/>
                <a:ext cx="299"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0" name="Rectangle 56">
                <a:extLst>
                  <a:ext uri="{FF2B5EF4-FFF2-40B4-BE49-F238E27FC236}">
                    <a16:creationId xmlns:a16="http://schemas.microsoft.com/office/drawing/2014/main" id="{CABEF7C7-9A38-D499-BDFA-3EA42A80B4E1}"/>
                  </a:ext>
                </a:extLst>
              </p:cNvPr>
              <p:cNvSpPr>
                <a:spLocks noChangeArrowheads="1"/>
              </p:cNvSpPr>
              <p:nvPr/>
            </p:nvSpPr>
            <p:spPr bwMode="auto">
              <a:xfrm>
                <a:off x="2323" y="106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1" name="Rectangle 57">
                <a:extLst>
                  <a:ext uri="{FF2B5EF4-FFF2-40B4-BE49-F238E27FC236}">
                    <a16:creationId xmlns:a16="http://schemas.microsoft.com/office/drawing/2014/main" id="{9B21DBD0-8AEA-B025-705F-C723CD3A1C26}"/>
                  </a:ext>
                </a:extLst>
              </p:cNvPr>
              <p:cNvSpPr>
                <a:spLocks noChangeArrowheads="1"/>
              </p:cNvSpPr>
              <p:nvPr/>
            </p:nvSpPr>
            <p:spPr bwMode="auto">
              <a:xfrm>
                <a:off x="2320" y="106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2" name="Rectangle 58">
                <a:extLst>
                  <a:ext uri="{FF2B5EF4-FFF2-40B4-BE49-F238E27FC236}">
                    <a16:creationId xmlns:a16="http://schemas.microsoft.com/office/drawing/2014/main" id="{807488C9-6597-C036-982E-106CF5B23396}"/>
                  </a:ext>
                </a:extLst>
              </p:cNvPr>
              <p:cNvSpPr>
                <a:spLocks noChangeArrowheads="1"/>
              </p:cNvSpPr>
              <p:nvPr/>
            </p:nvSpPr>
            <p:spPr bwMode="auto">
              <a:xfrm>
                <a:off x="2320"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3" name="Rectangle 59">
                <a:extLst>
                  <a:ext uri="{FF2B5EF4-FFF2-40B4-BE49-F238E27FC236}">
                    <a16:creationId xmlns:a16="http://schemas.microsoft.com/office/drawing/2014/main" id="{99BE3B14-62E8-6DD7-340B-477B50AECB9A}"/>
                  </a:ext>
                </a:extLst>
              </p:cNvPr>
              <p:cNvSpPr>
                <a:spLocks noChangeArrowheads="1"/>
              </p:cNvSpPr>
              <p:nvPr/>
            </p:nvSpPr>
            <p:spPr bwMode="auto">
              <a:xfrm>
                <a:off x="2326" y="1056"/>
                <a:ext cx="42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4" name="Rectangle 60">
                <a:extLst>
                  <a:ext uri="{FF2B5EF4-FFF2-40B4-BE49-F238E27FC236}">
                    <a16:creationId xmlns:a16="http://schemas.microsoft.com/office/drawing/2014/main" id="{9B2E487E-36E9-962B-81B1-EF9778E9558D}"/>
                  </a:ext>
                </a:extLst>
              </p:cNvPr>
              <p:cNvSpPr>
                <a:spLocks noChangeArrowheads="1"/>
              </p:cNvSpPr>
              <p:nvPr/>
            </p:nvSpPr>
            <p:spPr bwMode="auto">
              <a:xfrm>
                <a:off x="2326" y="1062"/>
                <a:ext cx="427"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5" name="Rectangle 61">
                <a:extLst>
                  <a:ext uri="{FF2B5EF4-FFF2-40B4-BE49-F238E27FC236}">
                    <a16:creationId xmlns:a16="http://schemas.microsoft.com/office/drawing/2014/main" id="{87C3BF0F-AF79-EF23-B201-B8BF9D076BB4}"/>
                  </a:ext>
                </a:extLst>
              </p:cNvPr>
              <p:cNvSpPr>
                <a:spLocks noChangeArrowheads="1"/>
              </p:cNvSpPr>
              <p:nvPr/>
            </p:nvSpPr>
            <p:spPr bwMode="auto">
              <a:xfrm>
                <a:off x="2756" y="106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6" name="Rectangle 62">
                <a:extLst>
                  <a:ext uri="{FF2B5EF4-FFF2-40B4-BE49-F238E27FC236}">
                    <a16:creationId xmlns:a16="http://schemas.microsoft.com/office/drawing/2014/main" id="{AD63B047-8EFB-1B73-B7CC-4047C00436BC}"/>
                  </a:ext>
                </a:extLst>
              </p:cNvPr>
              <p:cNvSpPr>
                <a:spLocks noChangeArrowheads="1"/>
              </p:cNvSpPr>
              <p:nvPr/>
            </p:nvSpPr>
            <p:spPr bwMode="auto">
              <a:xfrm>
                <a:off x="2753" y="106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7" name="Rectangle 63">
                <a:extLst>
                  <a:ext uri="{FF2B5EF4-FFF2-40B4-BE49-F238E27FC236}">
                    <a16:creationId xmlns:a16="http://schemas.microsoft.com/office/drawing/2014/main" id="{6DC29CFB-2798-FD87-3DFB-E86282D68814}"/>
                  </a:ext>
                </a:extLst>
              </p:cNvPr>
              <p:cNvSpPr>
                <a:spLocks noChangeArrowheads="1"/>
              </p:cNvSpPr>
              <p:nvPr/>
            </p:nvSpPr>
            <p:spPr bwMode="auto">
              <a:xfrm>
                <a:off x="2753"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8" name="Rectangle 64">
                <a:extLst>
                  <a:ext uri="{FF2B5EF4-FFF2-40B4-BE49-F238E27FC236}">
                    <a16:creationId xmlns:a16="http://schemas.microsoft.com/office/drawing/2014/main" id="{E042FE73-E686-F2E9-F48E-2B011A382695}"/>
                  </a:ext>
                </a:extLst>
              </p:cNvPr>
              <p:cNvSpPr>
                <a:spLocks noChangeArrowheads="1"/>
              </p:cNvSpPr>
              <p:nvPr/>
            </p:nvSpPr>
            <p:spPr bwMode="auto">
              <a:xfrm>
                <a:off x="2759" y="1056"/>
                <a:ext cx="4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9" name="Rectangle 65">
                <a:extLst>
                  <a:ext uri="{FF2B5EF4-FFF2-40B4-BE49-F238E27FC236}">
                    <a16:creationId xmlns:a16="http://schemas.microsoft.com/office/drawing/2014/main" id="{F57C69C5-B722-088D-20A9-1F08C02EB8BE}"/>
                  </a:ext>
                </a:extLst>
              </p:cNvPr>
              <p:cNvSpPr>
                <a:spLocks noChangeArrowheads="1"/>
              </p:cNvSpPr>
              <p:nvPr/>
            </p:nvSpPr>
            <p:spPr bwMode="auto">
              <a:xfrm>
                <a:off x="2759" y="1062"/>
                <a:ext cx="42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0" name="Rectangle 66">
                <a:extLst>
                  <a:ext uri="{FF2B5EF4-FFF2-40B4-BE49-F238E27FC236}">
                    <a16:creationId xmlns:a16="http://schemas.microsoft.com/office/drawing/2014/main" id="{5EDBA2F3-D661-A307-7BAA-5EFBF8AC2C9B}"/>
                  </a:ext>
                </a:extLst>
              </p:cNvPr>
              <p:cNvSpPr>
                <a:spLocks noChangeArrowheads="1"/>
              </p:cNvSpPr>
              <p:nvPr/>
            </p:nvSpPr>
            <p:spPr bwMode="auto">
              <a:xfrm>
                <a:off x="3184"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1" name="Rectangle 67">
                <a:extLst>
                  <a:ext uri="{FF2B5EF4-FFF2-40B4-BE49-F238E27FC236}">
                    <a16:creationId xmlns:a16="http://schemas.microsoft.com/office/drawing/2014/main" id="{79490D13-242D-1FE3-5643-DA94B4B8DAED}"/>
                  </a:ext>
                </a:extLst>
              </p:cNvPr>
              <p:cNvSpPr>
                <a:spLocks noChangeArrowheads="1"/>
              </p:cNvSpPr>
              <p:nvPr/>
            </p:nvSpPr>
            <p:spPr bwMode="auto">
              <a:xfrm>
                <a:off x="3184" y="10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2" name="Rectangle 68">
                <a:extLst>
                  <a:ext uri="{FF2B5EF4-FFF2-40B4-BE49-F238E27FC236}">
                    <a16:creationId xmlns:a16="http://schemas.microsoft.com/office/drawing/2014/main" id="{E81C7500-5ED9-2CD0-B615-6DB30EFF0FD2}"/>
                  </a:ext>
                </a:extLst>
              </p:cNvPr>
              <p:cNvSpPr>
                <a:spLocks noChangeArrowheads="1"/>
              </p:cNvSpPr>
              <p:nvPr/>
            </p:nvSpPr>
            <p:spPr bwMode="auto">
              <a:xfrm>
                <a:off x="1334" y="1062"/>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3" name="Rectangle 69">
                <a:extLst>
                  <a:ext uri="{FF2B5EF4-FFF2-40B4-BE49-F238E27FC236}">
                    <a16:creationId xmlns:a16="http://schemas.microsoft.com/office/drawing/2014/main" id="{30EF7904-9BE9-A5CE-C3A9-08C3380E0C16}"/>
                  </a:ext>
                </a:extLst>
              </p:cNvPr>
              <p:cNvSpPr>
                <a:spLocks noChangeArrowheads="1"/>
              </p:cNvSpPr>
              <p:nvPr/>
            </p:nvSpPr>
            <p:spPr bwMode="auto">
              <a:xfrm>
                <a:off x="1673" y="1062"/>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4" name="Rectangle 70">
                <a:extLst>
                  <a:ext uri="{FF2B5EF4-FFF2-40B4-BE49-F238E27FC236}">
                    <a16:creationId xmlns:a16="http://schemas.microsoft.com/office/drawing/2014/main" id="{EFD0ED8E-4117-09CF-8AA2-61FA5E60684B}"/>
                  </a:ext>
                </a:extLst>
              </p:cNvPr>
              <p:cNvSpPr>
                <a:spLocks noChangeArrowheads="1"/>
              </p:cNvSpPr>
              <p:nvPr/>
            </p:nvSpPr>
            <p:spPr bwMode="auto">
              <a:xfrm>
                <a:off x="2015" y="1062"/>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5" name="Rectangle 71">
                <a:extLst>
                  <a:ext uri="{FF2B5EF4-FFF2-40B4-BE49-F238E27FC236}">
                    <a16:creationId xmlns:a16="http://schemas.microsoft.com/office/drawing/2014/main" id="{106C5D9B-3005-A71C-CC24-40DFB2D9B1B5}"/>
                  </a:ext>
                </a:extLst>
              </p:cNvPr>
              <p:cNvSpPr>
                <a:spLocks noChangeArrowheads="1"/>
              </p:cNvSpPr>
              <p:nvPr/>
            </p:nvSpPr>
            <p:spPr bwMode="auto">
              <a:xfrm>
                <a:off x="2320" y="1062"/>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6" name="Rectangle 72">
                <a:extLst>
                  <a:ext uri="{FF2B5EF4-FFF2-40B4-BE49-F238E27FC236}">
                    <a16:creationId xmlns:a16="http://schemas.microsoft.com/office/drawing/2014/main" id="{ABAA742B-58B8-B934-04FD-6AA97B4CBB2A}"/>
                  </a:ext>
                </a:extLst>
              </p:cNvPr>
              <p:cNvSpPr>
                <a:spLocks noChangeArrowheads="1"/>
              </p:cNvSpPr>
              <p:nvPr/>
            </p:nvSpPr>
            <p:spPr bwMode="auto">
              <a:xfrm>
                <a:off x="2753" y="1062"/>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7" name="Rectangle 73">
                <a:extLst>
                  <a:ext uri="{FF2B5EF4-FFF2-40B4-BE49-F238E27FC236}">
                    <a16:creationId xmlns:a16="http://schemas.microsoft.com/office/drawing/2014/main" id="{E05E16BD-CF7D-AA0D-A3E7-4BE5D782FB59}"/>
                  </a:ext>
                </a:extLst>
              </p:cNvPr>
              <p:cNvSpPr>
                <a:spLocks noChangeArrowheads="1"/>
              </p:cNvSpPr>
              <p:nvPr/>
            </p:nvSpPr>
            <p:spPr bwMode="auto">
              <a:xfrm>
                <a:off x="3184" y="1062"/>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8" name="Rectangle 74">
                <a:extLst>
                  <a:ext uri="{FF2B5EF4-FFF2-40B4-BE49-F238E27FC236}">
                    <a16:creationId xmlns:a16="http://schemas.microsoft.com/office/drawing/2014/main" id="{0A234297-5780-48F1-F0B6-BC37239569E3}"/>
                  </a:ext>
                </a:extLst>
              </p:cNvPr>
              <p:cNvSpPr>
                <a:spLocks noChangeArrowheads="1"/>
              </p:cNvSpPr>
              <p:nvPr/>
            </p:nvSpPr>
            <p:spPr bwMode="auto">
              <a:xfrm>
                <a:off x="1410" y="1173"/>
                <a:ext cx="15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Factor A</a:t>
                </a:r>
                <a:endParaRPr lang="en-US" altLang="en-US" sz="2100">
                  <a:latin typeface="Arial" panose="020B0604020202020204" pitchFamily="34" charset="0"/>
                </a:endParaRPr>
              </a:p>
            </p:txBody>
          </p:sp>
          <p:sp>
            <p:nvSpPr>
              <p:cNvPr id="533579" name="Rectangle 75">
                <a:extLst>
                  <a:ext uri="{FF2B5EF4-FFF2-40B4-BE49-F238E27FC236}">
                    <a16:creationId xmlns:a16="http://schemas.microsoft.com/office/drawing/2014/main" id="{63CA4A36-B311-DC89-0B55-5C22E6E04FF6}"/>
                  </a:ext>
                </a:extLst>
              </p:cNvPr>
              <p:cNvSpPr>
                <a:spLocks noChangeArrowheads="1"/>
              </p:cNvSpPr>
              <p:nvPr/>
            </p:nvSpPr>
            <p:spPr bwMode="auto">
              <a:xfrm>
                <a:off x="1602" y="1173"/>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80" name="Rectangle 76">
                <a:extLst>
                  <a:ext uri="{FF2B5EF4-FFF2-40B4-BE49-F238E27FC236}">
                    <a16:creationId xmlns:a16="http://schemas.microsoft.com/office/drawing/2014/main" id="{28C7818C-25F0-BE56-93F9-CC509F3BB26C}"/>
                  </a:ext>
                </a:extLst>
              </p:cNvPr>
              <p:cNvSpPr>
                <a:spLocks noChangeArrowheads="1"/>
              </p:cNvSpPr>
              <p:nvPr/>
            </p:nvSpPr>
            <p:spPr bwMode="auto">
              <a:xfrm>
                <a:off x="1696" y="1174"/>
                <a:ext cx="118"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SSA = </a:t>
                </a:r>
                <a:endParaRPr lang="en-US" altLang="en-US" sz="2100">
                  <a:latin typeface="Arial" panose="020B0604020202020204" pitchFamily="34" charset="0"/>
                </a:endParaRPr>
              </a:p>
            </p:txBody>
          </p:sp>
          <p:sp>
            <p:nvSpPr>
              <p:cNvPr id="533581" name="Rectangle 77">
                <a:extLst>
                  <a:ext uri="{FF2B5EF4-FFF2-40B4-BE49-F238E27FC236}">
                    <a16:creationId xmlns:a16="http://schemas.microsoft.com/office/drawing/2014/main" id="{8E8825D3-4CEB-4311-9AFC-5E085083CAA5}"/>
                  </a:ext>
                </a:extLst>
              </p:cNvPr>
              <p:cNvSpPr>
                <a:spLocks noChangeArrowheads="1"/>
              </p:cNvSpPr>
              <p:nvPr/>
            </p:nvSpPr>
            <p:spPr bwMode="auto">
              <a:xfrm>
                <a:off x="1845" y="1174"/>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82" name="Rectangle 78">
                <a:extLst>
                  <a:ext uri="{FF2B5EF4-FFF2-40B4-BE49-F238E27FC236}">
                    <a16:creationId xmlns:a16="http://schemas.microsoft.com/office/drawing/2014/main" id="{785246B9-177F-42F9-BD31-070B71D2F2AE}"/>
                  </a:ext>
                </a:extLst>
              </p:cNvPr>
              <p:cNvSpPr>
                <a:spLocks noChangeArrowheads="1"/>
              </p:cNvSpPr>
              <p:nvPr/>
            </p:nvSpPr>
            <p:spPr bwMode="auto">
              <a:xfrm>
                <a:off x="2038" y="1174"/>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a:t>
                </a:r>
                <a:endParaRPr lang="en-US" altLang="en-US" sz="2100">
                  <a:latin typeface="Arial" panose="020B0604020202020204" pitchFamily="34" charset="0"/>
                </a:endParaRPr>
              </a:p>
            </p:txBody>
          </p:sp>
          <p:sp>
            <p:nvSpPr>
              <p:cNvPr id="533583" name="Rectangle 79">
                <a:extLst>
                  <a:ext uri="{FF2B5EF4-FFF2-40B4-BE49-F238E27FC236}">
                    <a16:creationId xmlns:a16="http://schemas.microsoft.com/office/drawing/2014/main" id="{47B1BAD6-5A0A-AFE5-6BD2-8A9E4765BD28}"/>
                  </a:ext>
                </a:extLst>
              </p:cNvPr>
              <p:cNvSpPr>
                <a:spLocks noChangeArrowheads="1"/>
              </p:cNvSpPr>
              <p:nvPr/>
            </p:nvSpPr>
            <p:spPr bwMode="auto">
              <a:xfrm>
                <a:off x="2051" y="1194"/>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33584" name="Rectangle 80">
                <a:extLst>
                  <a:ext uri="{FF2B5EF4-FFF2-40B4-BE49-F238E27FC236}">
                    <a16:creationId xmlns:a16="http://schemas.microsoft.com/office/drawing/2014/main" id="{DCBD51C1-032B-228D-8100-240814EEAFA7}"/>
                  </a:ext>
                </a:extLst>
              </p:cNvPr>
              <p:cNvSpPr>
                <a:spLocks noChangeArrowheads="1"/>
              </p:cNvSpPr>
              <p:nvPr/>
            </p:nvSpPr>
            <p:spPr bwMode="auto">
              <a:xfrm>
                <a:off x="2072" y="1174"/>
                <a:ext cx="6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n</a:t>
                </a:r>
                <a:endParaRPr lang="en-US" altLang="en-US" sz="2100">
                  <a:latin typeface="Arial" panose="020B0604020202020204" pitchFamily="34" charset="0"/>
                </a:endParaRPr>
              </a:p>
            </p:txBody>
          </p:sp>
          <p:sp>
            <p:nvSpPr>
              <p:cNvPr id="533585" name="Rectangle 81">
                <a:extLst>
                  <a:ext uri="{FF2B5EF4-FFF2-40B4-BE49-F238E27FC236}">
                    <a16:creationId xmlns:a16="http://schemas.microsoft.com/office/drawing/2014/main" id="{7C37056E-2BC1-6B75-BBD2-71A693C9DCB0}"/>
                  </a:ext>
                </a:extLst>
              </p:cNvPr>
              <p:cNvSpPr>
                <a:spLocks noChangeArrowheads="1"/>
              </p:cNvSpPr>
              <p:nvPr/>
            </p:nvSpPr>
            <p:spPr bwMode="auto">
              <a:xfrm>
                <a:off x="2152" y="1194"/>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33586" name="Rectangle 82">
                <a:extLst>
                  <a:ext uri="{FF2B5EF4-FFF2-40B4-BE49-F238E27FC236}">
                    <a16:creationId xmlns:a16="http://schemas.microsoft.com/office/drawing/2014/main" id="{800D1E75-8839-C3D8-B763-540048ECE1E9}"/>
                  </a:ext>
                </a:extLst>
              </p:cNvPr>
              <p:cNvSpPr>
                <a:spLocks noChangeArrowheads="1"/>
              </p:cNvSpPr>
              <p:nvPr/>
            </p:nvSpPr>
            <p:spPr bwMode="auto">
              <a:xfrm>
                <a:off x="2173" y="1174"/>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87" name="Rectangle 83">
                <a:extLst>
                  <a:ext uri="{FF2B5EF4-FFF2-40B4-BE49-F238E27FC236}">
                    <a16:creationId xmlns:a16="http://schemas.microsoft.com/office/drawing/2014/main" id="{0A854567-9601-734C-46C5-80C1AF40B1FB}"/>
                  </a:ext>
                </a:extLst>
              </p:cNvPr>
              <p:cNvSpPr>
                <a:spLocks noChangeArrowheads="1"/>
              </p:cNvSpPr>
              <p:nvPr/>
            </p:nvSpPr>
            <p:spPr bwMode="auto">
              <a:xfrm>
                <a:off x="2187" y="1174"/>
                <a:ext cx="1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a:t>
                </a:r>
                <a:endParaRPr lang="en-US" altLang="en-US" sz="2100">
                  <a:latin typeface="Arial" panose="020B0604020202020204" pitchFamily="34" charset="0"/>
                </a:endParaRPr>
              </a:p>
            </p:txBody>
          </p:sp>
          <p:sp>
            <p:nvSpPr>
              <p:cNvPr id="533588" name="Rectangle 84">
                <a:extLst>
                  <a:ext uri="{FF2B5EF4-FFF2-40B4-BE49-F238E27FC236}">
                    <a16:creationId xmlns:a16="http://schemas.microsoft.com/office/drawing/2014/main" id="{98D66C5D-A62F-E8DD-19CE-FB251213BA91}"/>
                  </a:ext>
                </a:extLst>
              </p:cNvPr>
              <p:cNvSpPr>
                <a:spLocks noChangeArrowheads="1"/>
              </p:cNvSpPr>
              <p:nvPr/>
            </p:nvSpPr>
            <p:spPr bwMode="auto">
              <a:xfrm>
                <a:off x="2202" y="1174"/>
                <a:ext cx="7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1 = </a:t>
                </a:r>
                <a:endParaRPr lang="en-US" altLang="en-US" sz="2100">
                  <a:latin typeface="Arial" panose="020B0604020202020204" pitchFamily="34" charset="0"/>
                </a:endParaRPr>
              </a:p>
            </p:txBody>
          </p:sp>
          <p:sp>
            <p:nvSpPr>
              <p:cNvPr id="533589" name="Rectangle 85">
                <a:extLst>
                  <a:ext uri="{FF2B5EF4-FFF2-40B4-BE49-F238E27FC236}">
                    <a16:creationId xmlns:a16="http://schemas.microsoft.com/office/drawing/2014/main" id="{311406CE-EA86-94C4-605F-BD472E91799D}"/>
                  </a:ext>
                </a:extLst>
              </p:cNvPr>
              <p:cNvSpPr>
                <a:spLocks noChangeArrowheads="1"/>
              </p:cNvSpPr>
              <p:nvPr/>
            </p:nvSpPr>
            <p:spPr bwMode="auto">
              <a:xfrm>
                <a:off x="2296" y="1174"/>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90" name="Rectangle 86">
                <a:extLst>
                  <a:ext uri="{FF2B5EF4-FFF2-40B4-BE49-F238E27FC236}">
                    <a16:creationId xmlns:a16="http://schemas.microsoft.com/office/drawing/2014/main" id="{7BF47B00-2F3E-F9C6-D5EA-EE2860DA24AD}"/>
                  </a:ext>
                </a:extLst>
              </p:cNvPr>
              <p:cNvSpPr>
                <a:spLocks noChangeArrowheads="1"/>
              </p:cNvSpPr>
              <p:nvPr/>
            </p:nvSpPr>
            <p:spPr bwMode="auto">
              <a:xfrm>
                <a:off x="2343" y="1174"/>
                <a:ext cx="22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MSA = SSA/f</a:t>
                </a:r>
                <a:endParaRPr lang="en-US" altLang="en-US" sz="2100">
                  <a:latin typeface="Arial" panose="020B0604020202020204" pitchFamily="34" charset="0"/>
                </a:endParaRPr>
              </a:p>
            </p:txBody>
          </p:sp>
          <p:sp>
            <p:nvSpPr>
              <p:cNvPr id="533591" name="Rectangle 87">
                <a:extLst>
                  <a:ext uri="{FF2B5EF4-FFF2-40B4-BE49-F238E27FC236}">
                    <a16:creationId xmlns:a16="http://schemas.microsoft.com/office/drawing/2014/main" id="{FF9660EF-BD49-52AF-A36B-317D7DCEEEBC}"/>
                  </a:ext>
                </a:extLst>
              </p:cNvPr>
              <p:cNvSpPr>
                <a:spLocks noChangeArrowheads="1"/>
              </p:cNvSpPr>
              <p:nvPr/>
            </p:nvSpPr>
            <p:spPr bwMode="auto">
              <a:xfrm>
                <a:off x="2621" y="1194"/>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33592" name="Rectangle 88">
                <a:extLst>
                  <a:ext uri="{FF2B5EF4-FFF2-40B4-BE49-F238E27FC236}">
                    <a16:creationId xmlns:a16="http://schemas.microsoft.com/office/drawing/2014/main" id="{995316F7-2BAE-2BD1-487B-BAA68B738550}"/>
                  </a:ext>
                </a:extLst>
              </p:cNvPr>
              <p:cNvSpPr>
                <a:spLocks noChangeArrowheads="1"/>
              </p:cNvSpPr>
              <p:nvPr/>
            </p:nvSpPr>
            <p:spPr bwMode="auto">
              <a:xfrm>
                <a:off x="2642" y="1174"/>
                <a:ext cx="4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a:t>
                </a:r>
                <a:endParaRPr lang="en-US" altLang="en-US" sz="2100">
                  <a:latin typeface="Arial" panose="020B0604020202020204" pitchFamily="34" charset="0"/>
                </a:endParaRPr>
              </a:p>
            </p:txBody>
          </p:sp>
          <p:sp>
            <p:nvSpPr>
              <p:cNvPr id="533593" name="Rectangle 89">
                <a:extLst>
                  <a:ext uri="{FF2B5EF4-FFF2-40B4-BE49-F238E27FC236}">
                    <a16:creationId xmlns:a16="http://schemas.microsoft.com/office/drawing/2014/main" id="{E5997963-39DC-2D17-8B2C-9CB11B29BF88}"/>
                  </a:ext>
                </a:extLst>
              </p:cNvPr>
              <p:cNvSpPr>
                <a:spLocks noChangeArrowheads="1"/>
              </p:cNvSpPr>
              <p:nvPr/>
            </p:nvSpPr>
            <p:spPr bwMode="auto">
              <a:xfrm>
                <a:off x="2696" y="1174"/>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94" name="Rectangle 90">
                <a:extLst>
                  <a:ext uri="{FF2B5EF4-FFF2-40B4-BE49-F238E27FC236}">
                    <a16:creationId xmlns:a16="http://schemas.microsoft.com/office/drawing/2014/main" id="{CFBF8E99-D420-C5E0-34C6-C95C6DBA9EDD}"/>
                  </a:ext>
                </a:extLst>
              </p:cNvPr>
              <p:cNvSpPr>
                <a:spLocks noChangeArrowheads="1"/>
              </p:cNvSpPr>
              <p:nvPr/>
            </p:nvSpPr>
            <p:spPr bwMode="auto">
              <a:xfrm>
                <a:off x="2343" y="1228"/>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95" name="Rectangle 91">
                <a:extLst>
                  <a:ext uri="{FF2B5EF4-FFF2-40B4-BE49-F238E27FC236}">
                    <a16:creationId xmlns:a16="http://schemas.microsoft.com/office/drawing/2014/main" id="{4DAD4A86-05E0-97F6-934D-193B40E38E1B}"/>
                  </a:ext>
                </a:extLst>
              </p:cNvPr>
              <p:cNvSpPr>
                <a:spLocks noChangeArrowheads="1"/>
              </p:cNvSpPr>
              <p:nvPr/>
            </p:nvSpPr>
            <p:spPr bwMode="auto">
              <a:xfrm>
                <a:off x="2776" y="1174"/>
                <a:ext cx="278"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 = MSA/MSe = </a:t>
                </a:r>
                <a:endParaRPr lang="en-US" altLang="en-US" sz="2100">
                  <a:latin typeface="Arial" panose="020B0604020202020204" pitchFamily="34" charset="0"/>
                </a:endParaRPr>
              </a:p>
            </p:txBody>
          </p:sp>
          <p:sp>
            <p:nvSpPr>
              <p:cNvPr id="533596" name="Rectangle 92">
                <a:extLst>
                  <a:ext uri="{FF2B5EF4-FFF2-40B4-BE49-F238E27FC236}">
                    <a16:creationId xmlns:a16="http://schemas.microsoft.com/office/drawing/2014/main" id="{CC7B8711-584E-AB6A-39DF-8228BE487032}"/>
                  </a:ext>
                </a:extLst>
              </p:cNvPr>
              <p:cNvSpPr>
                <a:spLocks noChangeArrowheads="1"/>
              </p:cNvSpPr>
              <p:nvPr/>
            </p:nvSpPr>
            <p:spPr bwMode="auto">
              <a:xfrm>
                <a:off x="3126" y="1174"/>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597" name="Rectangle 93">
                <a:extLst>
                  <a:ext uri="{FF2B5EF4-FFF2-40B4-BE49-F238E27FC236}">
                    <a16:creationId xmlns:a16="http://schemas.microsoft.com/office/drawing/2014/main" id="{66267EB6-2BCA-D12D-FCC4-D3FEA210588E}"/>
                  </a:ext>
                </a:extLst>
              </p:cNvPr>
              <p:cNvSpPr>
                <a:spLocks noChangeArrowheads="1"/>
              </p:cNvSpPr>
              <p:nvPr/>
            </p:nvSpPr>
            <p:spPr bwMode="auto">
              <a:xfrm>
                <a:off x="1334" y="1170"/>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8" name="Rectangle 94">
                <a:extLst>
                  <a:ext uri="{FF2B5EF4-FFF2-40B4-BE49-F238E27FC236}">
                    <a16:creationId xmlns:a16="http://schemas.microsoft.com/office/drawing/2014/main" id="{2112FFF0-93A9-7220-4E3E-3BF9F0C9E2B9}"/>
                  </a:ext>
                </a:extLst>
              </p:cNvPr>
              <p:cNvSpPr>
                <a:spLocks noChangeArrowheads="1"/>
              </p:cNvSpPr>
              <p:nvPr/>
            </p:nvSpPr>
            <p:spPr bwMode="auto">
              <a:xfrm>
                <a:off x="1340" y="1170"/>
                <a:ext cx="3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9" name="Rectangle 95">
                <a:extLst>
                  <a:ext uri="{FF2B5EF4-FFF2-40B4-BE49-F238E27FC236}">
                    <a16:creationId xmlns:a16="http://schemas.microsoft.com/office/drawing/2014/main" id="{74F96DE0-4C72-B7D3-12C2-E56D87292C3D}"/>
                  </a:ext>
                </a:extLst>
              </p:cNvPr>
              <p:cNvSpPr>
                <a:spLocks noChangeArrowheads="1"/>
              </p:cNvSpPr>
              <p:nvPr/>
            </p:nvSpPr>
            <p:spPr bwMode="auto">
              <a:xfrm>
                <a:off x="1673" y="1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0" name="Rectangle 96">
                <a:extLst>
                  <a:ext uri="{FF2B5EF4-FFF2-40B4-BE49-F238E27FC236}">
                    <a16:creationId xmlns:a16="http://schemas.microsoft.com/office/drawing/2014/main" id="{605BBE9E-1DC7-FECA-E922-93B1F4C7C65C}"/>
                  </a:ext>
                </a:extLst>
              </p:cNvPr>
              <p:cNvSpPr>
                <a:spLocks noChangeArrowheads="1"/>
              </p:cNvSpPr>
              <p:nvPr/>
            </p:nvSpPr>
            <p:spPr bwMode="auto">
              <a:xfrm>
                <a:off x="1676" y="1170"/>
                <a:ext cx="33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1" name="Rectangle 97">
                <a:extLst>
                  <a:ext uri="{FF2B5EF4-FFF2-40B4-BE49-F238E27FC236}">
                    <a16:creationId xmlns:a16="http://schemas.microsoft.com/office/drawing/2014/main" id="{E6161DCF-1A65-5D62-C498-7AAD083A8583}"/>
                  </a:ext>
                </a:extLst>
              </p:cNvPr>
              <p:cNvSpPr>
                <a:spLocks noChangeArrowheads="1"/>
              </p:cNvSpPr>
              <p:nvPr/>
            </p:nvSpPr>
            <p:spPr bwMode="auto">
              <a:xfrm>
                <a:off x="2015" y="1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2" name="Rectangle 98">
                <a:extLst>
                  <a:ext uri="{FF2B5EF4-FFF2-40B4-BE49-F238E27FC236}">
                    <a16:creationId xmlns:a16="http://schemas.microsoft.com/office/drawing/2014/main" id="{8ED12EBC-D240-4B63-9E4E-F25FB16FE709}"/>
                  </a:ext>
                </a:extLst>
              </p:cNvPr>
              <p:cNvSpPr>
                <a:spLocks noChangeArrowheads="1"/>
              </p:cNvSpPr>
              <p:nvPr/>
            </p:nvSpPr>
            <p:spPr bwMode="auto">
              <a:xfrm>
                <a:off x="2018" y="1170"/>
                <a:ext cx="30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3" name="Rectangle 99">
                <a:extLst>
                  <a:ext uri="{FF2B5EF4-FFF2-40B4-BE49-F238E27FC236}">
                    <a16:creationId xmlns:a16="http://schemas.microsoft.com/office/drawing/2014/main" id="{9E3ECA3C-753A-29A3-89A7-B2A9999B39D1}"/>
                  </a:ext>
                </a:extLst>
              </p:cNvPr>
              <p:cNvSpPr>
                <a:spLocks noChangeArrowheads="1"/>
              </p:cNvSpPr>
              <p:nvPr/>
            </p:nvSpPr>
            <p:spPr bwMode="auto">
              <a:xfrm>
                <a:off x="2320" y="1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4" name="Rectangle 100">
                <a:extLst>
                  <a:ext uri="{FF2B5EF4-FFF2-40B4-BE49-F238E27FC236}">
                    <a16:creationId xmlns:a16="http://schemas.microsoft.com/office/drawing/2014/main" id="{03182A55-D152-3EB9-F010-816AD3ED0F30}"/>
                  </a:ext>
                </a:extLst>
              </p:cNvPr>
              <p:cNvSpPr>
                <a:spLocks noChangeArrowheads="1"/>
              </p:cNvSpPr>
              <p:nvPr/>
            </p:nvSpPr>
            <p:spPr bwMode="auto">
              <a:xfrm>
                <a:off x="2323" y="1170"/>
                <a:ext cx="43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5" name="Rectangle 101">
                <a:extLst>
                  <a:ext uri="{FF2B5EF4-FFF2-40B4-BE49-F238E27FC236}">
                    <a16:creationId xmlns:a16="http://schemas.microsoft.com/office/drawing/2014/main" id="{5CAFF348-F3CB-87FD-5510-01F137DF55B5}"/>
                  </a:ext>
                </a:extLst>
              </p:cNvPr>
              <p:cNvSpPr>
                <a:spLocks noChangeArrowheads="1"/>
              </p:cNvSpPr>
              <p:nvPr/>
            </p:nvSpPr>
            <p:spPr bwMode="auto">
              <a:xfrm>
                <a:off x="2753" y="117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6" name="Rectangle 102">
                <a:extLst>
                  <a:ext uri="{FF2B5EF4-FFF2-40B4-BE49-F238E27FC236}">
                    <a16:creationId xmlns:a16="http://schemas.microsoft.com/office/drawing/2014/main" id="{7EB2D3D1-39D2-272E-B89C-230F33BCE5F5}"/>
                  </a:ext>
                </a:extLst>
              </p:cNvPr>
              <p:cNvSpPr>
                <a:spLocks noChangeArrowheads="1"/>
              </p:cNvSpPr>
              <p:nvPr/>
            </p:nvSpPr>
            <p:spPr bwMode="auto">
              <a:xfrm>
                <a:off x="2756" y="1170"/>
                <a:ext cx="4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7" name="Rectangle 103">
                <a:extLst>
                  <a:ext uri="{FF2B5EF4-FFF2-40B4-BE49-F238E27FC236}">
                    <a16:creationId xmlns:a16="http://schemas.microsoft.com/office/drawing/2014/main" id="{4AED43EC-5B71-9D01-852C-AE1E37A98F59}"/>
                  </a:ext>
                </a:extLst>
              </p:cNvPr>
              <p:cNvSpPr>
                <a:spLocks noChangeArrowheads="1"/>
              </p:cNvSpPr>
              <p:nvPr/>
            </p:nvSpPr>
            <p:spPr bwMode="auto">
              <a:xfrm>
                <a:off x="3184" y="1170"/>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8" name="Rectangle 104">
                <a:extLst>
                  <a:ext uri="{FF2B5EF4-FFF2-40B4-BE49-F238E27FC236}">
                    <a16:creationId xmlns:a16="http://schemas.microsoft.com/office/drawing/2014/main" id="{C9763BAD-E466-71E7-C767-58DC39FAE1FF}"/>
                  </a:ext>
                </a:extLst>
              </p:cNvPr>
              <p:cNvSpPr>
                <a:spLocks noChangeArrowheads="1"/>
              </p:cNvSpPr>
              <p:nvPr/>
            </p:nvSpPr>
            <p:spPr bwMode="auto">
              <a:xfrm>
                <a:off x="1334" y="117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9" name="Rectangle 105">
                <a:extLst>
                  <a:ext uri="{FF2B5EF4-FFF2-40B4-BE49-F238E27FC236}">
                    <a16:creationId xmlns:a16="http://schemas.microsoft.com/office/drawing/2014/main" id="{EF7717B9-6C67-8D92-D144-3B934689DA9D}"/>
                  </a:ext>
                </a:extLst>
              </p:cNvPr>
              <p:cNvSpPr>
                <a:spLocks noChangeArrowheads="1"/>
              </p:cNvSpPr>
              <p:nvPr/>
            </p:nvSpPr>
            <p:spPr bwMode="auto">
              <a:xfrm>
                <a:off x="1673" y="117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0" name="Rectangle 106">
                <a:extLst>
                  <a:ext uri="{FF2B5EF4-FFF2-40B4-BE49-F238E27FC236}">
                    <a16:creationId xmlns:a16="http://schemas.microsoft.com/office/drawing/2014/main" id="{638EAF87-A3B9-CF35-5E73-DD0616B42D0D}"/>
                  </a:ext>
                </a:extLst>
              </p:cNvPr>
              <p:cNvSpPr>
                <a:spLocks noChangeArrowheads="1"/>
              </p:cNvSpPr>
              <p:nvPr/>
            </p:nvSpPr>
            <p:spPr bwMode="auto">
              <a:xfrm>
                <a:off x="2015" y="117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1" name="Rectangle 107">
                <a:extLst>
                  <a:ext uri="{FF2B5EF4-FFF2-40B4-BE49-F238E27FC236}">
                    <a16:creationId xmlns:a16="http://schemas.microsoft.com/office/drawing/2014/main" id="{746C4327-0F87-9457-087C-40CF1E22C09C}"/>
                  </a:ext>
                </a:extLst>
              </p:cNvPr>
              <p:cNvSpPr>
                <a:spLocks noChangeArrowheads="1"/>
              </p:cNvSpPr>
              <p:nvPr/>
            </p:nvSpPr>
            <p:spPr bwMode="auto">
              <a:xfrm>
                <a:off x="2320" y="117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2" name="Rectangle 108">
                <a:extLst>
                  <a:ext uri="{FF2B5EF4-FFF2-40B4-BE49-F238E27FC236}">
                    <a16:creationId xmlns:a16="http://schemas.microsoft.com/office/drawing/2014/main" id="{B580C629-EC52-7DBD-C6E8-13CAB9648D07}"/>
                  </a:ext>
                </a:extLst>
              </p:cNvPr>
              <p:cNvSpPr>
                <a:spLocks noChangeArrowheads="1"/>
              </p:cNvSpPr>
              <p:nvPr/>
            </p:nvSpPr>
            <p:spPr bwMode="auto">
              <a:xfrm>
                <a:off x="2753" y="117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3" name="Rectangle 109">
                <a:extLst>
                  <a:ext uri="{FF2B5EF4-FFF2-40B4-BE49-F238E27FC236}">
                    <a16:creationId xmlns:a16="http://schemas.microsoft.com/office/drawing/2014/main" id="{2FD19FAF-BD6B-3CE1-DEB6-40C7935C233E}"/>
                  </a:ext>
                </a:extLst>
              </p:cNvPr>
              <p:cNvSpPr>
                <a:spLocks noChangeArrowheads="1"/>
              </p:cNvSpPr>
              <p:nvPr/>
            </p:nvSpPr>
            <p:spPr bwMode="auto">
              <a:xfrm>
                <a:off x="3184" y="117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4" name="Rectangle 110">
                <a:extLst>
                  <a:ext uri="{FF2B5EF4-FFF2-40B4-BE49-F238E27FC236}">
                    <a16:creationId xmlns:a16="http://schemas.microsoft.com/office/drawing/2014/main" id="{52CAFE4D-F4F6-398D-4201-4758A664CA1C}"/>
                  </a:ext>
                </a:extLst>
              </p:cNvPr>
              <p:cNvSpPr>
                <a:spLocks noChangeArrowheads="1"/>
              </p:cNvSpPr>
              <p:nvPr/>
            </p:nvSpPr>
            <p:spPr bwMode="auto">
              <a:xfrm>
                <a:off x="1410" y="1285"/>
                <a:ext cx="153"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Factor B</a:t>
                </a:r>
                <a:endParaRPr lang="en-US" altLang="en-US" sz="2100">
                  <a:latin typeface="Arial" panose="020B0604020202020204" pitchFamily="34" charset="0"/>
                </a:endParaRPr>
              </a:p>
            </p:txBody>
          </p:sp>
          <p:sp>
            <p:nvSpPr>
              <p:cNvPr id="533615" name="Rectangle 111">
                <a:extLst>
                  <a:ext uri="{FF2B5EF4-FFF2-40B4-BE49-F238E27FC236}">
                    <a16:creationId xmlns:a16="http://schemas.microsoft.com/office/drawing/2014/main" id="{63E2B525-01D5-26D6-E6D2-678183FD0CFB}"/>
                  </a:ext>
                </a:extLst>
              </p:cNvPr>
              <p:cNvSpPr>
                <a:spLocks noChangeArrowheads="1"/>
              </p:cNvSpPr>
              <p:nvPr/>
            </p:nvSpPr>
            <p:spPr bwMode="auto">
              <a:xfrm>
                <a:off x="1602" y="1285"/>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16" name="Rectangle 112">
                <a:extLst>
                  <a:ext uri="{FF2B5EF4-FFF2-40B4-BE49-F238E27FC236}">
                    <a16:creationId xmlns:a16="http://schemas.microsoft.com/office/drawing/2014/main" id="{FF4C9200-3CC4-30CA-9093-4DAC88729378}"/>
                  </a:ext>
                </a:extLst>
              </p:cNvPr>
              <p:cNvSpPr>
                <a:spLocks noChangeArrowheads="1"/>
              </p:cNvSpPr>
              <p:nvPr/>
            </p:nvSpPr>
            <p:spPr bwMode="auto">
              <a:xfrm>
                <a:off x="1696" y="1286"/>
                <a:ext cx="11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SSB = </a:t>
                </a:r>
                <a:endParaRPr lang="en-US" altLang="en-US" sz="2100">
                  <a:latin typeface="Arial" panose="020B0604020202020204" pitchFamily="34" charset="0"/>
                </a:endParaRPr>
              </a:p>
            </p:txBody>
          </p:sp>
          <p:sp>
            <p:nvSpPr>
              <p:cNvPr id="533617" name="Rectangle 113">
                <a:extLst>
                  <a:ext uri="{FF2B5EF4-FFF2-40B4-BE49-F238E27FC236}">
                    <a16:creationId xmlns:a16="http://schemas.microsoft.com/office/drawing/2014/main" id="{605CE3E8-CDC3-D795-F58A-4283882185BD}"/>
                  </a:ext>
                </a:extLst>
              </p:cNvPr>
              <p:cNvSpPr>
                <a:spLocks noChangeArrowheads="1"/>
              </p:cNvSpPr>
              <p:nvPr/>
            </p:nvSpPr>
            <p:spPr bwMode="auto">
              <a:xfrm>
                <a:off x="1845" y="1286"/>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18" name="Rectangle 114">
                <a:extLst>
                  <a:ext uri="{FF2B5EF4-FFF2-40B4-BE49-F238E27FC236}">
                    <a16:creationId xmlns:a16="http://schemas.microsoft.com/office/drawing/2014/main" id="{295F8494-D277-03AA-A4D6-A8C0F2F2F8E6}"/>
                  </a:ext>
                </a:extLst>
              </p:cNvPr>
              <p:cNvSpPr>
                <a:spLocks noChangeArrowheads="1"/>
              </p:cNvSpPr>
              <p:nvPr/>
            </p:nvSpPr>
            <p:spPr bwMode="auto">
              <a:xfrm>
                <a:off x="2038"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a:t>
                </a:r>
                <a:endParaRPr lang="en-US" altLang="en-US" sz="2100">
                  <a:latin typeface="Arial" panose="020B0604020202020204" pitchFamily="34" charset="0"/>
                </a:endParaRPr>
              </a:p>
            </p:txBody>
          </p:sp>
          <p:sp>
            <p:nvSpPr>
              <p:cNvPr id="533619" name="Rectangle 115">
                <a:extLst>
                  <a:ext uri="{FF2B5EF4-FFF2-40B4-BE49-F238E27FC236}">
                    <a16:creationId xmlns:a16="http://schemas.microsoft.com/office/drawing/2014/main" id="{4D6D5912-47DE-34B6-75DC-6AA677610480}"/>
                  </a:ext>
                </a:extLst>
              </p:cNvPr>
              <p:cNvSpPr>
                <a:spLocks noChangeArrowheads="1"/>
              </p:cNvSpPr>
              <p:nvPr/>
            </p:nvSpPr>
            <p:spPr bwMode="auto">
              <a:xfrm>
                <a:off x="2051" y="1306"/>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33620" name="Rectangle 116">
                <a:extLst>
                  <a:ext uri="{FF2B5EF4-FFF2-40B4-BE49-F238E27FC236}">
                    <a16:creationId xmlns:a16="http://schemas.microsoft.com/office/drawing/2014/main" id="{EB4F1363-68F4-49F5-E69E-75CF667A7E84}"/>
                  </a:ext>
                </a:extLst>
              </p:cNvPr>
              <p:cNvSpPr>
                <a:spLocks noChangeArrowheads="1"/>
              </p:cNvSpPr>
              <p:nvPr/>
            </p:nvSpPr>
            <p:spPr bwMode="auto">
              <a:xfrm>
                <a:off x="2072" y="1286"/>
                <a:ext cx="64"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n</a:t>
                </a:r>
                <a:endParaRPr lang="en-US" altLang="en-US" sz="2100">
                  <a:latin typeface="Arial" panose="020B0604020202020204" pitchFamily="34" charset="0"/>
                </a:endParaRPr>
              </a:p>
            </p:txBody>
          </p:sp>
          <p:sp>
            <p:nvSpPr>
              <p:cNvPr id="533621" name="Rectangle 117">
                <a:extLst>
                  <a:ext uri="{FF2B5EF4-FFF2-40B4-BE49-F238E27FC236}">
                    <a16:creationId xmlns:a16="http://schemas.microsoft.com/office/drawing/2014/main" id="{270B321A-ADCC-1EB4-FD22-AE38E4FA3CEB}"/>
                  </a:ext>
                </a:extLst>
              </p:cNvPr>
              <p:cNvSpPr>
                <a:spLocks noChangeArrowheads="1"/>
              </p:cNvSpPr>
              <p:nvPr/>
            </p:nvSpPr>
            <p:spPr bwMode="auto">
              <a:xfrm>
                <a:off x="2152" y="1306"/>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33622" name="Rectangle 118">
                <a:extLst>
                  <a:ext uri="{FF2B5EF4-FFF2-40B4-BE49-F238E27FC236}">
                    <a16:creationId xmlns:a16="http://schemas.microsoft.com/office/drawing/2014/main" id="{13CC75FC-FD0D-0A69-8000-DFDFD88D826F}"/>
                  </a:ext>
                </a:extLst>
              </p:cNvPr>
              <p:cNvSpPr>
                <a:spLocks noChangeArrowheads="1"/>
              </p:cNvSpPr>
              <p:nvPr/>
            </p:nvSpPr>
            <p:spPr bwMode="auto">
              <a:xfrm>
                <a:off x="2173"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23" name="Rectangle 119">
                <a:extLst>
                  <a:ext uri="{FF2B5EF4-FFF2-40B4-BE49-F238E27FC236}">
                    <a16:creationId xmlns:a16="http://schemas.microsoft.com/office/drawing/2014/main" id="{B9B63CB9-A6B1-F92A-32DD-13AD21EB7F7F}"/>
                  </a:ext>
                </a:extLst>
              </p:cNvPr>
              <p:cNvSpPr>
                <a:spLocks noChangeArrowheads="1"/>
              </p:cNvSpPr>
              <p:nvPr/>
            </p:nvSpPr>
            <p:spPr bwMode="auto">
              <a:xfrm>
                <a:off x="2187" y="1286"/>
                <a:ext cx="13"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a:t>
                </a:r>
                <a:endParaRPr lang="en-US" altLang="en-US" sz="2100">
                  <a:latin typeface="Arial" panose="020B0604020202020204" pitchFamily="34" charset="0"/>
                </a:endParaRPr>
              </a:p>
            </p:txBody>
          </p:sp>
          <p:sp>
            <p:nvSpPr>
              <p:cNvPr id="533624" name="Rectangle 120">
                <a:extLst>
                  <a:ext uri="{FF2B5EF4-FFF2-40B4-BE49-F238E27FC236}">
                    <a16:creationId xmlns:a16="http://schemas.microsoft.com/office/drawing/2014/main" id="{B0CAAA43-5A1F-0A0A-D900-9B506EE99E00}"/>
                  </a:ext>
                </a:extLst>
              </p:cNvPr>
              <p:cNvSpPr>
                <a:spLocks noChangeArrowheads="1"/>
              </p:cNvSpPr>
              <p:nvPr/>
            </p:nvSpPr>
            <p:spPr bwMode="auto">
              <a:xfrm>
                <a:off x="2202" y="1286"/>
                <a:ext cx="74"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1 = </a:t>
                </a:r>
                <a:endParaRPr lang="en-US" altLang="en-US" sz="2100">
                  <a:latin typeface="Arial" panose="020B0604020202020204" pitchFamily="34" charset="0"/>
                </a:endParaRPr>
              </a:p>
            </p:txBody>
          </p:sp>
          <p:sp>
            <p:nvSpPr>
              <p:cNvPr id="533625" name="Rectangle 121">
                <a:extLst>
                  <a:ext uri="{FF2B5EF4-FFF2-40B4-BE49-F238E27FC236}">
                    <a16:creationId xmlns:a16="http://schemas.microsoft.com/office/drawing/2014/main" id="{F823265E-E4B4-2657-615B-6C9A962B7F5D}"/>
                  </a:ext>
                </a:extLst>
              </p:cNvPr>
              <p:cNvSpPr>
                <a:spLocks noChangeArrowheads="1"/>
              </p:cNvSpPr>
              <p:nvPr/>
            </p:nvSpPr>
            <p:spPr bwMode="auto">
              <a:xfrm>
                <a:off x="2296"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26" name="Rectangle 122">
                <a:extLst>
                  <a:ext uri="{FF2B5EF4-FFF2-40B4-BE49-F238E27FC236}">
                    <a16:creationId xmlns:a16="http://schemas.microsoft.com/office/drawing/2014/main" id="{4A9B70FA-C96B-0FB4-C6EC-DB5ECAD59B9C}"/>
                  </a:ext>
                </a:extLst>
              </p:cNvPr>
              <p:cNvSpPr>
                <a:spLocks noChangeArrowheads="1"/>
              </p:cNvSpPr>
              <p:nvPr/>
            </p:nvSpPr>
            <p:spPr bwMode="auto">
              <a:xfrm>
                <a:off x="2343" y="1286"/>
                <a:ext cx="2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MSB = SSB/</a:t>
                </a:r>
                <a:endParaRPr lang="en-US" altLang="en-US" sz="2100">
                  <a:latin typeface="Arial" panose="020B0604020202020204" pitchFamily="34" charset="0"/>
                </a:endParaRPr>
              </a:p>
            </p:txBody>
          </p:sp>
          <p:sp>
            <p:nvSpPr>
              <p:cNvPr id="533627" name="Rectangle 123">
                <a:extLst>
                  <a:ext uri="{FF2B5EF4-FFF2-40B4-BE49-F238E27FC236}">
                    <a16:creationId xmlns:a16="http://schemas.microsoft.com/office/drawing/2014/main" id="{8B4B5DDA-F7A2-F77F-1190-894576EF1BC5}"/>
                  </a:ext>
                </a:extLst>
              </p:cNvPr>
              <p:cNvSpPr>
                <a:spLocks noChangeArrowheads="1"/>
              </p:cNvSpPr>
              <p:nvPr/>
            </p:nvSpPr>
            <p:spPr bwMode="auto">
              <a:xfrm>
                <a:off x="2608"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a:t>
                </a:r>
                <a:endParaRPr lang="en-US" altLang="en-US" sz="2100">
                  <a:latin typeface="Arial" panose="020B0604020202020204" pitchFamily="34" charset="0"/>
                </a:endParaRPr>
              </a:p>
            </p:txBody>
          </p:sp>
          <p:sp>
            <p:nvSpPr>
              <p:cNvPr id="533628" name="Rectangle 124">
                <a:extLst>
                  <a:ext uri="{FF2B5EF4-FFF2-40B4-BE49-F238E27FC236}">
                    <a16:creationId xmlns:a16="http://schemas.microsoft.com/office/drawing/2014/main" id="{3E51DF53-E89C-E7C2-23C6-975A203EB0A7}"/>
                  </a:ext>
                </a:extLst>
              </p:cNvPr>
              <p:cNvSpPr>
                <a:spLocks noChangeArrowheads="1"/>
              </p:cNvSpPr>
              <p:nvPr/>
            </p:nvSpPr>
            <p:spPr bwMode="auto">
              <a:xfrm>
                <a:off x="2621" y="1306"/>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33629" name="Rectangle 125">
                <a:extLst>
                  <a:ext uri="{FF2B5EF4-FFF2-40B4-BE49-F238E27FC236}">
                    <a16:creationId xmlns:a16="http://schemas.microsoft.com/office/drawing/2014/main" id="{F2EB275C-6321-469F-431A-8D164DABFCC6}"/>
                  </a:ext>
                </a:extLst>
              </p:cNvPr>
              <p:cNvSpPr>
                <a:spLocks noChangeArrowheads="1"/>
              </p:cNvSpPr>
              <p:nvPr/>
            </p:nvSpPr>
            <p:spPr bwMode="auto">
              <a:xfrm>
                <a:off x="2642" y="1286"/>
                <a:ext cx="43"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a:t>
                </a:r>
                <a:endParaRPr lang="en-US" altLang="en-US" sz="2100">
                  <a:latin typeface="Arial" panose="020B0604020202020204" pitchFamily="34" charset="0"/>
                </a:endParaRPr>
              </a:p>
            </p:txBody>
          </p:sp>
          <p:sp>
            <p:nvSpPr>
              <p:cNvPr id="533630" name="Rectangle 126">
                <a:extLst>
                  <a:ext uri="{FF2B5EF4-FFF2-40B4-BE49-F238E27FC236}">
                    <a16:creationId xmlns:a16="http://schemas.microsoft.com/office/drawing/2014/main" id="{7B3F8F9E-045D-BB69-E730-D0FA468A89D4}"/>
                  </a:ext>
                </a:extLst>
              </p:cNvPr>
              <p:cNvSpPr>
                <a:spLocks noChangeArrowheads="1"/>
              </p:cNvSpPr>
              <p:nvPr/>
            </p:nvSpPr>
            <p:spPr bwMode="auto">
              <a:xfrm>
                <a:off x="2696"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31" name="Rectangle 127">
                <a:extLst>
                  <a:ext uri="{FF2B5EF4-FFF2-40B4-BE49-F238E27FC236}">
                    <a16:creationId xmlns:a16="http://schemas.microsoft.com/office/drawing/2014/main" id="{106CFF17-1537-FE51-18CF-1323F921A99A}"/>
                  </a:ext>
                </a:extLst>
              </p:cNvPr>
              <p:cNvSpPr>
                <a:spLocks noChangeArrowheads="1"/>
              </p:cNvSpPr>
              <p:nvPr/>
            </p:nvSpPr>
            <p:spPr bwMode="auto">
              <a:xfrm>
                <a:off x="2343" y="1340"/>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32" name="Rectangle 128">
                <a:extLst>
                  <a:ext uri="{FF2B5EF4-FFF2-40B4-BE49-F238E27FC236}">
                    <a16:creationId xmlns:a16="http://schemas.microsoft.com/office/drawing/2014/main" id="{3A529035-398C-055D-45FA-884FF4BE71C8}"/>
                  </a:ext>
                </a:extLst>
              </p:cNvPr>
              <p:cNvSpPr>
                <a:spLocks noChangeArrowheads="1"/>
              </p:cNvSpPr>
              <p:nvPr/>
            </p:nvSpPr>
            <p:spPr bwMode="auto">
              <a:xfrm>
                <a:off x="2776" y="1286"/>
                <a:ext cx="27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 = MSB/MSe = </a:t>
                </a:r>
                <a:endParaRPr lang="en-US" altLang="en-US" sz="2100">
                  <a:latin typeface="Arial" panose="020B0604020202020204" pitchFamily="34" charset="0"/>
                </a:endParaRPr>
              </a:p>
            </p:txBody>
          </p:sp>
          <p:sp>
            <p:nvSpPr>
              <p:cNvPr id="533633" name="Rectangle 129">
                <a:extLst>
                  <a:ext uri="{FF2B5EF4-FFF2-40B4-BE49-F238E27FC236}">
                    <a16:creationId xmlns:a16="http://schemas.microsoft.com/office/drawing/2014/main" id="{E9A1A8C4-1339-A8A7-0FC5-5C80D86FF4FF}"/>
                  </a:ext>
                </a:extLst>
              </p:cNvPr>
              <p:cNvSpPr>
                <a:spLocks noChangeArrowheads="1"/>
              </p:cNvSpPr>
              <p:nvPr/>
            </p:nvSpPr>
            <p:spPr bwMode="auto">
              <a:xfrm>
                <a:off x="3126" y="128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34" name="Rectangle 130">
                <a:extLst>
                  <a:ext uri="{FF2B5EF4-FFF2-40B4-BE49-F238E27FC236}">
                    <a16:creationId xmlns:a16="http://schemas.microsoft.com/office/drawing/2014/main" id="{CE3940D3-DFD9-E1C1-251D-3DEA06DE5B6E}"/>
                  </a:ext>
                </a:extLst>
              </p:cNvPr>
              <p:cNvSpPr>
                <a:spLocks noChangeArrowheads="1"/>
              </p:cNvSpPr>
              <p:nvPr/>
            </p:nvSpPr>
            <p:spPr bwMode="auto">
              <a:xfrm>
                <a:off x="1334" y="1283"/>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5" name="Rectangle 131">
                <a:extLst>
                  <a:ext uri="{FF2B5EF4-FFF2-40B4-BE49-F238E27FC236}">
                    <a16:creationId xmlns:a16="http://schemas.microsoft.com/office/drawing/2014/main" id="{8DB3B988-6CDA-6386-1844-B7CED411294D}"/>
                  </a:ext>
                </a:extLst>
              </p:cNvPr>
              <p:cNvSpPr>
                <a:spLocks noChangeArrowheads="1"/>
              </p:cNvSpPr>
              <p:nvPr/>
            </p:nvSpPr>
            <p:spPr bwMode="auto">
              <a:xfrm>
                <a:off x="1340" y="1283"/>
                <a:ext cx="33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6" name="Rectangle 132">
                <a:extLst>
                  <a:ext uri="{FF2B5EF4-FFF2-40B4-BE49-F238E27FC236}">
                    <a16:creationId xmlns:a16="http://schemas.microsoft.com/office/drawing/2014/main" id="{2B3DEB3F-8297-5D11-9EDC-C4AD071D23E7}"/>
                  </a:ext>
                </a:extLst>
              </p:cNvPr>
              <p:cNvSpPr>
                <a:spLocks noChangeArrowheads="1"/>
              </p:cNvSpPr>
              <p:nvPr/>
            </p:nvSpPr>
            <p:spPr bwMode="auto">
              <a:xfrm>
                <a:off x="1673" y="128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7" name="Rectangle 133">
                <a:extLst>
                  <a:ext uri="{FF2B5EF4-FFF2-40B4-BE49-F238E27FC236}">
                    <a16:creationId xmlns:a16="http://schemas.microsoft.com/office/drawing/2014/main" id="{6A7EA1A6-434C-1E30-9BC1-87C809D2BFAD}"/>
                  </a:ext>
                </a:extLst>
              </p:cNvPr>
              <p:cNvSpPr>
                <a:spLocks noChangeArrowheads="1"/>
              </p:cNvSpPr>
              <p:nvPr/>
            </p:nvSpPr>
            <p:spPr bwMode="auto">
              <a:xfrm>
                <a:off x="1676" y="1283"/>
                <a:ext cx="339"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8" name="Rectangle 134">
                <a:extLst>
                  <a:ext uri="{FF2B5EF4-FFF2-40B4-BE49-F238E27FC236}">
                    <a16:creationId xmlns:a16="http://schemas.microsoft.com/office/drawing/2014/main" id="{45E3DA9C-65D8-0B0A-7217-99EFBC47CDCC}"/>
                  </a:ext>
                </a:extLst>
              </p:cNvPr>
              <p:cNvSpPr>
                <a:spLocks noChangeArrowheads="1"/>
              </p:cNvSpPr>
              <p:nvPr/>
            </p:nvSpPr>
            <p:spPr bwMode="auto">
              <a:xfrm>
                <a:off x="2015" y="128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9" name="Rectangle 135">
                <a:extLst>
                  <a:ext uri="{FF2B5EF4-FFF2-40B4-BE49-F238E27FC236}">
                    <a16:creationId xmlns:a16="http://schemas.microsoft.com/office/drawing/2014/main" id="{FB5ED858-3AA5-260E-4D90-B8BA817104E2}"/>
                  </a:ext>
                </a:extLst>
              </p:cNvPr>
              <p:cNvSpPr>
                <a:spLocks noChangeArrowheads="1"/>
              </p:cNvSpPr>
              <p:nvPr/>
            </p:nvSpPr>
            <p:spPr bwMode="auto">
              <a:xfrm>
                <a:off x="2018" y="1283"/>
                <a:ext cx="30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0" name="Rectangle 136">
                <a:extLst>
                  <a:ext uri="{FF2B5EF4-FFF2-40B4-BE49-F238E27FC236}">
                    <a16:creationId xmlns:a16="http://schemas.microsoft.com/office/drawing/2014/main" id="{106057AA-8202-B2CC-B197-D52ABE90436B}"/>
                  </a:ext>
                </a:extLst>
              </p:cNvPr>
              <p:cNvSpPr>
                <a:spLocks noChangeArrowheads="1"/>
              </p:cNvSpPr>
              <p:nvPr/>
            </p:nvSpPr>
            <p:spPr bwMode="auto">
              <a:xfrm>
                <a:off x="2320" y="128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1" name="Rectangle 137">
                <a:extLst>
                  <a:ext uri="{FF2B5EF4-FFF2-40B4-BE49-F238E27FC236}">
                    <a16:creationId xmlns:a16="http://schemas.microsoft.com/office/drawing/2014/main" id="{5C3F2D95-3A61-ABE3-FB3F-EED5EC159F52}"/>
                  </a:ext>
                </a:extLst>
              </p:cNvPr>
              <p:cNvSpPr>
                <a:spLocks noChangeArrowheads="1"/>
              </p:cNvSpPr>
              <p:nvPr/>
            </p:nvSpPr>
            <p:spPr bwMode="auto">
              <a:xfrm>
                <a:off x="2323" y="1283"/>
                <a:ext cx="43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2" name="Rectangle 138">
                <a:extLst>
                  <a:ext uri="{FF2B5EF4-FFF2-40B4-BE49-F238E27FC236}">
                    <a16:creationId xmlns:a16="http://schemas.microsoft.com/office/drawing/2014/main" id="{139FA7FA-260F-CAD3-0D2D-FC5C02FC0CC8}"/>
                  </a:ext>
                </a:extLst>
              </p:cNvPr>
              <p:cNvSpPr>
                <a:spLocks noChangeArrowheads="1"/>
              </p:cNvSpPr>
              <p:nvPr/>
            </p:nvSpPr>
            <p:spPr bwMode="auto">
              <a:xfrm>
                <a:off x="2753" y="1283"/>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3" name="Rectangle 139">
                <a:extLst>
                  <a:ext uri="{FF2B5EF4-FFF2-40B4-BE49-F238E27FC236}">
                    <a16:creationId xmlns:a16="http://schemas.microsoft.com/office/drawing/2014/main" id="{A5F8129A-3669-4415-8B62-7A2A3A864320}"/>
                  </a:ext>
                </a:extLst>
              </p:cNvPr>
              <p:cNvSpPr>
                <a:spLocks noChangeArrowheads="1"/>
              </p:cNvSpPr>
              <p:nvPr/>
            </p:nvSpPr>
            <p:spPr bwMode="auto">
              <a:xfrm>
                <a:off x="2756" y="1283"/>
                <a:ext cx="4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4" name="Rectangle 140">
                <a:extLst>
                  <a:ext uri="{FF2B5EF4-FFF2-40B4-BE49-F238E27FC236}">
                    <a16:creationId xmlns:a16="http://schemas.microsoft.com/office/drawing/2014/main" id="{4E629F93-5996-3097-8E2D-E10CB858D710}"/>
                  </a:ext>
                </a:extLst>
              </p:cNvPr>
              <p:cNvSpPr>
                <a:spLocks noChangeArrowheads="1"/>
              </p:cNvSpPr>
              <p:nvPr/>
            </p:nvSpPr>
            <p:spPr bwMode="auto">
              <a:xfrm>
                <a:off x="3184" y="1283"/>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5" name="Rectangle 141">
                <a:extLst>
                  <a:ext uri="{FF2B5EF4-FFF2-40B4-BE49-F238E27FC236}">
                    <a16:creationId xmlns:a16="http://schemas.microsoft.com/office/drawing/2014/main" id="{BB01EC8E-1404-5B90-BF16-F14FC87320E8}"/>
                  </a:ext>
                </a:extLst>
              </p:cNvPr>
              <p:cNvSpPr>
                <a:spLocks noChangeArrowheads="1"/>
              </p:cNvSpPr>
              <p:nvPr/>
            </p:nvSpPr>
            <p:spPr bwMode="auto">
              <a:xfrm>
                <a:off x="1334" y="128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6" name="Rectangle 142">
                <a:extLst>
                  <a:ext uri="{FF2B5EF4-FFF2-40B4-BE49-F238E27FC236}">
                    <a16:creationId xmlns:a16="http://schemas.microsoft.com/office/drawing/2014/main" id="{4A55E4D8-8743-5F09-BD87-5C88C5C1DC81}"/>
                  </a:ext>
                </a:extLst>
              </p:cNvPr>
              <p:cNvSpPr>
                <a:spLocks noChangeArrowheads="1"/>
              </p:cNvSpPr>
              <p:nvPr/>
            </p:nvSpPr>
            <p:spPr bwMode="auto">
              <a:xfrm>
                <a:off x="1673" y="128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7" name="Rectangle 143">
                <a:extLst>
                  <a:ext uri="{FF2B5EF4-FFF2-40B4-BE49-F238E27FC236}">
                    <a16:creationId xmlns:a16="http://schemas.microsoft.com/office/drawing/2014/main" id="{93108BC4-DD8F-85D9-97FB-FBC33FAB2323}"/>
                  </a:ext>
                </a:extLst>
              </p:cNvPr>
              <p:cNvSpPr>
                <a:spLocks noChangeArrowheads="1"/>
              </p:cNvSpPr>
              <p:nvPr/>
            </p:nvSpPr>
            <p:spPr bwMode="auto">
              <a:xfrm>
                <a:off x="2015" y="128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8" name="Rectangle 144">
                <a:extLst>
                  <a:ext uri="{FF2B5EF4-FFF2-40B4-BE49-F238E27FC236}">
                    <a16:creationId xmlns:a16="http://schemas.microsoft.com/office/drawing/2014/main" id="{583B63BA-8228-5A62-A43B-0BC2C0617D38}"/>
                  </a:ext>
                </a:extLst>
              </p:cNvPr>
              <p:cNvSpPr>
                <a:spLocks noChangeArrowheads="1"/>
              </p:cNvSpPr>
              <p:nvPr/>
            </p:nvSpPr>
            <p:spPr bwMode="auto">
              <a:xfrm>
                <a:off x="2320" y="128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9" name="Rectangle 145">
                <a:extLst>
                  <a:ext uri="{FF2B5EF4-FFF2-40B4-BE49-F238E27FC236}">
                    <a16:creationId xmlns:a16="http://schemas.microsoft.com/office/drawing/2014/main" id="{CA01031C-1AC2-F44F-EB7B-A2B7E6221174}"/>
                  </a:ext>
                </a:extLst>
              </p:cNvPr>
              <p:cNvSpPr>
                <a:spLocks noChangeArrowheads="1"/>
              </p:cNvSpPr>
              <p:nvPr/>
            </p:nvSpPr>
            <p:spPr bwMode="auto">
              <a:xfrm>
                <a:off x="2753" y="128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50" name="Rectangle 146">
                <a:extLst>
                  <a:ext uri="{FF2B5EF4-FFF2-40B4-BE49-F238E27FC236}">
                    <a16:creationId xmlns:a16="http://schemas.microsoft.com/office/drawing/2014/main" id="{8556A24B-7029-CA3B-8648-7C3379CA67D2}"/>
                  </a:ext>
                </a:extLst>
              </p:cNvPr>
              <p:cNvSpPr>
                <a:spLocks noChangeArrowheads="1"/>
              </p:cNvSpPr>
              <p:nvPr/>
            </p:nvSpPr>
            <p:spPr bwMode="auto">
              <a:xfrm>
                <a:off x="3184" y="128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51" name="Rectangle 147">
                <a:extLst>
                  <a:ext uri="{FF2B5EF4-FFF2-40B4-BE49-F238E27FC236}">
                    <a16:creationId xmlns:a16="http://schemas.microsoft.com/office/drawing/2014/main" id="{5DF9C774-B1BB-3E03-B399-2A1AE7468CBC}"/>
                  </a:ext>
                </a:extLst>
              </p:cNvPr>
              <p:cNvSpPr>
                <a:spLocks noChangeArrowheads="1"/>
              </p:cNvSpPr>
              <p:nvPr/>
            </p:nvSpPr>
            <p:spPr bwMode="auto">
              <a:xfrm>
                <a:off x="1448" y="1400"/>
                <a:ext cx="92"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Error</a:t>
                </a:r>
                <a:endParaRPr lang="en-US" altLang="en-US" sz="2100">
                  <a:latin typeface="Arial" panose="020B0604020202020204" pitchFamily="34" charset="0"/>
                </a:endParaRPr>
              </a:p>
            </p:txBody>
          </p:sp>
          <p:sp>
            <p:nvSpPr>
              <p:cNvPr id="533652" name="Rectangle 148">
                <a:extLst>
                  <a:ext uri="{FF2B5EF4-FFF2-40B4-BE49-F238E27FC236}">
                    <a16:creationId xmlns:a16="http://schemas.microsoft.com/office/drawing/2014/main" id="{14034095-6643-D5ED-DB05-6E110C6E2064}"/>
                  </a:ext>
                </a:extLst>
              </p:cNvPr>
              <p:cNvSpPr>
                <a:spLocks noChangeArrowheads="1"/>
              </p:cNvSpPr>
              <p:nvPr/>
            </p:nvSpPr>
            <p:spPr bwMode="auto">
              <a:xfrm>
                <a:off x="1564" y="1400"/>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53" name="Rectangle 149">
                <a:extLst>
                  <a:ext uri="{FF2B5EF4-FFF2-40B4-BE49-F238E27FC236}">
                    <a16:creationId xmlns:a16="http://schemas.microsoft.com/office/drawing/2014/main" id="{535C82E2-B1C5-E9F0-1251-C9622C13D369}"/>
                  </a:ext>
                </a:extLst>
              </p:cNvPr>
              <p:cNvSpPr>
                <a:spLocks noChangeArrowheads="1"/>
              </p:cNvSpPr>
              <p:nvPr/>
            </p:nvSpPr>
            <p:spPr bwMode="auto">
              <a:xfrm>
                <a:off x="1696" y="1401"/>
                <a:ext cx="10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SSe =</a:t>
                </a:r>
                <a:endParaRPr lang="en-US" altLang="en-US" sz="2100">
                  <a:latin typeface="Arial" panose="020B0604020202020204" pitchFamily="34" charset="0"/>
                </a:endParaRPr>
              </a:p>
            </p:txBody>
          </p:sp>
          <p:sp>
            <p:nvSpPr>
              <p:cNvPr id="533654" name="Rectangle 150">
                <a:extLst>
                  <a:ext uri="{FF2B5EF4-FFF2-40B4-BE49-F238E27FC236}">
                    <a16:creationId xmlns:a16="http://schemas.microsoft.com/office/drawing/2014/main" id="{00D7FB95-6FB3-8352-2331-600C6C2F641B}"/>
                  </a:ext>
                </a:extLst>
              </p:cNvPr>
              <p:cNvSpPr>
                <a:spLocks noChangeArrowheads="1"/>
              </p:cNvSpPr>
              <p:nvPr/>
            </p:nvSpPr>
            <p:spPr bwMode="auto">
              <a:xfrm>
                <a:off x="1827" y="1401"/>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55" name="Rectangle 151">
                <a:extLst>
                  <a:ext uri="{FF2B5EF4-FFF2-40B4-BE49-F238E27FC236}">
                    <a16:creationId xmlns:a16="http://schemas.microsoft.com/office/drawing/2014/main" id="{EAC9A728-5867-FA94-C372-D8F5824FB19D}"/>
                  </a:ext>
                </a:extLst>
              </p:cNvPr>
              <p:cNvSpPr>
                <a:spLocks noChangeArrowheads="1"/>
              </p:cNvSpPr>
              <p:nvPr/>
            </p:nvSpPr>
            <p:spPr bwMode="auto">
              <a:xfrm>
                <a:off x="2038" y="1401"/>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a:t>
                </a:r>
                <a:endParaRPr lang="en-US" altLang="en-US" sz="2100">
                  <a:latin typeface="Arial" panose="020B0604020202020204" pitchFamily="34" charset="0"/>
                </a:endParaRPr>
              </a:p>
            </p:txBody>
          </p:sp>
          <p:sp>
            <p:nvSpPr>
              <p:cNvPr id="533656" name="Rectangle 152">
                <a:extLst>
                  <a:ext uri="{FF2B5EF4-FFF2-40B4-BE49-F238E27FC236}">
                    <a16:creationId xmlns:a16="http://schemas.microsoft.com/office/drawing/2014/main" id="{90A8D5E1-7423-A7BF-D47C-61C171EDD7EB}"/>
                  </a:ext>
                </a:extLst>
              </p:cNvPr>
              <p:cNvSpPr>
                <a:spLocks noChangeArrowheads="1"/>
              </p:cNvSpPr>
              <p:nvPr/>
            </p:nvSpPr>
            <p:spPr bwMode="auto">
              <a:xfrm>
                <a:off x="2051" y="1421"/>
                <a:ext cx="9"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100">
                  <a:latin typeface="Arial" panose="020B0604020202020204" pitchFamily="34" charset="0"/>
                </a:endParaRPr>
              </a:p>
            </p:txBody>
          </p:sp>
          <p:sp>
            <p:nvSpPr>
              <p:cNvPr id="533657" name="Rectangle 153">
                <a:extLst>
                  <a:ext uri="{FF2B5EF4-FFF2-40B4-BE49-F238E27FC236}">
                    <a16:creationId xmlns:a16="http://schemas.microsoft.com/office/drawing/2014/main" id="{FEACCBA0-26EF-5EF2-8B05-4F05C01FB60F}"/>
                  </a:ext>
                </a:extLst>
              </p:cNvPr>
              <p:cNvSpPr>
                <a:spLocks noChangeArrowheads="1"/>
              </p:cNvSpPr>
              <p:nvPr/>
            </p:nvSpPr>
            <p:spPr bwMode="auto">
              <a:xfrm>
                <a:off x="2069" y="1401"/>
                <a:ext cx="77"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(n</a:t>
                </a:r>
                <a:endParaRPr lang="en-US" altLang="en-US" sz="2100">
                  <a:latin typeface="Arial" panose="020B0604020202020204" pitchFamily="34" charset="0"/>
                </a:endParaRPr>
              </a:p>
            </p:txBody>
          </p:sp>
          <p:sp>
            <p:nvSpPr>
              <p:cNvPr id="533658" name="Rectangle 154">
                <a:extLst>
                  <a:ext uri="{FF2B5EF4-FFF2-40B4-BE49-F238E27FC236}">
                    <a16:creationId xmlns:a16="http://schemas.microsoft.com/office/drawing/2014/main" id="{378E2147-0023-D3D0-A93C-294F5E35050D}"/>
                  </a:ext>
                </a:extLst>
              </p:cNvPr>
              <p:cNvSpPr>
                <a:spLocks noChangeArrowheads="1"/>
              </p:cNvSpPr>
              <p:nvPr/>
            </p:nvSpPr>
            <p:spPr bwMode="auto">
              <a:xfrm>
                <a:off x="2164" y="1421"/>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533659" name="Rectangle 155">
                <a:extLst>
                  <a:ext uri="{FF2B5EF4-FFF2-40B4-BE49-F238E27FC236}">
                    <a16:creationId xmlns:a16="http://schemas.microsoft.com/office/drawing/2014/main" id="{7502CF17-0909-F081-50BB-3253C43E18F5}"/>
                  </a:ext>
                </a:extLst>
              </p:cNvPr>
              <p:cNvSpPr>
                <a:spLocks noChangeArrowheads="1"/>
              </p:cNvSpPr>
              <p:nvPr/>
            </p:nvSpPr>
            <p:spPr bwMode="auto">
              <a:xfrm>
                <a:off x="2186" y="1401"/>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60" name="Rectangle 156">
                <a:extLst>
                  <a:ext uri="{FF2B5EF4-FFF2-40B4-BE49-F238E27FC236}">
                    <a16:creationId xmlns:a16="http://schemas.microsoft.com/office/drawing/2014/main" id="{4E7175B7-2E9E-1AB5-777D-2D2BB59EBA42}"/>
                  </a:ext>
                </a:extLst>
              </p:cNvPr>
              <p:cNvSpPr>
                <a:spLocks noChangeArrowheads="1"/>
              </p:cNvSpPr>
              <p:nvPr/>
            </p:nvSpPr>
            <p:spPr bwMode="auto">
              <a:xfrm>
                <a:off x="2199" y="1401"/>
                <a:ext cx="2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a:t>
                </a:r>
                <a:endParaRPr lang="en-US" altLang="en-US" sz="2100">
                  <a:latin typeface="Arial" panose="020B0604020202020204" pitchFamily="34" charset="0"/>
                </a:endParaRPr>
              </a:p>
            </p:txBody>
          </p:sp>
          <p:sp>
            <p:nvSpPr>
              <p:cNvPr id="533661" name="Rectangle 157">
                <a:extLst>
                  <a:ext uri="{FF2B5EF4-FFF2-40B4-BE49-F238E27FC236}">
                    <a16:creationId xmlns:a16="http://schemas.microsoft.com/office/drawing/2014/main" id="{EEACEE23-6058-12C9-789A-33BC6FE94BD1}"/>
                  </a:ext>
                </a:extLst>
              </p:cNvPr>
              <p:cNvSpPr>
                <a:spLocks noChangeArrowheads="1"/>
              </p:cNvSpPr>
              <p:nvPr/>
            </p:nvSpPr>
            <p:spPr bwMode="auto">
              <a:xfrm>
                <a:off x="2225" y="1401"/>
                <a:ext cx="5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1) </a:t>
                </a:r>
                <a:endParaRPr lang="en-US" altLang="en-US" sz="2100">
                  <a:latin typeface="Arial" panose="020B0604020202020204" pitchFamily="34" charset="0"/>
                </a:endParaRPr>
              </a:p>
            </p:txBody>
          </p:sp>
          <p:sp>
            <p:nvSpPr>
              <p:cNvPr id="533662" name="Rectangle 158">
                <a:extLst>
                  <a:ext uri="{FF2B5EF4-FFF2-40B4-BE49-F238E27FC236}">
                    <a16:creationId xmlns:a16="http://schemas.microsoft.com/office/drawing/2014/main" id="{832A3690-5BBA-E231-99D3-6DE289D867F5}"/>
                  </a:ext>
                </a:extLst>
              </p:cNvPr>
              <p:cNvSpPr>
                <a:spLocks noChangeArrowheads="1"/>
              </p:cNvSpPr>
              <p:nvPr/>
            </p:nvSpPr>
            <p:spPr bwMode="auto">
              <a:xfrm>
                <a:off x="2038" y="1455"/>
                <a:ext cx="3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(n</a:t>
                </a:r>
                <a:endParaRPr lang="en-US" altLang="en-US" sz="2100">
                  <a:latin typeface="Arial" panose="020B0604020202020204" pitchFamily="34" charset="0"/>
                </a:endParaRPr>
              </a:p>
            </p:txBody>
          </p:sp>
          <p:sp>
            <p:nvSpPr>
              <p:cNvPr id="533663" name="Rectangle 159">
                <a:extLst>
                  <a:ext uri="{FF2B5EF4-FFF2-40B4-BE49-F238E27FC236}">
                    <a16:creationId xmlns:a16="http://schemas.microsoft.com/office/drawing/2014/main" id="{53AB4662-8758-5A90-099F-1A49D61E065C}"/>
                  </a:ext>
                </a:extLst>
              </p:cNvPr>
              <p:cNvSpPr>
                <a:spLocks noChangeArrowheads="1"/>
              </p:cNvSpPr>
              <p:nvPr/>
            </p:nvSpPr>
            <p:spPr bwMode="auto">
              <a:xfrm>
                <a:off x="2080" y="1475"/>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100">
                  <a:latin typeface="Arial" panose="020B0604020202020204" pitchFamily="34" charset="0"/>
                </a:endParaRPr>
              </a:p>
            </p:txBody>
          </p:sp>
          <p:sp>
            <p:nvSpPr>
              <p:cNvPr id="533664" name="Rectangle 160">
                <a:extLst>
                  <a:ext uri="{FF2B5EF4-FFF2-40B4-BE49-F238E27FC236}">
                    <a16:creationId xmlns:a16="http://schemas.microsoft.com/office/drawing/2014/main" id="{DD35D9F9-AFA3-CD68-46FE-DF84EAFA2D70}"/>
                  </a:ext>
                </a:extLst>
              </p:cNvPr>
              <p:cNvSpPr>
                <a:spLocks noChangeArrowheads="1"/>
              </p:cNvSpPr>
              <p:nvPr/>
            </p:nvSpPr>
            <p:spPr bwMode="auto">
              <a:xfrm>
                <a:off x="2101" y="1455"/>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65" name="Rectangle 161">
                <a:extLst>
                  <a:ext uri="{FF2B5EF4-FFF2-40B4-BE49-F238E27FC236}">
                    <a16:creationId xmlns:a16="http://schemas.microsoft.com/office/drawing/2014/main" id="{06F892DE-BF12-D15D-7BBF-909305346B44}"/>
                  </a:ext>
                </a:extLst>
              </p:cNvPr>
              <p:cNvSpPr>
                <a:spLocks noChangeArrowheads="1"/>
              </p:cNvSpPr>
              <p:nvPr/>
            </p:nvSpPr>
            <p:spPr bwMode="auto">
              <a:xfrm>
                <a:off x="2114" y="1455"/>
                <a:ext cx="2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a:t>
                </a:r>
                <a:endParaRPr lang="en-US" altLang="en-US" sz="2100">
                  <a:latin typeface="Arial" panose="020B0604020202020204" pitchFamily="34" charset="0"/>
                </a:endParaRPr>
              </a:p>
            </p:txBody>
          </p:sp>
          <p:sp>
            <p:nvSpPr>
              <p:cNvPr id="533666" name="Rectangle 162">
                <a:extLst>
                  <a:ext uri="{FF2B5EF4-FFF2-40B4-BE49-F238E27FC236}">
                    <a16:creationId xmlns:a16="http://schemas.microsoft.com/office/drawing/2014/main" id="{C6F92A1A-2E60-4980-7279-B036582CE880}"/>
                  </a:ext>
                </a:extLst>
              </p:cNvPr>
              <p:cNvSpPr>
                <a:spLocks noChangeArrowheads="1"/>
              </p:cNvSpPr>
              <p:nvPr/>
            </p:nvSpPr>
            <p:spPr bwMode="auto">
              <a:xfrm>
                <a:off x="2141" y="1455"/>
                <a:ext cx="87"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1) = </a:t>
                </a:r>
                <a:endParaRPr lang="en-US" altLang="en-US" sz="2100">
                  <a:latin typeface="Arial" panose="020B0604020202020204" pitchFamily="34" charset="0"/>
                </a:endParaRPr>
              </a:p>
            </p:txBody>
          </p:sp>
          <p:sp>
            <p:nvSpPr>
              <p:cNvPr id="533667" name="Rectangle 163">
                <a:extLst>
                  <a:ext uri="{FF2B5EF4-FFF2-40B4-BE49-F238E27FC236}">
                    <a16:creationId xmlns:a16="http://schemas.microsoft.com/office/drawing/2014/main" id="{BFA208B7-ABAB-11ED-14B8-C483643C4746}"/>
                  </a:ext>
                </a:extLst>
              </p:cNvPr>
              <p:cNvSpPr>
                <a:spLocks noChangeArrowheads="1"/>
              </p:cNvSpPr>
              <p:nvPr/>
            </p:nvSpPr>
            <p:spPr bwMode="auto">
              <a:xfrm>
                <a:off x="2250" y="1455"/>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68" name="Rectangle 164">
                <a:extLst>
                  <a:ext uri="{FF2B5EF4-FFF2-40B4-BE49-F238E27FC236}">
                    <a16:creationId xmlns:a16="http://schemas.microsoft.com/office/drawing/2014/main" id="{C0140F67-BEFC-FA93-399D-1BE14260744C}"/>
                  </a:ext>
                </a:extLst>
              </p:cNvPr>
              <p:cNvSpPr>
                <a:spLocks noChangeArrowheads="1"/>
              </p:cNvSpPr>
              <p:nvPr/>
            </p:nvSpPr>
            <p:spPr bwMode="auto">
              <a:xfrm>
                <a:off x="2343" y="1401"/>
                <a:ext cx="212"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MSe = SSe/f</a:t>
                </a:r>
                <a:endParaRPr lang="en-US" altLang="en-US" sz="2100">
                  <a:latin typeface="Arial" panose="020B0604020202020204" pitchFamily="34" charset="0"/>
                </a:endParaRPr>
              </a:p>
            </p:txBody>
          </p:sp>
          <p:sp>
            <p:nvSpPr>
              <p:cNvPr id="533669" name="Rectangle 165">
                <a:extLst>
                  <a:ext uri="{FF2B5EF4-FFF2-40B4-BE49-F238E27FC236}">
                    <a16:creationId xmlns:a16="http://schemas.microsoft.com/office/drawing/2014/main" id="{FF522175-811F-FC05-8DB8-13F2BE186F6A}"/>
                  </a:ext>
                </a:extLst>
              </p:cNvPr>
              <p:cNvSpPr>
                <a:spLocks noChangeArrowheads="1"/>
              </p:cNvSpPr>
              <p:nvPr/>
            </p:nvSpPr>
            <p:spPr bwMode="auto">
              <a:xfrm>
                <a:off x="2610" y="1421"/>
                <a:ext cx="8"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100">
                  <a:latin typeface="Arial" panose="020B0604020202020204" pitchFamily="34" charset="0"/>
                </a:endParaRPr>
              </a:p>
            </p:txBody>
          </p:sp>
          <p:sp>
            <p:nvSpPr>
              <p:cNvPr id="533670" name="Rectangle 166">
                <a:extLst>
                  <a:ext uri="{FF2B5EF4-FFF2-40B4-BE49-F238E27FC236}">
                    <a16:creationId xmlns:a16="http://schemas.microsoft.com/office/drawing/2014/main" id="{D3175D2E-9817-129D-22E7-5982D338E1A2}"/>
                  </a:ext>
                </a:extLst>
              </p:cNvPr>
              <p:cNvSpPr>
                <a:spLocks noChangeArrowheads="1"/>
              </p:cNvSpPr>
              <p:nvPr/>
            </p:nvSpPr>
            <p:spPr bwMode="auto">
              <a:xfrm>
                <a:off x="2628" y="1401"/>
                <a:ext cx="4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a:t>
                </a:r>
                <a:endParaRPr lang="en-US" altLang="en-US" sz="2100">
                  <a:latin typeface="Arial" panose="020B0604020202020204" pitchFamily="34" charset="0"/>
                </a:endParaRPr>
              </a:p>
            </p:txBody>
          </p:sp>
          <p:sp>
            <p:nvSpPr>
              <p:cNvPr id="533671" name="Rectangle 167">
                <a:extLst>
                  <a:ext uri="{FF2B5EF4-FFF2-40B4-BE49-F238E27FC236}">
                    <a16:creationId xmlns:a16="http://schemas.microsoft.com/office/drawing/2014/main" id="{7428226A-64AD-8B78-B8CA-CD40C1DD5B39}"/>
                  </a:ext>
                </a:extLst>
              </p:cNvPr>
              <p:cNvSpPr>
                <a:spLocks noChangeArrowheads="1"/>
              </p:cNvSpPr>
              <p:nvPr/>
            </p:nvSpPr>
            <p:spPr bwMode="auto">
              <a:xfrm>
                <a:off x="2682" y="1401"/>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72" name="Rectangle 168">
                <a:extLst>
                  <a:ext uri="{FF2B5EF4-FFF2-40B4-BE49-F238E27FC236}">
                    <a16:creationId xmlns:a16="http://schemas.microsoft.com/office/drawing/2014/main" id="{6A424C26-BA6B-A802-CAC3-7B6CF6FD9975}"/>
                  </a:ext>
                </a:extLst>
              </p:cNvPr>
              <p:cNvSpPr>
                <a:spLocks noChangeArrowheads="1"/>
              </p:cNvSpPr>
              <p:nvPr/>
            </p:nvSpPr>
            <p:spPr bwMode="auto">
              <a:xfrm>
                <a:off x="2343" y="145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73" name="Rectangle 169">
                <a:extLst>
                  <a:ext uri="{FF2B5EF4-FFF2-40B4-BE49-F238E27FC236}">
                    <a16:creationId xmlns:a16="http://schemas.microsoft.com/office/drawing/2014/main" id="{BD04CF28-46BC-E910-D725-61840BC71987}"/>
                  </a:ext>
                </a:extLst>
              </p:cNvPr>
              <p:cNvSpPr>
                <a:spLocks noChangeArrowheads="1"/>
              </p:cNvSpPr>
              <p:nvPr/>
            </p:nvSpPr>
            <p:spPr bwMode="auto">
              <a:xfrm>
                <a:off x="2776" y="1401"/>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74" name="Rectangle 170">
                <a:extLst>
                  <a:ext uri="{FF2B5EF4-FFF2-40B4-BE49-F238E27FC236}">
                    <a16:creationId xmlns:a16="http://schemas.microsoft.com/office/drawing/2014/main" id="{80924118-DEB1-EEE9-7DEC-D430CC8A495F}"/>
                  </a:ext>
                </a:extLst>
              </p:cNvPr>
              <p:cNvSpPr>
                <a:spLocks noChangeArrowheads="1"/>
              </p:cNvSpPr>
              <p:nvPr/>
            </p:nvSpPr>
            <p:spPr bwMode="auto">
              <a:xfrm>
                <a:off x="1334" y="13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5" name="Rectangle 171">
                <a:extLst>
                  <a:ext uri="{FF2B5EF4-FFF2-40B4-BE49-F238E27FC236}">
                    <a16:creationId xmlns:a16="http://schemas.microsoft.com/office/drawing/2014/main" id="{666934FF-9C92-F94D-7A43-323B5BF03CCB}"/>
                  </a:ext>
                </a:extLst>
              </p:cNvPr>
              <p:cNvSpPr>
                <a:spLocks noChangeArrowheads="1"/>
              </p:cNvSpPr>
              <p:nvPr/>
            </p:nvSpPr>
            <p:spPr bwMode="auto">
              <a:xfrm>
                <a:off x="1340" y="1394"/>
                <a:ext cx="3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6" name="Rectangle 172">
                <a:extLst>
                  <a:ext uri="{FF2B5EF4-FFF2-40B4-BE49-F238E27FC236}">
                    <a16:creationId xmlns:a16="http://schemas.microsoft.com/office/drawing/2014/main" id="{42D8A857-5494-AE88-05C9-7D2A93F6E8CB}"/>
                  </a:ext>
                </a:extLst>
              </p:cNvPr>
              <p:cNvSpPr>
                <a:spLocks noChangeArrowheads="1"/>
              </p:cNvSpPr>
              <p:nvPr/>
            </p:nvSpPr>
            <p:spPr bwMode="auto">
              <a:xfrm>
                <a:off x="1673" y="1394"/>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7" name="Rectangle 173">
                <a:extLst>
                  <a:ext uri="{FF2B5EF4-FFF2-40B4-BE49-F238E27FC236}">
                    <a16:creationId xmlns:a16="http://schemas.microsoft.com/office/drawing/2014/main" id="{DC3ACC08-EBEA-AA34-C5FB-9DFA81120DD7}"/>
                  </a:ext>
                </a:extLst>
              </p:cNvPr>
              <p:cNvSpPr>
                <a:spLocks noChangeArrowheads="1"/>
              </p:cNvSpPr>
              <p:nvPr/>
            </p:nvSpPr>
            <p:spPr bwMode="auto">
              <a:xfrm>
                <a:off x="1676" y="1394"/>
                <a:ext cx="33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8" name="Rectangle 174">
                <a:extLst>
                  <a:ext uri="{FF2B5EF4-FFF2-40B4-BE49-F238E27FC236}">
                    <a16:creationId xmlns:a16="http://schemas.microsoft.com/office/drawing/2014/main" id="{6AC0FF39-BC64-AA50-34A7-E738915CCC91}"/>
                  </a:ext>
                </a:extLst>
              </p:cNvPr>
              <p:cNvSpPr>
                <a:spLocks noChangeArrowheads="1"/>
              </p:cNvSpPr>
              <p:nvPr/>
            </p:nvSpPr>
            <p:spPr bwMode="auto">
              <a:xfrm>
                <a:off x="2015" y="1394"/>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9" name="Rectangle 175">
                <a:extLst>
                  <a:ext uri="{FF2B5EF4-FFF2-40B4-BE49-F238E27FC236}">
                    <a16:creationId xmlns:a16="http://schemas.microsoft.com/office/drawing/2014/main" id="{4AC51CD4-DD59-F221-90DA-8BF48464FA21}"/>
                  </a:ext>
                </a:extLst>
              </p:cNvPr>
              <p:cNvSpPr>
                <a:spLocks noChangeArrowheads="1"/>
              </p:cNvSpPr>
              <p:nvPr/>
            </p:nvSpPr>
            <p:spPr bwMode="auto">
              <a:xfrm>
                <a:off x="2018" y="1394"/>
                <a:ext cx="30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0" name="Rectangle 176">
                <a:extLst>
                  <a:ext uri="{FF2B5EF4-FFF2-40B4-BE49-F238E27FC236}">
                    <a16:creationId xmlns:a16="http://schemas.microsoft.com/office/drawing/2014/main" id="{0ABF4D53-24B6-2F05-0B97-574A2C4FD50C}"/>
                  </a:ext>
                </a:extLst>
              </p:cNvPr>
              <p:cNvSpPr>
                <a:spLocks noChangeArrowheads="1"/>
              </p:cNvSpPr>
              <p:nvPr/>
            </p:nvSpPr>
            <p:spPr bwMode="auto">
              <a:xfrm>
                <a:off x="2320" y="1394"/>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1" name="Rectangle 177">
                <a:extLst>
                  <a:ext uri="{FF2B5EF4-FFF2-40B4-BE49-F238E27FC236}">
                    <a16:creationId xmlns:a16="http://schemas.microsoft.com/office/drawing/2014/main" id="{8FB95378-81B3-2393-22F9-DCE5662ADED7}"/>
                  </a:ext>
                </a:extLst>
              </p:cNvPr>
              <p:cNvSpPr>
                <a:spLocks noChangeArrowheads="1"/>
              </p:cNvSpPr>
              <p:nvPr/>
            </p:nvSpPr>
            <p:spPr bwMode="auto">
              <a:xfrm>
                <a:off x="2323" y="1394"/>
                <a:ext cx="4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2" name="Rectangle 178">
                <a:extLst>
                  <a:ext uri="{FF2B5EF4-FFF2-40B4-BE49-F238E27FC236}">
                    <a16:creationId xmlns:a16="http://schemas.microsoft.com/office/drawing/2014/main" id="{C5F89CCA-85BA-E5ED-3119-3374170D5222}"/>
                  </a:ext>
                </a:extLst>
              </p:cNvPr>
              <p:cNvSpPr>
                <a:spLocks noChangeArrowheads="1"/>
              </p:cNvSpPr>
              <p:nvPr/>
            </p:nvSpPr>
            <p:spPr bwMode="auto">
              <a:xfrm>
                <a:off x="2751" y="13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3" name="Rectangle 179">
                <a:extLst>
                  <a:ext uri="{FF2B5EF4-FFF2-40B4-BE49-F238E27FC236}">
                    <a16:creationId xmlns:a16="http://schemas.microsoft.com/office/drawing/2014/main" id="{414E3843-9CE5-435B-A0CA-52945AC5B82F}"/>
                  </a:ext>
                </a:extLst>
              </p:cNvPr>
              <p:cNvSpPr>
                <a:spLocks noChangeArrowheads="1"/>
              </p:cNvSpPr>
              <p:nvPr/>
            </p:nvSpPr>
            <p:spPr bwMode="auto">
              <a:xfrm>
                <a:off x="2751" y="13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4" name="Rectangle 180">
                <a:extLst>
                  <a:ext uri="{FF2B5EF4-FFF2-40B4-BE49-F238E27FC236}">
                    <a16:creationId xmlns:a16="http://schemas.microsoft.com/office/drawing/2014/main" id="{CAA68F72-1864-D31F-C204-5910A7AE0C06}"/>
                  </a:ext>
                </a:extLst>
              </p:cNvPr>
              <p:cNvSpPr>
                <a:spLocks noChangeArrowheads="1"/>
              </p:cNvSpPr>
              <p:nvPr/>
            </p:nvSpPr>
            <p:spPr bwMode="auto">
              <a:xfrm>
                <a:off x="2757" y="13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5" name="Rectangle 181">
                <a:extLst>
                  <a:ext uri="{FF2B5EF4-FFF2-40B4-BE49-F238E27FC236}">
                    <a16:creationId xmlns:a16="http://schemas.microsoft.com/office/drawing/2014/main" id="{40F15D11-D2A6-A85A-4242-2AC4F1DA3BF1}"/>
                  </a:ext>
                </a:extLst>
              </p:cNvPr>
              <p:cNvSpPr>
                <a:spLocks noChangeArrowheads="1"/>
              </p:cNvSpPr>
              <p:nvPr/>
            </p:nvSpPr>
            <p:spPr bwMode="auto">
              <a:xfrm>
                <a:off x="2763" y="1394"/>
                <a:ext cx="42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6" name="Rectangle 182">
                <a:extLst>
                  <a:ext uri="{FF2B5EF4-FFF2-40B4-BE49-F238E27FC236}">
                    <a16:creationId xmlns:a16="http://schemas.microsoft.com/office/drawing/2014/main" id="{4C0C1EE1-7868-F3AC-E36D-C16517B32564}"/>
                  </a:ext>
                </a:extLst>
              </p:cNvPr>
              <p:cNvSpPr>
                <a:spLocks noChangeArrowheads="1"/>
              </p:cNvSpPr>
              <p:nvPr/>
            </p:nvSpPr>
            <p:spPr bwMode="auto">
              <a:xfrm>
                <a:off x="3184" y="139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7" name="Rectangle 183">
                <a:extLst>
                  <a:ext uri="{FF2B5EF4-FFF2-40B4-BE49-F238E27FC236}">
                    <a16:creationId xmlns:a16="http://schemas.microsoft.com/office/drawing/2014/main" id="{E8508B7A-6317-A454-0EA6-B14EB07866F1}"/>
                  </a:ext>
                </a:extLst>
              </p:cNvPr>
              <p:cNvSpPr>
                <a:spLocks noChangeArrowheads="1"/>
              </p:cNvSpPr>
              <p:nvPr/>
            </p:nvSpPr>
            <p:spPr bwMode="auto">
              <a:xfrm>
                <a:off x="1334" y="140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8" name="Rectangle 184">
                <a:extLst>
                  <a:ext uri="{FF2B5EF4-FFF2-40B4-BE49-F238E27FC236}">
                    <a16:creationId xmlns:a16="http://schemas.microsoft.com/office/drawing/2014/main" id="{907ECD7E-0500-7B92-FFF6-40CD0B286BC0}"/>
                  </a:ext>
                </a:extLst>
              </p:cNvPr>
              <p:cNvSpPr>
                <a:spLocks noChangeArrowheads="1"/>
              </p:cNvSpPr>
              <p:nvPr/>
            </p:nvSpPr>
            <p:spPr bwMode="auto">
              <a:xfrm>
                <a:off x="1673" y="140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9" name="Rectangle 185">
                <a:extLst>
                  <a:ext uri="{FF2B5EF4-FFF2-40B4-BE49-F238E27FC236}">
                    <a16:creationId xmlns:a16="http://schemas.microsoft.com/office/drawing/2014/main" id="{65C8FFAA-5456-9A52-36C3-1F8B44DC6933}"/>
                  </a:ext>
                </a:extLst>
              </p:cNvPr>
              <p:cNvSpPr>
                <a:spLocks noChangeArrowheads="1"/>
              </p:cNvSpPr>
              <p:nvPr/>
            </p:nvSpPr>
            <p:spPr bwMode="auto">
              <a:xfrm>
                <a:off x="2015" y="140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90" name="Rectangle 186">
                <a:extLst>
                  <a:ext uri="{FF2B5EF4-FFF2-40B4-BE49-F238E27FC236}">
                    <a16:creationId xmlns:a16="http://schemas.microsoft.com/office/drawing/2014/main" id="{992332CC-9CF6-D900-EF48-A0121678FBFE}"/>
                  </a:ext>
                </a:extLst>
              </p:cNvPr>
              <p:cNvSpPr>
                <a:spLocks noChangeArrowheads="1"/>
              </p:cNvSpPr>
              <p:nvPr/>
            </p:nvSpPr>
            <p:spPr bwMode="auto">
              <a:xfrm>
                <a:off x="2320" y="1400"/>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91" name="Rectangle 187">
                <a:extLst>
                  <a:ext uri="{FF2B5EF4-FFF2-40B4-BE49-F238E27FC236}">
                    <a16:creationId xmlns:a16="http://schemas.microsoft.com/office/drawing/2014/main" id="{8D040C87-5C95-805A-FB0E-D39A603BBF19}"/>
                  </a:ext>
                </a:extLst>
              </p:cNvPr>
              <p:cNvSpPr>
                <a:spLocks noChangeArrowheads="1"/>
              </p:cNvSpPr>
              <p:nvPr/>
            </p:nvSpPr>
            <p:spPr bwMode="auto">
              <a:xfrm>
                <a:off x="2751" y="1400"/>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92" name="Rectangle 188">
                <a:extLst>
                  <a:ext uri="{FF2B5EF4-FFF2-40B4-BE49-F238E27FC236}">
                    <a16:creationId xmlns:a16="http://schemas.microsoft.com/office/drawing/2014/main" id="{A3D9B1C7-0082-A2F7-3AE9-6B8B0556AAE0}"/>
                  </a:ext>
                </a:extLst>
              </p:cNvPr>
              <p:cNvSpPr>
                <a:spLocks noChangeArrowheads="1"/>
              </p:cNvSpPr>
              <p:nvPr/>
            </p:nvSpPr>
            <p:spPr bwMode="auto">
              <a:xfrm>
                <a:off x="1450" y="1514"/>
                <a:ext cx="9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Total</a:t>
                </a:r>
                <a:endParaRPr lang="en-US" altLang="en-US" sz="2100">
                  <a:latin typeface="Arial" panose="020B0604020202020204" pitchFamily="34" charset="0"/>
                </a:endParaRPr>
              </a:p>
            </p:txBody>
          </p:sp>
          <p:sp>
            <p:nvSpPr>
              <p:cNvPr id="533693" name="Rectangle 189">
                <a:extLst>
                  <a:ext uri="{FF2B5EF4-FFF2-40B4-BE49-F238E27FC236}">
                    <a16:creationId xmlns:a16="http://schemas.microsoft.com/office/drawing/2014/main" id="{947E21A2-8A9D-18B0-984F-34365E8F70F4}"/>
                  </a:ext>
                </a:extLst>
              </p:cNvPr>
              <p:cNvSpPr>
                <a:spLocks noChangeArrowheads="1"/>
              </p:cNvSpPr>
              <p:nvPr/>
            </p:nvSpPr>
            <p:spPr bwMode="auto">
              <a:xfrm>
                <a:off x="1563" y="1514"/>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94" name="Rectangle 190">
                <a:extLst>
                  <a:ext uri="{FF2B5EF4-FFF2-40B4-BE49-F238E27FC236}">
                    <a16:creationId xmlns:a16="http://schemas.microsoft.com/office/drawing/2014/main" id="{C2BADD66-FCB6-F2D9-7621-BAE2800128BA}"/>
                  </a:ext>
                </a:extLst>
              </p:cNvPr>
              <p:cNvSpPr>
                <a:spLocks noChangeArrowheads="1"/>
              </p:cNvSpPr>
              <p:nvPr/>
            </p:nvSpPr>
            <p:spPr bwMode="auto">
              <a:xfrm>
                <a:off x="1696" y="1515"/>
                <a:ext cx="116"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SST = </a:t>
                </a:r>
                <a:endParaRPr lang="en-US" altLang="en-US" sz="2100">
                  <a:latin typeface="Arial" panose="020B0604020202020204" pitchFamily="34" charset="0"/>
                </a:endParaRPr>
              </a:p>
            </p:txBody>
          </p:sp>
          <p:sp>
            <p:nvSpPr>
              <p:cNvPr id="533695" name="Rectangle 191">
                <a:extLst>
                  <a:ext uri="{FF2B5EF4-FFF2-40B4-BE49-F238E27FC236}">
                    <a16:creationId xmlns:a16="http://schemas.microsoft.com/office/drawing/2014/main" id="{046FB419-CC97-E2F8-7B27-1D8D8803BD97}"/>
                  </a:ext>
                </a:extLst>
              </p:cNvPr>
              <p:cNvSpPr>
                <a:spLocks noChangeArrowheads="1"/>
              </p:cNvSpPr>
              <p:nvPr/>
            </p:nvSpPr>
            <p:spPr bwMode="auto">
              <a:xfrm>
                <a:off x="1842" y="151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696" name="Rectangle 192">
                <a:extLst>
                  <a:ext uri="{FF2B5EF4-FFF2-40B4-BE49-F238E27FC236}">
                    <a16:creationId xmlns:a16="http://schemas.microsoft.com/office/drawing/2014/main" id="{2C30F7F4-1E86-6E3D-65B6-6153F5A37651}"/>
                  </a:ext>
                </a:extLst>
              </p:cNvPr>
              <p:cNvSpPr>
                <a:spLocks noChangeArrowheads="1"/>
              </p:cNvSpPr>
              <p:nvPr/>
            </p:nvSpPr>
            <p:spPr bwMode="auto">
              <a:xfrm>
                <a:off x="2038" y="151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f</a:t>
                </a:r>
                <a:endParaRPr lang="en-US" altLang="en-US" sz="2100">
                  <a:latin typeface="Arial" panose="020B0604020202020204" pitchFamily="34" charset="0"/>
                </a:endParaRPr>
              </a:p>
            </p:txBody>
          </p:sp>
          <p:sp>
            <p:nvSpPr>
              <p:cNvPr id="533697" name="Rectangle 193">
                <a:extLst>
                  <a:ext uri="{FF2B5EF4-FFF2-40B4-BE49-F238E27FC236}">
                    <a16:creationId xmlns:a16="http://schemas.microsoft.com/office/drawing/2014/main" id="{6617254E-AD6D-DF4B-D017-27DE098F69CB}"/>
                  </a:ext>
                </a:extLst>
              </p:cNvPr>
              <p:cNvSpPr>
                <a:spLocks noChangeArrowheads="1"/>
              </p:cNvSpPr>
              <p:nvPr/>
            </p:nvSpPr>
            <p:spPr bwMode="auto">
              <a:xfrm>
                <a:off x="2051" y="1536"/>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100">
                  <a:latin typeface="Arial" panose="020B0604020202020204" pitchFamily="34" charset="0"/>
                </a:endParaRPr>
              </a:p>
            </p:txBody>
          </p:sp>
          <p:sp>
            <p:nvSpPr>
              <p:cNvPr id="533698" name="Rectangle 194">
                <a:extLst>
                  <a:ext uri="{FF2B5EF4-FFF2-40B4-BE49-F238E27FC236}">
                    <a16:creationId xmlns:a16="http://schemas.microsoft.com/office/drawing/2014/main" id="{E1ACCBEA-E50E-73C9-822E-C53827403D67}"/>
                  </a:ext>
                </a:extLst>
              </p:cNvPr>
              <p:cNvSpPr>
                <a:spLocks noChangeArrowheads="1"/>
              </p:cNvSpPr>
              <p:nvPr/>
            </p:nvSpPr>
            <p:spPr bwMode="auto">
              <a:xfrm>
                <a:off x="2070" y="1515"/>
                <a:ext cx="6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 n</a:t>
                </a:r>
                <a:endParaRPr lang="en-US" altLang="en-US" sz="2100">
                  <a:latin typeface="Arial" panose="020B0604020202020204" pitchFamily="34" charset="0"/>
                </a:endParaRPr>
              </a:p>
            </p:txBody>
          </p:sp>
          <p:sp>
            <p:nvSpPr>
              <p:cNvPr id="533699" name="Rectangle 195">
                <a:extLst>
                  <a:ext uri="{FF2B5EF4-FFF2-40B4-BE49-F238E27FC236}">
                    <a16:creationId xmlns:a16="http://schemas.microsoft.com/office/drawing/2014/main" id="{B47BB6B3-A5C0-449F-57E7-AD5351FA9041}"/>
                  </a:ext>
                </a:extLst>
              </p:cNvPr>
              <p:cNvSpPr>
                <a:spLocks noChangeArrowheads="1"/>
              </p:cNvSpPr>
              <p:nvPr/>
            </p:nvSpPr>
            <p:spPr bwMode="auto">
              <a:xfrm>
                <a:off x="2151" y="1536"/>
                <a:ext cx="10" cy="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100">
                  <a:latin typeface="Arial" panose="020B0604020202020204" pitchFamily="34" charset="0"/>
                </a:endParaRPr>
              </a:p>
            </p:txBody>
          </p:sp>
          <p:sp>
            <p:nvSpPr>
              <p:cNvPr id="533700" name="Rectangle 196">
                <a:extLst>
                  <a:ext uri="{FF2B5EF4-FFF2-40B4-BE49-F238E27FC236}">
                    <a16:creationId xmlns:a16="http://schemas.microsoft.com/office/drawing/2014/main" id="{85A3B8BF-B711-2D35-0CBA-519DE390EF06}"/>
                  </a:ext>
                </a:extLst>
              </p:cNvPr>
              <p:cNvSpPr>
                <a:spLocks noChangeArrowheads="1"/>
              </p:cNvSpPr>
              <p:nvPr/>
            </p:nvSpPr>
            <p:spPr bwMode="auto">
              <a:xfrm>
                <a:off x="2170" y="151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701" name="Rectangle 197">
                <a:extLst>
                  <a:ext uri="{FF2B5EF4-FFF2-40B4-BE49-F238E27FC236}">
                    <a16:creationId xmlns:a16="http://schemas.microsoft.com/office/drawing/2014/main" id="{EEFAC39C-2D05-2141-9900-68D0F0F29757}"/>
                  </a:ext>
                </a:extLst>
              </p:cNvPr>
              <p:cNvSpPr>
                <a:spLocks noChangeArrowheads="1"/>
              </p:cNvSpPr>
              <p:nvPr/>
            </p:nvSpPr>
            <p:spPr bwMode="auto">
              <a:xfrm>
                <a:off x="2183" y="1515"/>
                <a:ext cx="13"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a:t>
                </a:r>
                <a:endParaRPr lang="en-US" altLang="en-US" sz="2100">
                  <a:latin typeface="Arial" panose="020B0604020202020204" pitchFamily="34" charset="0"/>
                </a:endParaRPr>
              </a:p>
            </p:txBody>
          </p:sp>
          <p:sp>
            <p:nvSpPr>
              <p:cNvPr id="533702" name="Rectangle 198">
                <a:extLst>
                  <a:ext uri="{FF2B5EF4-FFF2-40B4-BE49-F238E27FC236}">
                    <a16:creationId xmlns:a16="http://schemas.microsoft.com/office/drawing/2014/main" id="{CB8B2FE1-9957-55EB-723E-16A1CAB52FD5}"/>
                  </a:ext>
                </a:extLst>
              </p:cNvPr>
              <p:cNvSpPr>
                <a:spLocks noChangeArrowheads="1"/>
              </p:cNvSpPr>
              <p:nvPr/>
            </p:nvSpPr>
            <p:spPr bwMode="auto">
              <a:xfrm>
                <a:off x="2199" y="1515"/>
                <a:ext cx="74"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1 = </a:t>
                </a:r>
                <a:endParaRPr lang="en-US" altLang="en-US" sz="2100">
                  <a:latin typeface="Arial" panose="020B0604020202020204" pitchFamily="34" charset="0"/>
                </a:endParaRPr>
              </a:p>
            </p:txBody>
          </p:sp>
          <p:sp>
            <p:nvSpPr>
              <p:cNvPr id="533703" name="Rectangle 199">
                <a:extLst>
                  <a:ext uri="{FF2B5EF4-FFF2-40B4-BE49-F238E27FC236}">
                    <a16:creationId xmlns:a16="http://schemas.microsoft.com/office/drawing/2014/main" id="{B5ED26DA-53FA-282D-AC96-0F78C179A317}"/>
                  </a:ext>
                </a:extLst>
              </p:cNvPr>
              <p:cNvSpPr>
                <a:spLocks noChangeArrowheads="1"/>
              </p:cNvSpPr>
              <p:nvPr/>
            </p:nvSpPr>
            <p:spPr bwMode="auto">
              <a:xfrm>
                <a:off x="2292" y="1515"/>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704" name="Rectangle 200">
                <a:extLst>
                  <a:ext uri="{FF2B5EF4-FFF2-40B4-BE49-F238E27FC236}">
                    <a16:creationId xmlns:a16="http://schemas.microsoft.com/office/drawing/2014/main" id="{881498EC-04C9-6738-A75F-CC6425682BE5}"/>
                  </a:ext>
                </a:extLst>
              </p:cNvPr>
              <p:cNvSpPr>
                <a:spLocks noChangeArrowheads="1"/>
              </p:cNvSpPr>
              <p:nvPr/>
            </p:nvSpPr>
            <p:spPr bwMode="auto">
              <a:xfrm>
                <a:off x="2038" y="1570"/>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705" name="Rectangle 201">
                <a:extLst>
                  <a:ext uri="{FF2B5EF4-FFF2-40B4-BE49-F238E27FC236}">
                    <a16:creationId xmlns:a16="http://schemas.microsoft.com/office/drawing/2014/main" id="{FF45E236-393C-D046-0E47-9CC36E763F01}"/>
                  </a:ext>
                </a:extLst>
              </p:cNvPr>
              <p:cNvSpPr>
                <a:spLocks noChangeArrowheads="1"/>
              </p:cNvSpPr>
              <p:nvPr/>
            </p:nvSpPr>
            <p:spPr bwMode="auto">
              <a:xfrm>
                <a:off x="2343" y="151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706" name="Rectangle 202">
                <a:extLst>
                  <a:ext uri="{FF2B5EF4-FFF2-40B4-BE49-F238E27FC236}">
                    <a16:creationId xmlns:a16="http://schemas.microsoft.com/office/drawing/2014/main" id="{DE42EB17-79F7-DB1A-45DA-528DE2650F6A}"/>
                  </a:ext>
                </a:extLst>
              </p:cNvPr>
              <p:cNvSpPr>
                <a:spLocks noChangeArrowheads="1"/>
              </p:cNvSpPr>
              <p:nvPr/>
            </p:nvSpPr>
            <p:spPr bwMode="auto">
              <a:xfrm>
                <a:off x="2776" y="1515"/>
                <a:ext cx="10"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33707" name="Rectangle 203">
                <a:extLst>
                  <a:ext uri="{FF2B5EF4-FFF2-40B4-BE49-F238E27FC236}">
                    <a16:creationId xmlns:a16="http://schemas.microsoft.com/office/drawing/2014/main" id="{87CB4A04-0527-C271-1994-9E3E65F9A3A3}"/>
                  </a:ext>
                </a:extLst>
              </p:cNvPr>
              <p:cNvSpPr>
                <a:spLocks noChangeArrowheads="1"/>
              </p:cNvSpPr>
              <p:nvPr/>
            </p:nvSpPr>
            <p:spPr bwMode="auto">
              <a:xfrm>
                <a:off x="1334" y="15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8" name="Rectangle 204">
                <a:extLst>
                  <a:ext uri="{FF2B5EF4-FFF2-40B4-BE49-F238E27FC236}">
                    <a16:creationId xmlns:a16="http://schemas.microsoft.com/office/drawing/2014/main" id="{393E9E50-7469-B2CB-499D-B24257AED773}"/>
                  </a:ext>
                </a:extLst>
              </p:cNvPr>
              <p:cNvSpPr>
                <a:spLocks noChangeArrowheads="1"/>
              </p:cNvSpPr>
              <p:nvPr/>
            </p:nvSpPr>
            <p:spPr bwMode="auto">
              <a:xfrm>
                <a:off x="1340" y="1509"/>
                <a:ext cx="3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9" name="Rectangle 205">
                <a:extLst>
                  <a:ext uri="{FF2B5EF4-FFF2-40B4-BE49-F238E27FC236}">
                    <a16:creationId xmlns:a16="http://schemas.microsoft.com/office/drawing/2014/main" id="{F604FA0A-F2FA-BD47-B607-38BC679AE1AB}"/>
                  </a:ext>
                </a:extLst>
              </p:cNvPr>
              <p:cNvSpPr>
                <a:spLocks noChangeArrowheads="1"/>
              </p:cNvSpPr>
              <p:nvPr/>
            </p:nvSpPr>
            <p:spPr bwMode="auto">
              <a:xfrm>
                <a:off x="1673" y="1509"/>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0" name="Rectangle 206">
                <a:extLst>
                  <a:ext uri="{FF2B5EF4-FFF2-40B4-BE49-F238E27FC236}">
                    <a16:creationId xmlns:a16="http://schemas.microsoft.com/office/drawing/2014/main" id="{99644309-B38B-0AD0-F6A5-E6F30F99210A}"/>
                  </a:ext>
                </a:extLst>
              </p:cNvPr>
              <p:cNvSpPr>
                <a:spLocks noChangeArrowheads="1"/>
              </p:cNvSpPr>
              <p:nvPr/>
            </p:nvSpPr>
            <p:spPr bwMode="auto">
              <a:xfrm>
                <a:off x="1676" y="1509"/>
                <a:ext cx="33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1" name="Rectangle 207">
                <a:extLst>
                  <a:ext uri="{FF2B5EF4-FFF2-40B4-BE49-F238E27FC236}">
                    <a16:creationId xmlns:a16="http://schemas.microsoft.com/office/drawing/2014/main" id="{F7CC3FFC-C429-5518-4D69-F28787769AB3}"/>
                  </a:ext>
                </a:extLst>
              </p:cNvPr>
              <p:cNvSpPr>
                <a:spLocks noChangeArrowheads="1"/>
              </p:cNvSpPr>
              <p:nvPr/>
            </p:nvSpPr>
            <p:spPr bwMode="auto">
              <a:xfrm>
                <a:off x="2015" y="1509"/>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2" name="Rectangle 208">
                <a:extLst>
                  <a:ext uri="{FF2B5EF4-FFF2-40B4-BE49-F238E27FC236}">
                    <a16:creationId xmlns:a16="http://schemas.microsoft.com/office/drawing/2014/main" id="{71626F9F-A1C9-A5FA-1895-F0A9530E1F5B}"/>
                  </a:ext>
                </a:extLst>
              </p:cNvPr>
              <p:cNvSpPr>
                <a:spLocks noChangeArrowheads="1"/>
              </p:cNvSpPr>
              <p:nvPr/>
            </p:nvSpPr>
            <p:spPr bwMode="auto">
              <a:xfrm>
                <a:off x="2018" y="1509"/>
                <a:ext cx="30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3" name="Rectangle 209">
                <a:extLst>
                  <a:ext uri="{FF2B5EF4-FFF2-40B4-BE49-F238E27FC236}">
                    <a16:creationId xmlns:a16="http://schemas.microsoft.com/office/drawing/2014/main" id="{3C3F17F4-0F0C-2B35-9688-51BBF33AE2AE}"/>
                  </a:ext>
                </a:extLst>
              </p:cNvPr>
              <p:cNvSpPr>
                <a:spLocks noChangeArrowheads="1"/>
              </p:cNvSpPr>
              <p:nvPr/>
            </p:nvSpPr>
            <p:spPr bwMode="auto">
              <a:xfrm>
                <a:off x="2319" y="150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3715" name="Rectangle 211">
              <a:extLst>
                <a:ext uri="{FF2B5EF4-FFF2-40B4-BE49-F238E27FC236}">
                  <a16:creationId xmlns:a16="http://schemas.microsoft.com/office/drawing/2014/main" id="{1003ECB6-D2C6-A7E8-AD3D-9518AD64B0FF}"/>
                </a:ext>
              </a:extLst>
            </p:cNvPr>
            <p:cNvSpPr>
              <a:spLocks noChangeArrowheads="1"/>
            </p:cNvSpPr>
            <p:nvPr/>
          </p:nvSpPr>
          <p:spPr bwMode="auto">
            <a:xfrm>
              <a:off x="2319" y="1509"/>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6" name="Rectangle 212">
              <a:extLst>
                <a:ext uri="{FF2B5EF4-FFF2-40B4-BE49-F238E27FC236}">
                  <a16:creationId xmlns:a16="http://schemas.microsoft.com/office/drawing/2014/main" id="{74491859-01F8-CF23-F818-194693495999}"/>
                </a:ext>
              </a:extLst>
            </p:cNvPr>
            <p:cNvSpPr>
              <a:spLocks noChangeArrowheads="1"/>
            </p:cNvSpPr>
            <p:nvPr/>
          </p:nvSpPr>
          <p:spPr bwMode="auto">
            <a:xfrm>
              <a:off x="2324" y="150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7" name="Rectangle 213">
              <a:extLst>
                <a:ext uri="{FF2B5EF4-FFF2-40B4-BE49-F238E27FC236}">
                  <a16:creationId xmlns:a16="http://schemas.microsoft.com/office/drawing/2014/main" id="{1B08A8F4-01BC-4641-B798-5240191B9B2B}"/>
                </a:ext>
              </a:extLst>
            </p:cNvPr>
            <p:cNvSpPr>
              <a:spLocks noChangeArrowheads="1"/>
            </p:cNvSpPr>
            <p:nvPr/>
          </p:nvSpPr>
          <p:spPr bwMode="auto">
            <a:xfrm>
              <a:off x="2330" y="1509"/>
              <a:ext cx="42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8" name="Rectangle 214">
              <a:extLst>
                <a:ext uri="{FF2B5EF4-FFF2-40B4-BE49-F238E27FC236}">
                  <a16:creationId xmlns:a16="http://schemas.microsoft.com/office/drawing/2014/main" id="{408CBA45-97F2-D0F6-4CA3-72C71604D487}"/>
                </a:ext>
              </a:extLst>
            </p:cNvPr>
            <p:cNvSpPr>
              <a:spLocks noChangeArrowheads="1"/>
            </p:cNvSpPr>
            <p:nvPr/>
          </p:nvSpPr>
          <p:spPr bwMode="auto">
            <a:xfrm>
              <a:off x="2751" y="150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9" name="Rectangle 215">
              <a:extLst>
                <a:ext uri="{FF2B5EF4-FFF2-40B4-BE49-F238E27FC236}">
                  <a16:creationId xmlns:a16="http://schemas.microsoft.com/office/drawing/2014/main" id="{F4F48EF8-A1DB-39D7-4B3B-6B86DAF44A43}"/>
                </a:ext>
              </a:extLst>
            </p:cNvPr>
            <p:cNvSpPr>
              <a:spLocks noChangeArrowheads="1"/>
            </p:cNvSpPr>
            <p:nvPr/>
          </p:nvSpPr>
          <p:spPr bwMode="auto">
            <a:xfrm>
              <a:off x="2751" y="1509"/>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0" name="Rectangle 216">
              <a:extLst>
                <a:ext uri="{FF2B5EF4-FFF2-40B4-BE49-F238E27FC236}">
                  <a16:creationId xmlns:a16="http://schemas.microsoft.com/office/drawing/2014/main" id="{D82FAFD1-18E0-8F8E-E1D6-330476F5E97D}"/>
                </a:ext>
              </a:extLst>
            </p:cNvPr>
            <p:cNvSpPr>
              <a:spLocks noChangeArrowheads="1"/>
            </p:cNvSpPr>
            <p:nvPr/>
          </p:nvSpPr>
          <p:spPr bwMode="auto">
            <a:xfrm>
              <a:off x="1334" y="1515"/>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1" name="Rectangle 217">
              <a:extLst>
                <a:ext uri="{FF2B5EF4-FFF2-40B4-BE49-F238E27FC236}">
                  <a16:creationId xmlns:a16="http://schemas.microsoft.com/office/drawing/2014/main" id="{6AF9F9AC-A736-7835-C0CF-443636D6EFED}"/>
                </a:ext>
              </a:extLst>
            </p:cNvPr>
            <p:cNvSpPr>
              <a:spLocks noChangeArrowheads="1"/>
            </p:cNvSpPr>
            <p:nvPr/>
          </p:nvSpPr>
          <p:spPr bwMode="auto">
            <a:xfrm>
              <a:off x="1334" y="162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2" name="Rectangle 218">
              <a:extLst>
                <a:ext uri="{FF2B5EF4-FFF2-40B4-BE49-F238E27FC236}">
                  <a16:creationId xmlns:a16="http://schemas.microsoft.com/office/drawing/2014/main" id="{E40AD7D5-01A0-1485-0EEB-B609AAE8ED99}"/>
                </a:ext>
              </a:extLst>
            </p:cNvPr>
            <p:cNvSpPr>
              <a:spLocks noChangeArrowheads="1"/>
            </p:cNvSpPr>
            <p:nvPr/>
          </p:nvSpPr>
          <p:spPr bwMode="auto">
            <a:xfrm>
              <a:off x="1334" y="162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3" name="Rectangle 219">
              <a:extLst>
                <a:ext uri="{FF2B5EF4-FFF2-40B4-BE49-F238E27FC236}">
                  <a16:creationId xmlns:a16="http://schemas.microsoft.com/office/drawing/2014/main" id="{8B621F68-7DE3-1543-4240-9A6785AD6A85}"/>
                </a:ext>
              </a:extLst>
            </p:cNvPr>
            <p:cNvSpPr>
              <a:spLocks noChangeArrowheads="1"/>
            </p:cNvSpPr>
            <p:nvPr/>
          </p:nvSpPr>
          <p:spPr bwMode="auto">
            <a:xfrm>
              <a:off x="1340" y="1624"/>
              <a:ext cx="33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4" name="Rectangle 220">
              <a:extLst>
                <a:ext uri="{FF2B5EF4-FFF2-40B4-BE49-F238E27FC236}">
                  <a16:creationId xmlns:a16="http://schemas.microsoft.com/office/drawing/2014/main" id="{64BF847F-84A3-ABB1-5715-330258D9A6BA}"/>
                </a:ext>
              </a:extLst>
            </p:cNvPr>
            <p:cNvSpPr>
              <a:spLocks noChangeArrowheads="1"/>
            </p:cNvSpPr>
            <p:nvPr/>
          </p:nvSpPr>
          <p:spPr bwMode="auto">
            <a:xfrm>
              <a:off x="1673" y="151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5" name="Rectangle 221">
              <a:extLst>
                <a:ext uri="{FF2B5EF4-FFF2-40B4-BE49-F238E27FC236}">
                  <a16:creationId xmlns:a16="http://schemas.microsoft.com/office/drawing/2014/main" id="{E5432B3D-8982-26B4-51F3-890BEF8DBF41}"/>
                </a:ext>
              </a:extLst>
            </p:cNvPr>
            <p:cNvSpPr>
              <a:spLocks noChangeArrowheads="1"/>
            </p:cNvSpPr>
            <p:nvPr/>
          </p:nvSpPr>
          <p:spPr bwMode="auto">
            <a:xfrm>
              <a:off x="1673" y="162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6" name="Rectangle 222">
              <a:extLst>
                <a:ext uri="{FF2B5EF4-FFF2-40B4-BE49-F238E27FC236}">
                  <a16:creationId xmlns:a16="http://schemas.microsoft.com/office/drawing/2014/main" id="{88384796-0173-0F82-DB69-67D6FD74662D}"/>
                </a:ext>
              </a:extLst>
            </p:cNvPr>
            <p:cNvSpPr>
              <a:spLocks noChangeArrowheads="1"/>
            </p:cNvSpPr>
            <p:nvPr/>
          </p:nvSpPr>
          <p:spPr bwMode="auto">
            <a:xfrm>
              <a:off x="1679" y="1624"/>
              <a:ext cx="33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7" name="Rectangle 223">
              <a:extLst>
                <a:ext uri="{FF2B5EF4-FFF2-40B4-BE49-F238E27FC236}">
                  <a16:creationId xmlns:a16="http://schemas.microsoft.com/office/drawing/2014/main" id="{5EA07CB5-1C01-4CCD-323A-2409DF8AD4A1}"/>
                </a:ext>
              </a:extLst>
            </p:cNvPr>
            <p:cNvSpPr>
              <a:spLocks noChangeArrowheads="1"/>
            </p:cNvSpPr>
            <p:nvPr/>
          </p:nvSpPr>
          <p:spPr bwMode="auto">
            <a:xfrm>
              <a:off x="2015" y="1515"/>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8" name="Rectangle 224">
              <a:extLst>
                <a:ext uri="{FF2B5EF4-FFF2-40B4-BE49-F238E27FC236}">
                  <a16:creationId xmlns:a16="http://schemas.microsoft.com/office/drawing/2014/main" id="{3067DFC6-829E-4DCA-EC66-14573E4C2A4F}"/>
                </a:ext>
              </a:extLst>
            </p:cNvPr>
            <p:cNvSpPr>
              <a:spLocks noChangeArrowheads="1"/>
            </p:cNvSpPr>
            <p:nvPr/>
          </p:nvSpPr>
          <p:spPr bwMode="auto">
            <a:xfrm>
              <a:off x="2015" y="162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29" name="Rectangle 225">
              <a:extLst>
                <a:ext uri="{FF2B5EF4-FFF2-40B4-BE49-F238E27FC236}">
                  <a16:creationId xmlns:a16="http://schemas.microsoft.com/office/drawing/2014/main" id="{2A9D6124-3A03-64B6-4F2C-A93FA996D03D}"/>
                </a:ext>
              </a:extLst>
            </p:cNvPr>
            <p:cNvSpPr>
              <a:spLocks noChangeArrowheads="1"/>
            </p:cNvSpPr>
            <p:nvPr/>
          </p:nvSpPr>
          <p:spPr bwMode="auto">
            <a:xfrm>
              <a:off x="2021" y="1624"/>
              <a:ext cx="29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30" name="Rectangle 226">
              <a:extLst>
                <a:ext uri="{FF2B5EF4-FFF2-40B4-BE49-F238E27FC236}">
                  <a16:creationId xmlns:a16="http://schemas.microsoft.com/office/drawing/2014/main" id="{821C6BA9-9716-22C1-7F8B-5E936B5F09E0}"/>
                </a:ext>
              </a:extLst>
            </p:cNvPr>
            <p:cNvSpPr>
              <a:spLocks noChangeArrowheads="1"/>
            </p:cNvSpPr>
            <p:nvPr/>
          </p:nvSpPr>
          <p:spPr bwMode="auto">
            <a:xfrm>
              <a:off x="2319" y="1515"/>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31" name="Rectangle 227">
              <a:extLst>
                <a:ext uri="{FF2B5EF4-FFF2-40B4-BE49-F238E27FC236}">
                  <a16:creationId xmlns:a16="http://schemas.microsoft.com/office/drawing/2014/main" id="{892CBCBB-FAF1-A04F-9D9F-D7490AEFEA0B}"/>
                </a:ext>
              </a:extLst>
            </p:cNvPr>
            <p:cNvSpPr>
              <a:spLocks noChangeArrowheads="1"/>
            </p:cNvSpPr>
            <p:nvPr/>
          </p:nvSpPr>
          <p:spPr bwMode="auto">
            <a:xfrm>
              <a:off x="2319" y="162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32" name="Rectangle 228">
              <a:extLst>
                <a:ext uri="{FF2B5EF4-FFF2-40B4-BE49-F238E27FC236}">
                  <a16:creationId xmlns:a16="http://schemas.microsoft.com/office/drawing/2014/main" id="{E4C1D8C8-0423-E586-6092-CC99D69D36CF}"/>
                </a:ext>
              </a:extLst>
            </p:cNvPr>
            <p:cNvSpPr>
              <a:spLocks noChangeArrowheads="1"/>
            </p:cNvSpPr>
            <p:nvPr/>
          </p:nvSpPr>
          <p:spPr bwMode="auto">
            <a:xfrm>
              <a:off x="2319" y="1624"/>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3735" name="Text Box 231">
            <a:extLst>
              <a:ext uri="{FF2B5EF4-FFF2-40B4-BE49-F238E27FC236}">
                <a16:creationId xmlns:a16="http://schemas.microsoft.com/office/drawing/2014/main" id="{50EFA17D-65AA-7CBB-7A64-F17EF302321D}"/>
              </a:ext>
            </a:extLst>
          </p:cNvPr>
          <p:cNvSpPr txBox="1">
            <a:spLocks noChangeArrowheads="1"/>
          </p:cNvSpPr>
          <p:nvPr/>
        </p:nvSpPr>
        <p:spPr bwMode="auto">
          <a:xfrm>
            <a:off x="70104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10.3-16</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80" name="Rectangle 4">
            <a:extLst>
              <a:ext uri="{FF2B5EF4-FFF2-40B4-BE49-F238E27FC236}">
                <a16:creationId xmlns:a16="http://schemas.microsoft.com/office/drawing/2014/main" id="{B53A4CBD-87C2-F1A0-7424-346B7CC2D8FD}"/>
              </a:ext>
            </a:extLst>
          </p:cNvPr>
          <p:cNvSpPr>
            <a:spLocks noGrp="1" noChangeArrowheads="1"/>
          </p:cNvSpPr>
          <p:nvPr>
            <p:ph type="title"/>
          </p:nvPr>
        </p:nvSpPr>
        <p:spPr/>
        <p:txBody>
          <a:bodyPr/>
          <a:lstStyle/>
          <a:p>
            <a:r>
              <a:rPr lang="en-US" altLang="en-US"/>
              <a:t>Two-Way ANOVA With Repetition</a:t>
            </a:r>
          </a:p>
        </p:txBody>
      </p:sp>
      <p:sp>
        <p:nvSpPr>
          <p:cNvPr id="536583" name="Text Box 7">
            <a:extLst>
              <a:ext uri="{FF2B5EF4-FFF2-40B4-BE49-F238E27FC236}">
                <a16:creationId xmlns:a16="http://schemas.microsoft.com/office/drawing/2014/main" id="{74F0A1E3-BDB8-9CFA-09AD-CB80FD98892B}"/>
              </a:ext>
            </a:extLst>
          </p:cNvPr>
          <p:cNvSpPr txBox="1">
            <a:spLocks noChangeArrowheads="1"/>
          </p:cNvSpPr>
          <p:nvPr/>
        </p:nvSpPr>
        <p:spPr bwMode="auto">
          <a:xfrm>
            <a:off x="304800" y="1676400"/>
            <a:ext cx="1884363" cy="655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3700" b="1" i="1">
                <a:latin typeface="Arial" panose="020B0604020202020204" pitchFamily="34" charset="0"/>
              </a:rPr>
              <a:t>Layout:</a:t>
            </a:r>
          </a:p>
        </p:txBody>
      </p:sp>
      <p:sp>
        <p:nvSpPr>
          <p:cNvPr id="536613" name="Rectangle 37">
            <a:extLst>
              <a:ext uri="{FF2B5EF4-FFF2-40B4-BE49-F238E27FC236}">
                <a16:creationId xmlns:a16="http://schemas.microsoft.com/office/drawing/2014/main" id="{A4B8756A-08D8-CDC6-7B70-CDF980C85CE7}"/>
              </a:ext>
            </a:extLst>
          </p:cNvPr>
          <p:cNvSpPr>
            <a:spLocks noChangeArrowheads="1"/>
          </p:cNvSpPr>
          <p:nvPr/>
        </p:nvSpPr>
        <p:spPr bwMode="auto">
          <a:xfrm>
            <a:off x="2987675" y="3308350"/>
            <a:ext cx="36513"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6" name="Rectangle 40">
            <a:extLst>
              <a:ext uri="{FF2B5EF4-FFF2-40B4-BE49-F238E27FC236}">
                <a16:creationId xmlns:a16="http://schemas.microsoft.com/office/drawing/2014/main" id="{56684ED0-9E87-4397-C26E-9CE92227DF1B}"/>
              </a:ext>
            </a:extLst>
          </p:cNvPr>
          <p:cNvSpPr>
            <a:spLocks noChangeArrowheads="1"/>
          </p:cNvSpPr>
          <p:nvPr/>
        </p:nvSpPr>
        <p:spPr bwMode="auto">
          <a:xfrm>
            <a:off x="3024188" y="3308350"/>
            <a:ext cx="1703387"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7" name="Rectangle 41">
            <a:extLst>
              <a:ext uri="{FF2B5EF4-FFF2-40B4-BE49-F238E27FC236}">
                <a16:creationId xmlns:a16="http://schemas.microsoft.com/office/drawing/2014/main" id="{696A9BE2-4771-60FD-ABB9-A8946D971BBC}"/>
              </a:ext>
            </a:extLst>
          </p:cNvPr>
          <p:cNvSpPr>
            <a:spLocks noChangeArrowheads="1"/>
          </p:cNvSpPr>
          <p:nvPr/>
        </p:nvSpPr>
        <p:spPr bwMode="auto">
          <a:xfrm>
            <a:off x="4748213" y="3308350"/>
            <a:ext cx="20637"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8" name="Rectangle 42">
            <a:extLst>
              <a:ext uri="{FF2B5EF4-FFF2-40B4-BE49-F238E27FC236}">
                <a16:creationId xmlns:a16="http://schemas.microsoft.com/office/drawing/2014/main" id="{20F7B650-1678-D723-27A4-C481AE588FD8}"/>
              </a:ext>
            </a:extLst>
          </p:cNvPr>
          <p:cNvSpPr>
            <a:spLocks noChangeArrowheads="1"/>
          </p:cNvSpPr>
          <p:nvPr/>
        </p:nvSpPr>
        <p:spPr bwMode="auto">
          <a:xfrm>
            <a:off x="4727575" y="3308350"/>
            <a:ext cx="20638"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1" name="Rectangle 45">
            <a:extLst>
              <a:ext uri="{FF2B5EF4-FFF2-40B4-BE49-F238E27FC236}">
                <a16:creationId xmlns:a16="http://schemas.microsoft.com/office/drawing/2014/main" id="{911F6303-EC9A-335E-F9C6-EBFA1D26857B}"/>
              </a:ext>
            </a:extLst>
          </p:cNvPr>
          <p:cNvSpPr>
            <a:spLocks noChangeArrowheads="1"/>
          </p:cNvSpPr>
          <p:nvPr/>
        </p:nvSpPr>
        <p:spPr bwMode="auto">
          <a:xfrm>
            <a:off x="4768850" y="3308350"/>
            <a:ext cx="1735138"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2" name="Rectangle 46">
            <a:extLst>
              <a:ext uri="{FF2B5EF4-FFF2-40B4-BE49-F238E27FC236}">
                <a16:creationId xmlns:a16="http://schemas.microsoft.com/office/drawing/2014/main" id="{8E0F9FCE-3FDF-F951-1EA0-BF9966CFE05D}"/>
              </a:ext>
            </a:extLst>
          </p:cNvPr>
          <p:cNvSpPr>
            <a:spLocks noChangeArrowheads="1"/>
          </p:cNvSpPr>
          <p:nvPr/>
        </p:nvSpPr>
        <p:spPr bwMode="auto">
          <a:xfrm>
            <a:off x="6519863" y="3308350"/>
            <a:ext cx="20637"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3" name="Rectangle 47">
            <a:extLst>
              <a:ext uri="{FF2B5EF4-FFF2-40B4-BE49-F238E27FC236}">
                <a16:creationId xmlns:a16="http://schemas.microsoft.com/office/drawing/2014/main" id="{57B878C3-EC04-9C46-D232-6A1397ACE62D}"/>
              </a:ext>
            </a:extLst>
          </p:cNvPr>
          <p:cNvSpPr>
            <a:spLocks noChangeArrowheads="1"/>
          </p:cNvSpPr>
          <p:nvPr/>
        </p:nvSpPr>
        <p:spPr bwMode="auto">
          <a:xfrm>
            <a:off x="6503988" y="3308350"/>
            <a:ext cx="158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6" name="Rectangle 50">
            <a:extLst>
              <a:ext uri="{FF2B5EF4-FFF2-40B4-BE49-F238E27FC236}">
                <a16:creationId xmlns:a16="http://schemas.microsoft.com/office/drawing/2014/main" id="{8F1ACD04-8DA2-B181-81AE-047ECE154E4F}"/>
              </a:ext>
            </a:extLst>
          </p:cNvPr>
          <p:cNvSpPr>
            <a:spLocks noChangeArrowheads="1"/>
          </p:cNvSpPr>
          <p:nvPr/>
        </p:nvSpPr>
        <p:spPr bwMode="auto">
          <a:xfrm>
            <a:off x="6540500" y="3308350"/>
            <a:ext cx="1724025"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36802" name="Group 226">
            <a:extLst>
              <a:ext uri="{FF2B5EF4-FFF2-40B4-BE49-F238E27FC236}">
                <a16:creationId xmlns:a16="http://schemas.microsoft.com/office/drawing/2014/main" id="{9E4C2B2C-41B5-9C90-8629-F998622560D0}"/>
              </a:ext>
            </a:extLst>
          </p:cNvPr>
          <p:cNvGrpSpPr>
            <a:grpSpLocks/>
          </p:cNvGrpSpPr>
          <p:nvPr/>
        </p:nvGrpSpPr>
        <p:grpSpPr bwMode="auto">
          <a:xfrm>
            <a:off x="711200" y="2757488"/>
            <a:ext cx="7594600" cy="2582862"/>
            <a:chOff x="448" y="1737"/>
            <a:chExt cx="4784" cy="1627"/>
          </a:xfrm>
        </p:grpSpPr>
        <p:sp>
          <p:nvSpPr>
            <p:cNvPr id="536588" name="Rectangle 12">
              <a:extLst>
                <a:ext uri="{FF2B5EF4-FFF2-40B4-BE49-F238E27FC236}">
                  <a16:creationId xmlns:a16="http://schemas.microsoft.com/office/drawing/2014/main" id="{15EF3318-9963-9AC6-9BA5-157357828E11}"/>
                </a:ext>
              </a:extLst>
            </p:cNvPr>
            <p:cNvSpPr>
              <a:spLocks noChangeArrowheads="1"/>
            </p:cNvSpPr>
            <p:nvPr/>
          </p:nvSpPr>
          <p:spPr bwMode="auto">
            <a:xfrm>
              <a:off x="2791" y="1737"/>
              <a:ext cx="140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Spray Pressure</a:t>
              </a:r>
              <a:endParaRPr lang="en-US" altLang="en-US" sz="2500">
                <a:latin typeface="Arial" panose="020B0604020202020204" pitchFamily="34" charset="0"/>
              </a:endParaRPr>
            </a:p>
          </p:txBody>
        </p:sp>
        <p:sp>
          <p:nvSpPr>
            <p:cNvPr id="536590" name="Rectangle 14">
              <a:extLst>
                <a:ext uri="{FF2B5EF4-FFF2-40B4-BE49-F238E27FC236}">
                  <a16:creationId xmlns:a16="http://schemas.microsoft.com/office/drawing/2014/main" id="{FCFA1CBD-15D4-917F-B7C9-D1C44EAF117A}"/>
                </a:ext>
              </a:extLst>
            </p:cNvPr>
            <p:cNvSpPr>
              <a:spLocks noChangeArrowheads="1"/>
            </p:cNvSpPr>
            <p:nvPr/>
          </p:nvSpPr>
          <p:spPr bwMode="auto">
            <a:xfrm>
              <a:off x="3549" y="182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592" name="Rectangle 16">
              <a:extLst>
                <a:ext uri="{FF2B5EF4-FFF2-40B4-BE49-F238E27FC236}">
                  <a16:creationId xmlns:a16="http://schemas.microsoft.com/office/drawing/2014/main" id="{6719199C-1434-3DEF-D0D4-E498A61B1F48}"/>
                </a:ext>
              </a:extLst>
            </p:cNvPr>
            <p:cNvSpPr>
              <a:spLocks noChangeArrowheads="1"/>
            </p:cNvSpPr>
            <p:nvPr/>
          </p:nvSpPr>
          <p:spPr bwMode="auto">
            <a:xfrm>
              <a:off x="1524" y="2090"/>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593" name="Rectangle 17">
              <a:extLst>
                <a:ext uri="{FF2B5EF4-FFF2-40B4-BE49-F238E27FC236}">
                  <a16:creationId xmlns:a16="http://schemas.microsoft.com/office/drawing/2014/main" id="{0C844759-4453-A53E-78F8-C61A115DFC42}"/>
                </a:ext>
              </a:extLst>
            </p:cNvPr>
            <p:cNvSpPr>
              <a:spLocks noChangeArrowheads="1"/>
            </p:cNvSpPr>
            <p:nvPr/>
          </p:nvSpPr>
          <p:spPr bwMode="auto">
            <a:xfrm>
              <a:off x="1882" y="2086"/>
              <a:ext cx="79"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4" name="Rectangle 18">
              <a:extLst>
                <a:ext uri="{FF2B5EF4-FFF2-40B4-BE49-F238E27FC236}">
                  <a16:creationId xmlns:a16="http://schemas.microsoft.com/office/drawing/2014/main" id="{E182C72C-4E06-62C0-4E77-10BBA401C147}"/>
                </a:ext>
              </a:extLst>
            </p:cNvPr>
            <p:cNvSpPr>
              <a:spLocks noChangeArrowheads="1"/>
            </p:cNvSpPr>
            <p:nvPr/>
          </p:nvSpPr>
          <p:spPr bwMode="auto">
            <a:xfrm>
              <a:off x="2892" y="2086"/>
              <a:ext cx="86"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5" name="Rectangle 19">
              <a:extLst>
                <a:ext uri="{FF2B5EF4-FFF2-40B4-BE49-F238E27FC236}">
                  <a16:creationId xmlns:a16="http://schemas.microsoft.com/office/drawing/2014/main" id="{9DFC0BEC-99CC-1C14-60FA-8A93A3BA7C0B}"/>
                </a:ext>
              </a:extLst>
            </p:cNvPr>
            <p:cNvSpPr>
              <a:spLocks noChangeArrowheads="1"/>
            </p:cNvSpPr>
            <p:nvPr/>
          </p:nvSpPr>
          <p:spPr bwMode="auto">
            <a:xfrm>
              <a:off x="1961" y="2086"/>
              <a:ext cx="931"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596" name="Rectangle 20">
              <a:extLst>
                <a:ext uri="{FF2B5EF4-FFF2-40B4-BE49-F238E27FC236}">
                  <a16:creationId xmlns:a16="http://schemas.microsoft.com/office/drawing/2014/main" id="{E4C9F948-6C9E-64E0-53C6-B82BE9CE63F0}"/>
                </a:ext>
              </a:extLst>
            </p:cNvPr>
            <p:cNvSpPr>
              <a:spLocks noChangeArrowheads="1"/>
            </p:cNvSpPr>
            <p:nvPr/>
          </p:nvSpPr>
          <p:spPr bwMode="auto">
            <a:xfrm>
              <a:off x="2313" y="2084"/>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36597" name="Rectangle 21">
              <a:extLst>
                <a:ext uri="{FF2B5EF4-FFF2-40B4-BE49-F238E27FC236}">
                  <a16:creationId xmlns:a16="http://schemas.microsoft.com/office/drawing/2014/main" id="{8713D474-2AAB-1F88-B10D-7F95588725BE}"/>
                </a:ext>
              </a:extLst>
            </p:cNvPr>
            <p:cNvSpPr>
              <a:spLocks noChangeArrowheads="1"/>
            </p:cNvSpPr>
            <p:nvPr/>
          </p:nvSpPr>
          <p:spPr bwMode="auto">
            <a:xfrm>
              <a:off x="2461" y="2174"/>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36598" name="Rectangle 22">
              <a:extLst>
                <a:ext uri="{FF2B5EF4-FFF2-40B4-BE49-F238E27FC236}">
                  <a16:creationId xmlns:a16="http://schemas.microsoft.com/office/drawing/2014/main" id="{9737BAAF-1D9C-DCDC-EE44-16E651D18497}"/>
                </a:ext>
              </a:extLst>
            </p:cNvPr>
            <p:cNvSpPr>
              <a:spLocks noChangeArrowheads="1"/>
            </p:cNvSpPr>
            <p:nvPr/>
          </p:nvSpPr>
          <p:spPr bwMode="auto">
            <a:xfrm>
              <a:off x="2539" y="2084"/>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599" name="Rectangle 23">
              <a:extLst>
                <a:ext uri="{FF2B5EF4-FFF2-40B4-BE49-F238E27FC236}">
                  <a16:creationId xmlns:a16="http://schemas.microsoft.com/office/drawing/2014/main" id="{A56AFE6D-27EB-1993-54E6-267E881D5705}"/>
                </a:ext>
              </a:extLst>
            </p:cNvPr>
            <p:cNvSpPr>
              <a:spLocks noChangeArrowheads="1"/>
            </p:cNvSpPr>
            <p:nvPr/>
          </p:nvSpPr>
          <p:spPr bwMode="auto">
            <a:xfrm>
              <a:off x="2991" y="2086"/>
              <a:ext cx="86"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0" name="Rectangle 24">
              <a:extLst>
                <a:ext uri="{FF2B5EF4-FFF2-40B4-BE49-F238E27FC236}">
                  <a16:creationId xmlns:a16="http://schemas.microsoft.com/office/drawing/2014/main" id="{5ABBEFDD-D209-C6BD-A8C0-3EFB65AEEAD9}"/>
                </a:ext>
              </a:extLst>
            </p:cNvPr>
            <p:cNvSpPr>
              <a:spLocks noChangeArrowheads="1"/>
            </p:cNvSpPr>
            <p:nvPr/>
          </p:nvSpPr>
          <p:spPr bwMode="auto">
            <a:xfrm>
              <a:off x="4008" y="2086"/>
              <a:ext cx="89"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1" name="Rectangle 25">
              <a:extLst>
                <a:ext uri="{FF2B5EF4-FFF2-40B4-BE49-F238E27FC236}">
                  <a16:creationId xmlns:a16="http://schemas.microsoft.com/office/drawing/2014/main" id="{B1172783-D1EC-926E-B296-DA9E1387AF9D}"/>
                </a:ext>
              </a:extLst>
            </p:cNvPr>
            <p:cNvSpPr>
              <a:spLocks noChangeArrowheads="1"/>
            </p:cNvSpPr>
            <p:nvPr/>
          </p:nvSpPr>
          <p:spPr bwMode="auto">
            <a:xfrm>
              <a:off x="3077" y="2086"/>
              <a:ext cx="931"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2" name="Rectangle 26">
              <a:extLst>
                <a:ext uri="{FF2B5EF4-FFF2-40B4-BE49-F238E27FC236}">
                  <a16:creationId xmlns:a16="http://schemas.microsoft.com/office/drawing/2014/main" id="{0389C03B-5A23-0ED3-F21C-3BBAD6C11E9C}"/>
                </a:ext>
              </a:extLst>
            </p:cNvPr>
            <p:cNvSpPr>
              <a:spLocks noChangeArrowheads="1"/>
            </p:cNvSpPr>
            <p:nvPr/>
          </p:nvSpPr>
          <p:spPr bwMode="auto">
            <a:xfrm>
              <a:off x="3431" y="2084"/>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36603" name="Rectangle 27">
              <a:extLst>
                <a:ext uri="{FF2B5EF4-FFF2-40B4-BE49-F238E27FC236}">
                  <a16:creationId xmlns:a16="http://schemas.microsoft.com/office/drawing/2014/main" id="{D2514382-6C70-E6BB-9A90-A495B2FD40FF}"/>
                </a:ext>
              </a:extLst>
            </p:cNvPr>
            <p:cNvSpPr>
              <a:spLocks noChangeArrowheads="1"/>
            </p:cNvSpPr>
            <p:nvPr/>
          </p:nvSpPr>
          <p:spPr bwMode="auto">
            <a:xfrm>
              <a:off x="3579" y="2174"/>
              <a:ext cx="72"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36604" name="Rectangle 28">
              <a:extLst>
                <a:ext uri="{FF2B5EF4-FFF2-40B4-BE49-F238E27FC236}">
                  <a16:creationId xmlns:a16="http://schemas.microsoft.com/office/drawing/2014/main" id="{2B6F6B8F-C10C-E424-71D4-943DBE29668C}"/>
                </a:ext>
              </a:extLst>
            </p:cNvPr>
            <p:cNvSpPr>
              <a:spLocks noChangeArrowheads="1"/>
            </p:cNvSpPr>
            <p:nvPr/>
          </p:nvSpPr>
          <p:spPr bwMode="auto">
            <a:xfrm>
              <a:off x="3655" y="2084"/>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05" name="Rectangle 29">
              <a:extLst>
                <a:ext uri="{FF2B5EF4-FFF2-40B4-BE49-F238E27FC236}">
                  <a16:creationId xmlns:a16="http://schemas.microsoft.com/office/drawing/2014/main" id="{05AC7287-C0A3-3128-0405-00531211E095}"/>
                </a:ext>
              </a:extLst>
            </p:cNvPr>
            <p:cNvSpPr>
              <a:spLocks noChangeArrowheads="1"/>
            </p:cNvSpPr>
            <p:nvPr/>
          </p:nvSpPr>
          <p:spPr bwMode="auto">
            <a:xfrm>
              <a:off x="4107" y="2086"/>
              <a:ext cx="89"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6" name="Rectangle 30">
              <a:extLst>
                <a:ext uri="{FF2B5EF4-FFF2-40B4-BE49-F238E27FC236}">
                  <a16:creationId xmlns:a16="http://schemas.microsoft.com/office/drawing/2014/main" id="{9D0DE37C-BED1-219E-0768-AE71A963FE44}"/>
                </a:ext>
              </a:extLst>
            </p:cNvPr>
            <p:cNvSpPr>
              <a:spLocks noChangeArrowheads="1"/>
            </p:cNvSpPr>
            <p:nvPr/>
          </p:nvSpPr>
          <p:spPr bwMode="auto">
            <a:xfrm>
              <a:off x="5126" y="2086"/>
              <a:ext cx="80"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7" name="Rectangle 31">
              <a:extLst>
                <a:ext uri="{FF2B5EF4-FFF2-40B4-BE49-F238E27FC236}">
                  <a16:creationId xmlns:a16="http://schemas.microsoft.com/office/drawing/2014/main" id="{6EFABA39-9BAC-F3DF-F446-135D217D925E}"/>
                </a:ext>
              </a:extLst>
            </p:cNvPr>
            <p:cNvSpPr>
              <a:spLocks noChangeArrowheads="1"/>
            </p:cNvSpPr>
            <p:nvPr/>
          </p:nvSpPr>
          <p:spPr bwMode="auto">
            <a:xfrm>
              <a:off x="4196" y="2086"/>
              <a:ext cx="930"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08" name="Rectangle 32">
              <a:extLst>
                <a:ext uri="{FF2B5EF4-FFF2-40B4-BE49-F238E27FC236}">
                  <a16:creationId xmlns:a16="http://schemas.microsoft.com/office/drawing/2014/main" id="{DC2A6830-5BBF-407D-66A3-59BF736F6B8A}"/>
                </a:ext>
              </a:extLst>
            </p:cNvPr>
            <p:cNvSpPr>
              <a:spLocks noChangeArrowheads="1"/>
            </p:cNvSpPr>
            <p:nvPr/>
          </p:nvSpPr>
          <p:spPr bwMode="auto">
            <a:xfrm>
              <a:off x="4547" y="2084"/>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36609" name="Rectangle 33">
              <a:extLst>
                <a:ext uri="{FF2B5EF4-FFF2-40B4-BE49-F238E27FC236}">
                  <a16:creationId xmlns:a16="http://schemas.microsoft.com/office/drawing/2014/main" id="{9770D282-E9AA-DDE6-4B27-DB4151A9EE9C}"/>
                </a:ext>
              </a:extLst>
            </p:cNvPr>
            <p:cNvSpPr>
              <a:spLocks noChangeArrowheads="1"/>
            </p:cNvSpPr>
            <p:nvPr/>
          </p:nvSpPr>
          <p:spPr bwMode="auto">
            <a:xfrm>
              <a:off x="4696" y="2174"/>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a:t>
              </a:r>
              <a:endParaRPr lang="en-US" altLang="en-US" sz="2500">
                <a:latin typeface="Arial" panose="020B0604020202020204" pitchFamily="34" charset="0"/>
              </a:endParaRPr>
            </a:p>
          </p:txBody>
        </p:sp>
        <p:sp>
          <p:nvSpPr>
            <p:cNvPr id="536610" name="Rectangle 34">
              <a:extLst>
                <a:ext uri="{FF2B5EF4-FFF2-40B4-BE49-F238E27FC236}">
                  <a16:creationId xmlns:a16="http://schemas.microsoft.com/office/drawing/2014/main" id="{A60D6F4D-6055-E32F-2626-7855206E41F8}"/>
                </a:ext>
              </a:extLst>
            </p:cNvPr>
            <p:cNvSpPr>
              <a:spLocks noChangeArrowheads="1"/>
            </p:cNvSpPr>
            <p:nvPr/>
          </p:nvSpPr>
          <p:spPr bwMode="auto">
            <a:xfrm>
              <a:off x="4773" y="2084"/>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11" name="Rectangle 35">
              <a:extLst>
                <a:ext uri="{FF2B5EF4-FFF2-40B4-BE49-F238E27FC236}">
                  <a16:creationId xmlns:a16="http://schemas.microsoft.com/office/drawing/2014/main" id="{C746088C-1EBC-EA13-28BA-D033D1221C83}"/>
                </a:ext>
              </a:extLst>
            </p:cNvPr>
            <p:cNvSpPr>
              <a:spLocks noChangeArrowheads="1"/>
            </p:cNvSpPr>
            <p:nvPr/>
          </p:nvSpPr>
          <p:spPr bwMode="auto">
            <a:xfrm>
              <a:off x="1856" y="206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2" name="Rectangle 36">
              <a:extLst>
                <a:ext uri="{FF2B5EF4-FFF2-40B4-BE49-F238E27FC236}">
                  <a16:creationId xmlns:a16="http://schemas.microsoft.com/office/drawing/2014/main" id="{F288CC06-93A7-C30A-A33D-C134480A7346}"/>
                </a:ext>
              </a:extLst>
            </p:cNvPr>
            <p:cNvSpPr>
              <a:spLocks noChangeArrowheads="1"/>
            </p:cNvSpPr>
            <p:nvPr/>
          </p:nvSpPr>
          <p:spPr bwMode="auto">
            <a:xfrm>
              <a:off x="1856" y="206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4" name="Rectangle 38">
              <a:extLst>
                <a:ext uri="{FF2B5EF4-FFF2-40B4-BE49-F238E27FC236}">
                  <a16:creationId xmlns:a16="http://schemas.microsoft.com/office/drawing/2014/main" id="{D7C8CA96-7890-09EE-B82A-E6A1752F7ECC}"/>
                </a:ext>
              </a:extLst>
            </p:cNvPr>
            <p:cNvSpPr>
              <a:spLocks noChangeArrowheads="1"/>
            </p:cNvSpPr>
            <p:nvPr/>
          </p:nvSpPr>
          <p:spPr bwMode="auto">
            <a:xfrm>
              <a:off x="1882" y="206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5" name="Rectangle 39">
              <a:extLst>
                <a:ext uri="{FF2B5EF4-FFF2-40B4-BE49-F238E27FC236}">
                  <a16:creationId xmlns:a16="http://schemas.microsoft.com/office/drawing/2014/main" id="{337E4939-7E4A-9950-A6E0-B33422033DAE}"/>
                </a:ext>
              </a:extLst>
            </p:cNvPr>
            <p:cNvSpPr>
              <a:spLocks noChangeArrowheads="1"/>
            </p:cNvSpPr>
            <p:nvPr/>
          </p:nvSpPr>
          <p:spPr bwMode="auto">
            <a:xfrm>
              <a:off x="1905" y="2060"/>
              <a:ext cx="107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19" name="Rectangle 43">
              <a:extLst>
                <a:ext uri="{FF2B5EF4-FFF2-40B4-BE49-F238E27FC236}">
                  <a16:creationId xmlns:a16="http://schemas.microsoft.com/office/drawing/2014/main" id="{8124E3B5-B413-FBB4-A0B6-B3CA6A8264FF}"/>
                </a:ext>
              </a:extLst>
            </p:cNvPr>
            <p:cNvSpPr>
              <a:spLocks noChangeArrowheads="1"/>
            </p:cNvSpPr>
            <p:nvPr/>
          </p:nvSpPr>
          <p:spPr bwMode="auto">
            <a:xfrm>
              <a:off x="2978" y="206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0" name="Rectangle 44">
              <a:extLst>
                <a:ext uri="{FF2B5EF4-FFF2-40B4-BE49-F238E27FC236}">
                  <a16:creationId xmlns:a16="http://schemas.microsoft.com/office/drawing/2014/main" id="{DFF14E2E-4575-CF89-280E-8E5301F044FB}"/>
                </a:ext>
              </a:extLst>
            </p:cNvPr>
            <p:cNvSpPr>
              <a:spLocks noChangeArrowheads="1"/>
            </p:cNvSpPr>
            <p:nvPr/>
          </p:nvSpPr>
          <p:spPr bwMode="auto">
            <a:xfrm>
              <a:off x="3004" y="2060"/>
              <a:ext cx="109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4" name="Rectangle 48">
              <a:extLst>
                <a:ext uri="{FF2B5EF4-FFF2-40B4-BE49-F238E27FC236}">
                  <a16:creationId xmlns:a16="http://schemas.microsoft.com/office/drawing/2014/main" id="{E9B9C9AB-534E-D339-0B53-E2E70EE80909}"/>
                </a:ext>
              </a:extLst>
            </p:cNvPr>
            <p:cNvSpPr>
              <a:spLocks noChangeArrowheads="1"/>
            </p:cNvSpPr>
            <p:nvPr/>
          </p:nvSpPr>
          <p:spPr bwMode="auto">
            <a:xfrm>
              <a:off x="4097" y="206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5" name="Rectangle 49">
              <a:extLst>
                <a:ext uri="{FF2B5EF4-FFF2-40B4-BE49-F238E27FC236}">
                  <a16:creationId xmlns:a16="http://schemas.microsoft.com/office/drawing/2014/main" id="{67E6456A-63DC-05DC-13B6-2F324A40540C}"/>
                </a:ext>
              </a:extLst>
            </p:cNvPr>
            <p:cNvSpPr>
              <a:spLocks noChangeArrowheads="1"/>
            </p:cNvSpPr>
            <p:nvPr/>
          </p:nvSpPr>
          <p:spPr bwMode="auto">
            <a:xfrm>
              <a:off x="4120" y="2060"/>
              <a:ext cx="108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7" name="Rectangle 51">
              <a:extLst>
                <a:ext uri="{FF2B5EF4-FFF2-40B4-BE49-F238E27FC236}">
                  <a16:creationId xmlns:a16="http://schemas.microsoft.com/office/drawing/2014/main" id="{47579460-ABA3-622F-7F1D-2ED25DEDA8B8}"/>
                </a:ext>
              </a:extLst>
            </p:cNvPr>
            <p:cNvSpPr>
              <a:spLocks noChangeArrowheads="1"/>
            </p:cNvSpPr>
            <p:nvPr/>
          </p:nvSpPr>
          <p:spPr bwMode="auto">
            <a:xfrm>
              <a:off x="5206" y="2060"/>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8" name="Rectangle 52">
              <a:extLst>
                <a:ext uri="{FF2B5EF4-FFF2-40B4-BE49-F238E27FC236}">
                  <a16:creationId xmlns:a16="http://schemas.microsoft.com/office/drawing/2014/main" id="{AFD63EC2-B71B-2E7A-A45F-89107013D07E}"/>
                </a:ext>
              </a:extLst>
            </p:cNvPr>
            <p:cNvSpPr>
              <a:spLocks noChangeArrowheads="1"/>
            </p:cNvSpPr>
            <p:nvPr/>
          </p:nvSpPr>
          <p:spPr bwMode="auto">
            <a:xfrm>
              <a:off x="5206" y="206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29" name="Rectangle 53">
              <a:extLst>
                <a:ext uri="{FF2B5EF4-FFF2-40B4-BE49-F238E27FC236}">
                  <a16:creationId xmlns:a16="http://schemas.microsoft.com/office/drawing/2014/main" id="{32AA4AFD-8164-27F9-3A20-CF3BFA683F5A}"/>
                </a:ext>
              </a:extLst>
            </p:cNvPr>
            <p:cNvSpPr>
              <a:spLocks noChangeArrowheads="1"/>
            </p:cNvSpPr>
            <p:nvPr/>
          </p:nvSpPr>
          <p:spPr bwMode="auto">
            <a:xfrm>
              <a:off x="1856" y="2086"/>
              <a:ext cx="26"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0" name="Rectangle 54">
              <a:extLst>
                <a:ext uri="{FF2B5EF4-FFF2-40B4-BE49-F238E27FC236}">
                  <a16:creationId xmlns:a16="http://schemas.microsoft.com/office/drawing/2014/main" id="{7073C11C-EF93-1F6B-D962-1204C60E4812}"/>
                </a:ext>
              </a:extLst>
            </p:cNvPr>
            <p:cNvSpPr>
              <a:spLocks noChangeArrowheads="1"/>
            </p:cNvSpPr>
            <p:nvPr/>
          </p:nvSpPr>
          <p:spPr bwMode="auto">
            <a:xfrm>
              <a:off x="2978" y="2086"/>
              <a:ext cx="13"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1" name="Rectangle 55">
              <a:extLst>
                <a:ext uri="{FF2B5EF4-FFF2-40B4-BE49-F238E27FC236}">
                  <a16:creationId xmlns:a16="http://schemas.microsoft.com/office/drawing/2014/main" id="{8C55616F-B5AE-7AFA-9739-874B087499D2}"/>
                </a:ext>
              </a:extLst>
            </p:cNvPr>
            <p:cNvSpPr>
              <a:spLocks noChangeArrowheads="1"/>
            </p:cNvSpPr>
            <p:nvPr/>
          </p:nvSpPr>
          <p:spPr bwMode="auto">
            <a:xfrm>
              <a:off x="4097" y="2086"/>
              <a:ext cx="10"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2" name="Rectangle 56">
              <a:extLst>
                <a:ext uri="{FF2B5EF4-FFF2-40B4-BE49-F238E27FC236}">
                  <a16:creationId xmlns:a16="http://schemas.microsoft.com/office/drawing/2014/main" id="{590D0854-3CC3-9ADC-A1B3-6EBF043474DA}"/>
                </a:ext>
              </a:extLst>
            </p:cNvPr>
            <p:cNvSpPr>
              <a:spLocks noChangeArrowheads="1"/>
            </p:cNvSpPr>
            <p:nvPr/>
          </p:nvSpPr>
          <p:spPr bwMode="auto">
            <a:xfrm>
              <a:off x="5206" y="2086"/>
              <a:ext cx="26"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4" name="Rectangle 58">
              <a:extLst>
                <a:ext uri="{FF2B5EF4-FFF2-40B4-BE49-F238E27FC236}">
                  <a16:creationId xmlns:a16="http://schemas.microsoft.com/office/drawing/2014/main" id="{B5C9A6B9-9B8D-63C7-5E45-6684174D7079}"/>
                </a:ext>
              </a:extLst>
            </p:cNvPr>
            <p:cNvSpPr>
              <a:spLocks noChangeArrowheads="1"/>
            </p:cNvSpPr>
            <p:nvPr/>
          </p:nvSpPr>
          <p:spPr bwMode="auto">
            <a:xfrm>
              <a:off x="1192" y="2349"/>
              <a:ext cx="80"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5" name="Rectangle 59">
              <a:extLst>
                <a:ext uri="{FF2B5EF4-FFF2-40B4-BE49-F238E27FC236}">
                  <a16:creationId xmlns:a16="http://schemas.microsoft.com/office/drawing/2014/main" id="{96E6574C-2D45-9E47-5EBD-98B6F9BCED01}"/>
                </a:ext>
              </a:extLst>
            </p:cNvPr>
            <p:cNvSpPr>
              <a:spLocks noChangeArrowheads="1"/>
            </p:cNvSpPr>
            <p:nvPr/>
          </p:nvSpPr>
          <p:spPr bwMode="auto">
            <a:xfrm>
              <a:off x="1778" y="2349"/>
              <a:ext cx="84"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6" name="Rectangle 60">
              <a:extLst>
                <a:ext uri="{FF2B5EF4-FFF2-40B4-BE49-F238E27FC236}">
                  <a16:creationId xmlns:a16="http://schemas.microsoft.com/office/drawing/2014/main" id="{C56CEAD7-14D5-A5BD-3A16-8022FFCCBEC2}"/>
                </a:ext>
              </a:extLst>
            </p:cNvPr>
            <p:cNvSpPr>
              <a:spLocks noChangeArrowheads="1"/>
            </p:cNvSpPr>
            <p:nvPr/>
          </p:nvSpPr>
          <p:spPr bwMode="auto">
            <a:xfrm>
              <a:off x="1272" y="2349"/>
              <a:ext cx="506" cy="2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37" name="Rectangle 61">
              <a:extLst>
                <a:ext uri="{FF2B5EF4-FFF2-40B4-BE49-F238E27FC236}">
                  <a16:creationId xmlns:a16="http://schemas.microsoft.com/office/drawing/2014/main" id="{45F8E2FB-1388-334C-F1FB-433C5531D9F7}"/>
                </a:ext>
              </a:extLst>
            </p:cNvPr>
            <p:cNvSpPr>
              <a:spLocks noChangeArrowheads="1"/>
            </p:cNvSpPr>
            <p:nvPr/>
          </p:nvSpPr>
          <p:spPr bwMode="auto">
            <a:xfrm>
              <a:off x="1414" y="2347"/>
              <a:ext cx="13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36638" name="Rectangle 62">
              <a:extLst>
                <a:ext uri="{FF2B5EF4-FFF2-40B4-BE49-F238E27FC236}">
                  <a16:creationId xmlns:a16="http://schemas.microsoft.com/office/drawing/2014/main" id="{86D6796B-0399-04DC-161C-A69BFA046393}"/>
                </a:ext>
              </a:extLst>
            </p:cNvPr>
            <p:cNvSpPr>
              <a:spLocks noChangeArrowheads="1"/>
            </p:cNvSpPr>
            <p:nvPr/>
          </p:nvSpPr>
          <p:spPr bwMode="auto">
            <a:xfrm>
              <a:off x="1559" y="2437"/>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36639" name="Rectangle 63">
              <a:extLst>
                <a:ext uri="{FF2B5EF4-FFF2-40B4-BE49-F238E27FC236}">
                  <a16:creationId xmlns:a16="http://schemas.microsoft.com/office/drawing/2014/main" id="{4EBFF7E5-581F-1AB5-4EF5-EBAB11DAA6C0}"/>
                </a:ext>
              </a:extLst>
            </p:cNvPr>
            <p:cNvSpPr>
              <a:spLocks noChangeArrowheads="1"/>
            </p:cNvSpPr>
            <p:nvPr/>
          </p:nvSpPr>
          <p:spPr bwMode="auto">
            <a:xfrm>
              <a:off x="1636" y="2347"/>
              <a:ext cx="5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40" name="Rectangle 64">
              <a:extLst>
                <a:ext uri="{FF2B5EF4-FFF2-40B4-BE49-F238E27FC236}">
                  <a16:creationId xmlns:a16="http://schemas.microsoft.com/office/drawing/2014/main" id="{7CE83916-AA3A-3736-E906-CF4562401A8E}"/>
                </a:ext>
              </a:extLst>
            </p:cNvPr>
            <p:cNvSpPr>
              <a:spLocks noChangeArrowheads="1"/>
            </p:cNvSpPr>
            <p:nvPr/>
          </p:nvSpPr>
          <p:spPr bwMode="auto">
            <a:xfrm>
              <a:off x="2002" y="235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41" name="Rectangle 65">
              <a:extLst>
                <a:ext uri="{FF2B5EF4-FFF2-40B4-BE49-F238E27FC236}">
                  <a16:creationId xmlns:a16="http://schemas.microsoft.com/office/drawing/2014/main" id="{CF579541-B7C5-46F0-286B-3E1EAC38CC08}"/>
                </a:ext>
              </a:extLst>
            </p:cNvPr>
            <p:cNvSpPr>
              <a:spLocks noChangeArrowheads="1"/>
            </p:cNvSpPr>
            <p:nvPr/>
          </p:nvSpPr>
          <p:spPr bwMode="auto">
            <a:xfrm>
              <a:off x="2140" y="24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111</a:t>
              </a:r>
              <a:endParaRPr lang="en-US" altLang="en-US" sz="2500">
                <a:latin typeface="Arial" panose="020B0604020202020204" pitchFamily="34" charset="0"/>
              </a:endParaRPr>
            </a:p>
          </p:txBody>
        </p:sp>
        <p:sp>
          <p:nvSpPr>
            <p:cNvPr id="536642" name="Rectangle 66">
              <a:extLst>
                <a:ext uri="{FF2B5EF4-FFF2-40B4-BE49-F238E27FC236}">
                  <a16:creationId xmlns:a16="http://schemas.microsoft.com/office/drawing/2014/main" id="{E91A732D-80D6-2E96-65B1-04AF12FEF377}"/>
                </a:ext>
              </a:extLst>
            </p:cNvPr>
            <p:cNvSpPr>
              <a:spLocks noChangeArrowheads="1"/>
            </p:cNvSpPr>
            <p:nvPr/>
          </p:nvSpPr>
          <p:spPr bwMode="auto">
            <a:xfrm>
              <a:off x="2369" y="2353"/>
              <a:ext cx="23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43" name="Rectangle 67">
              <a:extLst>
                <a:ext uri="{FF2B5EF4-FFF2-40B4-BE49-F238E27FC236}">
                  <a16:creationId xmlns:a16="http://schemas.microsoft.com/office/drawing/2014/main" id="{FD9FC103-C056-F62E-B9A2-A7F62EFDE161}"/>
                </a:ext>
              </a:extLst>
            </p:cNvPr>
            <p:cNvSpPr>
              <a:spLocks noChangeArrowheads="1"/>
            </p:cNvSpPr>
            <p:nvPr/>
          </p:nvSpPr>
          <p:spPr bwMode="auto">
            <a:xfrm>
              <a:off x="2621" y="24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112</a:t>
              </a:r>
              <a:endParaRPr lang="en-US" altLang="en-US" sz="2500">
                <a:latin typeface="Arial" panose="020B0604020202020204" pitchFamily="34" charset="0"/>
              </a:endParaRPr>
            </a:p>
          </p:txBody>
        </p:sp>
        <p:sp>
          <p:nvSpPr>
            <p:cNvPr id="536644" name="Rectangle 68">
              <a:extLst>
                <a:ext uri="{FF2B5EF4-FFF2-40B4-BE49-F238E27FC236}">
                  <a16:creationId xmlns:a16="http://schemas.microsoft.com/office/drawing/2014/main" id="{51035A07-CC3B-6D00-F95E-3260DB427BEE}"/>
                </a:ext>
              </a:extLst>
            </p:cNvPr>
            <p:cNvSpPr>
              <a:spLocks noChangeArrowheads="1"/>
            </p:cNvSpPr>
            <p:nvPr/>
          </p:nvSpPr>
          <p:spPr bwMode="auto">
            <a:xfrm>
              <a:off x="2851" y="235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45" name="Rectangle 69">
              <a:extLst>
                <a:ext uri="{FF2B5EF4-FFF2-40B4-BE49-F238E27FC236}">
                  <a16:creationId xmlns:a16="http://schemas.microsoft.com/office/drawing/2014/main" id="{75DF2C3F-32EC-7D1D-7A2A-8C6A9CBAFA65}"/>
                </a:ext>
              </a:extLst>
            </p:cNvPr>
            <p:cNvSpPr>
              <a:spLocks noChangeArrowheads="1"/>
            </p:cNvSpPr>
            <p:nvPr/>
          </p:nvSpPr>
          <p:spPr bwMode="auto">
            <a:xfrm>
              <a:off x="3121" y="235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46" name="Rectangle 70">
              <a:extLst>
                <a:ext uri="{FF2B5EF4-FFF2-40B4-BE49-F238E27FC236}">
                  <a16:creationId xmlns:a16="http://schemas.microsoft.com/office/drawing/2014/main" id="{14CC4364-F160-6C96-555B-FD2DF03525E0}"/>
                </a:ext>
              </a:extLst>
            </p:cNvPr>
            <p:cNvSpPr>
              <a:spLocks noChangeArrowheads="1"/>
            </p:cNvSpPr>
            <p:nvPr/>
          </p:nvSpPr>
          <p:spPr bwMode="auto">
            <a:xfrm>
              <a:off x="3256" y="24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121</a:t>
              </a:r>
              <a:endParaRPr lang="en-US" altLang="en-US" sz="2500">
                <a:latin typeface="Arial" panose="020B0604020202020204" pitchFamily="34" charset="0"/>
              </a:endParaRPr>
            </a:p>
          </p:txBody>
        </p:sp>
        <p:sp>
          <p:nvSpPr>
            <p:cNvPr id="536647" name="Rectangle 71">
              <a:extLst>
                <a:ext uri="{FF2B5EF4-FFF2-40B4-BE49-F238E27FC236}">
                  <a16:creationId xmlns:a16="http://schemas.microsoft.com/office/drawing/2014/main" id="{A3FD21CE-516F-2EFD-9BD0-A78EE0891DDE}"/>
                </a:ext>
              </a:extLst>
            </p:cNvPr>
            <p:cNvSpPr>
              <a:spLocks noChangeArrowheads="1"/>
            </p:cNvSpPr>
            <p:nvPr/>
          </p:nvSpPr>
          <p:spPr bwMode="auto">
            <a:xfrm>
              <a:off x="3485" y="2353"/>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48" name="Rectangle 72">
              <a:extLst>
                <a:ext uri="{FF2B5EF4-FFF2-40B4-BE49-F238E27FC236}">
                  <a16:creationId xmlns:a16="http://schemas.microsoft.com/office/drawing/2014/main" id="{3E894447-48BA-3AC3-E560-E1A73D278FE2}"/>
                </a:ext>
              </a:extLst>
            </p:cNvPr>
            <p:cNvSpPr>
              <a:spLocks noChangeArrowheads="1"/>
            </p:cNvSpPr>
            <p:nvPr/>
          </p:nvSpPr>
          <p:spPr bwMode="auto">
            <a:xfrm>
              <a:off x="3739" y="24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122</a:t>
              </a:r>
              <a:endParaRPr lang="en-US" altLang="en-US" sz="2500">
                <a:latin typeface="Arial" panose="020B0604020202020204" pitchFamily="34" charset="0"/>
              </a:endParaRPr>
            </a:p>
          </p:txBody>
        </p:sp>
        <p:sp>
          <p:nvSpPr>
            <p:cNvPr id="536649" name="Rectangle 73">
              <a:extLst>
                <a:ext uri="{FF2B5EF4-FFF2-40B4-BE49-F238E27FC236}">
                  <a16:creationId xmlns:a16="http://schemas.microsoft.com/office/drawing/2014/main" id="{4D25823A-A320-7836-62AD-37D979343A41}"/>
                </a:ext>
              </a:extLst>
            </p:cNvPr>
            <p:cNvSpPr>
              <a:spLocks noChangeArrowheads="1"/>
            </p:cNvSpPr>
            <p:nvPr/>
          </p:nvSpPr>
          <p:spPr bwMode="auto">
            <a:xfrm>
              <a:off x="3967" y="235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50" name="Rectangle 74">
              <a:extLst>
                <a:ext uri="{FF2B5EF4-FFF2-40B4-BE49-F238E27FC236}">
                  <a16:creationId xmlns:a16="http://schemas.microsoft.com/office/drawing/2014/main" id="{CABF5DE9-66F1-324C-9509-C03457DB3E08}"/>
                </a:ext>
              </a:extLst>
            </p:cNvPr>
            <p:cNvSpPr>
              <a:spLocks noChangeArrowheads="1"/>
            </p:cNvSpPr>
            <p:nvPr/>
          </p:nvSpPr>
          <p:spPr bwMode="auto">
            <a:xfrm>
              <a:off x="4237" y="235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51" name="Rectangle 75">
              <a:extLst>
                <a:ext uri="{FF2B5EF4-FFF2-40B4-BE49-F238E27FC236}">
                  <a16:creationId xmlns:a16="http://schemas.microsoft.com/office/drawing/2014/main" id="{A2D91202-0F37-007A-3256-E50385357C7A}"/>
                </a:ext>
              </a:extLst>
            </p:cNvPr>
            <p:cNvSpPr>
              <a:spLocks noChangeArrowheads="1"/>
            </p:cNvSpPr>
            <p:nvPr/>
          </p:nvSpPr>
          <p:spPr bwMode="auto">
            <a:xfrm>
              <a:off x="4372" y="24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131</a:t>
              </a:r>
              <a:endParaRPr lang="en-US" altLang="en-US" sz="2500">
                <a:latin typeface="Arial" panose="020B0604020202020204" pitchFamily="34" charset="0"/>
              </a:endParaRPr>
            </a:p>
          </p:txBody>
        </p:sp>
        <p:sp>
          <p:nvSpPr>
            <p:cNvPr id="536652" name="Rectangle 76">
              <a:extLst>
                <a:ext uri="{FF2B5EF4-FFF2-40B4-BE49-F238E27FC236}">
                  <a16:creationId xmlns:a16="http://schemas.microsoft.com/office/drawing/2014/main" id="{9AF22376-61DC-4AEA-5B3B-1E98B9B1181A}"/>
                </a:ext>
              </a:extLst>
            </p:cNvPr>
            <p:cNvSpPr>
              <a:spLocks noChangeArrowheads="1"/>
            </p:cNvSpPr>
            <p:nvPr/>
          </p:nvSpPr>
          <p:spPr bwMode="auto">
            <a:xfrm>
              <a:off x="4603" y="2353"/>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53" name="Rectangle 77">
              <a:extLst>
                <a:ext uri="{FF2B5EF4-FFF2-40B4-BE49-F238E27FC236}">
                  <a16:creationId xmlns:a16="http://schemas.microsoft.com/office/drawing/2014/main" id="{6F98AEDB-52EB-E395-A575-6904F95CE68D}"/>
                </a:ext>
              </a:extLst>
            </p:cNvPr>
            <p:cNvSpPr>
              <a:spLocks noChangeArrowheads="1"/>
            </p:cNvSpPr>
            <p:nvPr/>
          </p:nvSpPr>
          <p:spPr bwMode="auto">
            <a:xfrm>
              <a:off x="4855" y="24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132</a:t>
              </a:r>
              <a:endParaRPr lang="en-US" altLang="en-US" sz="2500">
                <a:latin typeface="Arial" panose="020B0604020202020204" pitchFamily="34" charset="0"/>
              </a:endParaRPr>
            </a:p>
          </p:txBody>
        </p:sp>
        <p:sp>
          <p:nvSpPr>
            <p:cNvPr id="536654" name="Rectangle 78">
              <a:extLst>
                <a:ext uri="{FF2B5EF4-FFF2-40B4-BE49-F238E27FC236}">
                  <a16:creationId xmlns:a16="http://schemas.microsoft.com/office/drawing/2014/main" id="{F40B4687-A400-7BE0-7BA5-CBAB613199D1}"/>
                </a:ext>
              </a:extLst>
            </p:cNvPr>
            <p:cNvSpPr>
              <a:spLocks noChangeArrowheads="1"/>
            </p:cNvSpPr>
            <p:nvPr/>
          </p:nvSpPr>
          <p:spPr bwMode="auto">
            <a:xfrm>
              <a:off x="5085" y="235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55" name="Rectangle 79">
              <a:extLst>
                <a:ext uri="{FF2B5EF4-FFF2-40B4-BE49-F238E27FC236}">
                  <a16:creationId xmlns:a16="http://schemas.microsoft.com/office/drawing/2014/main" id="{92A23162-FC3E-5542-4E75-50511D35FEF2}"/>
                </a:ext>
              </a:extLst>
            </p:cNvPr>
            <p:cNvSpPr>
              <a:spLocks noChangeArrowheads="1"/>
            </p:cNvSpPr>
            <p:nvPr/>
          </p:nvSpPr>
          <p:spPr bwMode="auto">
            <a:xfrm>
              <a:off x="1166" y="2323"/>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6" name="Rectangle 80">
              <a:extLst>
                <a:ext uri="{FF2B5EF4-FFF2-40B4-BE49-F238E27FC236}">
                  <a16:creationId xmlns:a16="http://schemas.microsoft.com/office/drawing/2014/main" id="{F3500D97-8B01-BC93-2A06-65412015C425}"/>
                </a:ext>
              </a:extLst>
            </p:cNvPr>
            <p:cNvSpPr>
              <a:spLocks noChangeArrowheads="1"/>
            </p:cNvSpPr>
            <p:nvPr/>
          </p:nvSpPr>
          <p:spPr bwMode="auto">
            <a:xfrm>
              <a:off x="1166" y="2323"/>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7" name="Rectangle 81">
              <a:extLst>
                <a:ext uri="{FF2B5EF4-FFF2-40B4-BE49-F238E27FC236}">
                  <a16:creationId xmlns:a16="http://schemas.microsoft.com/office/drawing/2014/main" id="{F129B28C-DF41-9A60-04EB-F105794B25BA}"/>
                </a:ext>
              </a:extLst>
            </p:cNvPr>
            <p:cNvSpPr>
              <a:spLocks noChangeArrowheads="1"/>
            </p:cNvSpPr>
            <p:nvPr/>
          </p:nvSpPr>
          <p:spPr bwMode="auto">
            <a:xfrm>
              <a:off x="1192" y="2347"/>
              <a:ext cx="24" cy="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8" name="Rectangle 82">
              <a:extLst>
                <a:ext uri="{FF2B5EF4-FFF2-40B4-BE49-F238E27FC236}">
                  <a16:creationId xmlns:a16="http://schemas.microsoft.com/office/drawing/2014/main" id="{373F8599-CDC5-CBFA-9EF1-7D7635A3321D}"/>
                </a:ext>
              </a:extLst>
            </p:cNvPr>
            <p:cNvSpPr>
              <a:spLocks noChangeArrowheads="1"/>
            </p:cNvSpPr>
            <p:nvPr/>
          </p:nvSpPr>
          <p:spPr bwMode="auto">
            <a:xfrm>
              <a:off x="1192" y="2323"/>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59" name="Rectangle 83">
              <a:extLst>
                <a:ext uri="{FF2B5EF4-FFF2-40B4-BE49-F238E27FC236}">
                  <a16:creationId xmlns:a16="http://schemas.microsoft.com/office/drawing/2014/main" id="{D55AC62C-7072-93AF-4BA6-67017B9DD668}"/>
                </a:ext>
              </a:extLst>
            </p:cNvPr>
            <p:cNvSpPr>
              <a:spLocks noChangeArrowheads="1"/>
            </p:cNvSpPr>
            <p:nvPr/>
          </p:nvSpPr>
          <p:spPr bwMode="auto">
            <a:xfrm>
              <a:off x="1216" y="2323"/>
              <a:ext cx="640"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0" name="Rectangle 84">
              <a:extLst>
                <a:ext uri="{FF2B5EF4-FFF2-40B4-BE49-F238E27FC236}">
                  <a16:creationId xmlns:a16="http://schemas.microsoft.com/office/drawing/2014/main" id="{CA5B26FB-16D6-0DFC-64FA-09D3645FEC91}"/>
                </a:ext>
              </a:extLst>
            </p:cNvPr>
            <p:cNvSpPr>
              <a:spLocks noChangeArrowheads="1"/>
            </p:cNvSpPr>
            <p:nvPr/>
          </p:nvSpPr>
          <p:spPr bwMode="auto">
            <a:xfrm>
              <a:off x="1216" y="2347"/>
              <a:ext cx="640" cy="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1" name="Rectangle 85">
              <a:extLst>
                <a:ext uri="{FF2B5EF4-FFF2-40B4-BE49-F238E27FC236}">
                  <a16:creationId xmlns:a16="http://schemas.microsoft.com/office/drawing/2014/main" id="{0B2CE57F-631D-AA0B-4CB4-5CEE3FA2E2EC}"/>
                </a:ext>
              </a:extLst>
            </p:cNvPr>
            <p:cNvSpPr>
              <a:spLocks noChangeArrowheads="1"/>
            </p:cNvSpPr>
            <p:nvPr/>
          </p:nvSpPr>
          <p:spPr bwMode="auto">
            <a:xfrm>
              <a:off x="1856" y="2347"/>
              <a:ext cx="6" cy="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2" name="Rectangle 86">
              <a:extLst>
                <a:ext uri="{FF2B5EF4-FFF2-40B4-BE49-F238E27FC236}">
                  <a16:creationId xmlns:a16="http://schemas.microsoft.com/office/drawing/2014/main" id="{F3944659-8F68-7A5E-16F9-D0ADBCA55D90}"/>
                </a:ext>
              </a:extLst>
            </p:cNvPr>
            <p:cNvSpPr>
              <a:spLocks noChangeArrowheads="1"/>
            </p:cNvSpPr>
            <p:nvPr/>
          </p:nvSpPr>
          <p:spPr bwMode="auto">
            <a:xfrm>
              <a:off x="1862" y="2347"/>
              <a:ext cx="1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3" name="Rectangle 87">
              <a:extLst>
                <a:ext uri="{FF2B5EF4-FFF2-40B4-BE49-F238E27FC236}">
                  <a16:creationId xmlns:a16="http://schemas.microsoft.com/office/drawing/2014/main" id="{1117318F-4279-8B7B-A2AA-C50ECB82645E}"/>
                </a:ext>
              </a:extLst>
            </p:cNvPr>
            <p:cNvSpPr>
              <a:spLocks noChangeArrowheads="1"/>
            </p:cNvSpPr>
            <p:nvPr/>
          </p:nvSpPr>
          <p:spPr bwMode="auto">
            <a:xfrm>
              <a:off x="1856" y="2323"/>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4" name="Rectangle 88">
              <a:extLst>
                <a:ext uri="{FF2B5EF4-FFF2-40B4-BE49-F238E27FC236}">
                  <a16:creationId xmlns:a16="http://schemas.microsoft.com/office/drawing/2014/main" id="{D39CA5EB-7466-D3C5-4197-28FF84664B1C}"/>
                </a:ext>
              </a:extLst>
            </p:cNvPr>
            <p:cNvSpPr>
              <a:spLocks noChangeArrowheads="1"/>
            </p:cNvSpPr>
            <p:nvPr/>
          </p:nvSpPr>
          <p:spPr bwMode="auto">
            <a:xfrm>
              <a:off x="1856" y="2323"/>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5" name="Rectangle 89">
              <a:extLst>
                <a:ext uri="{FF2B5EF4-FFF2-40B4-BE49-F238E27FC236}">
                  <a16:creationId xmlns:a16="http://schemas.microsoft.com/office/drawing/2014/main" id="{7959DBC5-B7D9-C051-E584-907FDEEE6828}"/>
                </a:ext>
              </a:extLst>
            </p:cNvPr>
            <p:cNvSpPr>
              <a:spLocks noChangeArrowheads="1"/>
            </p:cNvSpPr>
            <p:nvPr/>
          </p:nvSpPr>
          <p:spPr bwMode="auto">
            <a:xfrm>
              <a:off x="1882" y="2323"/>
              <a:ext cx="109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6" name="Rectangle 90">
              <a:extLst>
                <a:ext uri="{FF2B5EF4-FFF2-40B4-BE49-F238E27FC236}">
                  <a16:creationId xmlns:a16="http://schemas.microsoft.com/office/drawing/2014/main" id="{93AE2929-A6FD-8D22-884B-3624E0B82201}"/>
                </a:ext>
              </a:extLst>
            </p:cNvPr>
            <p:cNvSpPr>
              <a:spLocks noChangeArrowheads="1"/>
            </p:cNvSpPr>
            <p:nvPr/>
          </p:nvSpPr>
          <p:spPr bwMode="auto">
            <a:xfrm>
              <a:off x="2978" y="2323"/>
              <a:ext cx="13"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7" name="Rectangle 91">
              <a:extLst>
                <a:ext uri="{FF2B5EF4-FFF2-40B4-BE49-F238E27FC236}">
                  <a16:creationId xmlns:a16="http://schemas.microsoft.com/office/drawing/2014/main" id="{915D5D12-EC31-1807-7E5A-F8ECB0463128}"/>
                </a:ext>
              </a:extLst>
            </p:cNvPr>
            <p:cNvSpPr>
              <a:spLocks noChangeArrowheads="1"/>
            </p:cNvSpPr>
            <p:nvPr/>
          </p:nvSpPr>
          <p:spPr bwMode="auto">
            <a:xfrm>
              <a:off x="2991" y="2323"/>
              <a:ext cx="110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8" name="Rectangle 92">
              <a:extLst>
                <a:ext uri="{FF2B5EF4-FFF2-40B4-BE49-F238E27FC236}">
                  <a16:creationId xmlns:a16="http://schemas.microsoft.com/office/drawing/2014/main" id="{B3D8EE43-A910-30F5-16B7-1D469DB5E15A}"/>
                </a:ext>
              </a:extLst>
            </p:cNvPr>
            <p:cNvSpPr>
              <a:spLocks noChangeArrowheads="1"/>
            </p:cNvSpPr>
            <p:nvPr/>
          </p:nvSpPr>
          <p:spPr bwMode="auto">
            <a:xfrm>
              <a:off x="4097" y="2323"/>
              <a:ext cx="10"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69" name="Rectangle 93">
              <a:extLst>
                <a:ext uri="{FF2B5EF4-FFF2-40B4-BE49-F238E27FC236}">
                  <a16:creationId xmlns:a16="http://schemas.microsoft.com/office/drawing/2014/main" id="{075E9495-2C1B-C1BA-AFF0-E06BEB85B2A0}"/>
                </a:ext>
              </a:extLst>
            </p:cNvPr>
            <p:cNvSpPr>
              <a:spLocks noChangeArrowheads="1"/>
            </p:cNvSpPr>
            <p:nvPr/>
          </p:nvSpPr>
          <p:spPr bwMode="auto">
            <a:xfrm>
              <a:off x="4107" y="2323"/>
              <a:ext cx="109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0" name="Rectangle 94">
              <a:extLst>
                <a:ext uri="{FF2B5EF4-FFF2-40B4-BE49-F238E27FC236}">
                  <a16:creationId xmlns:a16="http://schemas.microsoft.com/office/drawing/2014/main" id="{B60B52B3-89F7-AADE-F678-44B94835E9B4}"/>
                </a:ext>
              </a:extLst>
            </p:cNvPr>
            <p:cNvSpPr>
              <a:spLocks noChangeArrowheads="1"/>
            </p:cNvSpPr>
            <p:nvPr/>
          </p:nvSpPr>
          <p:spPr bwMode="auto">
            <a:xfrm>
              <a:off x="5206" y="2323"/>
              <a:ext cx="26" cy="2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1" name="Rectangle 95">
              <a:extLst>
                <a:ext uri="{FF2B5EF4-FFF2-40B4-BE49-F238E27FC236}">
                  <a16:creationId xmlns:a16="http://schemas.microsoft.com/office/drawing/2014/main" id="{17C392A1-68E8-C056-27AD-A86857A2ADCB}"/>
                </a:ext>
              </a:extLst>
            </p:cNvPr>
            <p:cNvSpPr>
              <a:spLocks noChangeArrowheads="1"/>
            </p:cNvSpPr>
            <p:nvPr/>
          </p:nvSpPr>
          <p:spPr bwMode="auto">
            <a:xfrm>
              <a:off x="1166" y="2349"/>
              <a:ext cx="26"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2" name="Rectangle 96">
              <a:extLst>
                <a:ext uri="{FF2B5EF4-FFF2-40B4-BE49-F238E27FC236}">
                  <a16:creationId xmlns:a16="http://schemas.microsoft.com/office/drawing/2014/main" id="{18339B5A-977F-F71C-D340-00FDDB90FE2A}"/>
                </a:ext>
              </a:extLst>
            </p:cNvPr>
            <p:cNvSpPr>
              <a:spLocks noChangeArrowheads="1"/>
            </p:cNvSpPr>
            <p:nvPr/>
          </p:nvSpPr>
          <p:spPr bwMode="auto">
            <a:xfrm>
              <a:off x="1862" y="2349"/>
              <a:ext cx="13"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3" name="Rectangle 97">
              <a:extLst>
                <a:ext uri="{FF2B5EF4-FFF2-40B4-BE49-F238E27FC236}">
                  <a16:creationId xmlns:a16="http://schemas.microsoft.com/office/drawing/2014/main" id="{CA94D262-9C46-551A-B3AC-86CB3FBF87A8}"/>
                </a:ext>
              </a:extLst>
            </p:cNvPr>
            <p:cNvSpPr>
              <a:spLocks noChangeArrowheads="1"/>
            </p:cNvSpPr>
            <p:nvPr/>
          </p:nvSpPr>
          <p:spPr bwMode="auto">
            <a:xfrm>
              <a:off x="2978" y="2349"/>
              <a:ext cx="13"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4" name="Rectangle 98">
              <a:extLst>
                <a:ext uri="{FF2B5EF4-FFF2-40B4-BE49-F238E27FC236}">
                  <a16:creationId xmlns:a16="http://schemas.microsoft.com/office/drawing/2014/main" id="{3724749D-ED0E-601E-3011-3DDD790CC8E7}"/>
                </a:ext>
              </a:extLst>
            </p:cNvPr>
            <p:cNvSpPr>
              <a:spLocks noChangeArrowheads="1"/>
            </p:cNvSpPr>
            <p:nvPr/>
          </p:nvSpPr>
          <p:spPr bwMode="auto">
            <a:xfrm>
              <a:off x="4097" y="2349"/>
              <a:ext cx="10"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5" name="Rectangle 99">
              <a:extLst>
                <a:ext uri="{FF2B5EF4-FFF2-40B4-BE49-F238E27FC236}">
                  <a16:creationId xmlns:a16="http://schemas.microsoft.com/office/drawing/2014/main" id="{9585D070-8A01-2CB0-8A14-E48ACEC8393C}"/>
                </a:ext>
              </a:extLst>
            </p:cNvPr>
            <p:cNvSpPr>
              <a:spLocks noChangeArrowheads="1"/>
            </p:cNvSpPr>
            <p:nvPr/>
          </p:nvSpPr>
          <p:spPr bwMode="auto">
            <a:xfrm>
              <a:off x="5206" y="2349"/>
              <a:ext cx="26" cy="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6" name="Rectangle 100">
              <a:extLst>
                <a:ext uri="{FF2B5EF4-FFF2-40B4-BE49-F238E27FC236}">
                  <a16:creationId xmlns:a16="http://schemas.microsoft.com/office/drawing/2014/main" id="{A5E89244-C976-DABF-5B9B-60C823325205}"/>
                </a:ext>
              </a:extLst>
            </p:cNvPr>
            <p:cNvSpPr>
              <a:spLocks noChangeArrowheads="1"/>
            </p:cNvSpPr>
            <p:nvPr/>
          </p:nvSpPr>
          <p:spPr bwMode="auto">
            <a:xfrm>
              <a:off x="448" y="2599"/>
              <a:ext cx="6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Nozzle</a:t>
              </a:r>
              <a:endParaRPr lang="en-US" altLang="en-US" sz="2500">
                <a:latin typeface="Arial" panose="020B0604020202020204" pitchFamily="34" charset="0"/>
              </a:endParaRPr>
            </a:p>
          </p:txBody>
        </p:sp>
        <p:sp>
          <p:nvSpPr>
            <p:cNvPr id="536678" name="Rectangle 102">
              <a:extLst>
                <a:ext uri="{FF2B5EF4-FFF2-40B4-BE49-F238E27FC236}">
                  <a16:creationId xmlns:a16="http://schemas.microsoft.com/office/drawing/2014/main" id="{F778E094-0B57-7BD7-FDD5-0665C72B8AD1}"/>
                </a:ext>
              </a:extLst>
            </p:cNvPr>
            <p:cNvSpPr>
              <a:spLocks noChangeArrowheads="1"/>
            </p:cNvSpPr>
            <p:nvPr/>
          </p:nvSpPr>
          <p:spPr bwMode="auto">
            <a:xfrm>
              <a:off x="1192" y="2599"/>
              <a:ext cx="80"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79" name="Rectangle 103">
              <a:extLst>
                <a:ext uri="{FF2B5EF4-FFF2-40B4-BE49-F238E27FC236}">
                  <a16:creationId xmlns:a16="http://schemas.microsoft.com/office/drawing/2014/main" id="{F9002C22-D97C-E6C7-A42B-5CB01044AEB4}"/>
                </a:ext>
              </a:extLst>
            </p:cNvPr>
            <p:cNvSpPr>
              <a:spLocks noChangeArrowheads="1"/>
            </p:cNvSpPr>
            <p:nvPr/>
          </p:nvSpPr>
          <p:spPr bwMode="auto">
            <a:xfrm>
              <a:off x="1778" y="2599"/>
              <a:ext cx="84"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0" name="Rectangle 104">
              <a:extLst>
                <a:ext uri="{FF2B5EF4-FFF2-40B4-BE49-F238E27FC236}">
                  <a16:creationId xmlns:a16="http://schemas.microsoft.com/office/drawing/2014/main" id="{55C53ACC-1120-0AC2-C9B9-45FB3BA0F661}"/>
                </a:ext>
              </a:extLst>
            </p:cNvPr>
            <p:cNvSpPr>
              <a:spLocks noChangeArrowheads="1"/>
            </p:cNvSpPr>
            <p:nvPr/>
          </p:nvSpPr>
          <p:spPr bwMode="auto">
            <a:xfrm>
              <a:off x="1272" y="2599"/>
              <a:ext cx="506"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681" name="Rectangle 105">
              <a:extLst>
                <a:ext uri="{FF2B5EF4-FFF2-40B4-BE49-F238E27FC236}">
                  <a16:creationId xmlns:a16="http://schemas.microsoft.com/office/drawing/2014/main" id="{10824775-2802-2993-467B-014A20874B38}"/>
                </a:ext>
              </a:extLst>
            </p:cNvPr>
            <p:cNvSpPr>
              <a:spLocks noChangeArrowheads="1"/>
            </p:cNvSpPr>
            <p:nvPr/>
          </p:nvSpPr>
          <p:spPr bwMode="auto">
            <a:xfrm>
              <a:off x="1414" y="2597"/>
              <a:ext cx="13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36682" name="Rectangle 106">
              <a:extLst>
                <a:ext uri="{FF2B5EF4-FFF2-40B4-BE49-F238E27FC236}">
                  <a16:creationId xmlns:a16="http://schemas.microsoft.com/office/drawing/2014/main" id="{DECE25B1-D6FE-8F10-65BF-456811143658}"/>
                </a:ext>
              </a:extLst>
            </p:cNvPr>
            <p:cNvSpPr>
              <a:spLocks noChangeArrowheads="1"/>
            </p:cNvSpPr>
            <p:nvPr/>
          </p:nvSpPr>
          <p:spPr bwMode="auto">
            <a:xfrm>
              <a:off x="1559" y="2687"/>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36683" name="Rectangle 107">
              <a:extLst>
                <a:ext uri="{FF2B5EF4-FFF2-40B4-BE49-F238E27FC236}">
                  <a16:creationId xmlns:a16="http://schemas.microsoft.com/office/drawing/2014/main" id="{4CE97BF1-2AFC-896A-0460-9CB0B7CB3DA2}"/>
                </a:ext>
              </a:extLst>
            </p:cNvPr>
            <p:cNvSpPr>
              <a:spLocks noChangeArrowheads="1"/>
            </p:cNvSpPr>
            <p:nvPr/>
          </p:nvSpPr>
          <p:spPr bwMode="auto">
            <a:xfrm>
              <a:off x="1636" y="2597"/>
              <a:ext cx="5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84" name="Rectangle 108">
              <a:extLst>
                <a:ext uri="{FF2B5EF4-FFF2-40B4-BE49-F238E27FC236}">
                  <a16:creationId xmlns:a16="http://schemas.microsoft.com/office/drawing/2014/main" id="{09846540-8116-2D34-2EAE-8FF0C7BF8A6A}"/>
                </a:ext>
              </a:extLst>
            </p:cNvPr>
            <p:cNvSpPr>
              <a:spLocks noChangeArrowheads="1"/>
            </p:cNvSpPr>
            <p:nvPr/>
          </p:nvSpPr>
          <p:spPr bwMode="auto">
            <a:xfrm>
              <a:off x="2002" y="260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85" name="Rectangle 109">
              <a:extLst>
                <a:ext uri="{FF2B5EF4-FFF2-40B4-BE49-F238E27FC236}">
                  <a16:creationId xmlns:a16="http://schemas.microsoft.com/office/drawing/2014/main" id="{02BC6188-51AE-B9D9-CA57-E67FB62165B7}"/>
                </a:ext>
              </a:extLst>
            </p:cNvPr>
            <p:cNvSpPr>
              <a:spLocks noChangeArrowheads="1"/>
            </p:cNvSpPr>
            <p:nvPr/>
          </p:nvSpPr>
          <p:spPr bwMode="auto">
            <a:xfrm>
              <a:off x="2140" y="26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211</a:t>
              </a:r>
              <a:endParaRPr lang="en-US" altLang="en-US" sz="2500">
                <a:latin typeface="Arial" panose="020B0604020202020204" pitchFamily="34" charset="0"/>
              </a:endParaRPr>
            </a:p>
          </p:txBody>
        </p:sp>
        <p:sp>
          <p:nvSpPr>
            <p:cNvPr id="536686" name="Rectangle 110">
              <a:extLst>
                <a:ext uri="{FF2B5EF4-FFF2-40B4-BE49-F238E27FC236}">
                  <a16:creationId xmlns:a16="http://schemas.microsoft.com/office/drawing/2014/main" id="{6FEAFC91-0996-7788-4D4E-EA95273BE366}"/>
                </a:ext>
              </a:extLst>
            </p:cNvPr>
            <p:cNvSpPr>
              <a:spLocks noChangeArrowheads="1"/>
            </p:cNvSpPr>
            <p:nvPr/>
          </p:nvSpPr>
          <p:spPr bwMode="auto">
            <a:xfrm>
              <a:off x="2369" y="2603"/>
              <a:ext cx="23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87" name="Rectangle 111">
              <a:extLst>
                <a:ext uri="{FF2B5EF4-FFF2-40B4-BE49-F238E27FC236}">
                  <a16:creationId xmlns:a16="http://schemas.microsoft.com/office/drawing/2014/main" id="{9E50AE87-0740-A800-4168-4C47384A1F5C}"/>
                </a:ext>
              </a:extLst>
            </p:cNvPr>
            <p:cNvSpPr>
              <a:spLocks noChangeArrowheads="1"/>
            </p:cNvSpPr>
            <p:nvPr/>
          </p:nvSpPr>
          <p:spPr bwMode="auto">
            <a:xfrm>
              <a:off x="2621" y="269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212</a:t>
              </a:r>
              <a:endParaRPr lang="en-US" altLang="en-US" sz="2500">
                <a:latin typeface="Arial" panose="020B0604020202020204" pitchFamily="34" charset="0"/>
              </a:endParaRPr>
            </a:p>
          </p:txBody>
        </p:sp>
        <p:sp>
          <p:nvSpPr>
            <p:cNvPr id="536688" name="Rectangle 112">
              <a:extLst>
                <a:ext uri="{FF2B5EF4-FFF2-40B4-BE49-F238E27FC236}">
                  <a16:creationId xmlns:a16="http://schemas.microsoft.com/office/drawing/2014/main" id="{D1BCD662-DDD6-D8BC-9C7B-A500FE574D00}"/>
                </a:ext>
              </a:extLst>
            </p:cNvPr>
            <p:cNvSpPr>
              <a:spLocks noChangeArrowheads="1"/>
            </p:cNvSpPr>
            <p:nvPr/>
          </p:nvSpPr>
          <p:spPr bwMode="auto">
            <a:xfrm>
              <a:off x="2851" y="260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89" name="Rectangle 113">
              <a:extLst>
                <a:ext uri="{FF2B5EF4-FFF2-40B4-BE49-F238E27FC236}">
                  <a16:creationId xmlns:a16="http://schemas.microsoft.com/office/drawing/2014/main" id="{4AB0B8A7-ACDE-70A4-1FDB-A1D77C1EACC2}"/>
                </a:ext>
              </a:extLst>
            </p:cNvPr>
            <p:cNvSpPr>
              <a:spLocks noChangeArrowheads="1"/>
            </p:cNvSpPr>
            <p:nvPr/>
          </p:nvSpPr>
          <p:spPr bwMode="auto">
            <a:xfrm>
              <a:off x="3121" y="260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90" name="Rectangle 114">
              <a:extLst>
                <a:ext uri="{FF2B5EF4-FFF2-40B4-BE49-F238E27FC236}">
                  <a16:creationId xmlns:a16="http://schemas.microsoft.com/office/drawing/2014/main" id="{C6371743-16B2-4F93-0D49-9D6E2D4C974C}"/>
                </a:ext>
              </a:extLst>
            </p:cNvPr>
            <p:cNvSpPr>
              <a:spLocks noChangeArrowheads="1"/>
            </p:cNvSpPr>
            <p:nvPr/>
          </p:nvSpPr>
          <p:spPr bwMode="auto">
            <a:xfrm>
              <a:off x="3256" y="26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221</a:t>
              </a:r>
              <a:endParaRPr lang="en-US" altLang="en-US" sz="2500">
                <a:latin typeface="Arial" panose="020B0604020202020204" pitchFamily="34" charset="0"/>
              </a:endParaRPr>
            </a:p>
          </p:txBody>
        </p:sp>
        <p:sp>
          <p:nvSpPr>
            <p:cNvPr id="536691" name="Rectangle 115">
              <a:extLst>
                <a:ext uri="{FF2B5EF4-FFF2-40B4-BE49-F238E27FC236}">
                  <a16:creationId xmlns:a16="http://schemas.microsoft.com/office/drawing/2014/main" id="{26B8A3A1-9AA5-CFF2-6D0E-0C6316C51045}"/>
                </a:ext>
              </a:extLst>
            </p:cNvPr>
            <p:cNvSpPr>
              <a:spLocks noChangeArrowheads="1"/>
            </p:cNvSpPr>
            <p:nvPr/>
          </p:nvSpPr>
          <p:spPr bwMode="auto">
            <a:xfrm>
              <a:off x="3485" y="2603"/>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92" name="Rectangle 116">
              <a:extLst>
                <a:ext uri="{FF2B5EF4-FFF2-40B4-BE49-F238E27FC236}">
                  <a16:creationId xmlns:a16="http://schemas.microsoft.com/office/drawing/2014/main" id="{2855C3F4-C1A1-3E00-0B62-4FA9406D6850}"/>
                </a:ext>
              </a:extLst>
            </p:cNvPr>
            <p:cNvSpPr>
              <a:spLocks noChangeArrowheads="1"/>
            </p:cNvSpPr>
            <p:nvPr/>
          </p:nvSpPr>
          <p:spPr bwMode="auto">
            <a:xfrm>
              <a:off x="3739" y="2692"/>
              <a:ext cx="71"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36693" name="Rectangle 117">
              <a:extLst>
                <a:ext uri="{FF2B5EF4-FFF2-40B4-BE49-F238E27FC236}">
                  <a16:creationId xmlns:a16="http://schemas.microsoft.com/office/drawing/2014/main" id="{866375FA-E756-ACBC-327A-6AE829DB078E}"/>
                </a:ext>
              </a:extLst>
            </p:cNvPr>
            <p:cNvSpPr>
              <a:spLocks noChangeArrowheads="1"/>
            </p:cNvSpPr>
            <p:nvPr/>
          </p:nvSpPr>
          <p:spPr bwMode="auto">
            <a:xfrm>
              <a:off x="3814" y="2692"/>
              <a:ext cx="14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22</a:t>
              </a:r>
              <a:endParaRPr lang="en-US" altLang="en-US" sz="2500">
                <a:latin typeface="Arial" panose="020B0604020202020204" pitchFamily="34" charset="0"/>
              </a:endParaRPr>
            </a:p>
          </p:txBody>
        </p:sp>
        <p:sp>
          <p:nvSpPr>
            <p:cNvPr id="536694" name="Rectangle 118">
              <a:extLst>
                <a:ext uri="{FF2B5EF4-FFF2-40B4-BE49-F238E27FC236}">
                  <a16:creationId xmlns:a16="http://schemas.microsoft.com/office/drawing/2014/main" id="{42B90986-EBDF-6AD5-C7C1-5B21501A7B6C}"/>
                </a:ext>
              </a:extLst>
            </p:cNvPr>
            <p:cNvSpPr>
              <a:spLocks noChangeArrowheads="1"/>
            </p:cNvSpPr>
            <p:nvPr/>
          </p:nvSpPr>
          <p:spPr bwMode="auto">
            <a:xfrm>
              <a:off x="3967" y="260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695" name="Rectangle 119">
              <a:extLst>
                <a:ext uri="{FF2B5EF4-FFF2-40B4-BE49-F238E27FC236}">
                  <a16:creationId xmlns:a16="http://schemas.microsoft.com/office/drawing/2014/main" id="{07FC4275-70AB-4EB7-855C-3D0898FE9F55}"/>
                </a:ext>
              </a:extLst>
            </p:cNvPr>
            <p:cNvSpPr>
              <a:spLocks noChangeArrowheads="1"/>
            </p:cNvSpPr>
            <p:nvPr/>
          </p:nvSpPr>
          <p:spPr bwMode="auto">
            <a:xfrm>
              <a:off x="4237" y="260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696" name="Rectangle 120">
              <a:extLst>
                <a:ext uri="{FF2B5EF4-FFF2-40B4-BE49-F238E27FC236}">
                  <a16:creationId xmlns:a16="http://schemas.microsoft.com/office/drawing/2014/main" id="{A6E269CD-1876-5580-7774-437DF8D66FC8}"/>
                </a:ext>
              </a:extLst>
            </p:cNvPr>
            <p:cNvSpPr>
              <a:spLocks noChangeArrowheads="1"/>
            </p:cNvSpPr>
            <p:nvPr/>
          </p:nvSpPr>
          <p:spPr bwMode="auto">
            <a:xfrm>
              <a:off x="4372" y="26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231</a:t>
              </a:r>
              <a:endParaRPr lang="en-US" altLang="en-US" sz="2500">
                <a:latin typeface="Arial" panose="020B0604020202020204" pitchFamily="34" charset="0"/>
              </a:endParaRPr>
            </a:p>
          </p:txBody>
        </p:sp>
        <p:sp>
          <p:nvSpPr>
            <p:cNvPr id="536697" name="Rectangle 121">
              <a:extLst>
                <a:ext uri="{FF2B5EF4-FFF2-40B4-BE49-F238E27FC236}">
                  <a16:creationId xmlns:a16="http://schemas.microsoft.com/office/drawing/2014/main" id="{A0D4D1A7-18A7-1A77-2CA6-3A30F5144D5A}"/>
                </a:ext>
              </a:extLst>
            </p:cNvPr>
            <p:cNvSpPr>
              <a:spLocks noChangeArrowheads="1"/>
            </p:cNvSpPr>
            <p:nvPr/>
          </p:nvSpPr>
          <p:spPr bwMode="auto">
            <a:xfrm>
              <a:off x="4603" y="2603"/>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698" name="Rectangle 122">
              <a:extLst>
                <a:ext uri="{FF2B5EF4-FFF2-40B4-BE49-F238E27FC236}">
                  <a16:creationId xmlns:a16="http://schemas.microsoft.com/office/drawing/2014/main" id="{981DB8DF-F529-EBE7-A88C-8B0C4D990C3B}"/>
                </a:ext>
              </a:extLst>
            </p:cNvPr>
            <p:cNvSpPr>
              <a:spLocks noChangeArrowheads="1"/>
            </p:cNvSpPr>
            <p:nvPr/>
          </p:nvSpPr>
          <p:spPr bwMode="auto">
            <a:xfrm>
              <a:off x="4855" y="269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232</a:t>
              </a:r>
              <a:endParaRPr lang="en-US" altLang="en-US" sz="2500">
                <a:latin typeface="Arial" panose="020B0604020202020204" pitchFamily="34" charset="0"/>
              </a:endParaRPr>
            </a:p>
          </p:txBody>
        </p:sp>
        <p:sp>
          <p:nvSpPr>
            <p:cNvPr id="536699" name="Rectangle 123">
              <a:extLst>
                <a:ext uri="{FF2B5EF4-FFF2-40B4-BE49-F238E27FC236}">
                  <a16:creationId xmlns:a16="http://schemas.microsoft.com/office/drawing/2014/main" id="{8E901797-DC0B-8183-E2F7-CFCEEEFA6F87}"/>
                </a:ext>
              </a:extLst>
            </p:cNvPr>
            <p:cNvSpPr>
              <a:spLocks noChangeArrowheads="1"/>
            </p:cNvSpPr>
            <p:nvPr/>
          </p:nvSpPr>
          <p:spPr bwMode="auto">
            <a:xfrm>
              <a:off x="5085" y="260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00" name="Rectangle 124">
              <a:extLst>
                <a:ext uri="{FF2B5EF4-FFF2-40B4-BE49-F238E27FC236}">
                  <a16:creationId xmlns:a16="http://schemas.microsoft.com/office/drawing/2014/main" id="{21830C12-3DB6-0722-D2E3-44321F095417}"/>
                </a:ext>
              </a:extLst>
            </p:cNvPr>
            <p:cNvSpPr>
              <a:spLocks noChangeArrowheads="1"/>
            </p:cNvSpPr>
            <p:nvPr/>
          </p:nvSpPr>
          <p:spPr bwMode="auto">
            <a:xfrm>
              <a:off x="1166" y="2586"/>
              <a:ext cx="2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1" name="Rectangle 125">
              <a:extLst>
                <a:ext uri="{FF2B5EF4-FFF2-40B4-BE49-F238E27FC236}">
                  <a16:creationId xmlns:a16="http://schemas.microsoft.com/office/drawing/2014/main" id="{2B45762F-1CAA-F510-66F2-062FD0C02C49}"/>
                </a:ext>
              </a:extLst>
            </p:cNvPr>
            <p:cNvSpPr>
              <a:spLocks noChangeArrowheads="1"/>
            </p:cNvSpPr>
            <p:nvPr/>
          </p:nvSpPr>
          <p:spPr bwMode="auto">
            <a:xfrm>
              <a:off x="1192" y="2586"/>
              <a:ext cx="67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2" name="Rectangle 126">
              <a:extLst>
                <a:ext uri="{FF2B5EF4-FFF2-40B4-BE49-F238E27FC236}">
                  <a16:creationId xmlns:a16="http://schemas.microsoft.com/office/drawing/2014/main" id="{18AAA128-08F5-DA69-F3F6-33DE96C607B1}"/>
                </a:ext>
              </a:extLst>
            </p:cNvPr>
            <p:cNvSpPr>
              <a:spLocks noChangeArrowheads="1"/>
            </p:cNvSpPr>
            <p:nvPr/>
          </p:nvSpPr>
          <p:spPr bwMode="auto">
            <a:xfrm>
              <a:off x="1862" y="2586"/>
              <a:ext cx="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3" name="Rectangle 127">
              <a:extLst>
                <a:ext uri="{FF2B5EF4-FFF2-40B4-BE49-F238E27FC236}">
                  <a16:creationId xmlns:a16="http://schemas.microsoft.com/office/drawing/2014/main" id="{1D044B45-6923-B560-A31D-C9DF50E85C45}"/>
                </a:ext>
              </a:extLst>
            </p:cNvPr>
            <p:cNvSpPr>
              <a:spLocks noChangeArrowheads="1"/>
            </p:cNvSpPr>
            <p:nvPr/>
          </p:nvSpPr>
          <p:spPr bwMode="auto">
            <a:xfrm>
              <a:off x="1875" y="2586"/>
              <a:ext cx="110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4" name="Rectangle 128">
              <a:extLst>
                <a:ext uri="{FF2B5EF4-FFF2-40B4-BE49-F238E27FC236}">
                  <a16:creationId xmlns:a16="http://schemas.microsoft.com/office/drawing/2014/main" id="{276A205F-F8BF-001B-E636-186D9F22C586}"/>
                </a:ext>
              </a:extLst>
            </p:cNvPr>
            <p:cNvSpPr>
              <a:spLocks noChangeArrowheads="1"/>
            </p:cNvSpPr>
            <p:nvPr/>
          </p:nvSpPr>
          <p:spPr bwMode="auto">
            <a:xfrm>
              <a:off x="2978" y="2586"/>
              <a:ext cx="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5" name="Rectangle 129">
              <a:extLst>
                <a:ext uri="{FF2B5EF4-FFF2-40B4-BE49-F238E27FC236}">
                  <a16:creationId xmlns:a16="http://schemas.microsoft.com/office/drawing/2014/main" id="{0EF7C55F-59FA-8A89-FAE4-22A73137C3B2}"/>
                </a:ext>
              </a:extLst>
            </p:cNvPr>
            <p:cNvSpPr>
              <a:spLocks noChangeArrowheads="1"/>
            </p:cNvSpPr>
            <p:nvPr/>
          </p:nvSpPr>
          <p:spPr bwMode="auto">
            <a:xfrm>
              <a:off x="2991" y="2586"/>
              <a:ext cx="110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6" name="Rectangle 130">
              <a:extLst>
                <a:ext uri="{FF2B5EF4-FFF2-40B4-BE49-F238E27FC236}">
                  <a16:creationId xmlns:a16="http://schemas.microsoft.com/office/drawing/2014/main" id="{EB14E6F7-5ABC-61F2-7C06-C9DD6C3FEF40}"/>
                </a:ext>
              </a:extLst>
            </p:cNvPr>
            <p:cNvSpPr>
              <a:spLocks noChangeArrowheads="1"/>
            </p:cNvSpPr>
            <p:nvPr/>
          </p:nvSpPr>
          <p:spPr bwMode="auto">
            <a:xfrm>
              <a:off x="4097" y="2586"/>
              <a:ext cx="10"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7" name="Rectangle 131">
              <a:extLst>
                <a:ext uri="{FF2B5EF4-FFF2-40B4-BE49-F238E27FC236}">
                  <a16:creationId xmlns:a16="http://schemas.microsoft.com/office/drawing/2014/main" id="{E99F8F2C-61BE-1981-0069-41D11736598F}"/>
                </a:ext>
              </a:extLst>
            </p:cNvPr>
            <p:cNvSpPr>
              <a:spLocks noChangeArrowheads="1"/>
            </p:cNvSpPr>
            <p:nvPr/>
          </p:nvSpPr>
          <p:spPr bwMode="auto">
            <a:xfrm>
              <a:off x="4107" y="2586"/>
              <a:ext cx="1099"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8" name="Rectangle 132">
              <a:extLst>
                <a:ext uri="{FF2B5EF4-FFF2-40B4-BE49-F238E27FC236}">
                  <a16:creationId xmlns:a16="http://schemas.microsoft.com/office/drawing/2014/main" id="{A1F48FD4-775E-4B36-1D2D-89C70DBE0998}"/>
                </a:ext>
              </a:extLst>
            </p:cNvPr>
            <p:cNvSpPr>
              <a:spLocks noChangeArrowheads="1"/>
            </p:cNvSpPr>
            <p:nvPr/>
          </p:nvSpPr>
          <p:spPr bwMode="auto">
            <a:xfrm>
              <a:off x="5206" y="2586"/>
              <a:ext cx="2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09" name="Rectangle 133">
              <a:extLst>
                <a:ext uri="{FF2B5EF4-FFF2-40B4-BE49-F238E27FC236}">
                  <a16:creationId xmlns:a16="http://schemas.microsoft.com/office/drawing/2014/main" id="{EB81B7B0-BDFD-49D2-C3E8-5D648DFBC1F6}"/>
                </a:ext>
              </a:extLst>
            </p:cNvPr>
            <p:cNvSpPr>
              <a:spLocks noChangeArrowheads="1"/>
            </p:cNvSpPr>
            <p:nvPr/>
          </p:nvSpPr>
          <p:spPr bwMode="auto">
            <a:xfrm>
              <a:off x="1166" y="2599"/>
              <a:ext cx="26"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0" name="Rectangle 134">
              <a:extLst>
                <a:ext uri="{FF2B5EF4-FFF2-40B4-BE49-F238E27FC236}">
                  <a16:creationId xmlns:a16="http://schemas.microsoft.com/office/drawing/2014/main" id="{EB111217-437C-0D0D-0297-FDA17A7E389D}"/>
                </a:ext>
              </a:extLst>
            </p:cNvPr>
            <p:cNvSpPr>
              <a:spLocks noChangeArrowheads="1"/>
            </p:cNvSpPr>
            <p:nvPr/>
          </p:nvSpPr>
          <p:spPr bwMode="auto">
            <a:xfrm>
              <a:off x="1862" y="2599"/>
              <a:ext cx="13"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1" name="Rectangle 135">
              <a:extLst>
                <a:ext uri="{FF2B5EF4-FFF2-40B4-BE49-F238E27FC236}">
                  <a16:creationId xmlns:a16="http://schemas.microsoft.com/office/drawing/2014/main" id="{7CD52B23-B889-82D8-73EE-3B8605D67E79}"/>
                </a:ext>
              </a:extLst>
            </p:cNvPr>
            <p:cNvSpPr>
              <a:spLocks noChangeArrowheads="1"/>
            </p:cNvSpPr>
            <p:nvPr/>
          </p:nvSpPr>
          <p:spPr bwMode="auto">
            <a:xfrm>
              <a:off x="2978" y="2599"/>
              <a:ext cx="13"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2" name="Rectangle 136">
              <a:extLst>
                <a:ext uri="{FF2B5EF4-FFF2-40B4-BE49-F238E27FC236}">
                  <a16:creationId xmlns:a16="http://schemas.microsoft.com/office/drawing/2014/main" id="{00A1D886-970F-049D-EABA-06938695FBED}"/>
                </a:ext>
              </a:extLst>
            </p:cNvPr>
            <p:cNvSpPr>
              <a:spLocks noChangeArrowheads="1"/>
            </p:cNvSpPr>
            <p:nvPr/>
          </p:nvSpPr>
          <p:spPr bwMode="auto">
            <a:xfrm>
              <a:off x="4097" y="2599"/>
              <a:ext cx="10"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3" name="Rectangle 137">
              <a:extLst>
                <a:ext uri="{FF2B5EF4-FFF2-40B4-BE49-F238E27FC236}">
                  <a16:creationId xmlns:a16="http://schemas.microsoft.com/office/drawing/2014/main" id="{DADDDB60-3230-F9FE-E7C6-50E391B08389}"/>
                </a:ext>
              </a:extLst>
            </p:cNvPr>
            <p:cNvSpPr>
              <a:spLocks noChangeArrowheads="1"/>
            </p:cNvSpPr>
            <p:nvPr/>
          </p:nvSpPr>
          <p:spPr bwMode="auto">
            <a:xfrm>
              <a:off x="5206" y="2599"/>
              <a:ext cx="26"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4" name="Rectangle 138">
              <a:extLst>
                <a:ext uri="{FF2B5EF4-FFF2-40B4-BE49-F238E27FC236}">
                  <a16:creationId xmlns:a16="http://schemas.microsoft.com/office/drawing/2014/main" id="{A6F55BFC-CD7A-2B15-7BC8-541922CE778F}"/>
                </a:ext>
              </a:extLst>
            </p:cNvPr>
            <p:cNvSpPr>
              <a:spLocks noChangeArrowheads="1"/>
            </p:cNvSpPr>
            <p:nvPr/>
          </p:nvSpPr>
          <p:spPr bwMode="auto">
            <a:xfrm>
              <a:off x="478" y="2851"/>
              <a:ext cx="55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Types</a:t>
              </a:r>
              <a:endParaRPr lang="en-US" altLang="en-US" sz="2500">
                <a:latin typeface="Arial" panose="020B0604020202020204" pitchFamily="34" charset="0"/>
              </a:endParaRPr>
            </a:p>
          </p:txBody>
        </p:sp>
        <p:sp>
          <p:nvSpPr>
            <p:cNvPr id="536716" name="Rectangle 140">
              <a:extLst>
                <a:ext uri="{FF2B5EF4-FFF2-40B4-BE49-F238E27FC236}">
                  <a16:creationId xmlns:a16="http://schemas.microsoft.com/office/drawing/2014/main" id="{902BF66C-B6EF-E83C-064F-CA4B114684FA}"/>
                </a:ext>
              </a:extLst>
            </p:cNvPr>
            <p:cNvSpPr>
              <a:spLocks noChangeArrowheads="1"/>
            </p:cNvSpPr>
            <p:nvPr/>
          </p:nvSpPr>
          <p:spPr bwMode="auto">
            <a:xfrm>
              <a:off x="1192" y="2849"/>
              <a:ext cx="80"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7" name="Rectangle 141">
              <a:extLst>
                <a:ext uri="{FF2B5EF4-FFF2-40B4-BE49-F238E27FC236}">
                  <a16:creationId xmlns:a16="http://schemas.microsoft.com/office/drawing/2014/main" id="{DEBDD0D5-37E4-1871-A758-423D1CEC13D4}"/>
                </a:ext>
              </a:extLst>
            </p:cNvPr>
            <p:cNvSpPr>
              <a:spLocks noChangeArrowheads="1"/>
            </p:cNvSpPr>
            <p:nvPr/>
          </p:nvSpPr>
          <p:spPr bwMode="auto">
            <a:xfrm>
              <a:off x="1778" y="2849"/>
              <a:ext cx="84"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8" name="Rectangle 142">
              <a:extLst>
                <a:ext uri="{FF2B5EF4-FFF2-40B4-BE49-F238E27FC236}">
                  <a16:creationId xmlns:a16="http://schemas.microsoft.com/office/drawing/2014/main" id="{823D6874-4FAA-138E-D631-2211D8C62B3F}"/>
                </a:ext>
              </a:extLst>
            </p:cNvPr>
            <p:cNvSpPr>
              <a:spLocks noChangeArrowheads="1"/>
            </p:cNvSpPr>
            <p:nvPr/>
          </p:nvSpPr>
          <p:spPr bwMode="auto">
            <a:xfrm>
              <a:off x="1272" y="2849"/>
              <a:ext cx="506"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19" name="Rectangle 143">
              <a:extLst>
                <a:ext uri="{FF2B5EF4-FFF2-40B4-BE49-F238E27FC236}">
                  <a16:creationId xmlns:a16="http://schemas.microsoft.com/office/drawing/2014/main" id="{8E10E9B5-A075-DFEF-D261-DD0151442253}"/>
                </a:ext>
              </a:extLst>
            </p:cNvPr>
            <p:cNvSpPr>
              <a:spLocks noChangeArrowheads="1"/>
            </p:cNvSpPr>
            <p:nvPr/>
          </p:nvSpPr>
          <p:spPr bwMode="auto">
            <a:xfrm>
              <a:off x="1414" y="2849"/>
              <a:ext cx="13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36720" name="Rectangle 144">
              <a:extLst>
                <a:ext uri="{FF2B5EF4-FFF2-40B4-BE49-F238E27FC236}">
                  <a16:creationId xmlns:a16="http://schemas.microsoft.com/office/drawing/2014/main" id="{7C8F7D6D-B16C-E119-1949-189F3A1E1C39}"/>
                </a:ext>
              </a:extLst>
            </p:cNvPr>
            <p:cNvSpPr>
              <a:spLocks noChangeArrowheads="1"/>
            </p:cNvSpPr>
            <p:nvPr/>
          </p:nvSpPr>
          <p:spPr bwMode="auto">
            <a:xfrm>
              <a:off x="1559" y="2937"/>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a:t>
              </a:r>
              <a:endParaRPr lang="en-US" altLang="en-US" sz="2500">
                <a:latin typeface="Arial" panose="020B0604020202020204" pitchFamily="34" charset="0"/>
              </a:endParaRPr>
            </a:p>
          </p:txBody>
        </p:sp>
        <p:sp>
          <p:nvSpPr>
            <p:cNvPr id="536721" name="Rectangle 145">
              <a:extLst>
                <a:ext uri="{FF2B5EF4-FFF2-40B4-BE49-F238E27FC236}">
                  <a16:creationId xmlns:a16="http://schemas.microsoft.com/office/drawing/2014/main" id="{A230175B-4633-9057-62E4-38F7CF3509E6}"/>
                </a:ext>
              </a:extLst>
            </p:cNvPr>
            <p:cNvSpPr>
              <a:spLocks noChangeArrowheads="1"/>
            </p:cNvSpPr>
            <p:nvPr/>
          </p:nvSpPr>
          <p:spPr bwMode="auto">
            <a:xfrm>
              <a:off x="1636" y="284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22" name="Rectangle 146">
              <a:extLst>
                <a:ext uri="{FF2B5EF4-FFF2-40B4-BE49-F238E27FC236}">
                  <a16:creationId xmlns:a16="http://schemas.microsoft.com/office/drawing/2014/main" id="{4F326E91-85DF-C839-4A9A-525F40C9397F}"/>
                </a:ext>
              </a:extLst>
            </p:cNvPr>
            <p:cNvSpPr>
              <a:spLocks noChangeArrowheads="1"/>
            </p:cNvSpPr>
            <p:nvPr/>
          </p:nvSpPr>
          <p:spPr bwMode="auto">
            <a:xfrm>
              <a:off x="2002" y="2855"/>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23" name="Rectangle 147">
              <a:extLst>
                <a:ext uri="{FF2B5EF4-FFF2-40B4-BE49-F238E27FC236}">
                  <a16:creationId xmlns:a16="http://schemas.microsoft.com/office/drawing/2014/main" id="{DCCFB14A-16B7-C672-BD68-23E8BC4E6454}"/>
                </a:ext>
              </a:extLst>
            </p:cNvPr>
            <p:cNvSpPr>
              <a:spLocks noChangeArrowheads="1"/>
            </p:cNvSpPr>
            <p:nvPr/>
          </p:nvSpPr>
          <p:spPr bwMode="auto">
            <a:xfrm>
              <a:off x="2140" y="29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311</a:t>
              </a:r>
              <a:endParaRPr lang="en-US" altLang="en-US" sz="2500">
                <a:latin typeface="Arial" panose="020B0604020202020204" pitchFamily="34" charset="0"/>
              </a:endParaRPr>
            </a:p>
          </p:txBody>
        </p:sp>
        <p:sp>
          <p:nvSpPr>
            <p:cNvPr id="536724" name="Rectangle 148">
              <a:extLst>
                <a:ext uri="{FF2B5EF4-FFF2-40B4-BE49-F238E27FC236}">
                  <a16:creationId xmlns:a16="http://schemas.microsoft.com/office/drawing/2014/main" id="{B2624F58-AA07-CD83-0639-2A746E2E3BAD}"/>
                </a:ext>
              </a:extLst>
            </p:cNvPr>
            <p:cNvSpPr>
              <a:spLocks noChangeArrowheads="1"/>
            </p:cNvSpPr>
            <p:nvPr/>
          </p:nvSpPr>
          <p:spPr bwMode="auto">
            <a:xfrm>
              <a:off x="2369" y="2855"/>
              <a:ext cx="23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25" name="Rectangle 149">
              <a:extLst>
                <a:ext uri="{FF2B5EF4-FFF2-40B4-BE49-F238E27FC236}">
                  <a16:creationId xmlns:a16="http://schemas.microsoft.com/office/drawing/2014/main" id="{83753CB4-47E0-EE87-3239-D028C2D3749C}"/>
                </a:ext>
              </a:extLst>
            </p:cNvPr>
            <p:cNvSpPr>
              <a:spLocks noChangeArrowheads="1"/>
            </p:cNvSpPr>
            <p:nvPr/>
          </p:nvSpPr>
          <p:spPr bwMode="auto">
            <a:xfrm>
              <a:off x="2621" y="29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312</a:t>
              </a:r>
              <a:endParaRPr lang="en-US" altLang="en-US" sz="2500">
                <a:latin typeface="Arial" panose="020B0604020202020204" pitchFamily="34" charset="0"/>
              </a:endParaRPr>
            </a:p>
          </p:txBody>
        </p:sp>
        <p:sp>
          <p:nvSpPr>
            <p:cNvPr id="536726" name="Rectangle 150">
              <a:extLst>
                <a:ext uri="{FF2B5EF4-FFF2-40B4-BE49-F238E27FC236}">
                  <a16:creationId xmlns:a16="http://schemas.microsoft.com/office/drawing/2014/main" id="{FE6AC1E0-6B39-C53C-BF9C-8E846D351997}"/>
                </a:ext>
              </a:extLst>
            </p:cNvPr>
            <p:cNvSpPr>
              <a:spLocks noChangeArrowheads="1"/>
            </p:cNvSpPr>
            <p:nvPr/>
          </p:nvSpPr>
          <p:spPr bwMode="auto">
            <a:xfrm>
              <a:off x="2851" y="285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27" name="Rectangle 151">
              <a:extLst>
                <a:ext uri="{FF2B5EF4-FFF2-40B4-BE49-F238E27FC236}">
                  <a16:creationId xmlns:a16="http://schemas.microsoft.com/office/drawing/2014/main" id="{C8B2AA44-EAD4-EB39-607D-515F46168775}"/>
                </a:ext>
              </a:extLst>
            </p:cNvPr>
            <p:cNvSpPr>
              <a:spLocks noChangeArrowheads="1"/>
            </p:cNvSpPr>
            <p:nvPr/>
          </p:nvSpPr>
          <p:spPr bwMode="auto">
            <a:xfrm>
              <a:off x="3121" y="2855"/>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28" name="Rectangle 152">
              <a:extLst>
                <a:ext uri="{FF2B5EF4-FFF2-40B4-BE49-F238E27FC236}">
                  <a16:creationId xmlns:a16="http://schemas.microsoft.com/office/drawing/2014/main" id="{083B89E2-87E5-1D46-8F5C-EAB21CAB550B}"/>
                </a:ext>
              </a:extLst>
            </p:cNvPr>
            <p:cNvSpPr>
              <a:spLocks noChangeArrowheads="1"/>
            </p:cNvSpPr>
            <p:nvPr/>
          </p:nvSpPr>
          <p:spPr bwMode="auto">
            <a:xfrm>
              <a:off x="3256" y="29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321</a:t>
              </a:r>
              <a:endParaRPr lang="en-US" altLang="en-US" sz="2500">
                <a:latin typeface="Arial" panose="020B0604020202020204" pitchFamily="34" charset="0"/>
              </a:endParaRPr>
            </a:p>
          </p:txBody>
        </p:sp>
        <p:sp>
          <p:nvSpPr>
            <p:cNvPr id="536729" name="Rectangle 153">
              <a:extLst>
                <a:ext uri="{FF2B5EF4-FFF2-40B4-BE49-F238E27FC236}">
                  <a16:creationId xmlns:a16="http://schemas.microsoft.com/office/drawing/2014/main" id="{07E83C72-82DE-6F88-D06D-4E7105250138}"/>
                </a:ext>
              </a:extLst>
            </p:cNvPr>
            <p:cNvSpPr>
              <a:spLocks noChangeArrowheads="1"/>
            </p:cNvSpPr>
            <p:nvPr/>
          </p:nvSpPr>
          <p:spPr bwMode="auto">
            <a:xfrm>
              <a:off x="3485" y="2855"/>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30" name="Rectangle 154">
              <a:extLst>
                <a:ext uri="{FF2B5EF4-FFF2-40B4-BE49-F238E27FC236}">
                  <a16:creationId xmlns:a16="http://schemas.microsoft.com/office/drawing/2014/main" id="{2005276B-4549-45CE-3DEA-A77EDB803298}"/>
                </a:ext>
              </a:extLst>
            </p:cNvPr>
            <p:cNvSpPr>
              <a:spLocks noChangeArrowheads="1"/>
            </p:cNvSpPr>
            <p:nvPr/>
          </p:nvSpPr>
          <p:spPr bwMode="auto">
            <a:xfrm>
              <a:off x="3739" y="29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322</a:t>
              </a:r>
              <a:endParaRPr lang="en-US" altLang="en-US" sz="2500">
                <a:latin typeface="Arial" panose="020B0604020202020204" pitchFamily="34" charset="0"/>
              </a:endParaRPr>
            </a:p>
          </p:txBody>
        </p:sp>
        <p:sp>
          <p:nvSpPr>
            <p:cNvPr id="536731" name="Rectangle 155">
              <a:extLst>
                <a:ext uri="{FF2B5EF4-FFF2-40B4-BE49-F238E27FC236}">
                  <a16:creationId xmlns:a16="http://schemas.microsoft.com/office/drawing/2014/main" id="{B8AB7DB4-FD76-4FB7-026B-E5B00EF0D6E1}"/>
                </a:ext>
              </a:extLst>
            </p:cNvPr>
            <p:cNvSpPr>
              <a:spLocks noChangeArrowheads="1"/>
            </p:cNvSpPr>
            <p:nvPr/>
          </p:nvSpPr>
          <p:spPr bwMode="auto">
            <a:xfrm>
              <a:off x="3967" y="285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32" name="Rectangle 156">
              <a:extLst>
                <a:ext uri="{FF2B5EF4-FFF2-40B4-BE49-F238E27FC236}">
                  <a16:creationId xmlns:a16="http://schemas.microsoft.com/office/drawing/2014/main" id="{C01DFA67-F554-086C-FEA9-CB75FEC0EFF7}"/>
                </a:ext>
              </a:extLst>
            </p:cNvPr>
            <p:cNvSpPr>
              <a:spLocks noChangeArrowheads="1"/>
            </p:cNvSpPr>
            <p:nvPr/>
          </p:nvSpPr>
          <p:spPr bwMode="auto">
            <a:xfrm>
              <a:off x="4237" y="2855"/>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33" name="Rectangle 157">
              <a:extLst>
                <a:ext uri="{FF2B5EF4-FFF2-40B4-BE49-F238E27FC236}">
                  <a16:creationId xmlns:a16="http://schemas.microsoft.com/office/drawing/2014/main" id="{4D9A6F99-BEC9-1A67-5A93-F0A2EF059606}"/>
                </a:ext>
              </a:extLst>
            </p:cNvPr>
            <p:cNvSpPr>
              <a:spLocks noChangeArrowheads="1"/>
            </p:cNvSpPr>
            <p:nvPr/>
          </p:nvSpPr>
          <p:spPr bwMode="auto">
            <a:xfrm>
              <a:off x="4372" y="294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331</a:t>
              </a:r>
              <a:endParaRPr lang="en-US" altLang="en-US" sz="2500">
                <a:latin typeface="Arial" panose="020B0604020202020204" pitchFamily="34" charset="0"/>
              </a:endParaRPr>
            </a:p>
          </p:txBody>
        </p:sp>
        <p:sp>
          <p:nvSpPr>
            <p:cNvPr id="536734" name="Rectangle 158">
              <a:extLst>
                <a:ext uri="{FF2B5EF4-FFF2-40B4-BE49-F238E27FC236}">
                  <a16:creationId xmlns:a16="http://schemas.microsoft.com/office/drawing/2014/main" id="{1991521B-F20F-FC27-9D98-D7BCE3F3D504}"/>
                </a:ext>
              </a:extLst>
            </p:cNvPr>
            <p:cNvSpPr>
              <a:spLocks noChangeArrowheads="1"/>
            </p:cNvSpPr>
            <p:nvPr/>
          </p:nvSpPr>
          <p:spPr bwMode="auto">
            <a:xfrm>
              <a:off x="4603" y="2855"/>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35" name="Rectangle 159">
              <a:extLst>
                <a:ext uri="{FF2B5EF4-FFF2-40B4-BE49-F238E27FC236}">
                  <a16:creationId xmlns:a16="http://schemas.microsoft.com/office/drawing/2014/main" id="{2232D368-1944-3AD3-BBF1-61622BB2F6D4}"/>
                </a:ext>
              </a:extLst>
            </p:cNvPr>
            <p:cNvSpPr>
              <a:spLocks noChangeArrowheads="1"/>
            </p:cNvSpPr>
            <p:nvPr/>
          </p:nvSpPr>
          <p:spPr bwMode="auto">
            <a:xfrm>
              <a:off x="4855" y="294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332</a:t>
              </a:r>
              <a:endParaRPr lang="en-US" altLang="en-US" sz="2500">
                <a:latin typeface="Arial" panose="020B0604020202020204" pitchFamily="34" charset="0"/>
              </a:endParaRPr>
            </a:p>
          </p:txBody>
        </p:sp>
        <p:sp>
          <p:nvSpPr>
            <p:cNvPr id="536736" name="Rectangle 160">
              <a:extLst>
                <a:ext uri="{FF2B5EF4-FFF2-40B4-BE49-F238E27FC236}">
                  <a16:creationId xmlns:a16="http://schemas.microsoft.com/office/drawing/2014/main" id="{AA2B8A7C-F0E2-9081-3665-2962C3034A7E}"/>
                </a:ext>
              </a:extLst>
            </p:cNvPr>
            <p:cNvSpPr>
              <a:spLocks noChangeArrowheads="1"/>
            </p:cNvSpPr>
            <p:nvPr/>
          </p:nvSpPr>
          <p:spPr bwMode="auto">
            <a:xfrm>
              <a:off x="5085" y="285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37" name="Rectangle 161">
              <a:extLst>
                <a:ext uri="{FF2B5EF4-FFF2-40B4-BE49-F238E27FC236}">
                  <a16:creationId xmlns:a16="http://schemas.microsoft.com/office/drawing/2014/main" id="{779E3DEE-2614-E620-EE40-F148D4A6806D}"/>
                </a:ext>
              </a:extLst>
            </p:cNvPr>
            <p:cNvSpPr>
              <a:spLocks noChangeArrowheads="1"/>
            </p:cNvSpPr>
            <p:nvPr/>
          </p:nvSpPr>
          <p:spPr bwMode="auto">
            <a:xfrm>
              <a:off x="1166" y="2838"/>
              <a:ext cx="2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8" name="Rectangle 162">
              <a:extLst>
                <a:ext uri="{FF2B5EF4-FFF2-40B4-BE49-F238E27FC236}">
                  <a16:creationId xmlns:a16="http://schemas.microsoft.com/office/drawing/2014/main" id="{73D83BCA-0B66-5D0D-8D18-D498CDA4A4DF}"/>
                </a:ext>
              </a:extLst>
            </p:cNvPr>
            <p:cNvSpPr>
              <a:spLocks noChangeArrowheads="1"/>
            </p:cNvSpPr>
            <p:nvPr/>
          </p:nvSpPr>
          <p:spPr bwMode="auto">
            <a:xfrm>
              <a:off x="1192" y="2838"/>
              <a:ext cx="67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39" name="Rectangle 163">
              <a:extLst>
                <a:ext uri="{FF2B5EF4-FFF2-40B4-BE49-F238E27FC236}">
                  <a16:creationId xmlns:a16="http://schemas.microsoft.com/office/drawing/2014/main" id="{351ABB36-3C20-DCCB-7AE3-36DCD10320F7}"/>
                </a:ext>
              </a:extLst>
            </p:cNvPr>
            <p:cNvSpPr>
              <a:spLocks noChangeArrowheads="1"/>
            </p:cNvSpPr>
            <p:nvPr/>
          </p:nvSpPr>
          <p:spPr bwMode="auto">
            <a:xfrm>
              <a:off x="1862" y="2838"/>
              <a:ext cx="1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0" name="Rectangle 164">
              <a:extLst>
                <a:ext uri="{FF2B5EF4-FFF2-40B4-BE49-F238E27FC236}">
                  <a16:creationId xmlns:a16="http://schemas.microsoft.com/office/drawing/2014/main" id="{4E6D956C-1F77-A426-A126-7DB162CA36A0}"/>
                </a:ext>
              </a:extLst>
            </p:cNvPr>
            <p:cNvSpPr>
              <a:spLocks noChangeArrowheads="1"/>
            </p:cNvSpPr>
            <p:nvPr/>
          </p:nvSpPr>
          <p:spPr bwMode="auto">
            <a:xfrm>
              <a:off x="1875" y="2838"/>
              <a:ext cx="110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1" name="Rectangle 165">
              <a:extLst>
                <a:ext uri="{FF2B5EF4-FFF2-40B4-BE49-F238E27FC236}">
                  <a16:creationId xmlns:a16="http://schemas.microsoft.com/office/drawing/2014/main" id="{43A1DB5F-9BE8-0CCA-0026-1C13899F008B}"/>
                </a:ext>
              </a:extLst>
            </p:cNvPr>
            <p:cNvSpPr>
              <a:spLocks noChangeArrowheads="1"/>
            </p:cNvSpPr>
            <p:nvPr/>
          </p:nvSpPr>
          <p:spPr bwMode="auto">
            <a:xfrm>
              <a:off x="2978" y="2838"/>
              <a:ext cx="1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2" name="Rectangle 166">
              <a:extLst>
                <a:ext uri="{FF2B5EF4-FFF2-40B4-BE49-F238E27FC236}">
                  <a16:creationId xmlns:a16="http://schemas.microsoft.com/office/drawing/2014/main" id="{C31179AB-357C-BB44-D755-8B17A13D47F4}"/>
                </a:ext>
              </a:extLst>
            </p:cNvPr>
            <p:cNvSpPr>
              <a:spLocks noChangeArrowheads="1"/>
            </p:cNvSpPr>
            <p:nvPr/>
          </p:nvSpPr>
          <p:spPr bwMode="auto">
            <a:xfrm>
              <a:off x="2991" y="2838"/>
              <a:ext cx="110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3" name="Rectangle 167">
              <a:extLst>
                <a:ext uri="{FF2B5EF4-FFF2-40B4-BE49-F238E27FC236}">
                  <a16:creationId xmlns:a16="http://schemas.microsoft.com/office/drawing/2014/main" id="{2B89753B-9673-5441-A51F-AC347E549B4E}"/>
                </a:ext>
              </a:extLst>
            </p:cNvPr>
            <p:cNvSpPr>
              <a:spLocks noChangeArrowheads="1"/>
            </p:cNvSpPr>
            <p:nvPr/>
          </p:nvSpPr>
          <p:spPr bwMode="auto">
            <a:xfrm>
              <a:off x="4097" y="2838"/>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4" name="Rectangle 168">
              <a:extLst>
                <a:ext uri="{FF2B5EF4-FFF2-40B4-BE49-F238E27FC236}">
                  <a16:creationId xmlns:a16="http://schemas.microsoft.com/office/drawing/2014/main" id="{048339BF-EA97-AFD5-3C3D-923557FDA4F4}"/>
                </a:ext>
              </a:extLst>
            </p:cNvPr>
            <p:cNvSpPr>
              <a:spLocks noChangeArrowheads="1"/>
            </p:cNvSpPr>
            <p:nvPr/>
          </p:nvSpPr>
          <p:spPr bwMode="auto">
            <a:xfrm>
              <a:off x="4107" y="2838"/>
              <a:ext cx="109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5" name="Rectangle 169">
              <a:extLst>
                <a:ext uri="{FF2B5EF4-FFF2-40B4-BE49-F238E27FC236}">
                  <a16:creationId xmlns:a16="http://schemas.microsoft.com/office/drawing/2014/main" id="{3A72DB6C-B291-977D-E582-CB9ED5F6F4A8}"/>
                </a:ext>
              </a:extLst>
            </p:cNvPr>
            <p:cNvSpPr>
              <a:spLocks noChangeArrowheads="1"/>
            </p:cNvSpPr>
            <p:nvPr/>
          </p:nvSpPr>
          <p:spPr bwMode="auto">
            <a:xfrm>
              <a:off x="5206" y="2838"/>
              <a:ext cx="2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6" name="Rectangle 170">
              <a:extLst>
                <a:ext uri="{FF2B5EF4-FFF2-40B4-BE49-F238E27FC236}">
                  <a16:creationId xmlns:a16="http://schemas.microsoft.com/office/drawing/2014/main" id="{EB15E73D-7B27-F544-D23F-D3D2A75A812F}"/>
                </a:ext>
              </a:extLst>
            </p:cNvPr>
            <p:cNvSpPr>
              <a:spLocks noChangeArrowheads="1"/>
            </p:cNvSpPr>
            <p:nvPr/>
          </p:nvSpPr>
          <p:spPr bwMode="auto">
            <a:xfrm>
              <a:off x="1166" y="2849"/>
              <a:ext cx="26"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7" name="Rectangle 171">
              <a:extLst>
                <a:ext uri="{FF2B5EF4-FFF2-40B4-BE49-F238E27FC236}">
                  <a16:creationId xmlns:a16="http://schemas.microsoft.com/office/drawing/2014/main" id="{A4900FD8-6CBD-EAA2-3D78-E13E00063F66}"/>
                </a:ext>
              </a:extLst>
            </p:cNvPr>
            <p:cNvSpPr>
              <a:spLocks noChangeArrowheads="1"/>
            </p:cNvSpPr>
            <p:nvPr/>
          </p:nvSpPr>
          <p:spPr bwMode="auto">
            <a:xfrm>
              <a:off x="1862" y="2849"/>
              <a:ext cx="13"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8" name="Rectangle 172">
              <a:extLst>
                <a:ext uri="{FF2B5EF4-FFF2-40B4-BE49-F238E27FC236}">
                  <a16:creationId xmlns:a16="http://schemas.microsoft.com/office/drawing/2014/main" id="{8A79B027-1006-26EC-BE7F-A30826568B93}"/>
                </a:ext>
              </a:extLst>
            </p:cNvPr>
            <p:cNvSpPr>
              <a:spLocks noChangeArrowheads="1"/>
            </p:cNvSpPr>
            <p:nvPr/>
          </p:nvSpPr>
          <p:spPr bwMode="auto">
            <a:xfrm>
              <a:off x="2978" y="2849"/>
              <a:ext cx="13"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49" name="Rectangle 173">
              <a:extLst>
                <a:ext uri="{FF2B5EF4-FFF2-40B4-BE49-F238E27FC236}">
                  <a16:creationId xmlns:a16="http://schemas.microsoft.com/office/drawing/2014/main" id="{47F5C1DD-F2E7-281B-D103-2D3604B5CF34}"/>
                </a:ext>
              </a:extLst>
            </p:cNvPr>
            <p:cNvSpPr>
              <a:spLocks noChangeArrowheads="1"/>
            </p:cNvSpPr>
            <p:nvPr/>
          </p:nvSpPr>
          <p:spPr bwMode="auto">
            <a:xfrm>
              <a:off x="4097" y="2849"/>
              <a:ext cx="10"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0" name="Rectangle 174">
              <a:extLst>
                <a:ext uri="{FF2B5EF4-FFF2-40B4-BE49-F238E27FC236}">
                  <a16:creationId xmlns:a16="http://schemas.microsoft.com/office/drawing/2014/main" id="{25E614A9-D409-018B-14B8-93A72ABC3493}"/>
                </a:ext>
              </a:extLst>
            </p:cNvPr>
            <p:cNvSpPr>
              <a:spLocks noChangeArrowheads="1"/>
            </p:cNvSpPr>
            <p:nvPr/>
          </p:nvSpPr>
          <p:spPr bwMode="auto">
            <a:xfrm>
              <a:off x="5206" y="2849"/>
              <a:ext cx="26" cy="23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2" name="Rectangle 176">
              <a:extLst>
                <a:ext uri="{FF2B5EF4-FFF2-40B4-BE49-F238E27FC236}">
                  <a16:creationId xmlns:a16="http://schemas.microsoft.com/office/drawing/2014/main" id="{31443650-08CD-87FE-4725-B2F2CD3A42C4}"/>
                </a:ext>
              </a:extLst>
            </p:cNvPr>
            <p:cNvSpPr>
              <a:spLocks noChangeArrowheads="1"/>
            </p:cNvSpPr>
            <p:nvPr/>
          </p:nvSpPr>
          <p:spPr bwMode="auto">
            <a:xfrm>
              <a:off x="1192" y="3099"/>
              <a:ext cx="80"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3" name="Rectangle 177">
              <a:extLst>
                <a:ext uri="{FF2B5EF4-FFF2-40B4-BE49-F238E27FC236}">
                  <a16:creationId xmlns:a16="http://schemas.microsoft.com/office/drawing/2014/main" id="{01B5129E-3D7E-8B5B-CCCC-7350D3E977DC}"/>
                </a:ext>
              </a:extLst>
            </p:cNvPr>
            <p:cNvSpPr>
              <a:spLocks noChangeArrowheads="1"/>
            </p:cNvSpPr>
            <p:nvPr/>
          </p:nvSpPr>
          <p:spPr bwMode="auto">
            <a:xfrm>
              <a:off x="1778" y="3099"/>
              <a:ext cx="84"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4" name="Rectangle 178">
              <a:extLst>
                <a:ext uri="{FF2B5EF4-FFF2-40B4-BE49-F238E27FC236}">
                  <a16:creationId xmlns:a16="http://schemas.microsoft.com/office/drawing/2014/main" id="{4C12E7D6-0850-977C-AC2C-DE7C49D1824C}"/>
                </a:ext>
              </a:extLst>
            </p:cNvPr>
            <p:cNvSpPr>
              <a:spLocks noChangeArrowheads="1"/>
            </p:cNvSpPr>
            <p:nvPr/>
          </p:nvSpPr>
          <p:spPr bwMode="auto">
            <a:xfrm>
              <a:off x="1192" y="3338"/>
              <a:ext cx="670" cy="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5" name="Rectangle 179">
              <a:extLst>
                <a:ext uri="{FF2B5EF4-FFF2-40B4-BE49-F238E27FC236}">
                  <a16:creationId xmlns:a16="http://schemas.microsoft.com/office/drawing/2014/main" id="{875B4E3A-1F3B-9AD1-4A18-D3328EA7DCEC}"/>
                </a:ext>
              </a:extLst>
            </p:cNvPr>
            <p:cNvSpPr>
              <a:spLocks noChangeArrowheads="1"/>
            </p:cNvSpPr>
            <p:nvPr/>
          </p:nvSpPr>
          <p:spPr bwMode="auto">
            <a:xfrm>
              <a:off x="1272" y="3099"/>
              <a:ext cx="506" cy="23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56" name="Rectangle 180">
              <a:extLst>
                <a:ext uri="{FF2B5EF4-FFF2-40B4-BE49-F238E27FC236}">
                  <a16:creationId xmlns:a16="http://schemas.microsoft.com/office/drawing/2014/main" id="{5E557553-0935-7724-FAF1-22CD9CBAB1AE}"/>
                </a:ext>
              </a:extLst>
            </p:cNvPr>
            <p:cNvSpPr>
              <a:spLocks noChangeArrowheads="1"/>
            </p:cNvSpPr>
            <p:nvPr/>
          </p:nvSpPr>
          <p:spPr bwMode="auto">
            <a:xfrm>
              <a:off x="1414" y="3099"/>
              <a:ext cx="13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36757" name="Rectangle 181">
              <a:extLst>
                <a:ext uri="{FF2B5EF4-FFF2-40B4-BE49-F238E27FC236}">
                  <a16:creationId xmlns:a16="http://schemas.microsoft.com/office/drawing/2014/main" id="{3216C469-ECE2-37C5-9D3E-C9125BF0533B}"/>
                </a:ext>
              </a:extLst>
            </p:cNvPr>
            <p:cNvSpPr>
              <a:spLocks noChangeArrowheads="1"/>
            </p:cNvSpPr>
            <p:nvPr/>
          </p:nvSpPr>
          <p:spPr bwMode="auto">
            <a:xfrm>
              <a:off x="1559" y="3187"/>
              <a:ext cx="7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4</a:t>
              </a:r>
              <a:endParaRPr lang="en-US" altLang="en-US" sz="2500">
                <a:latin typeface="Arial" panose="020B0604020202020204" pitchFamily="34" charset="0"/>
              </a:endParaRPr>
            </a:p>
          </p:txBody>
        </p:sp>
        <p:sp>
          <p:nvSpPr>
            <p:cNvPr id="536758" name="Rectangle 182">
              <a:extLst>
                <a:ext uri="{FF2B5EF4-FFF2-40B4-BE49-F238E27FC236}">
                  <a16:creationId xmlns:a16="http://schemas.microsoft.com/office/drawing/2014/main" id="{C2417F3B-C4A0-8C38-1A47-E9B09798E1FD}"/>
                </a:ext>
              </a:extLst>
            </p:cNvPr>
            <p:cNvSpPr>
              <a:spLocks noChangeArrowheads="1"/>
            </p:cNvSpPr>
            <p:nvPr/>
          </p:nvSpPr>
          <p:spPr bwMode="auto">
            <a:xfrm>
              <a:off x="1636" y="309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59" name="Rectangle 183">
              <a:extLst>
                <a:ext uri="{FF2B5EF4-FFF2-40B4-BE49-F238E27FC236}">
                  <a16:creationId xmlns:a16="http://schemas.microsoft.com/office/drawing/2014/main" id="{0232DBA4-7A66-9A72-A75F-19881111215B}"/>
                </a:ext>
              </a:extLst>
            </p:cNvPr>
            <p:cNvSpPr>
              <a:spLocks noChangeArrowheads="1"/>
            </p:cNvSpPr>
            <p:nvPr/>
          </p:nvSpPr>
          <p:spPr bwMode="auto">
            <a:xfrm>
              <a:off x="2002" y="3105"/>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60" name="Rectangle 184">
              <a:extLst>
                <a:ext uri="{FF2B5EF4-FFF2-40B4-BE49-F238E27FC236}">
                  <a16:creationId xmlns:a16="http://schemas.microsoft.com/office/drawing/2014/main" id="{A4AC9DF6-9028-5291-48F7-6D57D029784F}"/>
                </a:ext>
              </a:extLst>
            </p:cNvPr>
            <p:cNvSpPr>
              <a:spLocks noChangeArrowheads="1"/>
            </p:cNvSpPr>
            <p:nvPr/>
          </p:nvSpPr>
          <p:spPr bwMode="auto">
            <a:xfrm>
              <a:off x="2140" y="31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411</a:t>
              </a:r>
              <a:endParaRPr lang="en-US" altLang="en-US" sz="2500">
                <a:latin typeface="Arial" panose="020B0604020202020204" pitchFamily="34" charset="0"/>
              </a:endParaRPr>
            </a:p>
          </p:txBody>
        </p:sp>
        <p:sp>
          <p:nvSpPr>
            <p:cNvPr id="536761" name="Rectangle 185">
              <a:extLst>
                <a:ext uri="{FF2B5EF4-FFF2-40B4-BE49-F238E27FC236}">
                  <a16:creationId xmlns:a16="http://schemas.microsoft.com/office/drawing/2014/main" id="{7601CFCD-E216-EA8F-3E41-E8BF57495EA6}"/>
                </a:ext>
              </a:extLst>
            </p:cNvPr>
            <p:cNvSpPr>
              <a:spLocks noChangeArrowheads="1"/>
            </p:cNvSpPr>
            <p:nvPr/>
          </p:nvSpPr>
          <p:spPr bwMode="auto">
            <a:xfrm>
              <a:off x="2369" y="3105"/>
              <a:ext cx="23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62" name="Rectangle 186">
              <a:extLst>
                <a:ext uri="{FF2B5EF4-FFF2-40B4-BE49-F238E27FC236}">
                  <a16:creationId xmlns:a16="http://schemas.microsoft.com/office/drawing/2014/main" id="{1A97BA01-CC2A-2A55-6618-5925142806EF}"/>
                </a:ext>
              </a:extLst>
            </p:cNvPr>
            <p:cNvSpPr>
              <a:spLocks noChangeArrowheads="1"/>
            </p:cNvSpPr>
            <p:nvPr/>
          </p:nvSpPr>
          <p:spPr bwMode="auto">
            <a:xfrm>
              <a:off x="2621" y="319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412</a:t>
              </a:r>
              <a:endParaRPr lang="en-US" altLang="en-US" sz="2500">
                <a:latin typeface="Arial" panose="020B0604020202020204" pitchFamily="34" charset="0"/>
              </a:endParaRPr>
            </a:p>
          </p:txBody>
        </p:sp>
        <p:sp>
          <p:nvSpPr>
            <p:cNvPr id="536763" name="Rectangle 187">
              <a:extLst>
                <a:ext uri="{FF2B5EF4-FFF2-40B4-BE49-F238E27FC236}">
                  <a16:creationId xmlns:a16="http://schemas.microsoft.com/office/drawing/2014/main" id="{DCEF5EA6-A35A-1B7A-202B-CCCC7218EB9E}"/>
                </a:ext>
              </a:extLst>
            </p:cNvPr>
            <p:cNvSpPr>
              <a:spLocks noChangeArrowheads="1"/>
            </p:cNvSpPr>
            <p:nvPr/>
          </p:nvSpPr>
          <p:spPr bwMode="auto">
            <a:xfrm>
              <a:off x="2851" y="310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64" name="Rectangle 188">
              <a:extLst>
                <a:ext uri="{FF2B5EF4-FFF2-40B4-BE49-F238E27FC236}">
                  <a16:creationId xmlns:a16="http://schemas.microsoft.com/office/drawing/2014/main" id="{CC2A0CC0-1816-71C9-1EE2-18FADB596C34}"/>
                </a:ext>
              </a:extLst>
            </p:cNvPr>
            <p:cNvSpPr>
              <a:spLocks noChangeArrowheads="1"/>
            </p:cNvSpPr>
            <p:nvPr/>
          </p:nvSpPr>
          <p:spPr bwMode="auto">
            <a:xfrm>
              <a:off x="3121" y="3105"/>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65" name="Rectangle 189">
              <a:extLst>
                <a:ext uri="{FF2B5EF4-FFF2-40B4-BE49-F238E27FC236}">
                  <a16:creationId xmlns:a16="http://schemas.microsoft.com/office/drawing/2014/main" id="{BA7D1E8C-5824-DCFF-A68B-63142E722093}"/>
                </a:ext>
              </a:extLst>
            </p:cNvPr>
            <p:cNvSpPr>
              <a:spLocks noChangeArrowheads="1"/>
            </p:cNvSpPr>
            <p:nvPr/>
          </p:nvSpPr>
          <p:spPr bwMode="auto">
            <a:xfrm>
              <a:off x="3256" y="31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421</a:t>
              </a:r>
              <a:endParaRPr lang="en-US" altLang="en-US" sz="2500">
                <a:latin typeface="Arial" panose="020B0604020202020204" pitchFamily="34" charset="0"/>
              </a:endParaRPr>
            </a:p>
          </p:txBody>
        </p:sp>
        <p:sp>
          <p:nvSpPr>
            <p:cNvPr id="536766" name="Rectangle 190">
              <a:extLst>
                <a:ext uri="{FF2B5EF4-FFF2-40B4-BE49-F238E27FC236}">
                  <a16:creationId xmlns:a16="http://schemas.microsoft.com/office/drawing/2014/main" id="{4FD59FE3-060B-F6C5-4CD8-8A48E5292246}"/>
                </a:ext>
              </a:extLst>
            </p:cNvPr>
            <p:cNvSpPr>
              <a:spLocks noChangeArrowheads="1"/>
            </p:cNvSpPr>
            <p:nvPr/>
          </p:nvSpPr>
          <p:spPr bwMode="auto">
            <a:xfrm>
              <a:off x="3485" y="3105"/>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67" name="Rectangle 191">
              <a:extLst>
                <a:ext uri="{FF2B5EF4-FFF2-40B4-BE49-F238E27FC236}">
                  <a16:creationId xmlns:a16="http://schemas.microsoft.com/office/drawing/2014/main" id="{C6561996-96DA-B7E4-F979-4A44BB2A7C9B}"/>
                </a:ext>
              </a:extLst>
            </p:cNvPr>
            <p:cNvSpPr>
              <a:spLocks noChangeArrowheads="1"/>
            </p:cNvSpPr>
            <p:nvPr/>
          </p:nvSpPr>
          <p:spPr bwMode="auto">
            <a:xfrm>
              <a:off x="3739" y="319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422</a:t>
              </a:r>
              <a:endParaRPr lang="en-US" altLang="en-US" sz="2500">
                <a:latin typeface="Arial" panose="020B0604020202020204" pitchFamily="34" charset="0"/>
              </a:endParaRPr>
            </a:p>
          </p:txBody>
        </p:sp>
        <p:sp>
          <p:nvSpPr>
            <p:cNvPr id="536768" name="Rectangle 192">
              <a:extLst>
                <a:ext uri="{FF2B5EF4-FFF2-40B4-BE49-F238E27FC236}">
                  <a16:creationId xmlns:a16="http://schemas.microsoft.com/office/drawing/2014/main" id="{97E59D76-57F5-3EFD-6EE5-42618C07DBB8}"/>
                </a:ext>
              </a:extLst>
            </p:cNvPr>
            <p:cNvSpPr>
              <a:spLocks noChangeArrowheads="1"/>
            </p:cNvSpPr>
            <p:nvPr/>
          </p:nvSpPr>
          <p:spPr bwMode="auto">
            <a:xfrm>
              <a:off x="3967" y="310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69" name="Rectangle 193">
              <a:extLst>
                <a:ext uri="{FF2B5EF4-FFF2-40B4-BE49-F238E27FC236}">
                  <a16:creationId xmlns:a16="http://schemas.microsoft.com/office/drawing/2014/main" id="{FCB04C7B-1618-955A-FD8B-CC087413347B}"/>
                </a:ext>
              </a:extLst>
            </p:cNvPr>
            <p:cNvSpPr>
              <a:spLocks noChangeArrowheads="1"/>
            </p:cNvSpPr>
            <p:nvPr/>
          </p:nvSpPr>
          <p:spPr bwMode="auto">
            <a:xfrm>
              <a:off x="4237" y="3105"/>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36770" name="Rectangle 194">
              <a:extLst>
                <a:ext uri="{FF2B5EF4-FFF2-40B4-BE49-F238E27FC236}">
                  <a16:creationId xmlns:a16="http://schemas.microsoft.com/office/drawing/2014/main" id="{DB8DA3E9-6EB4-E68D-65B4-8D9F741BEC46}"/>
                </a:ext>
              </a:extLst>
            </p:cNvPr>
            <p:cNvSpPr>
              <a:spLocks noChangeArrowheads="1"/>
            </p:cNvSpPr>
            <p:nvPr/>
          </p:nvSpPr>
          <p:spPr bwMode="auto">
            <a:xfrm>
              <a:off x="4372" y="3192"/>
              <a:ext cx="21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431</a:t>
              </a:r>
              <a:endParaRPr lang="en-US" altLang="en-US" sz="2500">
                <a:latin typeface="Arial" panose="020B0604020202020204" pitchFamily="34" charset="0"/>
              </a:endParaRPr>
            </a:p>
          </p:txBody>
        </p:sp>
        <p:sp>
          <p:nvSpPr>
            <p:cNvPr id="536771" name="Rectangle 195">
              <a:extLst>
                <a:ext uri="{FF2B5EF4-FFF2-40B4-BE49-F238E27FC236}">
                  <a16:creationId xmlns:a16="http://schemas.microsoft.com/office/drawing/2014/main" id="{3C050266-EFC8-1ADB-FC56-D837A48E8345}"/>
                </a:ext>
              </a:extLst>
            </p:cNvPr>
            <p:cNvSpPr>
              <a:spLocks noChangeArrowheads="1"/>
            </p:cNvSpPr>
            <p:nvPr/>
          </p:nvSpPr>
          <p:spPr bwMode="auto">
            <a:xfrm>
              <a:off x="4603" y="3105"/>
              <a:ext cx="23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X</a:t>
              </a:r>
              <a:endParaRPr lang="en-US" altLang="en-US" sz="2500">
                <a:latin typeface="Arial" panose="020B0604020202020204" pitchFamily="34" charset="0"/>
              </a:endParaRPr>
            </a:p>
          </p:txBody>
        </p:sp>
        <p:sp>
          <p:nvSpPr>
            <p:cNvPr id="536772" name="Rectangle 196">
              <a:extLst>
                <a:ext uri="{FF2B5EF4-FFF2-40B4-BE49-F238E27FC236}">
                  <a16:creationId xmlns:a16="http://schemas.microsoft.com/office/drawing/2014/main" id="{E5F2F2EB-E152-6181-0C4A-D19153B10264}"/>
                </a:ext>
              </a:extLst>
            </p:cNvPr>
            <p:cNvSpPr>
              <a:spLocks noChangeArrowheads="1"/>
            </p:cNvSpPr>
            <p:nvPr/>
          </p:nvSpPr>
          <p:spPr bwMode="auto">
            <a:xfrm>
              <a:off x="4855" y="3192"/>
              <a:ext cx="21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432</a:t>
              </a:r>
              <a:endParaRPr lang="en-US" altLang="en-US" sz="2500">
                <a:latin typeface="Arial" panose="020B0604020202020204" pitchFamily="34" charset="0"/>
              </a:endParaRPr>
            </a:p>
          </p:txBody>
        </p:sp>
        <p:sp>
          <p:nvSpPr>
            <p:cNvPr id="536773" name="Rectangle 197">
              <a:extLst>
                <a:ext uri="{FF2B5EF4-FFF2-40B4-BE49-F238E27FC236}">
                  <a16:creationId xmlns:a16="http://schemas.microsoft.com/office/drawing/2014/main" id="{CF1CE79C-4D07-75AE-2391-E293253C5696}"/>
                </a:ext>
              </a:extLst>
            </p:cNvPr>
            <p:cNvSpPr>
              <a:spLocks noChangeArrowheads="1"/>
            </p:cNvSpPr>
            <p:nvPr/>
          </p:nvSpPr>
          <p:spPr bwMode="auto">
            <a:xfrm>
              <a:off x="5085" y="3105"/>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36774" name="Rectangle 198">
              <a:extLst>
                <a:ext uri="{FF2B5EF4-FFF2-40B4-BE49-F238E27FC236}">
                  <a16:creationId xmlns:a16="http://schemas.microsoft.com/office/drawing/2014/main" id="{33325352-14EF-9BEC-AC1A-FF0C099CBD38}"/>
                </a:ext>
              </a:extLst>
            </p:cNvPr>
            <p:cNvSpPr>
              <a:spLocks noChangeArrowheads="1"/>
            </p:cNvSpPr>
            <p:nvPr/>
          </p:nvSpPr>
          <p:spPr bwMode="auto">
            <a:xfrm>
              <a:off x="1166" y="3088"/>
              <a:ext cx="2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5" name="Rectangle 199">
              <a:extLst>
                <a:ext uri="{FF2B5EF4-FFF2-40B4-BE49-F238E27FC236}">
                  <a16:creationId xmlns:a16="http://schemas.microsoft.com/office/drawing/2014/main" id="{73621687-4F93-4B31-E14C-11DB0434ADC7}"/>
                </a:ext>
              </a:extLst>
            </p:cNvPr>
            <p:cNvSpPr>
              <a:spLocks noChangeArrowheads="1"/>
            </p:cNvSpPr>
            <p:nvPr/>
          </p:nvSpPr>
          <p:spPr bwMode="auto">
            <a:xfrm>
              <a:off x="1192" y="3088"/>
              <a:ext cx="67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6" name="Rectangle 200">
              <a:extLst>
                <a:ext uri="{FF2B5EF4-FFF2-40B4-BE49-F238E27FC236}">
                  <a16:creationId xmlns:a16="http://schemas.microsoft.com/office/drawing/2014/main" id="{12D44C4C-5AFF-E13D-D6DB-8115BE071B67}"/>
                </a:ext>
              </a:extLst>
            </p:cNvPr>
            <p:cNvSpPr>
              <a:spLocks noChangeArrowheads="1"/>
            </p:cNvSpPr>
            <p:nvPr/>
          </p:nvSpPr>
          <p:spPr bwMode="auto">
            <a:xfrm>
              <a:off x="1862" y="3088"/>
              <a:ext cx="1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7" name="Rectangle 201">
              <a:extLst>
                <a:ext uri="{FF2B5EF4-FFF2-40B4-BE49-F238E27FC236}">
                  <a16:creationId xmlns:a16="http://schemas.microsoft.com/office/drawing/2014/main" id="{F41A2D98-1E90-A346-79EC-D9A1B1C5931E}"/>
                </a:ext>
              </a:extLst>
            </p:cNvPr>
            <p:cNvSpPr>
              <a:spLocks noChangeArrowheads="1"/>
            </p:cNvSpPr>
            <p:nvPr/>
          </p:nvSpPr>
          <p:spPr bwMode="auto">
            <a:xfrm>
              <a:off x="1875" y="3088"/>
              <a:ext cx="110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8" name="Rectangle 202">
              <a:extLst>
                <a:ext uri="{FF2B5EF4-FFF2-40B4-BE49-F238E27FC236}">
                  <a16:creationId xmlns:a16="http://schemas.microsoft.com/office/drawing/2014/main" id="{17CE16F1-09B5-F0B0-8236-CE959D503DA7}"/>
                </a:ext>
              </a:extLst>
            </p:cNvPr>
            <p:cNvSpPr>
              <a:spLocks noChangeArrowheads="1"/>
            </p:cNvSpPr>
            <p:nvPr/>
          </p:nvSpPr>
          <p:spPr bwMode="auto">
            <a:xfrm>
              <a:off x="2978" y="3088"/>
              <a:ext cx="1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79" name="Rectangle 203">
              <a:extLst>
                <a:ext uri="{FF2B5EF4-FFF2-40B4-BE49-F238E27FC236}">
                  <a16:creationId xmlns:a16="http://schemas.microsoft.com/office/drawing/2014/main" id="{26DA9C47-9BCA-F75B-195A-1DD75694D46A}"/>
                </a:ext>
              </a:extLst>
            </p:cNvPr>
            <p:cNvSpPr>
              <a:spLocks noChangeArrowheads="1"/>
            </p:cNvSpPr>
            <p:nvPr/>
          </p:nvSpPr>
          <p:spPr bwMode="auto">
            <a:xfrm>
              <a:off x="2991" y="3088"/>
              <a:ext cx="110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0" name="Rectangle 204">
              <a:extLst>
                <a:ext uri="{FF2B5EF4-FFF2-40B4-BE49-F238E27FC236}">
                  <a16:creationId xmlns:a16="http://schemas.microsoft.com/office/drawing/2014/main" id="{1C25AF21-AB10-8AB4-237A-301305AC7AC4}"/>
                </a:ext>
              </a:extLst>
            </p:cNvPr>
            <p:cNvSpPr>
              <a:spLocks noChangeArrowheads="1"/>
            </p:cNvSpPr>
            <p:nvPr/>
          </p:nvSpPr>
          <p:spPr bwMode="auto">
            <a:xfrm>
              <a:off x="4097" y="3088"/>
              <a:ext cx="1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1" name="Rectangle 205">
              <a:extLst>
                <a:ext uri="{FF2B5EF4-FFF2-40B4-BE49-F238E27FC236}">
                  <a16:creationId xmlns:a16="http://schemas.microsoft.com/office/drawing/2014/main" id="{AFD1F031-FAC4-D547-ADFD-721E4A5BCD2C}"/>
                </a:ext>
              </a:extLst>
            </p:cNvPr>
            <p:cNvSpPr>
              <a:spLocks noChangeArrowheads="1"/>
            </p:cNvSpPr>
            <p:nvPr/>
          </p:nvSpPr>
          <p:spPr bwMode="auto">
            <a:xfrm>
              <a:off x="4107" y="3088"/>
              <a:ext cx="109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2" name="Rectangle 206">
              <a:extLst>
                <a:ext uri="{FF2B5EF4-FFF2-40B4-BE49-F238E27FC236}">
                  <a16:creationId xmlns:a16="http://schemas.microsoft.com/office/drawing/2014/main" id="{B417A8B3-02DF-38C7-A27C-9994FADCBE34}"/>
                </a:ext>
              </a:extLst>
            </p:cNvPr>
            <p:cNvSpPr>
              <a:spLocks noChangeArrowheads="1"/>
            </p:cNvSpPr>
            <p:nvPr/>
          </p:nvSpPr>
          <p:spPr bwMode="auto">
            <a:xfrm>
              <a:off x="5206" y="3088"/>
              <a:ext cx="2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3" name="Rectangle 207">
              <a:extLst>
                <a:ext uri="{FF2B5EF4-FFF2-40B4-BE49-F238E27FC236}">
                  <a16:creationId xmlns:a16="http://schemas.microsoft.com/office/drawing/2014/main" id="{29687F6D-9527-B272-D2F8-82818C4D4604}"/>
                </a:ext>
              </a:extLst>
            </p:cNvPr>
            <p:cNvSpPr>
              <a:spLocks noChangeArrowheads="1"/>
            </p:cNvSpPr>
            <p:nvPr/>
          </p:nvSpPr>
          <p:spPr bwMode="auto">
            <a:xfrm>
              <a:off x="1166" y="3099"/>
              <a:ext cx="26" cy="2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4" name="Rectangle 208">
              <a:extLst>
                <a:ext uri="{FF2B5EF4-FFF2-40B4-BE49-F238E27FC236}">
                  <a16:creationId xmlns:a16="http://schemas.microsoft.com/office/drawing/2014/main" id="{BBCDBC9A-2945-D867-49DB-D5E8DE744E62}"/>
                </a:ext>
              </a:extLst>
            </p:cNvPr>
            <p:cNvSpPr>
              <a:spLocks noChangeArrowheads="1"/>
            </p:cNvSpPr>
            <p:nvPr/>
          </p:nvSpPr>
          <p:spPr bwMode="auto">
            <a:xfrm>
              <a:off x="1166" y="334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5" name="Rectangle 209">
              <a:extLst>
                <a:ext uri="{FF2B5EF4-FFF2-40B4-BE49-F238E27FC236}">
                  <a16:creationId xmlns:a16="http://schemas.microsoft.com/office/drawing/2014/main" id="{443E2BAD-CA23-F4D9-DF4C-328B0065A7D2}"/>
                </a:ext>
              </a:extLst>
            </p:cNvPr>
            <p:cNvSpPr>
              <a:spLocks noChangeArrowheads="1"/>
            </p:cNvSpPr>
            <p:nvPr/>
          </p:nvSpPr>
          <p:spPr bwMode="auto">
            <a:xfrm>
              <a:off x="1166" y="334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7" name="Rectangle 211">
              <a:extLst>
                <a:ext uri="{FF2B5EF4-FFF2-40B4-BE49-F238E27FC236}">
                  <a16:creationId xmlns:a16="http://schemas.microsoft.com/office/drawing/2014/main" id="{34E8ECE3-54B0-E149-FF42-B07006D71F26}"/>
                </a:ext>
              </a:extLst>
            </p:cNvPr>
            <p:cNvSpPr>
              <a:spLocks noChangeArrowheads="1"/>
            </p:cNvSpPr>
            <p:nvPr/>
          </p:nvSpPr>
          <p:spPr bwMode="auto">
            <a:xfrm>
              <a:off x="1192" y="3340"/>
              <a:ext cx="670"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8" name="Rectangle 212">
              <a:extLst>
                <a:ext uri="{FF2B5EF4-FFF2-40B4-BE49-F238E27FC236}">
                  <a16:creationId xmlns:a16="http://schemas.microsoft.com/office/drawing/2014/main" id="{1313956F-2B7C-EDCD-DA86-EC2AEBC401A7}"/>
                </a:ext>
              </a:extLst>
            </p:cNvPr>
            <p:cNvSpPr>
              <a:spLocks noChangeArrowheads="1"/>
            </p:cNvSpPr>
            <p:nvPr/>
          </p:nvSpPr>
          <p:spPr bwMode="auto">
            <a:xfrm>
              <a:off x="1862" y="3099"/>
              <a:ext cx="13" cy="2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89" name="Rectangle 213">
              <a:extLst>
                <a:ext uri="{FF2B5EF4-FFF2-40B4-BE49-F238E27FC236}">
                  <a16:creationId xmlns:a16="http://schemas.microsoft.com/office/drawing/2014/main" id="{7E377755-9DD1-CB36-DE5A-8E33C6271BE7}"/>
                </a:ext>
              </a:extLst>
            </p:cNvPr>
            <p:cNvSpPr>
              <a:spLocks noChangeArrowheads="1"/>
            </p:cNvSpPr>
            <p:nvPr/>
          </p:nvSpPr>
          <p:spPr bwMode="auto">
            <a:xfrm>
              <a:off x="1862" y="3340"/>
              <a:ext cx="24"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0" name="Rectangle 214">
              <a:extLst>
                <a:ext uri="{FF2B5EF4-FFF2-40B4-BE49-F238E27FC236}">
                  <a16:creationId xmlns:a16="http://schemas.microsoft.com/office/drawing/2014/main" id="{6E94F25A-6E55-9A0E-708E-F3C602DF80EC}"/>
                </a:ext>
              </a:extLst>
            </p:cNvPr>
            <p:cNvSpPr>
              <a:spLocks noChangeArrowheads="1"/>
            </p:cNvSpPr>
            <p:nvPr/>
          </p:nvSpPr>
          <p:spPr bwMode="auto">
            <a:xfrm>
              <a:off x="1886" y="3340"/>
              <a:ext cx="1092"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1" name="Rectangle 215">
              <a:extLst>
                <a:ext uri="{FF2B5EF4-FFF2-40B4-BE49-F238E27FC236}">
                  <a16:creationId xmlns:a16="http://schemas.microsoft.com/office/drawing/2014/main" id="{1F62C5CB-72C6-BC85-65C1-F9CDF5DF2C79}"/>
                </a:ext>
              </a:extLst>
            </p:cNvPr>
            <p:cNvSpPr>
              <a:spLocks noChangeArrowheads="1"/>
            </p:cNvSpPr>
            <p:nvPr/>
          </p:nvSpPr>
          <p:spPr bwMode="auto">
            <a:xfrm>
              <a:off x="2978" y="3099"/>
              <a:ext cx="13" cy="2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2" name="Rectangle 216">
              <a:extLst>
                <a:ext uri="{FF2B5EF4-FFF2-40B4-BE49-F238E27FC236}">
                  <a16:creationId xmlns:a16="http://schemas.microsoft.com/office/drawing/2014/main" id="{EEABE128-D5AA-9B45-4066-F49568D01566}"/>
                </a:ext>
              </a:extLst>
            </p:cNvPr>
            <p:cNvSpPr>
              <a:spLocks noChangeArrowheads="1"/>
            </p:cNvSpPr>
            <p:nvPr/>
          </p:nvSpPr>
          <p:spPr bwMode="auto">
            <a:xfrm>
              <a:off x="2978" y="334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3" name="Rectangle 217">
              <a:extLst>
                <a:ext uri="{FF2B5EF4-FFF2-40B4-BE49-F238E27FC236}">
                  <a16:creationId xmlns:a16="http://schemas.microsoft.com/office/drawing/2014/main" id="{D12E7D8C-E8AE-38BB-E263-EFA58807CC83}"/>
                </a:ext>
              </a:extLst>
            </p:cNvPr>
            <p:cNvSpPr>
              <a:spLocks noChangeArrowheads="1"/>
            </p:cNvSpPr>
            <p:nvPr/>
          </p:nvSpPr>
          <p:spPr bwMode="auto">
            <a:xfrm>
              <a:off x="3004" y="3340"/>
              <a:ext cx="109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4" name="Rectangle 218">
              <a:extLst>
                <a:ext uri="{FF2B5EF4-FFF2-40B4-BE49-F238E27FC236}">
                  <a16:creationId xmlns:a16="http://schemas.microsoft.com/office/drawing/2014/main" id="{B00ACECE-3B6B-FD81-ED27-CB6AC26BB5EA}"/>
                </a:ext>
              </a:extLst>
            </p:cNvPr>
            <p:cNvSpPr>
              <a:spLocks noChangeArrowheads="1"/>
            </p:cNvSpPr>
            <p:nvPr/>
          </p:nvSpPr>
          <p:spPr bwMode="auto">
            <a:xfrm>
              <a:off x="4097" y="3099"/>
              <a:ext cx="10" cy="2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5" name="Rectangle 219">
              <a:extLst>
                <a:ext uri="{FF2B5EF4-FFF2-40B4-BE49-F238E27FC236}">
                  <a16:creationId xmlns:a16="http://schemas.microsoft.com/office/drawing/2014/main" id="{CAE9588C-3AF9-A9F6-5969-79FECE724794}"/>
                </a:ext>
              </a:extLst>
            </p:cNvPr>
            <p:cNvSpPr>
              <a:spLocks noChangeArrowheads="1"/>
            </p:cNvSpPr>
            <p:nvPr/>
          </p:nvSpPr>
          <p:spPr bwMode="auto">
            <a:xfrm>
              <a:off x="4097" y="3340"/>
              <a:ext cx="23"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6" name="Rectangle 220">
              <a:extLst>
                <a:ext uri="{FF2B5EF4-FFF2-40B4-BE49-F238E27FC236}">
                  <a16:creationId xmlns:a16="http://schemas.microsoft.com/office/drawing/2014/main" id="{4D27AB2A-FBF0-83D6-7E1A-0B69610EF144}"/>
                </a:ext>
              </a:extLst>
            </p:cNvPr>
            <p:cNvSpPr>
              <a:spLocks noChangeArrowheads="1"/>
            </p:cNvSpPr>
            <p:nvPr/>
          </p:nvSpPr>
          <p:spPr bwMode="auto">
            <a:xfrm>
              <a:off x="4120" y="3340"/>
              <a:ext cx="108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7" name="Rectangle 221">
              <a:extLst>
                <a:ext uri="{FF2B5EF4-FFF2-40B4-BE49-F238E27FC236}">
                  <a16:creationId xmlns:a16="http://schemas.microsoft.com/office/drawing/2014/main" id="{D669CCA9-F32B-1BCA-3735-4A315290ED3F}"/>
                </a:ext>
              </a:extLst>
            </p:cNvPr>
            <p:cNvSpPr>
              <a:spLocks noChangeArrowheads="1"/>
            </p:cNvSpPr>
            <p:nvPr/>
          </p:nvSpPr>
          <p:spPr bwMode="auto">
            <a:xfrm>
              <a:off x="5206" y="3099"/>
              <a:ext cx="26" cy="2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8" name="Rectangle 222">
              <a:extLst>
                <a:ext uri="{FF2B5EF4-FFF2-40B4-BE49-F238E27FC236}">
                  <a16:creationId xmlns:a16="http://schemas.microsoft.com/office/drawing/2014/main" id="{0B7D0E44-18B6-C330-C0E1-185C6EAC92DA}"/>
                </a:ext>
              </a:extLst>
            </p:cNvPr>
            <p:cNvSpPr>
              <a:spLocks noChangeArrowheads="1"/>
            </p:cNvSpPr>
            <p:nvPr/>
          </p:nvSpPr>
          <p:spPr bwMode="auto">
            <a:xfrm>
              <a:off x="5206" y="334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6799" name="Rectangle 223">
              <a:extLst>
                <a:ext uri="{FF2B5EF4-FFF2-40B4-BE49-F238E27FC236}">
                  <a16:creationId xmlns:a16="http://schemas.microsoft.com/office/drawing/2014/main" id="{4EDAE955-B7B2-EDCF-7481-12DACDDD2E3E}"/>
                </a:ext>
              </a:extLst>
            </p:cNvPr>
            <p:cNvSpPr>
              <a:spLocks noChangeArrowheads="1"/>
            </p:cNvSpPr>
            <p:nvPr/>
          </p:nvSpPr>
          <p:spPr bwMode="auto">
            <a:xfrm>
              <a:off x="5206" y="3340"/>
              <a:ext cx="26"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6803" name="Text Box 227">
            <a:extLst>
              <a:ext uri="{FF2B5EF4-FFF2-40B4-BE49-F238E27FC236}">
                <a16:creationId xmlns:a16="http://schemas.microsoft.com/office/drawing/2014/main" id="{4DC542E6-67E5-E1C4-194C-25BF25ADD112}"/>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10.3-20</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84AD4FE8-EB86-A323-DC87-61C8163089E2}"/>
              </a:ext>
            </a:extLst>
          </p:cNvPr>
          <p:cNvSpPr>
            <a:spLocks noGrp="1" noChangeArrowheads="1"/>
          </p:cNvSpPr>
          <p:nvPr>
            <p:ph type="title"/>
          </p:nvPr>
        </p:nvSpPr>
        <p:spPr/>
        <p:txBody>
          <a:bodyPr/>
          <a:lstStyle/>
          <a:p>
            <a:r>
              <a:rPr lang="en-US" altLang="en-US"/>
              <a:t>Two-Way ANOVA w/Rep - Steps</a:t>
            </a:r>
          </a:p>
        </p:txBody>
      </p:sp>
      <p:sp>
        <p:nvSpPr>
          <p:cNvPr id="541699" name="Rectangle 3">
            <a:extLst>
              <a:ext uri="{FF2B5EF4-FFF2-40B4-BE49-F238E27FC236}">
                <a16:creationId xmlns:a16="http://schemas.microsoft.com/office/drawing/2014/main" id="{6366C00A-3425-83DE-410B-3C286D0582E4}"/>
              </a:ext>
            </a:extLst>
          </p:cNvPr>
          <p:cNvSpPr>
            <a:spLocks noGrp="1" noChangeArrowheads="1"/>
          </p:cNvSpPr>
          <p:nvPr>
            <p:ph type="body" idx="1"/>
          </p:nvPr>
        </p:nvSpPr>
        <p:spPr>
          <a:xfrm>
            <a:off x="346075" y="990600"/>
            <a:ext cx="8451850" cy="5513388"/>
          </a:xfrm>
        </p:spPr>
        <p:txBody>
          <a:bodyPr/>
          <a:lstStyle/>
          <a:p>
            <a:pPr>
              <a:buFont typeface="Symbol" panose="05050102010706020507" pitchFamily="18" charset="2"/>
              <a:buNone/>
            </a:pPr>
            <a:r>
              <a:rPr lang="en-US" altLang="en-US" sz="1800"/>
              <a:t>1.	Determine the characteristic (effect), the two factors to be investigated and the levels of the factors.  Establish the Hypotheses:</a:t>
            </a:r>
            <a:endParaRPr lang="en-US" altLang="en-US" sz="1800" i="1"/>
          </a:p>
          <a:p>
            <a:pPr marL="800100" lvl="1" indent="-342900">
              <a:buFontTx/>
              <a:buNone/>
            </a:pPr>
            <a:r>
              <a:rPr lang="en-US" altLang="en-US" sz="1800" i="1"/>
              <a:t>a1) Null Hypothesis - A (Ho) - Factor A does not have an effect on the characteristic.</a:t>
            </a:r>
          </a:p>
          <a:p>
            <a:pPr marL="800100" lvl="1" indent="-342900">
              <a:buFontTx/>
              <a:buNone/>
            </a:pPr>
            <a:r>
              <a:rPr lang="en-US" altLang="en-US" sz="1800" i="1"/>
              <a:t>b1) Alternative Hypothesis - A (Ha) - Factor A does have an effect on the characteristic.</a:t>
            </a:r>
          </a:p>
          <a:p>
            <a:pPr marL="800100" lvl="1" indent="-342900">
              <a:buFontTx/>
              <a:buNone/>
            </a:pPr>
            <a:r>
              <a:rPr lang="en-US" altLang="en-US" sz="1800" i="1"/>
              <a:t>a2) Null Hypothesis - B (Ho) - Factor B does not have an effect on the characteristic.</a:t>
            </a:r>
          </a:p>
          <a:p>
            <a:pPr marL="800100" lvl="1" indent="-342900">
              <a:buFontTx/>
              <a:buNone/>
            </a:pPr>
            <a:r>
              <a:rPr lang="en-US" altLang="en-US" sz="1800" i="1"/>
              <a:t>b2) Alternative Hypothesis - B (Ha) - Factor B does have an effect on the characteristic.</a:t>
            </a:r>
          </a:p>
          <a:p>
            <a:pPr marL="800100" lvl="1" indent="-342900">
              <a:buFontTx/>
              <a:buNone/>
            </a:pPr>
            <a:r>
              <a:rPr lang="en-US" altLang="en-US" sz="1800" i="1"/>
              <a:t>a3) Null Hypothesis - AxB (Ho) - Interaction AxB does not have an effect on the characteristic.</a:t>
            </a:r>
          </a:p>
          <a:p>
            <a:pPr marL="800100" lvl="1" indent="-342900">
              <a:buFontTx/>
              <a:buNone/>
            </a:pPr>
            <a:r>
              <a:rPr lang="en-US" altLang="en-US" sz="1800" i="1"/>
              <a:t>b3) Alternative Hypothesis - AxB (Ha) - Interaction AxB does have an effect on the characteristic.</a:t>
            </a:r>
            <a:endParaRPr lang="en-US" altLang="en-US" sz="1800"/>
          </a:p>
          <a:p>
            <a:pPr>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buFont typeface="Symbol" panose="05050102010706020507" pitchFamily="18" charset="2"/>
              <a:buNone/>
            </a:pPr>
            <a:r>
              <a:rPr lang="en-US" altLang="en-US" sz="1800"/>
              <a:t>3.	Determine the number of repetitions required.</a:t>
            </a:r>
          </a:p>
          <a:p>
            <a:pPr>
              <a:buFont typeface="Symbol" panose="05050102010706020507" pitchFamily="18" charset="2"/>
              <a:buNone/>
            </a:pPr>
            <a:r>
              <a:rPr lang="en-US" altLang="en-US" sz="1800"/>
              <a:t>4.	Collect process data or run experiments to generate the measurements.</a:t>
            </a:r>
          </a:p>
        </p:txBody>
      </p:sp>
      <p:sp>
        <p:nvSpPr>
          <p:cNvPr id="541700" name="Text Box 4">
            <a:extLst>
              <a:ext uri="{FF2B5EF4-FFF2-40B4-BE49-F238E27FC236}">
                <a16:creationId xmlns:a16="http://schemas.microsoft.com/office/drawing/2014/main" id="{C804292F-6E95-1E0B-C7E9-DED1465E2587}"/>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 20-21</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a:extLst>
              <a:ext uri="{FF2B5EF4-FFF2-40B4-BE49-F238E27FC236}">
                <a16:creationId xmlns:a16="http://schemas.microsoft.com/office/drawing/2014/main" id="{074311F2-A697-4837-F42D-D5A39E4AAF10}"/>
              </a:ext>
            </a:extLst>
          </p:cNvPr>
          <p:cNvSpPr>
            <a:spLocks noGrp="1" noChangeArrowheads="1"/>
          </p:cNvSpPr>
          <p:nvPr>
            <p:ph type="title"/>
          </p:nvPr>
        </p:nvSpPr>
        <p:spPr/>
        <p:txBody>
          <a:bodyPr/>
          <a:lstStyle/>
          <a:p>
            <a:r>
              <a:rPr lang="en-US" altLang="en-US"/>
              <a:t>Two-Way ANOVA w/Rep - Steps</a:t>
            </a:r>
          </a:p>
        </p:txBody>
      </p:sp>
      <p:sp>
        <p:nvSpPr>
          <p:cNvPr id="542723" name="Rectangle 3">
            <a:extLst>
              <a:ext uri="{FF2B5EF4-FFF2-40B4-BE49-F238E27FC236}">
                <a16:creationId xmlns:a16="http://schemas.microsoft.com/office/drawing/2014/main" id="{5CB8F1EA-DA03-2110-039F-C2BF16B08664}"/>
              </a:ext>
            </a:extLst>
          </p:cNvPr>
          <p:cNvSpPr>
            <a:spLocks noGrp="1" noChangeArrowheads="1"/>
          </p:cNvSpPr>
          <p:nvPr>
            <p:ph type="body" idx="1"/>
          </p:nvPr>
        </p:nvSpPr>
        <p:spPr/>
        <p:txBody>
          <a:bodyPr/>
          <a:lstStyle/>
          <a:p>
            <a:pPr marL="0" indent="0">
              <a:buFont typeface="Symbol" panose="05050102010706020507" pitchFamily="18" charset="2"/>
              <a:buNone/>
            </a:pPr>
            <a:r>
              <a:rPr lang="en-US" altLang="en-US"/>
              <a:t>5.  Calculate the Total Sum of Squares (SST), the Factors’ Sums of Squares (SSA &amp; SSB), the Interaction Sum of Squares and the Error Sum of Squares (SSe).  To help us calculate the latter two terms, we’ll calculate a Sum of Squares of AB (SSAB):</a:t>
            </a:r>
          </a:p>
        </p:txBody>
      </p:sp>
      <p:sp>
        <p:nvSpPr>
          <p:cNvPr id="542725" name="Rectangle 5">
            <a:extLst>
              <a:ext uri="{FF2B5EF4-FFF2-40B4-BE49-F238E27FC236}">
                <a16:creationId xmlns:a16="http://schemas.microsoft.com/office/drawing/2014/main" id="{A2E8D47C-1C99-C3BB-2D19-61D743E1010B}"/>
              </a:ext>
            </a:extLst>
          </p:cNvPr>
          <p:cNvSpPr>
            <a:spLocks noChangeArrowheads="1"/>
          </p:cNvSpPr>
          <p:nvPr/>
        </p:nvSpPr>
        <p:spPr bwMode="auto">
          <a:xfrm>
            <a:off x="0" y="21717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2724" name="Object 4">
            <a:extLst>
              <a:ext uri="{FF2B5EF4-FFF2-40B4-BE49-F238E27FC236}">
                <a16:creationId xmlns:a16="http://schemas.microsoft.com/office/drawing/2014/main" id="{58F50E54-CE1B-60B0-569C-AB2F5DCB9DD4}"/>
              </a:ext>
            </a:extLst>
          </p:cNvPr>
          <p:cNvGraphicFramePr>
            <a:graphicFrameLocks noChangeAspect="1"/>
          </p:cNvGraphicFramePr>
          <p:nvPr/>
        </p:nvGraphicFramePr>
        <p:xfrm>
          <a:off x="1828800" y="2590800"/>
          <a:ext cx="5181600" cy="3852863"/>
        </p:xfrm>
        <a:graphic>
          <a:graphicData uri="http://schemas.openxmlformats.org/presentationml/2006/ole">
            <mc:AlternateContent xmlns:mc="http://schemas.openxmlformats.org/markup-compatibility/2006">
              <mc:Choice xmlns:v="urn:schemas-microsoft-com:vml" Requires="v">
                <p:oleObj name="Equation" r:id="rId2" imgW="3378200" imgH="2514600" progId="Equation.3">
                  <p:embed/>
                </p:oleObj>
              </mc:Choice>
              <mc:Fallback>
                <p:oleObj name="Equation" r:id="rId2" imgW="3378200" imgH="25146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2590800"/>
                        <a:ext cx="5181600" cy="38528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42726" name="Text Box 6">
            <a:extLst>
              <a:ext uri="{FF2B5EF4-FFF2-40B4-BE49-F238E27FC236}">
                <a16:creationId xmlns:a16="http://schemas.microsoft.com/office/drawing/2014/main" id="{042738A3-9D2D-CA04-E064-D5EC1CB7CDF8}"/>
              </a:ext>
            </a:extLst>
          </p:cNvPr>
          <p:cNvSpPr txBox="1">
            <a:spLocks noChangeArrowheads="1"/>
          </p:cNvSpPr>
          <p:nvPr/>
        </p:nvSpPr>
        <p:spPr bwMode="auto">
          <a:xfrm>
            <a:off x="70866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10.3-21</a:t>
            </a:r>
            <a:endParaRPr lang="en-US" altLang="en-US" sz="13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945" name="Rectangle 201">
            <a:extLst>
              <a:ext uri="{FF2B5EF4-FFF2-40B4-BE49-F238E27FC236}">
                <a16:creationId xmlns:a16="http://schemas.microsoft.com/office/drawing/2014/main" id="{36635E05-A29C-CDE1-DED4-02D11B17804F}"/>
              </a:ext>
            </a:extLst>
          </p:cNvPr>
          <p:cNvSpPr>
            <a:spLocks noGrp="1" noChangeArrowheads="1"/>
          </p:cNvSpPr>
          <p:nvPr>
            <p:ph type="title"/>
          </p:nvPr>
        </p:nvSpPr>
        <p:spPr/>
        <p:txBody>
          <a:bodyPr/>
          <a:lstStyle/>
          <a:p>
            <a:r>
              <a:rPr lang="en-US" altLang="en-US"/>
              <a:t>Two-Way ANOVA w/Rep - Steps</a:t>
            </a:r>
          </a:p>
        </p:txBody>
      </p:sp>
      <p:sp>
        <p:nvSpPr>
          <p:cNvPr id="543747" name="Rectangle 3">
            <a:extLst>
              <a:ext uri="{FF2B5EF4-FFF2-40B4-BE49-F238E27FC236}">
                <a16:creationId xmlns:a16="http://schemas.microsoft.com/office/drawing/2014/main" id="{49E6394B-97E3-F354-B9DC-A7E39B4AAFAD}"/>
              </a:ext>
            </a:extLst>
          </p:cNvPr>
          <p:cNvSpPr>
            <a:spLocks noGrp="1" noChangeArrowheads="1"/>
          </p:cNvSpPr>
          <p:nvPr>
            <p:ph type="body" sz="half" idx="1"/>
          </p:nvPr>
        </p:nvSpPr>
        <p:spPr>
          <a:xfrm>
            <a:off x="346075" y="1076325"/>
            <a:ext cx="8416925" cy="5513388"/>
          </a:xfrm>
        </p:spPr>
        <p:txBody>
          <a:bodyPr/>
          <a:lstStyle/>
          <a:p>
            <a:pPr>
              <a:buFont typeface="Symbol" panose="05050102010706020507" pitchFamily="18" charset="2"/>
              <a:buNone/>
            </a:pPr>
            <a:r>
              <a:rPr lang="en-US" altLang="en-US" sz="1800"/>
              <a:t>6.	Develop the ANOVA Table:</a:t>
            </a:r>
          </a:p>
        </p:txBody>
      </p:sp>
      <p:grpSp>
        <p:nvGrpSpPr>
          <p:cNvPr id="544210" name="Group 466">
            <a:extLst>
              <a:ext uri="{FF2B5EF4-FFF2-40B4-BE49-F238E27FC236}">
                <a16:creationId xmlns:a16="http://schemas.microsoft.com/office/drawing/2014/main" id="{D8B9A1FF-E5FB-6A7B-E4B1-4693CACBE717}"/>
              </a:ext>
            </a:extLst>
          </p:cNvPr>
          <p:cNvGrpSpPr>
            <a:grpSpLocks/>
          </p:cNvGrpSpPr>
          <p:nvPr/>
        </p:nvGrpSpPr>
        <p:grpSpPr bwMode="auto">
          <a:xfrm>
            <a:off x="533400" y="1828800"/>
            <a:ext cx="8153400" cy="2870200"/>
            <a:chOff x="1403" y="1776"/>
            <a:chExt cx="2102" cy="740"/>
          </a:xfrm>
        </p:grpSpPr>
        <p:grpSp>
          <p:nvGrpSpPr>
            <p:cNvPr id="544149" name="Group 405">
              <a:extLst>
                <a:ext uri="{FF2B5EF4-FFF2-40B4-BE49-F238E27FC236}">
                  <a16:creationId xmlns:a16="http://schemas.microsoft.com/office/drawing/2014/main" id="{BCAB0ED8-54BB-6BB1-CA72-34D66169959C}"/>
                </a:ext>
              </a:extLst>
            </p:cNvPr>
            <p:cNvGrpSpPr>
              <a:grpSpLocks/>
            </p:cNvGrpSpPr>
            <p:nvPr/>
          </p:nvGrpSpPr>
          <p:grpSpPr bwMode="auto">
            <a:xfrm>
              <a:off x="1403" y="1776"/>
              <a:ext cx="2102" cy="621"/>
              <a:chOff x="1403" y="1776"/>
              <a:chExt cx="2102" cy="621"/>
            </a:xfrm>
          </p:grpSpPr>
          <p:sp>
            <p:nvSpPr>
              <p:cNvPr id="543949" name="Rectangle 205">
                <a:extLst>
                  <a:ext uri="{FF2B5EF4-FFF2-40B4-BE49-F238E27FC236}">
                    <a16:creationId xmlns:a16="http://schemas.microsoft.com/office/drawing/2014/main" id="{E959D64D-4E3C-893E-5490-73815DD39D9F}"/>
                  </a:ext>
                </a:extLst>
              </p:cNvPr>
              <p:cNvSpPr>
                <a:spLocks noChangeArrowheads="1"/>
              </p:cNvSpPr>
              <p:nvPr/>
            </p:nvSpPr>
            <p:spPr bwMode="auto">
              <a:xfrm>
                <a:off x="1409" y="178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0" name="Rectangle 206">
                <a:extLst>
                  <a:ext uri="{FF2B5EF4-FFF2-40B4-BE49-F238E27FC236}">
                    <a16:creationId xmlns:a16="http://schemas.microsoft.com/office/drawing/2014/main" id="{C49F43F2-6F7B-B974-AB03-854A8745F237}"/>
                  </a:ext>
                </a:extLst>
              </p:cNvPr>
              <p:cNvSpPr>
                <a:spLocks noChangeArrowheads="1"/>
              </p:cNvSpPr>
              <p:nvPr/>
            </p:nvSpPr>
            <p:spPr bwMode="auto">
              <a:xfrm>
                <a:off x="1812" y="1782"/>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1" name="Rectangle 207">
                <a:extLst>
                  <a:ext uri="{FF2B5EF4-FFF2-40B4-BE49-F238E27FC236}">
                    <a16:creationId xmlns:a16="http://schemas.microsoft.com/office/drawing/2014/main" id="{B2D0F769-4E5C-21ED-3A19-01DD8F45BDD9}"/>
                  </a:ext>
                </a:extLst>
              </p:cNvPr>
              <p:cNvSpPr>
                <a:spLocks noChangeArrowheads="1"/>
              </p:cNvSpPr>
              <p:nvPr/>
            </p:nvSpPr>
            <p:spPr bwMode="auto">
              <a:xfrm>
                <a:off x="1409" y="1837"/>
                <a:ext cx="423"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2" name="Rectangle 208">
                <a:extLst>
                  <a:ext uri="{FF2B5EF4-FFF2-40B4-BE49-F238E27FC236}">
                    <a16:creationId xmlns:a16="http://schemas.microsoft.com/office/drawing/2014/main" id="{3331EF27-8A86-9E03-3AE3-4273F6150179}"/>
                  </a:ext>
                </a:extLst>
              </p:cNvPr>
              <p:cNvSpPr>
                <a:spLocks noChangeArrowheads="1"/>
              </p:cNvSpPr>
              <p:nvPr/>
            </p:nvSpPr>
            <p:spPr bwMode="auto">
              <a:xfrm>
                <a:off x="1428" y="1782"/>
                <a:ext cx="384"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3" name="Rectangle 209">
                <a:extLst>
                  <a:ext uri="{FF2B5EF4-FFF2-40B4-BE49-F238E27FC236}">
                    <a16:creationId xmlns:a16="http://schemas.microsoft.com/office/drawing/2014/main" id="{A42E77D7-B96C-CE78-D0CA-0FC9C8B496CF}"/>
                  </a:ext>
                </a:extLst>
              </p:cNvPr>
              <p:cNvSpPr>
                <a:spLocks noChangeArrowheads="1"/>
              </p:cNvSpPr>
              <p:nvPr/>
            </p:nvSpPr>
            <p:spPr bwMode="auto">
              <a:xfrm>
                <a:off x="1539" y="1782"/>
                <a:ext cx="15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Source</a:t>
                </a:r>
                <a:endParaRPr lang="en-US" altLang="en-US" sz="2900">
                  <a:latin typeface="Arial" panose="020B0604020202020204" pitchFamily="34" charset="0"/>
                </a:endParaRPr>
              </a:p>
            </p:txBody>
          </p:sp>
          <p:sp>
            <p:nvSpPr>
              <p:cNvPr id="543954" name="Rectangle 210">
                <a:extLst>
                  <a:ext uri="{FF2B5EF4-FFF2-40B4-BE49-F238E27FC236}">
                    <a16:creationId xmlns:a16="http://schemas.microsoft.com/office/drawing/2014/main" id="{FCA401BC-EC89-4AFD-7CAA-D16610C98DBC}"/>
                  </a:ext>
                </a:extLst>
              </p:cNvPr>
              <p:cNvSpPr>
                <a:spLocks noChangeArrowheads="1"/>
              </p:cNvSpPr>
              <p:nvPr/>
            </p:nvSpPr>
            <p:spPr bwMode="auto">
              <a:xfrm>
                <a:off x="1700" y="178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3955" name="Rectangle 211">
                <a:extLst>
                  <a:ext uri="{FF2B5EF4-FFF2-40B4-BE49-F238E27FC236}">
                    <a16:creationId xmlns:a16="http://schemas.microsoft.com/office/drawing/2014/main" id="{C5CC49ED-FB2A-A371-43FD-59C64199D148}"/>
                  </a:ext>
                </a:extLst>
              </p:cNvPr>
              <p:cNvSpPr>
                <a:spLocks noChangeArrowheads="1"/>
              </p:cNvSpPr>
              <p:nvPr/>
            </p:nvSpPr>
            <p:spPr bwMode="auto">
              <a:xfrm>
                <a:off x="1835" y="1782"/>
                <a:ext cx="20" cy="10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6" name="Rectangle 212">
                <a:extLst>
                  <a:ext uri="{FF2B5EF4-FFF2-40B4-BE49-F238E27FC236}">
                    <a16:creationId xmlns:a16="http://schemas.microsoft.com/office/drawing/2014/main" id="{04A07AE9-FB3B-CB8D-5163-3F0A46E1BB21}"/>
                  </a:ext>
                </a:extLst>
              </p:cNvPr>
              <p:cNvSpPr>
                <a:spLocks noChangeArrowheads="1"/>
              </p:cNvSpPr>
              <p:nvPr/>
            </p:nvSpPr>
            <p:spPr bwMode="auto">
              <a:xfrm>
                <a:off x="2132" y="1782"/>
                <a:ext cx="19" cy="10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7" name="Rectangle 213">
                <a:extLst>
                  <a:ext uri="{FF2B5EF4-FFF2-40B4-BE49-F238E27FC236}">
                    <a16:creationId xmlns:a16="http://schemas.microsoft.com/office/drawing/2014/main" id="{0C2520E1-A7EB-24A2-5B33-575A37ED0907}"/>
                  </a:ext>
                </a:extLst>
              </p:cNvPr>
              <p:cNvSpPr>
                <a:spLocks noChangeArrowheads="1"/>
              </p:cNvSpPr>
              <p:nvPr/>
            </p:nvSpPr>
            <p:spPr bwMode="auto">
              <a:xfrm>
                <a:off x="1855" y="1782"/>
                <a:ext cx="277"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58" name="Rectangle 214">
                <a:extLst>
                  <a:ext uri="{FF2B5EF4-FFF2-40B4-BE49-F238E27FC236}">
                    <a16:creationId xmlns:a16="http://schemas.microsoft.com/office/drawing/2014/main" id="{2B516CAF-C5FB-4BA1-6415-AC3D2F4D0683}"/>
                  </a:ext>
                </a:extLst>
              </p:cNvPr>
              <p:cNvSpPr>
                <a:spLocks noChangeArrowheads="1"/>
              </p:cNvSpPr>
              <p:nvPr/>
            </p:nvSpPr>
            <p:spPr bwMode="auto">
              <a:xfrm>
                <a:off x="1913" y="1782"/>
                <a:ext cx="16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Sum of </a:t>
                </a:r>
                <a:endParaRPr lang="en-US" altLang="en-US" sz="2900">
                  <a:latin typeface="Arial" panose="020B0604020202020204" pitchFamily="34" charset="0"/>
                </a:endParaRPr>
              </a:p>
            </p:txBody>
          </p:sp>
          <p:sp>
            <p:nvSpPr>
              <p:cNvPr id="543959" name="Rectangle 215">
                <a:extLst>
                  <a:ext uri="{FF2B5EF4-FFF2-40B4-BE49-F238E27FC236}">
                    <a16:creationId xmlns:a16="http://schemas.microsoft.com/office/drawing/2014/main" id="{8D4635A1-A3D6-3DB6-9823-2B947D14E377}"/>
                  </a:ext>
                </a:extLst>
              </p:cNvPr>
              <p:cNvSpPr>
                <a:spLocks noChangeArrowheads="1"/>
              </p:cNvSpPr>
              <p:nvPr/>
            </p:nvSpPr>
            <p:spPr bwMode="auto">
              <a:xfrm>
                <a:off x="1855" y="1837"/>
                <a:ext cx="277"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60" name="Rectangle 216">
                <a:extLst>
                  <a:ext uri="{FF2B5EF4-FFF2-40B4-BE49-F238E27FC236}">
                    <a16:creationId xmlns:a16="http://schemas.microsoft.com/office/drawing/2014/main" id="{5039F326-AF02-41F9-3107-0B30FE096351}"/>
                  </a:ext>
                </a:extLst>
              </p:cNvPr>
              <p:cNvSpPr>
                <a:spLocks noChangeArrowheads="1"/>
              </p:cNvSpPr>
              <p:nvPr/>
            </p:nvSpPr>
            <p:spPr bwMode="auto">
              <a:xfrm>
                <a:off x="1899" y="1836"/>
                <a:ext cx="181"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Squares</a:t>
                </a:r>
                <a:endParaRPr lang="en-US" altLang="en-US" sz="2900">
                  <a:latin typeface="Arial" panose="020B0604020202020204" pitchFamily="34" charset="0"/>
                </a:endParaRPr>
              </a:p>
            </p:txBody>
          </p:sp>
          <p:sp>
            <p:nvSpPr>
              <p:cNvPr id="543961" name="Rectangle 217">
                <a:extLst>
                  <a:ext uri="{FF2B5EF4-FFF2-40B4-BE49-F238E27FC236}">
                    <a16:creationId xmlns:a16="http://schemas.microsoft.com/office/drawing/2014/main" id="{AFE8895B-E318-EA59-E333-4CD87E848D6D}"/>
                  </a:ext>
                </a:extLst>
              </p:cNvPr>
              <p:cNvSpPr>
                <a:spLocks noChangeArrowheads="1"/>
              </p:cNvSpPr>
              <p:nvPr/>
            </p:nvSpPr>
            <p:spPr bwMode="auto">
              <a:xfrm>
                <a:off x="2087" y="183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3962" name="Rectangle 218">
                <a:extLst>
                  <a:ext uri="{FF2B5EF4-FFF2-40B4-BE49-F238E27FC236}">
                    <a16:creationId xmlns:a16="http://schemas.microsoft.com/office/drawing/2014/main" id="{B91AE767-FD37-A6BA-61F2-DE15F6E9CA98}"/>
                  </a:ext>
                </a:extLst>
              </p:cNvPr>
              <p:cNvSpPr>
                <a:spLocks noChangeArrowheads="1"/>
              </p:cNvSpPr>
              <p:nvPr/>
            </p:nvSpPr>
            <p:spPr bwMode="auto">
              <a:xfrm>
                <a:off x="2154" y="1782"/>
                <a:ext cx="20" cy="10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63" name="Rectangle 219">
                <a:extLst>
                  <a:ext uri="{FF2B5EF4-FFF2-40B4-BE49-F238E27FC236}">
                    <a16:creationId xmlns:a16="http://schemas.microsoft.com/office/drawing/2014/main" id="{4FBDEA3E-F40E-8662-E3A0-E66A06B89AA0}"/>
                  </a:ext>
                </a:extLst>
              </p:cNvPr>
              <p:cNvSpPr>
                <a:spLocks noChangeArrowheads="1"/>
              </p:cNvSpPr>
              <p:nvPr/>
            </p:nvSpPr>
            <p:spPr bwMode="auto">
              <a:xfrm>
                <a:off x="2662" y="1782"/>
                <a:ext cx="20" cy="10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64" name="Rectangle 220">
                <a:extLst>
                  <a:ext uri="{FF2B5EF4-FFF2-40B4-BE49-F238E27FC236}">
                    <a16:creationId xmlns:a16="http://schemas.microsoft.com/office/drawing/2014/main" id="{3EC8E135-1F81-7077-2C79-D51D71BE825E}"/>
                  </a:ext>
                </a:extLst>
              </p:cNvPr>
              <p:cNvSpPr>
                <a:spLocks noChangeArrowheads="1"/>
              </p:cNvSpPr>
              <p:nvPr/>
            </p:nvSpPr>
            <p:spPr bwMode="auto">
              <a:xfrm>
                <a:off x="2174" y="1782"/>
                <a:ext cx="488"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65" name="Rectangle 221">
                <a:extLst>
                  <a:ext uri="{FF2B5EF4-FFF2-40B4-BE49-F238E27FC236}">
                    <a16:creationId xmlns:a16="http://schemas.microsoft.com/office/drawing/2014/main" id="{21D638E1-9DDD-F4B2-E017-8F20FF5AED46}"/>
                  </a:ext>
                </a:extLst>
              </p:cNvPr>
              <p:cNvSpPr>
                <a:spLocks noChangeArrowheads="1"/>
              </p:cNvSpPr>
              <p:nvPr/>
            </p:nvSpPr>
            <p:spPr bwMode="auto">
              <a:xfrm>
                <a:off x="2195" y="1782"/>
                <a:ext cx="44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Degrees of freedom </a:t>
                </a:r>
                <a:endParaRPr lang="en-US" altLang="en-US" sz="2900">
                  <a:latin typeface="Arial" panose="020B0604020202020204" pitchFamily="34" charset="0"/>
                </a:endParaRPr>
              </a:p>
            </p:txBody>
          </p:sp>
          <p:sp>
            <p:nvSpPr>
              <p:cNvPr id="543966" name="Rectangle 222">
                <a:extLst>
                  <a:ext uri="{FF2B5EF4-FFF2-40B4-BE49-F238E27FC236}">
                    <a16:creationId xmlns:a16="http://schemas.microsoft.com/office/drawing/2014/main" id="{7003C638-3902-AB07-706F-39AB3013B1FB}"/>
                  </a:ext>
                </a:extLst>
              </p:cNvPr>
              <p:cNvSpPr>
                <a:spLocks noChangeArrowheads="1"/>
              </p:cNvSpPr>
              <p:nvPr/>
            </p:nvSpPr>
            <p:spPr bwMode="auto">
              <a:xfrm>
                <a:off x="2174" y="1837"/>
                <a:ext cx="488"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67" name="Rectangle 223">
                <a:extLst>
                  <a:ext uri="{FF2B5EF4-FFF2-40B4-BE49-F238E27FC236}">
                    <a16:creationId xmlns:a16="http://schemas.microsoft.com/office/drawing/2014/main" id="{20C2A0C5-35CD-23BD-3559-069E2CC54D8E}"/>
                  </a:ext>
                </a:extLst>
              </p:cNvPr>
              <p:cNvSpPr>
                <a:spLocks noChangeArrowheads="1"/>
              </p:cNvSpPr>
              <p:nvPr/>
            </p:nvSpPr>
            <p:spPr bwMode="auto">
              <a:xfrm>
                <a:off x="2394" y="1836"/>
                <a:ext cx="4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3968" name="Rectangle 224">
                <a:extLst>
                  <a:ext uri="{FF2B5EF4-FFF2-40B4-BE49-F238E27FC236}">
                    <a16:creationId xmlns:a16="http://schemas.microsoft.com/office/drawing/2014/main" id="{9C949EE1-ED94-8F56-768B-FF89A6F8028B}"/>
                  </a:ext>
                </a:extLst>
              </p:cNvPr>
              <p:cNvSpPr>
                <a:spLocks noChangeArrowheads="1"/>
              </p:cNvSpPr>
              <p:nvPr/>
            </p:nvSpPr>
            <p:spPr bwMode="auto">
              <a:xfrm>
                <a:off x="2441" y="183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3969" name="Rectangle 225">
                <a:extLst>
                  <a:ext uri="{FF2B5EF4-FFF2-40B4-BE49-F238E27FC236}">
                    <a16:creationId xmlns:a16="http://schemas.microsoft.com/office/drawing/2014/main" id="{039F1EC6-8923-39A9-F011-C1E9FD87FE99}"/>
                  </a:ext>
                </a:extLst>
              </p:cNvPr>
              <p:cNvSpPr>
                <a:spLocks noChangeArrowheads="1"/>
              </p:cNvSpPr>
              <p:nvPr/>
            </p:nvSpPr>
            <p:spPr bwMode="auto">
              <a:xfrm>
                <a:off x="2685" y="178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0" name="Rectangle 226">
                <a:extLst>
                  <a:ext uri="{FF2B5EF4-FFF2-40B4-BE49-F238E27FC236}">
                    <a16:creationId xmlns:a16="http://schemas.microsoft.com/office/drawing/2014/main" id="{5B39499F-F929-04EA-E618-6B354698AA79}"/>
                  </a:ext>
                </a:extLst>
              </p:cNvPr>
              <p:cNvSpPr>
                <a:spLocks noChangeArrowheads="1"/>
              </p:cNvSpPr>
              <p:nvPr/>
            </p:nvSpPr>
            <p:spPr bwMode="auto">
              <a:xfrm>
                <a:off x="3080" y="1782"/>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1" name="Rectangle 227">
                <a:extLst>
                  <a:ext uri="{FF2B5EF4-FFF2-40B4-BE49-F238E27FC236}">
                    <a16:creationId xmlns:a16="http://schemas.microsoft.com/office/drawing/2014/main" id="{086778A0-6BF7-8F91-98A2-6C2B2F0B5A34}"/>
                  </a:ext>
                </a:extLst>
              </p:cNvPr>
              <p:cNvSpPr>
                <a:spLocks noChangeArrowheads="1"/>
              </p:cNvSpPr>
              <p:nvPr/>
            </p:nvSpPr>
            <p:spPr bwMode="auto">
              <a:xfrm>
                <a:off x="2685" y="1837"/>
                <a:ext cx="415"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2" name="Rectangle 228">
                <a:extLst>
                  <a:ext uri="{FF2B5EF4-FFF2-40B4-BE49-F238E27FC236}">
                    <a16:creationId xmlns:a16="http://schemas.microsoft.com/office/drawing/2014/main" id="{A654A708-B8BA-4244-D336-6C3051E345F8}"/>
                  </a:ext>
                </a:extLst>
              </p:cNvPr>
              <p:cNvSpPr>
                <a:spLocks noChangeArrowheads="1"/>
              </p:cNvSpPr>
              <p:nvPr/>
            </p:nvSpPr>
            <p:spPr bwMode="auto">
              <a:xfrm>
                <a:off x="2704" y="1782"/>
                <a:ext cx="376"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3" name="Rectangle 229">
                <a:extLst>
                  <a:ext uri="{FF2B5EF4-FFF2-40B4-BE49-F238E27FC236}">
                    <a16:creationId xmlns:a16="http://schemas.microsoft.com/office/drawing/2014/main" id="{A36B2FFC-E4B1-E66B-7702-CCF96E2B1E33}"/>
                  </a:ext>
                </a:extLst>
              </p:cNvPr>
              <p:cNvSpPr>
                <a:spLocks noChangeArrowheads="1"/>
              </p:cNvSpPr>
              <p:nvPr/>
            </p:nvSpPr>
            <p:spPr bwMode="auto">
              <a:xfrm>
                <a:off x="2745" y="1782"/>
                <a:ext cx="28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Mean Square</a:t>
                </a:r>
                <a:endParaRPr lang="en-US" altLang="en-US" sz="2900">
                  <a:latin typeface="Arial" panose="020B0604020202020204" pitchFamily="34" charset="0"/>
                </a:endParaRPr>
              </a:p>
            </p:txBody>
          </p:sp>
          <p:sp>
            <p:nvSpPr>
              <p:cNvPr id="543974" name="Rectangle 230">
                <a:extLst>
                  <a:ext uri="{FF2B5EF4-FFF2-40B4-BE49-F238E27FC236}">
                    <a16:creationId xmlns:a16="http://schemas.microsoft.com/office/drawing/2014/main" id="{D1CE342B-B57C-8DF3-D0C3-B855D6D351F7}"/>
                  </a:ext>
                </a:extLst>
              </p:cNvPr>
              <p:cNvSpPr>
                <a:spLocks noChangeArrowheads="1"/>
              </p:cNvSpPr>
              <p:nvPr/>
            </p:nvSpPr>
            <p:spPr bwMode="auto">
              <a:xfrm>
                <a:off x="3040" y="178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3975" name="Rectangle 231">
                <a:extLst>
                  <a:ext uri="{FF2B5EF4-FFF2-40B4-BE49-F238E27FC236}">
                    <a16:creationId xmlns:a16="http://schemas.microsoft.com/office/drawing/2014/main" id="{063BF03F-844E-036E-FFE5-505F12CFF251}"/>
                  </a:ext>
                </a:extLst>
              </p:cNvPr>
              <p:cNvSpPr>
                <a:spLocks noChangeArrowheads="1"/>
              </p:cNvSpPr>
              <p:nvPr/>
            </p:nvSpPr>
            <p:spPr bwMode="auto">
              <a:xfrm>
                <a:off x="3103" y="178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6" name="Rectangle 232">
                <a:extLst>
                  <a:ext uri="{FF2B5EF4-FFF2-40B4-BE49-F238E27FC236}">
                    <a16:creationId xmlns:a16="http://schemas.microsoft.com/office/drawing/2014/main" id="{D5C16387-5279-1414-53E9-9908A8D36CFE}"/>
                  </a:ext>
                </a:extLst>
              </p:cNvPr>
              <p:cNvSpPr>
                <a:spLocks noChangeArrowheads="1"/>
              </p:cNvSpPr>
              <p:nvPr/>
            </p:nvSpPr>
            <p:spPr bwMode="auto">
              <a:xfrm>
                <a:off x="3481" y="1782"/>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7" name="Rectangle 233">
                <a:extLst>
                  <a:ext uri="{FF2B5EF4-FFF2-40B4-BE49-F238E27FC236}">
                    <a16:creationId xmlns:a16="http://schemas.microsoft.com/office/drawing/2014/main" id="{745855A8-4343-7491-2136-F30925ABCA3F}"/>
                  </a:ext>
                </a:extLst>
              </p:cNvPr>
              <p:cNvSpPr>
                <a:spLocks noChangeArrowheads="1"/>
              </p:cNvSpPr>
              <p:nvPr/>
            </p:nvSpPr>
            <p:spPr bwMode="auto">
              <a:xfrm>
                <a:off x="3103" y="1837"/>
                <a:ext cx="397"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8" name="Rectangle 234">
                <a:extLst>
                  <a:ext uri="{FF2B5EF4-FFF2-40B4-BE49-F238E27FC236}">
                    <a16:creationId xmlns:a16="http://schemas.microsoft.com/office/drawing/2014/main" id="{29326931-248F-A38D-04B4-7CE3F6CDE34F}"/>
                  </a:ext>
                </a:extLst>
              </p:cNvPr>
              <p:cNvSpPr>
                <a:spLocks noChangeArrowheads="1"/>
              </p:cNvSpPr>
              <p:nvPr/>
            </p:nvSpPr>
            <p:spPr bwMode="auto">
              <a:xfrm>
                <a:off x="3122" y="1782"/>
                <a:ext cx="35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79" name="Rectangle 235">
                <a:extLst>
                  <a:ext uri="{FF2B5EF4-FFF2-40B4-BE49-F238E27FC236}">
                    <a16:creationId xmlns:a16="http://schemas.microsoft.com/office/drawing/2014/main" id="{F6337928-D6D9-21B8-DD15-3E1B13FCF467}"/>
                  </a:ext>
                </a:extLst>
              </p:cNvPr>
              <p:cNvSpPr>
                <a:spLocks noChangeArrowheads="1"/>
              </p:cNvSpPr>
              <p:nvPr/>
            </p:nvSpPr>
            <p:spPr bwMode="auto">
              <a:xfrm>
                <a:off x="3127" y="1782"/>
                <a:ext cx="33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 (test statistic)</a:t>
                </a:r>
                <a:endParaRPr lang="en-US" altLang="en-US" sz="2900">
                  <a:latin typeface="Arial" panose="020B0604020202020204" pitchFamily="34" charset="0"/>
                </a:endParaRPr>
              </a:p>
            </p:txBody>
          </p:sp>
          <p:sp>
            <p:nvSpPr>
              <p:cNvPr id="543980" name="Rectangle 236">
                <a:extLst>
                  <a:ext uri="{FF2B5EF4-FFF2-40B4-BE49-F238E27FC236}">
                    <a16:creationId xmlns:a16="http://schemas.microsoft.com/office/drawing/2014/main" id="{96EFB510-F4A7-CA2F-146C-21BE493BF188}"/>
                  </a:ext>
                </a:extLst>
              </p:cNvPr>
              <p:cNvSpPr>
                <a:spLocks noChangeArrowheads="1"/>
              </p:cNvSpPr>
              <p:nvPr/>
            </p:nvSpPr>
            <p:spPr bwMode="auto">
              <a:xfrm>
                <a:off x="3477" y="178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3981" name="Rectangle 237">
                <a:extLst>
                  <a:ext uri="{FF2B5EF4-FFF2-40B4-BE49-F238E27FC236}">
                    <a16:creationId xmlns:a16="http://schemas.microsoft.com/office/drawing/2014/main" id="{7FA1BBF5-C157-E7C2-785E-8299B05C33AA}"/>
                  </a:ext>
                </a:extLst>
              </p:cNvPr>
              <p:cNvSpPr>
                <a:spLocks noChangeArrowheads="1"/>
              </p:cNvSpPr>
              <p:nvPr/>
            </p:nvSpPr>
            <p:spPr bwMode="auto">
              <a:xfrm>
                <a:off x="1403" y="177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2" name="Rectangle 238">
                <a:extLst>
                  <a:ext uri="{FF2B5EF4-FFF2-40B4-BE49-F238E27FC236}">
                    <a16:creationId xmlns:a16="http://schemas.microsoft.com/office/drawing/2014/main" id="{8A83F2CC-14D4-E621-A931-06156224D3BB}"/>
                  </a:ext>
                </a:extLst>
              </p:cNvPr>
              <p:cNvSpPr>
                <a:spLocks noChangeArrowheads="1"/>
              </p:cNvSpPr>
              <p:nvPr/>
            </p:nvSpPr>
            <p:spPr bwMode="auto">
              <a:xfrm>
                <a:off x="1403" y="177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3" name="Rectangle 239">
                <a:extLst>
                  <a:ext uri="{FF2B5EF4-FFF2-40B4-BE49-F238E27FC236}">
                    <a16:creationId xmlns:a16="http://schemas.microsoft.com/office/drawing/2014/main" id="{E2CF6FC2-231D-F894-FC82-07463C69677D}"/>
                  </a:ext>
                </a:extLst>
              </p:cNvPr>
              <p:cNvSpPr>
                <a:spLocks noChangeArrowheads="1"/>
              </p:cNvSpPr>
              <p:nvPr/>
            </p:nvSpPr>
            <p:spPr bwMode="auto">
              <a:xfrm>
                <a:off x="1409" y="1776"/>
                <a:ext cx="42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4" name="Rectangle 240">
                <a:extLst>
                  <a:ext uri="{FF2B5EF4-FFF2-40B4-BE49-F238E27FC236}">
                    <a16:creationId xmlns:a16="http://schemas.microsoft.com/office/drawing/2014/main" id="{24D0CDD7-650F-F834-C729-15E6B7E7A359}"/>
                  </a:ext>
                </a:extLst>
              </p:cNvPr>
              <p:cNvSpPr>
                <a:spLocks noChangeArrowheads="1"/>
              </p:cNvSpPr>
              <p:nvPr/>
            </p:nvSpPr>
            <p:spPr bwMode="auto">
              <a:xfrm>
                <a:off x="1409" y="1782"/>
                <a:ext cx="42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5" name="Rectangle 241">
                <a:extLst>
                  <a:ext uri="{FF2B5EF4-FFF2-40B4-BE49-F238E27FC236}">
                    <a16:creationId xmlns:a16="http://schemas.microsoft.com/office/drawing/2014/main" id="{2E078549-789E-E1AC-CA36-785684BF39D8}"/>
                  </a:ext>
                </a:extLst>
              </p:cNvPr>
              <p:cNvSpPr>
                <a:spLocks noChangeArrowheads="1"/>
              </p:cNvSpPr>
              <p:nvPr/>
            </p:nvSpPr>
            <p:spPr bwMode="auto">
              <a:xfrm>
                <a:off x="1835" y="178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6" name="Rectangle 242">
                <a:extLst>
                  <a:ext uri="{FF2B5EF4-FFF2-40B4-BE49-F238E27FC236}">
                    <a16:creationId xmlns:a16="http://schemas.microsoft.com/office/drawing/2014/main" id="{3C0BF51F-FDF6-192B-04E3-FEF3E1DF965D}"/>
                  </a:ext>
                </a:extLst>
              </p:cNvPr>
              <p:cNvSpPr>
                <a:spLocks noChangeArrowheads="1"/>
              </p:cNvSpPr>
              <p:nvPr/>
            </p:nvSpPr>
            <p:spPr bwMode="auto">
              <a:xfrm>
                <a:off x="1832" y="178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7" name="Rectangle 243">
                <a:extLst>
                  <a:ext uri="{FF2B5EF4-FFF2-40B4-BE49-F238E27FC236}">
                    <a16:creationId xmlns:a16="http://schemas.microsoft.com/office/drawing/2014/main" id="{48994325-B90E-0052-808B-27AEF17BF1FF}"/>
                  </a:ext>
                </a:extLst>
              </p:cNvPr>
              <p:cNvSpPr>
                <a:spLocks noChangeArrowheads="1"/>
              </p:cNvSpPr>
              <p:nvPr/>
            </p:nvSpPr>
            <p:spPr bwMode="auto">
              <a:xfrm>
                <a:off x="1832" y="177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8" name="Rectangle 244">
                <a:extLst>
                  <a:ext uri="{FF2B5EF4-FFF2-40B4-BE49-F238E27FC236}">
                    <a16:creationId xmlns:a16="http://schemas.microsoft.com/office/drawing/2014/main" id="{1840D872-D4B9-8436-671A-002048DAD98D}"/>
                  </a:ext>
                </a:extLst>
              </p:cNvPr>
              <p:cNvSpPr>
                <a:spLocks noChangeArrowheads="1"/>
              </p:cNvSpPr>
              <p:nvPr/>
            </p:nvSpPr>
            <p:spPr bwMode="auto">
              <a:xfrm>
                <a:off x="1838" y="1776"/>
                <a:ext cx="3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89" name="Rectangle 245">
                <a:extLst>
                  <a:ext uri="{FF2B5EF4-FFF2-40B4-BE49-F238E27FC236}">
                    <a16:creationId xmlns:a16="http://schemas.microsoft.com/office/drawing/2014/main" id="{7FAF55D1-66A2-8A7D-3423-E14E3A999A83}"/>
                  </a:ext>
                </a:extLst>
              </p:cNvPr>
              <p:cNvSpPr>
                <a:spLocks noChangeArrowheads="1"/>
              </p:cNvSpPr>
              <p:nvPr/>
            </p:nvSpPr>
            <p:spPr bwMode="auto">
              <a:xfrm>
                <a:off x="1838" y="1782"/>
                <a:ext cx="31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0" name="Rectangle 246">
                <a:extLst>
                  <a:ext uri="{FF2B5EF4-FFF2-40B4-BE49-F238E27FC236}">
                    <a16:creationId xmlns:a16="http://schemas.microsoft.com/office/drawing/2014/main" id="{AF2BA710-40D6-3AFA-4E1C-FD63774BBA3A}"/>
                  </a:ext>
                </a:extLst>
              </p:cNvPr>
              <p:cNvSpPr>
                <a:spLocks noChangeArrowheads="1"/>
              </p:cNvSpPr>
              <p:nvPr/>
            </p:nvSpPr>
            <p:spPr bwMode="auto">
              <a:xfrm>
                <a:off x="2154" y="1782"/>
                <a:ext cx="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1" name="Rectangle 247">
                <a:extLst>
                  <a:ext uri="{FF2B5EF4-FFF2-40B4-BE49-F238E27FC236}">
                    <a16:creationId xmlns:a16="http://schemas.microsoft.com/office/drawing/2014/main" id="{9E484582-504D-2B9B-07B7-F5AF208DD534}"/>
                  </a:ext>
                </a:extLst>
              </p:cNvPr>
              <p:cNvSpPr>
                <a:spLocks noChangeArrowheads="1"/>
              </p:cNvSpPr>
              <p:nvPr/>
            </p:nvSpPr>
            <p:spPr bwMode="auto">
              <a:xfrm>
                <a:off x="2151" y="178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2" name="Rectangle 248">
                <a:extLst>
                  <a:ext uri="{FF2B5EF4-FFF2-40B4-BE49-F238E27FC236}">
                    <a16:creationId xmlns:a16="http://schemas.microsoft.com/office/drawing/2014/main" id="{0859ABBB-0D20-041F-46A6-C377FEB7541D}"/>
                  </a:ext>
                </a:extLst>
              </p:cNvPr>
              <p:cNvSpPr>
                <a:spLocks noChangeArrowheads="1"/>
              </p:cNvSpPr>
              <p:nvPr/>
            </p:nvSpPr>
            <p:spPr bwMode="auto">
              <a:xfrm>
                <a:off x="2151" y="177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3" name="Rectangle 249">
                <a:extLst>
                  <a:ext uri="{FF2B5EF4-FFF2-40B4-BE49-F238E27FC236}">
                    <a16:creationId xmlns:a16="http://schemas.microsoft.com/office/drawing/2014/main" id="{F4FD3E5F-8006-2FCA-32B3-0FF2BFA933CC}"/>
                  </a:ext>
                </a:extLst>
              </p:cNvPr>
              <p:cNvSpPr>
                <a:spLocks noChangeArrowheads="1"/>
              </p:cNvSpPr>
              <p:nvPr/>
            </p:nvSpPr>
            <p:spPr bwMode="auto">
              <a:xfrm>
                <a:off x="2157" y="1776"/>
                <a:ext cx="5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4" name="Rectangle 250">
                <a:extLst>
                  <a:ext uri="{FF2B5EF4-FFF2-40B4-BE49-F238E27FC236}">
                    <a16:creationId xmlns:a16="http://schemas.microsoft.com/office/drawing/2014/main" id="{6A82F53C-EA13-BFAE-B028-22CA6553DA26}"/>
                  </a:ext>
                </a:extLst>
              </p:cNvPr>
              <p:cNvSpPr>
                <a:spLocks noChangeArrowheads="1"/>
              </p:cNvSpPr>
              <p:nvPr/>
            </p:nvSpPr>
            <p:spPr bwMode="auto">
              <a:xfrm>
                <a:off x="2157" y="1782"/>
                <a:ext cx="52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5" name="Rectangle 251">
                <a:extLst>
                  <a:ext uri="{FF2B5EF4-FFF2-40B4-BE49-F238E27FC236}">
                    <a16:creationId xmlns:a16="http://schemas.microsoft.com/office/drawing/2014/main" id="{845B6F12-20C6-DF0C-AC16-023E4A00518F}"/>
                  </a:ext>
                </a:extLst>
              </p:cNvPr>
              <p:cNvSpPr>
                <a:spLocks noChangeArrowheads="1"/>
              </p:cNvSpPr>
              <p:nvPr/>
            </p:nvSpPr>
            <p:spPr bwMode="auto">
              <a:xfrm>
                <a:off x="2685" y="1782"/>
                <a:ext cx="2"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6" name="Rectangle 252">
                <a:extLst>
                  <a:ext uri="{FF2B5EF4-FFF2-40B4-BE49-F238E27FC236}">
                    <a16:creationId xmlns:a16="http://schemas.microsoft.com/office/drawing/2014/main" id="{4A860FB3-0762-8414-85E8-5111E71F7664}"/>
                  </a:ext>
                </a:extLst>
              </p:cNvPr>
              <p:cNvSpPr>
                <a:spLocks noChangeArrowheads="1"/>
              </p:cNvSpPr>
              <p:nvPr/>
            </p:nvSpPr>
            <p:spPr bwMode="auto">
              <a:xfrm>
                <a:off x="2682" y="178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7" name="Rectangle 253">
                <a:extLst>
                  <a:ext uri="{FF2B5EF4-FFF2-40B4-BE49-F238E27FC236}">
                    <a16:creationId xmlns:a16="http://schemas.microsoft.com/office/drawing/2014/main" id="{C59FD7DF-E482-ED3D-539C-27A81A4142D2}"/>
                  </a:ext>
                </a:extLst>
              </p:cNvPr>
              <p:cNvSpPr>
                <a:spLocks noChangeArrowheads="1"/>
              </p:cNvSpPr>
              <p:nvPr/>
            </p:nvSpPr>
            <p:spPr bwMode="auto">
              <a:xfrm>
                <a:off x="2682" y="177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8" name="Rectangle 254">
                <a:extLst>
                  <a:ext uri="{FF2B5EF4-FFF2-40B4-BE49-F238E27FC236}">
                    <a16:creationId xmlns:a16="http://schemas.microsoft.com/office/drawing/2014/main" id="{D4D5BD84-CD30-6B51-0C4D-E9EB4BD5CD0E}"/>
                  </a:ext>
                </a:extLst>
              </p:cNvPr>
              <p:cNvSpPr>
                <a:spLocks noChangeArrowheads="1"/>
              </p:cNvSpPr>
              <p:nvPr/>
            </p:nvSpPr>
            <p:spPr bwMode="auto">
              <a:xfrm>
                <a:off x="2687" y="1776"/>
                <a:ext cx="4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3999" name="Rectangle 255">
                <a:extLst>
                  <a:ext uri="{FF2B5EF4-FFF2-40B4-BE49-F238E27FC236}">
                    <a16:creationId xmlns:a16="http://schemas.microsoft.com/office/drawing/2014/main" id="{4A13C129-253A-37F2-4E73-2AFA8EC4F91C}"/>
                  </a:ext>
                </a:extLst>
              </p:cNvPr>
              <p:cNvSpPr>
                <a:spLocks noChangeArrowheads="1"/>
              </p:cNvSpPr>
              <p:nvPr/>
            </p:nvSpPr>
            <p:spPr bwMode="auto">
              <a:xfrm>
                <a:off x="2687" y="1782"/>
                <a:ext cx="413"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0" name="Rectangle 256">
                <a:extLst>
                  <a:ext uri="{FF2B5EF4-FFF2-40B4-BE49-F238E27FC236}">
                    <a16:creationId xmlns:a16="http://schemas.microsoft.com/office/drawing/2014/main" id="{E9454552-4CA6-854C-E48B-C42117FE0534}"/>
                  </a:ext>
                </a:extLst>
              </p:cNvPr>
              <p:cNvSpPr>
                <a:spLocks noChangeArrowheads="1"/>
              </p:cNvSpPr>
              <p:nvPr/>
            </p:nvSpPr>
            <p:spPr bwMode="auto">
              <a:xfrm>
                <a:off x="3103" y="1782"/>
                <a:ext cx="2"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1" name="Rectangle 257">
                <a:extLst>
                  <a:ext uri="{FF2B5EF4-FFF2-40B4-BE49-F238E27FC236}">
                    <a16:creationId xmlns:a16="http://schemas.microsoft.com/office/drawing/2014/main" id="{31CF88C6-B5F9-5B26-2874-3366CA1A495B}"/>
                  </a:ext>
                </a:extLst>
              </p:cNvPr>
              <p:cNvSpPr>
                <a:spLocks noChangeArrowheads="1"/>
              </p:cNvSpPr>
              <p:nvPr/>
            </p:nvSpPr>
            <p:spPr bwMode="auto">
              <a:xfrm>
                <a:off x="3100" y="1782"/>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2" name="Rectangle 258">
                <a:extLst>
                  <a:ext uri="{FF2B5EF4-FFF2-40B4-BE49-F238E27FC236}">
                    <a16:creationId xmlns:a16="http://schemas.microsoft.com/office/drawing/2014/main" id="{6AD4DED3-1998-5C82-12DB-AD7A51249D2D}"/>
                  </a:ext>
                </a:extLst>
              </p:cNvPr>
              <p:cNvSpPr>
                <a:spLocks noChangeArrowheads="1"/>
              </p:cNvSpPr>
              <p:nvPr/>
            </p:nvSpPr>
            <p:spPr bwMode="auto">
              <a:xfrm>
                <a:off x="3100" y="177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3" name="Rectangle 259">
                <a:extLst>
                  <a:ext uri="{FF2B5EF4-FFF2-40B4-BE49-F238E27FC236}">
                    <a16:creationId xmlns:a16="http://schemas.microsoft.com/office/drawing/2014/main" id="{A13F4F01-DC2E-97A1-9D52-F06C7D1F5A69}"/>
                  </a:ext>
                </a:extLst>
              </p:cNvPr>
              <p:cNvSpPr>
                <a:spLocks noChangeArrowheads="1"/>
              </p:cNvSpPr>
              <p:nvPr/>
            </p:nvSpPr>
            <p:spPr bwMode="auto">
              <a:xfrm>
                <a:off x="3105" y="1776"/>
                <a:ext cx="39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4" name="Rectangle 260">
                <a:extLst>
                  <a:ext uri="{FF2B5EF4-FFF2-40B4-BE49-F238E27FC236}">
                    <a16:creationId xmlns:a16="http://schemas.microsoft.com/office/drawing/2014/main" id="{EA1B2DC5-E026-34E1-2D70-5F32D04B84E6}"/>
                  </a:ext>
                </a:extLst>
              </p:cNvPr>
              <p:cNvSpPr>
                <a:spLocks noChangeArrowheads="1"/>
              </p:cNvSpPr>
              <p:nvPr/>
            </p:nvSpPr>
            <p:spPr bwMode="auto">
              <a:xfrm>
                <a:off x="3105" y="1782"/>
                <a:ext cx="39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5" name="Rectangle 261">
                <a:extLst>
                  <a:ext uri="{FF2B5EF4-FFF2-40B4-BE49-F238E27FC236}">
                    <a16:creationId xmlns:a16="http://schemas.microsoft.com/office/drawing/2014/main" id="{3FF73965-CC70-821D-83B5-4004FA11058D}"/>
                  </a:ext>
                </a:extLst>
              </p:cNvPr>
              <p:cNvSpPr>
                <a:spLocks noChangeArrowheads="1"/>
              </p:cNvSpPr>
              <p:nvPr/>
            </p:nvSpPr>
            <p:spPr bwMode="auto">
              <a:xfrm>
                <a:off x="3500" y="177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6" name="Rectangle 262">
                <a:extLst>
                  <a:ext uri="{FF2B5EF4-FFF2-40B4-BE49-F238E27FC236}">
                    <a16:creationId xmlns:a16="http://schemas.microsoft.com/office/drawing/2014/main" id="{65381B3B-7287-977A-7B4D-07E94F9D11A0}"/>
                  </a:ext>
                </a:extLst>
              </p:cNvPr>
              <p:cNvSpPr>
                <a:spLocks noChangeArrowheads="1"/>
              </p:cNvSpPr>
              <p:nvPr/>
            </p:nvSpPr>
            <p:spPr bwMode="auto">
              <a:xfrm>
                <a:off x="3500" y="177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7" name="Rectangle 263">
                <a:extLst>
                  <a:ext uri="{FF2B5EF4-FFF2-40B4-BE49-F238E27FC236}">
                    <a16:creationId xmlns:a16="http://schemas.microsoft.com/office/drawing/2014/main" id="{8295C2E0-71BF-3DF4-518A-E40D5C13DA0A}"/>
                  </a:ext>
                </a:extLst>
              </p:cNvPr>
              <p:cNvSpPr>
                <a:spLocks noChangeArrowheads="1"/>
              </p:cNvSpPr>
              <p:nvPr/>
            </p:nvSpPr>
            <p:spPr bwMode="auto">
              <a:xfrm>
                <a:off x="1403" y="1782"/>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8" name="Rectangle 264">
                <a:extLst>
                  <a:ext uri="{FF2B5EF4-FFF2-40B4-BE49-F238E27FC236}">
                    <a16:creationId xmlns:a16="http://schemas.microsoft.com/office/drawing/2014/main" id="{5E8CA057-EE4B-FC4E-2908-F0E02C461DB8}"/>
                  </a:ext>
                </a:extLst>
              </p:cNvPr>
              <p:cNvSpPr>
                <a:spLocks noChangeArrowheads="1"/>
              </p:cNvSpPr>
              <p:nvPr/>
            </p:nvSpPr>
            <p:spPr bwMode="auto">
              <a:xfrm>
                <a:off x="1832" y="178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09" name="Rectangle 265">
                <a:extLst>
                  <a:ext uri="{FF2B5EF4-FFF2-40B4-BE49-F238E27FC236}">
                    <a16:creationId xmlns:a16="http://schemas.microsoft.com/office/drawing/2014/main" id="{6C715595-45ED-BA84-E407-03D828C08576}"/>
                  </a:ext>
                </a:extLst>
              </p:cNvPr>
              <p:cNvSpPr>
                <a:spLocks noChangeArrowheads="1"/>
              </p:cNvSpPr>
              <p:nvPr/>
            </p:nvSpPr>
            <p:spPr bwMode="auto">
              <a:xfrm>
                <a:off x="2151" y="178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10" name="Rectangle 266">
                <a:extLst>
                  <a:ext uri="{FF2B5EF4-FFF2-40B4-BE49-F238E27FC236}">
                    <a16:creationId xmlns:a16="http://schemas.microsoft.com/office/drawing/2014/main" id="{291F532A-028B-FA2B-840E-5B3B41D2425E}"/>
                  </a:ext>
                </a:extLst>
              </p:cNvPr>
              <p:cNvSpPr>
                <a:spLocks noChangeArrowheads="1"/>
              </p:cNvSpPr>
              <p:nvPr/>
            </p:nvSpPr>
            <p:spPr bwMode="auto">
              <a:xfrm>
                <a:off x="2682" y="178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11" name="Rectangle 267">
                <a:extLst>
                  <a:ext uri="{FF2B5EF4-FFF2-40B4-BE49-F238E27FC236}">
                    <a16:creationId xmlns:a16="http://schemas.microsoft.com/office/drawing/2014/main" id="{505386A9-AEB4-CC07-E668-6D8E326A43C9}"/>
                  </a:ext>
                </a:extLst>
              </p:cNvPr>
              <p:cNvSpPr>
                <a:spLocks noChangeArrowheads="1"/>
              </p:cNvSpPr>
              <p:nvPr/>
            </p:nvSpPr>
            <p:spPr bwMode="auto">
              <a:xfrm>
                <a:off x="3100" y="178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12" name="Rectangle 268">
                <a:extLst>
                  <a:ext uri="{FF2B5EF4-FFF2-40B4-BE49-F238E27FC236}">
                    <a16:creationId xmlns:a16="http://schemas.microsoft.com/office/drawing/2014/main" id="{787A213C-D170-44DB-2B57-51FCB374DCD8}"/>
                  </a:ext>
                </a:extLst>
              </p:cNvPr>
              <p:cNvSpPr>
                <a:spLocks noChangeArrowheads="1"/>
              </p:cNvSpPr>
              <p:nvPr/>
            </p:nvSpPr>
            <p:spPr bwMode="auto">
              <a:xfrm>
                <a:off x="3500" y="1782"/>
                <a:ext cx="5"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13" name="Rectangle 269">
                <a:extLst>
                  <a:ext uri="{FF2B5EF4-FFF2-40B4-BE49-F238E27FC236}">
                    <a16:creationId xmlns:a16="http://schemas.microsoft.com/office/drawing/2014/main" id="{54017EFD-36CB-8593-B9ED-BF896F169179}"/>
                  </a:ext>
                </a:extLst>
              </p:cNvPr>
              <p:cNvSpPr>
                <a:spLocks noChangeArrowheads="1"/>
              </p:cNvSpPr>
              <p:nvPr/>
            </p:nvSpPr>
            <p:spPr bwMode="auto">
              <a:xfrm>
                <a:off x="1524" y="1893"/>
                <a:ext cx="18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Factor A</a:t>
                </a:r>
                <a:endParaRPr lang="en-US" altLang="en-US" sz="2900">
                  <a:latin typeface="Arial" panose="020B0604020202020204" pitchFamily="34" charset="0"/>
                </a:endParaRPr>
              </a:p>
            </p:txBody>
          </p:sp>
          <p:sp>
            <p:nvSpPr>
              <p:cNvPr id="544014" name="Rectangle 270">
                <a:extLst>
                  <a:ext uri="{FF2B5EF4-FFF2-40B4-BE49-F238E27FC236}">
                    <a16:creationId xmlns:a16="http://schemas.microsoft.com/office/drawing/2014/main" id="{DCE2026F-8CA5-3FA8-362F-94E8E92F7D5B}"/>
                  </a:ext>
                </a:extLst>
              </p:cNvPr>
              <p:cNvSpPr>
                <a:spLocks noChangeArrowheads="1"/>
              </p:cNvSpPr>
              <p:nvPr/>
            </p:nvSpPr>
            <p:spPr bwMode="auto">
              <a:xfrm>
                <a:off x="1715" y="1893"/>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15" name="Rectangle 271">
                <a:extLst>
                  <a:ext uri="{FF2B5EF4-FFF2-40B4-BE49-F238E27FC236}">
                    <a16:creationId xmlns:a16="http://schemas.microsoft.com/office/drawing/2014/main" id="{F4300AB0-E895-CA2F-E40A-D5B241D548B6}"/>
                  </a:ext>
                </a:extLst>
              </p:cNvPr>
              <p:cNvSpPr>
                <a:spLocks noChangeArrowheads="1"/>
              </p:cNvSpPr>
              <p:nvPr/>
            </p:nvSpPr>
            <p:spPr bwMode="auto">
              <a:xfrm>
                <a:off x="1855" y="1894"/>
                <a:ext cx="10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SSA </a:t>
                </a:r>
                <a:endParaRPr lang="en-US" altLang="en-US" sz="2900">
                  <a:latin typeface="Arial" panose="020B0604020202020204" pitchFamily="34" charset="0"/>
                </a:endParaRPr>
              </a:p>
            </p:txBody>
          </p:sp>
          <p:sp>
            <p:nvSpPr>
              <p:cNvPr id="544016" name="Rectangle 272">
                <a:extLst>
                  <a:ext uri="{FF2B5EF4-FFF2-40B4-BE49-F238E27FC236}">
                    <a16:creationId xmlns:a16="http://schemas.microsoft.com/office/drawing/2014/main" id="{E6177C0F-2055-EFC2-E1D5-35C5E8DE5590}"/>
                  </a:ext>
                </a:extLst>
              </p:cNvPr>
              <p:cNvSpPr>
                <a:spLocks noChangeArrowheads="1"/>
              </p:cNvSpPr>
              <p:nvPr/>
            </p:nvSpPr>
            <p:spPr bwMode="auto">
              <a:xfrm>
                <a:off x="1963" y="1894"/>
                <a:ext cx="3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17" name="Rectangle 273">
                <a:extLst>
                  <a:ext uri="{FF2B5EF4-FFF2-40B4-BE49-F238E27FC236}">
                    <a16:creationId xmlns:a16="http://schemas.microsoft.com/office/drawing/2014/main" id="{DAB7DA90-063E-5451-9240-8159D470D9AC}"/>
                  </a:ext>
                </a:extLst>
              </p:cNvPr>
              <p:cNvSpPr>
                <a:spLocks noChangeArrowheads="1"/>
              </p:cNvSpPr>
              <p:nvPr/>
            </p:nvSpPr>
            <p:spPr bwMode="auto">
              <a:xfrm>
                <a:off x="2004"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18" name="Rectangle 274">
                <a:extLst>
                  <a:ext uri="{FF2B5EF4-FFF2-40B4-BE49-F238E27FC236}">
                    <a16:creationId xmlns:a16="http://schemas.microsoft.com/office/drawing/2014/main" id="{A778D123-23EF-40BC-F224-68164F0D5A25}"/>
                  </a:ext>
                </a:extLst>
              </p:cNvPr>
              <p:cNvSpPr>
                <a:spLocks noChangeArrowheads="1"/>
              </p:cNvSpPr>
              <p:nvPr/>
            </p:nvSpPr>
            <p:spPr bwMode="auto">
              <a:xfrm>
                <a:off x="2174"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4019" name="Rectangle 275">
                <a:extLst>
                  <a:ext uri="{FF2B5EF4-FFF2-40B4-BE49-F238E27FC236}">
                    <a16:creationId xmlns:a16="http://schemas.microsoft.com/office/drawing/2014/main" id="{00FE541C-D5C2-1C3C-5934-44C5E3777396}"/>
                  </a:ext>
                </a:extLst>
              </p:cNvPr>
              <p:cNvSpPr>
                <a:spLocks noChangeArrowheads="1"/>
              </p:cNvSpPr>
              <p:nvPr/>
            </p:nvSpPr>
            <p:spPr bwMode="auto">
              <a:xfrm>
                <a:off x="2187" y="1914"/>
                <a:ext cx="9"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44020" name="Rectangle 276">
                <a:extLst>
                  <a:ext uri="{FF2B5EF4-FFF2-40B4-BE49-F238E27FC236}">
                    <a16:creationId xmlns:a16="http://schemas.microsoft.com/office/drawing/2014/main" id="{000BB11F-B99A-CE0A-3367-9829FF951D71}"/>
                  </a:ext>
                </a:extLst>
              </p:cNvPr>
              <p:cNvSpPr>
                <a:spLocks noChangeArrowheads="1"/>
              </p:cNvSpPr>
              <p:nvPr/>
            </p:nvSpPr>
            <p:spPr bwMode="auto">
              <a:xfrm>
                <a:off x="2209" y="1894"/>
                <a:ext cx="7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n</a:t>
                </a:r>
                <a:endParaRPr lang="en-US" altLang="en-US" sz="2900">
                  <a:latin typeface="Arial" panose="020B0604020202020204" pitchFamily="34" charset="0"/>
                </a:endParaRPr>
              </a:p>
            </p:txBody>
          </p:sp>
          <p:sp>
            <p:nvSpPr>
              <p:cNvPr id="544021" name="Rectangle 277">
                <a:extLst>
                  <a:ext uri="{FF2B5EF4-FFF2-40B4-BE49-F238E27FC236}">
                    <a16:creationId xmlns:a16="http://schemas.microsoft.com/office/drawing/2014/main" id="{A0B7C58A-8D15-6D8E-A22F-2D1A045DDBA2}"/>
                  </a:ext>
                </a:extLst>
              </p:cNvPr>
              <p:cNvSpPr>
                <a:spLocks noChangeArrowheads="1"/>
              </p:cNvSpPr>
              <p:nvPr/>
            </p:nvSpPr>
            <p:spPr bwMode="auto">
              <a:xfrm>
                <a:off x="2289" y="1914"/>
                <a:ext cx="9"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44022" name="Rectangle 278">
                <a:extLst>
                  <a:ext uri="{FF2B5EF4-FFF2-40B4-BE49-F238E27FC236}">
                    <a16:creationId xmlns:a16="http://schemas.microsoft.com/office/drawing/2014/main" id="{A77470E2-6BFD-8256-F8C6-4E7CA2F83B5D}"/>
                  </a:ext>
                </a:extLst>
              </p:cNvPr>
              <p:cNvSpPr>
                <a:spLocks noChangeArrowheads="1"/>
              </p:cNvSpPr>
              <p:nvPr/>
            </p:nvSpPr>
            <p:spPr bwMode="auto">
              <a:xfrm>
                <a:off x="2310"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23" name="Rectangle 279">
                <a:extLst>
                  <a:ext uri="{FF2B5EF4-FFF2-40B4-BE49-F238E27FC236}">
                    <a16:creationId xmlns:a16="http://schemas.microsoft.com/office/drawing/2014/main" id="{C91622DB-1F74-A9D1-FB50-B931882EA78D}"/>
                  </a:ext>
                </a:extLst>
              </p:cNvPr>
              <p:cNvSpPr>
                <a:spLocks noChangeArrowheads="1"/>
              </p:cNvSpPr>
              <p:nvPr/>
            </p:nvSpPr>
            <p:spPr bwMode="auto">
              <a:xfrm>
                <a:off x="2323" y="1894"/>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024" name="Rectangle 280">
                <a:extLst>
                  <a:ext uri="{FF2B5EF4-FFF2-40B4-BE49-F238E27FC236}">
                    <a16:creationId xmlns:a16="http://schemas.microsoft.com/office/drawing/2014/main" id="{310F9974-AA25-098A-96F3-240908236359}"/>
                  </a:ext>
                </a:extLst>
              </p:cNvPr>
              <p:cNvSpPr>
                <a:spLocks noChangeArrowheads="1"/>
              </p:cNvSpPr>
              <p:nvPr/>
            </p:nvSpPr>
            <p:spPr bwMode="auto">
              <a:xfrm>
                <a:off x="2339" y="1894"/>
                <a:ext cx="90"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 = </a:t>
                </a:r>
                <a:endParaRPr lang="en-US" altLang="en-US" sz="2900">
                  <a:latin typeface="Arial" panose="020B0604020202020204" pitchFamily="34" charset="0"/>
                </a:endParaRPr>
              </a:p>
            </p:txBody>
          </p:sp>
          <p:sp>
            <p:nvSpPr>
              <p:cNvPr id="544025" name="Rectangle 281">
                <a:extLst>
                  <a:ext uri="{FF2B5EF4-FFF2-40B4-BE49-F238E27FC236}">
                    <a16:creationId xmlns:a16="http://schemas.microsoft.com/office/drawing/2014/main" id="{CC3493E3-7583-4AAB-159B-63E2139EA1A8}"/>
                  </a:ext>
                </a:extLst>
              </p:cNvPr>
              <p:cNvSpPr>
                <a:spLocks noChangeArrowheads="1"/>
              </p:cNvSpPr>
              <p:nvPr/>
            </p:nvSpPr>
            <p:spPr bwMode="auto">
              <a:xfrm>
                <a:off x="2433"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26" name="Rectangle 282">
                <a:extLst>
                  <a:ext uri="{FF2B5EF4-FFF2-40B4-BE49-F238E27FC236}">
                    <a16:creationId xmlns:a16="http://schemas.microsoft.com/office/drawing/2014/main" id="{2EDD3585-B8C8-7505-C5C4-CAB498691FCC}"/>
                  </a:ext>
                </a:extLst>
              </p:cNvPr>
              <p:cNvSpPr>
                <a:spLocks noChangeArrowheads="1"/>
              </p:cNvSpPr>
              <p:nvPr/>
            </p:nvSpPr>
            <p:spPr bwMode="auto">
              <a:xfrm>
                <a:off x="2704" y="1894"/>
                <a:ext cx="26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MSA = SSA/f</a:t>
                </a:r>
                <a:endParaRPr lang="en-US" altLang="en-US" sz="2900">
                  <a:latin typeface="Arial" panose="020B0604020202020204" pitchFamily="34" charset="0"/>
                </a:endParaRPr>
              </a:p>
            </p:txBody>
          </p:sp>
          <p:sp>
            <p:nvSpPr>
              <p:cNvPr id="544027" name="Rectangle 283">
                <a:extLst>
                  <a:ext uri="{FF2B5EF4-FFF2-40B4-BE49-F238E27FC236}">
                    <a16:creationId xmlns:a16="http://schemas.microsoft.com/office/drawing/2014/main" id="{A56B53BE-CAFF-50B6-ECAA-B223D5EBFDD2}"/>
                  </a:ext>
                </a:extLst>
              </p:cNvPr>
              <p:cNvSpPr>
                <a:spLocks noChangeArrowheads="1"/>
              </p:cNvSpPr>
              <p:nvPr/>
            </p:nvSpPr>
            <p:spPr bwMode="auto">
              <a:xfrm>
                <a:off x="2982" y="1914"/>
                <a:ext cx="9"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44028" name="Rectangle 284">
                <a:extLst>
                  <a:ext uri="{FF2B5EF4-FFF2-40B4-BE49-F238E27FC236}">
                    <a16:creationId xmlns:a16="http://schemas.microsoft.com/office/drawing/2014/main" id="{C8646DD9-49D2-3877-4739-142350BCAB5C}"/>
                  </a:ext>
                </a:extLst>
              </p:cNvPr>
              <p:cNvSpPr>
                <a:spLocks noChangeArrowheads="1"/>
              </p:cNvSpPr>
              <p:nvPr/>
            </p:nvSpPr>
            <p:spPr bwMode="auto">
              <a:xfrm>
                <a:off x="3004" y="1894"/>
                <a:ext cx="5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a:t>
                </a:r>
                <a:endParaRPr lang="en-US" altLang="en-US" sz="2900">
                  <a:latin typeface="Arial" panose="020B0604020202020204" pitchFamily="34" charset="0"/>
                </a:endParaRPr>
              </a:p>
            </p:txBody>
          </p:sp>
          <p:sp>
            <p:nvSpPr>
              <p:cNvPr id="544029" name="Rectangle 285">
                <a:extLst>
                  <a:ext uri="{FF2B5EF4-FFF2-40B4-BE49-F238E27FC236}">
                    <a16:creationId xmlns:a16="http://schemas.microsoft.com/office/drawing/2014/main" id="{CA0EABC4-5B88-5FF9-D07B-021B910D514E}"/>
                  </a:ext>
                </a:extLst>
              </p:cNvPr>
              <p:cNvSpPr>
                <a:spLocks noChangeArrowheads="1"/>
              </p:cNvSpPr>
              <p:nvPr/>
            </p:nvSpPr>
            <p:spPr bwMode="auto">
              <a:xfrm>
                <a:off x="3058"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30" name="Rectangle 286">
                <a:extLst>
                  <a:ext uri="{FF2B5EF4-FFF2-40B4-BE49-F238E27FC236}">
                    <a16:creationId xmlns:a16="http://schemas.microsoft.com/office/drawing/2014/main" id="{41E5100D-6C73-A47D-4E51-2B835A01E3CA}"/>
                  </a:ext>
                </a:extLst>
              </p:cNvPr>
              <p:cNvSpPr>
                <a:spLocks noChangeArrowheads="1"/>
              </p:cNvSpPr>
              <p:nvPr/>
            </p:nvSpPr>
            <p:spPr bwMode="auto">
              <a:xfrm>
                <a:off x="2704" y="194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31" name="Rectangle 287">
                <a:extLst>
                  <a:ext uri="{FF2B5EF4-FFF2-40B4-BE49-F238E27FC236}">
                    <a16:creationId xmlns:a16="http://schemas.microsoft.com/office/drawing/2014/main" id="{656D7CC6-1059-D41C-873E-FD40FE88BD7D}"/>
                  </a:ext>
                </a:extLst>
              </p:cNvPr>
              <p:cNvSpPr>
                <a:spLocks noChangeArrowheads="1"/>
              </p:cNvSpPr>
              <p:nvPr/>
            </p:nvSpPr>
            <p:spPr bwMode="auto">
              <a:xfrm>
                <a:off x="3122" y="1894"/>
                <a:ext cx="33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 = MSA/MSe = </a:t>
                </a:r>
                <a:endParaRPr lang="en-US" altLang="en-US" sz="2900">
                  <a:latin typeface="Arial" panose="020B0604020202020204" pitchFamily="34" charset="0"/>
                </a:endParaRPr>
              </a:p>
            </p:txBody>
          </p:sp>
          <p:sp>
            <p:nvSpPr>
              <p:cNvPr id="544032" name="Rectangle 288">
                <a:extLst>
                  <a:ext uri="{FF2B5EF4-FFF2-40B4-BE49-F238E27FC236}">
                    <a16:creationId xmlns:a16="http://schemas.microsoft.com/office/drawing/2014/main" id="{A9DD2784-74D9-6E3B-9E5D-618AF3A6C632}"/>
                  </a:ext>
                </a:extLst>
              </p:cNvPr>
              <p:cNvSpPr>
                <a:spLocks noChangeArrowheads="1"/>
              </p:cNvSpPr>
              <p:nvPr/>
            </p:nvSpPr>
            <p:spPr bwMode="auto">
              <a:xfrm>
                <a:off x="3473" y="1894"/>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33" name="Rectangle 289">
                <a:extLst>
                  <a:ext uri="{FF2B5EF4-FFF2-40B4-BE49-F238E27FC236}">
                    <a16:creationId xmlns:a16="http://schemas.microsoft.com/office/drawing/2014/main" id="{93FA04CE-6341-8270-E067-835A683A94B7}"/>
                  </a:ext>
                </a:extLst>
              </p:cNvPr>
              <p:cNvSpPr>
                <a:spLocks noChangeArrowheads="1"/>
              </p:cNvSpPr>
              <p:nvPr/>
            </p:nvSpPr>
            <p:spPr bwMode="auto">
              <a:xfrm>
                <a:off x="1403" y="1891"/>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4" name="Rectangle 290">
                <a:extLst>
                  <a:ext uri="{FF2B5EF4-FFF2-40B4-BE49-F238E27FC236}">
                    <a16:creationId xmlns:a16="http://schemas.microsoft.com/office/drawing/2014/main" id="{F30B678B-6318-FE83-1848-41F58C341399}"/>
                  </a:ext>
                </a:extLst>
              </p:cNvPr>
              <p:cNvSpPr>
                <a:spLocks noChangeArrowheads="1"/>
              </p:cNvSpPr>
              <p:nvPr/>
            </p:nvSpPr>
            <p:spPr bwMode="auto">
              <a:xfrm>
                <a:off x="1409" y="1891"/>
                <a:ext cx="4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5" name="Rectangle 291">
                <a:extLst>
                  <a:ext uri="{FF2B5EF4-FFF2-40B4-BE49-F238E27FC236}">
                    <a16:creationId xmlns:a16="http://schemas.microsoft.com/office/drawing/2014/main" id="{7B2F6430-F223-6F6B-4B4A-6AD949DF0433}"/>
                  </a:ext>
                </a:extLst>
              </p:cNvPr>
              <p:cNvSpPr>
                <a:spLocks noChangeArrowheads="1"/>
              </p:cNvSpPr>
              <p:nvPr/>
            </p:nvSpPr>
            <p:spPr bwMode="auto">
              <a:xfrm>
                <a:off x="1832" y="189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6" name="Rectangle 292">
                <a:extLst>
                  <a:ext uri="{FF2B5EF4-FFF2-40B4-BE49-F238E27FC236}">
                    <a16:creationId xmlns:a16="http://schemas.microsoft.com/office/drawing/2014/main" id="{2AEF1128-F3B5-BE7E-C6F4-110C98B5794C}"/>
                  </a:ext>
                </a:extLst>
              </p:cNvPr>
              <p:cNvSpPr>
                <a:spLocks noChangeArrowheads="1"/>
              </p:cNvSpPr>
              <p:nvPr/>
            </p:nvSpPr>
            <p:spPr bwMode="auto">
              <a:xfrm>
                <a:off x="1835" y="1891"/>
                <a:ext cx="31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7" name="Rectangle 293">
                <a:extLst>
                  <a:ext uri="{FF2B5EF4-FFF2-40B4-BE49-F238E27FC236}">
                    <a16:creationId xmlns:a16="http://schemas.microsoft.com/office/drawing/2014/main" id="{8AB4D0A3-E084-5F99-7274-6488A102E545}"/>
                  </a:ext>
                </a:extLst>
              </p:cNvPr>
              <p:cNvSpPr>
                <a:spLocks noChangeArrowheads="1"/>
              </p:cNvSpPr>
              <p:nvPr/>
            </p:nvSpPr>
            <p:spPr bwMode="auto">
              <a:xfrm>
                <a:off x="2151" y="189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8" name="Rectangle 294">
                <a:extLst>
                  <a:ext uri="{FF2B5EF4-FFF2-40B4-BE49-F238E27FC236}">
                    <a16:creationId xmlns:a16="http://schemas.microsoft.com/office/drawing/2014/main" id="{6F3F456C-A3AE-1A3B-FB40-C5F749A9887A}"/>
                  </a:ext>
                </a:extLst>
              </p:cNvPr>
              <p:cNvSpPr>
                <a:spLocks noChangeArrowheads="1"/>
              </p:cNvSpPr>
              <p:nvPr/>
            </p:nvSpPr>
            <p:spPr bwMode="auto">
              <a:xfrm>
                <a:off x="2154" y="1891"/>
                <a:ext cx="5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39" name="Rectangle 295">
                <a:extLst>
                  <a:ext uri="{FF2B5EF4-FFF2-40B4-BE49-F238E27FC236}">
                    <a16:creationId xmlns:a16="http://schemas.microsoft.com/office/drawing/2014/main" id="{0D5865EA-D4AD-F6AD-A957-FC7CD446A173}"/>
                  </a:ext>
                </a:extLst>
              </p:cNvPr>
              <p:cNvSpPr>
                <a:spLocks noChangeArrowheads="1"/>
              </p:cNvSpPr>
              <p:nvPr/>
            </p:nvSpPr>
            <p:spPr bwMode="auto">
              <a:xfrm>
                <a:off x="2682" y="189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0" name="Rectangle 296">
                <a:extLst>
                  <a:ext uri="{FF2B5EF4-FFF2-40B4-BE49-F238E27FC236}">
                    <a16:creationId xmlns:a16="http://schemas.microsoft.com/office/drawing/2014/main" id="{773425AF-2F69-532C-74F6-108FACFD7F87}"/>
                  </a:ext>
                </a:extLst>
              </p:cNvPr>
              <p:cNvSpPr>
                <a:spLocks noChangeArrowheads="1"/>
              </p:cNvSpPr>
              <p:nvPr/>
            </p:nvSpPr>
            <p:spPr bwMode="auto">
              <a:xfrm>
                <a:off x="2685" y="1891"/>
                <a:ext cx="41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1" name="Rectangle 297">
                <a:extLst>
                  <a:ext uri="{FF2B5EF4-FFF2-40B4-BE49-F238E27FC236}">
                    <a16:creationId xmlns:a16="http://schemas.microsoft.com/office/drawing/2014/main" id="{E7608D37-5930-749A-67BB-FC542853C66C}"/>
                  </a:ext>
                </a:extLst>
              </p:cNvPr>
              <p:cNvSpPr>
                <a:spLocks noChangeArrowheads="1"/>
              </p:cNvSpPr>
              <p:nvPr/>
            </p:nvSpPr>
            <p:spPr bwMode="auto">
              <a:xfrm>
                <a:off x="3100" y="189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2" name="Rectangle 298">
                <a:extLst>
                  <a:ext uri="{FF2B5EF4-FFF2-40B4-BE49-F238E27FC236}">
                    <a16:creationId xmlns:a16="http://schemas.microsoft.com/office/drawing/2014/main" id="{7FC15CEB-1E51-B0F0-CB8D-0263CB7A9EF5}"/>
                  </a:ext>
                </a:extLst>
              </p:cNvPr>
              <p:cNvSpPr>
                <a:spLocks noChangeArrowheads="1"/>
              </p:cNvSpPr>
              <p:nvPr/>
            </p:nvSpPr>
            <p:spPr bwMode="auto">
              <a:xfrm>
                <a:off x="3103" y="1891"/>
                <a:ext cx="397"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3" name="Rectangle 299">
                <a:extLst>
                  <a:ext uri="{FF2B5EF4-FFF2-40B4-BE49-F238E27FC236}">
                    <a16:creationId xmlns:a16="http://schemas.microsoft.com/office/drawing/2014/main" id="{178E1193-ADE4-D42F-5174-3ABF9D414865}"/>
                  </a:ext>
                </a:extLst>
              </p:cNvPr>
              <p:cNvSpPr>
                <a:spLocks noChangeArrowheads="1"/>
              </p:cNvSpPr>
              <p:nvPr/>
            </p:nvSpPr>
            <p:spPr bwMode="auto">
              <a:xfrm>
                <a:off x="3500" y="1891"/>
                <a:ext cx="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4" name="Rectangle 300">
                <a:extLst>
                  <a:ext uri="{FF2B5EF4-FFF2-40B4-BE49-F238E27FC236}">
                    <a16:creationId xmlns:a16="http://schemas.microsoft.com/office/drawing/2014/main" id="{3CA30F32-7F56-30C3-0BB1-8185D52E3163}"/>
                  </a:ext>
                </a:extLst>
              </p:cNvPr>
              <p:cNvSpPr>
                <a:spLocks noChangeArrowheads="1"/>
              </p:cNvSpPr>
              <p:nvPr/>
            </p:nvSpPr>
            <p:spPr bwMode="auto">
              <a:xfrm>
                <a:off x="1403" y="189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5" name="Rectangle 301">
                <a:extLst>
                  <a:ext uri="{FF2B5EF4-FFF2-40B4-BE49-F238E27FC236}">
                    <a16:creationId xmlns:a16="http://schemas.microsoft.com/office/drawing/2014/main" id="{1B692348-3753-ABFA-EED3-8D82F28585EE}"/>
                  </a:ext>
                </a:extLst>
              </p:cNvPr>
              <p:cNvSpPr>
                <a:spLocks noChangeArrowheads="1"/>
              </p:cNvSpPr>
              <p:nvPr/>
            </p:nvSpPr>
            <p:spPr bwMode="auto">
              <a:xfrm>
                <a:off x="1832" y="189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6" name="Rectangle 302">
                <a:extLst>
                  <a:ext uri="{FF2B5EF4-FFF2-40B4-BE49-F238E27FC236}">
                    <a16:creationId xmlns:a16="http://schemas.microsoft.com/office/drawing/2014/main" id="{BA5B044B-5BD6-638C-7C4D-5F03FFDBCF2D}"/>
                  </a:ext>
                </a:extLst>
              </p:cNvPr>
              <p:cNvSpPr>
                <a:spLocks noChangeArrowheads="1"/>
              </p:cNvSpPr>
              <p:nvPr/>
            </p:nvSpPr>
            <p:spPr bwMode="auto">
              <a:xfrm>
                <a:off x="2151" y="189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7" name="Rectangle 303">
                <a:extLst>
                  <a:ext uri="{FF2B5EF4-FFF2-40B4-BE49-F238E27FC236}">
                    <a16:creationId xmlns:a16="http://schemas.microsoft.com/office/drawing/2014/main" id="{39687A45-5592-0D73-933C-D27304F15921}"/>
                  </a:ext>
                </a:extLst>
              </p:cNvPr>
              <p:cNvSpPr>
                <a:spLocks noChangeArrowheads="1"/>
              </p:cNvSpPr>
              <p:nvPr/>
            </p:nvSpPr>
            <p:spPr bwMode="auto">
              <a:xfrm>
                <a:off x="2682" y="189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8" name="Rectangle 304">
                <a:extLst>
                  <a:ext uri="{FF2B5EF4-FFF2-40B4-BE49-F238E27FC236}">
                    <a16:creationId xmlns:a16="http://schemas.microsoft.com/office/drawing/2014/main" id="{9E3AB4F8-7A00-A2AB-343A-E755795C38F4}"/>
                  </a:ext>
                </a:extLst>
              </p:cNvPr>
              <p:cNvSpPr>
                <a:spLocks noChangeArrowheads="1"/>
              </p:cNvSpPr>
              <p:nvPr/>
            </p:nvSpPr>
            <p:spPr bwMode="auto">
              <a:xfrm>
                <a:off x="3100" y="1893"/>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49" name="Rectangle 305">
                <a:extLst>
                  <a:ext uri="{FF2B5EF4-FFF2-40B4-BE49-F238E27FC236}">
                    <a16:creationId xmlns:a16="http://schemas.microsoft.com/office/drawing/2014/main" id="{7AC2C87F-48DE-1972-3AE7-C768B2553DC0}"/>
                  </a:ext>
                </a:extLst>
              </p:cNvPr>
              <p:cNvSpPr>
                <a:spLocks noChangeArrowheads="1"/>
              </p:cNvSpPr>
              <p:nvPr/>
            </p:nvSpPr>
            <p:spPr bwMode="auto">
              <a:xfrm>
                <a:off x="3500" y="189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50" name="Rectangle 306">
                <a:extLst>
                  <a:ext uri="{FF2B5EF4-FFF2-40B4-BE49-F238E27FC236}">
                    <a16:creationId xmlns:a16="http://schemas.microsoft.com/office/drawing/2014/main" id="{2A832B36-34C0-7923-DD9A-827F9EC0E320}"/>
                  </a:ext>
                </a:extLst>
              </p:cNvPr>
              <p:cNvSpPr>
                <a:spLocks noChangeArrowheads="1"/>
              </p:cNvSpPr>
              <p:nvPr/>
            </p:nvSpPr>
            <p:spPr bwMode="auto">
              <a:xfrm>
                <a:off x="1524" y="2005"/>
                <a:ext cx="18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Factor B</a:t>
                </a:r>
                <a:endParaRPr lang="en-US" altLang="en-US" sz="2900">
                  <a:latin typeface="Arial" panose="020B0604020202020204" pitchFamily="34" charset="0"/>
                </a:endParaRPr>
              </a:p>
            </p:txBody>
          </p:sp>
          <p:sp>
            <p:nvSpPr>
              <p:cNvPr id="544051" name="Rectangle 307">
                <a:extLst>
                  <a:ext uri="{FF2B5EF4-FFF2-40B4-BE49-F238E27FC236}">
                    <a16:creationId xmlns:a16="http://schemas.microsoft.com/office/drawing/2014/main" id="{969D7D5E-30D4-0E8A-D401-C741E2C76F17}"/>
                  </a:ext>
                </a:extLst>
              </p:cNvPr>
              <p:cNvSpPr>
                <a:spLocks noChangeArrowheads="1"/>
              </p:cNvSpPr>
              <p:nvPr/>
            </p:nvSpPr>
            <p:spPr bwMode="auto">
              <a:xfrm>
                <a:off x="1716" y="2005"/>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52" name="Rectangle 308">
                <a:extLst>
                  <a:ext uri="{FF2B5EF4-FFF2-40B4-BE49-F238E27FC236}">
                    <a16:creationId xmlns:a16="http://schemas.microsoft.com/office/drawing/2014/main" id="{F9571CEE-E42A-591C-A65D-0726F4793A9A}"/>
                  </a:ext>
                </a:extLst>
              </p:cNvPr>
              <p:cNvSpPr>
                <a:spLocks noChangeArrowheads="1"/>
              </p:cNvSpPr>
              <p:nvPr/>
            </p:nvSpPr>
            <p:spPr bwMode="auto">
              <a:xfrm>
                <a:off x="1855" y="2006"/>
                <a:ext cx="144"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SSB = </a:t>
                </a:r>
                <a:endParaRPr lang="en-US" altLang="en-US" sz="2900">
                  <a:latin typeface="Arial" panose="020B0604020202020204" pitchFamily="34" charset="0"/>
                </a:endParaRPr>
              </a:p>
            </p:txBody>
          </p:sp>
          <p:sp>
            <p:nvSpPr>
              <p:cNvPr id="544053" name="Rectangle 309">
                <a:extLst>
                  <a:ext uri="{FF2B5EF4-FFF2-40B4-BE49-F238E27FC236}">
                    <a16:creationId xmlns:a16="http://schemas.microsoft.com/office/drawing/2014/main" id="{8EE19640-0B0C-7059-4EBC-0526D87B5185}"/>
                  </a:ext>
                </a:extLst>
              </p:cNvPr>
              <p:cNvSpPr>
                <a:spLocks noChangeArrowheads="1"/>
              </p:cNvSpPr>
              <p:nvPr/>
            </p:nvSpPr>
            <p:spPr bwMode="auto">
              <a:xfrm>
                <a:off x="2004"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54" name="Rectangle 310">
                <a:extLst>
                  <a:ext uri="{FF2B5EF4-FFF2-40B4-BE49-F238E27FC236}">
                    <a16:creationId xmlns:a16="http://schemas.microsoft.com/office/drawing/2014/main" id="{780173F4-1645-0DE6-7148-76A4A413CF9A}"/>
                  </a:ext>
                </a:extLst>
              </p:cNvPr>
              <p:cNvSpPr>
                <a:spLocks noChangeArrowheads="1"/>
              </p:cNvSpPr>
              <p:nvPr/>
            </p:nvSpPr>
            <p:spPr bwMode="auto">
              <a:xfrm>
                <a:off x="2174"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4055" name="Rectangle 311">
                <a:extLst>
                  <a:ext uri="{FF2B5EF4-FFF2-40B4-BE49-F238E27FC236}">
                    <a16:creationId xmlns:a16="http://schemas.microsoft.com/office/drawing/2014/main" id="{2CFFF14A-F1FB-E9F5-788D-A725DDF0B858}"/>
                  </a:ext>
                </a:extLst>
              </p:cNvPr>
              <p:cNvSpPr>
                <a:spLocks noChangeArrowheads="1"/>
              </p:cNvSpPr>
              <p:nvPr/>
            </p:nvSpPr>
            <p:spPr bwMode="auto">
              <a:xfrm>
                <a:off x="2187" y="2026"/>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44056" name="Rectangle 312">
                <a:extLst>
                  <a:ext uri="{FF2B5EF4-FFF2-40B4-BE49-F238E27FC236}">
                    <a16:creationId xmlns:a16="http://schemas.microsoft.com/office/drawing/2014/main" id="{CEAAC6B1-0FCD-7FBB-9C9C-76C08FC7F65D}"/>
                  </a:ext>
                </a:extLst>
              </p:cNvPr>
              <p:cNvSpPr>
                <a:spLocks noChangeArrowheads="1"/>
              </p:cNvSpPr>
              <p:nvPr/>
            </p:nvSpPr>
            <p:spPr bwMode="auto">
              <a:xfrm>
                <a:off x="2209" y="2006"/>
                <a:ext cx="7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n</a:t>
                </a:r>
                <a:endParaRPr lang="en-US" altLang="en-US" sz="2900">
                  <a:latin typeface="Arial" panose="020B0604020202020204" pitchFamily="34" charset="0"/>
                </a:endParaRPr>
              </a:p>
            </p:txBody>
          </p:sp>
          <p:sp>
            <p:nvSpPr>
              <p:cNvPr id="544057" name="Rectangle 313">
                <a:extLst>
                  <a:ext uri="{FF2B5EF4-FFF2-40B4-BE49-F238E27FC236}">
                    <a16:creationId xmlns:a16="http://schemas.microsoft.com/office/drawing/2014/main" id="{984785F4-84E1-76D2-36FD-CD8F66E9BBE6}"/>
                  </a:ext>
                </a:extLst>
              </p:cNvPr>
              <p:cNvSpPr>
                <a:spLocks noChangeArrowheads="1"/>
              </p:cNvSpPr>
              <p:nvPr/>
            </p:nvSpPr>
            <p:spPr bwMode="auto">
              <a:xfrm>
                <a:off x="2289" y="2026"/>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44058" name="Rectangle 314">
                <a:extLst>
                  <a:ext uri="{FF2B5EF4-FFF2-40B4-BE49-F238E27FC236}">
                    <a16:creationId xmlns:a16="http://schemas.microsoft.com/office/drawing/2014/main" id="{CC8C37C4-FFEF-56A0-292F-CF8142BF41FC}"/>
                  </a:ext>
                </a:extLst>
              </p:cNvPr>
              <p:cNvSpPr>
                <a:spLocks noChangeArrowheads="1"/>
              </p:cNvSpPr>
              <p:nvPr/>
            </p:nvSpPr>
            <p:spPr bwMode="auto">
              <a:xfrm>
                <a:off x="2310"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59" name="Rectangle 315">
                <a:extLst>
                  <a:ext uri="{FF2B5EF4-FFF2-40B4-BE49-F238E27FC236}">
                    <a16:creationId xmlns:a16="http://schemas.microsoft.com/office/drawing/2014/main" id="{19581D37-29E6-48BD-2123-0E0FFFEB3033}"/>
                  </a:ext>
                </a:extLst>
              </p:cNvPr>
              <p:cNvSpPr>
                <a:spLocks noChangeArrowheads="1"/>
              </p:cNvSpPr>
              <p:nvPr/>
            </p:nvSpPr>
            <p:spPr bwMode="auto">
              <a:xfrm>
                <a:off x="2323" y="2006"/>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060" name="Rectangle 316">
                <a:extLst>
                  <a:ext uri="{FF2B5EF4-FFF2-40B4-BE49-F238E27FC236}">
                    <a16:creationId xmlns:a16="http://schemas.microsoft.com/office/drawing/2014/main" id="{EF081120-271E-E11B-A87E-D2BEC0A82053}"/>
                  </a:ext>
                </a:extLst>
              </p:cNvPr>
              <p:cNvSpPr>
                <a:spLocks noChangeArrowheads="1"/>
              </p:cNvSpPr>
              <p:nvPr/>
            </p:nvSpPr>
            <p:spPr bwMode="auto">
              <a:xfrm>
                <a:off x="2339" y="2006"/>
                <a:ext cx="90"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 = </a:t>
                </a:r>
                <a:endParaRPr lang="en-US" altLang="en-US" sz="2900">
                  <a:latin typeface="Arial" panose="020B0604020202020204" pitchFamily="34" charset="0"/>
                </a:endParaRPr>
              </a:p>
            </p:txBody>
          </p:sp>
          <p:sp>
            <p:nvSpPr>
              <p:cNvPr id="544061" name="Rectangle 317">
                <a:extLst>
                  <a:ext uri="{FF2B5EF4-FFF2-40B4-BE49-F238E27FC236}">
                    <a16:creationId xmlns:a16="http://schemas.microsoft.com/office/drawing/2014/main" id="{BC579C24-654C-2854-B722-28C4F4EBAFF0}"/>
                  </a:ext>
                </a:extLst>
              </p:cNvPr>
              <p:cNvSpPr>
                <a:spLocks noChangeArrowheads="1"/>
              </p:cNvSpPr>
              <p:nvPr/>
            </p:nvSpPr>
            <p:spPr bwMode="auto">
              <a:xfrm>
                <a:off x="2433"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62" name="Rectangle 318">
                <a:extLst>
                  <a:ext uri="{FF2B5EF4-FFF2-40B4-BE49-F238E27FC236}">
                    <a16:creationId xmlns:a16="http://schemas.microsoft.com/office/drawing/2014/main" id="{CBCE4C69-02DA-09E5-7053-CB561386F5E3}"/>
                  </a:ext>
                </a:extLst>
              </p:cNvPr>
              <p:cNvSpPr>
                <a:spLocks noChangeArrowheads="1"/>
              </p:cNvSpPr>
              <p:nvPr/>
            </p:nvSpPr>
            <p:spPr bwMode="auto">
              <a:xfrm>
                <a:off x="2704" y="2006"/>
                <a:ext cx="26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MSB = SSB/f</a:t>
                </a:r>
                <a:endParaRPr lang="en-US" altLang="en-US" sz="2900">
                  <a:latin typeface="Arial" panose="020B0604020202020204" pitchFamily="34" charset="0"/>
                </a:endParaRPr>
              </a:p>
            </p:txBody>
          </p:sp>
          <p:sp>
            <p:nvSpPr>
              <p:cNvPr id="544063" name="Rectangle 319">
                <a:extLst>
                  <a:ext uri="{FF2B5EF4-FFF2-40B4-BE49-F238E27FC236}">
                    <a16:creationId xmlns:a16="http://schemas.microsoft.com/office/drawing/2014/main" id="{9B2D714F-0121-8A16-9C72-5953DED7570F}"/>
                  </a:ext>
                </a:extLst>
              </p:cNvPr>
              <p:cNvSpPr>
                <a:spLocks noChangeArrowheads="1"/>
              </p:cNvSpPr>
              <p:nvPr/>
            </p:nvSpPr>
            <p:spPr bwMode="auto">
              <a:xfrm>
                <a:off x="2982" y="2026"/>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44064" name="Rectangle 320">
                <a:extLst>
                  <a:ext uri="{FF2B5EF4-FFF2-40B4-BE49-F238E27FC236}">
                    <a16:creationId xmlns:a16="http://schemas.microsoft.com/office/drawing/2014/main" id="{F7AD7489-572B-2AA4-9E55-F655E752EB60}"/>
                  </a:ext>
                </a:extLst>
              </p:cNvPr>
              <p:cNvSpPr>
                <a:spLocks noChangeArrowheads="1"/>
              </p:cNvSpPr>
              <p:nvPr/>
            </p:nvSpPr>
            <p:spPr bwMode="auto">
              <a:xfrm>
                <a:off x="3004" y="2006"/>
                <a:ext cx="5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a:t>
                </a:r>
                <a:endParaRPr lang="en-US" altLang="en-US" sz="2900">
                  <a:latin typeface="Arial" panose="020B0604020202020204" pitchFamily="34" charset="0"/>
                </a:endParaRPr>
              </a:p>
            </p:txBody>
          </p:sp>
          <p:sp>
            <p:nvSpPr>
              <p:cNvPr id="544065" name="Rectangle 321">
                <a:extLst>
                  <a:ext uri="{FF2B5EF4-FFF2-40B4-BE49-F238E27FC236}">
                    <a16:creationId xmlns:a16="http://schemas.microsoft.com/office/drawing/2014/main" id="{B4B8B994-9F35-EB7D-4453-2C2CE871F0AA}"/>
                  </a:ext>
                </a:extLst>
              </p:cNvPr>
              <p:cNvSpPr>
                <a:spLocks noChangeArrowheads="1"/>
              </p:cNvSpPr>
              <p:nvPr/>
            </p:nvSpPr>
            <p:spPr bwMode="auto">
              <a:xfrm>
                <a:off x="3058"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66" name="Rectangle 322">
                <a:extLst>
                  <a:ext uri="{FF2B5EF4-FFF2-40B4-BE49-F238E27FC236}">
                    <a16:creationId xmlns:a16="http://schemas.microsoft.com/office/drawing/2014/main" id="{26E0DF19-8AED-1499-0C3D-F6278A6AFE4B}"/>
                  </a:ext>
                </a:extLst>
              </p:cNvPr>
              <p:cNvSpPr>
                <a:spLocks noChangeArrowheads="1"/>
              </p:cNvSpPr>
              <p:nvPr/>
            </p:nvSpPr>
            <p:spPr bwMode="auto">
              <a:xfrm>
                <a:off x="2704" y="2061"/>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67" name="Rectangle 323">
                <a:extLst>
                  <a:ext uri="{FF2B5EF4-FFF2-40B4-BE49-F238E27FC236}">
                    <a16:creationId xmlns:a16="http://schemas.microsoft.com/office/drawing/2014/main" id="{C81A861A-3054-378D-2B28-016C9B60C7AF}"/>
                  </a:ext>
                </a:extLst>
              </p:cNvPr>
              <p:cNvSpPr>
                <a:spLocks noChangeArrowheads="1"/>
              </p:cNvSpPr>
              <p:nvPr/>
            </p:nvSpPr>
            <p:spPr bwMode="auto">
              <a:xfrm>
                <a:off x="3122" y="2006"/>
                <a:ext cx="33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 = MSB/MSe = </a:t>
                </a:r>
                <a:endParaRPr lang="en-US" altLang="en-US" sz="2900">
                  <a:latin typeface="Arial" panose="020B0604020202020204" pitchFamily="34" charset="0"/>
                </a:endParaRPr>
              </a:p>
            </p:txBody>
          </p:sp>
          <p:sp>
            <p:nvSpPr>
              <p:cNvPr id="544068" name="Rectangle 324">
                <a:extLst>
                  <a:ext uri="{FF2B5EF4-FFF2-40B4-BE49-F238E27FC236}">
                    <a16:creationId xmlns:a16="http://schemas.microsoft.com/office/drawing/2014/main" id="{EEEAC310-4709-5724-F431-25B13F906EAB}"/>
                  </a:ext>
                </a:extLst>
              </p:cNvPr>
              <p:cNvSpPr>
                <a:spLocks noChangeArrowheads="1"/>
              </p:cNvSpPr>
              <p:nvPr/>
            </p:nvSpPr>
            <p:spPr bwMode="auto">
              <a:xfrm>
                <a:off x="3473" y="200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69" name="Rectangle 325">
                <a:extLst>
                  <a:ext uri="{FF2B5EF4-FFF2-40B4-BE49-F238E27FC236}">
                    <a16:creationId xmlns:a16="http://schemas.microsoft.com/office/drawing/2014/main" id="{9ADF60AA-6DBD-E28D-A1D8-8DE00D595147}"/>
                  </a:ext>
                </a:extLst>
              </p:cNvPr>
              <p:cNvSpPr>
                <a:spLocks noChangeArrowheads="1"/>
              </p:cNvSpPr>
              <p:nvPr/>
            </p:nvSpPr>
            <p:spPr bwMode="auto">
              <a:xfrm>
                <a:off x="1403" y="2003"/>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0" name="Rectangle 326">
                <a:extLst>
                  <a:ext uri="{FF2B5EF4-FFF2-40B4-BE49-F238E27FC236}">
                    <a16:creationId xmlns:a16="http://schemas.microsoft.com/office/drawing/2014/main" id="{4DD20994-8E56-801D-D9F9-D39F9046978E}"/>
                  </a:ext>
                </a:extLst>
              </p:cNvPr>
              <p:cNvSpPr>
                <a:spLocks noChangeArrowheads="1"/>
              </p:cNvSpPr>
              <p:nvPr/>
            </p:nvSpPr>
            <p:spPr bwMode="auto">
              <a:xfrm>
                <a:off x="1409" y="2003"/>
                <a:ext cx="4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1" name="Rectangle 327">
                <a:extLst>
                  <a:ext uri="{FF2B5EF4-FFF2-40B4-BE49-F238E27FC236}">
                    <a16:creationId xmlns:a16="http://schemas.microsoft.com/office/drawing/2014/main" id="{621232DD-7DED-F8C2-F2A4-55F30894B494}"/>
                  </a:ext>
                </a:extLst>
              </p:cNvPr>
              <p:cNvSpPr>
                <a:spLocks noChangeArrowheads="1"/>
              </p:cNvSpPr>
              <p:nvPr/>
            </p:nvSpPr>
            <p:spPr bwMode="auto">
              <a:xfrm>
                <a:off x="1832" y="200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2" name="Rectangle 328">
                <a:extLst>
                  <a:ext uri="{FF2B5EF4-FFF2-40B4-BE49-F238E27FC236}">
                    <a16:creationId xmlns:a16="http://schemas.microsoft.com/office/drawing/2014/main" id="{9BDE9DBB-C4C3-E200-E8D8-9F4E2F39DD4D}"/>
                  </a:ext>
                </a:extLst>
              </p:cNvPr>
              <p:cNvSpPr>
                <a:spLocks noChangeArrowheads="1"/>
              </p:cNvSpPr>
              <p:nvPr/>
            </p:nvSpPr>
            <p:spPr bwMode="auto">
              <a:xfrm>
                <a:off x="1835" y="2003"/>
                <a:ext cx="31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3" name="Rectangle 329">
                <a:extLst>
                  <a:ext uri="{FF2B5EF4-FFF2-40B4-BE49-F238E27FC236}">
                    <a16:creationId xmlns:a16="http://schemas.microsoft.com/office/drawing/2014/main" id="{5EAFDF1E-ACCE-ED42-9D1E-14D506AFED14}"/>
                  </a:ext>
                </a:extLst>
              </p:cNvPr>
              <p:cNvSpPr>
                <a:spLocks noChangeArrowheads="1"/>
              </p:cNvSpPr>
              <p:nvPr/>
            </p:nvSpPr>
            <p:spPr bwMode="auto">
              <a:xfrm>
                <a:off x="2151" y="200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4" name="Rectangle 330">
                <a:extLst>
                  <a:ext uri="{FF2B5EF4-FFF2-40B4-BE49-F238E27FC236}">
                    <a16:creationId xmlns:a16="http://schemas.microsoft.com/office/drawing/2014/main" id="{6D8E5B68-EAD6-FCB2-CB0A-AAF7108A605B}"/>
                  </a:ext>
                </a:extLst>
              </p:cNvPr>
              <p:cNvSpPr>
                <a:spLocks noChangeArrowheads="1"/>
              </p:cNvSpPr>
              <p:nvPr/>
            </p:nvSpPr>
            <p:spPr bwMode="auto">
              <a:xfrm>
                <a:off x="2154" y="2003"/>
                <a:ext cx="5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5" name="Rectangle 331">
                <a:extLst>
                  <a:ext uri="{FF2B5EF4-FFF2-40B4-BE49-F238E27FC236}">
                    <a16:creationId xmlns:a16="http://schemas.microsoft.com/office/drawing/2014/main" id="{E93E5876-00AD-E3FC-E542-1DB49F681A21}"/>
                  </a:ext>
                </a:extLst>
              </p:cNvPr>
              <p:cNvSpPr>
                <a:spLocks noChangeArrowheads="1"/>
              </p:cNvSpPr>
              <p:nvPr/>
            </p:nvSpPr>
            <p:spPr bwMode="auto">
              <a:xfrm>
                <a:off x="2682" y="200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6" name="Rectangle 332">
                <a:extLst>
                  <a:ext uri="{FF2B5EF4-FFF2-40B4-BE49-F238E27FC236}">
                    <a16:creationId xmlns:a16="http://schemas.microsoft.com/office/drawing/2014/main" id="{58E04BE3-78DE-4EAB-F58A-97B94AA1775A}"/>
                  </a:ext>
                </a:extLst>
              </p:cNvPr>
              <p:cNvSpPr>
                <a:spLocks noChangeArrowheads="1"/>
              </p:cNvSpPr>
              <p:nvPr/>
            </p:nvSpPr>
            <p:spPr bwMode="auto">
              <a:xfrm>
                <a:off x="2685" y="2003"/>
                <a:ext cx="41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7" name="Rectangle 333">
                <a:extLst>
                  <a:ext uri="{FF2B5EF4-FFF2-40B4-BE49-F238E27FC236}">
                    <a16:creationId xmlns:a16="http://schemas.microsoft.com/office/drawing/2014/main" id="{3AB1BFA8-00CE-E1EA-FFD0-C08CA0CE57F8}"/>
                  </a:ext>
                </a:extLst>
              </p:cNvPr>
              <p:cNvSpPr>
                <a:spLocks noChangeArrowheads="1"/>
              </p:cNvSpPr>
              <p:nvPr/>
            </p:nvSpPr>
            <p:spPr bwMode="auto">
              <a:xfrm>
                <a:off x="3100" y="200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8" name="Rectangle 334">
                <a:extLst>
                  <a:ext uri="{FF2B5EF4-FFF2-40B4-BE49-F238E27FC236}">
                    <a16:creationId xmlns:a16="http://schemas.microsoft.com/office/drawing/2014/main" id="{53BF45E2-CDAC-25B1-B224-0D536483ABBD}"/>
                  </a:ext>
                </a:extLst>
              </p:cNvPr>
              <p:cNvSpPr>
                <a:spLocks noChangeArrowheads="1"/>
              </p:cNvSpPr>
              <p:nvPr/>
            </p:nvSpPr>
            <p:spPr bwMode="auto">
              <a:xfrm>
                <a:off x="3103" y="2003"/>
                <a:ext cx="39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79" name="Rectangle 335">
                <a:extLst>
                  <a:ext uri="{FF2B5EF4-FFF2-40B4-BE49-F238E27FC236}">
                    <a16:creationId xmlns:a16="http://schemas.microsoft.com/office/drawing/2014/main" id="{4E338983-495F-9AF7-FDE1-EFCEFA3B1E44}"/>
                  </a:ext>
                </a:extLst>
              </p:cNvPr>
              <p:cNvSpPr>
                <a:spLocks noChangeArrowheads="1"/>
              </p:cNvSpPr>
              <p:nvPr/>
            </p:nvSpPr>
            <p:spPr bwMode="auto">
              <a:xfrm>
                <a:off x="3500" y="2003"/>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0" name="Rectangle 336">
                <a:extLst>
                  <a:ext uri="{FF2B5EF4-FFF2-40B4-BE49-F238E27FC236}">
                    <a16:creationId xmlns:a16="http://schemas.microsoft.com/office/drawing/2014/main" id="{944B71E4-CB7F-DFD5-5C42-4D136B4D9719}"/>
                  </a:ext>
                </a:extLst>
              </p:cNvPr>
              <p:cNvSpPr>
                <a:spLocks noChangeArrowheads="1"/>
              </p:cNvSpPr>
              <p:nvPr/>
            </p:nvSpPr>
            <p:spPr bwMode="auto">
              <a:xfrm>
                <a:off x="1403" y="2006"/>
                <a:ext cx="6"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1" name="Rectangle 337">
                <a:extLst>
                  <a:ext uri="{FF2B5EF4-FFF2-40B4-BE49-F238E27FC236}">
                    <a16:creationId xmlns:a16="http://schemas.microsoft.com/office/drawing/2014/main" id="{C8EA194B-58DF-0C3A-BE11-4828C6DA6AAE}"/>
                  </a:ext>
                </a:extLst>
              </p:cNvPr>
              <p:cNvSpPr>
                <a:spLocks noChangeArrowheads="1"/>
              </p:cNvSpPr>
              <p:nvPr/>
            </p:nvSpPr>
            <p:spPr bwMode="auto">
              <a:xfrm>
                <a:off x="1832" y="2006"/>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2" name="Rectangle 338">
                <a:extLst>
                  <a:ext uri="{FF2B5EF4-FFF2-40B4-BE49-F238E27FC236}">
                    <a16:creationId xmlns:a16="http://schemas.microsoft.com/office/drawing/2014/main" id="{4E6282F6-F340-71FB-FAB7-165DBCEAB790}"/>
                  </a:ext>
                </a:extLst>
              </p:cNvPr>
              <p:cNvSpPr>
                <a:spLocks noChangeArrowheads="1"/>
              </p:cNvSpPr>
              <p:nvPr/>
            </p:nvSpPr>
            <p:spPr bwMode="auto">
              <a:xfrm>
                <a:off x="2151" y="2006"/>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3" name="Rectangle 339">
                <a:extLst>
                  <a:ext uri="{FF2B5EF4-FFF2-40B4-BE49-F238E27FC236}">
                    <a16:creationId xmlns:a16="http://schemas.microsoft.com/office/drawing/2014/main" id="{93E86C18-A4C6-01FF-6268-470C571CF5F7}"/>
                  </a:ext>
                </a:extLst>
              </p:cNvPr>
              <p:cNvSpPr>
                <a:spLocks noChangeArrowheads="1"/>
              </p:cNvSpPr>
              <p:nvPr/>
            </p:nvSpPr>
            <p:spPr bwMode="auto">
              <a:xfrm>
                <a:off x="2682" y="2006"/>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4" name="Rectangle 340">
                <a:extLst>
                  <a:ext uri="{FF2B5EF4-FFF2-40B4-BE49-F238E27FC236}">
                    <a16:creationId xmlns:a16="http://schemas.microsoft.com/office/drawing/2014/main" id="{F98FC64A-5825-A888-F53A-A686A3A2DE66}"/>
                  </a:ext>
                </a:extLst>
              </p:cNvPr>
              <p:cNvSpPr>
                <a:spLocks noChangeArrowheads="1"/>
              </p:cNvSpPr>
              <p:nvPr/>
            </p:nvSpPr>
            <p:spPr bwMode="auto">
              <a:xfrm>
                <a:off x="3100" y="2006"/>
                <a:ext cx="3"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5" name="Rectangle 341">
                <a:extLst>
                  <a:ext uri="{FF2B5EF4-FFF2-40B4-BE49-F238E27FC236}">
                    <a16:creationId xmlns:a16="http://schemas.microsoft.com/office/drawing/2014/main" id="{2FAAFEAF-E802-DCF1-34A1-F1F1FCBA9BF6}"/>
                  </a:ext>
                </a:extLst>
              </p:cNvPr>
              <p:cNvSpPr>
                <a:spLocks noChangeArrowheads="1"/>
              </p:cNvSpPr>
              <p:nvPr/>
            </p:nvSpPr>
            <p:spPr bwMode="auto">
              <a:xfrm>
                <a:off x="3500" y="2006"/>
                <a:ext cx="5" cy="10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086" name="Rectangle 342">
                <a:extLst>
                  <a:ext uri="{FF2B5EF4-FFF2-40B4-BE49-F238E27FC236}">
                    <a16:creationId xmlns:a16="http://schemas.microsoft.com/office/drawing/2014/main" id="{AB0B5EA6-9C9C-115F-5FAE-4910D7B47EFC}"/>
                  </a:ext>
                </a:extLst>
              </p:cNvPr>
              <p:cNvSpPr>
                <a:spLocks noChangeArrowheads="1"/>
              </p:cNvSpPr>
              <p:nvPr/>
            </p:nvSpPr>
            <p:spPr bwMode="auto">
              <a:xfrm>
                <a:off x="1445" y="2117"/>
                <a:ext cx="33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Interaction AxB</a:t>
                </a:r>
                <a:endParaRPr lang="en-US" altLang="en-US" sz="2900">
                  <a:latin typeface="Arial" panose="020B0604020202020204" pitchFamily="34" charset="0"/>
                </a:endParaRPr>
              </a:p>
            </p:txBody>
          </p:sp>
          <p:sp>
            <p:nvSpPr>
              <p:cNvPr id="544087" name="Rectangle 343">
                <a:extLst>
                  <a:ext uri="{FF2B5EF4-FFF2-40B4-BE49-F238E27FC236}">
                    <a16:creationId xmlns:a16="http://schemas.microsoft.com/office/drawing/2014/main" id="{111EF1F8-564B-AE47-BE37-1E64C4ACC7B0}"/>
                  </a:ext>
                </a:extLst>
              </p:cNvPr>
              <p:cNvSpPr>
                <a:spLocks noChangeArrowheads="1"/>
              </p:cNvSpPr>
              <p:nvPr/>
            </p:nvSpPr>
            <p:spPr bwMode="auto">
              <a:xfrm>
                <a:off x="1794" y="211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88" name="Rectangle 344">
                <a:extLst>
                  <a:ext uri="{FF2B5EF4-FFF2-40B4-BE49-F238E27FC236}">
                    <a16:creationId xmlns:a16="http://schemas.microsoft.com/office/drawing/2014/main" id="{FBFDBA60-A239-DFB5-EB89-B86F6023D74D}"/>
                  </a:ext>
                </a:extLst>
              </p:cNvPr>
              <p:cNvSpPr>
                <a:spLocks noChangeArrowheads="1"/>
              </p:cNvSpPr>
              <p:nvPr/>
            </p:nvSpPr>
            <p:spPr bwMode="auto">
              <a:xfrm>
                <a:off x="1855" y="2118"/>
                <a:ext cx="19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SSAxB = </a:t>
                </a:r>
                <a:endParaRPr lang="en-US" altLang="en-US" sz="2900">
                  <a:latin typeface="Arial" panose="020B0604020202020204" pitchFamily="34" charset="0"/>
                </a:endParaRPr>
              </a:p>
            </p:txBody>
          </p:sp>
          <p:sp>
            <p:nvSpPr>
              <p:cNvPr id="544089" name="Rectangle 345">
                <a:extLst>
                  <a:ext uri="{FF2B5EF4-FFF2-40B4-BE49-F238E27FC236}">
                    <a16:creationId xmlns:a16="http://schemas.microsoft.com/office/drawing/2014/main" id="{6906AB70-9127-4977-B4A8-40B4541F617B}"/>
                  </a:ext>
                </a:extLst>
              </p:cNvPr>
              <p:cNvSpPr>
                <a:spLocks noChangeArrowheads="1"/>
              </p:cNvSpPr>
              <p:nvPr/>
            </p:nvSpPr>
            <p:spPr bwMode="auto">
              <a:xfrm>
                <a:off x="2059" y="211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90" name="Rectangle 346">
                <a:extLst>
                  <a:ext uri="{FF2B5EF4-FFF2-40B4-BE49-F238E27FC236}">
                    <a16:creationId xmlns:a16="http://schemas.microsoft.com/office/drawing/2014/main" id="{039A13C1-1CCE-52FB-BA3D-379F3D1EB40E}"/>
                  </a:ext>
                </a:extLst>
              </p:cNvPr>
              <p:cNvSpPr>
                <a:spLocks noChangeArrowheads="1"/>
              </p:cNvSpPr>
              <p:nvPr/>
            </p:nvSpPr>
            <p:spPr bwMode="auto">
              <a:xfrm>
                <a:off x="2174" y="211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4091" name="Rectangle 347">
                <a:extLst>
                  <a:ext uri="{FF2B5EF4-FFF2-40B4-BE49-F238E27FC236}">
                    <a16:creationId xmlns:a16="http://schemas.microsoft.com/office/drawing/2014/main" id="{6685D68B-FA17-DA1B-5CA5-7E770309CC85}"/>
                  </a:ext>
                </a:extLst>
              </p:cNvPr>
              <p:cNvSpPr>
                <a:spLocks noChangeArrowheads="1"/>
              </p:cNvSpPr>
              <p:nvPr/>
            </p:nvSpPr>
            <p:spPr bwMode="auto">
              <a:xfrm>
                <a:off x="2187" y="2138"/>
                <a:ext cx="24"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AxB</a:t>
                </a:r>
                <a:endParaRPr lang="en-US" altLang="en-US" sz="2900">
                  <a:latin typeface="Arial" panose="020B0604020202020204" pitchFamily="34" charset="0"/>
                </a:endParaRPr>
              </a:p>
            </p:txBody>
          </p:sp>
          <p:sp>
            <p:nvSpPr>
              <p:cNvPr id="544092" name="Rectangle 348">
                <a:extLst>
                  <a:ext uri="{FF2B5EF4-FFF2-40B4-BE49-F238E27FC236}">
                    <a16:creationId xmlns:a16="http://schemas.microsoft.com/office/drawing/2014/main" id="{22D89951-DA27-E4B7-E1D0-D926DD09E042}"/>
                  </a:ext>
                </a:extLst>
              </p:cNvPr>
              <p:cNvSpPr>
                <a:spLocks noChangeArrowheads="1"/>
              </p:cNvSpPr>
              <p:nvPr/>
            </p:nvSpPr>
            <p:spPr bwMode="auto">
              <a:xfrm>
                <a:off x="2245" y="2118"/>
                <a:ext cx="9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(n</a:t>
                </a:r>
                <a:endParaRPr lang="en-US" altLang="en-US" sz="2900">
                  <a:latin typeface="Arial" panose="020B0604020202020204" pitchFamily="34" charset="0"/>
                </a:endParaRPr>
              </a:p>
            </p:txBody>
          </p:sp>
          <p:sp>
            <p:nvSpPr>
              <p:cNvPr id="544093" name="Rectangle 349">
                <a:extLst>
                  <a:ext uri="{FF2B5EF4-FFF2-40B4-BE49-F238E27FC236}">
                    <a16:creationId xmlns:a16="http://schemas.microsoft.com/office/drawing/2014/main" id="{083418C4-A9EB-1021-442E-81054094E4B7}"/>
                  </a:ext>
                </a:extLst>
              </p:cNvPr>
              <p:cNvSpPr>
                <a:spLocks noChangeArrowheads="1"/>
              </p:cNvSpPr>
              <p:nvPr/>
            </p:nvSpPr>
            <p:spPr bwMode="auto">
              <a:xfrm>
                <a:off x="2341" y="2138"/>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44094" name="Rectangle 350">
                <a:extLst>
                  <a:ext uri="{FF2B5EF4-FFF2-40B4-BE49-F238E27FC236}">
                    <a16:creationId xmlns:a16="http://schemas.microsoft.com/office/drawing/2014/main" id="{69055568-BB0A-EA72-1DF3-9D48C1B9DC98}"/>
                  </a:ext>
                </a:extLst>
              </p:cNvPr>
              <p:cNvSpPr>
                <a:spLocks noChangeArrowheads="1"/>
              </p:cNvSpPr>
              <p:nvPr/>
            </p:nvSpPr>
            <p:spPr bwMode="auto">
              <a:xfrm>
                <a:off x="2363" y="2118"/>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095" name="Rectangle 351">
                <a:extLst>
                  <a:ext uri="{FF2B5EF4-FFF2-40B4-BE49-F238E27FC236}">
                    <a16:creationId xmlns:a16="http://schemas.microsoft.com/office/drawing/2014/main" id="{0A32929D-14AA-93F3-ADDA-70E5A25F1078}"/>
                  </a:ext>
                </a:extLst>
              </p:cNvPr>
              <p:cNvSpPr>
                <a:spLocks noChangeArrowheads="1"/>
              </p:cNvSpPr>
              <p:nvPr/>
            </p:nvSpPr>
            <p:spPr bwMode="auto">
              <a:xfrm>
                <a:off x="2378" y="2118"/>
                <a:ext cx="94"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1)(n</a:t>
                </a:r>
                <a:endParaRPr lang="en-US" altLang="en-US" sz="2900">
                  <a:latin typeface="Arial" panose="020B0604020202020204" pitchFamily="34" charset="0"/>
                </a:endParaRPr>
              </a:p>
            </p:txBody>
          </p:sp>
          <p:sp>
            <p:nvSpPr>
              <p:cNvPr id="544096" name="Rectangle 352">
                <a:extLst>
                  <a:ext uri="{FF2B5EF4-FFF2-40B4-BE49-F238E27FC236}">
                    <a16:creationId xmlns:a16="http://schemas.microsoft.com/office/drawing/2014/main" id="{3C198227-B38C-6172-50DC-6AED7D865606}"/>
                  </a:ext>
                </a:extLst>
              </p:cNvPr>
              <p:cNvSpPr>
                <a:spLocks noChangeArrowheads="1"/>
              </p:cNvSpPr>
              <p:nvPr/>
            </p:nvSpPr>
            <p:spPr bwMode="auto">
              <a:xfrm>
                <a:off x="2476" y="2138"/>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44097" name="Rectangle 353">
                <a:extLst>
                  <a:ext uri="{FF2B5EF4-FFF2-40B4-BE49-F238E27FC236}">
                    <a16:creationId xmlns:a16="http://schemas.microsoft.com/office/drawing/2014/main" id="{B1F88A46-2E12-A7C9-900D-B938647DBE16}"/>
                  </a:ext>
                </a:extLst>
              </p:cNvPr>
              <p:cNvSpPr>
                <a:spLocks noChangeArrowheads="1"/>
              </p:cNvSpPr>
              <p:nvPr/>
            </p:nvSpPr>
            <p:spPr bwMode="auto">
              <a:xfrm>
                <a:off x="2497" y="211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098" name="Rectangle 354">
                <a:extLst>
                  <a:ext uri="{FF2B5EF4-FFF2-40B4-BE49-F238E27FC236}">
                    <a16:creationId xmlns:a16="http://schemas.microsoft.com/office/drawing/2014/main" id="{9F24DCD2-6266-CF39-A7F5-FBC210EA51E4}"/>
                  </a:ext>
                </a:extLst>
              </p:cNvPr>
              <p:cNvSpPr>
                <a:spLocks noChangeArrowheads="1"/>
              </p:cNvSpPr>
              <p:nvPr/>
            </p:nvSpPr>
            <p:spPr bwMode="auto">
              <a:xfrm>
                <a:off x="2510" y="2118"/>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099" name="Rectangle 355">
                <a:extLst>
                  <a:ext uri="{FF2B5EF4-FFF2-40B4-BE49-F238E27FC236}">
                    <a16:creationId xmlns:a16="http://schemas.microsoft.com/office/drawing/2014/main" id="{9BAB1C7E-05D8-5ED2-8E9B-AA7560CEAE5C}"/>
                  </a:ext>
                </a:extLst>
              </p:cNvPr>
              <p:cNvSpPr>
                <a:spLocks noChangeArrowheads="1"/>
              </p:cNvSpPr>
              <p:nvPr/>
            </p:nvSpPr>
            <p:spPr bwMode="auto">
              <a:xfrm>
                <a:off x="2526" y="2118"/>
                <a:ext cx="10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 = </a:t>
                </a:r>
                <a:endParaRPr lang="en-US" altLang="en-US" sz="2900">
                  <a:latin typeface="Arial" panose="020B0604020202020204" pitchFamily="34" charset="0"/>
                </a:endParaRPr>
              </a:p>
            </p:txBody>
          </p:sp>
          <p:sp>
            <p:nvSpPr>
              <p:cNvPr id="544100" name="Rectangle 356">
                <a:extLst>
                  <a:ext uri="{FF2B5EF4-FFF2-40B4-BE49-F238E27FC236}">
                    <a16:creationId xmlns:a16="http://schemas.microsoft.com/office/drawing/2014/main" id="{B0470D48-783A-5AA9-150E-FE37DCF798BF}"/>
                  </a:ext>
                </a:extLst>
              </p:cNvPr>
              <p:cNvSpPr>
                <a:spLocks noChangeArrowheads="1"/>
              </p:cNvSpPr>
              <p:nvPr/>
            </p:nvSpPr>
            <p:spPr bwMode="auto">
              <a:xfrm>
                <a:off x="2635" y="211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01" name="Rectangle 357">
                <a:extLst>
                  <a:ext uri="{FF2B5EF4-FFF2-40B4-BE49-F238E27FC236}">
                    <a16:creationId xmlns:a16="http://schemas.microsoft.com/office/drawing/2014/main" id="{5FB21964-0440-0222-D342-78470C8D151D}"/>
                  </a:ext>
                </a:extLst>
              </p:cNvPr>
              <p:cNvSpPr>
                <a:spLocks noChangeArrowheads="1"/>
              </p:cNvSpPr>
              <p:nvPr/>
            </p:nvSpPr>
            <p:spPr bwMode="auto">
              <a:xfrm>
                <a:off x="2704" y="2118"/>
                <a:ext cx="20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MSAxB = </a:t>
                </a:r>
                <a:endParaRPr lang="en-US" altLang="en-US" sz="2900">
                  <a:latin typeface="Arial" panose="020B0604020202020204" pitchFamily="34" charset="0"/>
                </a:endParaRPr>
              </a:p>
            </p:txBody>
          </p:sp>
          <p:sp>
            <p:nvSpPr>
              <p:cNvPr id="544102" name="Rectangle 358">
                <a:extLst>
                  <a:ext uri="{FF2B5EF4-FFF2-40B4-BE49-F238E27FC236}">
                    <a16:creationId xmlns:a16="http://schemas.microsoft.com/office/drawing/2014/main" id="{238DE54E-30A1-BDD8-EF04-6B4C079269CD}"/>
                  </a:ext>
                </a:extLst>
              </p:cNvPr>
              <p:cNvSpPr>
                <a:spLocks noChangeArrowheads="1"/>
              </p:cNvSpPr>
              <p:nvPr/>
            </p:nvSpPr>
            <p:spPr bwMode="auto">
              <a:xfrm>
                <a:off x="2704" y="2172"/>
                <a:ext cx="171"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SSAxB/f</a:t>
                </a:r>
                <a:endParaRPr lang="en-US" altLang="en-US" sz="2900">
                  <a:latin typeface="Arial" panose="020B0604020202020204" pitchFamily="34" charset="0"/>
                </a:endParaRPr>
              </a:p>
            </p:txBody>
          </p:sp>
          <p:sp>
            <p:nvSpPr>
              <p:cNvPr id="544103" name="Rectangle 359">
                <a:extLst>
                  <a:ext uri="{FF2B5EF4-FFF2-40B4-BE49-F238E27FC236}">
                    <a16:creationId xmlns:a16="http://schemas.microsoft.com/office/drawing/2014/main" id="{25A6B6E5-40C2-8919-FB9E-C2D7D346BC0D}"/>
                  </a:ext>
                </a:extLst>
              </p:cNvPr>
              <p:cNvSpPr>
                <a:spLocks noChangeArrowheads="1"/>
              </p:cNvSpPr>
              <p:nvPr/>
            </p:nvSpPr>
            <p:spPr bwMode="auto">
              <a:xfrm>
                <a:off x="2881" y="2192"/>
                <a:ext cx="24"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AxB</a:t>
                </a:r>
                <a:endParaRPr lang="en-US" altLang="en-US" sz="2900">
                  <a:latin typeface="Arial" panose="020B0604020202020204" pitchFamily="34" charset="0"/>
                </a:endParaRPr>
              </a:p>
            </p:txBody>
          </p:sp>
          <p:sp>
            <p:nvSpPr>
              <p:cNvPr id="544104" name="Rectangle 360">
                <a:extLst>
                  <a:ext uri="{FF2B5EF4-FFF2-40B4-BE49-F238E27FC236}">
                    <a16:creationId xmlns:a16="http://schemas.microsoft.com/office/drawing/2014/main" id="{E7DD7A5B-DD80-D87B-F2C6-9BFB53543131}"/>
                  </a:ext>
                </a:extLst>
              </p:cNvPr>
              <p:cNvSpPr>
                <a:spLocks noChangeArrowheads="1"/>
              </p:cNvSpPr>
              <p:nvPr/>
            </p:nvSpPr>
            <p:spPr bwMode="auto">
              <a:xfrm>
                <a:off x="2939" y="2172"/>
                <a:ext cx="5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a:t>
                </a:r>
                <a:endParaRPr lang="en-US" altLang="en-US" sz="2900">
                  <a:latin typeface="Arial" panose="020B0604020202020204" pitchFamily="34" charset="0"/>
                </a:endParaRPr>
              </a:p>
            </p:txBody>
          </p:sp>
          <p:sp>
            <p:nvSpPr>
              <p:cNvPr id="544105" name="Rectangle 361">
                <a:extLst>
                  <a:ext uri="{FF2B5EF4-FFF2-40B4-BE49-F238E27FC236}">
                    <a16:creationId xmlns:a16="http://schemas.microsoft.com/office/drawing/2014/main" id="{F964CF2E-FFC0-FE11-1947-C03E01513E00}"/>
                  </a:ext>
                </a:extLst>
              </p:cNvPr>
              <p:cNvSpPr>
                <a:spLocks noChangeArrowheads="1"/>
              </p:cNvSpPr>
              <p:nvPr/>
            </p:nvSpPr>
            <p:spPr bwMode="auto">
              <a:xfrm>
                <a:off x="2993" y="217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06" name="Rectangle 362">
                <a:extLst>
                  <a:ext uri="{FF2B5EF4-FFF2-40B4-BE49-F238E27FC236}">
                    <a16:creationId xmlns:a16="http://schemas.microsoft.com/office/drawing/2014/main" id="{B8059570-7AE2-2B8E-D978-B15207C009DC}"/>
                  </a:ext>
                </a:extLst>
              </p:cNvPr>
              <p:cNvSpPr>
                <a:spLocks noChangeArrowheads="1"/>
              </p:cNvSpPr>
              <p:nvPr/>
            </p:nvSpPr>
            <p:spPr bwMode="auto">
              <a:xfrm>
                <a:off x="2704" y="222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07" name="Rectangle 363">
                <a:extLst>
                  <a:ext uri="{FF2B5EF4-FFF2-40B4-BE49-F238E27FC236}">
                    <a16:creationId xmlns:a16="http://schemas.microsoft.com/office/drawing/2014/main" id="{961E422B-D587-361D-C018-D00FE9E0A0B7}"/>
                  </a:ext>
                </a:extLst>
              </p:cNvPr>
              <p:cNvSpPr>
                <a:spLocks noChangeArrowheads="1"/>
              </p:cNvSpPr>
              <p:nvPr/>
            </p:nvSpPr>
            <p:spPr bwMode="auto">
              <a:xfrm>
                <a:off x="3122" y="2118"/>
                <a:ext cx="80"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 = </a:t>
                </a:r>
                <a:endParaRPr lang="en-US" altLang="en-US" sz="2900">
                  <a:latin typeface="Arial" panose="020B0604020202020204" pitchFamily="34" charset="0"/>
                </a:endParaRPr>
              </a:p>
            </p:txBody>
          </p:sp>
          <p:sp>
            <p:nvSpPr>
              <p:cNvPr id="544108" name="Rectangle 364">
                <a:extLst>
                  <a:ext uri="{FF2B5EF4-FFF2-40B4-BE49-F238E27FC236}">
                    <a16:creationId xmlns:a16="http://schemas.microsoft.com/office/drawing/2014/main" id="{1520C080-5E6F-8BE7-64C4-20AA2A4F2568}"/>
                  </a:ext>
                </a:extLst>
              </p:cNvPr>
              <p:cNvSpPr>
                <a:spLocks noChangeArrowheads="1"/>
              </p:cNvSpPr>
              <p:nvPr/>
            </p:nvSpPr>
            <p:spPr bwMode="auto">
              <a:xfrm>
                <a:off x="3205" y="211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09" name="Rectangle 365">
                <a:extLst>
                  <a:ext uri="{FF2B5EF4-FFF2-40B4-BE49-F238E27FC236}">
                    <a16:creationId xmlns:a16="http://schemas.microsoft.com/office/drawing/2014/main" id="{94ABC701-950C-3FB0-3972-40ABE714D44F}"/>
                  </a:ext>
                </a:extLst>
              </p:cNvPr>
              <p:cNvSpPr>
                <a:spLocks noChangeArrowheads="1"/>
              </p:cNvSpPr>
              <p:nvPr/>
            </p:nvSpPr>
            <p:spPr bwMode="auto">
              <a:xfrm>
                <a:off x="3122" y="2172"/>
                <a:ext cx="31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MSAxB/MSe = </a:t>
                </a:r>
                <a:endParaRPr lang="en-US" altLang="en-US" sz="2900">
                  <a:latin typeface="Arial" panose="020B0604020202020204" pitchFamily="34" charset="0"/>
                </a:endParaRPr>
              </a:p>
            </p:txBody>
          </p:sp>
          <p:sp>
            <p:nvSpPr>
              <p:cNvPr id="544110" name="Rectangle 366">
                <a:extLst>
                  <a:ext uri="{FF2B5EF4-FFF2-40B4-BE49-F238E27FC236}">
                    <a16:creationId xmlns:a16="http://schemas.microsoft.com/office/drawing/2014/main" id="{051CDDBD-371A-30C8-A248-04AE594258C8}"/>
                  </a:ext>
                </a:extLst>
              </p:cNvPr>
              <p:cNvSpPr>
                <a:spLocks noChangeArrowheads="1"/>
              </p:cNvSpPr>
              <p:nvPr/>
            </p:nvSpPr>
            <p:spPr bwMode="auto">
              <a:xfrm>
                <a:off x="3445" y="217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11" name="Rectangle 367">
                <a:extLst>
                  <a:ext uri="{FF2B5EF4-FFF2-40B4-BE49-F238E27FC236}">
                    <a16:creationId xmlns:a16="http://schemas.microsoft.com/office/drawing/2014/main" id="{FF73C071-2577-6F36-0042-AEAFF61D89A9}"/>
                  </a:ext>
                </a:extLst>
              </p:cNvPr>
              <p:cNvSpPr>
                <a:spLocks noChangeArrowheads="1"/>
              </p:cNvSpPr>
              <p:nvPr/>
            </p:nvSpPr>
            <p:spPr bwMode="auto">
              <a:xfrm>
                <a:off x="1403" y="211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2" name="Rectangle 368">
                <a:extLst>
                  <a:ext uri="{FF2B5EF4-FFF2-40B4-BE49-F238E27FC236}">
                    <a16:creationId xmlns:a16="http://schemas.microsoft.com/office/drawing/2014/main" id="{6BC919F1-8739-339E-B56E-2BDCB57C8395}"/>
                  </a:ext>
                </a:extLst>
              </p:cNvPr>
              <p:cNvSpPr>
                <a:spLocks noChangeArrowheads="1"/>
              </p:cNvSpPr>
              <p:nvPr/>
            </p:nvSpPr>
            <p:spPr bwMode="auto">
              <a:xfrm>
                <a:off x="1409" y="2114"/>
                <a:ext cx="42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3" name="Rectangle 369">
                <a:extLst>
                  <a:ext uri="{FF2B5EF4-FFF2-40B4-BE49-F238E27FC236}">
                    <a16:creationId xmlns:a16="http://schemas.microsoft.com/office/drawing/2014/main" id="{37B49838-0E28-9987-A5C1-A5BDAB5C2FA5}"/>
                  </a:ext>
                </a:extLst>
              </p:cNvPr>
              <p:cNvSpPr>
                <a:spLocks noChangeArrowheads="1"/>
              </p:cNvSpPr>
              <p:nvPr/>
            </p:nvSpPr>
            <p:spPr bwMode="auto">
              <a:xfrm>
                <a:off x="1832" y="211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4" name="Rectangle 370">
                <a:extLst>
                  <a:ext uri="{FF2B5EF4-FFF2-40B4-BE49-F238E27FC236}">
                    <a16:creationId xmlns:a16="http://schemas.microsoft.com/office/drawing/2014/main" id="{764ADA4B-EA03-295A-86B1-1C87A8BF2872}"/>
                  </a:ext>
                </a:extLst>
              </p:cNvPr>
              <p:cNvSpPr>
                <a:spLocks noChangeArrowheads="1"/>
              </p:cNvSpPr>
              <p:nvPr/>
            </p:nvSpPr>
            <p:spPr bwMode="auto">
              <a:xfrm>
                <a:off x="1835" y="2114"/>
                <a:ext cx="31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5" name="Rectangle 371">
                <a:extLst>
                  <a:ext uri="{FF2B5EF4-FFF2-40B4-BE49-F238E27FC236}">
                    <a16:creationId xmlns:a16="http://schemas.microsoft.com/office/drawing/2014/main" id="{70C3D5E3-3C04-BBC5-79C0-D1E877EA32A4}"/>
                  </a:ext>
                </a:extLst>
              </p:cNvPr>
              <p:cNvSpPr>
                <a:spLocks noChangeArrowheads="1"/>
              </p:cNvSpPr>
              <p:nvPr/>
            </p:nvSpPr>
            <p:spPr bwMode="auto">
              <a:xfrm>
                <a:off x="2151" y="211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6" name="Rectangle 372">
                <a:extLst>
                  <a:ext uri="{FF2B5EF4-FFF2-40B4-BE49-F238E27FC236}">
                    <a16:creationId xmlns:a16="http://schemas.microsoft.com/office/drawing/2014/main" id="{27A7F1E1-DE09-7527-4DE2-A543FC67FEB5}"/>
                  </a:ext>
                </a:extLst>
              </p:cNvPr>
              <p:cNvSpPr>
                <a:spLocks noChangeArrowheads="1"/>
              </p:cNvSpPr>
              <p:nvPr/>
            </p:nvSpPr>
            <p:spPr bwMode="auto">
              <a:xfrm>
                <a:off x="2154" y="2114"/>
                <a:ext cx="52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7" name="Rectangle 373">
                <a:extLst>
                  <a:ext uri="{FF2B5EF4-FFF2-40B4-BE49-F238E27FC236}">
                    <a16:creationId xmlns:a16="http://schemas.microsoft.com/office/drawing/2014/main" id="{A91592D6-B3BB-62FD-3783-C61A60DE64E9}"/>
                  </a:ext>
                </a:extLst>
              </p:cNvPr>
              <p:cNvSpPr>
                <a:spLocks noChangeArrowheads="1"/>
              </p:cNvSpPr>
              <p:nvPr/>
            </p:nvSpPr>
            <p:spPr bwMode="auto">
              <a:xfrm>
                <a:off x="2682" y="211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8" name="Rectangle 374">
                <a:extLst>
                  <a:ext uri="{FF2B5EF4-FFF2-40B4-BE49-F238E27FC236}">
                    <a16:creationId xmlns:a16="http://schemas.microsoft.com/office/drawing/2014/main" id="{9EC9FBFA-8951-F1E0-9520-03B12712E22F}"/>
                  </a:ext>
                </a:extLst>
              </p:cNvPr>
              <p:cNvSpPr>
                <a:spLocks noChangeArrowheads="1"/>
              </p:cNvSpPr>
              <p:nvPr/>
            </p:nvSpPr>
            <p:spPr bwMode="auto">
              <a:xfrm>
                <a:off x="2685" y="2114"/>
                <a:ext cx="41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19" name="Rectangle 375">
                <a:extLst>
                  <a:ext uri="{FF2B5EF4-FFF2-40B4-BE49-F238E27FC236}">
                    <a16:creationId xmlns:a16="http://schemas.microsoft.com/office/drawing/2014/main" id="{CACA04CC-7EB3-BEDD-4CB9-8E5AB89FE59D}"/>
                  </a:ext>
                </a:extLst>
              </p:cNvPr>
              <p:cNvSpPr>
                <a:spLocks noChangeArrowheads="1"/>
              </p:cNvSpPr>
              <p:nvPr/>
            </p:nvSpPr>
            <p:spPr bwMode="auto">
              <a:xfrm>
                <a:off x="3100" y="2114"/>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0" name="Rectangle 376">
                <a:extLst>
                  <a:ext uri="{FF2B5EF4-FFF2-40B4-BE49-F238E27FC236}">
                    <a16:creationId xmlns:a16="http://schemas.microsoft.com/office/drawing/2014/main" id="{D7888FC8-9D55-E486-4C61-5129DECE8AE9}"/>
                  </a:ext>
                </a:extLst>
              </p:cNvPr>
              <p:cNvSpPr>
                <a:spLocks noChangeArrowheads="1"/>
              </p:cNvSpPr>
              <p:nvPr/>
            </p:nvSpPr>
            <p:spPr bwMode="auto">
              <a:xfrm>
                <a:off x="3103" y="2114"/>
                <a:ext cx="39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1" name="Rectangle 377">
                <a:extLst>
                  <a:ext uri="{FF2B5EF4-FFF2-40B4-BE49-F238E27FC236}">
                    <a16:creationId xmlns:a16="http://schemas.microsoft.com/office/drawing/2014/main" id="{09FFB328-6661-CC97-BF99-DD3DDDE0A6F3}"/>
                  </a:ext>
                </a:extLst>
              </p:cNvPr>
              <p:cNvSpPr>
                <a:spLocks noChangeArrowheads="1"/>
              </p:cNvSpPr>
              <p:nvPr/>
            </p:nvSpPr>
            <p:spPr bwMode="auto">
              <a:xfrm>
                <a:off x="3500" y="2114"/>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2" name="Rectangle 378">
                <a:extLst>
                  <a:ext uri="{FF2B5EF4-FFF2-40B4-BE49-F238E27FC236}">
                    <a16:creationId xmlns:a16="http://schemas.microsoft.com/office/drawing/2014/main" id="{3628580D-1B3C-8015-FFB2-8FE5D1F42F22}"/>
                  </a:ext>
                </a:extLst>
              </p:cNvPr>
              <p:cNvSpPr>
                <a:spLocks noChangeArrowheads="1"/>
              </p:cNvSpPr>
              <p:nvPr/>
            </p:nvSpPr>
            <p:spPr bwMode="auto">
              <a:xfrm>
                <a:off x="1403" y="2117"/>
                <a:ext cx="6"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3" name="Rectangle 379">
                <a:extLst>
                  <a:ext uri="{FF2B5EF4-FFF2-40B4-BE49-F238E27FC236}">
                    <a16:creationId xmlns:a16="http://schemas.microsoft.com/office/drawing/2014/main" id="{07FE5137-7222-1945-79C5-A8EE9D436E48}"/>
                  </a:ext>
                </a:extLst>
              </p:cNvPr>
              <p:cNvSpPr>
                <a:spLocks noChangeArrowheads="1"/>
              </p:cNvSpPr>
              <p:nvPr/>
            </p:nvSpPr>
            <p:spPr bwMode="auto">
              <a:xfrm>
                <a:off x="1832" y="211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4" name="Rectangle 380">
                <a:extLst>
                  <a:ext uri="{FF2B5EF4-FFF2-40B4-BE49-F238E27FC236}">
                    <a16:creationId xmlns:a16="http://schemas.microsoft.com/office/drawing/2014/main" id="{B8DC2B9E-020E-A533-6072-7F172D799CAE}"/>
                  </a:ext>
                </a:extLst>
              </p:cNvPr>
              <p:cNvSpPr>
                <a:spLocks noChangeArrowheads="1"/>
              </p:cNvSpPr>
              <p:nvPr/>
            </p:nvSpPr>
            <p:spPr bwMode="auto">
              <a:xfrm>
                <a:off x="2151" y="211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5" name="Rectangle 381">
                <a:extLst>
                  <a:ext uri="{FF2B5EF4-FFF2-40B4-BE49-F238E27FC236}">
                    <a16:creationId xmlns:a16="http://schemas.microsoft.com/office/drawing/2014/main" id="{0BE93D59-C058-5B56-793A-BA3C8D45CFCA}"/>
                  </a:ext>
                </a:extLst>
              </p:cNvPr>
              <p:cNvSpPr>
                <a:spLocks noChangeArrowheads="1"/>
              </p:cNvSpPr>
              <p:nvPr/>
            </p:nvSpPr>
            <p:spPr bwMode="auto">
              <a:xfrm>
                <a:off x="2682" y="211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6" name="Rectangle 382">
                <a:extLst>
                  <a:ext uri="{FF2B5EF4-FFF2-40B4-BE49-F238E27FC236}">
                    <a16:creationId xmlns:a16="http://schemas.microsoft.com/office/drawing/2014/main" id="{74E8977D-1BA5-1806-2C22-805C408BB40F}"/>
                  </a:ext>
                </a:extLst>
              </p:cNvPr>
              <p:cNvSpPr>
                <a:spLocks noChangeArrowheads="1"/>
              </p:cNvSpPr>
              <p:nvPr/>
            </p:nvSpPr>
            <p:spPr bwMode="auto">
              <a:xfrm>
                <a:off x="3100" y="211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7" name="Rectangle 383">
                <a:extLst>
                  <a:ext uri="{FF2B5EF4-FFF2-40B4-BE49-F238E27FC236}">
                    <a16:creationId xmlns:a16="http://schemas.microsoft.com/office/drawing/2014/main" id="{5AC81EBA-331B-C08C-F702-EBECC28E0588}"/>
                  </a:ext>
                </a:extLst>
              </p:cNvPr>
              <p:cNvSpPr>
                <a:spLocks noChangeArrowheads="1"/>
              </p:cNvSpPr>
              <p:nvPr/>
            </p:nvSpPr>
            <p:spPr bwMode="auto">
              <a:xfrm>
                <a:off x="3500" y="2117"/>
                <a:ext cx="5"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28" name="Rectangle 384">
                <a:extLst>
                  <a:ext uri="{FF2B5EF4-FFF2-40B4-BE49-F238E27FC236}">
                    <a16:creationId xmlns:a16="http://schemas.microsoft.com/office/drawing/2014/main" id="{3AFB257E-C072-7173-45CF-BD4402EE800F}"/>
                  </a:ext>
                </a:extLst>
              </p:cNvPr>
              <p:cNvSpPr>
                <a:spLocks noChangeArrowheads="1"/>
              </p:cNvSpPr>
              <p:nvPr/>
            </p:nvSpPr>
            <p:spPr bwMode="auto">
              <a:xfrm>
                <a:off x="1562" y="2286"/>
                <a:ext cx="11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Error</a:t>
                </a:r>
                <a:endParaRPr lang="en-US" altLang="en-US" sz="2900">
                  <a:latin typeface="Arial" panose="020B0604020202020204" pitchFamily="34" charset="0"/>
                </a:endParaRPr>
              </a:p>
            </p:txBody>
          </p:sp>
          <p:sp>
            <p:nvSpPr>
              <p:cNvPr id="544129" name="Rectangle 385">
                <a:extLst>
                  <a:ext uri="{FF2B5EF4-FFF2-40B4-BE49-F238E27FC236}">
                    <a16:creationId xmlns:a16="http://schemas.microsoft.com/office/drawing/2014/main" id="{949CFABA-81DD-3523-7559-ACF3EFA08D83}"/>
                  </a:ext>
                </a:extLst>
              </p:cNvPr>
              <p:cNvSpPr>
                <a:spLocks noChangeArrowheads="1"/>
              </p:cNvSpPr>
              <p:nvPr/>
            </p:nvSpPr>
            <p:spPr bwMode="auto">
              <a:xfrm>
                <a:off x="1678" y="2286"/>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30" name="Rectangle 386">
                <a:extLst>
                  <a:ext uri="{FF2B5EF4-FFF2-40B4-BE49-F238E27FC236}">
                    <a16:creationId xmlns:a16="http://schemas.microsoft.com/office/drawing/2014/main" id="{38ECDBB2-3BD7-5B06-F51C-482D7D38E1DC}"/>
                  </a:ext>
                </a:extLst>
              </p:cNvPr>
              <p:cNvSpPr>
                <a:spLocks noChangeArrowheads="1"/>
              </p:cNvSpPr>
              <p:nvPr/>
            </p:nvSpPr>
            <p:spPr bwMode="auto">
              <a:xfrm>
                <a:off x="1855" y="2287"/>
                <a:ext cx="126"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SSe =</a:t>
                </a:r>
                <a:endParaRPr lang="en-US" altLang="en-US" sz="2900">
                  <a:latin typeface="Arial" panose="020B0604020202020204" pitchFamily="34" charset="0"/>
                </a:endParaRPr>
              </a:p>
            </p:txBody>
          </p:sp>
          <p:sp>
            <p:nvSpPr>
              <p:cNvPr id="544131" name="Rectangle 387">
                <a:extLst>
                  <a:ext uri="{FF2B5EF4-FFF2-40B4-BE49-F238E27FC236}">
                    <a16:creationId xmlns:a16="http://schemas.microsoft.com/office/drawing/2014/main" id="{8A60177B-2E94-51EB-CF30-00CDD000981F}"/>
                  </a:ext>
                </a:extLst>
              </p:cNvPr>
              <p:cNvSpPr>
                <a:spLocks noChangeArrowheads="1"/>
              </p:cNvSpPr>
              <p:nvPr/>
            </p:nvSpPr>
            <p:spPr bwMode="auto">
              <a:xfrm>
                <a:off x="1985"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32" name="Rectangle 388">
                <a:extLst>
                  <a:ext uri="{FF2B5EF4-FFF2-40B4-BE49-F238E27FC236}">
                    <a16:creationId xmlns:a16="http://schemas.microsoft.com/office/drawing/2014/main" id="{6E611533-B34A-6C0C-6E9A-D8B362D4BDFF}"/>
                  </a:ext>
                </a:extLst>
              </p:cNvPr>
              <p:cNvSpPr>
                <a:spLocks noChangeArrowheads="1"/>
              </p:cNvSpPr>
              <p:nvPr/>
            </p:nvSpPr>
            <p:spPr bwMode="auto">
              <a:xfrm>
                <a:off x="2174"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4133" name="Rectangle 389">
                <a:extLst>
                  <a:ext uri="{FF2B5EF4-FFF2-40B4-BE49-F238E27FC236}">
                    <a16:creationId xmlns:a16="http://schemas.microsoft.com/office/drawing/2014/main" id="{1FDC9C8B-9AE9-1347-AE97-791EBDEE8241}"/>
                  </a:ext>
                </a:extLst>
              </p:cNvPr>
              <p:cNvSpPr>
                <a:spLocks noChangeArrowheads="1"/>
              </p:cNvSpPr>
              <p:nvPr/>
            </p:nvSpPr>
            <p:spPr bwMode="auto">
              <a:xfrm>
                <a:off x="2188" y="2307"/>
                <a:ext cx="7"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900">
                  <a:latin typeface="Arial" panose="020B0604020202020204" pitchFamily="34" charset="0"/>
                </a:endParaRPr>
              </a:p>
            </p:txBody>
          </p:sp>
          <p:sp>
            <p:nvSpPr>
              <p:cNvPr id="544134" name="Rectangle 390">
                <a:extLst>
                  <a:ext uri="{FF2B5EF4-FFF2-40B4-BE49-F238E27FC236}">
                    <a16:creationId xmlns:a16="http://schemas.microsoft.com/office/drawing/2014/main" id="{7AC3A772-4345-A729-9812-FB6762807C2A}"/>
                  </a:ext>
                </a:extLst>
              </p:cNvPr>
              <p:cNvSpPr>
                <a:spLocks noChangeArrowheads="1"/>
              </p:cNvSpPr>
              <p:nvPr/>
            </p:nvSpPr>
            <p:spPr bwMode="auto">
              <a:xfrm>
                <a:off x="2205" y="2287"/>
                <a:ext cx="7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n</a:t>
                </a:r>
                <a:endParaRPr lang="en-US" altLang="en-US" sz="2900">
                  <a:latin typeface="Arial" panose="020B0604020202020204" pitchFamily="34" charset="0"/>
                </a:endParaRPr>
              </a:p>
            </p:txBody>
          </p:sp>
          <p:sp>
            <p:nvSpPr>
              <p:cNvPr id="544135" name="Rectangle 391">
                <a:extLst>
                  <a:ext uri="{FF2B5EF4-FFF2-40B4-BE49-F238E27FC236}">
                    <a16:creationId xmlns:a16="http://schemas.microsoft.com/office/drawing/2014/main" id="{09B3041B-66FE-77E7-CCD3-2F5E1C88B316}"/>
                  </a:ext>
                </a:extLst>
              </p:cNvPr>
              <p:cNvSpPr>
                <a:spLocks noChangeArrowheads="1"/>
              </p:cNvSpPr>
              <p:nvPr/>
            </p:nvSpPr>
            <p:spPr bwMode="auto">
              <a:xfrm>
                <a:off x="2285" y="2307"/>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44136" name="Rectangle 392">
                <a:extLst>
                  <a:ext uri="{FF2B5EF4-FFF2-40B4-BE49-F238E27FC236}">
                    <a16:creationId xmlns:a16="http://schemas.microsoft.com/office/drawing/2014/main" id="{BE43674B-990A-34B7-C83E-44A83869D8DB}"/>
                  </a:ext>
                </a:extLst>
              </p:cNvPr>
              <p:cNvSpPr>
                <a:spLocks noChangeArrowheads="1"/>
              </p:cNvSpPr>
              <p:nvPr/>
            </p:nvSpPr>
            <p:spPr bwMode="auto">
              <a:xfrm>
                <a:off x="2307" y="2287"/>
                <a:ext cx="3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n</a:t>
                </a:r>
                <a:endParaRPr lang="en-US" altLang="en-US" sz="2900">
                  <a:latin typeface="Arial" panose="020B0604020202020204" pitchFamily="34" charset="0"/>
                </a:endParaRPr>
              </a:p>
            </p:txBody>
          </p:sp>
          <p:sp>
            <p:nvSpPr>
              <p:cNvPr id="544137" name="Rectangle 393">
                <a:extLst>
                  <a:ext uri="{FF2B5EF4-FFF2-40B4-BE49-F238E27FC236}">
                    <a16:creationId xmlns:a16="http://schemas.microsoft.com/office/drawing/2014/main" id="{33ECC871-E849-0C04-3CC0-BD2A58BEF3E9}"/>
                  </a:ext>
                </a:extLst>
              </p:cNvPr>
              <p:cNvSpPr>
                <a:spLocks noChangeArrowheads="1"/>
              </p:cNvSpPr>
              <p:nvPr/>
            </p:nvSpPr>
            <p:spPr bwMode="auto">
              <a:xfrm>
                <a:off x="2346" y="2307"/>
                <a:ext cx="9"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44138" name="Rectangle 394">
                <a:extLst>
                  <a:ext uri="{FF2B5EF4-FFF2-40B4-BE49-F238E27FC236}">
                    <a16:creationId xmlns:a16="http://schemas.microsoft.com/office/drawing/2014/main" id="{BDD213B9-C91A-82DC-349C-0CE38216CF99}"/>
                  </a:ext>
                </a:extLst>
              </p:cNvPr>
              <p:cNvSpPr>
                <a:spLocks noChangeArrowheads="1"/>
              </p:cNvSpPr>
              <p:nvPr/>
            </p:nvSpPr>
            <p:spPr bwMode="auto">
              <a:xfrm>
                <a:off x="2367" y="2287"/>
                <a:ext cx="5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(n</a:t>
                </a:r>
                <a:endParaRPr lang="en-US" altLang="en-US" sz="2900">
                  <a:latin typeface="Arial" panose="020B0604020202020204" pitchFamily="34" charset="0"/>
                </a:endParaRPr>
              </a:p>
            </p:txBody>
          </p:sp>
          <p:sp>
            <p:nvSpPr>
              <p:cNvPr id="544139" name="Rectangle 395">
                <a:extLst>
                  <a:ext uri="{FF2B5EF4-FFF2-40B4-BE49-F238E27FC236}">
                    <a16:creationId xmlns:a16="http://schemas.microsoft.com/office/drawing/2014/main" id="{ED01D9FB-2A74-12B1-DB6D-00E6FA8814B5}"/>
                  </a:ext>
                </a:extLst>
              </p:cNvPr>
              <p:cNvSpPr>
                <a:spLocks noChangeArrowheads="1"/>
              </p:cNvSpPr>
              <p:nvPr/>
            </p:nvSpPr>
            <p:spPr bwMode="auto">
              <a:xfrm>
                <a:off x="2423" y="2307"/>
                <a:ext cx="4"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r</a:t>
                </a:r>
                <a:endParaRPr lang="en-US" altLang="en-US" sz="2900">
                  <a:latin typeface="Arial" panose="020B0604020202020204" pitchFamily="34" charset="0"/>
                </a:endParaRPr>
              </a:p>
            </p:txBody>
          </p:sp>
          <p:sp>
            <p:nvSpPr>
              <p:cNvPr id="544140" name="Rectangle 396">
                <a:extLst>
                  <a:ext uri="{FF2B5EF4-FFF2-40B4-BE49-F238E27FC236}">
                    <a16:creationId xmlns:a16="http://schemas.microsoft.com/office/drawing/2014/main" id="{1201DC72-44A6-BB65-7DF7-A488CCC90130}"/>
                  </a:ext>
                </a:extLst>
              </p:cNvPr>
              <p:cNvSpPr>
                <a:spLocks noChangeArrowheads="1"/>
              </p:cNvSpPr>
              <p:nvPr/>
            </p:nvSpPr>
            <p:spPr bwMode="auto">
              <a:xfrm>
                <a:off x="2433"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41" name="Rectangle 397">
                <a:extLst>
                  <a:ext uri="{FF2B5EF4-FFF2-40B4-BE49-F238E27FC236}">
                    <a16:creationId xmlns:a16="http://schemas.microsoft.com/office/drawing/2014/main" id="{A39F82D2-C6F5-1E5F-D495-040A90FD6E7B}"/>
                  </a:ext>
                </a:extLst>
              </p:cNvPr>
              <p:cNvSpPr>
                <a:spLocks noChangeArrowheads="1"/>
              </p:cNvSpPr>
              <p:nvPr/>
            </p:nvSpPr>
            <p:spPr bwMode="auto">
              <a:xfrm>
                <a:off x="2446" y="2287"/>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142" name="Rectangle 398">
                <a:extLst>
                  <a:ext uri="{FF2B5EF4-FFF2-40B4-BE49-F238E27FC236}">
                    <a16:creationId xmlns:a16="http://schemas.microsoft.com/office/drawing/2014/main" id="{72F42405-24B4-691A-69D1-2F0CB81D8F33}"/>
                  </a:ext>
                </a:extLst>
              </p:cNvPr>
              <p:cNvSpPr>
                <a:spLocks noChangeArrowheads="1"/>
              </p:cNvSpPr>
              <p:nvPr/>
            </p:nvSpPr>
            <p:spPr bwMode="auto">
              <a:xfrm>
                <a:off x="2462" y="2287"/>
                <a:ext cx="11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 =  </a:t>
                </a:r>
                <a:endParaRPr lang="en-US" altLang="en-US" sz="2900">
                  <a:latin typeface="Arial" panose="020B0604020202020204" pitchFamily="34" charset="0"/>
                </a:endParaRPr>
              </a:p>
            </p:txBody>
          </p:sp>
          <p:sp>
            <p:nvSpPr>
              <p:cNvPr id="544143" name="Rectangle 399">
                <a:extLst>
                  <a:ext uri="{FF2B5EF4-FFF2-40B4-BE49-F238E27FC236}">
                    <a16:creationId xmlns:a16="http://schemas.microsoft.com/office/drawing/2014/main" id="{72B13E88-381B-86FF-9E67-37911627F036}"/>
                  </a:ext>
                </a:extLst>
              </p:cNvPr>
              <p:cNvSpPr>
                <a:spLocks noChangeArrowheads="1"/>
              </p:cNvSpPr>
              <p:nvPr/>
            </p:nvSpPr>
            <p:spPr bwMode="auto">
              <a:xfrm>
                <a:off x="2584"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44" name="Rectangle 400">
                <a:extLst>
                  <a:ext uri="{FF2B5EF4-FFF2-40B4-BE49-F238E27FC236}">
                    <a16:creationId xmlns:a16="http://schemas.microsoft.com/office/drawing/2014/main" id="{3FB50373-4344-3951-1745-AF9BE024DFC8}"/>
                  </a:ext>
                </a:extLst>
              </p:cNvPr>
              <p:cNvSpPr>
                <a:spLocks noChangeArrowheads="1"/>
              </p:cNvSpPr>
              <p:nvPr/>
            </p:nvSpPr>
            <p:spPr bwMode="auto">
              <a:xfrm>
                <a:off x="2704" y="2287"/>
                <a:ext cx="25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MSe = SSe/f</a:t>
                </a:r>
                <a:endParaRPr lang="en-US" altLang="en-US" sz="2900">
                  <a:latin typeface="Arial" panose="020B0604020202020204" pitchFamily="34" charset="0"/>
                </a:endParaRPr>
              </a:p>
            </p:txBody>
          </p:sp>
          <p:sp>
            <p:nvSpPr>
              <p:cNvPr id="544145" name="Rectangle 401">
                <a:extLst>
                  <a:ext uri="{FF2B5EF4-FFF2-40B4-BE49-F238E27FC236}">
                    <a16:creationId xmlns:a16="http://schemas.microsoft.com/office/drawing/2014/main" id="{59DADA3E-564B-9AD9-0CF2-C942C2335FC6}"/>
                  </a:ext>
                </a:extLst>
              </p:cNvPr>
              <p:cNvSpPr>
                <a:spLocks noChangeArrowheads="1"/>
              </p:cNvSpPr>
              <p:nvPr/>
            </p:nvSpPr>
            <p:spPr bwMode="auto">
              <a:xfrm>
                <a:off x="2972" y="2307"/>
                <a:ext cx="8" cy="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e</a:t>
                </a:r>
                <a:endParaRPr lang="en-US" altLang="en-US" sz="2900">
                  <a:latin typeface="Arial" panose="020B0604020202020204" pitchFamily="34" charset="0"/>
                </a:endParaRPr>
              </a:p>
            </p:txBody>
          </p:sp>
          <p:sp>
            <p:nvSpPr>
              <p:cNvPr id="544146" name="Rectangle 402">
                <a:extLst>
                  <a:ext uri="{FF2B5EF4-FFF2-40B4-BE49-F238E27FC236}">
                    <a16:creationId xmlns:a16="http://schemas.microsoft.com/office/drawing/2014/main" id="{9D8C339B-15D9-1BD9-3D30-3E6B5E782C52}"/>
                  </a:ext>
                </a:extLst>
              </p:cNvPr>
              <p:cNvSpPr>
                <a:spLocks noChangeArrowheads="1"/>
              </p:cNvSpPr>
              <p:nvPr/>
            </p:nvSpPr>
            <p:spPr bwMode="auto">
              <a:xfrm>
                <a:off x="2989" y="2287"/>
                <a:ext cx="5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a:t>
                </a:r>
                <a:endParaRPr lang="en-US" altLang="en-US" sz="2900">
                  <a:latin typeface="Arial" panose="020B0604020202020204" pitchFamily="34" charset="0"/>
                </a:endParaRPr>
              </a:p>
            </p:txBody>
          </p:sp>
          <p:sp>
            <p:nvSpPr>
              <p:cNvPr id="544147" name="Rectangle 403">
                <a:extLst>
                  <a:ext uri="{FF2B5EF4-FFF2-40B4-BE49-F238E27FC236}">
                    <a16:creationId xmlns:a16="http://schemas.microsoft.com/office/drawing/2014/main" id="{E2029670-E8FC-1F8B-5A71-05C0EE1090AE}"/>
                  </a:ext>
                </a:extLst>
              </p:cNvPr>
              <p:cNvSpPr>
                <a:spLocks noChangeArrowheads="1"/>
              </p:cNvSpPr>
              <p:nvPr/>
            </p:nvSpPr>
            <p:spPr bwMode="auto">
              <a:xfrm>
                <a:off x="3043"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48" name="Rectangle 404">
                <a:extLst>
                  <a:ext uri="{FF2B5EF4-FFF2-40B4-BE49-F238E27FC236}">
                    <a16:creationId xmlns:a16="http://schemas.microsoft.com/office/drawing/2014/main" id="{AC1209C4-D29F-6A46-F2AD-93D263286DD2}"/>
                  </a:ext>
                </a:extLst>
              </p:cNvPr>
              <p:cNvSpPr>
                <a:spLocks noChangeArrowheads="1"/>
              </p:cNvSpPr>
              <p:nvPr/>
            </p:nvSpPr>
            <p:spPr bwMode="auto">
              <a:xfrm>
                <a:off x="2704" y="234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grpSp>
        <p:sp>
          <p:nvSpPr>
            <p:cNvPr id="544150" name="Rectangle 406">
              <a:extLst>
                <a:ext uri="{FF2B5EF4-FFF2-40B4-BE49-F238E27FC236}">
                  <a16:creationId xmlns:a16="http://schemas.microsoft.com/office/drawing/2014/main" id="{B67AAC00-F7CD-8849-3474-4E1C9C46141C}"/>
                </a:ext>
              </a:extLst>
            </p:cNvPr>
            <p:cNvSpPr>
              <a:spLocks noChangeArrowheads="1"/>
            </p:cNvSpPr>
            <p:nvPr/>
          </p:nvSpPr>
          <p:spPr bwMode="auto">
            <a:xfrm>
              <a:off x="3122" y="228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51" name="Rectangle 407">
              <a:extLst>
                <a:ext uri="{FF2B5EF4-FFF2-40B4-BE49-F238E27FC236}">
                  <a16:creationId xmlns:a16="http://schemas.microsoft.com/office/drawing/2014/main" id="{4AB29E0C-2C3D-FCA2-8E8F-E29E44498267}"/>
                </a:ext>
              </a:extLst>
            </p:cNvPr>
            <p:cNvSpPr>
              <a:spLocks noChangeArrowheads="1"/>
            </p:cNvSpPr>
            <p:nvPr/>
          </p:nvSpPr>
          <p:spPr bwMode="auto">
            <a:xfrm>
              <a:off x="1403" y="228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2" name="Rectangle 408">
              <a:extLst>
                <a:ext uri="{FF2B5EF4-FFF2-40B4-BE49-F238E27FC236}">
                  <a16:creationId xmlns:a16="http://schemas.microsoft.com/office/drawing/2014/main" id="{43B7FAE0-BD25-02E0-746A-31C805D576D4}"/>
                </a:ext>
              </a:extLst>
            </p:cNvPr>
            <p:cNvSpPr>
              <a:spLocks noChangeArrowheads="1"/>
            </p:cNvSpPr>
            <p:nvPr/>
          </p:nvSpPr>
          <p:spPr bwMode="auto">
            <a:xfrm>
              <a:off x="1409" y="2281"/>
              <a:ext cx="4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3" name="Rectangle 409">
              <a:extLst>
                <a:ext uri="{FF2B5EF4-FFF2-40B4-BE49-F238E27FC236}">
                  <a16:creationId xmlns:a16="http://schemas.microsoft.com/office/drawing/2014/main" id="{C2FE0BC5-B6A5-DC57-C0F4-038187480341}"/>
                </a:ext>
              </a:extLst>
            </p:cNvPr>
            <p:cNvSpPr>
              <a:spLocks noChangeArrowheads="1"/>
            </p:cNvSpPr>
            <p:nvPr/>
          </p:nvSpPr>
          <p:spPr bwMode="auto">
            <a:xfrm>
              <a:off x="1832" y="2281"/>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4" name="Rectangle 410">
              <a:extLst>
                <a:ext uri="{FF2B5EF4-FFF2-40B4-BE49-F238E27FC236}">
                  <a16:creationId xmlns:a16="http://schemas.microsoft.com/office/drawing/2014/main" id="{D2719555-0F2D-A885-3A49-9A027D341ADD}"/>
                </a:ext>
              </a:extLst>
            </p:cNvPr>
            <p:cNvSpPr>
              <a:spLocks noChangeArrowheads="1"/>
            </p:cNvSpPr>
            <p:nvPr/>
          </p:nvSpPr>
          <p:spPr bwMode="auto">
            <a:xfrm>
              <a:off x="1835" y="2281"/>
              <a:ext cx="31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5" name="Rectangle 411">
              <a:extLst>
                <a:ext uri="{FF2B5EF4-FFF2-40B4-BE49-F238E27FC236}">
                  <a16:creationId xmlns:a16="http://schemas.microsoft.com/office/drawing/2014/main" id="{F0DCB329-1378-B2B8-358A-819296D0197D}"/>
                </a:ext>
              </a:extLst>
            </p:cNvPr>
            <p:cNvSpPr>
              <a:spLocks noChangeArrowheads="1"/>
            </p:cNvSpPr>
            <p:nvPr/>
          </p:nvSpPr>
          <p:spPr bwMode="auto">
            <a:xfrm>
              <a:off x="2151" y="2281"/>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6" name="Rectangle 412">
              <a:extLst>
                <a:ext uri="{FF2B5EF4-FFF2-40B4-BE49-F238E27FC236}">
                  <a16:creationId xmlns:a16="http://schemas.microsoft.com/office/drawing/2014/main" id="{B80A7636-5FBA-F4F0-AF0C-A4E19128D932}"/>
                </a:ext>
              </a:extLst>
            </p:cNvPr>
            <p:cNvSpPr>
              <a:spLocks noChangeArrowheads="1"/>
            </p:cNvSpPr>
            <p:nvPr/>
          </p:nvSpPr>
          <p:spPr bwMode="auto">
            <a:xfrm>
              <a:off x="2154" y="2281"/>
              <a:ext cx="528"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7" name="Rectangle 413">
              <a:extLst>
                <a:ext uri="{FF2B5EF4-FFF2-40B4-BE49-F238E27FC236}">
                  <a16:creationId xmlns:a16="http://schemas.microsoft.com/office/drawing/2014/main" id="{A67F54D5-0253-F314-B6A5-3FFA37A17726}"/>
                </a:ext>
              </a:extLst>
            </p:cNvPr>
            <p:cNvSpPr>
              <a:spLocks noChangeArrowheads="1"/>
            </p:cNvSpPr>
            <p:nvPr/>
          </p:nvSpPr>
          <p:spPr bwMode="auto">
            <a:xfrm>
              <a:off x="2682" y="2281"/>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8" name="Rectangle 414">
              <a:extLst>
                <a:ext uri="{FF2B5EF4-FFF2-40B4-BE49-F238E27FC236}">
                  <a16:creationId xmlns:a16="http://schemas.microsoft.com/office/drawing/2014/main" id="{EE8D49B0-7E87-C1C4-58B3-094196CE9625}"/>
                </a:ext>
              </a:extLst>
            </p:cNvPr>
            <p:cNvSpPr>
              <a:spLocks noChangeArrowheads="1"/>
            </p:cNvSpPr>
            <p:nvPr/>
          </p:nvSpPr>
          <p:spPr bwMode="auto">
            <a:xfrm>
              <a:off x="2685" y="2281"/>
              <a:ext cx="41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59" name="Rectangle 415">
              <a:extLst>
                <a:ext uri="{FF2B5EF4-FFF2-40B4-BE49-F238E27FC236}">
                  <a16:creationId xmlns:a16="http://schemas.microsoft.com/office/drawing/2014/main" id="{3E0857F1-D6CF-9DF0-B8FF-93DA692426F7}"/>
                </a:ext>
              </a:extLst>
            </p:cNvPr>
            <p:cNvSpPr>
              <a:spLocks noChangeArrowheads="1"/>
            </p:cNvSpPr>
            <p:nvPr/>
          </p:nvSpPr>
          <p:spPr bwMode="auto">
            <a:xfrm>
              <a:off x="3098" y="228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0" name="Rectangle 416">
              <a:extLst>
                <a:ext uri="{FF2B5EF4-FFF2-40B4-BE49-F238E27FC236}">
                  <a16:creationId xmlns:a16="http://schemas.microsoft.com/office/drawing/2014/main" id="{D4E3822A-B02E-9606-D600-592A295EF7EC}"/>
                </a:ext>
              </a:extLst>
            </p:cNvPr>
            <p:cNvSpPr>
              <a:spLocks noChangeArrowheads="1"/>
            </p:cNvSpPr>
            <p:nvPr/>
          </p:nvSpPr>
          <p:spPr bwMode="auto">
            <a:xfrm>
              <a:off x="3098" y="228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1" name="Rectangle 417">
              <a:extLst>
                <a:ext uri="{FF2B5EF4-FFF2-40B4-BE49-F238E27FC236}">
                  <a16:creationId xmlns:a16="http://schemas.microsoft.com/office/drawing/2014/main" id="{FFBB358C-FC93-28F3-BE00-0F06271A01EB}"/>
                </a:ext>
              </a:extLst>
            </p:cNvPr>
            <p:cNvSpPr>
              <a:spLocks noChangeArrowheads="1"/>
            </p:cNvSpPr>
            <p:nvPr/>
          </p:nvSpPr>
          <p:spPr bwMode="auto">
            <a:xfrm>
              <a:off x="3104" y="228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2" name="Rectangle 418">
              <a:extLst>
                <a:ext uri="{FF2B5EF4-FFF2-40B4-BE49-F238E27FC236}">
                  <a16:creationId xmlns:a16="http://schemas.microsoft.com/office/drawing/2014/main" id="{71205D76-19D1-0117-D0B0-FC8A89B11B4A}"/>
                </a:ext>
              </a:extLst>
            </p:cNvPr>
            <p:cNvSpPr>
              <a:spLocks noChangeArrowheads="1"/>
            </p:cNvSpPr>
            <p:nvPr/>
          </p:nvSpPr>
          <p:spPr bwMode="auto">
            <a:xfrm>
              <a:off x="3110" y="2281"/>
              <a:ext cx="39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3" name="Rectangle 419">
              <a:extLst>
                <a:ext uri="{FF2B5EF4-FFF2-40B4-BE49-F238E27FC236}">
                  <a16:creationId xmlns:a16="http://schemas.microsoft.com/office/drawing/2014/main" id="{6E6A53BE-C6FA-13CF-B609-DD7B9A327930}"/>
                </a:ext>
              </a:extLst>
            </p:cNvPr>
            <p:cNvSpPr>
              <a:spLocks noChangeArrowheads="1"/>
            </p:cNvSpPr>
            <p:nvPr/>
          </p:nvSpPr>
          <p:spPr bwMode="auto">
            <a:xfrm>
              <a:off x="3500" y="228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4" name="Rectangle 420">
              <a:extLst>
                <a:ext uri="{FF2B5EF4-FFF2-40B4-BE49-F238E27FC236}">
                  <a16:creationId xmlns:a16="http://schemas.microsoft.com/office/drawing/2014/main" id="{AE9BA3D6-29CF-51A3-B13F-66780420B853}"/>
                </a:ext>
              </a:extLst>
            </p:cNvPr>
            <p:cNvSpPr>
              <a:spLocks noChangeArrowheads="1"/>
            </p:cNvSpPr>
            <p:nvPr/>
          </p:nvSpPr>
          <p:spPr bwMode="auto">
            <a:xfrm>
              <a:off x="1403" y="2287"/>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5" name="Rectangle 421">
              <a:extLst>
                <a:ext uri="{FF2B5EF4-FFF2-40B4-BE49-F238E27FC236}">
                  <a16:creationId xmlns:a16="http://schemas.microsoft.com/office/drawing/2014/main" id="{C8D8DC0D-E5BE-63D5-FFD2-01593AE473F8}"/>
                </a:ext>
              </a:extLst>
            </p:cNvPr>
            <p:cNvSpPr>
              <a:spLocks noChangeArrowheads="1"/>
            </p:cNvSpPr>
            <p:nvPr/>
          </p:nvSpPr>
          <p:spPr bwMode="auto">
            <a:xfrm>
              <a:off x="1832" y="2287"/>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6" name="Rectangle 422">
              <a:extLst>
                <a:ext uri="{FF2B5EF4-FFF2-40B4-BE49-F238E27FC236}">
                  <a16:creationId xmlns:a16="http://schemas.microsoft.com/office/drawing/2014/main" id="{4EABD86F-7B7D-88C4-2D8F-24E0B404D6DC}"/>
                </a:ext>
              </a:extLst>
            </p:cNvPr>
            <p:cNvSpPr>
              <a:spLocks noChangeArrowheads="1"/>
            </p:cNvSpPr>
            <p:nvPr/>
          </p:nvSpPr>
          <p:spPr bwMode="auto">
            <a:xfrm>
              <a:off x="2151" y="2287"/>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7" name="Rectangle 423">
              <a:extLst>
                <a:ext uri="{FF2B5EF4-FFF2-40B4-BE49-F238E27FC236}">
                  <a16:creationId xmlns:a16="http://schemas.microsoft.com/office/drawing/2014/main" id="{60B1E7E7-BE15-4CD2-2CE8-4B97D2AA164C}"/>
                </a:ext>
              </a:extLst>
            </p:cNvPr>
            <p:cNvSpPr>
              <a:spLocks noChangeArrowheads="1"/>
            </p:cNvSpPr>
            <p:nvPr/>
          </p:nvSpPr>
          <p:spPr bwMode="auto">
            <a:xfrm>
              <a:off x="2682" y="2287"/>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8" name="Rectangle 424">
              <a:extLst>
                <a:ext uri="{FF2B5EF4-FFF2-40B4-BE49-F238E27FC236}">
                  <a16:creationId xmlns:a16="http://schemas.microsoft.com/office/drawing/2014/main" id="{AD8C48DE-DD50-DDD3-4803-647EB6F2351C}"/>
                </a:ext>
              </a:extLst>
            </p:cNvPr>
            <p:cNvSpPr>
              <a:spLocks noChangeArrowheads="1"/>
            </p:cNvSpPr>
            <p:nvPr/>
          </p:nvSpPr>
          <p:spPr bwMode="auto">
            <a:xfrm>
              <a:off x="3098" y="2287"/>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69" name="Rectangle 425">
              <a:extLst>
                <a:ext uri="{FF2B5EF4-FFF2-40B4-BE49-F238E27FC236}">
                  <a16:creationId xmlns:a16="http://schemas.microsoft.com/office/drawing/2014/main" id="{56EEACDA-E001-50C2-06D1-17A2EFB623CD}"/>
                </a:ext>
              </a:extLst>
            </p:cNvPr>
            <p:cNvSpPr>
              <a:spLocks noChangeArrowheads="1"/>
            </p:cNvSpPr>
            <p:nvPr/>
          </p:nvSpPr>
          <p:spPr bwMode="auto">
            <a:xfrm>
              <a:off x="1563" y="2401"/>
              <a:ext cx="10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Total</a:t>
              </a:r>
              <a:endParaRPr lang="en-US" altLang="en-US" sz="2900">
                <a:latin typeface="Arial" panose="020B0604020202020204" pitchFamily="34" charset="0"/>
              </a:endParaRPr>
            </a:p>
          </p:txBody>
        </p:sp>
        <p:sp>
          <p:nvSpPr>
            <p:cNvPr id="544170" name="Rectangle 426">
              <a:extLst>
                <a:ext uri="{FF2B5EF4-FFF2-40B4-BE49-F238E27FC236}">
                  <a16:creationId xmlns:a16="http://schemas.microsoft.com/office/drawing/2014/main" id="{6E2A1690-209E-40D8-E58B-7B358F03482E}"/>
                </a:ext>
              </a:extLst>
            </p:cNvPr>
            <p:cNvSpPr>
              <a:spLocks noChangeArrowheads="1"/>
            </p:cNvSpPr>
            <p:nvPr/>
          </p:nvSpPr>
          <p:spPr bwMode="auto">
            <a:xfrm>
              <a:off x="1676" y="2401"/>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71" name="Rectangle 427">
              <a:extLst>
                <a:ext uri="{FF2B5EF4-FFF2-40B4-BE49-F238E27FC236}">
                  <a16:creationId xmlns:a16="http://schemas.microsoft.com/office/drawing/2014/main" id="{D977DB0B-D5F3-574F-BAD0-6E30B1D8061D}"/>
                </a:ext>
              </a:extLst>
            </p:cNvPr>
            <p:cNvSpPr>
              <a:spLocks noChangeArrowheads="1"/>
            </p:cNvSpPr>
            <p:nvPr/>
          </p:nvSpPr>
          <p:spPr bwMode="auto">
            <a:xfrm>
              <a:off x="1855" y="2402"/>
              <a:ext cx="141"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SST = </a:t>
              </a:r>
              <a:endParaRPr lang="en-US" altLang="en-US" sz="2900">
                <a:latin typeface="Arial" panose="020B0604020202020204" pitchFamily="34" charset="0"/>
              </a:endParaRPr>
            </a:p>
          </p:txBody>
        </p:sp>
        <p:sp>
          <p:nvSpPr>
            <p:cNvPr id="544172" name="Rectangle 428">
              <a:extLst>
                <a:ext uri="{FF2B5EF4-FFF2-40B4-BE49-F238E27FC236}">
                  <a16:creationId xmlns:a16="http://schemas.microsoft.com/office/drawing/2014/main" id="{A00F9558-B984-79F8-C89C-31A06357441A}"/>
                </a:ext>
              </a:extLst>
            </p:cNvPr>
            <p:cNvSpPr>
              <a:spLocks noChangeArrowheads="1"/>
            </p:cNvSpPr>
            <p:nvPr/>
          </p:nvSpPr>
          <p:spPr bwMode="auto">
            <a:xfrm>
              <a:off x="2001"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73" name="Rectangle 429">
              <a:extLst>
                <a:ext uri="{FF2B5EF4-FFF2-40B4-BE49-F238E27FC236}">
                  <a16:creationId xmlns:a16="http://schemas.microsoft.com/office/drawing/2014/main" id="{EF681A7A-9661-37D4-F6A5-7E8A91192EC1}"/>
                </a:ext>
              </a:extLst>
            </p:cNvPr>
            <p:cNvSpPr>
              <a:spLocks noChangeArrowheads="1"/>
            </p:cNvSpPr>
            <p:nvPr/>
          </p:nvSpPr>
          <p:spPr bwMode="auto">
            <a:xfrm>
              <a:off x="2174"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
              </a:r>
              <a:endParaRPr lang="en-US" altLang="en-US" sz="2900">
                <a:latin typeface="Arial" panose="020B0604020202020204" pitchFamily="34" charset="0"/>
              </a:endParaRPr>
            </a:p>
          </p:txBody>
        </p:sp>
        <p:sp>
          <p:nvSpPr>
            <p:cNvPr id="544174" name="Rectangle 430">
              <a:extLst>
                <a:ext uri="{FF2B5EF4-FFF2-40B4-BE49-F238E27FC236}">
                  <a16:creationId xmlns:a16="http://schemas.microsoft.com/office/drawing/2014/main" id="{E76CD806-409A-074C-75C7-5960FC7F4120}"/>
                </a:ext>
              </a:extLst>
            </p:cNvPr>
            <p:cNvSpPr>
              <a:spLocks noChangeArrowheads="1"/>
            </p:cNvSpPr>
            <p:nvPr/>
          </p:nvSpPr>
          <p:spPr bwMode="auto">
            <a:xfrm>
              <a:off x="2188" y="2422"/>
              <a:ext cx="8"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900">
                <a:latin typeface="Arial" panose="020B0604020202020204" pitchFamily="34" charset="0"/>
              </a:endParaRPr>
            </a:p>
          </p:txBody>
        </p:sp>
        <p:sp>
          <p:nvSpPr>
            <p:cNvPr id="544175" name="Rectangle 431">
              <a:extLst>
                <a:ext uri="{FF2B5EF4-FFF2-40B4-BE49-F238E27FC236}">
                  <a16:creationId xmlns:a16="http://schemas.microsoft.com/office/drawing/2014/main" id="{D0C01473-A354-3970-1094-03C1596476D4}"/>
                </a:ext>
              </a:extLst>
            </p:cNvPr>
            <p:cNvSpPr>
              <a:spLocks noChangeArrowheads="1"/>
            </p:cNvSpPr>
            <p:nvPr/>
          </p:nvSpPr>
          <p:spPr bwMode="auto">
            <a:xfrm>
              <a:off x="2207" y="2402"/>
              <a:ext cx="77"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 n</a:t>
              </a:r>
              <a:endParaRPr lang="en-US" altLang="en-US" sz="2900">
                <a:latin typeface="Arial" panose="020B0604020202020204" pitchFamily="34" charset="0"/>
              </a:endParaRPr>
            </a:p>
          </p:txBody>
        </p:sp>
        <p:sp>
          <p:nvSpPr>
            <p:cNvPr id="544176" name="Rectangle 432">
              <a:extLst>
                <a:ext uri="{FF2B5EF4-FFF2-40B4-BE49-F238E27FC236}">
                  <a16:creationId xmlns:a16="http://schemas.microsoft.com/office/drawing/2014/main" id="{27DF9E00-DA64-07E7-E6A7-7BC65BA27AFF}"/>
                </a:ext>
              </a:extLst>
            </p:cNvPr>
            <p:cNvSpPr>
              <a:spLocks noChangeArrowheads="1"/>
            </p:cNvSpPr>
            <p:nvPr/>
          </p:nvSpPr>
          <p:spPr bwMode="auto">
            <a:xfrm>
              <a:off x="2287" y="2422"/>
              <a:ext cx="8" cy="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a:solidFill>
                    <a:srgbClr val="000000"/>
                  </a:solidFill>
                  <a:latin typeface="Arial" panose="020B0604020202020204" pitchFamily="34" charset="0"/>
                </a:rPr>
                <a:t>T</a:t>
              </a:r>
              <a:endParaRPr lang="en-US" altLang="en-US" sz="2900">
                <a:latin typeface="Arial" panose="020B0604020202020204" pitchFamily="34" charset="0"/>
              </a:endParaRPr>
            </a:p>
          </p:txBody>
        </p:sp>
        <p:sp>
          <p:nvSpPr>
            <p:cNvPr id="544177" name="Rectangle 433">
              <a:extLst>
                <a:ext uri="{FF2B5EF4-FFF2-40B4-BE49-F238E27FC236}">
                  <a16:creationId xmlns:a16="http://schemas.microsoft.com/office/drawing/2014/main" id="{F34656B2-3C67-5F67-7CDC-2EC7601E01EA}"/>
                </a:ext>
              </a:extLst>
            </p:cNvPr>
            <p:cNvSpPr>
              <a:spLocks noChangeArrowheads="1"/>
            </p:cNvSpPr>
            <p:nvPr/>
          </p:nvSpPr>
          <p:spPr bwMode="auto">
            <a:xfrm>
              <a:off x="2307"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78" name="Rectangle 434">
              <a:extLst>
                <a:ext uri="{FF2B5EF4-FFF2-40B4-BE49-F238E27FC236}">
                  <a16:creationId xmlns:a16="http://schemas.microsoft.com/office/drawing/2014/main" id="{2B48D6A1-86A3-4C1D-AF42-E883E694BA18}"/>
                </a:ext>
              </a:extLst>
            </p:cNvPr>
            <p:cNvSpPr>
              <a:spLocks noChangeArrowheads="1"/>
            </p:cNvSpPr>
            <p:nvPr/>
          </p:nvSpPr>
          <p:spPr bwMode="auto">
            <a:xfrm>
              <a:off x="2320" y="2402"/>
              <a:ext cx="15"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2900">
                <a:latin typeface="Arial" panose="020B0604020202020204" pitchFamily="34" charset="0"/>
              </a:endParaRPr>
            </a:p>
          </p:txBody>
        </p:sp>
        <p:sp>
          <p:nvSpPr>
            <p:cNvPr id="544179" name="Rectangle 435">
              <a:extLst>
                <a:ext uri="{FF2B5EF4-FFF2-40B4-BE49-F238E27FC236}">
                  <a16:creationId xmlns:a16="http://schemas.microsoft.com/office/drawing/2014/main" id="{C8B6B593-974A-E229-49DA-5D3532F05E64}"/>
                </a:ext>
              </a:extLst>
            </p:cNvPr>
            <p:cNvSpPr>
              <a:spLocks noChangeArrowheads="1"/>
            </p:cNvSpPr>
            <p:nvPr/>
          </p:nvSpPr>
          <p:spPr bwMode="auto">
            <a:xfrm>
              <a:off x="2336" y="2402"/>
              <a:ext cx="90"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 = </a:t>
              </a:r>
              <a:endParaRPr lang="en-US" altLang="en-US" sz="2900">
                <a:latin typeface="Arial" panose="020B0604020202020204" pitchFamily="34" charset="0"/>
              </a:endParaRPr>
            </a:p>
          </p:txBody>
        </p:sp>
        <p:sp>
          <p:nvSpPr>
            <p:cNvPr id="544180" name="Rectangle 436">
              <a:extLst>
                <a:ext uri="{FF2B5EF4-FFF2-40B4-BE49-F238E27FC236}">
                  <a16:creationId xmlns:a16="http://schemas.microsoft.com/office/drawing/2014/main" id="{BA4A663F-B426-CC3F-B4C6-55A515365C2F}"/>
                </a:ext>
              </a:extLst>
            </p:cNvPr>
            <p:cNvSpPr>
              <a:spLocks noChangeArrowheads="1"/>
            </p:cNvSpPr>
            <p:nvPr/>
          </p:nvSpPr>
          <p:spPr bwMode="auto">
            <a:xfrm>
              <a:off x="2429"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81" name="Rectangle 437">
              <a:extLst>
                <a:ext uri="{FF2B5EF4-FFF2-40B4-BE49-F238E27FC236}">
                  <a16:creationId xmlns:a16="http://schemas.microsoft.com/office/drawing/2014/main" id="{BE433EA1-4C32-F2E5-7BD0-E07B9E393F24}"/>
                </a:ext>
              </a:extLst>
            </p:cNvPr>
            <p:cNvSpPr>
              <a:spLocks noChangeArrowheads="1"/>
            </p:cNvSpPr>
            <p:nvPr/>
          </p:nvSpPr>
          <p:spPr bwMode="auto">
            <a:xfrm>
              <a:off x="2174" y="2457"/>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82" name="Rectangle 438">
              <a:extLst>
                <a:ext uri="{FF2B5EF4-FFF2-40B4-BE49-F238E27FC236}">
                  <a16:creationId xmlns:a16="http://schemas.microsoft.com/office/drawing/2014/main" id="{86122578-9C2E-D788-51F7-16DFFE38C5D1}"/>
                </a:ext>
              </a:extLst>
            </p:cNvPr>
            <p:cNvSpPr>
              <a:spLocks noChangeArrowheads="1"/>
            </p:cNvSpPr>
            <p:nvPr/>
          </p:nvSpPr>
          <p:spPr bwMode="auto">
            <a:xfrm>
              <a:off x="2704"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83" name="Rectangle 439">
              <a:extLst>
                <a:ext uri="{FF2B5EF4-FFF2-40B4-BE49-F238E27FC236}">
                  <a16:creationId xmlns:a16="http://schemas.microsoft.com/office/drawing/2014/main" id="{A36EF900-2811-6F0A-9B88-28E545B53735}"/>
                </a:ext>
              </a:extLst>
            </p:cNvPr>
            <p:cNvSpPr>
              <a:spLocks noChangeArrowheads="1"/>
            </p:cNvSpPr>
            <p:nvPr/>
          </p:nvSpPr>
          <p:spPr bwMode="auto">
            <a:xfrm>
              <a:off x="3122" y="2402"/>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44184" name="Rectangle 440">
              <a:extLst>
                <a:ext uri="{FF2B5EF4-FFF2-40B4-BE49-F238E27FC236}">
                  <a16:creationId xmlns:a16="http://schemas.microsoft.com/office/drawing/2014/main" id="{5393066E-13E3-2F25-2FEA-5E7AA076045B}"/>
                </a:ext>
              </a:extLst>
            </p:cNvPr>
            <p:cNvSpPr>
              <a:spLocks noChangeArrowheads="1"/>
            </p:cNvSpPr>
            <p:nvPr/>
          </p:nvSpPr>
          <p:spPr bwMode="auto">
            <a:xfrm>
              <a:off x="1403" y="23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85" name="Rectangle 441">
              <a:extLst>
                <a:ext uri="{FF2B5EF4-FFF2-40B4-BE49-F238E27FC236}">
                  <a16:creationId xmlns:a16="http://schemas.microsoft.com/office/drawing/2014/main" id="{E5D01DCA-B065-7DAB-F6C6-0F51C93BDED2}"/>
                </a:ext>
              </a:extLst>
            </p:cNvPr>
            <p:cNvSpPr>
              <a:spLocks noChangeArrowheads="1"/>
            </p:cNvSpPr>
            <p:nvPr/>
          </p:nvSpPr>
          <p:spPr bwMode="auto">
            <a:xfrm>
              <a:off x="1409" y="2396"/>
              <a:ext cx="42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86" name="Rectangle 442">
              <a:extLst>
                <a:ext uri="{FF2B5EF4-FFF2-40B4-BE49-F238E27FC236}">
                  <a16:creationId xmlns:a16="http://schemas.microsoft.com/office/drawing/2014/main" id="{1E306B2C-8895-9405-9B25-BDA6AE634E48}"/>
                </a:ext>
              </a:extLst>
            </p:cNvPr>
            <p:cNvSpPr>
              <a:spLocks noChangeArrowheads="1"/>
            </p:cNvSpPr>
            <p:nvPr/>
          </p:nvSpPr>
          <p:spPr bwMode="auto">
            <a:xfrm>
              <a:off x="1832" y="2396"/>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87" name="Rectangle 443">
              <a:extLst>
                <a:ext uri="{FF2B5EF4-FFF2-40B4-BE49-F238E27FC236}">
                  <a16:creationId xmlns:a16="http://schemas.microsoft.com/office/drawing/2014/main" id="{E1811A02-978C-C270-F849-38E9DFBA40F0}"/>
                </a:ext>
              </a:extLst>
            </p:cNvPr>
            <p:cNvSpPr>
              <a:spLocks noChangeArrowheads="1"/>
            </p:cNvSpPr>
            <p:nvPr/>
          </p:nvSpPr>
          <p:spPr bwMode="auto">
            <a:xfrm>
              <a:off x="1835" y="2396"/>
              <a:ext cx="31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88" name="Rectangle 444">
              <a:extLst>
                <a:ext uri="{FF2B5EF4-FFF2-40B4-BE49-F238E27FC236}">
                  <a16:creationId xmlns:a16="http://schemas.microsoft.com/office/drawing/2014/main" id="{5C210C10-8670-6749-A496-B599DDC7D5FF}"/>
                </a:ext>
              </a:extLst>
            </p:cNvPr>
            <p:cNvSpPr>
              <a:spLocks noChangeArrowheads="1"/>
            </p:cNvSpPr>
            <p:nvPr/>
          </p:nvSpPr>
          <p:spPr bwMode="auto">
            <a:xfrm>
              <a:off x="2151" y="2396"/>
              <a:ext cx="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89" name="Rectangle 445">
              <a:extLst>
                <a:ext uri="{FF2B5EF4-FFF2-40B4-BE49-F238E27FC236}">
                  <a16:creationId xmlns:a16="http://schemas.microsoft.com/office/drawing/2014/main" id="{B2BEEAD7-A94D-4DD0-D7E5-84FD6AF6C3D7}"/>
                </a:ext>
              </a:extLst>
            </p:cNvPr>
            <p:cNvSpPr>
              <a:spLocks noChangeArrowheads="1"/>
            </p:cNvSpPr>
            <p:nvPr/>
          </p:nvSpPr>
          <p:spPr bwMode="auto">
            <a:xfrm>
              <a:off x="2154" y="2396"/>
              <a:ext cx="52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0" name="Rectangle 446">
              <a:extLst>
                <a:ext uri="{FF2B5EF4-FFF2-40B4-BE49-F238E27FC236}">
                  <a16:creationId xmlns:a16="http://schemas.microsoft.com/office/drawing/2014/main" id="{F6213F76-02B9-9A35-759D-9A1A529E0D3B}"/>
                </a:ext>
              </a:extLst>
            </p:cNvPr>
            <p:cNvSpPr>
              <a:spLocks noChangeArrowheads="1"/>
            </p:cNvSpPr>
            <p:nvPr/>
          </p:nvSpPr>
          <p:spPr bwMode="auto">
            <a:xfrm>
              <a:off x="2680" y="239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1" name="Rectangle 447">
              <a:extLst>
                <a:ext uri="{FF2B5EF4-FFF2-40B4-BE49-F238E27FC236}">
                  <a16:creationId xmlns:a16="http://schemas.microsoft.com/office/drawing/2014/main" id="{58576564-73E5-984A-8242-D209F95726AC}"/>
                </a:ext>
              </a:extLst>
            </p:cNvPr>
            <p:cNvSpPr>
              <a:spLocks noChangeArrowheads="1"/>
            </p:cNvSpPr>
            <p:nvPr/>
          </p:nvSpPr>
          <p:spPr bwMode="auto">
            <a:xfrm>
              <a:off x="2680" y="239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2" name="Rectangle 448">
              <a:extLst>
                <a:ext uri="{FF2B5EF4-FFF2-40B4-BE49-F238E27FC236}">
                  <a16:creationId xmlns:a16="http://schemas.microsoft.com/office/drawing/2014/main" id="{24D5149B-0B37-BC4D-B6EF-1C15109524F7}"/>
                </a:ext>
              </a:extLst>
            </p:cNvPr>
            <p:cNvSpPr>
              <a:spLocks noChangeArrowheads="1"/>
            </p:cNvSpPr>
            <p:nvPr/>
          </p:nvSpPr>
          <p:spPr bwMode="auto">
            <a:xfrm>
              <a:off x="2686" y="239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3" name="Rectangle 449">
              <a:extLst>
                <a:ext uri="{FF2B5EF4-FFF2-40B4-BE49-F238E27FC236}">
                  <a16:creationId xmlns:a16="http://schemas.microsoft.com/office/drawing/2014/main" id="{64BDBEA3-D844-D754-A5A4-5080766554D6}"/>
                </a:ext>
              </a:extLst>
            </p:cNvPr>
            <p:cNvSpPr>
              <a:spLocks noChangeArrowheads="1"/>
            </p:cNvSpPr>
            <p:nvPr/>
          </p:nvSpPr>
          <p:spPr bwMode="auto">
            <a:xfrm>
              <a:off x="2692" y="2396"/>
              <a:ext cx="40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4" name="Rectangle 450">
              <a:extLst>
                <a:ext uri="{FF2B5EF4-FFF2-40B4-BE49-F238E27FC236}">
                  <a16:creationId xmlns:a16="http://schemas.microsoft.com/office/drawing/2014/main" id="{FEB9EE71-D8A8-34AF-9839-DFD2099CC4A1}"/>
                </a:ext>
              </a:extLst>
            </p:cNvPr>
            <p:cNvSpPr>
              <a:spLocks noChangeArrowheads="1"/>
            </p:cNvSpPr>
            <p:nvPr/>
          </p:nvSpPr>
          <p:spPr bwMode="auto">
            <a:xfrm>
              <a:off x="3098" y="239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5" name="Rectangle 451">
              <a:extLst>
                <a:ext uri="{FF2B5EF4-FFF2-40B4-BE49-F238E27FC236}">
                  <a16:creationId xmlns:a16="http://schemas.microsoft.com/office/drawing/2014/main" id="{B97050DF-52E2-0C29-C4C2-D5F862DA1A3F}"/>
                </a:ext>
              </a:extLst>
            </p:cNvPr>
            <p:cNvSpPr>
              <a:spLocks noChangeArrowheads="1"/>
            </p:cNvSpPr>
            <p:nvPr/>
          </p:nvSpPr>
          <p:spPr bwMode="auto">
            <a:xfrm>
              <a:off x="3098" y="239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6" name="Rectangle 452">
              <a:extLst>
                <a:ext uri="{FF2B5EF4-FFF2-40B4-BE49-F238E27FC236}">
                  <a16:creationId xmlns:a16="http://schemas.microsoft.com/office/drawing/2014/main" id="{201B5369-EDCE-430D-8F38-87488AE657CF}"/>
                </a:ext>
              </a:extLst>
            </p:cNvPr>
            <p:cNvSpPr>
              <a:spLocks noChangeArrowheads="1"/>
            </p:cNvSpPr>
            <p:nvPr/>
          </p:nvSpPr>
          <p:spPr bwMode="auto">
            <a:xfrm>
              <a:off x="1403" y="2402"/>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7" name="Rectangle 453">
              <a:extLst>
                <a:ext uri="{FF2B5EF4-FFF2-40B4-BE49-F238E27FC236}">
                  <a16:creationId xmlns:a16="http://schemas.microsoft.com/office/drawing/2014/main" id="{49A342B6-58F3-6CFA-0774-1CACDCCE0023}"/>
                </a:ext>
              </a:extLst>
            </p:cNvPr>
            <p:cNvSpPr>
              <a:spLocks noChangeArrowheads="1"/>
            </p:cNvSpPr>
            <p:nvPr/>
          </p:nvSpPr>
          <p:spPr bwMode="auto">
            <a:xfrm>
              <a:off x="1403"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8" name="Rectangle 454">
              <a:extLst>
                <a:ext uri="{FF2B5EF4-FFF2-40B4-BE49-F238E27FC236}">
                  <a16:creationId xmlns:a16="http://schemas.microsoft.com/office/drawing/2014/main" id="{E7119EDF-1DF6-FC8D-BCD2-1AD4B8D91E0C}"/>
                </a:ext>
              </a:extLst>
            </p:cNvPr>
            <p:cNvSpPr>
              <a:spLocks noChangeArrowheads="1"/>
            </p:cNvSpPr>
            <p:nvPr/>
          </p:nvSpPr>
          <p:spPr bwMode="auto">
            <a:xfrm>
              <a:off x="1403"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199" name="Rectangle 455">
              <a:extLst>
                <a:ext uri="{FF2B5EF4-FFF2-40B4-BE49-F238E27FC236}">
                  <a16:creationId xmlns:a16="http://schemas.microsoft.com/office/drawing/2014/main" id="{814A9606-0963-3D23-77F5-A1368D85EF85}"/>
                </a:ext>
              </a:extLst>
            </p:cNvPr>
            <p:cNvSpPr>
              <a:spLocks noChangeArrowheads="1"/>
            </p:cNvSpPr>
            <p:nvPr/>
          </p:nvSpPr>
          <p:spPr bwMode="auto">
            <a:xfrm>
              <a:off x="1409" y="2511"/>
              <a:ext cx="42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0" name="Rectangle 456">
              <a:extLst>
                <a:ext uri="{FF2B5EF4-FFF2-40B4-BE49-F238E27FC236}">
                  <a16:creationId xmlns:a16="http://schemas.microsoft.com/office/drawing/2014/main" id="{003452E1-FBAD-0E4F-15B6-8228EA7399AD}"/>
                </a:ext>
              </a:extLst>
            </p:cNvPr>
            <p:cNvSpPr>
              <a:spLocks noChangeArrowheads="1"/>
            </p:cNvSpPr>
            <p:nvPr/>
          </p:nvSpPr>
          <p:spPr bwMode="auto">
            <a:xfrm>
              <a:off x="1832" y="240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1" name="Rectangle 457">
              <a:extLst>
                <a:ext uri="{FF2B5EF4-FFF2-40B4-BE49-F238E27FC236}">
                  <a16:creationId xmlns:a16="http://schemas.microsoft.com/office/drawing/2014/main" id="{E4B4C832-A163-2215-0EAA-C07739DFE121}"/>
                </a:ext>
              </a:extLst>
            </p:cNvPr>
            <p:cNvSpPr>
              <a:spLocks noChangeArrowheads="1"/>
            </p:cNvSpPr>
            <p:nvPr/>
          </p:nvSpPr>
          <p:spPr bwMode="auto">
            <a:xfrm>
              <a:off x="1832"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2" name="Rectangle 458">
              <a:extLst>
                <a:ext uri="{FF2B5EF4-FFF2-40B4-BE49-F238E27FC236}">
                  <a16:creationId xmlns:a16="http://schemas.microsoft.com/office/drawing/2014/main" id="{3A875B8A-CC7B-37F7-9CDE-2DD99E5F9DE9}"/>
                </a:ext>
              </a:extLst>
            </p:cNvPr>
            <p:cNvSpPr>
              <a:spLocks noChangeArrowheads="1"/>
            </p:cNvSpPr>
            <p:nvPr/>
          </p:nvSpPr>
          <p:spPr bwMode="auto">
            <a:xfrm>
              <a:off x="1838" y="2511"/>
              <a:ext cx="31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3" name="Rectangle 459">
              <a:extLst>
                <a:ext uri="{FF2B5EF4-FFF2-40B4-BE49-F238E27FC236}">
                  <a16:creationId xmlns:a16="http://schemas.microsoft.com/office/drawing/2014/main" id="{EB66E964-6965-7557-FF70-2A709C05B223}"/>
                </a:ext>
              </a:extLst>
            </p:cNvPr>
            <p:cNvSpPr>
              <a:spLocks noChangeArrowheads="1"/>
            </p:cNvSpPr>
            <p:nvPr/>
          </p:nvSpPr>
          <p:spPr bwMode="auto">
            <a:xfrm>
              <a:off x="2151" y="2402"/>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4" name="Rectangle 460">
              <a:extLst>
                <a:ext uri="{FF2B5EF4-FFF2-40B4-BE49-F238E27FC236}">
                  <a16:creationId xmlns:a16="http://schemas.microsoft.com/office/drawing/2014/main" id="{11324CF3-8D32-1B48-A475-B22FD4E4331D}"/>
                </a:ext>
              </a:extLst>
            </p:cNvPr>
            <p:cNvSpPr>
              <a:spLocks noChangeArrowheads="1"/>
            </p:cNvSpPr>
            <p:nvPr/>
          </p:nvSpPr>
          <p:spPr bwMode="auto">
            <a:xfrm>
              <a:off x="2151"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5" name="Rectangle 461">
              <a:extLst>
                <a:ext uri="{FF2B5EF4-FFF2-40B4-BE49-F238E27FC236}">
                  <a16:creationId xmlns:a16="http://schemas.microsoft.com/office/drawing/2014/main" id="{42AA08EA-E802-F88E-320E-73D3820A7132}"/>
                </a:ext>
              </a:extLst>
            </p:cNvPr>
            <p:cNvSpPr>
              <a:spLocks noChangeArrowheads="1"/>
            </p:cNvSpPr>
            <p:nvPr/>
          </p:nvSpPr>
          <p:spPr bwMode="auto">
            <a:xfrm>
              <a:off x="2157" y="2511"/>
              <a:ext cx="52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6" name="Rectangle 462">
              <a:extLst>
                <a:ext uri="{FF2B5EF4-FFF2-40B4-BE49-F238E27FC236}">
                  <a16:creationId xmlns:a16="http://schemas.microsoft.com/office/drawing/2014/main" id="{0EB4DE9B-2E1A-F346-54C4-F5ED55CA60AC}"/>
                </a:ext>
              </a:extLst>
            </p:cNvPr>
            <p:cNvSpPr>
              <a:spLocks noChangeArrowheads="1"/>
            </p:cNvSpPr>
            <p:nvPr/>
          </p:nvSpPr>
          <p:spPr bwMode="auto">
            <a:xfrm>
              <a:off x="2680" y="2402"/>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7" name="Rectangle 463">
              <a:extLst>
                <a:ext uri="{FF2B5EF4-FFF2-40B4-BE49-F238E27FC236}">
                  <a16:creationId xmlns:a16="http://schemas.microsoft.com/office/drawing/2014/main" id="{8CFCD67F-B7DC-919F-B5DC-A23555D416B5}"/>
                </a:ext>
              </a:extLst>
            </p:cNvPr>
            <p:cNvSpPr>
              <a:spLocks noChangeArrowheads="1"/>
            </p:cNvSpPr>
            <p:nvPr/>
          </p:nvSpPr>
          <p:spPr bwMode="auto">
            <a:xfrm>
              <a:off x="2680"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4208" name="Rectangle 464">
              <a:extLst>
                <a:ext uri="{FF2B5EF4-FFF2-40B4-BE49-F238E27FC236}">
                  <a16:creationId xmlns:a16="http://schemas.microsoft.com/office/drawing/2014/main" id="{4169B109-85DE-6AF5-F276-77A5D472A333}"/>
                </a:ext>
              </a:extLst>
            </p:cNvPr>
            <p:cNvSpPr>
              <a:spLocks noChangeArrowheads="1"/>
            </p:cNvSpPr>
            <p:nvPr/>
          </p:nvSpPr>
          <p:spPr bwMode="auto">
            <a:xfrm>
              <a:off x="2680" y="251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4211" name="Text Box 467">
            <a:extLst>
              <a:ext uri="{FF2B5EF4-FFF2-40B4-BE49-F238E27FC236}">
                <a16:creationId xmlns:a16="http://schemas.microsoft.com/office/drawing/2014/main" id="{F45C78E4-1A34-8B8D-A212-897C385CE093}"/>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10.3-22</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6A11FCE6-706A-5D26-1D47-F9B73B307158}"/>
              </a:ext>
            </a:extLst>
          </p:cNvPr>
          <p:cNvSpPr>
            <a:spLocks noGrp="1" noChangeArrowheads="1"/>
          </p:cNvSpPr>
          <p:nvPr>
            <p:ph type="title"/>
          </p:nvPr>
        </p:nvSpPr>
        <p:spPr/>
        <p:txBody>
          <a:bodyPr/>
          <a:lstStyle/>
          <a:p>
            <a:r>
              <a:rPr lang="en-US" altLang="en-US"/>
              <a:t>Objectives</a:t>
            </a:r>
          </a:p>
        </p:txBody>
      </p:sp>
      <p:sp>
        <p:nvSpPr>
          <p:cNvPr id="548867" name="Rectangle 3">
            <a:extLst>
              <a:ext uri="{FF2B5EF4-FFF2-40B4-BE49-F238E27FC236}">
                <a16:creationId xmlns:a16="http://schemas.microsoft.com/office/drawing/2014/main" id="{4E1C8148-9D55-D8CB-6DE0-21C8B375E531}"/>
              </a:ext>
            </a:extLst>
          </p:cNvPr>
          <p:cNvSpPr>
            <a:spLocks noGrp="1" noChangeArrowheads="1"/>
          </p:cNvSpPr>
          <p:nvPr>
            <p:ph type="body" idx="1"/>
          </p:nvPr>
        </p:nvSpPr>
        <p:spPr/>
        <p:txBody>
          <a:bodyPr/>
          <a:lstStyle/>
          <a:p>
            <a:r>
              <a:rPr lang="en-US" altLang="en-US"/>
              <a:t>Understand how ANOVA is similar and different from hypothesis testing in “peeling apart” process variation</a:t>
            </a:r>
          </a:p>
          <a:p>
            <a:r>
              <a:rPr lang="en-US" altLang="en-US"/>
              <a:t>Be able to conduct and analyze variation using:</a:t>
            </a:r>
          </a:p>
          <a:p>
            <a:pPr lvl="1"/>
            <a:r>
              <a:rPr lang="en-US" altLang="en-US"/>
              <a:t>One-Way ANOVA</a:t>
            </a:r>
          </a:p>
          <a:p>
            <a:pPr lvl="1"/>
            <a:r>
              <a:rPr lang="en-US" altLang="en-US"/>
              <a:t>Two-Way ANOVA</a:t>
            </a:r>
          </a:p>
          <a:p>
            <a:pPr lvl="1"/>
            <a:r>
              <a:rPr lang="en-US" altLang="en-US"/>
              <a:t>Two-Way (with Replication) ANOVA</a:t>
            </a:r>
          </a:p>
          <a:p>
            <a:r>
              <a:rPr lang="en-US" altLang="en-US"/>
              <a:t>Be able to analyze the residuals of an ANOVA model to determine if the model “fits” the data</a:t>
            </a:r>
          </a:p>
          <a:p>
            <a:r>
              <a:rPr lang="en-US" altLang="en-US"/>
              <a:t>Be able to determine how many ANOVA repetitions are required to achieve a given resolution at a given power and confidence level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a:extLst>
              <a:ext uri="{FF2B5EF4-FFF2-40B4-BE49-F238E27FC236}">
                <a16:creationId xmlns:a16="http://schemas.microsoft.com/office/drawing/2014/main" id="{71417D1B-1ABA-0D9B-1CB7-1B32CA1E92FE}"/>
              </a:ext>
            </a:extLst>
          </p:cNvPr>
          <p:cNvSpPr>
            <a:spLocks noGrp="1" noChangeArrowheads="1"/>
          </p:cNvSpPr>
          <p:nvPr>
            <p:ph type="title"/>
          </p:nvPr>
        </p:nvSpPr>
        <p:spPr/>
        <p:txBody>
          <a:bodyPr/>
          <a:lstStyle/>
          <a:p>
            <a:r>
              <a:rPr lang="en-US" altLang="en-US"/>
              <a:t>Two-Way ANOVA w/Rep - Steps</a:t>
            </a:r>
          </a:p>
        </p:txBody>
      </p:sp>
      <p:sp>
        <p:nvSpPr>
          <p:cNvPr id="546819" name="Rectangle 3">
            <a:extLst>
              <a:ext uri="{FF2B5EF4-FFF2-40B4-BE49-F238E27FC236}">
                <a16:creationId xmlns:a16="http://schemas.microsoft.com/office/drawing/2014/main" id="{6A2B5CE0-080E-100A-4CC8-268115D56DE2}"/>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7.	Perform the F-Test:</a:t>
            </a:r>
          </a:p>
          <a:p>
            <a:pPr lvl="1">
              <a:spcAft>
                <a:spcPct val="60000"/>
              </a:spcAft>
              <a:buFontTx/>
              <a:buNone/>
            </a:pPr>
            <a:r>
              <a:rPr lang="en-US" altLang="en-US"/>
              <a:t>a) Look up the table values for F(</a:t>
            </a:r>
            <a:r>
              <a:rPr lang="en-US" altLang="en-US">
                <a:sym typeface="Symbol" panose="05050102010706020507" pitchFamily="18" charset="2"/>
              </a:rPr>
              <a:t></a:t>
            </a:r>
            <a:r>
              <a:rPr lang="en-US" altLang="en-US"/>
              <a:t>/2, fA, fe), F(</a:t>
            </a:r>
            <a:r>
              <a:rPr lang="en-US" altLang="en-US">
                <a:sym typeface="Symbol" panose="05050102010706020507" pitchFamily="18" charset="2"/>
              </a:rPr>
              <a:t></a:t>
            </a:r>
            <a:r>
              <a:rPr lang="en-US" altLang="en-US"/>
              <a:t>/2, fB, fe) and F(</a:t>
            </a:r>
            <a:r>
              <a:rPr lang="en-US" altLang="en-US">
                <a:sym typeface="Symbol" panose="05050102010706020507" pitchFamily="18" charset="2"/>
              </a:rPr>
              <a:t></a:t>
            </a:r>
            <a:r>
              <a:rPr lang="en-US" altLang="en-US"/>
              <a:t>/2, fAxB, fe).</a:t>
            </a:r>
          </a:p>
          <a:p>
            <a:pPr lvl="1">
              <a:spcAft>
                <a:spcPct val="60000"/>
              </a:spcAft>
              <a:buFontTx/>
              <a:buNone/>
            </a:pPr>
            <a:r>
              <a:rPr lang="en-US" altLang="en-US"/>
              <a:t>b) Determine if any or all of the null hypotheses are rejected.  Note that any of the factors/interaction may have a significant influence on the effect.</a:t>
            </a:r>
          </a:p>
          <a:p>
            <a:pPr>
              <a:spcAft>
                <a:spcPct val="60000"/>
              </a:spcAft>
              <a:buFont typeface="Symbol" panose="05050102010706020507" pitchFamily="18" charset="2"/>
              <a:buNone/>
            </a:pPr>
            <a:r>
              <a:rPr lang="en-US" altLang="en-US"/>
              <a:t>8.	Examine the residuals (difference between the xij and the associated factor level mean.  The residuals should not exhibit any significant departure from normality and there should be no unusual patterns (residuals vs. order of data and vs. fitted values).</a:t>
            </a:r>
          </a:p>
          <a:p>
            <a:pPr>
              <a:spcAft>
                <a:spcPct val="60000"/>
              </a:spcAft>
              <a:buFont typeface="Symbol" panose="05050102010706020507" pitchFamily="18" charset="2"/>
              <a:buNone/>
            </a:pPr>
            <a:r>
              <a:rPr lang="en-US" altLang="en-US"/>
              <a:t>9.	Draw the conclusion.</a:t>
            </a:r>
          </a:p>
        </p:txBody>
      </p:sp>
      <p:sp>
        <p:nvSpPr>
          <p:cNvPr id="546820" name="Text Box 4">
            <a:extLst>
              <a:ext uri="{FF2B5EF4-FFF2-40B4-BE49-F238E27FC236}">
                <a16:creationId xmlns:a16="http://schemas.microsoft.com/office/drawing/2014/main" id="{EAB1027E-6C6C-0245-E5A4-B8791883FF21}"/>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10.3-22</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a:extLst>
              <a:ext uri="{FF2B5EF4-FFF2-40B4-BE49-F238E27FC236}">
                <a16:creationId xmlns:a16="http://schemas.microsoft.com/office/drawing/2014/main" id="{D1251D5B-0F01-484F-0A16-520F3D4A9C52}"/>
              </a:ext>
            </a:extLst>
          </p:cNvPr>
          <p:cNvSpPr>
            <a:spLocks noGrp="1" noChangeArrowheads="1"/>
          </p:cNvSpPr>
          <p:nvPr>
            <p:ph type="title"/>
          </p:nvPr>
        </p:nvSpPr>
        <p:spPr/>
        <p:txBody>
          <a:bodyPr/>
          <a:lstStyle/>
          <a:p>
            <a:r>
              <a:rPr lang="en-US" altLang="en-US"/>
              <a:t>Additional ANOVA Topics</a:t>
            </a:r>
          </a:p>
        </p:txBody>
      </p:sp>
      <p:sp>
        <p:nvSpPr>
          <p:cNvPr id="547843" name="Rectangle 3">
            <a:extLst>
              <a:ext uri="{FF2B5EF4-FFF2-40B4-BE49-F238E27FC236}">
                <a16:creationId xmlns:a16="http://schemas.microsoft.com/office/drawing/2014/main" id="{512DA811-B3CE-BC86-01D7-F34F7E08312D}"/>
              </a:ext>
            </a:extLst>
          </p:cNvPr>
          <p:cNvSpPr>
            <a:spLocks noGrp="1" noChangeArrowheads="1"/>
          </p:cNvSpPr>
          <p:nvPr>
            <p:ph type="body" idx="1"/>
          </p:nvPr>
        </p:nvSpPr>
        <p:spPr/>
        <p:txBody>
          <a:bodyPr/>
          <a:lstStyle/>
          <a:p>
            <a:r>
              <a:rPr lang="en-US" altLang="en-US" sz="3200"/>
              <a:t>Residuals</a:t>
            </a:r>
          </a:p>
          <a:p>
            <a:endParaRPr lang="en-US" altLang="en-US" sz="3200"/>
          </a:p>
          <a:p>
            <a:r>
              <a:rPr lang="en-US" altLang="en-US" sz="3200"/>
              <a:t>Parameter Estimation</a:t>
            </a:r>
          </a:p>
          <a:p>
            <a:endParaRPr lang="en-US" altLang="en-US" sz="3200"/>
          </a:p>
          <a:p>
            <a:r>
              <a:rPr lang="en-US" altLang="en-US" sz="3200"/>
              <a:t>Minimum Repetitions for ANOVA</a:t>
            </a:r>
          </a:p>
          <a:p>
            <a:endParaRPr lang="en-US" altLang="en-US" sz="3200"/>
          </a:p>
          <a:p>
            <a:r>
              <a:rPr lang="en-US" altLang="en-US" sz="3200"/>
              <a:t>Types of Models</a:t>
            </a:r>
          </a:p>
        </p:txBody>
      </p:sp>
      <p:sp>
        <p:nvSpPr>
          <p:cNvPr id="547844" name="Text Box 4">
            <a:extLst>
              <a:ext uri="{FF2B5EF4-FFF2-40B4-BE49-F238E27FC236}">
                <a16:creationId xmlns:a16="http://schemas.microsoft.com/office/drawing/2014/main" id="{D7A5484F-8828-5137-4C6D-A68E4E888506}"/>
              </a:ext>
            </a:extLst>
          </p:cNvPr>
          <p:cNvSpPr txBox="1">
            <a:spLocks noChangeArrowheads="1"/>
          </p:cNvSpPr>
          <p:nvPr/>
        </p:nvSpPr>
        <p:spPr bwMode="auto">
          <a:xfrm>
            <a:off x="64008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 26-30</a:t>
            </a:r>
            <a:endParaRPr lang="en-US" altLang="en-US" sz="13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a:extLst>
              <a:ext uri="{FF2B5EF4-FFF2-40B4-BE49-F238E27FC236}">
                <a16:creationId xmlns:a16="http://schemas.microsoft.com/office/drawing/2014/main" id="{11FDF7DD-D92C-ADFE-2957-4EFE0BBC234F}"/>
              </a:ext>
            </a:extLst>
          </p:cNvPr>
          <p:cNvSpPr>
            <a:spLocks noGrp="1" noChangeArrowheads="1"/>
          </p:cNvSpPr>
          <p:nvPr>
            <p:ph type="title"/>
          </p:nvPr>
        </p:nvSpPr>
        <p:spPr/>
        <p:txBody>
          <a:bodyPr/>
          <a:lstStyle/>
          <a:p>
            <a:r>
              <a:rPr lang="en-US" altLang="en-US" sz="2000"/>
              <a:t>ANOVA Summary</a:t>
            </a:r>
          </a:p>
        </p:txBody>
      </p:sp>
      <p:sp>
        <p:nvSpPr>
          <p:cNvPr id="550915" name="Rectangle 3">
            <a:extLst>
              <a:ext uri="{FF2B5EF4-FFF2-40B4-BE49-F238E27FC236}">
                <a16:creationId xmlns:a16="http://schemas.microsoft.com/office/drawing/2014/main" id="{B283262F-9558-7EE9-E3B8-A3927742FCDB}"/>
              </a:ext>
            </a:extLst>
          </p:cNvPr>
          <p:cNvSpPr>
            <a:spLocks noGrp="1" noChangeArrowheads="1"/>
          </p:cNvSpPr>
          <p:nvPr>
            <p:ph type="body" idx="1"/>
          </p:nvPr>
        </p:nvSpPr>
        <p:spPr>
          <a:xfrm>
            <a:off x="346075" y="1076325"/>
            <a:ext cx="8451850" cy="649288"/>
          </a:xfrm>
        </p:spPr>
        <p:txBody>
          <a:bodyPr/>
          <a:lstStyle/>
          <a:p>
            <a:r>
              <a:rPr lang="en-US" altLang="en-US" sz="2400"/>
              <a:t>What do you call it when you do an ANOVA for your manager?</a:t>
            </a:r>
          </a:p>
          <a:p>
            <a:endParaRPr lang="en-US" altLang="en-US" sz="2400"/>
          </a:p>
          <a:p>
            <a:endParaRPr lang="en-US" altLang="en-US" sz="2400"/>
          </a:p>
        </p:txBody>
      </p:sp>
      <p:sp>
        <p:nvSpPr>
          <p:cNvPr id="550916" name="Rectangle 4">
            <a:extLst>
              <a:ext uri="{FF2B5EF4-FFF2-40B4-BE49-F238E27FC236}">
                <a16:creationId xmlns:a16="http://schemas.microsoft.com/office/drawing/2014/main" id="{B7251E1C-6428-103C-785F-F00910A48203}"/>
              </a:ext>
            </a:extLst>
          </p:cNvPr>
          <p:cNvSpPr>
            <a:spLocks noChangeArrowheads="1"/>
          </p:cNvSpPr>
          <p:nvPr/>
        </p:nvSpPr>
        <p:spPr bwMode="auto">
          <a:xfrm>
            <a:off x="304800" y="2190750"/>
            <a:ext cx="8382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r>
              <a:rPr lang="en-US" altLang="en-US" sz="2400"/>
              <a:t>What do you call the “greatest” ANOVA you’ve ever done?</a:t>
            </a:r>
          </a:p>
        </p:txBody>
      </p:sp>
      <p:sp>
        <p:nvSpPr>
          <p:cNvPr id="550917" name="Rectangle 5">
            <a:extLst>
              <a:ext uri="{FF2B5EF4-FFF2-40B4-BE49-F238E27FC236}">
                <a16:creationId xmlns:a16="http://schemas.microsoft.com/office/drawing/2014/main" id="{E2B9D055-72CF-5898-9DE6-F7C4BEC81289}"/>
              </a:ext>
            </a:extLst>
          </p:cNvPr>
          <p:cNvSpPr>
            <a:spLocks noChangeArrowheads="1"/>
          </p:cNvSpPr>
          <p:nvPr/>
        </p:nvSpPr>
        <p:spPr bwMode="auto">
          <a:xfrm>
            <a:off x="304800" y="3390900"/>
            <a:ext cx="8382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r>
              <a:rPr lang="en-US" altLang="en-US" sz="2400"/>
              <a:t>What do you call an ANOVA done by the star of the “Vacation” movies?</a:t>
            </a:r>
          </a:p>
        </p:txBody>
      </p:sp>
      <p:sp>
        <p:nvSpPr>
          <p:cNvPr id="550918" name="Rectangle 6">
            <a:extLst>
              <a:ext uri="{FF2B5EF4-FFF2-40B4-BE49-F238E27FC236}">
                <a16:creationId xmlns:a16="http://schemas.microsoft.com/office/drawing/2014/main" id="{BB57B433-1A85-43BD-9C00-9D15BFA8DCAD}"/>
              </a:ext>
            </a:extLst>
          </p:cNvPr>
          <p:cNvSpPr>
            <a:spLocks noChangeArrowheads="1"/>
          </p:cNvSpPr>
          <p:nvPr/>
        </p:nvSpPr>
        <p:spPr bwMode="auto">
          <a:xfrm>
            <a:off x="304800" y="4591050"/>
            <a:ext cx="8382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r>
              <a:rPr lang="en-US" altLang="en-US" sz="2400"/>
              <a:t>(for Philadelphia) What do you call a whole town of people who do ANOVA?</a:t>
            </a:r>
          </a:p>
        </p:txBody>
      </p:sp>
      <p:sp>
        <p:nvSpPr>
          <p:cNvPr id="550919" name="Rectangle 7">
            <a:extLst>
              <a:ext uri="{FF2B5EF4-FFF2-40B4-BE49-F238E27FC236}">
                <a16:creationId xmlns:a16="http://schemas.microsoft.com/office/drawing/2014/main" id="{8A10B112-90C8-BF94-D4E1-9EE3B61CAB10}"/>
              </a:ext>
            </a:extLst>
          </p:cNvPr>
          <p:cNvSpPr>
            <a:spLocks noChangeArrowheads="1"/>
          </p:cNvSpPr>
          <p:nvPr/>
        </p:nvSpPr>
        <p:spPr bwMode="auto">
          <a:xfrm>
            <a:off x="304800" y="5791200"/>
            <a:ext cx="8382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r>
              <a:rPr lang="en-US" altLang="en-US" sz="2400"/>
              <a:t>What’s Spanish for “doesn’t 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50916"/>
                                        </p:tgtEl>
                                        <p:attrNameLst>
                                          <p:attrName>style.visibility</p:attrName>
                                        </p:attrNameLst>
                                      </p:cBhvr>
                                      <p:to>
                                        <p:strVal val="visible"/>
                                      </p:to>
                                    </p:set>
                                    <p:animEffect transition="in" filter="diamond(in)">
                                      <p:cBhvr>
                                        <p:cTn id="7" dur="1000"/>
                                        <p:tgtEl>
                                          <p:spTgt spid="5509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550917"/>
                                        </p:tgtEl>
                                        <p:attrNameLst>
                                          <p:attrName>style.visibility</p:attrName>
                                        </p:attrNameLst>
                                      </p:cBhvr>
                                      <p:to>
                                        <p:strVal val="visible"/>
                                      </p:to>
                                    </p:set>
                                    <p:animEffect transition="in" filter="fade">
                                      <p:cBhvr>
                                        <p:cTn id="12" dur="2000"/>
                                        <p:tgtEl>
                                          <p:spTgt spid="550917"/>
                                        </p:tgtEl>
                                      </p:cBhvr>
                                    </p:animEffect>
                                    <p:anim calcmode="lin" valueType="num">
                                      <p:cBhvr>
                                        <p:cTn id="13" dur="2000" fill="hold"/>
                                        <p:tgtEl>
                                          <p:spTgt spid="550917"/>
                                        </p:tgtEl>
                                        <p:attrNameLst>
                                          <p:attrName>style.rotation</p:attrName>
                                        </p:attrNameLst>
                                      </p:cBhvr>
                                      <p:tavLst>
                                        <p:tav tm="0">
                                          <p:val>
                                            <p:fltVal val="720"/>
                                          </p:val>
                                        </p:tav>
                                        <p:tav tm="100000">
                                          <p:val>
                                            <p:fltVal val="0"/>
                                          </p:val>
                                        </p:tav>
                                      </p:tavLst>
                                    </p:anim>
                                    <p:anim calcmode="lin" valueType="num">
                                      <p:cBhvr>
                                        <p:cTn id="14" dur="2000" fill="hold"/>
                                        <p:tgtEl>
                                          <p:spTgt spid="550917"/>
                                        </p:tgtEl>
                                        <p:attrNameLst>
                                          <p:attrName>ppt_h</p:attrName>
                                        </p:attrNameLst>
                                      </p:cBhvr>
                                      <p:tavLst>
                                        <p:tav tm="0">
                                          <p:val>
                                            <p:fltVal val="0"/>
                                          </p:val>
                                        </p:tav>
                                        <p:tav tm="100000">
                                          <p:val>
                                            <p:strVal val="#ppt_h"/>
                                          </p:val>
                                        </p:tav>
                                      </p:tavLst>
                                    </p:anim>
                                    <p:anim calcmode="lin" valueType="num">
                                      <p:cBhvr>
                                        <p:cTn id="15" dur="2000" fill="hold"/>
                                        <p:tgtEl>
                                          <p:spTgt spid="550917"/>
                                        </p:tgtEl>
                                        <p:attrNameLst>
                                          <p:attrName>ppt_w</p:attrName>
                                        </p:attrNameLst>
                                      </p:cBhvr>
                                      <p:tavLst>
                                        <p:tav tm="0">
                                          <p:val>
                                            <p:fltVal val="0"/>
                                          </p:val>
                                        </p:tav>
                                        <p:tav tm="100000">
                                          <p:val>
                                            <p:strVal val="#ppt_w"/>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50918"/>
                                        </p:tgtEl>
                                        <p:attrNameLst>
                                          <p:attrName>style.visibility</p:attrName>
                                        </p:attrNameLst>
                                      </p:cBhvr>
                                      <p:to>
                                        <p:strVal val="visible"/>
                                      </p:to>
                                    </p:set>
                                    <p:anim calcmode="lin" valueType="num">
                                      <p:cBhvr additive="base">
                                        <p:cTn id="20" dur="500" fill="hold"/>
                                        <p:tgtEl>
                                          <p:spTgt spid="550918"/>
                                        </p:tgtEl>
                                        <p:attrNameLst>
                                          <p:attrName>ppt_x</p:attrName>
                                        </p:attrNameLst>
                                      </p:cBhvr>
                                      <p:tavLst>
                                        <p:tav tm="0">
                                          <p:val>
                                            <p:strVal val="#ppt_x"/>
                                          </p:val>
                                        </p:tav>
                                        <p:tav tm="100000">
                                          <p:val>
                                            <p:strVal val="#ppt_x"/>
                                          </p:val>
                                        </p:tav>
                                      </p:tavLst>
                                    </p:anim>
                                    <p:anim calcmode="lin" valueType="num">
                                      <p:cBhvr additive="base">
                                        <p:cTn id="21" dur="500" fill="hold"/>
                                        <p:tgtEl>
                                          <p:spTgt spid="550918"/>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550919"/>
                                        </p:tgtEl>
                                        <p:attrNameLst>
                                          <p:attrName>style.visibility</p:attrName>
                                        </p:attrNameLst>
                                      </p:cBhvr>
                                      <p:to>
                                        <p:strVal val="visible"/>
                                      </p:to>
                                    </p:set>
                                    <p:anim calcmode="lin" valueType="num">
                                      <p:cBhvr additive="base">
                                        <p:cTn id="26" dur="500" fill="hold"/>
                                        <p:tgtEl>
                                          <p:spTgt spid="550919"/>
                                        </p:tgtEl>
                                        <p:attrNameLst>
                                          <p:attrName>ppt_x</p:attrName>
                                        </p:attrNameLst>
                                      </p:cBhvr>
                                      <p:tavLst>
                                        <p:tav tm="0">
                                          <p:val>
                                            <p:strVal val="#ppt_x"/>
                                          </p:val>
                                        </p:tav>
                                        <p:tav tm="100000">
                                          <p:val>
                                            <p:strVal val="#ppt_x"/>
                                          </p:val>
                                        </p:tav>
                                      </p:tavLst>
                                    </p:anim>
                                    <p:anim calcmode="lin" valueType="num">
                                      <p:cBhvr additive="base">
                                        <p:cTn id="27" dur="500" fill="hold"/>
                                        <p:tgtEl>
                                          <p:spTgt spid="5509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0916" grpId="0"/>
      <p:bldP spid="550917" grpId="0"/>
      <p:bldP spid="550918" grpId="0"/>
      <p:bldP spid="5509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a:extLst>
              <a:ext uri="{FF2B5EF4-FFF2-40B4-BE49-F238E27FC236}">
                <a16:creationId xmlns:a16="http://schemas.microsoft.com/office/drawing/2014/main" id="{3547E1F7-316B-CB7C-5896-D8F0D092CF28}"/>
              </a:ext>
            </a:extLst>
          </p:cNvPr>
          <p:cNvSpPr>
            <a:spLocks noGrp="1" noChangeArrowheads="1"/>
          </p:cNvSpPr>
          <p:nvPr>
            <p:ph type="title"/>
          </p:nvPr>
        </p:nvSpPr>
        <p:spPr/>
        <p:txBody>
          <a:bodyPr/>
          <a:lstStyle/>
          <a:p>
            <a:r>
              <a:rPr lang="en-US" altLang="en-US"/>
              <a:t>Exercises</a:t>
            </a:r>
          </a:p>
        </p:txBody>
      </p:sp>
      <p:sp>
        <p:nvSpPr>
          <p:cNvPr id="549891" name="Rectangle 3">
            <a:extLst>
              <a:ext uri="{FF2B5EF4-FFF2-40B4-BE49-F238E27FC236}">
                <a16:creationId xmlns:a16="http://schemas.microsoft.com/office/drawing/2014/main" id="{77F869A0-890B-D5EB-273F-90F63A51789A}"/>
              </a:ext>
            </a:extLst>
          </p:cNvPr>
          <p:cNvSpPr>
            <a:spLocks noGrp="1" noChangeArrowheads="1"/>
          </p:cNvSpPr>
          <p:nvPr>
            <p:ph type="body" idx="1"/>
          </p:nvPr>
        </p:nvSpPr>
        <p:spPr/>
        <p:txBody>
          <a:bodyPr/>
          <a:lstStyle/>
          <a:p>
            <a:r>
              <a:rPr lang="en-US" altLang="en-US"/>
              <a:t>One Way (Exercises 10.4-12, 16, 18)</a:t>
            </a:r>
          </a:p>
          <a:p>
            <a:endParaRPr lang="en-US" altLang="en-US"/>
          </a:p>
          <a:p>
            <a:r>
              <a:rPr lang="en-US" altLang="en-US"/>
              <a:t>Two Way (Exercise 10.4-13)</a:t>
            </a:r>
          </a:p>
          <a:p>
            <a:endParaRPr lang="en-US" altLang="en-US"/>
          </a:p>
          <a:p>
            <a:r>
              <a:rPr lang="en-US" altLang="en-US"/>
              <a:t>Two Way with Repetition (Exercises 10.4-14, 15, 19)</a:t>
            </a:r>
          </a:p>
          <a:p>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541" name="AutoShape 197">
            <a:extLst>
              <a:ext uri="{FF2B5EF4-FFF2-40B4-BE49-F238E27FC236}">
                <a16:creationId xmlns:a16="http://schemas.microsoft.com/office/drawing/2014/main" id="{8A3CB7DA-2D32-4B4D-0451-DFC0A30223EA}"/>
              </a:ext>
            </a:extLst>
          </p:cNvPr>
          <p:cNvSpPr>
            <a:spLocks noChangeArrowheads="1"/>
          </p:cNvSpPr>
          <p:nvPr/>
        </p:nvSpPr>
        <p:spPr bwMode="auto">
          <a:xfrm>
            <a:off x="533400" y="990600"/>
            <a:ext cx="7010400" cy="35814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539" name="Rectangle 195">
            <a:extLst>
              <a:ext uri="{FF2B5EF4-FFF2-40B4-BE49-F238E27FC236}">
                <a16:creationId xmlns:a16="http://schemas.microsoft.com/office/drawing/2014/main" id="{6A8D7652-C55C-E6DF-685C-288C262D711F}"/>
              </a:ext>
            </a:extLst>
          </p:cNvPr>
          <p:cNvSpPr>
            <a:spLocks noGrp="1" noChangeArrowheads="1"/>
          </p:cNvSpPr>
          <p:nvPr>
            <p:ph type="title"/>
          </p:nvPr>
        </p:nvSpPr>
        <p:spPr/>
        <p:txBody>
          <a:bodyPr/>
          <a:lstStyle/>
          <a:p>
            <a:r>
              <a:rPr lang="en-US" altLang="en-US"/>
              <a:t>ANOVA Model</a:t>
            </a:r>
          </a:p>
        </p:txBody>
      </p:sp>
      <p:grpSp>
        <p:nvGrpSpPr>
          <p:cNvPr id="441361" name="Group 17">
            <a:extLst>
              <a:ext uri="{FF2B5EF4-FFF2-40B4-BE49-F238E27FC236}">
                <a16:creationId xmlns:a16="http://schemas.microsoft.com/office/drawing/2014/main" id="{15616FCC-6BE1-8C0F-1173-FF859EF1A7C4}"/>
              </a:ext>
            </a:extLst>
          </p:cNvPr>
          <p:cNvGrpSpPr>
            <a:grpSpLocks/>
          </p:cNvGrpSpPr>
          <p:nvPr/>
        </p:nvGrpSpPr>
        <p:grpSpPr bwMode="auto">
          <a:xfrm>
            <a:off x="1154113" y="1200150"/>
            <a:ext cx="6008687" cy="3249613"/>
            <a:chOff x="2686" y="10440"/>
            <a:chExt cx="7158" cy="3872"/>
          </a:xfrm>
        </p:grpSpPr>
        <p:sp>
          <p:nvSpPr>
            <p:cNvPr id="441362" name="Rectangle 18">
              <a:extLst>
                <a:ext uri="{FF2B5EF4-FFF2-40B4-BE49-F238E27FC236}">
                  <a16:creationId xmlns:a16="http://schemas.microsoft.com/office/drawing/2014/main" id="{DCC84FF1-6FC2-F63D-D26A-1F24CBDA3D31}"/>
                </a:ext>
              </a:extLst>
            </p:cNvPr>
            <p:cNvSpPr>
              <a:spLocks noChangeArrowheads="1"/>
            </p:cNvSpPr>
            <p:nvPr/>
          </p:nvSpPr>
          <p:spPr bwMode="auto">
            <a:xfrm>
              <a:off x="7887" y="11621"/>
              <a:ext cx="1957" cy="387"/>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20000"/>
                </a:spcBef>
              </a:pPr>
              <a:r>
                <a:rPr lang="en-US" altLang="en-US" sz="1200" i="1">
                  <a:solidFill>
                    <a:srgbClr val="000000"/>
                  </a:solidFill>
                  <a:latin typeface="Arial" panose="020B0604020202020204" pitchFamily="34" charset="0"/>
                  <a:ea typeface="Batang" panose="02030600000101010101" pitchFamily="18" charset="-127"/>
                </a:rPr>
                <a:t>Effect = X = a + </a:t>
              </a:r>
              <a:r>
                <a:rPr lang="en-US" altLang="en-US" sz="1200" i="1">
                  <a:solidFill>
                    <a:srgbClr val="000000"/>
                  </a:solidFill>
                  <a:latin typeface="Arial" panose="020B0604020202020204" pitchFamily="34" charset="0"/>
                  <a:ea typeface="Batang" panose="02030600000101010101" pitchFamily="18" charset="-127"/>
                  <a:sym typeface="Symbol" panose="05050102010706020507" pitchFamily="18" charset="2"/>
                </a:rPr>
                <a:t></a:t>
              </a:r>
              <a:r>
                <a:rPr lang="en-US" altLang="en-US" sz="1200" i="1">
                  <a:solidFill>
                    <a:srgbClr val="000000"/>
                  </a:solidFill>
                  <a:latin typeface="Arial" panose="020B0604020202020204" pitchFamily="34" charset="0"/>
                  <a:ea typeface="Batang" panose="02030600000101010101" pitchFamily="18" charset="-127"/>
                </a:rPr>
                <a:t> + e</a:t>
              </a:r>
              <a:endParaRPr lang="en-US" altLang="en-US" sz="1500">
                <a:latin typeface="Arial" panose="020B0604020202020204" pitchFamily="34" charset="0"/>
              </a:endParaRPr>
            </a:p>
          </p:txBody>
        </p:sp>
        <p:sp>
          <p:nvSpPr>
            <p:cNvPr id="441363" name="Line 19">
              <a:extLst>
                <a:ext uri="{FF2B5EF4-FFF2-40B4-BE49-F238E27FC236}">
                  <a16:creationId xmlns:a16="http://schemas.microsoft.com/office/drawing/2014/main" id="{8814A3C3-8B30-4783-23D6-F94D930B81CE}"/>
                </a:ext>
              </a:extLst>
            </p:cNvPr>
            <p:cNvSpPr>
              <a:spLocks noChangeShapeType="1"/>
            </p:cNvSpPr>
            <p:nvPr/>
          </p:nvSpPr>
          <p:spPr bwMode="auto">
            <a:xfrm>
              <a:off x="2686" y="11793"/>
              <a:ext cx="5202"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4" name="Line 20">
              <a:extLst>
                <a:ext uri="{FF2B5EF4-FFF2-40B4-BE49-F238E27FC236}">
                  <a16:creationId xmlns:a16="http://schemas.microsoft.com/office/drawing/2014/main" id="{658269BF-F6B8-A068-E005-0AAB2542DEEE}"/>
                </a:ext>
              </a:extLst>
            </p:cNvPr>
            <p:cNvSpPr>
              <a:spLocks noChangeShapeType="1"/>
            </p:cNvSpPr>
            <p:nvPr/>
          </p:nvSpPr>
          <p:spPr bwMode="auto">
            <a:xfrm>
              <a:off x="6361" y="10440"/>
              <a:ext cx="861" cy="135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5" name="Line 21">
              <a:extLst>
                <a:ext uri="{FF2B5EF4-FFF2-40B4-BE49-F238E27FC236}">
                  <a16:creationId xmlns:a16="http://schemas.microsoft.com/office/drawing/2014/main" id="{4C25FABB-7691-283C-DEDF-708C49C4F529}"/>
                </a:ext>
              </a:extLst>
            </p:cNvPr>
            <p:cNvSpPr>
              <a:spLocks noChangeShapeType="1"/>
            </p:cNvSpPr>
            <p:nvPr/>
          </p:nvSpPr>
          <p:spPr bwMode="auto">
            <a:xfrm>
              <a:off x="4765" y="10440"/>
              <a:ext cx="861" cy="135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6" name="Line 22">
              <a:extLst>
                <a:ext uri="{FF2B5EF4-FFF2-40B4-BE49-F238E27FC236}">
                  <a16:creationId xmlns:a16="http://schemas.microsoft.com/office/drawing/2014/main" id="{55198023-0547-BAD0-E6B1-8498C0C1FCF5}"/>
                </a:ext>
              </a:extLst>
            </p:cNvPr>
            <p:cNvSpPr>
              <a:spLocks noChangeShapeType="1"/>
            </p:cNvSpPr>
            <p:nvPr/>
          </p:nvSpPr>
          <p:spPr bwMode="auto">
            <a:xfrm>
              <a:off x="2825" y="10440"/>
              <a:ext cx="861" cy="135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7" name="Line 23">
              <a:extLst>
                <a:ext uri="{FF2B5EF4-FFF2-40B4-BE49-F238E27FC236}">
                  <a16:creationId xmlns:a16="http://schemas.microsoft.com/office/drawing/2014/main" id="{F8BEC07D-3094-383B-4361-035E360EADF6}"/>
                </a:ext>
              </a:extLst>
            </p:cNvPr>
            <p:cNvSpPr>
              <a:spLocks noChangeShapeType="1"/>
            </p:cNvSpPr>
            <p:nvPr/>
          </p:nvSpPr>
          <p:spPr bwMode="auto">
            <a:xfrm flipV="1">
              <a:off x="6668" y="11798"/>
              <a:ext cx="861" cy="135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8" name="Line 24">
              <a:extLst>
                <a:ext uri="{FF2B5EF4-FFF2-40B4-BE49-F238E27FC236}">
                  <a16:creationId xmlns:a16="http://schemas.microsoft.com/office/drawing/2014/main" id="{EC49F65C-3A72-1237-F515-C2F676558627}"/>
                </a:ext>
              </a:extLst>
            </p:cNvPr>
            <p:cNvSpPr>
              <a:spLocks noChangeShapeType="1"/>
            </p:cNvSpPr>
            <p:nvPr/>
          </p:nvSpPr>
          <p:spPr bwMode="auto">
            <a:xfrm flipV="1">
              <a:off x="4964" y="11798"/>
              <a:ext cx="861" cy="135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9" name="Line 25">
              <a:extLst>
                <a:ext uri="{FF2B5EF4-FFF2-40B4-BE49-F238E27FC236}">
                  <a16:creationId xmlns:a16="http://schemas.microsoft.com/office/drawing/2014/main" id="{C393111F-6850-2A84-19CE-375133E9970F}"/>
                </a:ext>
              </a:extLst>
            </p:cNvPr>
            <p:cNvSpPr>
              <a:spLocks noChangeShapeType="1"/>
            </p:cNvSpPr>
            <p:nvPr/>
          </p:nvSpPr>
          <p:spPr bwMode="auto">
            <a:xfrm>
              <a:off x="5975" y="10550"/>
              <a:ext cx="1" cy="3289"/>
            </a:xfrm>
            <a:prstGeom prst="line">
              <a:avLst/>
            </a:prstGeom>
            <a:noFill/>
            <a:ln w="6350">
              <a:solidFill>
                <a:srgbClr val="000000"/>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0" name="Line 26">
              <a:extLst>
                <a:ext uri="{FF2B5EF4-FFF2-40B4-BE49-F238E27FC236}">
                  <a16:creationId xmlns:a16="http://schemas.microsoft.com/office/drawing/2014/main" id="{DD12734C-4A31-E677-455C-1D6423305BE8}"/>
                </a:ext>
              </a:extLst>
            </p:cNvPr>
            <p:cNvSpPr>
              <a:spLocks noChangeShapeType="1"/>
            </p:cNvSpPr>
            <p:nvPr/>
          </p:nvSpPr>
          <p:spPr bwMode="auto">
            <a:xfrm>
              <a:off x="4164" y="10550"/>
              <a:ext cx="1" cy="3289"/>
            </a:xfrm>
            <a:prstGeom prst="line">
              <a:avLst/>
            </a:prstGeom>
            <a:noFill/>
            <a:ln w="6350">
              <a:solidFill>
                <a:srgbClr val="000000"/>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1" name="Line 27">
              <a:extLst>
                <a:ext uri="{FF2B5EF4-FFF2-40B4-BE49-F238E27FC236}">
                  <a16:creationId xmlns:a16="http://schemas.microsoft.com/office/drawing/2014/main" id="{C31FF5A6-D413-4EDF-D9CA-268E99863C3D}"/>
                </a:ext>
              </a:extLst>
            </p:cNvPr>
            <p:cNvSpPr>
              <a:spLocks noChangeShapeType="1"/>
            </p:cNvSpPr>
            <p:nvPr/>
          </p:nvSpPr>
          <p:spPr bwMode="auto">
            <a:xfrm flipH="1">
              <a:off x="3073" y="10727"/>
              <a:ext cx="581"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2" name="Rectangle 28">
              <a:extLst>
                <a:ext uri="{FF2B5EF4-FFF2-40B4-BE49-F238E27FC236}">
                  <a16:creationId xmlns:a16="http://schemas.microsoft.com/office/drawing/2014/main" id="{ED360456-FDC3-D359-1647-C214D22291B8}"/>
                </a:ext>
              </a:extLst>
            </p:cNvPr>
            <p:cNvSpPr>
              <a:spLocks noChangeArrowheads="1"/>
            </p:cNvSpPr>
            <p:nvPr/>
          </p:nvSpPr>
          <p:spPr bwMode="auto">
            <a:xfrm>
              <a:off x="3352" y="10471"/>
              <a:ext cx="409" cy="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A</a:t>
              </a:r>
              <a:endParaRPr lang="en-US" altLang="en-US" sz="1500">
                <a:latin typeface="Arial" panose="020B0604020202020204" pitchFamily="34" charset="0"/>
              </a:endParaRPr>
            </a:p>
          </p:txBody>
        </p:sp>
        <p:sp>
          <p:nvSpPr>
            <p:cNvPr id="441373" name="Rectangle 29">
              <a:extLst>
                <a:ext uri="{FF2B5EF4-FFF2-40B4-BE49-F238E27FC236}">
                  <a16:creationId xmlns:a16="http://schemas.microsoft.com/office/drawing/2014/main" id="{7E0DF93C-D626-C81F-348D-A0C49E0849C1}"/>
                </a:ext>
              </a:extLst>
            </p:cNvPr>
            <p:cNvSpPr>
              <a:spLocks noChangeArrowheads="1"/>
            </p:cNvSpPr>
            <p:nvPr/>
          </p:nvSpPr>
          <p:spPr bwMode="auto">
            <a:xfrm>
              <a:off x="5028" y="12042"/>
              <a:ext cx="409" cy="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C</a:t>
              </a:r>
              <a:endParaRPr lang="en-US" altLang="en-US" sz="1500">
                <a:latin typeface="Arial" panose="020B0604020202020204" pitchFamily="34" charset="0"/>
              </a:endParaRPr>
            </a:p>
          </p:txBody>
        </p:sp>
        <p:sp>
          <p:nvSpPr>
            <p:cNvPr id="441374" name="Rectangle 30">
              <a:extLst>
                <a:ext uri="{FF2B5EF4-FFF2-40B4-BE49-F238E27FC236}">
                  <a16:creationId xmlns:a16="http://schemas.microsoft.com/office/drawing/2014/main" id="{67133780-47FA-758F-8E35-1B03762A9920}"/>
                </a:ext>
              </a:extLst>
            </p:cNvPr>
            <p:cNvSpPr>
              <a:spLocks noChangeArrowheads="1"/>
            </p:cNvSpPr>
            <p:nvPr/>
          </p:nvSpPr>
          <p:spPr bwMode="auto">
            <a:xfrm>
              <a:off x="5243" y="10546"/>
              <a:ext cx="409" cy="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B</a:t>
              </a:r>
              <a:endParaRPr lang="en-US" altLang="en-US" sz="1500">
                <a:latin typeface="Arial" panose="020B0604020202020204" pitchFamily="34" charset="0"/>
              </a:endParaRPr>
            </a:p>
          </p:txBody>
        </p:sp>
        <p:sp>
          <p:nvSpPr>
            <p:cNvPr id="441375" name="Line 31">
              <a:extLst>
                <a:ext uri="{FF2B5EF4-FFF2-40B4-BE49-F238E27FC236}">
                  <a16:creationId xmlns:a16="http://schemas.microsoft.com/office/drawing/2014/main" id="{17C712F0-4A03-DABB-EEA2-A6A30E64DCC0}"/>
                </a:ext>
              </a:extLst>
            </p:cNvPr>
            <p:cNvSpPr>
              <a:spLocks noChangeShapeType="1"/>
            </p:cNvSpPr>
            <p:nvPr/>
          </p:nvSpPr>
          <p:spPr bwMode="auto">
            <a:xfrm flipH="1">
              <a:off x="5045" y="10786"/>
              <a:ext cx="581"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6" name="Line 32">
              <a:extLst>
                <a:ext uri="{FF2B5EF4-FFF2-40B4-BE49-F238E27FC236}">
                  <a16:creationId xmlns:a16="http://schemas.microsoft.com/office/drawing/2014/main" id="{134C81AD-10B1-801E-DCB3-6527C5481418}"/>
                </a:ext>
              </a:extLst>
            </p:cNvPr>
            <p:cNvSpPr>
              <a:spLocks noChangeShapeType="1"/>
            </p:cNvSpPr>
            <p:nvPr/>
          </p:nvSpPr>
          <p:spPr bwMode="auto">
            <a:xfrm>
              <a:off x="4749" y="12350"/>
              <a:ext cx="646"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7" name="Rectangle 33">
              <a:extLst>
                <a:ext uri="{FF2B5EF4-FFF2-40B4-BE49-F238E27FC236}">
                  <a16:creationId xmlns:a16="http://schemas.microsoft.com/office/drawing/2014/main" id="{C6E543D7-6F49-B57A-4679-4998495A62B7}"/>
                </a:ext>
              </a:extLst>
            </p:cNvPr>
            <p:cNvSpPr>
              <a:spLocks noChangeArrowheads="1"/>
            </p:cNvSpPr>
            <p:nvPr/>
          </p:nvSpPr>
          <p:spPr bwMode="auto">
            <a:xfrm>
              <a:off x="6785" y="10519"/>
              <a:ext cx="409" cy="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a:t>
              </a:r>
              <a:endParaRPr lang="en-US" altLang="en-US" sz="1500">
                <a:latin typeface="Arial" panose="020B0604020202020204" pitchFamily="34" charset="0"/>
              </a:endParaRPr>
            </a:p>
          </p:txBody>
        </p:sp>
        <p:sp>
          <p:nvSpPr>
            <p:cNvPr id="441378" name="Line 34">
              <a:extLst>
                <a:ext uri="{FF2B5EF4-FFF2-40B4-BE49-F238E27FC236}">
                  <a16:creationId xmlns:a16="http://schemas.microsoft.com/office/drawing/2014/main" id="{360CF658-57EA-6411-8231-793EA4F107D5}"/>
                </a:ext>
              </a:extLst>
            </p:cNvPr>
            <p:cNvSpPr>
              <a:spLocks noChangeShapeType="1"/>
            </p:cNvSpPr>
            <p:nvPr/>
          </p:nvSpPr>
          <p:spPr bwMode="auto">
            <a:xfrm flipH="1">
              <a:off x="6587" y="10759"/>
              <a:ext cx="581"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9" name="Rectangle 35">
              <a:extLst>
                <a:ext uri="{FF2B5EF4-FFF2-40B4-BE49-F238E27FC236}">
                  <a16:creationId xmlns:a16="http://schemas.microsoft.com/office/drawing/2014/main" id="{24662D39-F22A-44AA-E693-FD5311B91675}"/>
                </a:ext>
              </a:extLst>
            </p:cNvPr>
            <p:cNvSpPr>
              <a:spLocks noChangeArrowheads="1"/>
            </p:cNvSpPr>
            <p:nvPr/>
          </p:nvSpPr>
          <p:spPr bwMode="auto">
            <a:xfrm>
              <a:off x="7262" y="12227"/>
              <a:ext cx="409" cy="3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a:latin typeface="Arial" panose="020B0604020202020204" pitchFamily="34" charset="0"/>
                  <a:ea typeface="Batang" panose="02030600000101010101" pitchFamily="18" charset="-127"/>
                </a:rPr>
                <a:t>E</a:t>
              </a:r>
              <a:endParaRPr lang="en-US" altLang="en-US" sz="1500">
                <a:latin typeface="Arial" panose="020B0604020202020204" pitchFamily="34" charset="0"/>
              </a:endParaRPr>
            </a:p>
          </p:txBody>
        </p:sp>
        <p:sp>
          <p:nvSpPr>
            <p:cNvPr id="441380" name="Line 36">
              <a:extLst>
                <a:ext uri="{FF2B5EF4-FFF2-40B4-BE49-F238E27FC236}">
                  <a16:creationId xmlns:a16="http://schemas.microsoft.com/office/drawing/2014/main" id="{D2FDA362-4A3F-CB3B-7BB4-935B2A336B31}"/>
                </a:ext>
              </a:extLst>
            </p:cNvPr>
            <p:cNvSpPr>
              <a:spLocks noChangeShapeType="1"/>
            </p:cNvSpPr>
            <p:nvPr/>
          </p:nvSpPr>
          <p:spPr bwMode="auto">
            <a:xfrm flipH="1">
              <a:off x="7109" y="12498"/>
              <a:ext cx="581" cy="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81" name="Rectangle 37">
              <a:extLst>
                <a:ext uri="{FF2B5EF4-FFF2-40B4-BE49-F238E27FC236}">
                  <a16:creationId xmlns:a16="http://schemas.microsoft.com/office/drawing/2014/main" id="{FAE5ED2B-2003-A0D1-D37D-71B04443143A}"/>
                </a:ext>
              </a:extLst>
            </p:cNvPr>
            <p:cNvSpPr>
              <a:spLocks noChangeArrowheads="1"/>
            </p:cNvSpPr>
            <p:nvPr/>
          </p:nvSpPr>
          <p:spPr bwMode="auto">
            <a:xfrm>
              <a:off x="2708" y="13215"/>
              <a:ext cx="1420" cy="109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a:latin typeface="Arial" panose="020B0604020202020204" pitchFamily="34" charset="0"/>
                  <a:ea typeface="Batang" panose="02030600000101010101" pitchFamily="18" charset="-127"/>
                </a:rPr>
                <a:t>Factor Level Intentionally Changed</a:t>
              </a:r>
            </a:p>
            <a:p>
              <a:pPr algn="ctr" eaLnBrk="1" hangingPunct="1"/>
              <a:r>
                <a:rPr lang="en-US" altLang="ko-KR" sz="1400">
                  <a:latin typeface="Arial" panose="020B0604020202020204" pitchFamily="34" charset="0"/>
                  <a:ea typeface="Batang" panose="02030600000101010101" pitchFamily="18" charset="-127"/>
                </a:rPr>
                <a:t>(a)</a:t>
              </a:r>
              <a:endParaRPr lang="en-US" altLang="en-US" sz="1500">
                <a:latin typeface="Arial" panose="020B0604020202020204" pitchFamily="34" charset="0"/>
              </a:endParaRPr>
            </a:p>
          </p:txBody>
        </p:sp>
        <p:sp>
          <p:nvSpPr>
            <p:cNvPr id="441382" name="Rectangle 38">
              <a:extLst>
                <a:ext uri="{FF2B5EF4-FFF2-40B4-BE49-F238E27FC236}">
                  <a16:creationId xmlns:a16="http://schemas.microsoft.com/office/drawing/2014/main" id="{5AC5F8F9-9D25-E160-E42E-D1675A292791}"/>
                </a:ext>
              </a:extLst>
            </p:cNvPr>
            <p:cNvSpPr>
              <a:spLocks noChangeArrowheads="1"/>
            </p:cNvSpPr>
            <p:nvPr/>
          </p:nvSpPr>
          <p:spPr bwMode="auto">
            <a:xfrm>
              <a:off x="4363" y="13215"/>
              <a:ext cx="1420" cy="109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a:latin typeface="Arial" panose="020B0604020202020204" pitchFamily="34" charset="0"/>
                  <a:ea typeface="Batang" panose="02030600000101010101" pitchFamily="18" charset="-127"/>
                </a:rPr>
                <a:t>Factors Intentionally Kept Constant</a:t>
              </a:r>
            </a:p>
            <a:p>
              <a:pPr algn="ctr" eaLnBrk="1" hangingPunct="1"/>
              <a:r>
                <a:rPr lang="en-US" altLang="ko-KR" sz="1400">
                  <a:latin typeface="Arial" panose="020B0604020202020204" pitchFamily="34" charset="0"/>
                  <a:ea typeface="Batang" panose="02030600000101010101" pitchFamily="18" charset="-127"/>
                </a:rPr>
                <a:t>(</a:t>
              </a:r>
              <a:r>
                <a:rPr lang="en-US" altLang="ko-KR" sz="1400">
                  <a:latin typeface="Arial" panose="020B0604020202020204" pitchFamily="34" charset="0"/>
                  <a:ea typeface="Batang" panose="02030600000101010101" pitchFamily="18" charset="-127"/>
                  <a:sym typeface="Symbol" panose="05050102010706020507" pitchFamily="18" charset="2"/>
                </a:rPr>
                <a:t></a:t>
              </a:r>
              <a:r>
                <a:rPr lang="en-US" altLang="ko-KR" sz="1400">
                  <a:latin typeface="Arial" panose="020B0604020202020204" pitchFamily="34" charset="0"/>
                  <a:ea typeface="Batang" panose="02030600000101010101" pitchFamily="18" charset="-127"/>
                </a:rPr>
                <a:t>)</a:t>
              </a:r>
              <a:endParaRPr lang="en-US" altLang="en-US" sz="1500">
                <a:latin typeface="Arial" panose="020B0604020202020204" pitchFamily="34" charset="0"/>
              </a:endParaRPr>
            </a:p>
          </p:txBody>
        </p:sp>
        <p:sp>
          <p:nvSpPr>
            <p:cNvPr id="441383" name="Rectangle 39">
              <a:extLst>
                <a:ext uri="{FF2B5EF4-FFF2-40B4-BE49-F238E27FC236}">
                  <a16:creationId xmlns:a16="http://schemas.microsoft.com/office/drawing/2014/main" id="{28E19D6B-D297-E8BF-9C20-D11C2D79E81F}"/>
                </a:ext>
              </a:extLst>
            </p:cNvPr>
            <p:cNvSpPr>
              <a:spLocks noChangeArrowheads="1"/>
            </p:cNvSpPr>
            <p:nvPr/>
          </p:nvSpPr>
          <p:spPr bwMode="auto">
            <a:xfrm>
              <a:off x="6082" y="13215"/>
              <a:ext cx="1420" cy="109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a:latin typeface="Arial" panose="020B0604020202020204" pitchFamily="34" charset="0"/>
                  <a:ea typeface="Batang" panose="02030600000101010101" pitchFamily="18" charset="-127"/>
                </a:rPr>
                <a:t>Factors Not Included in the Experiment</a:t>
              </a:r>
            </a:p>
            <a:p>
              <a:pPr algn="ctr" eaLnBrk="1" hangingPunct="1"/>
              <a:r>
                <a:rPr lang="en-US" altLang="ko-KR" sz="1400">
                  <a:latin typeface="Arial" panose="020B0604020202020204" pitchFamily="34" charset="0"/>
                  <a:ea typeface="Batang" panose="02030600000101010101" pitchFamily="18" charset="-127"/>
                </a:rPr>
                <a:t>(e)</a:t>
              </a:r>
              <a:endParaRPr lang="en-US" altLang="en-US" sz="1500">
                <a:latin typeface="Arial" panose="020B0604020202020204" pitchFamily="34" charset="0"/>
              </a:endParaRPr>
            </a:p>
          </p:txBody>
        </p:sp>
      </p:grpSp>
      <p:grpSp>
        <p:nvGrpSpPr>
          <p:cNvPr id="441710" name="Group 366">
            <a:extLst>
              <a:ext uri="{FF2B5EF4-FFF2-40B4-BE49-F238E27FC236}">
                <a16:creationId xmlns:a16="http://schemas.microsoft.com/office/drawing/2014/main" id="{2F4EAEE3-70E5-BAC1-0DF4-7A3CB6357F2F}"/>
              </a:ext>
            </a:extLst>
          </p:cNvPr>
          <p:cNvGrpSpPr>
            <a:grpSpLocks/>
          </p:cNvGrpSpPr>
          <p:nvPr/>
        </p:nvGrpSpPr>
        <p:grpSpPr bwMode="auto">
          <a:xfrm>
            <a:off x="838200" y="4783138"/>
            <a:ext cx="7696200" cy="1836737"/>
            <a:chOff x="1579" y="3264"/>
            <a:chExt cx="2603" cy="621"/>
          </a:xfrm>
        </p:grpSpPr>
        <p:sp>
          <p:nvSpPr>
            <p:cNvPr id="441544" name="Rectangle 200">
              <a:extLst>
                <a:ext uri="{FF2B5EF4-FFF2-40B4-BE49-F238E27FC236}">
                  <a16:creationId xmlns:a16="http://schemas.microsoft.com/office/drawing/2014/main" id="{1EA88C5F-25A7-7648-2FB5-847FFDE42929}"/>
                </a:ext>
              </a:extLst>
            </p:cNvPr>
            <p:cNvSpPr>
              <a:spLocks noChangeArrowheads="1"/>
            </p:cNvSpPr>
            <p:nvPr/>
          </p:nvSpPr>
          <p:spPr bwMode="auto">
            <a:xfrm>
              <a:off x="1927" y="3279"/>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45" name="Rectangle 201">
              <a:extLst>
                <a:ext uri="{FF2B5EF4-FFF2-40B4-BE49-F238E27FC236}">
                  <a16:creationId xmlns:a16="http://schemas.microsoft.com/office/drawing/2014/main" id="{188A4AE4-F945-6AA9-0B65-7D9AABE2F730}"/>
                </a:ext>
              </a:extLst>
            </p:cNvPr>
            <p:cNvSpPr>
              <a:spLocks noChangeArrowheads="1"/>
            </p:cNvSpPr>
            <p:nvPr/>
          </p:nvSpPr>
          <p:spPr bwMode="auto">
            <a:xfrm>
              <a:off x="2274" y="3276"/>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46" name="Rectangle 202">
              <a:extLst>
                <a:ext uri="{FF2B5EF4-FFF2-40B4-BE49-F238E27FC236}">
                  <a16:creationId xmlns:a16="http://schemas.microsoft.com/office/drawing/2014/main" id="{0F99755A-F490-ADE7-62C8-158CE97AF1A7}"/>
                </a:ext>
              </a:extLst>
            </p:cNvPr>
            <p:cNvSpPr>
              <a:spLocks noChangeArrowheads="1"/>
            </p:cNvSpPr>
            <p:nvPr/>
          </p:nvSpPr>
          <p:spPr bwMode="auto">
            <a:xfrm>
              <a:off x="3343" y="3276"/>
              <a:ext cx="39"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47" name="Rectangle 203">
              <a:extLst>
                <a:ext uri="{FF2B5EF4-FFF2-40B4-BE49-F238E27FC236}">
                  <a16:creationId xmlns:a16="http://schemas.microsoft.com/office/drawing/2014/main" id="{36FA3394-E35C-743E-CF83-E0286C646E28}"/>
                </a:ext>
              </a:extLst>
            </p:cNvPr>
            <p:cNvSpPr>
              <a:spLocks noChangeArrowheads="1"/>
            </p:cNvSpPr>
            <p:nvPr/>
          </p:nvSpPr>
          <p:spPr bwMode="auto">
            <a:xfrm>
              <a:off x="2312" y="3276"/>
              <a:ext cx="103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48" name="Rectangle 204">
              <a:extLst>
                <a:ext uri="{FF2B5EF4-FFF2-40B4-BE49-F238E27FC236}">
                  <a16:creationId xmlns:a16="http://schemas.microsoft.com/office/drawing/2014/main" id="{9E6497DB-5F73-9E46-3B86-140A6A022061}"/>
                </a:ext>
              </a:extLst>
            </p:cNvPr>
            <p:cNvSpPr>
              <a:spLocks noChangeArrowheads="1"/>
            </p:cNvSpPr>
            <p:nvPr/>
          </p:nvSpPr>
          <p:spPr bwMode="auto">
            <a:xfrm>
              <a:off x="2371" y="3276"/>
              <a:ext cx="816"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Experiment Number</a:t>
              </a:r>
              <a:endParaRPr lang="en-US" altLang="en-US" sz="2100">
                <a:latin typeface="Arial" panose="020B0604020202020204" pitchFamily="34" charset="0"/>
              </a:endParaRPr>
            </a:p>
          </p:txBody>
        </p:sp>
        <p:sp>
          <p:nvSpPr>
            <p:cNvPr id="441549" name="Rectangle 205">
              <a:extLst>
                <a:ext uri="{FF2B5EF4-FFF2-40B4-BE49-F238E27FC236}">
                  <a16:creationId xmlns:a16="http://schemas.microsoft.com/office/drawing/2014/main" id="{D643CA7D-4E0B-3A05-B17A-97EED72C2B06}"/>
                </a:ext>
              </a:extLst>
            </p:cNvPr>
            <p:cNvSpPr>
              <a:spLocks noChangeArrowheads="1"/>
            </p:cNvSpPr>
            <p:nvPr/>
          </p:nvSpPr>
          <p:spPr bwMode="auto">
            <a:xfrm>
              <a:off x="3284" y="3276"/>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50" name="Rectangle 206">
              <a:extLst>
                <a:ext uri="{FF2B5EF4-FFF2-40B4-BE49-F238E27FC236}">
                  <a16:creationId xmlns:a16="http://schemas.microsoft.com/office/drawing/2014/main" id="{DE89B885-2D0B-2D30-4773-4BC19EF0388D}"/>
                </a:ext>
              </a:extLst>
            </p:cNvPr>
            <p:cNvSpPr>
              <a:spLocks noChangeArrowheads="1"/>
            </p:cNvSpPr>
            <p:nvPr/>
          </p:nvSpPr>
          <p:spPr bwMode="auto">
            <a:xfrm>
              <a:off x="3782" y="3279"/>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51" name="Rectangle 207">
              <a:extLst>
                <a:ext uri="{FF2B5EF4-FFF2-40B4-BE49-F238E27FC236}">
                  <a16:creationId xmlns:a16="http://schemas.microsoft.com/office/drawing/2014/main" id="{88EB16D5-4648-7D0B-0F49-6CF3A632262F}"/>
                </a:ext>
              </a:extLst>
            </p:cNvPr>
            <p:cNvSpPr>
              <a:spLocks noChangeArrowheads="1"/>
            </p:cNvSpPr>
            <p:nvPr/>
          </p:nvSpPr>
          <p:spPr bwMode="auto">
            <a:xfrm>
              <a:off x="2263" y="32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2" name="Rectangle 208">
              <a:extLst>
                <a:ext uri="{FF2B5EF4-FFF2-40B4-BE49-F238E27FC236}">
                  <a16:creationId xmlns:a16="http://schemas.microsoft.com/office/drawing/2014/main" id="{C03023E2-9E61-1422-29A6-744BDE553B16}"/>
                </a:ext>
              </a:extLst>
            </p:cNvPr>
            <p:cNvSpPr>
              <a:spLocks noChangeArrowheads="1"/>
            </p:cNvSpPr>
            <p:nvPr/>
          </p:nvSpPr>
          <p:spPr bwMode="auto">
            <a:xfrm>
              <a:off x="2263" y="32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3" name="Rectangle 209">
              <a:extLst>
                <a:ext uri="{FF2B5EF4-FFF2-40B4-BE49-F238E27FC236}">
                  <a16:creationId xmlns:a16="http://schemas.microsoft.com/office/drawing/2014/main" id="{AB610F7C-F22C-CCEB-0747-47234CB77B11}"/>
                </a:ext>
              </a:extLst>
            </p:cNvPr>
            <p:cNvSpPr>
              <a:spLocks noChangeArrowheads="1"/>
            </p:cNvSpPr>
            <p:nvPr/>
          </p:nvSpPr>
          <p:spPr bwMode="auto">
            <a:xfrm>
              <a:off x="2274" y="3264"/>
              <a:ext cx="110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4" name="Rectangle 210">
              <a:extLst>
                <a:ext uri="{FF2B5EF4-FFF2-40B4-BE49-F238E27FC236}">
                  <a16:creationId xmlns:a16="http://schemas.microsoft.com/office/drawing/2014/main" id="{520DA777-B0A5-0ECD-0914-808C15A57CBA}"/>
                </a:ext>
              </a:extLst>
            </p:cNvPr>
            <p:cNvSpPr>
              <a:spLocks noChangeArrowheads="1"/>
            </p:cNvSpPr>
            <p:nvPr/>
          </p:nvSpPr>
          <p:spPr bwMode="auto">
            <a:xfrm>
              <a:off x="2274" y="3276"/>
              <a:ext cx="1108"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5" name="Rectangle 211">
              <a:extLst>
                <a:ext uri="{FF2B5EF4-FFF2-40B4-BE49-F238E27FC236}">
                  <a16:creationId xmlns:a16="http://schemas.microsoft.com/office/drawing/2014/main" id="{01C8E24A-43FE-1A46-A7F2-79A2FF3F2E62}"/>
                </a:ext>
              </a:extLst>
            </p:cNvPr>
            <p:cNvSpPr>
              <a:spLocks noChangeArrowheads="1"/>
            </p:cNvSpPr>
            <p:nvPr/>
          </p:nvSpPr>
          <p:spPr bwMode="auto">
            <a:xfrm>
              <a:off x="3382" y="32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6" name="Rectangle 212">
              <a:extLst>
                <a:ext uri="{FF2B5EF4-FFF2-40B4-BE49-F238E27FC236}">
                  <a16:creationId xmlns:a16="http://schemas.microsoft.com/office/drawing/2014/main" id="{0E3EDD6B-17FC-7EC4-DB65-535F97845588}"/>
                </a:ext>
              </a:extLst>
            </p:cNvPr>
            <p:cNvSpPr>
              <a:spLocks noChangeArrowheads="1"/>
            </p:cNvSpPr>
            <p:nvPr/>
          </p:nvSpPr>
          <p:spPr bwMode="auto">
            <a:xfrm>
              <a:off x="3382" y="326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7" name="Rectangle 213">
              <a:extLst>
                <a:ext uri="{FF2B5EF4-FFF2-40B4-BE49-F238E27FC236}">
                  <a16:creationId xmlns:a16="http://schemas.microsoft.com/office/drawing/2014/main" id="{AC6DC22A-462A-AA28-C7E1-3A2D10A36E23}"/>
                </a:ext>
              </a:extLst>
            </p:cNvPr>
            <p:cNvSpPr>
              <a:spLocks noChangeArrowheads="1"/>
            </p:cNvSpPr>
            <p:nvPr/>
          </p:nvSpPr>
          <p:spPr bwMode="auto">
            <a:xfrm>
              <a:off x="2263" y="3276"/>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8" name="Rectangle 214">
              <a:extLst>
                <a:ext uri="{FF2B5EF4-FFF2-40B4-BE49-F238E27FC236}">
                  <a16:creationId xmlns:a16="http://schemas.microsoft.com/office/drawing/2014/main" id="{B60679DB-0F6E-C14F-787B-BCFE2D667677}"/>
                </a:ext>
              </a:extLst>
            </p:cNvPr>
            <p:cNvSpPr>
              <a:spLocks noChangeArrowheads="1"/>
            </p:cNvSpPr>
            <p:nvPr/>
          </p:nvSpPr>
          <p:spPr bwMode="auto">
            <a:xfrm>
              <a:off x="3382" y="3276"/>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59" name="Rectangle 215">
              <a:extLst>
                <a:ext uri="{FF2B5EF4-FFF2-40B4-BE49-F238E27FC236}">
                  <a16:creationId xmlns:a16="http://schemas.microsoft.com/office/drawing/2014/main" id="{484C5E9E-713E-34DE-238D-C5ED50817D45}"/>
                </a:ext>
              </a:extLst>
            </p:cNvPr>
            <p:cNvSpPr>
              <a:spLocks noChangeArrowheads="1"/>
            </p:cNvSpPr>
            <p:nvPr/>
          </p:nvSpPr>
          <p:spPr bwMode="auto">
            <a:xfrm>
              <a:off x="1591" y="3392"/>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60" name="Rectangle 216">
              <a:extLst>
                <a:ext uri="{FF2B5EF4-FFF2-40B4-BE49-F238E27FC236}">
                  <a16:creationId xmlns:a16="http://schemas.microsoft.com/office/drawing/2014/main" id="{15025E87-00E5-763F-4473-96081A911506}"/>
                </a:ext>
              </a:extLst>
            </p:cNvPr>
            <p:cNvSpPr>
              <a:spLocks noChangeArrowheads="1"/>
            </p:cNvSpPr>
            <p:nvPr/>
          </p:nvSpPr>
          <p:spPr bwMode="auto">
            <a:xfrm>
              <a:off x="2225" y="3392"/>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61" name="Rectangle 217">
              <a:extLst>
                <a:ext uri="{FF2B5EF4-FFF2-40B4-BE49-F238E27FC236}">
                  <a16:creationId xmlns:a16="http://schemas.microsoft.com/office/drawing/2014/main" id="{D255818B-FE9F-358A-D084-E7A6AAC49657}"/>
                </a:ext>
              </a:extLst>
            </p:cNvPr>
            <p:cNvSpPr>
              <a:spLocks noChangeArrowheads="1"/>
            </p:cNvSpPr>
            <p:nvPr/>
          </p:nvSpPr>
          <p:spPr bwMode="auto">
            <a:xfrm>
              <a:off x="1591" y="3502"/>
              <a:ext cx="674"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62" name="Rectangle 218">
              <a:extLst>
                <a:ext uri="{FF2B5EF4-FFF2-40B4-BE49-F238E27FC236}">
                  <a16:creationId xmlns:a16="http://schemas.microsoft.com/office/drawing/2014/main" id="{33A8E426-5B30-BDDB-9F34-C6FE0D532160}"/>
                </a:ext>
              </a:extLst>
            </p:cNvPr>
            <p:cNvSpPr>
              <a:spLocks noChangeArrowheads="1"/>
            </p:cNvSpPr>
            <p:nvPr/>
          </p:nvSpPr>
          <p:spPr bwMode="auto">
            <a:xfrm>
              <a:off x="1628" y="3392"/>
              <a:ext cx="59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63" name="Rectangle 219">
              <a:extLst>
                <a:ext uri="{FF2B5EF4-FFF2-40B4-BE49-F238E27FC236}">
                  <a16:creationId xmlns:a16="http://schemas.microsoft.com/office/drawing/2014/main" id="{E790BAB9-EF39-222F-7D69-B4330BE27A31}"/>
                </a:ext>
              </a:extLst>
            </p:cNvPr>
            <p:cNvSpPr>
              <a:spLocks noChangeArrowheads="1"/>
            </p:cNvSpPr>
            <p:nvPr/>
          </p:nvSpPr>
          <p:spPr bwMode="auto">
            <a:xfrm>
              <a:off x="1643" y="3391"/>
              <a:ext cx="506"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Factor Level</a:t>
              </a:r>
              <a:endParaRPr lang="en-US" altLang="en-US" sz="2100">
                <a:latin typeface="Arial" panose="020B0604020202020204" pitchFamily="34" charset="0"/>
              </a:endParaRPr>
            </a:p>
          </p:txBody>
        </p:sp>
        <p:sp>
          <p:nvSpPr>
            <p:cNvPr id="441564" name="Rectangle 220">
              <a:extLst>
                <a:ext uri="{FF2B5EF4-FFF2-40B4-BE49-F238E27FC236}">
                  <a16:creationId xmlns:a16="http://schemas.microsoft.com/office/drawing/2014/main" id="{217EB48A-21E7-F9BB-6EDD-70AE5B6408DF}"/>
                </a:ext>
              </a:extLst>
            </p:cNvPr>
            <p:cNvSpPr>
              <a:spLocks noChangeArrowheads="1"/>
            </p:cNvSpPr>
            <p:nvPr/>
          </p:nvSpPr>
          <p:spPr bwMode="auto">
            <a:xfrm>
              <a:off x="2209" y="3391"/>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65" name="Rectangle 221">
              <a:extLst>
                <a:ext uri="{FF2B5EF4-FFF2-40B4-BE49-F238E27FC236}">
                  <a16:creationId xmlns:a16="http://schemas.microsoft.com/office/drawing/2014/main" id="{3CA23B88-F6E5-B7E8-D7DE-6CC26B792CD7}"/>
                </a:ext>
              </a:extLst>
            </p:cNvPr>
            <p:cNvSpPr>
              <a:spLocks noChangeArrowheads="1"/>
            </p:cNvSpPr>
            <p:nvPr/>
          </p:nvSpPr>
          <p:spPr bwMode="auto">
            <a:xfrm>
              <a:off x="2428" y="33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441566" name="Rectangle 222">
              <a:extLst>
                <a:ext uri="{FF2B5EF4-FFF2-40B4-BE49-F238E27FC236}">
                  <a16:creationId xmlns:a16="http://schemas.microsoft.com/office/drawing/2014/main" id="{20D4FFDA-4460-7EA7-A11C-52651C054E30}"/>
                </a:ext>
              </a:extLst>
            </p:cNvPr>
            <p:cNvSpPr>
              <a:spLocks noChangeArrowheads="1"/>
            </p:cNvSpPr>
            <p:nvPr/>
          </p:nvSpPr>
          <p:spPr bwMode="auto">
            <a:xfrm>
              <a:off x="2481" y="339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67" name="Rectangle 223">
              <a:extLst>
                <a:ext uri="{FF2B5EF4-FFF2-40B4-BE49-F238E27FC236}">
                  <a16:creationId xmlns:a16="http://schemas.microsoft.com/office/drawing/2014/main" id="{AF30F932-9329-5CED-335A-21C4F5A59E67}"/>
                </a:ext>
              </a:extLst>
            </p:cNvPr>
            <p:cNvSpPr>
              <a:spLocks noChangeArrowheads="1"/>
            </p:cNvSpPr>
            <p:nvPr/>
          </p:nvSpPr>
          <p:spPr bwMode="auto">
            <a:xfrm>
              <a:off x="2800" y="33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441568" name="Rectangle 224">
              <a:extLst>
                <a:ext uri="{FF2B5EF4-FFF2-40B4-BE49-F238E27FC236}">
                  <a16:creationId xmlns:a16="http://schemas.microsoft.com/office/drawing/2014/main" id="{40733E12-DC9A-FF25-41AC-9A7170E5A65E}"/>
                </a:ext>
              </a:extLst>
            </p:cNvPr>
            <p:cNvSpPr>
              <a:spLocks noChangeArrowheads="1"/>
            </p:cNvSpPr>
            <p:nvPr/>
          </p:nvSpPr>
          <p:spPr bwMode="auto">
            <a:xfrm>
              <a:off x="2854" y="339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69" name="Rectangle 225">
              <a:extLst>
                <a:ext uri="{FF2B5EF4-FFF2-40B4-BE49-F238E27FC236}">
                  <a16:creationId xmlns:a16="http://schemas.microsoft.com/office/drawing/2014/main" id="{5AE561C9-8A82-43E4-3777-ED67C1F402CC}"/>
                </a:ext>
              </a:extLst>
            </p:cNvPr>
            <p:cNvSpPr>
              <a:spLocks noChangeArrowheads="1"/>
            </p:cNvSpPr>
            <p:nvPr/>
          </p:nvSpPr>
          <p:spPr bwMode="auto">
            <a:xfrm>
              <a:off x="3174" y="3394"/>
              <a:ext cx="4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441570" name="Rectangle 226">
              <a:extLst>
                <a:ext uri="{FF2B5EF4-FFF2-40B4-BE49-F238E27FC236}">
                  <a16:creationId xmlns:a16="http://schemas.microsoft.com/office/drawing/2014/main" id="{3D6EBBCB-BB9A-FE16-F466-649B4B789F1E}"/>
                </a:ext>
              </a:extLst>
            </p:cNvPr>
            <p:cNvSpPr>
              <a:spLocks noChangeArrowheads="1"/>
            </p:cNvSpPr>
            <p:nvPr/>
          </p:nvSpPr>
          <p:spPr bwMode="auto">
            <a:xfrm>
              <a:off x="3227" y="3394"/>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71" name="Rectangle 227">
              <a:extLst>
                <a:ext uri="{FF2B5EF4-FFF2-40B4-BE49-F238E27FC236}">
                  <a16:creationId xmlns:a16="http://schemas.microsoft.com/office/drawing/2014/main" id="{D503A2F1-EA22-0DF7-A695-442395579650}"/>
                </a:ext>
              </a:extLst>
            </p:cNvPr>
            <p:cNvSpPr>
              <a:spLocks noChangeArrowheads="1"/>
            </p:cNvSpPr>
            <p:nvPr/>
          </p:nvSpPr>
          <p:spPr bwMode="auto">
            <a:xfrm>
              <a:off x="3390" y="3392"/>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2" name="Rectangle 228">
              <a:extLst>
                <a:ext uri="{FF2B5EF4-FFF2-40B4-BE49-F238E27FC236}">
                  <a16:creationId xmlns:a16="http://schemas.microsoft.com/office/drawing/2014/main" id="{0DB05A6E-2F62-B155-E172-EB0F8BFF28FA}"/>
                </a:ext>
              </a:extLst>
            </p:cNvPr>
            <p:cNvSpPr>
              <a:spLocks noChangeArrowheads="1"/>
            </p:cNvSpPr>
            <p:nvPr/>
          </p:nvSpPr>
          <p:spPr bwMode="auto">
            <a:xfrm>
              <a:off x="4134" y="3392"/>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3" name="Rectangle 229">
              <a:extLst>
                <a:ext uri="{FF2B5EF4-FFF2-40B4-BE49-F238E27FC236}">
                  <a16:creationId xmlns:a16="http://schemas.microsoft.com/office/drawing/2014/main" id="{A689373C-645F-7DE8-8163-13C4B848690D}"/>
                </a:ext>
              </a:extLst>
            </p:cNvPr>
            <p:cNvSpPr>
              <a:spLocks noChangeArrowheads="1"/>
            </p:cNvSpPr>
            <p:nvPr/>
          </p:nvSpPr>
          <p:spPr bwMode="auto">
            <a:xfrm>
              <a:off x="3390" y="3502"/>
              <a:ext cx="781"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4" name="Rectangle 230">
              <a:extLst>
                <a:ext uri="{FF2B5EF4-FFF2-40B4-BE49-F238E27FC236}">
                  <a16:creationId xmlns:a16="http://schemas.microsoft.com/office/drawing/2014/main" id="{5DB2F427-B61E-89C4-9AC3-B7490146F963}"/>
                </a:ext>
              </a:extLst>
            </p:cNvPr>
            <p:cNvSpPr>
              <a:spLocks noChangeArrowheads="1"/>
            </p:cNvSpPr>
            <p:nvPr/>
          </p:nvSpPr>
          <p:spPr bwMode="auto">
            <a:xfrm>
              <a:off x="3431" y="3392"/>
              <a:ext cx="70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5" name="Rectangle 231">
              <a:extLst>
                <a:ext uri="{FF2B5EF4-FFF2-40B4-BE49-F238E27FC236}">
                  <a16:creationId xmlns:a16="http://schemas.microsoft.com/office/drawing/2014/main" id="{248F9A25-D9D6-372E-CA31-B0580AF59097}"/>
                </a:ext>
              </a:extLst>
            </p:cNvPr>
            <p:cNvSpPr>
              <a:spLocks noChangeArrowheads="1"/>
            </p:cNvSpPr>
            <p:nvPr/>
          </p:nvSpPr>
          <p:spPr bwMode="auto">
            <a:xfrm>
              <a:off x="3523" y="3391"/>
              <a:ext cx="46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Level Mean</a:t>
              </a:r>
              <a:endParaRPr lang="en-US" altLang="en-US" sz="2100">
                <a:latin typeface="Arial" panose="020B0604020202020204" pitchFamily="34" charset="0"/>
              </a:endParaRPr>
            </a:p>
          </p:txBody>
        </p:sp>
        <p:sp>
          <p:nvSpPr>
            <p:cNvPr id="441576" name="Rectangle 232">
              <a:extLst>
                <a:ext uri="{FF2B5EF4-FFF2-40B4-BE49-F238E27FC236}">
                  <a16:creationId xmlns:a16="http://schemas.microsoft.com/office/drawing/2014/main" id="{0D613DBF-52A5-4B8E-F262-C1C0FEAE807E}"/>
                </a:ext>
              </a:extLst>
            </p:cNvPr>
            <p:cNvSpPr>
              <a:spLocks noChangeArrowheads="1"/>
            </p:cNvSpPr>
            <p:nvPr/>
          </p:nvSpPr>
          <p:spPr bwMode="auto">
            <a:xfrm>
              <a:off x="4040" y="3391"/>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577" name="Rectangle 233">
              <a:extLst>
                <a:ext uri="{FF2B5EF4-FFF2-40B4-BE49-F238E27FC236}">
                  <a16:creationId xmlns:a16="http://schemas.microsoft.com/office/drawing/2014/main" id="{E1D768F0-457D-92A5-35AB-1B9F4BC4DE84}"/>
                </a:ext>
              </a:extLst>
            </p:cNvPr>
            <p:cNvSpPr>
              <a:spLocks noChangeArrowheads="1"/>
            </p:cNvSpPr>
            <p:nvPr/>
          </p:nvSpPr>
          <p:spPr bwMode="auto">
            <a:xfrm>
              <a:off x="1579" y="338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8" name="Rectangle 234">
              <a:extLst>
                <a:ext uri="{FF2B5EF4-FFF2-40B4-BE49-F238E27FC236}">
                  <a16:creationId xmlns:a16="http://schemas.microsoft.com/office/drawing/2014/main" id="{83BD03FD-C4DB-715D-9402-0DFE6FDBE942}"/>
                </a:ext>
              </a:extLst>
            </p:cNvPr>
            <p:cNvSpPr>
              <a:spLocks noChangeArrowheads="1"/>
            </p:cNvSpPr>
            <p:nvPr/>
          </p:nvSpPr>
          <p:spPr bwMode="auto">
            <a:xfrm>
              <a:off x="1591" y="338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79" name="Rectangle 235">
              <a:extLst>
                <a:ext uri="{FF2B5EF4-FFF2-40B4-BE49-F238E27FC236}">
                  <a16:creationId xmlns:a16="http://schemas.microsoft.com/office/drawing/2014/main" id="{6FF8789E-CE08-17DB-C6C1-B13C3C2C3C25}"/>
                </a:ext>
              </a:extLst>
            </p:cNvPr>
            <p:cNvSpPr>
              <a:spLocks noChangeArrowheads="1"/>
            </p:cNvSpPr>
            <p:nvPr/>
          </p:nvSpPr>
          <p:spPr bwMode="auto">
            <a:xfrm>
              <a:off x="1596" y="3386"/>
              <a:ext cx="6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0" name="Rectangle 236">
              <a:extLst>
                <a:ext uri="{FF2B5EF4-FFF2-40B4-BE49-F238E27FC236}">
                  <a16:creationId xmlns:a16="http://schemas.microsoft.com/office/drawing/2014/main" id="{0FEDEB05-14AB-AC93-3565-EA1AF2F681BA}"/>
                </a:ext>
              </a:extLst>
            </p:cNvPr>
            <p:cNvSpPr>
              <a:spLocks noChangeArrowheads="1"/>
            </p:cNvSpPr>
            <p:nvPr/>
          </p:nvSpPr>
          <p:spPr bwMode="auto">
            <a:xfrm>
              <a:off x="2263" y="338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1" name="Rectangle 237">
              <a:extLst>
                <a:ext uri="{FF2B5EF4-FFF2-40B4-BE49-F238E27FC236}">
                  <a16:creationId xmlns:a16="http://schemas.microsoft.com/office/drawing/2014/main" id="{436E12AA-EF4E-5417-247A-864F7F9C091C}"/>
                </a:ext>
              </a:extLst>
            </p:cNvPr>
            <p:cNvSpPr>
              <a:spLocks noChangeArrowheads="1"/>
            </p:cNvSpPr>
            <p:nvPr/>
          </p:nvSpPr>
          <p:spPr bwMode="auto">
            <a:xfrm>
              <a:off x="2268"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2" name="Rectangle 238">
              <a:extLst>
                <a:ext uri="{FF2B5EF4-FFF2-40B4-BE49-F238E27FC236}">
                  <a16:creationId xmlns:a16="http://schemas.microsoft.com/office/drawing/2014/main" id="{29A3C4D4-3F0A-7300-33D9-3C86D0445089}"/>
                </a:ext>
              </a:extLst>
            </p:cNvPr>
            <p:cNvSpPr>
              <a:spLocks noChangeArrowheads="1"/>
            </p:cNvSpPr>
            <p:nvPr/>
          </p:nvSpPr>
          <p:spPr bwMode="auto">
            <a:xfrm>
              <a:off x="2274"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3" name="Rectangle 239">
              <a:extLst>
                <a:ext uri="{FF2B5EF4-FFF2-40B4-BE49-F238E27FC236}">
                  <a16:creationId xmlns:a16="http://schemas.microsoft.com/office/drawing/2014/main" id="{477B63E5-E570-D4DB-A806-EF8BBB9FC3D2}"/>
                </a:ext>
              </a:extLst>
            </p:cNvPr>
            <p:cNvSpPr>
              <a:spLocks noChangeArrowheads="1"/>
            </p:cNvSpPr>
            <p:nvPr/>
          </p:nvSpPr>
          <p:spPr bwMode="auto">
            <a:xfrm>
              <a:off x="2280" y="3386"/>
              <a:ext cx="35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4" name="Rectangle 240">
              <a:extLst>
                <a:ext uri="{FF2B5EF4-FFF2-40B4-BE49-F238E27FC236}">
                  <a16:creationId xmlns:a16="http://schemas.microsoft.com/office/drawing/2014/main" id="{1136FC6F-A0AC-5977-6A51-73740D764EC9}"/>
                </a:ext>
              </a:extLst>
            </p:cNvPr>
            <p:cNvSpPr>
              <a:spLocks noChangeArrowheads="1"/>
            </p:cNvSpPr>
            <p:nvPr/>
          </p:nvSpPr>
          <p:spPr bwMode="auto">
            <a:xfrm>
              <a:off x="2638"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5" name="Rectangle 241">
              <a:extLst>
                <a:ext uri="{FF2B5EF4-FFF2-40B4-BE49-F238E27FC236}">
                  <a16:creationId xmlns:a16="http://schemas.microsoft.com/office/drawing/2014/main" id="{0D09097D-5F99-3D69-5614-5832AF3FF817}"/>
                </a:ext>
              </a:extLst>
            </p:cNvPr>
            <p:cNvSpPr>
              <a:spLocks noChangeArrowheads="1"/>
            </p:cNvSpPr>
            <p:nvPr/>
          </p:nvSpPr>
          <p:spPr bwMode="auto">
            <a:xfrm>
              <a:off x="2644" y="3386"/>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6" name="Rectangle 242">
              <a:extLst>
                <a:ext uri="{FF2B5EF4-FFF2-40B4-BE49-F238E27FC236}">
                  <a16:creationId xmlns:a16="http://schemas.microsoft.com/office/drawing/2014/main" id="{ED678BE2-D568-0074-05FB-074DF52C703E}"/>
                </a:ext>
              </a:extLst>
            </p:cNvPr>
            <p:cNvSpPr>
              <a:spLocks noChangeArrowheads="1"/>
            </p:cNvSpPr>
            <p:nvPr/>
          </p:nvSpPr>
          <p:spPr bwMode="auto">
            <a:xfrm>
              <a:off x="3011"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7" name="Rectangle 243">
              <a:extLst>
                <a:ext uri="{FF2B5EF4-FFF2-40B4-BE49-F238E27FC236}">
                  <a16:creationId xmlns:a16="http://schemas.microsoft.com/office/drawing/2014/main" id="{7F55EDF7-6607-0F88-1444-CD2FA128C6A0}"/>
                </a:ext>
              </a:extLst>
            </p:cNvPr>
            <p:cNvSpPr>
              <a:spLocks noChangeArrowheads="1"/>
            </p:cNvSpPr>
            <p:nvPr/>
          </p:nvSpPr>
          <p:spPr bwMode="auto">
            <a:xfrm>
              <a:off x="3017" y="3386"/>
              <a:ext cx="36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8" name="Rectangle 244">
              <a:extLst>
                <a:ext uri="{FF2B5EF4-FFF2-40B4-BE49-F238E27FC236}">
                  <a16:creationId xmlns:a16="http://schemas.microsoft.com/office/drawing/2014/main" id="{0B7B2CC2-06AE-2C8A-2F12-99B47B12BA28}"/>
                </a:ext>
              </a:extLst>
            </p:cNvPr>
            <p:cNvSpPr>
              <a:spLocks noChangeArrowheads="1"/>
            </p:cNvSpPr>
            <p:nvPr/>
          </p:nvSpPr>
          <p:spPr bwMode="auto">
            <a:xfrm>
              <a:off x="3382"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89" name="Rectangle 245">
              <a:extLst>
                <a:ext uri="{FF2B5EF4-FFF2-40B4-BE49-F238E27FC236}">
                  <a16:creationId xmlns:a16="http://schemas.microsoft.com/office/drawing/2014/main" id="{4C48ADF5-9D0D-7847-508D-F05EACF548CC}"/>
                </a:ext>
              </a:extLst>
            </p:cNvPr>
            <p:cNvSpPr>
              <a:spLocks noChangeArrowheads="1"/>
            </p:cNvSpPr>
            <p:nvPr/>
          </p:nvSpPr>
          <p:spPr bwMode="auto">
            <a:xfrm>
              <a:off x="3388" y="338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0" name="Rectangle 246">
              <a:extLst>
                <a:ext uri="{FF2B5EF4-FFF2-40B4-BE49-F238E27FC236}">
                  <a16:creationId xmlns:a16="http://schemas.microsoft.com/office/drawing/2014/main" id="{DD7C87C8-D3D0-6CD5-01B8-299EB0A97B0D}"/>
                </a:ext>
              </a:extLst>
            </p:cNvPr>
            <p:cNvSpPr>
              <a:spLocks noChangeArrowheads="1"/>
            </p:cNvSpPr>
            <p:nvPr/>
          </p:nvSpPr>
          <p:spPr bwMode="auto">
            <a:xfrm>
              <a:off x="3393"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1" name="Rectangle 247">
              <a:extLst>
                <a:ext uri="{FF2B5EF4-FFF2-40B4-BE49-F238E27FC236}">
                  <a16:creationId xmlns:a16="http://schemas.microsoft.com/office/drawing/2014/main" id="{96FCEE8C-E57F-3BC9-ABF3-66CBDA520814}"/>
                </a:ext>
              </a:extLst>
            </p:cNvPr>
            <p:cNvSpPr>
              <a:spLocks noChangeArrowheads="1"/>
            </p:cNvSpPr>
            <p:nvPr/>
          </p:nvSpPr>
          <p:spPr bwMode="auto">
            <a:xfrm>
              <a:off x="3399" y="3386"/>
              <a:ext cx="7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2" name="Rectangle 248">
              <a:extLst>
                <a:ext uri="{FF2B5EF4-FFF2-40B4-BE49-F238E27FC236}">
                  <a16:creationId xmlns:a16="http://schemas.microsoft.com/office/drawing/2014/main" id="{0BD89064-D843-EE85-48A2-18283993E1B0}"/>
                </a:ext>
              </a:extLst>
            </p:cNvPr>
            <p:cNvSpPr>
              <a:spLocks noChangeArrowheads="1"/>
            </p:cNvSpPr>
            <p:nvPr/>
          </p:nvSpPr>
          <p:spPr bwMode="auto">
            <a:xfrm>
              <a:off x="4171" y="338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3" name="Rectangle 249">
              <a:extLst>
                <a:ext uri="{FF2B5EF4-FFF2-40B4-BE49-F238E27FC236}">
                  <a16:creationId xmlns:a16="http://schemas.microsoft.com/office/drawing/2014/main" id="{9E4B3C73-D19D-E222-98A7-D2BA94A821A3}"/>
                </a:ext>
              </a:extLst>
            </p:cNvPr>
            <p:cNvSpPr>
              <a:spLocks noChangeArrowheads="1"/>
            </p:cNvSpPr>
            <p:nvPr/>
          </p:nvSpPr>
          <p:spPr bwMode="auto">
            <a:xfrm>
              <a:off x="4177" y="338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4" name="Rectangle 250">
              <a:extLst>
                <a:ext uri="{FF2B5EF4-FFF2-40B4-BE49-F238E27FC236}">
                  <a16:creationId xmlns:a16="http://schemas.microsoft.com/office/drawing/2014/main" id="{42993AA4-9274-1DB0-6977-936810A89228}"/>
                </a:ext>
              </a:extLst>
            </p:cNvPr>
            <p:cNvSpPr>
              <a:spLocks noChangeArrowheads="1"/>
            </p:cNvSpPr>
            <p:nvPr/>
          </p:nvSpPr>
          <p:spPr bwMode="auto">
            <a:xfrm>
              <a:off x="1579" y="3392"/>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5" name="Rectangle 251">
              <a:extLst>
                <a:ext uri="{FF2B5EF4-FFF2-40B4-BE49-F238E27FC236}">
                  <a16:creationId xmlns:a16="http://schemas.microsoft.com/office/drawing/2014/main" id="{C89188C8-9B45-D3C7-B9CF-6D3870248A37}"/>
                </a:ext>
              </a:extLst>
            </p:cNvPr>
            <p:cNvSpPr>
              <a:spLocks noChangeArrowheads="1"/>
            </p:cNvSpPr>
            <p:nvPr/>
          </p:nvSpPr>
          <p:spPr bwMode="auto">
            <a:xfrm>
              <a:off x="2265" y="3392"/>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6" name="Rectangle 252">
              <a:extLst>
                <a:ext uri="{FF2B5EF4-FFF2-40B4-BE49-F238E27FC236}">
                  <a16:creationId xmlns:a16="http://schemas.microsoft.com/office/drawing/2014/main" id="{E4EEDD9B-3F1E-07F8-E270-CDC933374BA5}"/>
                </a:ext>
              </a:extLst>
            </p:cNvPr>
            <p:cNvSpPr>
              <a:spLocks noChangeArrowheads="1"/>
            </p:cNvSpPr>
            <p:nvPr/>
          </p:nvSpPr>
          <p:spPr bwMode="auto">
            <a:xfrm>
              <a:off x="2638" y="3392"/>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7" name="Rectangle 253">
              <a:extLst>
                <a:ext uri="{FF2B5EF4-FFF2-40B4-BE49-F238E27FC236}">
                  <a16:creationId xmlns:a16="http://schemas.microsoft.com/office/drawing/2014/main" id="{BD474D53-A536-B52A-1B4B-978AE2193582}"/>
                </a:ext>
              </a:extLst>
            </p:cNvPr>
            <p:cNvSpPr>
              <a:spLocks noChangeArrowheads="1"/>
            </p:cNvSpPr>
            <p:nvPr/>
          </p:nvSpPr>
          <p:spPr bwMode="auto">
            <a:xfrm>
              <a:off x="3011" y="3392"/>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8" name="Rectangle 254">
              <a:extLst>
                <a:ext uri="{FF2B5EF4-FFF2-40B4-BE49-F238E27FC236}">
                  <a16:creationId xmlns:a16="http://schemas.microsoft.com/office/drawing/2014/main" id="{B0AA01EE-9044-F448-25E2-A22375371652}"/>
                </a:ext>
              </a:extLst>
            </p:cNvPr>
            <p:cNvSpPr>
              <a:spLocks noChangeArrowheads="1"/>
            </p:cNvSpPr>
            <p:nvPr/>
          </p:nvSpPr>
          <p:spPr bwMode="auto">
            <a:xfrm>
              <a:off x="3385" y="3392"/>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599" name="Rectangle 255">
              <a:extLst>
                <a:ext uri="{FF2B5EF4-FFF2-40B4-BE49-F238E27FC236}">
                  <a16:creationId xmlns:a16="http://schemas.microsoft.com/office/drawing/2014/main" id="{0DCE330D-E739-C4F6-2093-42ACB945D119}"/>
                </a:ext>
              </a:extLst>
            </p:cNvPr>
            <p:cNvSpPr>
              <a:spLocks noChangeArrowheads="1"/>
            </p:cNvSpPr>
            <p:nvPr/>
          </p:nvSpPr>
          <p:spPr bwMode="auto">
            <a:xfrm>
              <a:off x="4171" y="3392"/>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00" name="Rectangle 256">
              <a:extLst>
                <a:ext uri="{FF2B5EF4-FFF2-40B4-BE49-F238E27FC236}">
                  <a16:creationId xmlns:a16="http://schemas.microsoft.com/office/drawing/2014/main" id="{EAA456F6-65D9-C3E3-0E31-7B82FE9E28D0}"/>
                </a:ext>
              </a:extLst>
            </p:cNvPr>
            <p:cNvSpPr>
              <a:spLocks noChangeArrowheads="1"/>
            </p:cNvSpPr>
            <p:nvPr/>
          </p:nvSpPr>
          <p:spPr bwMode="auto">
            <a:xfrm>
              <a:off x="1877" y="3511"/>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441601" name="Rectangle 257">
              <a:extLst>
                <a:ext uri="{FF2B5EF4-FFF2-40B4-BE49-F238E27FC236}">
                  <a16:creationId xmlns:a16="http://schemas.microsoft.com/office/drawing/2014/main" id="{9B2799C2-94F1-412A-3FEB-9BBB98C4C591}"/>
                </a:ext>
              </a:extLst>
            </p:cNvPr>
            <p:cNvSpPr>
              <a:spLocks noChangeArrowheads="1"/>
            </p:cNvSpPr>
            <p:nvPr/>
          </p:nvSpPr>
          <p:spPr bwMode="auto">
            <a:xfrm>
              <a:off x="1941" y="3552"/>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441602" name="Rectangle 258">
              <a:extLst>
                <a:ext uri="{FF2B5EF4-FFF2-40B4-BE49-F238E27FC236}">
                  <a16:creationId xmlns:a16="http://schemas.microsoft.com/office/drawing/2014/main" id="{99111EF3-AF07-03A6-0F7C-ADC94AA7E65C}"/>
                </a:ext>
              </a:extLst>
            </p:cNvPr>
            <p:cNvSpPr>
              <a:spLocks noChangeArrowheads="1"/>
            </p:cNvSpPr>
            <p:nvPr/>
          </p:nvSpPr>
          <p:spPr bwMode="auto">
            <a:xfrm>
              <a:off x="1976" y="3511"/>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03" name="Rectangle 259">
              <a:extLst>
                <a:ext uri="{FF2B5EF4-FFF2-40B4-BE49-F238E27FC236}">
                  <a16:creationId xmlns:a16="http://schemas.microsoft.com/office/drawing/2014/main" id="{3C76D854-E5C4-C14C-9BA1-4C76AF6F9C74}"/>
                </a:ext>
              </a:extLst>
            </p:cNvPr>
            <p:cNvSpPr>
              <a:spLocks noChangeArrowheads="1"/>
            </p:cNvSpPr>
            <p:nvPr/>
          </p:nvSpPr>
          <p:spPr bwMode="auto">
            <a:xfrm>
              <a:off x="2387" y="3511"/>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04" name="Rectangle 260">
              <a:extLst>
                <a:ext uri="{FF2B5EF4-FFF2-40B4-BE49-F238E27FC236}">
                  <a16:creationId xmlns:a16="http://schemas.microsoft.com/office/drawing/2014/main" id="{530912A7-6657-4D57-8804-2271BA06CF2F}"/>
                </a:ext>
              </a:extLst>
            </p:cNvPr>
            <p:cNvSpPr>
              <a:spLocks noChangeArrowheads="1"/>
            </p:cNvSpPr>
            <p:nvPr/>
          </p:nvSpPr>
          <p:spPr bwMode="auto">
            <a:xfrm>
              <a:off x="2451" y="3552"/>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11</a:t>
              </a:r>
              <a:endParaRPr lang="en-US" altLang="en-US" sz="2100">
                <a:latin typeface="Arial" panose="020B0604020202020204" pitchFamily="34" charset="0"/>
              </a:endParaRPr>
            </a:p>
          </p:txBody>
        </p:sp>
        <p:sp>
          <p:nvSpPr>
            <p:cNvPr id="441605" name="Rectangle 261">
              <a:extLst>
                <a:ext uri="{FF2B5EF4-FFF2-40B4-BE49-F238E27FC236}">
                  <a16:creationId xmlns:a16="http://schemas.microsoft.com/office/drawing/2014/main" id="{D2D6B6F3-8A6E-6325-DCDA-4690FE2FC692}"/>
                </a:ext>
              </a:extLst>
            </p:cNvPr>
            <p:cNvSpPr>
              <a:spLocks noChangeArrowheads="1"/>
            </p:cNvSpPr>
            <p:nvPr/>
          </p:nvSpPr>
          <p:spPr bwMode="auto">
            <a:xfrm>
              <a:off x="2522" y="3511"/>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06" name="Rectangle 262">
              <a:extLst>
                <a:ext uri="{FF2B5EF4-FFF2-40B4-BE49-F238E27FC236}">
                  <a16:creationId xmlns:a16="http://schemas.microsoft.com/office/drawing/2014/main" id="{56AB394A-FBF2-9307-D323-0AAC2E9A9EBB}"/>
                </a:ext>
              </a:extLst>
            </p:cNvPr>
            <p:cNvSpPr>
              <a:spLocks noChangeArrowheads="1"/>
            </p:cNvSpPr>
            <p:nvPr/>
          </p:nvSpPr>
          <p:spPr bwMode="auto">
            <a:xfrm>
              <a:off x="2760" y="3511"/>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07" name="Rectangle 263">
              <a:extLst>
                <a:ext uri="{FF2B5EF4-FFF2-40B4-BE49-F238E27FC236}">
                  <a16:creationId xmlns:a16="http://schemas.microsoft.com/office/drawing/2014/main" id="{9A8E5E9F-DEFD-3FED-F5AD-8C74BB45975B}"/>
                </a:ext>
              </a:extLst>
            </p:cNvPr>
            <p:cNvSpPr>
              <a:spLocks noChangeArrowheads="1"/>
            </p:cNvSpPr>
            <p:nvPr/>
          </p:nvSpPr>
          <p:spPr bwMode="auto">
            <a:xfrm>
              <a:off x="2823" y="3552"/>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12</a:t>
              </a:r>
              <a:endParaRPr lang="en-US" altLang="en-US" sz="2100">
                <a:latin typeface="Arial" panose="020B0604020202020204" pitchFamily="34" charset="0"/>
              </a:endParaRPr>
            </a:p>
          </p:txBody>
        </p:sp>
        <p:sp>
          <p:nvSpPr>
            <p:cNvPr id="441608" name="Rectangle 264">
              <a:extLst>
                <a:ext uri="{FF2B5EF4-FFF2-40B4-BE49-F238E27FC236}">
                  <a16:creationId xmlns:a16="http://schemas.microsoft.com/office/drawing/2014/main" id="{664AF103-95B7-C383-F535-5DA2E5399033}"/>
                </a:ext>
              </a:extLst>
            </p:cNvPr>
            <p:cNvSpPr>
              <a:spLocks noChangeArrowheads="1"/>
            </p:cNvSpPr>
            <p:nvPr/>
          </p:nvSpPr>
          <p:spPr bwMode="auto">
            <a:xfrm>
              <a:off x="2894" y="3511"/>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09" name="Rectangle 265">
              <a:extLst>
                <a:ext uri="{FF2B5EF4-FFF2-40B4-BE49-F238E27FC236}">
                  <a16:creationId xmlns:a16="http://schemas.microsoft.com/office/drawing/2014/main" id="{94BB7AB7-6DA6-F2AA-FA14-5DEC8B89F913}"/>
                </a:ext>
              </a:extLst>
            </p:cNvPr>
            <p:cNvSpPr>
              <a:spLocks noChangeArrowheads="1"/>
            </p:cNvSpPr>
            <p:nvPr/>
          </p:nvSpPr>
          <p:spPr bwMode="auto">
            <a:xfrm>
              <a:off x="3133" y="3511"/>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10" name="Rectangle 266">
              <a:extLst>
                <a:ext uri="{FF2B5EF4-FFF2-40B4-BE49-F238E27FC236}">
                  <a16:creationId xmlns:a16="http://schemas.microsoft.com/office/drawing/2014/main" id="{B954B609-DAD3-E743-2A3D-D145BE7586E6}"/>
                </a:ext>
              </a:extLst>
            </p:cNvPr>
            <p:cNvSpPr>
              <a:spLocks noChangeArrowheads="1"/>
            </p:cNvSpPr>
            <p:nvPr/>
          </p:nvSpPr>
          <p:spPr bwMode="auto">
            <a:xfrm>
              <a:off x="3197" y="3552"/>
              <a:ext cx="66"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13</a:t>
              </a:r>
              <a:endParaRPr lang="en-US" altLang="en-US" sz="2100">
                <a:latin typeface="Arial" panose="020B0604020202020204" pitchFamily="34" charset="0"/>
              </a:endParaRPr>
            </a:p>
          </p:txBody>
        </p:sp>
        <p:sp>
          <p:nvSpPr>
            <p:cNvPr id="441611" name="Rectangle 267">
              <a:extLst>
                <a:ext uri="{FF2B5EF4-FFF2-40B4-BE49-F238E27FC236}">
                  <a16:creationId xmlns:a16="http://schemas.microsoft.com/office/drawing/2014/main" id="{7F5C0AD4-228B-D734-1D47-AE0E797F03AB}"/>
                </a:ext>
              </a:extLst>
            </p:cNvPr>
            <p:cNvSpPr>
              <a:spLocks noChangeArrowheads="1"/>
            </p:cNvSpPr>
            <p:nvPr/>
          </p:nvSpPr>
          <p:spPr bwMode="auto">
            <a:xfrm>
              <a:off x="3268" y="3511"/>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12" name="Rectangle 268">
              <a:extLst>
                <a:ext uri="{FF2B5EF4-FFF2-40B4-BE49-F238E27FC236}">
                  <a16:creationId xmlns:a16="http://schemas.microsoft.com/office/drawing/2014/main" id="{A097E19E-F69A-D012-DCBC-4449E55B6D2D}"/>
                </a:ext>
              </a:extLst>
            </p:cNvPr>
            <p:cNvSpPr>
              <a:spLocks noChangeArrowheads="1"/>
            </p:cNvSpPr>
            <p:nvPr/>
          </p:nvSpPr>
          <p:spPr bwMode="auto">
            <a:xfrm>
              <a:off x="3737" y="3508"/>
              <a:ext cx="4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m</a:t>
              </a:r>
              <a:endParaRPr lang="en-US" altLang="en-US" sz="2100">
                <a:latin typeface="Arial" panose="020B0604020202020204" pitchFamily="34" charset="0"/>
              </a:endParaRPr>
            </a:p>
          </p:txBody>
        </p:sp>
        <p:sp>
          <p:nvSpPr>
            <p:cNvPr id="441613" name="Rectangle 269">
              <a:extLst>
                <a:ext uri="{FF2B5EF4-FFF2-40B4-BE49-F238E27FC236}">
                  <a16:creationId xmlns:a16="http://schemas.microsoft.com/office/drawing/2014/main" id="{F9568819-5637-53C0-F49B-20C1C5AC66C8}"/>
                </a:ext>
              </a:extLst>
            </p:cNvPr>
            <p:cNvSpPr>
              <a:spLocks noChangeArrowheads="1"/>
            </p:cNvSpPr>
            <p:nvPr/>
          </p:nvSpPr>
          <p:spPr bwMode="auto">
            <a:xfrm>
              <a:off x="3792" y="3559"/>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a:t>
              </a:r>
              <a:endParaRPr lang="en-US" altLang="en-US" sz="2100">
                <a:latin typeface="Arial" panose="020B0604020202020204" pitchFamily="34" charset="0"/>
              </a:endParaRPr>
            </a:p>
          </p:txBody>
        </p:sp>
        <p:sp>
          <p:nvSpPr>
            <p:cNvPr id="441614" name="Rectangle 270">
              <a:extLst>
                <a:ext uri="{FF2B5EF4-FFF2-40B4-BE49-F238E27FC236}">
                  <a16:creationId xmlns:a16="http://schemas.microsoft.com/office/drawing/2014/main" id="{1A1AE323-0FC5-1163-4633-6BC54E2D666A}"/>
                </a:ext>
              </a:extLst>
            </p:cNvPr>
            <p:cNvSpPr>
              <a:spLocks noChangeArrowheads="1"/>
            </p:cNvSpPr>
            <p:nvPr/>
          </p:nvSpPr>
          <p:spPr bwMode="auto">
            <a:xfrm>
              <a:off x="3827" y="3519"/>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15" name="Rectangle 271">
              <a:extLst>
                <a:ext uri="{FF2B5EF4-FFF2-40B4-BE49-F238E27FC236}">
                  <a16:creationId xmlns:a16="http://schemas.microsoft.com/office/drawing/2014/main" id="{4368604B-9E2F-8A24-012D-3055CCEC7499}"/>
                </a:ext>
              </a:extLst>
            </p:cNvPr>
            <p:cNvSpPr>
              <a:spLocks noChangeArrowheads="1"/>
            </p:cNvSpPr>
            <p:nvPr/>
          </p:nvSpPr>
          <p:spPr bwMode="auto">
            <a:xfrm>
              <a:off x="1579" y="350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16" name="Rectangle 272">
              <a:extLst>
                <a:ext uri="{FF2B5EF4-FFF2-40B4-BE49-F238E27FC236}">
                  <a16:creationId xmlns:a16="http://schemas.microsoft.com/office/drawing/2014/main" id="{C639487F-1D4F-E794-3443-896EF4D03331}"/>
                </a:ext>
              </a:extLst>
            </p:cNvPr>
            <p:cNvSpPr>
              <a:spLocks noChangeArrowheads="1"/>
            </p:cNvSpPr>
            <p:nvPr/>
          </p:nvSpPr>
          <p:spPr bwMode="auto">
            <a:xfrm>
              <a:off x="1591" y="3503"/>
              <a:ext cx="67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17" name="Rectangle 273">
              <a:extLst>
                <a:ext uri="{FF2B5EF4-FFF2-40B4-BE49-F238E27FC236}">
                  <a16:creationId xmlns:a16="http://schemas.microsoft.com/office/drawing/2014/main" id="{9B20C262-49F1-A095-6F21-4F6C9C8A5918}"/>
                </a:ext>
              </a:extLst>
            </p:cNvPr>
            <p:cNvSpPr>
              <a:spLocks noChangeArrowheads="1"/>
            </p:cNvSpPr>
            <p:nvPr/>
          </p:nvSpPr>
          <p:spPr bwMode="auto">
            <a:xfrm>
              <a:off x="2265" y="350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18" name="Rectangle 274">
              <a:extLst>
                <a:ext uri="{FF2B5EF4-FFF2-40B4-BE49-F238E27FC236}">
                  <a16:creationId xmlns:a16="http://schemas.microsoft.com/office/drawing/2014/main" id="{AFE9430D-43B6-A672-E21E-C0A61139DCC7}"/>
                </a:ext>
              </a:extLst>
            </p:cNvPr>
            <p:cNvSpPr>
              <a:spLocks noChangeArrowheads="1"/>
            </p:cNvSpPr>
            <p:nvPr/>
          </p:nvSpPr>
          <p:spPr bwMode="auto">
            <a:xfrm>
              <a:off x="2271" y="3503"/>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19" name="Rectangle 275">
              <a:extLst>
                <a:ext uri="{FF2B5EF4-FFF2-40B4-BE49-F238E27FC236}">
                  <a16:creationId xmlns:a16="http://schemas.microsoft.com/office/drawing/2014/main" id="{A268D023-D337-0264-5C3C-F9D95649AEC1}"/>
                </a:ext>
              </a:extLst>
            </p:cNvPr>
            <p:cNvSpPr>
              <a:spLocks noChangeArrowheads="1"/>
            </p:cNvSpPr>
            <p:nvPr/>
          </p:nvSpPr>
          <p:spPr bwMode="auto">
            <a:xfrm>
              <a:off x="2638" y="350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0" name="Rectangle 276">
              <a:extLst>
                <a:ext uri="{FF2B5EF4-FFF2-40B4-BE49-F238E27FC236}">
                  <a16:creationId xmlns:a16="http://schemas.microsoft.com/office/drawing/2014/main" id="{B7CCE4B7-8EFD-F052-DC87-7F1FD1CA02EF}"/>
                </a:ext>
              </a:extLst>
            </p:cNvPr>
            <p:cNvSpPr>
              <a:spLocks noChangeArrowheads="1"/>
            </p:cNvSpPr>
            <p:nvPr/>
          </p:nvSpPr>
          <p:spPr bwMode="auto">
            <a:xfrm>
              <a:off x="2644" y="3503"/>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1" name="Rectangle 277">
              <a:extLst>
                <a:ext uri="{FF2B5EF4-FFF2-40B4-BE49-F238E27FC236}">
                  <a16:creationId xmlns:a16="http://schemas.microsoft.com/office/drawing/2014/main" id="{84CAA44A-8940-8C63-73AC-820B1FCE68B1}"/>
                </a:ext>
              </a:extLst>
            </p:cNvPr>
            <p:cNvSpPr>
              <a:spLocks noChangeArrowheads="1"/>
            </p:cNvSpPr>
            <p:nvPr/>
          </p:nvSpPr>
          <p:spPr bwMode="auto">
            <a:xfrm>
              <a:off x="3011" y="350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2" name="Rectangle 278">
              <a:extLst>
                <a:ext uri="{FF2B5EF4-FFF2-40B4-BE49-F238E27FC236}">
                  <a16:creationId xmlns:a16="http://schemas.microsoft.com/office/drawing/2014/main" id="{A6AFB800-9274-17CC-5359-5EA888F0F7CF}"/>
                </a:ext>
              </a:extLst>
            </p:cNvPr>
            <p:cNvSpPr>
              <a:spLocks noChangeArrowheads="1"/>
            </p:cNvSpPr>
            <p:nvPr/>
          </p:nvSpPr>
          <p:spPr bwMode="auto">
            <a:xfrm>
              <a:off x="3017" y="3503"/>
              <a:ext cx="3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3" name="Rectangle 279">
              <a:extLst>
                <a:ext uri="{FF2B5EF4-FFF2-40B4-BE49-F238E27FC236}">
                  <a16:creationId xmlns:a16="http://schemas.microsoft.com/office/drawing/2014/main" id="{C0BC2A54-FC70-4A5F-51F7-CFF3E8E388D1}"/>
                </a:ext>
              </a:extLst>
            </p:cNvPr>
            <p:cNvSpPr>
              <a:spLocks noChangeArrowheads="1"/>
            </p:cNvSpPr>
            <p:nvPr/>
          </p:nvSpPr>
          <p:spPr bwMode="auto">
            <a:xfrm>
              <a:off x="3385" y="350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4" name="Rectangle 280">
              <a:extLst>
                <a:ext uri="{FF2B5EF4-FFF2-40B4-BE49-F238E27FC236}">
                  <a16:creationId xmlns:a16="http://schemas.microsoft.com/office/drawing/2014/main" id="{A7EDB169-BC53-4BA1-4DEC-502BA046016B}"/>
                </a:ext>
              </a:extLst>
            </p:cNvPr>
            <p:cNvSpPr>
              <a:spLocks noChangeArrowheads="1"/>
            </p:cNvSpPr>
            <p:nvPr/>
          </p:nvSpPr>
          <p:spPr bwMode="auto">
            <a:xfrm>
              <a:off x="3390" y="3503"/>
              <a:ext cx="78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5" name="Rectangle 281">
              <a:extLst>
                <a:ext uri="{FF2B5EF4-FFF2-40B4-BE49-F238E27FC236}">
                  <a16:creationId xmlns:a16="http://schemas.microsoft.com/office/drawing/2014/main" id="{F221A4C1-5DBC-B303-1E4B-F218F6907278}"/>
                </a:ext>
              </a:extLst>
            </p:cNvPr>
            <p:cNvSpPr>
              <a:spLocks noChangeArrowheads="1"/>
            </p:cNvSpPr>
            <p:nvPr/>
          </p:nvSpPr>
          <p:spPr bwMode="auto">
            <a:xfrm>
              <a:off x="4171" y="350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6" name="Rectangle 282">
              <a:extLst>
                <a:ext uri="{FF2B5EF4-FFF2-40B4-BE49-F238E27FC236}">
                  <a16:creationId xmlns:a16="http://schemas.microsoft.com/office/drawing/2014/main" id="{DDA497B5-A9AB-E4B2-CD41-48B2736F19A3}"/>
                </a:ext>
              </a:extLst>
            </p:cNvPr>
            <p:cNvSpPr>
              <a:spLocks noChangeArrowheads="1"/>
            </p:cNvSpPr>
            <p:nvPr/>
          </p:nvSpPr>
          <p:spPr bwMode="auto">
            <a:xfrm>
              <a:off x="1579" y="3509"/>
              <a:ext cx="12"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7" name="Rectangle 283">
              <a:extLst>
                <a:ext uri="{FF2B5EF4-FFF2-40B4-BE49-F238E27FC236}">
                  <a16:creationId xmlns:a16="http://schemas.microsoft.com/office/drawing/2014/main" id="{360DAB77-BD25-1713-756D-1AEF2476B1B1}"/>
                </a:ext>
              </a:extLst>
            </p:cNvPr>
            <p:cNvSpPr>
              <a:spLocks noChangeArrowheads="1"/>
            </p:cNvSpPr>
            <p:nvPr/>
          </p:nvSpPr>
          <p:spPr bwMode="auto">
            <a:xfrm>
              <a:off x="2265" y="3509"/>
              <a:ext cx="6"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8" name="Rectangle 284">
              <a:extLst>
                <a:ext uri="{FF2B5EF4-FFF2-40B4-BE49-F238E27FC236}">
                  <a16:creationId xmlns:a16="http://schemas.microsoft.com/office/drawing/2014/main" id="{CD8EBF47-7DA9-4A18-1606-811567E43B92}"/>
                </a:ext>
              </a:extLst>
            </p:cNvPr>
            <p:cNvSpPr>
              <a:spLocks noChangeArrowheads="1"/>
            </p:cNvSpPr>
            <p:nvPr/>
          </p:nvSpPr>
          <p:spPr bwMode="auto">
            <a:xfrm>
              <a:off x="2638" y="3509"/>
              <a:ext cx="6"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29" name="Rectangle 285">
              <a:extLst>
                <a:ext uri="{FF2B5EF4-FFF2-40B4-BE49-F238E27FC236}">
                  <a16:creationId xmlns:a16="http://schemas.microsoft.com/office/drawing/2014/main" id="{74E1B972-5AF6-CC54-AB28-61DC98604F25}"/>
                </a:ext>
              </a:extLst>
            </p:cNvPr>
            <p:cNvSpPr>
              <a:spLocks noChangeArrowheads="1"/>
            </p:cNvSpPr>
            <p:nvPr/>
          </p:nvSpPr>
          <p:spPr bwMode="auto">
            <a:xfrm>
              <a:off x="3011" y="3509"/>
              <a:ext cx="6"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30" name="Rectangle 286">
              <a:extLst>
                <a:ext uri="{FF2B5EF4-FFF2-40B4-BE49-F238E27FC236}">
                  <a16:creationId xmlns:a16="http://schemas.microsoft.com/office/drawing/2014/main" id="{622A30E5-F41A-2FEA-5071-0729EA763E1F}"/>
                </a:ext>
              </a:extLst>
            </p:cNvPr>
            <p:cNvSpPr>
              <a:spLocks noChangeArrowheads="1"/>
            </p:cNvSpPr>
            <p:nvPr/>
          </p:nvSpPr>
          <p:spPr bwMode="auto">
            <a:xfrm>
              <a:off x="3385" y="3509"/>
              <a:ext cx="5"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31" name="Rectangle 287">
              <a:extLst>
                <a:ext uri="{FF2B5EF4-FFF2-40B4-BE49-F238E27FC236}">
                  <a16:creationId xmlns:a16="http://schemas.microsoft.com/office/drawing/2014/main" id="{2A72E317-890A-DCB2-6C23-E96DFDDC0B08}"/>
                </a:ext>
              </a:extLst>
            </p:cNvPr>
            <p:cNvSpPr>
              <a:spLocks noChangeArrowheads="1"/>
            </p:cNvSpPr>
            <p:nvPr/>
          </p:nvSpPr>
          <p:spPr bwMode="auto">
            <a:xfrm>
              <a:off x="4171" y="3509"/>
              <a:ext cx="11" cy="1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32" name="Rectangle 288">
              <a:extLst>
                <a:ext uri="{FF2B5EF4-FFF2-40B4-BE49-F238E27FC236}">
                  <a16:creationId xmlns:a16="http://schemas.microsoft.com/office/drawing/2014/main" id="{42CC621A-8256-A135-B2B6-5C8CF0826DDC}"/>
                </a:ext>
              </a:extLst>
            </p:cNvPr>
            <p:cNvSpPr>
              <a:spLocks noChangeArrowheads="1"/>
            </p:cNvSpPr>
            <p:nvPr/>
          </p:nvSpPr>
          <p:spPr bwMode="auto">
            <a:xfrm>
              <a:off x="1877" y="3634"/>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441633" name="Rectangle 289">
              <a:extLst>
                <a:ext uri="{FF2B5EF4-FFF2-40B4-BE49-F238E27FC236}">
                  <a16:creationId xmlns:a16="http://schemas.microsoft.com/office/drawing/2014/main" id="{DFB30191-3949-5EA2-E813-6D78A2B38724}"/>
                </a:ext>
              </a:extLst>
            </p:cNvPr>
            <p:cNvSpPr>
              <a:spLocks noChangeArrowheads="1"/>
            </p:cNvSpPr>
            <p:nvPr/>
          </p:nvSpPr>
          <p:spPr bwMode="auto">
            <a:xfrm>
              <a:off x="1941" y="3675"/>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441634" name="Rectangle 290">
              <a:extLst>
                <a:ext uri="{FF2B5EF4-FFF2-40B4-BE49-F238E27FC236}">
                  <a16:creationId xmlns:a16="http://schemas.microsoft.com/office/drawing/2014/main" id="{CCDA9B17-7905-61E1-47A2-917B580BA0D9}"/>
                </a:ext>
              </a:extLst>
            </p:cNvPr>
            <p:cNvSpPr>
              <a:spLocks noChangeArrowheads="1"/>
            </p:cNvSpPr>
            <p:nvPr/>
          </p:nvSpPr>
          <p:spPr bwMode="auto">
            <a:xfrm>
              <a:off x="1976" y="3634"/>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35" name="Rectangle 291">
              <a:extLst>
                <a:ext uri="{FF2B5EF4-FFF2-40B4-BE49-F238E27FC236}">
                  <a16:creationId xmlns:a16="http://schemas.microsoft.com/office/drawing/2014/main" id="{6B672352-A3FD-164B-1F76-F386583B7A01}"/>
                </a:ext>
              </a:extLst>
            </p:cNvPr>
            <p:cNvSpPr>
              <a:spLocks noChangeArrowheads="1"/>
            </p:cNvSpPr>
            <p:nvPr/>
          </p:nvSpPr>
          <p:spPr bwMode="auto">
            <a:xfrm>
              <a:off x="2387" y="3634"/>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36" name="Rectangle 292">
              <a:extLst>
                <a:ext uri="{FF2B5EF4-FFF2-40B4-BE49-F238E27FC236}">
                  <a16:creationId xmlns:a16="http://schemas.microsoft.com/office/drawing/2014/main" id="{089E9FBB-5584-C734-82FE-7C90B949B509}"/>
                </a:ext>
              </a:extLst>
            </p:cNvPr>
            <p:cNvSpPr>
              <a:spLocks noChangeArrowheads="1"/>
            </p:cNvSpPr>
            <p:nvPr/>
          </p:nvSpPr>
          <p:spPr bwMode="auto">
            <a:xfrm>
              <a:off x="2451" y="3675"/>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21</a:t>
              </a:r>
              <a:endParaRPr lang="en-US" altLang="en-US" sz="2100">
                <a:latin typeface="Arial" panose="020B0604020202020204" pitchFamily="34" charset="0"/>
              </a:endParaRPr>
            </a:p>
          </p:txBody>
        </p:sp>
        <p:sp>
          <p:nvSpPr>
            <p:cNvPr id="441637" name="Rectangle 293">
              <a:extLst>
                <a:ext uri="{FF2B5EF4-FFF2-40B4-BE49-F238E27FC236}">
                  <a16:creationId xmlns:a16="http://schemas.microsoft.com/office/drawing/2014/main" id="{3D765AB5-844B-4985-B8F0-557611D1A9C7}"/>
                </a:ext>
              </a:extLst>
            </p:cNvPr>
            <p:cNvSpPr>
              <a:spLocks noChangeArrowheads="1"/>
            </p:cNvSpPr>
            <p:nvPr/>
          </p:nvSpPr>
          <p:spPr bwMode="auto">
            <a:xfrm>
              <a:off x="2522" y="3634"/>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38" name="Rectangle 294">
              <a:extLst>
                <a:ext uri="{FF2B5EF4-FFF2-40B4-BE49-F238E27FC236}">
                  <a16:creationId xmlns:a16="http://schemas.microsoft.com/office/drawing/2014/main" id="{495D9B13-FF2C-D2AB-52E4-1DE126B67AB7}"/>
                </a:ext>
              </a:extLst>
            </p:cNvPr>
            <p:cNvSpPr>
              <a:spLocks noChangeArrowheads="1"/>
            </p:cNvSpPr>
            <p:nvPr/>
          </p:nvSpPr>
          <p:spPr bwMode="auto">
            <a:xfrm>
              <a:off x="2760" y="3634"/>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39" name="Rectangle 295">
              <a:extLst>
                <a:ext uri="{FF2B5EF4-FFF2-40B4-BE49-F238E27FC236}">
                  <a16:creationId xmlns:a16="http://schemas.microsoft.com/office/drawing/2014/main" id="{E85EF7E9-E502-1324-2635-5B7C75FFBCB4}"/>
                </a:ext>
              </a:extLst>
            </p:cNvPr>
            <p:cNvSpPr>
              <a:spLocks noChangeArrowheads="1"/>
            </p:cNvSpPr>
            <p:nvPr/>
          </p:nvSpPr>
          <p:spPr bwMode="auto">
            <a:xfrm>
              <a:off x="2823" y="3675"/>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22</a:t>
              </a:r>
              <a:endParaRPr lang="en-US" altLang="en-US" sz="2100">
                <a:latin typeface="Arial" panose="020B0604020202020204" pitchFamily="34" charset="0"/>
              </a:endParaRPr>
            </a:p>
          </p:txBody>
        </p:sp>
        <p:sp>
          <p:nvSpPr>
            <p:cNvPr id="441640" name="Rectangle 296">
              <a:extLst>
                <a:ext uri="{FF2B5EF4-FFF2-40B4-BE49-F238E27FC236}">
                  <a16:creationId xmlns:a16="http://schemas.microsoft.com/office/drawing/2014/main" id="{15A90383-1441-B4B7-6D53-0AA0CA769FEE}"/>
                </a:ext>
              </a:extLst>
            </p:cNvPr>
            <p:cNvSpPr>
              <a:spLocks noChangeArrowheads="1"/>
            </p:cNvSpPr>
            <p:nvPr/>
          </p:nvSpPr>
          <p:spPr bwMode="auto">
            <a:xfrm>
              <a:off x="2894" y="363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41" name="Rectangle 297">
              <a:extLst>
                <a:ext uri="{FF2B5EF4-FFF2-40B4-BE49-F238E27FC236}">
                  <a16:creationId xmlns:a16="http://schemas.microsoft.com/office/drawing/2014/main" id="{4A21CEE6-3433-7994-8274-405D06579884}"/>
                </a:ext>
              </a:extLst>
            </p:cNvPr>
            <p:cNvSpPr>
              <a:spLocks noChangeArrowheads="1"/>
            </p:cNvSpPr>
            <p:nvPr/>
          </p:nvSpPr>
          <p:spPr bwMode="auto">
            <a:xfrm>
              <a:off x="3133" y="3634"/>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42" name="Rectangle 298">
              <a:extLst>
                <a:ext uri="{FF2B5EF4-FFF2-40B4-BE49-F238E27FC236}">
                  <a16:creationId xmlns:a16="http://schemas.microsoft.com/office/drawing/2014/main" id="{4CC5CBCA-E8DF-5F3A-BC9C-AC51C4ECDDAE}"/>
                </a:ext>
              </a:extLst>
            </p:cNvPr>
            <p:cNvSpPr>
              <a:spLocks noChangeArrowheads="1"/>
            </p:cNvSpPr>
            <p:nvPr/>
          </p:nvSpPr>
          <p:spPr bwMode="auto">
            <a:xfrm>
              <a:off x="3197" y="3675"/>
              <a:ext cx="66"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23</a:t>
              </a:r>
              <a:endParaRPr lang="en-US" altLang="en-US" sz="2100">
                <a:latin typeface="Arial" panose="020B0604020202020204" pitchFamily="34" charset="0"/>
              </a:endParaRPr>
            </a:p>
          </p:txBody>
        </p:sp>
        <p:sp>
          <p:nvSpPr>
            <p:cNvPr id="441643" name="Rectangle 299">
              <a:extLst>
                <a:ext uri="{FF2B5EF4-FFF2-40B4-BE49-F238E27FC236}">
                  <a16:creationId xmlns:a16="http://schemas.microsoft.com/office/drawing/2014/main" id="{6A9E5E6B-CCD0-30EB-158A-78E043A43FC9}"/>
                </a:ext>
              </a:extLst>
            </p:cNvPr>
            <p:cNvSpPr>
              <a:spLocks noChangeArrowheads="1"/>
            </p:cNvSpPr>
            <p:nvPr/>
          </p:nvSpPr>
          <p:spPr bwMode="auto">
            <a:xfrm>
              <a:off x="3268" y="3634"/>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44" name="Rectangle 300">
              <a:extLst>
                <a:ext uri="{FF2B5EF4-FFF2-40B4-BE49-F238E27FC236}">
                  <a16:creationId xmlns:a16="http://schemas.microsoft.com/office/drawing/2014/main" id="{ECBFB912-45E3-154A-095F-95D45B2BDF76}"/>
                </a:ext>
              </a:extLst>
            </p:cNvPr>
            <p:cNvSpPr>
              <a:spLocks noChangeArrowheads="1"/>
            </p:cNvSpPr>
            <p:nvPr/>
          </p:nvSpPr>
          <p:spPr bwMode="auto">
            <a:xfrm>
              <a:off x="3737" y="3631"/>
              <a:ext cx="4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m</a:t>
              </a:r>
              <a:endParaRPr lang="en-US" altLang="en-US" sz="2100">
                <a:latin typeface="Arial" panose="020B0604020202020204" pitchFamily="34" charset="0"/>
              </a:endParaRPr>
            </a:p>
          </p:txBody>
        </p:sp>
        <p:sp>
          <p:nvSpPr>
            <p:cNvPr id="441645" name="Rectangle 301">
              <a:extLst>
                <a:ext uri="{FF2B5EF4-FFF2-40B4-BE49-F238E27FC236}">
                  <a16:creationId xmlns:a16="http://schemas.microsoft.com/office/drawing/2014/main" id="{70084999-7087-6FEE-EE29-8A5765A2AB13}"/>
                </a:ext>
              </a:extLst>
            </p:cNvPr>
            <p:cNvSpPr>
              <a:spLocks noChangeArrowheads="1"/>
            </p:cNvSpPr>
            <p:nvPr/>
          </p:nvSpPr>
          <p:spPr bwMode="auto">
            <a:xfrm>
              <a:off x="3792" y="3682"/>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2</a:t>
              </a:r>
              <a:endParaRPr lang="en-US" altLang="en-US" sz="2100">
                <a:latin typeface="Arial" panose="020B0604020202020204" pitchFamily="34" charset="0"/>
              </a:endParaRPr>
            </a:p>
          </p:txBody>
        </p:sp>
        <p:sp>
          <p:nvSpPr>
            <p:cNvPr id="441646" name="Rectangle 302">
              <a:extLst>
                <a:ext uri="{FF2B5EF4-FFF2-40B4-BE49-F238E27FC236}">
                  <a16:creationId xmlns:a16="http://schemas.microsoft.com/office/drawing/2014/main" id="{D8ACB32A-7AA7-5FE7-7893-5AE4B221138A}"/>
                </a:ext>
              </a:extLst>
            </p:cNvPr>
            <p:cNvSpPr>
              <a:spLocks noChangeArrowheads="1"/>
            </p:cNvSpPr>
            <p:nvPr/>
          </p:nvSpPr>
          <p:spPr bwMode="auto">
            <a:xfrm>
              <a:off x="3827" y="3642"/>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47" name="Rectangle 303">
              <a:extLst>
                <a:ext uri="{FF2B5EF4-FFF2-40B4-BE49-F238E27FC236}">
                  <a16:creationId xmlns:a16="http://schemas.microsoft.com/office/drawing/2014/main" id="{1381AC98-ECE0-64E8-1B40-6CD9C0A4E793}"/>
                </a:ext>
              </a:extLst>
            </p:cNvPr>
            <p:cNvSpPr>
              <a:spLocks noChangeArrowheads="1"/>
            </p:cNvSpPr>
            <p:nvPr/>
          </p:nvSpPr>
          <p:spPr bwMode="auto">
            <a:xfrm>
              <a:off x="1579" y="362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48" name="Rectangle 304">
              <a:extLst>
                <a:ext uri="{FF2B5EF4-FFF2-40B4-BE49-F238E27FC236}">
                  <a16:creationId xmlns:a16="http://schemas.microsoft.com/office/drawing/2014/main" id="{B05306B4-16A2-CD08-F50E-B5638831DF07}"/>
                </a:ext>
              </a:extLst>
            </p:cNvPr>
            <p:cNvSpPr>
              <a:spLocks noChangeArrowheads="1"/>
            </p:cNvSpPr>
            <p:nvPr/>
          </p:nvSpPr>
          <p:spPr bwMode="auto">
            <a:xfrm>
              <a:off x="1591" y="3626"/>
              <a:ext cx="67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49" name="Rectangle 305">
              <a:extLst>
                <a:ext uri="{FF2B5EF4-FFF2-40B4-BE49-F238E27FC236}">
                  <a16:creationId xmlns:a16="http://schemas.microsoft.com/office/drawing/2014/main" id="{09A43EB6-7F82-B489-19AA-BFFD6EE30CB6}"/>
                </a:ext>
              </a:extLst>
            </p:cNvPr>
            <p:cNvSpPr>
              <a:spLocks noChangeArrowheads="1"/>
            </p:cNvSpPr>
            <p:nvPr/>
          </p:nvSpPr>
          <p:spPr bwMode="auto">
            <a:xfrm>
              <a:off x="2265" y="36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0" name="Rectangle 306">
              <a:extLst>
                <a:ext uri="{FF2B5EF4-FFF2-40B4-BE49-F238E27FC236}">
                  <a16:creationId xmlns:a16="http://schemas.microsoft.com/office/drawing/2014/main" id="{0E1A23EF-2653-1046-E1B5-201BA09B7C27}"/>
                </a:ext>
              </a:extLst>
            </p:cNvPr>
            <p:cNvSpPr>
              <a:spLocks noChangeArrowheads="1"/>
            </p:cNvSpPr>
            <p:nvPr/>
          </p:nvSpPr>
          <p:spPr bwMode="auto">
            <a:xfrm>
              <a:off x="2271" y="3626"/>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1" name="Rectangle 307">
              <a:extLst>
                <a:ext uri="{FF2B5EF4-FFF2-40B4-BE49-F238E27FC236}">
                  <a16:creationId xmlns:a16="http://schemas.microsoft.com/office/drawing/2014/main" id="{2C1A3DF1-8D9B-893F-F6FD-DA84EE236FB9}"/>
                </a:ext>
              </a:extLst>
            </p:cNvPr>
            <p:cNvSpPr>
              <a:spLocks noChangeArrowheads="1"/>
            </p:cNvSpPr>
            <p:nvPr/>
          </p:nvSpPr>
          <p:spPr bwMode="auto">
            <a:xfrm>
              <a:off x="2638" y="36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2" name="Rectangle 308">
              <a:extLst>
                <a:ext uri="{FF2B5EF4-FFF2-40B4-BE49-F238E27FC236}">
                  <a16:creationId xmlns:a16="http://schemas.microsoft.com/office/drawing/2014/main" id="{7B018E2D-0758-8922-A0D5-1182A0027009}"/>
                </a:ext>
              </a:extLst>
            </p:cNvPr>
            <p:cNvSpPr>
              <a:spLocks noChangeArrowheads="1"/>
            </p:cNvSpPr>
            <p:nvPr/>
          </p:nvSpPr>
          <p:spPr bwMode="auto">
            <a:xfrm>
              <a:off x="2644" y="3626"/>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3" name="Rectangle 309">
              <a:extLst>
                <a:ext uri="{FF2B5EF4-FFF2-40B4-BE49-F238E27FC236}">
                  <a16:creationId xmlns:a16="http://schemas.microsoft.com/office/drawing/2014/main" id="{4CBD5835-26A3-1B5E-0F61-F8EAE5027823}"/>
                </a:ext>
              </a:extLst>
            </p:cNvPr>
            <p:cNvSpPr>
              <a:spLocks noChangeArrowheads="1"/>
            </p:cNvSpPr>
            <p:nvPr/>
          </p:nvSpPr>
          <p:spPr bwMode="auto">
            <a:xfrm>
              <a:off x="3011" y="362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4" name="Rectangle 310">
              <a:extLst>
                <a:ext uri="{FF2B5EF4-FFF2-40B4-BE49-F238E27FC236}">
                  <a16:creationId xmlns:a16="http://schemas.microsoft.com/office/drawing/2014/main" id="{F040608F-E2A7-95FF-AF49-9C860BE3FE34}"/>
                </a:ext>
              </a:extLst>
            </p:cNvPr>
            <p:cNvSpPr>
              <a:spLocks noChangeArrowheads="1"/>
            </p:cNvSpPr>
            <p:nvPr/>
          </p:nvSpPr>
          <p:spPr bwMode="auto">
            <a:xfrm>
              <a:off x="3017" y="3626"/>
              <a:ext cx="3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5" name="Rectangle 311">
              <a:extLst>
                <a:ext uri="{FF2B5EF4-FFF2-40B4-BE49-F238E27FC236}">
                  <a16:creationId xmlns:a16="http://schemas.microsoft.com/office/drawing/2014/main" id="{35C41B39-0F72-9AB8-D8CD-372570F89B0B}"/>
                </a:ext>
              </a:extLst>
            </p:cNvPr>
            <p:cNvSpPr>
              <a:spLocks noChangeArrowheads="1"/>
            </p:cNvSpPr>
            <p:nvPr/>
          </p:nvSpPr>
          <p:spPr bwMode="auto">
            <a:xfrm>
              <a:off x="3385" y="3626"/>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6" name="Rectangle 312">
              <a:extLst>
                <a:ext uri="{FF2B5EF4-FFF2-40B4-BE49-F238E27FC236}">
                  <a16:creationId xmlns:a16="http://schemas.microsoft.com/office/drawing/2014/main" id="{11E76FCE-9F1D-5EF5-A16A-EFCF645F6999}"/>
                </a:ext>
              </a:extLst>
            </p:cNvPr>
            <p:cNvSpPr>
              <a:spLocks noChangeArrowheads="1"/>
            </p:cNvSpPr>
            <p:nvPr/>
          </p:nvSpPr>
          <p:spPr bwMode="auto">
            <a:xfrm>
              <a:off x="3390" y="3626"/>
              <a:ext cx="78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7" name="Rectangle 313">
              <a:extLst>
                <a:ext uri="{FF2B5EF4-FFF2-40B4-BE49-F238E27FC236}">
                  <a16:creationId xmlns:a16="http://schemas.microsoft.com/office/drawing/2014/main" id="{B125C53B-416D-A771-AA5E-5213FF355C8E}"/>
                </a:ext>
              </a:extLst>
            </p:cNvPr>
            <p:cNvSpPr>
              <a:spLocks noChangeArrowheads="1"/>
            </p:cNvSpPr>
            <p:nvPr/>
          </p:nvSpPr>
          <p:spPr bwMode="auto">
            <a:xfrm>
              <a:off x="4171" y="3626"/>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8" name="Rectangle 314">
              <a:extLst>
                <a:ext uri="{FF2B5EF4-FFF2-40B4-BE49-F238E27FC236}">
                  <a16:creationId xmlns:a16="http://schemas.microsoft.com/office/drawing/2014/main" id="{F439240D-968E-4DDA-0F89-8B90EAA97334}"/>
                </a:ext>
              </a:extLst>
            </p:cNvPr>
            <p:cNvSpPr>
              <a:spLocks noChangeArrowheads="1"/>
            </p:cNvSpPr>
            <p:nvPr/>
          </p:nvSpPr>
          <p:spPr bwMode="auto">
            <a:xfrm>
              <a:off x="1579" y="3632"/>
              <a:ext cx="12"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59" name="Rectangle 315">
              <a:extLst>
                <a:ext uri="{FF2B5EF4-FFF2-40B4-BE49-F238E27FC236}">
                  <a16:creationId xmlns:a16="http://schemas.microsoft.com/office/drawing/2014/main" id="{9879536B-C2CB-7ECB-8AA3-37A4FD057374}"/>
                </a:ext>
              </a:extLst>
            </p:cNvPr>
            <p:cNvSpPr>
              <a:spLocks noChangeArrowheads="1"/>
            </p:cNvSpPr>
            <p:nvPr/>
          </p:nvSpPr>
          <p:spPr bwMode="auto">
            <a:xfrm>
              <a:off x="2265" y="3632"/>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60" name="Rectangle 316">
              <a:extLst>
                <a:ext uri="{FF2B5EF4-FFF2-40B4-BE49-F238E27FC236}">
                  <a16:creationId xmlns:a16="http://schemas.microsoft.com/office/drawing/2014/main" id="{5154410D-D78B-611E-35E3-ED714CF4C121}"/>
                </a:ext>
              </a:extLst>
            </p:cNvPr>
            <p:cNvSpPr>
              <a:spLocks noChangeArrowheads="1"/>
            </p:cNvSpPr>
            <p:nvPr/>
          </p:nvSpPr>
          <p:spPr bwMode="auto">
            <a:xfrm>
              <a:off x="2638" y="3632"/>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61" name="Rectangle 317">
              <a:extLst>
                <a:ext uri="{FF2B5EF4-FFF2-40B4-BE49-F238E27FC236}">
                  <a16:creationId xmlns:a16="http://schemas.microsoft.com/office/drawing/2014/main" id="{AC2A58FE-DDBA-2E53-8D7E-D59CB00D5BBE}"/>
                </a:ext>
              </a:extLst>
            </p:cNvPr>
            <p:cNvSpPr>
              <a:spLocks noChangeArrowheads="1"/>
            </p:cNvSpPr>
            <p:nvPr/>
          </p:nvSpPr>
          <p:spPr bwMode="auto">
            <a:xfrm>
              <a:off x="3011" y="3632"/>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62" name="Rectangle 318">
              <a:extLst>
                <a:ext uri="{FF2B5EF4-FFF2-40B4-BE49-F238E27FC236}">
                  <a16:creationId xmlns:a16="http://schemas.microsoft.com/office/drawing/2014/main" id="{238793CF-CD77-27FC-5D01-F5BC063A06D0}"/>
                </a:ext>
              </a:extLst>
            </p:cNvPr>
            <p:cNvSpPr>
              <a:spLocks noChangeArrowheads="1"/>
            </p:cNvSpPr>
            <p:nvPr/>
          </p:nvSpPr>
          <p:spPr bwMode="auto">
            <a:xfrm>
              <a:off x="3385" y="3632"/>
              <a:ext cx="5"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63" name="Rectangle 319">
              <a:extLst>
                <a:ext uri="{FF2B5EF4-FFF2-40B4-BE49-F238E27FC236}">
                  <a16:creationId xmlns:a16="http://schemas.microsoft.com/office/drawing/2014/main" id="{8200DB9C-E714-26ED-B663-3E54F8E71ABF}"/>
                </a:ext>
              </a:extLst>
            </p:cNvPr>
            <p:cNvSpPr>
              <a:spLocks noChangeArrowheads="1"/>
            </p:cNvSpPr>
            <p:nvPr/>
          </p:nvSpPr>
          <p:spPr bwMode="auto">
            <a:xfrm>
              <a:off x="4171" y="3632"/>
              <a:ext cx="11"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64" name="Rectangle 320">
              <a:extLst>
                <a:ext uri="{FF2B5EF4-FFF2-40B4-BE49-F238E27FC236}">
                  <a16:creationId xmlns:a16="http://schemas.microsoft.com/office/drawing/2014/main" id="{4CC96ED5-9F86-A9C8-9F4B-B2BA08448C18}"/>
                </a:ext>
              </a:extLst>
            </p:cNvPr>
            <p:cNvSpPr>
              <a:spLocks noChangeArrowheads="1"/>
            </p:cNvSpPr>
            <p:nvPr/>
          </p:nvSpPr>
          <p:spPr bwMode="auto">
            <a:xfrm>
              <a:off x="1877" y="3758"/>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A</a:t>
              </a:r>
              <a:endParaRPr lang="en-US" altLang="en-US" sz="2100">
                <a:latin typeface="Arial" panose="020B0604020202020204" pitchFamily="34" charset="0"/>
              </a:endParaRPr>
            </a:p>
          </p:txBody>
        </p:sp>
        <p:sp>
          <p:nvSpPr>
            <p:cNvPr id="441665" name="Rectangle 321">
              <a:extLst>
                <a:ext uri="{FF2B5EF4-FFF2-40B4-BE49-F238E27FC236}">
                  <a16:creationId xmlns:a16="http://schemas.microsoft.com/office/drawing/2014/main" id="{D1C38C1D-82E7-0CE0-A7B8-8828E6D4BE4C}"/>
                </a:ext>
              </a:extLst>
            </p:cNvPr>
            <p:cNvSpPr>
              <a:spLocks noChangeArrowheads="1"/>
            </p:cNvSpPr>
            <p:nvPr/>
          </p:nvSpPr>
          <p:spPr bwMode="auto">
            <a:xfrm>
              <a:off x="1941" y="3798"/>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441666" name="Rectangle 322">
              <a:extLst>
                <a:ext uri="{FF2B5EF4-FFF2-40B4-BE49-F238E27FC236}">
                  <a16:creationId xmlns:a16="http://schemas.microsoft.com/office/drawing/2014/main" id="{23D15245-FDDA-C7A9-81F0-415EA6910DF9}"/>
                </a:ext>
              </a:extLst>
            </p:cNvPr>
            <p:cNvSpPr>
              <a:spLocks noChangeArrowheads="1"/>
            </p:cNvSpPr>
            <p:nvPr/>
          </p:nvSpPr>
          <p:spPr bwMode="auto">
            <a:xfrm>
              <a:off x="1976" y="3758"/>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67" name="Rectangle 323">
              <a:extLst>
                <a:ext uri="{FF2B5EF4-FFF2-40B4-BE49-F238E27FC236}">
                  <a16:creationId xmlns:a16="http://schemas.microsoft.com/office/drawing/2014/main" id="{8489495F-4CF8-4807-2C67-40C035B8B576}"/>
                </a:ext>
              </a:extLst>
            </p:cNvPr>
            <p:cNvSpPr>
              <a:spLocks noChangeArrowheads="1"/>
            </p:cNvSpPr>
            <p:nvPr/>
          </p:nvSpPr>
          <p:spPr bwMode="auto">
            <a:xfrm>
              <a:off x="2387" y="3758"/>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68" name="Rectangle 324">
              <a:extLst>
                <a:ext uri="{FF2B5EF4-FFF2-40B4-BE49-F238E27FC236}">
                  <a16:creationId xmlns:a16="http://schemas.microsoft.com/office/drawing/2014/main" id="{92BCDF79-C0FC-FA96-0332-B641B52972F6}"/>
                </a:ext>
              </a:extLst>
            </p:cNvPr>
            <p:cNvSpPr>
              <a:spLocks noChangeArrowheads="1"/>
            </p:cNvSpPr>
            <p:nvPr/>
          </p:nvSpPr>
          <p:spPr bwMode="auto">
            <a:xfrm>
              <a:off x="2451" y="3798"/>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31</a:t>
              </a:r>
              <a:endParaRPr lang="en-US" altLang="en-US" sz="2100">
                <a:latin typeface="Arial" panose="020B0604020202020204" pitchFamily="34" charset="0"/>
              </a:endParaRPr>
            </a:p>
          </p:txBody>
        </p:sp>
        <p:sp>
          <p:nvSpPr>
            <p:cNvPr id="441669" name="Rectangle 325">
              <a:extLst>
                <a:ext uri="{FF2B5EF4-FFF2-40B4-BE49-F238E27FC236}">
                  <a16:creationId xmlns:a16="http://schemas.microsoft.com/office/drawing/2014/main" id="{A2371BF6-0581-90D7-888C-3F30F4AB2BB2}"/>
                </a:ext>
              </a:extLst>
            </p:cNvPr>
            <p:cNvSpPr>
              <a:spLocks noChangeArrowheads="1"/>
            </p:cNvSpPr>
            <p:nvPr/>
          </p:nvSpPr>
          <p:spPr bwMode="auto">
            <a:xfrm>
              <a:off x="2522" y="3758"/>
              <a:ext cx="23"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70" name="Rectangle 326">
              <a:extLst>
                <a:ext uri="{FF2B5EF4-FFF2-40B4-BE49-F238E27FC236}">
                  <a16:creationId xmlns:a16="http://schemas.microsoft.com/office/drawing/2014/main" id="{BAC0A7D7-16D8-05B7-C2BD-C346ED53F2C8}"/>
                </a:ext>
              </a:extLst>
            </p:cNvPr>
            <p:cNvSpPr>
              <a:spLocks noChangeArrowheads="1"/>
            </p:cNvSpPr>
            <p:nvPr/>
          </p:nvSpPr>
          <p:spPr bwMode="auto">
            <a:xfrm>
              <a:off x="2760" y="3758"/>
              <a:ext cx="58"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71" name="Rectangle 327">
              <a:extLst>
                <a:ext uri="{FF2B5EF4-FFF2-40B4-BE49-F238E27FC236}">
                  <a16:creationId xmlns:a16="http://schemas.microsoft.com/office/drawing/2014/main" id="{B41A3547-F88C-DF88-ED3D-02CDBCCCEFB0}"/>
                </a:ext>
              </a:extLst>
            </p:cNvPr>
            <p:cNvSpPr>
              <a:spLocks noChangeArrowheads="1"/>
            </p:cNvSpPr>
            <p:nvPr/>
          </p:nvSpPr>
          <p:spPr bwMode="auto">
            <a:xfrm>
              <a:off x="2823" y="3798"/>
              <a:ext cx="6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32</a:t>
              </a:r>
              <a:endParaRPr lang="en-US" altLang="en-US" sz="2100">
                <a:latin typeface="Arial" panose="020B0604020202020204" pitchFamily="34" charset="0"/>
              </a:endParaRPr>
            </a:p>
          </p:txBody>
        </p:sp>
        <p:sp>
          <p:nvSpPr>
            <p:cNvPr id="441672" name="Rectangle 328">
              <a:extLst>
                <a:ext uri="{FF2B5EF4-FFF2-40B4-BE49-F238E27FC236}">
                  <a16:creationId xmlns:a16="http://schemas.microsoft.com/office/drawing/2014/main" id="{453F7185-F61F-A5FC-D0E0-3876F8878EF0}"/>
                </a:ext>
              </a:extLst>
            </p:cNvPr>
            <p:cNvSpPr>
              <a:spLocks noChangeArrowheads="1"/>
            </p:cNvSpPr>
            <p:nvPr/>
          </p:nvSpPr>
          <p:spPr bwMode="auto">
            <a:xfrm>
              <a:off x="2894" y="3758"/>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73" name="Rectangle 329">
              <a:extLst>
                <a:ext uri="{FF2B5EF4-FFF2-40B4-BE49-F238E27FC236}">
                  <a16:creationId xmlns:a16="http://schemas.microsoft.com/office/drawing/2014/main" id="{24C50512-5C54-CF70-23F5-938B3E0ADC1F}"/>
                </a:ext>
              </a:extLst>
            </p:cNvPr>
            <p:cNvSpPr>
              <a:spLocks noChangeArrowheads="1"/>
            </p:cNvSpPr>
            <p:nvPr/>
          </p:nvSpPr>
          <p:spPr bwMode="auto">
            <a:xfrm>
              <a:off x="3133" y="3758"/>
              <a:ext cx="5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X</a:t>
              </a:r>
              <a:endParaRPr lang="en-US" altLang="en-US" sz="2100">
                <a:latin typeface="Arial" panose="020B0604020202020204" pitchFamily="34" charset="0"/>
              </a:endParaRPr>
            </a:p>
          </p:txBody>
        </p:sp>
        <p:sp>
          <p:nvSpPr>
            <p:cNvPr id="441674" name="Rectangle 330">
              <a:extLst>
                <a:ext uri="{FF2B5EF4-FFF2-40B4-BE49-F238E27FC236}">
                  <a16:creationId xmlns:a16="http://schemas.microsoft.com/office/drawing/2014/main" id="{4E83F40C-5263-D847-1A90-6452A10C99B0}"/>
                </a:ext>
              </a:extLst>
            </p:cNvPr>
            <p:cNvSpPr>
              <a:spLocks noChangeArrowheads="1"/>
            </p:cNvSpPr>
            <p:nvPr/>
          </p:nvSpPr>
          <p:spPr bwMode="auto">
            <a:xfrm>
              <a:off x="3197" y="3798"/>
              <a:ext cx="66"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33</a:t>
              </a:r>
              <a:endParaRPr lang="en-US" altLang="en-US" sz="2100">
                <a:latin typeface="Arial" panose="020B0604020202020204" pitchFamily="34" charset="0"/>
              </a:endParaRPr>
            </a:p>
          </p:txBody>
        </p:sp>
        <p:sp>
          <p:nvSpPr>
            <p:cNvPr id="441675" name="Rectangle 331">
              <a:extLst>
                <a:ext uri="{FF2B5EF4-FFF2-40B4-BE49-F238E27FC236}">
                  <a16:creationId xmlns:a16="http://schemas.microsoft.com/office/drawing/2014/main" id="{8D3F9C71-5638-BD7D-7259-F861A7718BFA}"/>
                </a:ext>
              </a:extLst>
            </p:cNvPr>
            <p:cNvSpPr>
              <a:spLocks noChangeArrowheads="1"/>
            </p:cNvSpPr>
            <p:nvPr/>
          </p:nvSpPr>
          <p:spPr bwMode="auto">
            <a:xfrm>
              <a:off x="3268" y="3758"/>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76" name="Rectangle 332">
              <a:extLst>
                <a:ext uri="{FF2B5EF4-FFF2-40B4-BE49-F238E27FC236}">
                  <a16:creationId xmlns:a16="http://schemas.microsoft.com/office/drawing/2014/main" id="{81D19F6E-1F8D-5C92-5CE9-4478452E9F42}"/>
                </a:ext>
              </a:extLst>
            </p:cNvPr>
            <p:cNvSpPr>
              <a:spLocks noChangeArrowheads="1"/>
            </p:cNvSpPr>
            <p:nvPr/>
          </p:nvSpPr>
          <p:spPr bwMode="auto">
            <a:xfrm>
              <a:off x="3737" y="3755"/>
              <a:ext cx="49"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m</a:t>
              </a:r>
              <a:endParaRPr lang="en-US" altLang="en-US" sz="2100">
                <a:latin typeface="Arial" panose="020B0604020202020204" pitchFamily="34" charset="0"/>
              </a:endParaRPr>
            </a:p>
          </p:txBody>
        </p:sp>
        <p:sp>
          <p:nvSpPr>
            <p:cNvPr id="441677" name="Rectangle 333">
              <a:extLst>
                <a:ext uri="{FF2B5EF4-FFF2-40B4-BE49-F238E27FC236}">
                  <a16:creationId xmlns:a16="http://schemas.microsoft.com/office/drawing/2014/main" id="{A4CF580E-66BF-CB94-45E0-069DF02144EE}"/>
                </a:ext>
              </a:extLst>
            </p:cNvPr>
            <p:cNvSpPr>
              <a:spLocks noChangeArrowheads="1"/>
            </p:cNvSpPr>
            <p:nvPr/>
          </p:nvSpPr>
          <p:spPr bwMode="auto">
            <a:xfrm>
              <a:off x="3792" y="3806"/>
              <a:ext cx="33"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a:t>
              </a:r>
              <a:endParaRPr lang="en-US" altLang="en-US" sz="2100">
                <a:latin typeface="Arial" panose="020B0604020202020204" pitchFamily="34" charset="0"/>
              </a:endParaRPr>
            </a:p>
          </p:txBody>
        </p:sp>
        <p:sp>
          <p:nvSpPr>
            <p:cNvPr id="441678" name="Rectangle 334">
              <a:extLst>
                <a:ext uri="{FF2B5EF4-FFF2-40B4-BE49-F238E27FC236}">
                  <a16:creationId xmlns:a16="http://schemas.microsoft.com/office/drawing/2014/main" id="{57A48D94-AB9A-C5A8-EF6D-695629B4156E}"/>
                </a:ext>
              </a:extLst>
            </p:cNvPr>
            <p:cNvSpPr>
              <a:spLocks noChangeArrowheads="1"/>
            </p:cNvSpPr>
            <p:nvPr/>
          </p:nvSpPr>
          <p:spPr bwMode="auto">
            <a:xfrm>
              <a:off x="3827" y="3766"/>
              <a:ext cx="24"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441679" name="Rectangle 335">
              <a:extLst>
                <a:ext uri="{FF2B5EF4-FFF2-40B4-BE49-F238E27FC236}">
                  <a16:creationId xmlns:a16="http://schemas.microsoft.com/office/drawing/2014/main" id="{8E425E22-8662-E3C1-2183-47DB5127E9A6}"/>
                </a:ext>
              </a:extLst>
            </p:cNvPr>
            <p:cNvSpPr>
              <a:spLocks noChangeArrowheads="1"/>
            </p:cNvSpPr>
            <p:nvPr/>
          </p:nvSpPr>
          <p:spPr bwMode="auto">
            <a:xfrm>
              <a:off x="1579" y="375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0" name="Rectangle 336">
              <a:extLst>
                <a:ext uri="{FF2B5EF4-FFF2-40B4-BE49-F238E27FC236}">
                  <a16:creationId xmlns:a16="http://schemas.microsoft.com/office/drawing/2014/main" id="{9F63550E-2AA1-D596-B4B1-F38557791EB1}"/>
                </a:ext>
              </a:extLst>
            </p:cNvPr>
            <p:cNvSpPr>
              <a:spLocks noChangeArrowheads="1"/>
            </p:cNvSpPr>
            <p:nvPr/>
          </p:nvSpPr>
          <p:spPr bwMode="auto">
            <a:xfrm>
              <a:off x="1591" y="3750"/>
              <a:ext cx="67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1" name="Rectangle 337">
              <a:extLst>
                <a:ext uri="{FF2B5EF4-FFF2-40B4-BE49-F238E27FC236}">
                  <a16:creationId xmlns:a16="http://schemas.microsoft.com/office/drawing/2014/main" id="{DC880AAB-41E3-EB6A-67A2-9A749B0E67F3}"/>
                </a:ext>
              </a:extLst>
            </p:cNvPr>
            <p:cNvSpPr>
              <a:spLocks noChangeArrowheads="1"/>
            </p:cNvSpPr>
            <p:nvPr/>
          </p:nvSpPr>
          <p:spPr bwMode="auto">
            <a:xfrm>
              <a:off x="2265" y="375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2" name="Rectangle 338">
              <a:extLst>
                <a:ext uri="{FF2B5EF4-FFF2-40B4-BE49-F238E27FC236}">
                  <a16:creationId xmlns:a16="http://schemas.microsoft.com/office/drawing/2014/main" id="{9BB0C6D4-1A5D-13EC-ED36-747B604AA04A}"/>
                </a:ext>
              </a:extLst>
            </p:cNvPr>
            <p:cNvSpPr>
              <a:spLocks noChangeArrowheads="1"/>
            </p:cNvSpPr>
            <p:nvPr/>
          </p:nvSpPr>
          <p:spPr bwMode="auto">
            <a:xfrm>
              <a:off x="2271" y="3750"/>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3" name="Rectangle 339">
              <a:extLst>
                <a:ext uri="{FF2B5EF4-FFF2-40B4-BE49-F238E27FC236}">
                  <a16:creationId xmlns:a16="http://schemas.microsoft.com/office/drawing/2014/main" id="{AE2C965C-2CE3-658F-5CC4-593F76A98F2B}"/>
                </a:ext>
              </a:extLst>
            </p:cNvPr>
            <p:cNvSpPr>
              <a:spLocks noChangeArrowheads="1"/>
            </p:cNvSpPr>
            <p:nvPr/>
          </p:nvSpPr>
          <p:spPr bwMode="auto">
            <a:xfrm>
              <a:off x="2638" y="375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4" name="Rectangle 340">
              <a:extLst>
                <a:ext uri="{FF2B5EF4-FFF2-40B4-BE49-F238E27FC236}">
                  <a16:creationId xmlns:a16="http://schemas.microsoft.com/office/drawing/2014/main" id="{919C9268-718D-C10C-DE58-0FDD5410DCF7}"/>
                </a:ext>
              </a:extLst>
            </p:cNvPr>
            <p:cNvSpPr>
              <a:spLocks noChangeArrowheads="1"/>
            </p:cNvSpPr>
            <p:nvPr/>
          </p:nvSpPr>
          <p:spPr bwMode="auto">
            <a:xfrm>
              <a:off x="2644" y="3750"/>
              <a:ext cx="36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5" name="Rectangle 341">
              <a:extLst>
                <a:ext uri="{FF2B5EF4-FFF2-40B4-BE49-F238E27FC236}">
                  <a16:creationId xmlns:a16="http://schemas.microsoft.com/office/drawing/2014/main" id="{5759AAC6-D2B4-1BF3-7355-95B4F92C641E}"/>
                </a:ext>
              </a:extLst>
            </p:cNvPr>
            <p:cNvSpPr>
              <a:spLocks noChangeArrowheads="1"/>
            </p:cNvSpPr>
            <p:nvPr/>
          </p:nvSpPr>
          <p:spPr bwMode="auto">
            <a:xfrm>
              <a:off x="3011" y="375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6" name="Rectangle 342">
              <a:extLst>
                <a:ext uri="{FF2B5EF4-FFF2-40B4-BE49-F238E27FC236}">
                  <a16:creationId xmlns:a16="http://schemas.microsoft.com/office/drawing/2014/main" id="{79379AA8-266F-7309-01C2-1F435C7BC0EF}"/>
                </a:ext>
              </a:extLst>
            </p:cNvPr>
            <p:cNvSpPr>
              <a:spLocks noChangeArrowheads="1"/>
            </p:cNvSpPr>
            <p:nvPr/>
          </p:nvSpPr>
          <p:spPr bwMode="auto">
            <a:xfrm>
              <a:off x="3017" y="3750"/>
              <a:ext cx="3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7" name="Rectangle 343">
              <a:extLst>
                <a:ext uri="{FF2B5EF4-FFF2-40B4-BE49-F238E27FC236}">
                  <a16:creationId xmlns:a16="http://schemas.microsoft.com/office/drawing/2014/main" id="{F2273E7E-387C-FC5C-9147-EAC276D56F6C}"/>
                </a:ext>
              </a:extLst>
            </p:cNvPr>
            <p:cNvSpPr>
              <a:spLocks noChangeArrowheads="1"/>
            </p:cNvSpPr>
            <p:nvPr/>
          </p:nvSpPr>
          <p:spPr bwMode="auto">
            <a:xfrm>
              <a:off x="3385" y="375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8" name="Rectangle 344">
              <a:extLst>
                <a:ext uri="{FF2B5EF4-FFF2-40B4-BE49-F238E27FC236}">
                  <a16:creationId xmlns:a16="http://schemas.microsoft.com/office/drawing/2014/main" id="{00433B20-948B-F369-7DA8-DDB69D11D4A7}"/>
                </a:ext>
              </a:extLst>
            </p:cNvPr>
            <p:cNvSpPr>
              <a:spLocks noChangeArrowheads="1"/>
            </p:cNvSpPr>
            <p:nvPr/>
          </p:nvSpPr>
          <p:spPr bwMode="auto">
            <a:xfrm>
              <a:off x="3390" y="3750"/>
              <a:ext cx="78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89" name="Rectangle 345">
              <a:extLst>
                <a:ext uri="{FF2B5EF4-FFF2-40B4-BE49-F238E27FC236}">
                  <a16:creationId xmlns:a16="http://schemas.microsoft.com/office/drawing/2014/main" id="{A57AA282-5855-77BD-B177-5EB935C0F01D}"/>
                </a:ext>
              </a:extLst>
            </p:cNvPr>
            <p:cNvSpPr>
              <a:spLocks noChangeArrowheads="1"/>
            </p:cNvSpPr>
            <p:nvPr/>
          </p:nvSpPr>
          <p:spPr bwMode="auto">
            <a:xfrm>
              <a:off x="4171" y="3750"/>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0" name="Rectangle 346">
              <a:extLst>
                <a:ext uri="{FF2B5EF4-FFF2-40B4-BE49-F238E27FC236}">
                  <a16:creationId xmlns:a16="http://schemas.microsoft.com/office/drawing/2014/main" id="{04F5AB5C-1511-9E0B-09FB-0A1BEE51BDA1}"/>
                </a:ext>
              </a:extLst>
            </p:cNvPr>
            <p:cNvSpPr>
              <a:spLocks noChangeArrowheads="1"/>
            </p:cNvSpPr>
            <p:nvPr/>
          </p:nvSpPr>
          <p:spPr bwMode="auto">
            <a:xfrm>
              <a:off x="1579" y="3756"/>
              <a:ext cx="12"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1" name="Rectangle 347">
              <a:extLst>
                <a:ext uri="{FF2B5EF4-FFF2-40B4-BE49-F238E27FC236}">
                  <a16:creationId xmlns:a16="http://schemas.microsoft.com/office/drawing/2014/main" id="{B11094AC-4B2A-643B-27FF-D2CACBBD01E6}"/>
                </a:ext>
              </a:extLst>
            </p:cNvPr>
            <p:cNvSpPr>
              <a:spLocks noChangeArrowheads="1"/>
            </p:cNvSpPr>
            <p:nvPr/>
          </p:nvSpPr>
          <p:spPr bwMode="auto">
            <a:xfrm>
              <a:off x="1579" y="387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2" name="Rectangle 348">
              <a:extLst>
                <a:ext uri="{FF2B5EF4-FFF2-40B4-BE49-F238E27FC236}">
                  <a16:creationId xmlns:a16="http://schemas.microsoft.com/office/drawing/2014/main" id="{F8BE56AE-D6AB-D0E4-FF03-ECE2DA6C035C}"/>
                </a:ext>
              </a:extLst>
            </p:cNvPr>
            <p:cNvSpPr>
              <a:spLocks noChangeArrowheads="1"/>
            </p:cNvSpPr>
            <p:nvPr/>
          </p:nvSpPr>
          <p:spPr bwMode="auto">
            <a:xfrm>
              <a:off x="1579" y="387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3" name="Rectangle 349">
              <a:extLst>
                <a:ext uri="{FF2B5EF4-FFF2-40B4-BE49-F238E27FC236}">
                  <a16:creationId xmlns:a16="http://schemas.microsoft.com/office/drawing/2014/main" id="{F83C8AA7-F384-377E-107B-7B86275564C3}"/>
                </a:ext>
              </a:extLst>
            </p:cNvPr>
            <p:cNvSpPr>
              <a:spLocks noChangeArrowheads="1"/>
            </p:cNvSpPr>
            <p:nvPr/>
          </p:nvSpPr>
          <p:spPr bwMode="auto">
            <a:xfrm>
              <a:off x="1591" y="3874"/>
              <a:ext cx="67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4" name="Rectangle 350">
              <a:extLst>
                <a:ext uri="{FF2B5EF4-FFF2-40B4-BE49-F238E27FC236}">
                  <a16:creationId xmlns:a16="http://schemas.microsoft.com/office/drawing/2014/main" id="{C27EAD6E-05F7-54AF-2A53-FAFDAFABC333}"/>
                </a:ext>
              </a:extLst>
            </p:cNvPr>
            <p:cNvSpPr>
              <a:spLocks noChangeArrowheads="1"/>
            </p:cNvSpPr>
            <p:nvPr/>
          </p:nvSpPr>
          <p:spPr bwMode="auto">
            <a:xfrm>
              <a:off x="2265" y="3756"/>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5" name="Rectangle 351">
              <a:extLst>
                <a:ext uri="{FF2B5EF4-FFF2-40B4-BE49-F238E27FC236}">
                  <a16:creationId xmlns:a16="http://schemas.microsoft.com/office/drawing/2014/main" id="{D44E5960-E7A4-E00F-FA93-3CB5FCC06811}"/>
                </a:ext>
              </a:extLst>
            </p:cNvPr>
            <p:cNvSpPr>
              <a:spLocks noChangeArrowheads="1"/>
            </p:cNvSpPr>
            <p:nvPr/>
          </p:nvSpPr>
          <p:spPr bwMode="auto">
            <a:xfrm>
              <a:off x="2265" y="387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6" name="Rectangle 352">
              <a:extLst>
                <a:ext uri="{FF2B5EF4-FFF2-40B4-BE49-F238E27FC236}">
                  <a16:creationId xmlns:a16="http://schemas.microsoft.com/office/drawing/2014/main" id="{E767C8A7-4F4D-822F-BB6D-9BBD7A47A796}"/>
                </a:ext>
              </a:extLst>
            </p:cNvPr>
            <p:cNvSpPr>
              <a:spLocks noChangeArrowheads="1"/>
            </p:cNvSpPr>
            <p:nvPr/>
          </p:nvSpPr>
          <p:spPr bwMode="auto">
            <a:xfrm>
              <a:off x="2277" y="3874"/>
              <a:ext cx="36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7" name="Rectangle 353">
              <a:extLst>
                <a:ext uri="{FF2B5EF4-FFF2-40B4-BE49-F238E27FC236}">
                  <a16:creationId xmlns:a16="http://schemas.microsoft.com/office/drawing/2014/main" id="{E3EAE22D-37FF-1044-55B1-287C013FCEB9}"/>
                </a:ext>
              </a:extLst>
            </p:cNvPr>
            <p:cNvSpPr>
              <a:spLocks noChangeArrowheads="1"/>
            </p:cNvSpPr>
            <p:nvPr/>
          </p:nvSpPr>
          <p:spPr bwMode="auto">
            <a:xfrm>
              <a:off x="2638" y="3756"/>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8" name="Rectangle 354">
              <a:extLst>
                <a:ext uri="{FF2B5EF4-FFF2-40B4-BE49-F238E27FC236}">
                  <a16:creationId xmlns:a16="http://schemas.microsoft.com/office/drawing/2014/main" id="{EE61C0A1-756D-7F09-C31A-528F49C076C9}"/>
                </a:ext>
              </a:extLst>
            </p:cNvPr>
            <p:cNvSpPr>
              <a:spLocks noChangeArrowheads="1"/>
            </p:cNvSpPr>
            <p:nvPr/>
          </p:nvSpPr>
          <p:spPr bwMode="auto">
            <a:xfrm>
              <a:off x="2638" y="387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699" name="Rectangle 355">
              <a:extLst>
                <a:ext uri="{FF2B5EF4-FFF2-40B4-BE49-F238E27FC236}">
                  <a16:creationId xmlns:a16="http://schemas.microsoft.com/office/drawing/2014/main" id="{10B2DADA-D0F6-8572-2B34-F49DB88D2C88}"/>
                </a:ext>
              </a:extLst>
            </p:cNvPr>
            <p:cNvSpPr>
              <a:spLocks noChangeArrowheads="1"/>
            </p:cNvSpPr>
            <p:nvPr/>
          </p:nvSpPr>
          <p:spPr bwMode="auto">
            <a:xfrm>
              <a:off x="2649" y="3874"/>
              <a:ext cx="36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0" name="Rectangle 356">
              <a:extLst>
                <a:ext uri="{FF2B5EF4-FFF2-40B4-BE49-F238E27FC236}">
                  <a16:creationId xmlns:a16="http://schemas.microsoft.com/office/drawing/2014/main" id="{5E6F9C7C-B4C9-48E0-A34F-6DE15BBF98FA}"/>
                </a:ext>
              </a:extLst>
            </p:cNvPr>
            <p:cNvSpPr>
              <a:spLocks noChangeArrowheads="1"/>
            </p:cNvSpPr>
            <p:nvPr/>
          </p:nvSpPr>
          <p:spPr bwMode="auto">
            <a:xfrm>
              <a:off x="3011" y="3756"/>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1" name="Rectangle 357">
              <a:extLst>
                <a:ext uri="{FF2B5EF4-FFF2-40B4-BE49-F238E27FC236}">
                  <a16:creationId xmlns:a16="http://schemas.microsoft.com/office/drawing/2014/main" id="{A785685F-0D25-B71F-B7E5-E6E6401C5EDA}"/>
                </a:ext>
              </a:extLst>
            </p:cNvPr>
            <p:cNvSpPr>
              <a:spLocks noChangeArrowheads="1"/>
            </p:cNvSpPr>
            <p:nvPr/>
          </p:nvSpPr>
          <p:spPr bwMode="auto">
            <a:xfrm>
              <a:off x="3011" y="3874"/>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2" name="Rectangle 358">
              <a:extLst>
                <a:ext uri="{FF2B5EF4-FFF2-40B4-BE49-F238E27FC236}">
                  <a16:creationId xmlns:a16="http://schemas.microsoft.com/office/drawing/2014/main" id="{EA2AB2D1-7E30-C165-A8DF-2261478A932B}"/>
                </a:ext>
              </a:extLst>
            </p:cNvPr>
            <p:cNvSpPr>
              <a:spLocks noChangeArrowheads="1"/>
            </p:cNvSpPr>
            <p:nvPr/>
          </p:nvSpPr>
          <p:spPr bwMode="auto">
            <a:xfrm>
              <a:off x="3023" y="3874"/>
              <a:ext cx="36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3" name="Rectangle 359">
              <a:extLst>
                <a:ext uri="{FF2B5EF4-FFF2-40B4-BE49-F238E27FC236}">
                  <a16:creationId xmlns:a16="http://schemas.microsoft.com/office/drawing/2014/main" id="{80A1897F-05CD-8FA0-C384-19D34506C715}"/>
                </a:ext>
              </a:extLst>
            </p:cNvPr>
            <p:cNvSpPr>
              <a:spLocks noChangeArrowheads="1"/>
            </p:cNvSpPr>
            <p:nvPr/>
          </p:nvSpPr>
          <p:spPr bwMode="auto">
            <a:xfrm>
              <a:off x="3385" y="3756"/>
              <a:ext cx="5"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4" name="Rectangle 360">
              <a:extLst>
                <a:ext uri="{FF2B5EF4-FFF2-40B4-BE49-F238E27FC236}">
                  <a16:creationId xmlns:a16="http://schemas.microsoft.com/office/drawing/2014/main" id="{0D01E87A-CB0C-601F-221E-394408568D24}"/>
                </a:ext>
              </a:extLst>
            </p:cNvPr>
            <p:cNvSpPr>
              <a:spLocks noChangeArrowheads="1"/>
            </p:cNvSpPr>
            <p:nvPr/>
          </p:nvSpPr>
          <p:spPr bwMode="auto">
            <a:xfrm>
              <a:off x="3385" y="387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5" name="Rectangle 361">
              <a:extLst>
                <a:ext uri="{FF2B5EF4-FFF2-40B4-BE49-F238E27FC236}">
                  <a16:creationId xmlns:a16="http://schemas.microsoft.com/office/drawing/2014/main" id="{10D73DA8-35D7-7133-008B-B2D3F51DB7E0}"/>
                </a:ext>
              </a:extLst>
            </p:cNvPr>
            <p:cNvSpPr>
              <a:spLocks noChangeArrowheads="1"/>
            </p:cNvSpPr>
            <p:nvPr/>
          </p:nvSpPr>
          <p:spPr bwMode="auto">
            <a:xfrm>
              <a:off x="3396" y="3874"/>
              <a:ext cx="77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6" name="Rectangle 362">
              <a:extLst>
                <a:ext uri="{FF2B5EF4-FFF2-40B4-BE49-F238E27FC236}">
                  <a16:creationId xmlns:a16="http://schemas.microsoft.com/office/drawing/2014/main" id="{3F8D1478-87F8-5DEE-A24B-5F33ED23E692}"/>
                </a:ext>
              </a:extLst>
            </p:cNvPr>
            <p:cNvSpPr>
              <a:spLocks noChangeArrowheads="1"/>
            </p:cNvSpPr>
            <p:nvPr/>
          </p:nvSpPr>
          <p:spPr bwMode="auto">
            <a:xfrm>
              <a:off x="4171" y="3756"/>
              <a:ext cx="11"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7" name="Rectangle 363">
              <a:extLst>
                <a:ext uri="{FF2B5EF4-FFF2-40B4-BE49-F238E27FC236}">
                  <a16:creationId xmlns:a16="http://schemas.microsoft.com/office/drawing/2014/main" id="{9F7F7ECF-C385-2162-2BFF-6AEF94348FAD}"/>
                </a:ext>
              </a:extLst>
            </p:cNvPr>
            <p:cNvSpPr>
              <a:spLocks noChangeArrowheads="1"/>
            </p:cNvSpPr>
            <p:nvPr/>
          </p:nvSpPr>
          <p:spPr bwMode="auto">
            <a:xfrm>
              <a:off x="4171" y="387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708" name="Rectangle 364">
              <a:extLst>
                <a:ext uri="{FF2B5EF4-FFF2-40B4-BE49-F238E27FC236}">
                  <a16:creationId xmlns:a16="http://schemas.microsoft.com/office/drawing/2014/main" id="{F23B45C5-5D88-386C-0E73-07068336255B}"/>
                </a:ext>
              </a:extLst>
            </p:cNvPr>
            <p:cNvSpPr>
              <a:spLocks noChangeArrowheads="1"/>
            </p:cNvSpPr>
            <p:nvPr/>
          </p:nvSpPr>
          <p:spPr bwMode="auto">
            <a:xfrm>
              <a:off x="4171" y="387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441711" name="Text Box 367">
            <a:extLst>
              <a:ext uri="{FF2B5EF4-FFF2-40B4-BE49-F238E27FC236}">
                <a16:creationId xmlns:a16="http://schemas.microsoft.com/office/drawing/2014/main" id="{FB3AA730-A83C-13FA-D68B-63468EE6779F}"/>
              </a:ext>
            </a:extLst>
          </p:cNvPr>
          <p:cNvSpPr txBox="1">
            <a:spLocks noChangeArrowheads="1"/>
          </p:cNvSpPr>
          <p:nvPr/>
        </p:nvSpPr>
        <p:spPr bwMode="auto">
          <a:xfrm>
            <a:off x="7467600" y="44831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10.3-3</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6B34DCD9-4357-7F81-C121-FD6527722CBB}"/>
              </a:ext>
            </a:extLst>
          </p:cNvPr>
          <p:cNvSpPr>
            <a:spLocks noGrp="1" noChangeArrowheads="1"/>
          </p:cNvSpPr>
          <p:nvPr>
            <p:ph type="title"/>
          </p:nvPr>
        </p:nvSpPr>
        <p:spPr/>
        <p:txBody>
          <a:bodyPr/>
          <a:lstStyle/>
          <a:p>
            <a:r>
              <a:rPr lang="en-US" altLang="en-US"/>
              <a:t>Model Components</a:t>
            </a:r>
          </a:p>
        </p:txBody>
      </p:sp>
      <p:sp>
        <p:nvSpPr>
          <p:cNvPr id="514051" name="Rectangle 3">
            <a:extLst>
              <a:ext uri="{FF2B5EF4-FFF2-40B4-BE49-F238E27FC236}">
                <a16:creationId xmlns:a16="http://schemas.microsoft.com/office/drawing/2014/main" id="{A15B7A05-E273-92C5-0438-A97CD79B9DAA}"/>
              </a:ext>
            </a:extLst>
          </p:cNvPr>
          <p:cNvSpPr>
            <a:spLocks noGrp="1" noChangeArrowheads="1"/>
          </p:cNvSpPr>
          <p:nvPr>
            <p:ph type="body" idx="1"/>
          </p:nvPr>
        </p:nvSpPr>
        <p:spPr/>
        <p:txBody>
          <a:bodyPr/>
          <a:lstStyle/>
          <a:p>
            <a:r>
              <a:rPr lang="en-US" altLang="en-US"/>
              <a:t>Mean for each of the levels of factor A (</a:t>
            </a:r>
            <a:r>
              <a:rPr lang="en-US" altLang="en-US">
                <a:sym typeface="Symbol" panose="05050102010706020507" pitchFamily="18" charset="2"/>
              </a:rPr>
              <a:t></a:t>
            </a:r>
            <a:r>
              <a:rPr lang="en-US" altLang="en-US"/>
              <a:t>i), </a:t>
            </a:r>
          </a:p>
          <a:p>
            <a:endParaRPr lang="en-US" altLang="en-US"/>
          </a:p>
          <a:p>
            <a:r>
              <a:rPr lang="en-US" altLang="en-US"/>
              <a:t>General Mean:</a:t>
            </a:r>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endParaRPr lang="en-US" altLang="en-US"/>
          </a:p>
          <a:p>
            <a:r>
              <a:rPr lang="en-US" altLang="en-US"/>
              <a:t>Main Effect of ith Level of Factor A:</a:t>
            </a:r>
          </a:p>
        </p:txBody>
      </p:sp>
      <p:sp>
        <p:nvSpPr>
          <p:cNvPr id="514053" name="Rectangle 5">
            <a:extLst>
              <a:ext uri="{FF2B5EF4-FFF2-40B4-BE49-F238E27FC236}">
                <a16:creationId xmlns:a16="http://schemas.microsoft.com/office/drawing/2014/main" id="{FCF60E79-CC6D-9E82-BD2D-77A0A06B1764}"/>
              </a:ext>
            </a:extLst>
          </p:cNvPr>
          <p:cNvSpPr>
            <a:spLocks noChangeArrowheads="1"/>
          </p:cNvSpPr>
          <p:nvPr/>
        </p:nvSpPr>
        <p:spPr bwMode="auto">
          <a:xfrm>
            <a:off x="0" y="27479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4052" name="Object 4">
            <a:extLst>
              <a:ext uri="{FF2B5EF4-FFF2-40B4-BE49-F238E27FC236}">
                <a16:creationId xmlns:a16="http://schemas.microsoft.com/office/drawing/2014/main" id="{88874E0E-3350-2436-D7E2-89789F92BE0E}"/>
              </a:ext>
            </a:extLst>
          </p:cNvPr>
          <p:cNvGraphicFramePr>
            <a:graphicFrameLocks noChangeAspect="1"/>
          </p:cNvGraphicFramePr>
          <p:nvPr/>
        </p:nvGraphicFramePr>
        <p:xfrm>
          <a:off x="2133600" y="2286000"/>
          <a:ext cx="4667250" cy="2724150"/>
        </p:xfrm>
        <a:graphic>
          <a:graphicData uri="http://schemas.openxmlformats.org/presentationml/2006/ole">
            <mc:AlternateContent xmlns:mc="http://schemas.openxmlformats.org/markup-compatibility/2006">
              <mc:Choice xmlns:v="urn:schemas-microsoft-com:vml" Requires="v">
                <p:oleObj name="Equation" r:id="rId2" imgW="2336800" imgH="1358900" progId="Equation.3">
                  <p:embed/>
                </p:oleObj>
              </mc:Choice>
              <mc:Fallback>
                <p:oleObj name="Equation" r:id="rId2" imgW="2336800" imgH="13589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286000"/>
                        <a:ext cx="4667250" cy="272415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4055" name="Rectangle 7">
            <a:extLst>
              <a:ext uri="{FF2B5EF4-FFF2-40B4-BE49-F238E27FC236}">
                <a16:creationId xmlns:a16="http://schemas.microsoft.com/office/drawing/2014/main" id="{C01EAF5D-504D-FC75-85C6-CF3720EE76BB}"/>
              </a:ext>
            </a:extLst>
          </p:cNvPr>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4054" name="Object 6">
            <a:extLst>
              <a:ext uri="{FF2B5EF4-FFF2-40B4-BE49-F238E27FC236}">
                <a16:creationId xmlns:a16="http://schemas.microsoft.com/office/drawing/2014/main" id="{37BE0C86-7878-CD68-B9F0-8A395207896C}"/>
              </a:ext>
            </a:extLst>
          </p:cNvPr>
          <p:cNvGraphicFramePr>
            <a:graphicFrameLocks noChangeAspect="1"/>
          </p:cNvGraphicFramePr>
          <p:nvPr/>
        </p:nvGraphicFramePr>
        <p:xfrm>
          <a:off x="3743325" y="5867400"/>
          <a:ext cx="1447800" cy="400050"/>
        </p:xfrm>
        <a:graphic>
          <a:graphicData uri="http://schemas.openxmlformats.org/presentationml/2006/ole">
            <mc:AlternateContent xmlns:mc="http://schemas.openxmlformats.org/markup-compatibility/2006">
              <mc:Choice xmlns:v="urn:schemas-microsoft-com:vml" Requires="v">
                <p:oleObj name="Equation" r:id="rId4" imgW="723586" imgH="203112" progId="Equation.3">
                  <p:embed/>
                </p:oleObj>
              </mc:Choice>
              <mc:Fallback>
                <p:oleObj name="Equation" r:id="rId4" imgW="723586" imgH="203112"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3325" y="5867400"/>
                        <a:ext cx="1447800" cy="40005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4056" name="Text Box 8">
            <a:extLst>
              <a:ext uri="{FF2B5EF4-FFF2-40B4-BE49-F238E27FC236}">
                <a16:creationId xmlns:a16="http://schemas.microsoft.com/office/drawing/2014/main" id="{F0F2C94A-281E-1B29-5D14-A286F927648B}"/>
              </a:ext>
            </a:extLst>
          </p:cNvPr>
          <p:cNvSpPr txBox="1">
            <a:spLocks noChangeArrowheads="1"/>
          </p:cNvSpPr>
          <p:nvPr/>
        </p:nvSpPr>
        <p:spPr bwMode="auto">
          <a:xfrm>
            <a:off x="67056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 3-4</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9A33D3A3-1614-258D-5C89-895B235DD725}"/>
              </a:ext>
            </a:extLst>
          </p:cNvPr>
          <p:cNvSpPr>
            <a:spLocks noGrp="1" noChangeArrowheads="1"/>
          </p:cNvSpPr>
          <p:nvPr>
            <p:ph type="title"/>
          </p:nvPr>
        </p:nvSpPr>
        <p:spPr/>
        <p:txBody>
          <a:bodyPr/>
          <a:lstStyle/>
          <a:p>
            <a:r>
              <a:rPr lang="en-US" altLang="en-US"/>
              <a:t>“Decomposing” Variation</a:t>
            </a:r>
          </a:p>
        </p:txBody>
      </p:sp>
      <p:sp>
        <p:nvSpPr>
          <p:cNvPr id="515076" name="Rectangle 4">
            <a:extLst>
              <a:ext uri="{FF2B5EF4-FFF2-40B4-BE49-F238E27FC236}">
                <a16:creationId xmlns:a16="http://schemas.microsoft.com/office/drawing/2014/main" id="{921F37F1-ABA8-3627-E70D-C728D769BB6D}"/>
              </a:ext>
            </a:extLst>
          </p:cNvPr>
          <p:cNvSpPr>
            <a:spLocks noChangeArrowheads="1"/>
          </p:cNvSpPr>
          <p:nvPr/>
        </p:nvSpPr>
        <p:spPr bwMode="auto">
          <a:xfrm>
            <a:off x="0" y="12763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5075" name="Object 3">
            <a:extLst>
              <a:ext uri="{FF2B5EF4-FFF2-40B4-BE49-F238E27FC236}">
                <a16:creationId xmlns:a16="http://schemas.microsoft.com/office/drawing/2014/main" id="{75D85B3F-BC62-5969-C9AB-D1D87D1D7508}"/>
              </a:ext>
            </a:extLst>
          </p:cNvPr>
          <p:cNvGraphicFramePr>
            <a:graphicFrameLocks noChangeAspect="1"/>
          </p:cNvGraphicFramePr>
          <p:nvPr/>
        </p:nvGraphicFramePr>
        <p:xfrm>
          <a:off x="152400" y="860425"/>
          <a:ext cx="6629400" cy="5664200"/>
        </p:xfrm>
        <a:graphic>
          <a:graphicData uri="http://schemas.openxmlformats.org/presentationml/2006/ole">
            <mc:AlternateContent xmlns:mc="http://schemas.openxmlformats.org/markup-compatibility/2006">
              <mc:Choice xmlns:v="urn:schemas-microsoft-com:vml" Requires="v">
                <p:oleObj name="Equation" r:id="rId2" imgW="5041900" imgH="4305300" progId="Equation.3">
                  <p:embed/>
                </p:oleObj>
              </mc:Choice>
              <mc:Fallback>
                <p:oleObj name="Equation" r:id="rId2" imgW="5041900" imgH="43053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60425"/>
                        <a:ext cx="6629400" cy="566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15078" name="Picture 6">
            <a:extLst>
              <a:ext uri="{FF2B5EF4-FFF2-40B4-BE49-F238E27FC236}">
                <a16:creationId xmlns:a16="http://schemas.microsoft.com/office/drawing/2014/main" id="{9DADD7B8-5434-4875-4453-714550CB7E2D}"/>
              </a:ext>
            </a:extLst>
          </p:cNvPr>
          <p:cNvPicPr>
            <a:picLocks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7162800" y="4752975"/>
            <a:ext cx="1752600" cy="1349375"/>
          </a:xfrm>
          <a:noFill/>
          <a:ln>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515080" name="Text Box 8">
            <a:extLst>
              <a:ext uri="{FF2B5EF4-FFF2-40B4-BE49-F238E27FC236}">
                <a16:creationId xmlns:a16="http://schemas.microsoft.com/office/drawing/2014/main" id="{23BF805A-71C1-3C9E-42A9-82C7F72D30E6}"/>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10.3-5</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4" name="Rectangle 4">
            <a:extLst>
              <a:ext uri="{FF2B5EF4-FFF2-40B4-BE49-F238E27FC236}">
                <a16:creationId xmlns:a16="http://schemas.microsoft.com/office/drawing/2014/main" id="{C13C0F63-CD4E-6B4B-6C24-A4BD381FF531}"/>
              </a:ext>
            </a:extLst>
          </p:cNvPr>
          <p:cNvSpPr>
            <a:spLocks noGrp="1" noChangeArrowheads="1"/>
          </p:cNvSpPr>
          <p:nvPr>
            <p:ph type="title"/>
          </p:nvPr>
        </p:nvSpPr>
        <p:spPr/>
        <p:txBody>
          <a:bodyPr/>
          <a:lstStyle/>
          <a:p>
            <a:r>
              <a:rPr lang="en-US" altLang="en-US"/>
              <a:t>ANOVA - Theory</a:t>
            </a:r>
          </a:p>
        </p:txBody>
      </p:sp>
      <p:sp>
        <p:nvSpPr>
          <p:cNvPr id="517125" name="Rectangle 5">
            <a:extLst>
              <a:ext uri="{FF2B5EF4-FFF2-40B4-BE49-F238E27FC236}">
                <a16:creationId xmlns:a16="http://schemas.microsoft.com/office/drawing/2014/main" id="{54023EDE-DD39-88BE-4765-1214B56499A6}"/>
              </a:ext>
            </a:extLst>
          </p:cNvPr>
          <p:cNvSpPr>
            <a:spLocks noChangeArrowheads="1"/>
          </p:cNvSpPr>
          <p:nvPr/>
        </p:nvSpPr>
        <p:spPr bwMode="auto">
          <a:xfrm>
            <a:off x="2895600" y="1238250"/>
            <a:ext cx="3200400" cy="561975"/>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r>
              <a:rPr lang="en-US" altLang="en-US" sz="2900" i="1"/>
              <a:t>SST = SSA + SSe</a:t>
            </a:r>
          </a:p>
        </p:txBody>
      </p:sp>
      <p:sp>
        <p:nvSpPr>
          <p:cNvPr id="517127" name="Rectangle 7">
            <a:extLst>
              <a:ext uri="{FF2B5EF4-FFF2-40B4-BE49-F238E27FC236}">
                <a16:creationId xmlns:a16="http://schemas.microsoft.com/office/drawing/2014/main" id="{55B422CD-E758-4C62-8CD5-4AD51EE8FD01}"/>
              </a:ext>
            </a:extLst>
          </p:cNvPr>
          <p:cNvSpPr>
            <a:spLocks noChangeArrowheads="1"/>
          </p:cNvSpPr>
          <p:nvPr/>
        </p:nvSpPr>
        <p:spPr bwMode="auto">
          <a:xfrm>
            <a:off x="0" y="27574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7126" name="Object 6">
            <a:extLst>
              <a:ext uri="{FF2B5EF4-FFF2-40B4-BE49-F238E27FC236}">
                <a16:creationId xmlns:a16="http://schemas.microsoft.com/office/drawing/2014/main" id="{90F955F6-5E77-1881-576D-68C12F0D70D6}"/>
              </a:ext>
            </a:extLst>
          </p:cNvPr>
          <p:cNvGraphicFramePr>
            <a:graphicFrameLocks noChangeAspect="1"/>
          </p:cNvGraphicFramePr>
          <p:nvPr/>
        </p:nvGraphicFramePr>
        <p:xfrm>
          <a:off x="2057400" y="2438400"/>
          <a:ext cx="4876800" cy="3111500"/>
        </p:xfrm>
        <a:graphic>
          <a:graphicData uri="http://schemas.openxmlformats.org/presentationml/2006/ole">
            <mc:AlternateContent xmlns:mc="http://schemas.openxmlformats.org/markup-compatibility/2006">
              <mc:Choice xmlns:v="urn:schemas-microsoft-com:vml" Requires="v">
                <p:oleObj name="Equation" r:id="rId2" imgW="2108200" imgH="1346200" progId="Equation.3">
                  <p:embed/>
                </p:oleObj>
              </mc:Choice>
              <mc:Fallback>
                <p:oleObj name="Equation" r:id="rId2" imgW="2108200" imgH="1346200" progId="Equation.3">
                  <p:embed/>
                  <p:pic>
                    <p:nvPicPr>
                      <p:cNvPr id="0"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2438400"/>
                        <a:ext cx="4876800" cy="31115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7128" name="Text Box 8">
            <a:extLst>
              <a:ext uri="{FF2B5EF4-FFF2-40B4-BE49-F238E27FC236}">
                <a16:creationId xmlns:a16="http://schemas.microsoft.com/office/drawing/2014/main" id="{2FB22084-E3FA-1DFD-737B-7BC64DECE191}"/>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10.3-6</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2" name="Rectangle 4">
            <a:extLst>
              <a:ext uri="{FF2B5EF4-FFF2-40B4-BE49-F238E27FC236}">
                <a16:creationId xmlns:a16="http://schemas.microsoft.com/office/drawing/2014/main" id="{30C0078D-97E6-37D3-4B67-C06300B240D8}"/>
              </a:ext>
            </a:extLst>
          </p:cNvPr>
          <p:cNvSpPr>
            <a:spLocks noGrp="1" noChangeArrowheads="1"/>
          </p:cNvSpPr>
          <p:nvPr>
            <p:ph type="title"/>
          </p:nvPr>
        </p:nvSpPr>
        <p:spPr/>
        <p:txBody>
          <a:bodyPr/>
          <a:lstStyle/>
          <a:p>
            <a:r>
              <a:rPr lang="en-US" altLang="en-US"/>
              <a:t>Notation</a:t>
            </a:r>
          </a:p>
        </p:txBody>
      </p:sp>
      <p:sp>
        <p:nvSpPr>
          <p:cNvPr id="519189" name="Rectangle 21">
            <a:extLst>
              <a:ext uri="{FF2B5EF4-FFF2-40B4-BE49-F238E27FC236}">
                <a16:creationId xmlns:a16="http://schemas.microsoft.com/office/drawing/2014/main" id="{E2070761-8F94-7906-80F9-D349C5C6F860}"/>
              </a:ext>
            </a:extLst>
          </p:cNvPr>
          <p:cNvSpPr>
            <a:spLocks noChangeArrowheads="1"/>
          </p:cNvSpPr>
          <p:nvPr/>
        </p:nvSpPr>
        <p:spPr bwMode="auto">
          <a:xfrm>
            <a:off x="1100138" y="1579563"/>
            <a:ext cx="974725"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0" name="Rectangle 22">
            <a:extLst>
              <a:ext uri="{FF2B5EF4-FFF2-40B4-BE49-F238E27FC236}">
                <a16:creationId xmlns:a16="http://schemas.microsoft.com/office/drawing/2014/main" id="{38CB84D9-AF0A-4CAB-71A3-E7CB7ACB0A08}"/>
              </a:ext>
            </a:extLst>
          </p:cNvPr>
          <p:cNvSpPr>
            <a:spLocks noChangeArrowheads="1"/>
          </p:cNvSpPr>
          <p:nvPr/>
        </p:nvSpPr>
        <p:spPr bwMode="auto">
          <a:xfrm>
            <a:off x="2084388" y="1579563"/>
            <a:ext cx="9525"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1" name="Rectangle 23">
            <a:extLst>
              <a:ext uri="{FF2B5EF4-FFF2-40B4-BE49-F238E27FC236}">
                <a16:creationId xmlns:a16="http://schemas.microsoft.com/office/drawing/2014/main" id="{C3A5E991-66FB-A788-A9F9-3218103847E1}"/>
              </a:ext>
            </a:extLst>
          </p:cNvPr>
          <p:cNvSpPr>
            <a:spLocks noChangeArrowheads="1"/>
          </p:cNvSpPr>
          <p:nvPr/>
        </p:nvSpPr>
        <p:spPr bwMode="auto">
          <a:xfrm>
            <a:off x="2074863" y="15795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4" name="Rectangle 26">
            <a:extLst>
              <a:ext uri="{FF2B5EF4-FFF2-40B4-BE49-F238E27FC236}">
                <a16:creationId xmlns:a16="http://schemas.microsoft.com/office/drawing/2014/main" id="{51132865-FC01-9EFB-9860-893C01AC7BD7}"/>
              </a:ext>
            </a:extLst>
          </p:cNvPr>
          <p:cNvSpPr>
            <a:spLocks noChangeArrowheads="1"/>
          </p:cNvSpPr>
          <p:nvPr/>
        </p:nvSpPr>
        <p:spPr bwMode="auto">
          <a:xfrm>
            <a:off x="2093913" y="1579563"/>
            <a:ext cx="5919787"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9422" name="Group 254">
            <a:extLst>
              <a:ext uri="{FF2B5EF4-FFF2-40B4-BE49-F238E27FC236}">
                <a16:creationId xmlns:a16="http://schemas.microsoft.com/office/drawing/2014/main" id="{92F5B1D5-828C-4D64-C2C7-5F925477241B}"/>
              </a:ext>
            </a:extLst>
          </p:cNvPr>
          <p:cNvGrpSpPr>
            <a:grpSpLocks/>
          </p:cNvGrpSpPr>
          <p:nvPr/>
        </p:nvGrpSpPr>
        <p:grpSpPr bwMode="auto">
          <a:xfrm>
            <a:off x="228600" y="990600"/>
            <a:ext cx="8610600" cy="5434013"/>
            <a:chOff x="681" y="983"/>
            <a:chExt cx="4378" cy="2763"/>
          </a:xfrm>
        </p:grpSpPr>
        <p:sp>
          <p:nvSpPr>
            <p:cNvPr id="519176" name="Rectangle 8">
              <a:extLst>
                <a:ext uri="{FF2B5EF4-FFF2-40B4-BE49-F238E27FC236}">
                  <a16:creationId xmlns:a16="http://schemas.microsoft.com/office/drawing/2014/main" id="{6BBFBAA7-4C93-B37F-D87E-666494FB59F1}"/>
                </a:ext>
              </a:extLst>
            </p:cNvPr>
            <p:cNvSpPr>
              <a:spLocks noChangeArrowheads="1"/>
            </p:cNvSpPr>
            <p:nvPr/>
          </p:nvSpPr>
          <p:spPr bwMode="auto">
            <a:xfrm>
              <a:off x="693" y="995"/>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77" name="Rectangle 9">
              <a:extLst>
                <a:ext uri="{FF2B5EF4-FFF2-40B4-BE49-F238E27FC236}">
                  <a16:creationId xmlns:a16="http://schemas.microsoft.com/office/drawing/2014/main" id="{C0165788-9248-1391-2C0A-689098C0ACB9}"/>
                </a:ext>
              </a:extLst>
            </p:cNvPr>
            <p:cNvSpPr>
              <a:spLocks noChangeArrowheads="1"/>
            </p:cNvSpPr>
            <p:nvPr/>
          </p:nvSpPr>
          <p:spPr bwMode="auto">
            <a:xfrm>
              <a:off x="1267" y="995"/>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78" name="Rectangle 10">
              <a:extLst>
                <a:ext uri="{FF2B5EF4-FFF2-40B4-BE49-F238E27FC236}">
                  <a16:creationId xmlns:a16="http://schemas.microsoft.com/office/drawing/2014/main" id="{BD5D6B18-A81A-8ECE-94B4-9C2285DFEEA1}"/>
                </a:ext>
              </a:extLst>
            </p:cNvPr>
            <p:cNvSpPr>
              <a:spLocks noChangeArrowheads="1"/>
            </p:cNvSpPr>
            <p:nvPr/>
          </p:nvSpPr>
          <p:spPr bwMode="auto">
            <a:xfrm>
              <a:off x="730" y="995"/>
              <a:ext cx="53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79" name="Rectangle 11">
              <a:extLst>
                <a:ext uri="{FF2B5EF4-FFF2-40B4-BE49-F238E27FC236}">
                  <a16:creationId xmlns:a16="http://schemas.microsoft.com/office/drawing/2014/main" id="{D4755108-A1F9-DBE0-8028-9BAD0F5E574B}"/>
                </a:ext>
              </a:extLst>
            </p:cNvPr>
            <p:cNvSpPr>
              <a:spLocks noChangeArrowheads="1"/>
            </p:cNvSpPr>
            <p:nvPr/>
          </p:nvSpPr>
          <p:spPr bwMode="auto">
            <a:xfrm>
              <a:off x="804" y="995"/>
              <a:ext cx="36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Notation</a:t>
              </a:r>
              <a:endParaRPr lang="en-US" altLang="en-US" sz="1500">
                <a:latin typeface="Arial" panose="020B0604020202020204" pitchFamily="34" charset="0"/>
              </a:endParaRPr>
            </a:p>
          </p:txBody>
        </p:sp>
        <p:sp>
          <p:nvSpPr>
            <p:cNvPr id="519180" name="Rectangle 12">
              <a:extLst>
                <a:ext uri="{FF2B5EF4-FFF2-40B4-BE49-F238E27FC236}">
                  <a16:creationId xmlns:a16="http://schemas.microsoft.com/office/drawing/2014/main" id="{F25E4CCB-DC07-A43D-2FB9-68DD3EF8B2EF}"/>
                </a:ext>
              </a:extLst>
            </p:cNvPr>
            <p:cNvSpPr>
              <a:spLocks noChangeArrowheads="1"/>
            </p:cNvSpPr>
            <p:nvPr/>
          </p:nvSpPr>
          <p:spPr bwMode="auto">
            <a:xfrm>
              <a:off x="1193" y="995"/>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181" name="Rectangle 13">
              <a:extLst>
                <a:ext uri="{FF2B5EF4-FFF2-40B4-BE49-F238E27FC236}">
                  <a16:creationId xmlns:a16="http://schemas.microsoft.com/office/drawing/2014/main" id="{AA266656-CEBA-27B0-B8F3-D29F1C59DE55}"/>
                </a:ext>
              </a:extLst>
            </p:cNvPr>
            <p:cNvSpPr>
              <a:spLocks noChangeArrowheads="1"/>
            </p:cNvSpPr>
            <p:nvPr/>
          </p:nvSpPr>
          <p:spPr bwMode="auto">
            <a:xfrm>
              <a:off x="1313" y="995"/>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2" name="Rectangle 14">
              <a:extLst>
                <a:ext uri="{FF2B5EF4-FFF2-40B4-BE49-F238E27FC236}">
                  <a16:creationId xmlns:a16="http://schemas.microsoft.com/office/drawing/2014/main" id="{DBB8A976-0A5A-78B7-E674-67AFF5D82143}"/>
                </a:ext>
              </a:extLst>
            </p:cNvPr>
            <p:cNvSpPr>
              <a:spLocks noChangeArrowheads="1"/>
            </p:cNvSpPr>
            <p:nvPr/>
          </p:nvSpPr>
          <p:spPr bwMode="auto">
            <a:xfrm>
              <a:off x="5010" y="995"/>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3" name="Rectangle 15">
              <a:extLst>
                <a:ext uri="{FF2B5EF4-FFF2-40B4-BE49-F238E27FC236}">
                  <a16:creationId xmlns:a16="http://schemas.microsoft.com/office/drawing/2014/main" id="{B24DC598-5BA0-DD55-6DB6-C881B1FBD6C8}"/>
                </a:ext>
              </a:extLst>
            </p:cNvPr>
            <p:cNvSpPr>
              <a:spLocks noChangeArrowheads="1"/>
            </p:cNvSpPr>
            <p:nvPr/>
          </p:nvSpPr>
          <p:spPr bwMode="auto">
            <a:xfrm>
              <a:off x="1353" y="995"/>
              <a:ext cx="365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4" name="Rectangle 16">
              <a:extLst>
                <a:ext uri="{FF2B5EF4-FFF2-40B4-BE49-F238E27FC236}">
                  <a16:creationId xmlns:a16="http://schemas.microsoft.com/office/drawing/2014/main" id="{94B0F27B-2BE7-1C1A-70AE-324BDC3A8380}"/>
                </a:ext>
              </a:extLst>
            </p:cNvPr>
            <p:cNvSpPr>
              <a:spLocks noChangeArrowheads="1"/>
            </p:cNvSpPr>
            <p:nvPr/>
          </p:nvSpPr>
          <p:spPr bwMode="auto">
            <a:xfrm>
              <a:off x="1353" y="995"/>
              <a:ext cx="41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Definition</a:t>
              </a:r>
              <a:endParaRPr lang="en-US" altLang="en-US" sz="1500">
                <a:latin typeface="Arial" panose="020B0604020202020204" pitchFamily="34" charset="0"/>
              </a:endParaRPr>
            </a:p>
          </p:txBody>
        </p:sp>
        <p:sp>
          <p:nvSpPr>
            <p:cNvPr id="519185" name="Rectangle 17">
              <a:extLst>
                <a:ext uri="{FF2B5EF4-FFF2-40B4-BE49-F238E27FC236}">
                  <a16:creationId xmlns:a16="http://schemas.microsoft.com/office/drawing/2014/main" id="{61F79479-B483-8C1B-90F1-08A5B2A3359E}"/>
                </a:ext>
              </a:extLst>
            </p:cNvPr>
            <p:cNvSpPr>
              <a:spLocks noChangeArrowheads="1"/>
            </p:cNvSpPr>
            <p:nvPr/>
          </p:nvSpPr>
          <p:spPr bwMode="auto">
            <a:xfrm>
              <a:off x="1796" y="998"/>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186" name="Rectangle 18">
              <a:extLst>
                <a:ext uri="{FF2B5EF4-FFF2-40B4-BE49-F238E27FC236}">
                  <a16:creationId xmlns:a16="http://schemas.microsoft.com/office/drawing/2014/main" id="{109E1DA4-C984-2D9E-0794-7D82A7572A13}"/>
                </a:ext>
              </a:extLst>
            </p:cNvPr>
            <p:cNvSpPr>
              <a:spLocks noChangeArrowheads="1"/>
            </p:cNvSpPr>
            <p:nvPr/>
          </p:nvSpPr>
          <p:spPr bwMode="auto">
            <a:xfrm>
              <a:off x="681" y="9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7" name="Rectangle 19">
              <a:extLst>
                <a:ext uri="{FF2B5EF4-FFF2-40B4-BE49-F238E27FC236}">
                  <a16:creationId xmlns:a16="http://schemas.microsoft.com/office/drawing/2014/main" id="{A8EB95EF-8774-3D1C-E1A7-38DF9D632155}"/>
                </a:ext>
              </a:extLst>
            </p:cNvPr>
            <p:cNvSpPr>
              <a:spLocks noChangeArrowheads="1"/>
            </p:cNvSpPr>
            <p:nvPr/>
          </p:nvSpPr>
          <p:spPr bwMode="auto">
            <a:xfrm>
              <a:off x="681" y="9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8" name="Rectangle 20">
              <a:extLst>
                <a:ext uri="{FF2B5EF4-FFF2-40B4-BE49-F238E27FC236}">
                  <a16:creationId xmlns:a16="http://schemas.microsoft.com/office/drawing/2014/main" id="{DF27FFE1-1AE4-4C5F-BDE2-F81D4B65E10A}"/>
                </a:ext>
              </a:extLst>
            </p:cNvPr>
            <p:cNvSpPr>
              <a:spLocks noChangeArrowheads="1"/>
            </p:cNvSpPr>
            <p:nvPr/>
          </p:nvSpPr>
          <p:spPr bwMode="auto">
            <a:xfrm>
              <a:off x="693" y="983"/>
              <a:ext cx="614"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2" name="Rectangle 24">
              <a:extLst>
                <a:ext uri="{FF2B5EF4-FFF2-40B4-BE49-F238E27FC236}">
                  <a16:creationId xmlns:a16="http://schemas.microsoft.com/office/drawing/2014/main" id="{6356F9F6-F4FF-3666-ECD7-56FB8934B9A3}"/>
                </a:ext>
              </a:extLst>
            </p:cNvPr>
            <p:cNvSpPr>
              <a:spLocks noChangeArrowheads="1"/>
            </p:cNvSpPr>
            <p:nvPr/>
          </p:nvSpPr>
          <p:spPr bwMode="auto">
            <a:xfrm>
              <a:off x="1307" y="983"/>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3" name="Rectangle 25">
              <a:extLst>
                <a:ext uri="{FF2B5EF4-FFF2-40B4-BE49-F238E27FC236}">
                  <a16:creationId xmlns:a16="http://schemas.microsoft.com/office/drawing/2014/main" id="{F0039A6E-D2EC-802F-2C2D-DF1683DD4065}"/>
                </a:ext>
              </a:extLst>
            </p:cNvPr>
            <p:cNvSpPr>
              <a:spLocks noChangeArrowheads="1"/>
            </p:cNvSpPr>
            <p:nvPr/>
          </p:nvSpPr>
          <p:spPr bwMode="auto">
            <a:xfrm>
              <a:off x="1319" y="983"/>
              <a:ext cx="372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5" name="Rectangle 27">
              <a:extLst>
                <a:ext uri="{FF2B5EF4-FFF2-40B4-BE49-F238E27FC236}">
                  <a16:creationId xmlns:a16="http://schemas.microsoft.com/office/drawing/2014/main" id="{AA424881-FFC4-3FD5-1D91-6AC214E5920C}"/>
                </a:ext>
              </a:extLst>
            </p:cNvPr>
            <p:cNvSpPr>
              <a:spLocks noChangeArrowheads="1"/>
            </p:cNvSpPr>
            <p:nvPr/>
          </p:nvSpPr>
          <p:spPr bwMode="auto">
            <a:xfrm>
              <a:off x="5048" y="9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6" name="Rectangle 28">
              <a:extLst>
                <a:ext uri="{FF2B5EF4-FFF2-40B4-BE49-F238E27FC236}">
                  <a16:creationId xmlns:a16="http://schemas.microsoft.com/office/drawing/2014/main" id="{D11ED4DC-42ED-B5D7-0E59-0513FCBAB16D}"/>
                </a:ext>
              </a:extLst>
            </p:cNvPr>
            <p:cNvSpPr>
              <a:spLocks noChangeArrowheads="1"/>
            </p:cNvSpPr>
            <p:nvPr/>
          </p:nvSpPr>
          <p:spPr bwMode="auto">
            <a:xfrm>
              <a:off x="5048" y="983"/>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7" name="Rectangle 29">
              <a:extLst>
                <a:ext uri="{FF2B5EF4-FFF2-40B4-BE49-F238E27FC236}">
                  <a16:creationId xmlns:a16="http://schemas.microsoft.com/office/drawing/2014/main" id="{86D73574-3440-1315-4A46-72405D8FE327}"/>
                </a:ext>
              </a:extLst>
            </p:cNvPr>
            <p:cNvSpPr>
              <a:spLocks noChangeArrowheads="1"/>
            </p:cNvSpPr>
            <p:nvPr/>
          </p:nvSpPr>
          <p:spPr bwMode="auto">
            <a:xfrm>
              <a:off x="681" y="995"/>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8" name="Rectangle 30">
              <a:extLst>
                <a:ext uri="{FF2B5EF4-FFF2-40B4-BE49-F238E27FC236}">
                  <a16:creationId xmlns:a16="http://schemas.microsoft.com/office/drawing/2014/main" id="{9B0EF974-D8DB-0283-4C29-C7F70F70E65C}"/>
                </a:ext>
              </a:extLst>
            </p:cNvPr>
            <p:cNvSpPr>
              <a:spLocks noChangeArrowheads="1"/>
            </p:cNvSpPr>
            <p:nvPr/>
          </p:nvSpPr>
          <p:spPr bwMode="auto">
            <a:xfrm>
              <a:off x="1307" y="99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9" name="Rectangle 31">
              <a:extLst>
                <a:ext uri="{FF2B5EF4-FFF2-40B4-BE49-F238E27FC236}">
                  <a16:creationId xmlns:a16="http://schemas.microsoft.com/office/drawing/2014/main" id="{43864875-0D08-1E4C-4EC0-65CC704A70A0}"/>
                </a:ext>
              </a:extLst>
            </p:cNvPr>
            <p:cNvSpPr>
              <a:spLocks noChangeArrowheads="1"/>
            </p:cNvSpPr>
            <p:nvPr/>
          </p:nvSpPr>
          <p:spPr bwMode="auto">
            <a:xfrm>
              <a:off x="5048" y="995"/>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0" name="Rectangle 32">
              <a:extLst>
                <a:ext uri="{FF2B5EF4-FFF2-40B4-BE49-F238E27FC236}">
                  <a16:creationId xmlns:a16="http://schemas.microsoft.com/office/drawing/2014/main" id="{716ED6CA-5605-EA64-F4B8-306EE7B7A965}"/>
                </a:ext>
              </a:extLst>
            </p:cNvPr>
            <p:cNvSpPr>
              <a:spLocks noChangeArrowheads="1"/>
            </p:cNvSpPr>
            <p:nvPr/>
          </p:nvSpPr>
          <p:spPr bwMode="auto">
            <a:xfrm>
              <a:off x="952" y="1113"/>
              <a:ext cx="6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500">
                <a:latin typeface="Arial" panose="020B0604020202020204" pitchFamily="34" charset="0"/>
              </a:endParaRPr>
            </a:p>
          </p:txBody>
        </p:sp>
        <p:sp>
          <p:nvSpPr>
            <p:cNvPr id="519201" name="Rectangle 33">
              <a:extLst>
                <a:ext uri="{FF2B5EF4-FFF2-40B4-BE49-F238E27FC236}">
                  <a16:creationId xmlns:a16="http://schemas.microsoft.com/office/drawing/2014/main" id="{193B6B6B-0402-70BE-2CFA-BA1AD0D19CFB}"/>
                </a:ext>
              </a:extLst>
            </p:cNvPr>
            <p:cNvSpPr>
              <a:spLocks noChangeArrowheads="1"/>
            </p:cNvSpPr>
            <p:nvPr/>
          </p:nvSpPr>
          <p:spPr bwMode="auto">
            <a:xfrm>
              <a:off x="1015" y="1154"/>
              <a:ext cx="26"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ij</a:t>
              </a:r>
              <a:endParaRPr lang="en-US" altLang="en-US" sz="1500">
                <a:latin typeface="Arial" panose="020B0604020202020204" pitchFamily="34" charset="0"/>
              </a:endParaRPr>
            </a:p>
          </p:txBody>
        </p:sp>
        <p:sp>
          <p:nvSpPr>
            <p:cNvPr id="519202" name="Rectangle 34">
              <a:extLst>
                <a:ext uri="{FF2B5EF4-FFF2-40B4-BE49-F238E27FC236}">
                  <a16:creationId xmlns:a16="http://schemas.microsoft.com/office/drawing/2014/main" id="{EE7808CD-6709-C5F4-332C-B0F4EFE6C69D}"/>
                </a:ext>
              </a:extLst>
            </p:cNvPr>
            <p:cNvSpPr>
              <a:spLocks noChangeArrowheads="1"/>
            </p:cNvSpPr>
            <p:nvPr/>
          </p:nvSpPr>
          <p:spPr bwMode="auto">
            <a:xfrm>
              <a:off x="1044" y="1113"/>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03" name="Rectangle 35">
              <a:extLst>
                <a:ext uri="{FF2B5EF4-FFF2-40B4-BE49-F238E27FC236}">
                  <a16:creationId xmlns:a16="http://schemas.microsoft.com/office/drawing/2014/main" id="{7F544A72-A508-D907-4DB8-6FAB5F6EE7F8}"/>
                </a:ext>
              </a:extLst>
            </p:cNvPr>
            <p:cNvSpPr>
              <a:spLocks noChangeArrowheads="1"/>
            </p:cNvSpPr>
            <p:nvPr/>
          </p:nvSpPr>
          <p:spPr bwMode="auto">
            <a:xfrm>
              <a:off x="1353" y="1112"/>
              <a:ext cx="160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Measurement (i.e. individual data point) </a:t>
              </a:r>
              <a:endParaRPr lang="en-US" altLang="en-US" sz="1500">
                <a:latin typeface="Arial" panose="020B0604020202020204" pitchFamily="34" charset="0"/>
              </a:endParaRPr>
            </a:p>
          </p:txBody>
        </p:sp>
        <p:sp>
          <p:nvSpPr>
            <p:cNvPr id="519204" name="Rectangle 36">
              <a:extLst>
                <a:ext uri="{FF2B5EF4-FFF2-40B4-BE49-F238E27FC236}">
                  <a16:creationId xmlns:a16="http://schemas.microsoft.com/office/drawing/2014/main" id="{CC3611FC-87DF-6A20-BD55-41DC8EF5BCA2}"/>
                </a:ext>
              </a:extLst>
            </p:cNvPr>
            <p:cNvSpPr>
              <a:spLocks noChangeArrowheads="1"/>
            </p:cNvSpPr>
            <p:nvPr/>
          </p:nvSpPr>
          <p:spPr bwMode="auto">
            <a:xfrm>
              <a:off x="3061" y="1112"/>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05" name="Rectangle 37">
              <a:extLst>
                <a:ext uri="{FF2B5EF4-FFF2-40B4-BE49-F238E27FC236}">
                  <a16:creationId xmlns:a16="http://schemas.microsoft.com/office/drawing/2014/main" id="{4629C424-810C-3DFE-D64B-608991889ADA}"/>
                </a:ext>
              </a:extLst>
            </p:cNvPr>
            <p:cNvSpPr>
              <a:spLocks noChangeArrowheads="1"/>
            </p:cNvSpPr>
            <p:nvPr/>
          </p:nvSpPr>
          <p:spPr bwMode="auto">
            <a:xfrm>
              <a:off x="3092" y="1112"/>
              <a:ext cx="1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for </a:t>
              </a:r>
              <a:endParaRPr lang="en-US" altLang="en-US" sz="1500">
                <a:latin typeface="Arial" panose="020B0604020202020204" pitchFamily="34" charset="0"/>
              </a:endParaRPr>
            </a:p>
          </p:txBody>
        </p:sp>
        <p:sp>
          <p:nvSpPr>
            <p:cNvPr id="519206" name="Rectangle 38">
              <a:extLst>
                <a:ext uri="{FF2B5EF4-FFF2-40B4-BE49-F238E27FC236}">
                  <a16:creationId xmlns:a16="http://schemas.microsoft.com/office/drawing/2014/main" id="{384423A0-8FDA-693E-4087-DD244B3D28FD}"/>
                </a:ext>
              </a:extLst>
            </p:cNvPr>
            <p:cNvSpPr>
              <a:spLocks noChangeArrowheads="1"/>
            </p:cNvSpPr>
            <p:nvPr/>
          </p:nvSpPr>
          <p:spPr bwMode="auto">
            <a:xfrm>
              <a:off x="3258" y="1111"/>
              <a:ext cx="12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On</a:t>
              </a:r>
              <a:endParaRPr lang="en-US" altLang="en-US" sz="1500">
                <a:latin typeface="Arial" panose="020B0604020202020204" pitchFamily="34" charset="0"/>
              </a:endParaRPr>
            </a:p>
          </p:txBody>
        </p:sp>
        <p:sp>
          <p:nvSpPr>
            <p:cNvPr id="519207" name="Rectangle 39">
              <a:extLst>
                <a:ext uri="{FF2B5EF4-FFF2-40B4-BE49-F238E27FC236}">
                  <a16:creationId xmlns:a16="http://schemas.microsoft.com/office/drawing/2014/main" id="{F1B817A9-807D-5CDD-0DDB-9C36B669D854}"/>
                </a:ext>
              </a:extLst>
            </p:cNvPr>
            <p:cNvSpPr>
              <a:spLocks noChangeArrowheads="1"/>
            </p:cNvSpPr>
            <p:nvPr/>
          </p:nvSpPr>
          <p:spPr bwMode="auto">
            <a:xfrm>
              <a:off x="3386" y="1111"/>
              <a:ext cx="5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e</a:t>
              </a:r>
              <a:endParaRPr lang="en-US" altLang="en-US" sz="1500">
                <a:latin typeface="Arial" panose="020B0604020202020204" pitchFamily="34" charset="0"/>
              </a:endParaRPr>
            </a:p>
          </p:txBody>
        </p:sp>
        <p:sp>
          <p:nvSpPr>
            <p:cNvPr id="519208" name="Rectangle 40">
              <a:extLst>
                <a:ext uri="{FF2B5EF4-FFF2-40B4-BE49-F238E27FC236}">
                  <a16:creationId xmlns:a16="http://schemas.microsoft.com/office/drawing/2014/main" id="{23A161A0-CB4D-EA6A-95A0-989A205F9A1E}"/>
                </a:ext>
              </a:extLst>
            </p:cNvPr>
            <p:cNvSpPr>
              <a:spLocks noChangeArrowheads="1"/>
            </p:cNvSpPr>
            <p:nvPr/>
          </p:nvSpPr>
          <p:spPr bwMode="auto">
            <a:xfrm>
              <a:off x="3440" y="1111"/>
              <a:ext cx="3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09" name="Rectangle 41">
              <a:extLst>
                <a:ext uri="{FF2B5EF4-FFF2-40B4-BE49-F238E27FC236}">
                  <a16:creationId xmlns:a16="http://schemas.microsoft.com/office/drawing/2014/main" id="{17462719-FB77-1974-EFA3-4ABBE822BB4B}"/>
                </a:ext>
              </a:extLst>
            </p:cNvPr>
            <p:cNvSpPr>
              <a:spLocks noChangeArrowheads="1"/>
            </p:cNvSpPr>
            <p:nvPr/>
          </p:nvSpPr>
          <p:spPr bwMode="auto">
            <a:xfrm>
              <a:off x="3471" y="1111"/>
              <a:ext cx="523"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Way ANOVA</a:t>
              </a:r>
              <a:endParaRPr lang="en-US" altLang="en-US" sz="1500">
                <a:latin typeface="Arial" panose="020B0604020202020204" pitchFamily="34" charset="0"/>
              </a:endParaRPr>
            </a:p>
          </p:txBody>
        </p:sp>
        <p:sp>
          <p:nvSpPr>
            <p:cNvPr id="519210" name="Rectangle 42">
              <a:extLst>
                <a:ext uri="{FF2B5EF4-FFF2-40B4-BE49-F238E27FC236}">
                  <a16:creationId xmlns:a16="http://schemas.microsoft.com/office/drawing/2014/main" id="{367C9564-4444-8A8F-0B3E-1009C9B08B19}"/>
                </a:ext>
              </a:extLst>
            </p:cNvPr>
            <p:cNvSpPr>
              <a:spLocks noChangeArrowheads="1"/>
            </p:cNvSpPr>
            <p:nvPr/>
          </p:nvSpPr>
          <p:spPr bwMode="auto">
            <a:xfrm>
              <a:off x="4026" y="1112"/>
              <a:ext cx="57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denotes “jth” </a:t>
              </a:r>
              <a:endParaRPr lang="en-US" altLang="en-US" sz="1500">
                <a:latin typeface="Arial" panose="020B0604020202020204" pitchFamily="34" charset="0"/>
              </a:endParaRPr>
            </a:p>
          </p:txBody>
        </p:sp>
        <p:sp>
          <p:nvSpPr>
            <p:cNvPr id="519211" name="Rectangle 43">
              <a:extLst>
                <a:ext uri="{FF2B5EF4-FFF2-40B4-BE49-F238E27FC236}">
                  <a16:creationId xmlns:a16="http://schemas.microsoft.com/office/drawing/2014/main" id="{4BEF8899-6F6D-A8DA-9F98-B75CFFD26F63}"/>
                </a:ext>
              </a:extLst>
            </p:cNvPr>
            <p:cNvSpPr>
              <a:spLocks noChangeArrowheads="1"/>
            </p:cNvSpPr>
            <p:nvPr/>
          </p:nvSpPr>
          <p:spPr bwMode="auto">
            <a:xfrm>
              <a:off x="1353" y="1222"/>
              <a:ext cx="129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repetition at “ith” factor level, for </a:t>
              </a:r>
              <a:endParaRPr lang="en-US" altLang="en-US" sz="1500">
                <a:latin typeface="Arial" panose="020B0604020202020204" pitchFamily="34" charset="0"/>
              </a:endParaRPr>
            </a:p>
          </p:txBody>
        </p:sp>
        <p:sp>
          <p:nvSpPr>
            <p:cNvPr id="519212" name="Rectangle 44">
              <a:extLst>
                <a:ext uri="{FF2B5EF4-FFF2-40B4-BE49-F238E27FC236}">
                  <a16:creationId xmlns:a16="http://schemas.microsoft.com/office/drawing/2014/main" id="{513186DF-887A-8282-17CA-5680E0FEE42A}"/>
                </a:ext>
              </a:extLst>
            </p:cNvPr>
            <p:cNvSpPr>
              <a:spLocks noChangeArrowheads="1"/>
            </p:cNvSpPr>
            <p:nvPr/>
          </p:nvSpPr>
          <p:spPr bwMode="auto">
            <a:xfrm>
              <a:off x="2731" y="1221"/>
              <a:ext cx="17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Two</a:t>
              </a:r>
              <a:endParaRPr lang="en-US" altLang="en-US" sz="1500">
                <a:latin typeface="Arial" panose="020B0604020202020204" pitchFamily="34" charset="0"/>
              </a:endParaRPr>
            </a:p>
          </p:txBody>
        </p:sp>
        <p:sp>
          <p:nvSpPr>
            <p:cNvPr id="519213" name="Rectangle 45">
              <a:extLst>
                <a:ext uri="{FF2B5EF4-FFF2-40B4-BE49-F238E27FC236}">
                  <a16:creationId xmlns:a16="http://schemas.microsoft.com/office/drawing/2014/main" id="{E455436B-51C0-71C5-4552-E8CB90587BF6}"/>
                </a:ext>
              </a:extLst>
            </p:cNvPr>
            <p:cNvSpPr>
              <a:spLocks noChangeArrowheads="1"/>
            </p:cNvSpPr>
            <p:nvPr/>
          </p:nvSpPr>
          <p:spPr bwMode="auto">
            <a:xfrm>
              <a:off x="2912" y="1221"/>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14" name="Rectangle 46">
              <a:extLst>
                <a:ext uri="{FF2B5EF4-FFF2-40B4-BE49-F238E27FC236}">
                  <a16:creationId xmlns:a16="http://schemas.microsoft.com/office/drawing/2014/main" id="{A7EE68A4-4DB1-F2F7-C650-D31E17983BC4}"/>
                </a:ext>
              </a:extLst>
            </p:cNvPr>
            <p:cNvSpPr>
              <a:spLocks noChangeArrowheads="1"/>
            </p:cNvSpPr>
            <p:nvPr/>
          </p:nvSpPr>
          <p:spPr bwMode="auto">
            <a:xfrm>
              <a:off x="2943" y="1221"/>
              <a:ext cx="52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Way ANOVA</a:t>
              </a:r>
              <a:endParaRPr lang="en-US" altLang="en-US" sz="1500">
                <a:latin typeface="Arial" panose="020B0604020202020204" pitchFamily="34" charset="0"/>
              </a:endParaRPr>
            </a:p>
          </p:txBody>
        </p:sp>
        <p:sp>
          <p:nvSpPr>
            <p:cNvPr id="519215" name="Rectangle 47">
              <a:extLst>
                <a:ext uri="{FF2B5EF4-FFF2-40B4-BE49-F238E27FC236}">
                  <a16:creationId xmlns:a16="http://schemas.microsoft.com/office/drawing/2014/main" id="{9C2EF1CD-B143-769E-00A7-274C467A1BBE}"/>
                </a:ext>
              </a:extLst>
            </p:cNvPr>
            <p:cNvSpPr>
              <a:spLocks noChangeArrowheads="1"/>
            </p:cNvSpPr>
            <p:nvPr/>
          </p:nvSpPr>
          <p:spPr bwMode="auto">
            <a:xfrm>
              <a:off x="3499" y="1222"/>
              <a:ext cx="139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denotes “ith” factor level of A and </a:t>
              </a:r>
              <a:endParaRPr lang="en-US" altLang="en-US" sz="1500">
                <a:latin typeface="Arial" panose="020B0604020202020204" pitchFamily="34" charset="0"/>
              </a:endParaRPr>
            </a:p>
          </p:txBody>
        </p:sp>
        <p:sp>
          <p:nvSpPr>
            <p:cNvPr id="519216" name="Rectangle 48">
              <a:extLst>
                <a:ext uri="{FF2B5EF4-FFF2-40B4-BE49-F238E27FC236}">
                  <a16:creationId xmlns:a16="http://schemas.microsoft.com/office/drawing/2014/main" id="{B3572442-FA45-EF4F-5B7B-145C28EC72D4}"/>
                </a:ext>
              </a:extLst>
            </p:cNvPr>
            <p:cNvSpPr>
              <a:spLocks noChangeArrowheads="1"/>
            </p:cNvSpPr>
            <p:nvPr/>
          </p:nvSpPr>
          <p:spPr bwMode="auto">
            <a:xfrm>
              <a:off x="1353" y="1333"/>
              <a:ext cx="101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“jth” factor level of B.  For</a:t>
              </a:r>
              <a:endParaRPr lang="en-US" altLang="en-US" sz="1500">
                <a:latin typeface="Arial" panose="020B0604020202020204" pitchFamily="34" charset="0"/>
              </a:endParaRPr>
            </a:p>
          </p:txBody>
        </p:sp>
        <p:sp>
          <p:nvSpPr>
            <p:cNvPr id="519217" name="Rectangle 49">
              <a:extLst>
                <a:ext uri="{FF2B5EF4-FFF2-40B4-BE49-F238E27FC236}">
                  <a16:creationId xmlns:a16="http://schemas.microsoft.com/office/drawing/2014/main" id="{607F65ED-C126-E479-FA40-9C67E504F462}"/>
                </a:ext>
              </a:extLst>
            </p:cNvPr>
            <p:cNvSpPr>
              <a:spLocks noChangeArrowheads="1"/>
            </p:cNvSpPr>
            <p:nvPr/>
          </p:nvSpPr>
          <p:spPr bwMode="auto">
            <a:xfrm>
              <a:off x="2431" y="1332"/>
              <a:ext cx="19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 Two</a:t>
              </a:r>
              <a:endParaRPr lang="en-US" altLang="en-US" sz="1500">
                <a:latin typeface="Arial" panose="020B0604020202020204" pitchFamily="34" charset="0"/>
              </a:endParaRPr>
            </a:p>
          </p:txBody>
        </p:sp>
        <p:sp>
          <p:nvSpPr>
            <p:cNvPr id="519218" name="Rectangle 50">
              <a:extLst>
                <a:ext uri="{FF2B5EF4-FFF2-40B4-BE49-F238E27FC236}">
                  <a16:creationId xmlns:a16="http://schemas.microsoft.com/office/drawing/2014/main" id="{6CF12B81-AB6D-67FE-6D99-940DD401209D}"/>
                </a:ext>
              </a:extLst>
            </p:cNvPr>
            <p:cNvSpPr>
              <a:spLocks noChangeArrowheads="1"/>
            </p:cNvSpPr>
            <p:nvPr/>
          </p:nvSpPr>
          <p:spPr bwMode="auto">
            <a:xfrm>
              <a:off x="2640" y="1332"/>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19" name="Rectangle 51">
              <a:extLst>
                <a:ext uri="{FF2B5EF4-FFF2-40B4-BE49-F238E27FC236}">
                  <a16:creationId xmlns:a16="http://schemas.microsoft.com/office/drawing/2014/main" id="{CA7BD7B8-DB71-5E01-C1F1-095CA0B5F17F}"/>
                </a:ext>
              </a:extLst>
            </p:cNvPr>
            <p:cNvSpPr>
              <a:spLocks noChangeArrowheads="1"/>
            </p:cNvSpPr>
            <p:nvPr/>
          </p:nvSpPr>
          <p:spPr bwMode="auto">
            <a:xfrm>
              <a:off x="2671" y="1332"/>
              <a:ext cx="1104"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Way ANOVA with repetition</a:t>
              </a:r>
              <a:endParaRPr lang="en-US" altLang="en-US" sz="1500">
                <a:latin typeface="Arial" panose="020B0604020202020204" pitchFamily="34" charset="0"/>
              </a:endParaRPr>
            </a:p>
          </p:txBody>
        </p:sp>
        <p:sp>
          <p:nvSpPr>
            <p:cNvPr id="519220" name="Rectangle 52">
              <a:extLst>
                <a:ext uri="{FF2B5EF4-FFF2-40B4-BE49-F238E27FC236}">
                  <a16:creationId xmlns:a16="http://schemas.microsoft.com/office/drawing/2014/main" id="{2734ACBC-5BDC-5F7E-3DB0-3E7B2E38A9F3}"/>
                </a:ext>
              </a:extLst>
            </p:cNvPr>
            <p:cNvSpPr>
              <a:spLocks noChangeArrowheads="1"/>
            </p:cNvSpPr>
            <p:nvPr/>
          </p:nvSpPr>
          <p:spPr bwMode="auto">
            <a:xfrm>
              <a:off x="3846" y="1333"/>
              <a:ext cx="1042"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another subscript will be </a:t>
              </a:r>
              <a:endParaRPr lang="en-US" altLang="en-US" sz="1500">
                <a:latin typeface="Arial" panose="020B0604020202020204" pitchFamily="34" charset="0"/>
              </a:endParaRPr>
            </a:p>
          </p:txBody>
        </p:sp>
        <p:sp>
          <p:nvSpPr>
            <p:cNvPr id="519221" name="Rectangle 53">
              <a:extLst>
                <a:ext uri="{FF2B5EF4-FFF2-40B4-BE49-F238E27FC236}">
                  <a16:creationId xmlns:a16="http://schemas.microsoft.com/office/drawing/2014/main" id="{4609FD37-0766-8050-B9BD-B2B56EC2F6AF}"/>
                </a:ext>
              </a:extLst>
            </p:cNvPr>
            <p:cNvSpPr>
              <a:spLocks noChangeArrowheads="1"/>
            </p:cNvSpPr>
            <p:nvPr/>
          </p:nvSpPr>
          <p:spPr bwMode="auto">
            <a:xfrm>
              <a:off x="1353" y="1444"/>
              <a:ext cx="108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added for the repetitions: X</a:t>
              </a:r>
              <a:endParaRPr lang="en-US" altLang="en-US" sz="1500">
                <a:latin typeface="Arial" panose="020B0604020202020204" pitchFamily="34" charset="0"/>
              </a:endParaRPr>
            </a:p>
          </p:txBody>
        </p:sp>
        <p:sp>
          <p:nvSpPr>
            <p:cNvPr id="519222" name="Rectangle 54">
              <a:extLst>
                <a:ext uri="{FF2B5EF4-FFF2-40B4-BE49-F238E27FC236}">
                  <a16:creationId xmlns:a16="http://schemas.microsoft.com/office/drawing/2014/main" id="{49421648-6639-3057-E846-969132166C7D}"/>
                </a:ext>
              </a:extLst>
            </p:cNvPr>
            <p:cNvSpPr>
              <a:spLocks noChangeArrowheads="1"/>
            </p:cNvSpPr>
            <p:nvPr/>
          </p:nvSpPr>
          <p:spPr bwMode="auto">
            <a:xfrm>
              <a:off x="2506" y="1485"/>
              <a:ext cx="55"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ijk</a:t>
              </a:r>
              <a:endParaRPr lang="en-US" altLang="en-US" sz="1500">
                <a:latin typeface="Arial" panose="020B0604020202020204" pitchFamily="34" charset="0"/>
              </a:endParaRPr>
            </a:p>
          </p:txBody>
        </p:sp>
        <p:sp>
          <p:nvSpPr>
            <p:cNvPr id="519223" name="Rectangle 55">
              <a:extLst>
                <a:ext uri="{FF2B5EF4-FFF2-40B4-BE49-F238E27FC236}">
                  <a16:creationId xmlns:a16="http://schemas.microsoft.com/office/drawing/2014/main" id="{A08AFF0F-E502-695B-3821-47972641A588}"/>
                </a:ext>
              </a:extLst>
            </p:cNvPr>
            <p:cNvSpPr>
              <a:spLocks noChangeArrowheads="1"/>
            </p:cNvSpPr>
            <p:nvPr/>
          </p:nvSpPr>
          <p:spPr bwMode="auto">
            <a:xfrm>
              <a:off x="2567" y="1444"/>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24" name="Rectangle 56">
              <a:extLst>
                <a:ext uri="{FF2B5EF4-FFF2-40B4-BE49-F238E27FC236}">
                  <a16:creationId xmlns:a16="http://schemas.microsoft.com/office/drawing/2014/main" id="{C64D54F3-03E3-E152-19D8-C67DFD35CE0C}"/>
                </a:ext>
              </a:extLst>
            </p:cNvPr>
            <p:cNvSpPr>
              <a:spLocks noChangeArrowheads="1"/>
            </p:cNvSpPr>
            <p:nvPr/>
          </p:nvSpPr>
          <p:spPr bwMode="auto">
            <a:xfrm>
              <a:off x="2594" y="1444"/>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25" name="Rectangle 57">
              <a:extLst>
                <a:ext uri="{FF2B5EF4-FFF2-40B4-BE49-F238E27FC236}">
                  <a16:creationId xmlns:a16="http://schemas.microsoft.com/office/drawing/2014/main" id="{2D2418A1-4B96-BDD8-F88A-96EC972C3922}"/>
                </a:ext>
              </a:extLst>
            </p:cNvPr>
            <p:cNvSpPr>
              <a:spLocks noChangeArrowheads="1"/>
            </p:cNvSpPr>
            <p:nvPr/>
          </p:nvSpPr>
          <p:spPr bwMode="auto">
            <a:xfrm>
              <a:off x="1353" y="1555"/>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26" name="Rectangle 58">
              <a:extLst>
                <a:ext uri="{FF2B5EF4-FFF2-40B4-BE49-F238E27FC236}">
                  <a16:creationId xmlns:a16="http://schemas.microsoft.com/office/drawing/2014/main" id="{DE8642C5-E149-FD63-812E-7C3D0F66613E}"/>
                </a:ext>
              </a:extLst>
            </p:cNvPr>
            <p:cNvSpPr>
              <a:spLocks noChangeArrowheads="1"/>
            </p:cNvSpPr>
            <p:nvPr/>
          </p:nvSpPr>
          <p:spPr bwMode="auto">
            <a:xfrm>
              <a:off x="681" y="1105"/>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27" name="Rectangle 59">
              <a:extLst>
                <a:ext uri="{FF2B5EF4-FFF2-40B4-BE49-F238E27FC236}">
                  <a16:creationId xmlns:a16="http://schemas.microsoft.com/office/drawing/2014/main" id="{A44D42F4-0813-B846-4C29-5AC1383F333B}"/>
                </a:ext>
              </a:extLst>
            </p:cNvPr>
            <p:cNvSpPr>
              <a:spLocks noChangeArrowheads="1"/>
            </p:cNvSpPr>
            <p:nvPr/>
          </p:nvSpPr>
          <p:spPr bwMode="auto">
            <a:xfrm>
              <a:off x="693" y="1105"/>
              <a:ext cx="6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28" name="Rectangle 60">
              <a:extLst>
                <a:ext uri="{FF2B5EF4-FFF2-40B4-BE49-F238E27FC236}">
                  <a16:creationId xmlns:a16="http://schemas.microsoft.com/office/drawing/2014/main" id="{2C6B8E4E-F110-6B06-C6F7-5F684DA5A85B}"/>
                </a:ext>
              </a:extLst>
            </p:cNvPr>
            <p:cNvSpPr>
              <a:spLocks noChangeArrowheads="1"/>
            </p:cNvSpPr>
            <p:nvPr/>
          </p:nvSpPr>
          <p:spPr bwMode="auto">
            <a:xfrm>
              <a:off x="1307" y="110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29" name="Rectangle 61">
              <a:extLst>
                <a:ext uri="{FF2B5EF4-FFF2-40B4-BE49-F238E27FC236}">
                  <a16:creationId xmlns:a16="http://schemas.microsoft.com/office/drawing/2014/main" id="{C5263A77-B5A6-8921-642A-97C663E0F08E}"/>
                </a:ext>
              </a:extLst>
            </p:cNvPr>
            <p:cNvSpPr>
              <a:spLocks noChangeArrowheads="1"/>
            </p:cNvSpPr>
            <p:nvPr/>
          </p:nvSpPr>
          <p:spPr bwMode="auto">
            <a:xfrm>
              <a:off x="1313" y="1105"/>
              <a:ext cx="37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30" name="Rectangle 62">
              <a:extLst>
                <a:ext uri="{FF2B5EF4-FFF2-40B4-BE49-F238E27FC236}">
                  <a16:creationId xmlns:a16="http://schemas.microsoft.com/office/drawing/2014/main" id="{D8BE4E44-CEDF-BEC2-F3C6-898BE60982A0}"/>
                </a:ext>
              </a:extLst>
            </p:cNvPr>
            <p:cNvSpPr>
              <a:spLocks noChangeArrowheads="1"/>
            </p:cNvSpPr>
            <p:nvPr/>
          </p:nvSpPr>
          <p:spPr bwMode="auto">
            <a:xfrm>
              <a:off x="5048" y="1105"/>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31" name="Rectangle 63">
              <a:extLst>
                <a:ext uri="{FF2B5EF4-FFF2-40B4-BE49-F238E27FC236}">
                  <a16:creationId xmlns:a16="http://schemas.microsoft.com/office/drawing/2014/main" id="{4A701606-603A-4B2B-EE2A-DC8FCBEC70FB}"/>
                </a:ext>
              </a:extLst>
            </p:cNvPr>
            <p:cNvSpPr>
              <a:spLocks noChangeArrowheads="1"/>
            </p:cNvSpPr>
            <p:nvPr/>
          </p:nvSpPr>
          <p:spPr bwMode="auto">
            <a:xfrm>
              <a:off x="681" y="1111"/>
              <a:ext cx="12" cy="5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32" name="Rectangle 64">
              <a:extLst>
                <a:ext uri="{FF2B5EF4-FFF2-40B4-BE49-F238E27FC236}">
                  <a16:creationId xmlns:a16="http://schemas.microsoft.com/office/drawing/2014/main" id="{6201167C-D903-7CA7-A989-361A3E23301A}"/>
                </a:ext>
              </a:extLst>
            </p:cNvPr>
            <p:cNvSpPr>
              <a:spLocks noChangeArrowheads="1"/>
            </p:cNvSpPr>
            <p:nvPr/>
          </p:nvSpPr>
          <p:spPr bwMode="auto">
            <a:xfrm>
              <a:off x="1307" y="1111"/>
              <a:ext cx="6" cy="5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33" name="Rectangle 65">
              <a:extLst>
                <a:ext uri="{FF2B5EF4-FFF2-40B4-BE49-F238E27FC236}">
                  <a16:creationId xmlns:a16="http://schemas.microsoft.com/office/drawing/2014/main" id="{B1C6698D-05C7-9C27-5C4F-1950A15788F6}"/>
                </a:ext>
              </a:extLst>
            </p:cNvPr>
            <p:cNvSpPr>
              <a:spLocks noChangeArrowheads="1"/>
            </p:cNvSpPr>
            <p:nvPr/>
          </p:nvSpPr>
          <p:spPr bwMode="auto">
            <a:xfrm>
              <a:off x="5048" y="1111"/>
              <a:ext cx="11" cy="5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34" name="Rectangle 66">
              <a:extLst>
                <a:ext uri="{FF2B5EF4-FFF2-40B4-BE49-F238E27FC236}">
                  <a16:creationId xmlns:a16="http://schemas.microsoft.com/office/drawing/2014/main" id="{5C35EDF7-A4F7-2CD8-666D-82B1E48036DC}"/>
                </a:ext>
              </a:extLst>
            </p:cNvPr>
            <p:cNvSpPr>
              <a:spLocks noChangeArrowheads="1"/>
            </p:cNvSpPr>
            <p:nvPr/>
          </p:nvSpPr>
          <p:spPr bwMode="auto">
            <a:xfrm>
              <a:off x="950" y="1672"/>
              <a:ext cx="60"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500">
                <a:latin typeface="Arial" panose="020B0604020202020204" pitchFamily="34" charset="0"/>
              </a:endParaRPr>
            </a:p>
          </p:txBody>
        </p:sp>
        <p:sp>
          <p:nvSpPr>
            <p:cNvPr id="519235" name="Rectangle 67">
              <a:extLst>
                <a:ext uri="{FF2B5EF4-FFF2-40B4-BE49-F238E27FC236}">
                  <a16:creationId xmlns:a16="http://schemas.microsoft.com/office/drawing/2014/main" id="{55840AE1-6734-18D4-2E02-E063877BF20E}"/>
                </a:ext>
              </a:extLst>
            </p:cNvPr>
            <p:cNvSpPr>
              <a:spLocks noChangeArrowheads="1"/>
            </p:cNvSpPr>
            <p:nvPr/>
          </p:nvSpPr>
          <p:spPr bwMode="auto">
            <a:xfrm>
              <a:off x="1013" y="1712"/>
              <a:ext cx="29"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i.</a:t>
              </a:r>
              <a:endParaRPr lang="en-US" altLang="en-US" sz="1500">
                <a:latin typeface="Arial" panose="020B0604020202020204" pitchFamily="34" charset="0"/>
              </a:endParaRPr>
            </a:p>
          </p:txBody>
        </p:sp>
        <p:sp>
          <p:nvSpPr>
            <p:cNvPr id="519236" name="Rectangle 68">
              <a:extLst>
                <a:ext uri="{FF2B5EF4-FFF2-40B4-BE49-F238E27FC236}">
                  <a16:creationId xmlns:a16="http://schemas.microsoft.com/office/drawing/2014/main" id="{C9A9CAF0-704B-1988-CEDB-DD37F328B632}"/>
                </a:ext>
              </a:extLst>
            </p:cNvPr>
            <p:cNvSpPr>
              <a:spLocks noChangeArrowheads="1"/>
            </p:cNvSpPr>
            <p:nvPr/>
          </p:nvSpPr>
          <p:spPr bwMode="auto">
            <a:xfrm>
              <a:off x="1046" y="1672"/>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37" name="Rectangle 69">
              <a:extLst>
                <a:ext uri="{FF2B5EF4-FFF2-40B4-BE49-F238E27FC236}">
                  <a16:creationId xmlns:a16="http://schemas.microsoft.com/office/drawing/2014/main" id="{AAD4016B-8FEF-E551-0936-FAF6CD1D16F8}"/>
                </a:ext>
              </a:extLst>
            </p:cNvPr>
            <p:cNvSpPr>
              <a:spLocks noChangeArrowheads="1"/>
            </p:cNvSpPr>
            <p:nvPr/>
          </p:nvSpPr>
          <p:spPr bwMode="auto">
            <a:xfrm>
              <a:off x="1353" y="1687"/>
              <a:ext cx="65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Summation over</a:t>
              </a:r>
              <a:endParaRPr lang="en-US" altLang="en-US" sz="1500">
                <a:latin typeface="Arial" panose="020B0604020202020204" pitchFamily="34" charset="0"/>
              </a:endParaRPr>
            </a:p>
          </p:txBody>
        </p:sp>
        <p:sp>
          <p:nvSpPr>
            <p:cNvPr id="519238" name="Rectangle 70">
              <a:extLst>
                <a:ext uri="{FF2B5EF4-FFF2-40B4-BE49-F238E27FC236}">
                  <a16:creationId xmlns:a16="http://schemas.microsoft.com/office/drawing/2014/main" id="{E3C4433C-7F32-D780-BE0A-4724934A1005}"/>
                </a:ext>
              </a:extLst>
            </p:cNvPr>
            <p:cNvSpPr>
              <a:spLocks noChangeArrowheads="1"/>
            </p:cNvSpPr>
            <p:nvPr/>
          </p:nvSpPr>
          <p:spPr bwMode="auto">
            <a:xfrm>
              <a:off x="2052" y="1687"/>
              <a:ext cx="93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all “j’s” in the  “ith” row </a:t>
              </a:r>
              <a:endParaRPr lang="en-US" altLang="en-US" sz="1500">
                <a:latin typeface="Arial" panose="020B0604020202020204" pitchFamily="34" charset="0"/>
              </a:endParaRPr>
            </a:p>
          </p:txBody>
        </p:sp>
        <p:sp>
          <p:nvSpPr>
            <p:cNvPr id="519239" name="Rectangle 71">
              <a:extLst>
                <a:ext uri="{FF2B5EF4-FFF2-40B4-BE49-F238E27FC236}">
                  <a16:creationId xmlns:a16="http://schemas.microsoft.com/office/drawing/2014/main" id="{4C9E6AA1-91F6-ECCE-C6E0-EEC3872CD7F8}"/>
                </a:ext>
              </a:extLst>
            </p:cNvPr>
            <p:cNvSpPr>
              <a:spLocks noChangeArrowheads="1"/>
            </p:cNvSpPr>
            <p:nvPr/>
          </p:nvSpPr>
          <p:spPr bwMode="auto">
            <a:xfrm>
              <a:off x="3044" y="1687"/>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40" name="Rectangle 72">
              <a:extLst>
                <a:ext uri="{FF2B5EF4-FFF2-40B4-BE49-F238E27FC236}">
                  <a16:creationId xmlns:a16="http://schemas.microsoft.com/office/drawing/2014/main" id="{2D3E6BF6-A520-1B15-A895-9DE6315AB4BC}"/>
                </a:ext>
              </a:extLst>
            </p:cNvPr>
            <p:cNvSpPr>
              <a:spLocks noChangeArrowheads="1"/>
            </p:cNvSpPr>
            <p:nvPr/>
          </p:nvSpPr>
          <p:spPr bwMode="auto">
            <a:xfrm>
              <a:off x="3076" y="1687"/>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41" name="Rectangle 73">
              <a:extLst>
                <a:ext uri="{FF2B5EF4-FFF2-40B4-BE49-F238E27FC236}">
                  <a16:creationId xmlns:a16="http://schemas.microsoft.com/office/drawing/2014/main" id="{B2B19BA6-D49F-A2E7-FFC0-C69FB08C19D7}"/>
                </a:ext>
              </a:extLst>
            </p:cNvPr>
            <p:cNvSpPr>
              <a:spLocks noChangeArrowheads="1"/>
            </p:cNvSpPr>
            <p:nvPr/>
          </p:nvSpPr>
          <p:spPr bwMode="auto">
            <a:xfrm>
              <a:off x="3128" y="1688"/>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242" name="Rectangle 74">
              <a:extLst>
                <a:ext uri="{FF2B5EF4-FFF2-40B4-BE49-F238E27FC236}">
                  <a16:creationId xmlns:a16="http://schemas.microsoft.com/office/drawing/2014/main" id="{36DFF143-8017-1872-5058-CEFB6934665E}"/>
                </a:ext>
              </a:extLst>
            </p:cNvPr>
            <p:cNvSpPr>
              <a:spLocks noChangeArrowheads="1"/>
            </p:cNvSpPr>
            <p:nvPr/>
          </p:nvSpPr>
          <p:spPr bwMode="auto">
            <a:xfrm>
              <a:off x="3457" y="1688"/>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243" name="Rectangle 75">
              <a:extLst>
                <a:ext uri="{FF2B5EF4-FFF2-40B4-BE49-F238E27FC236}">
                  <a16:creationId xmlns:a16="http://schemas.microsoft.com/office/drawing/2014/main" id="{0193D16F-1934-1C6D-49EA-B54DF5C81988}"/>
                </a:ext>
              </a:extLst>
            </p:cNvPr>
            <p:cNvSpPr>
              <a:spLocks noChangeArrowheads="1"/>
            </p:cNvSpPr>
            <p:nvPr/>
          </p:nvSpPr>
          <p:spPr bwMode="auto">
            <a:xfrm>
              <a:off x="3193" y="1747"/>
              <a:ext cx="14"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a:t>
              </a:r>
              <a:endParaRPr lang="en-US" altLang="en-US" sz="1500">
                <a:latin typeface="Arial" panose="020B0604020202020204" pitchFamily="34" charset="0"/>
              </a:endParaRPr>
            </a:p>
          </p:txBody>
        </p:sp>
        <p:sp>
          <p:nvSpPr>
            <p:cNvPr id="519244" name="Rectangle 76">
              <a:extLst>
                <a:ext uri="{FF2B5EF4-FFF2-40B4-BE49-F238E27FC236}">
                  <a16:creationId xmlns:a16="http://schemas.microsoft.com/office/drawing/2014/main" id="{8458E87D-B417-E715-2AAD-4CD7EFA5638C}"/>
                </a:ext>
              </a:extLst>
            </p:cNvPr>
            <p:cNvSpPr>
              <a:spLocks noChangeArrowheads="1"/>
            </p:cNvSpPr>
            <p:nvPr/>
          </p:nvSpPr>
          <p:spPr bwMode="auto">
            <a:xfrm>
              <a:off x="3523" y="1747"/>
              <a:ext cx="29"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ij</a:t>
              </a:r>
              <a:endParaRPr lang="en-US" altLang="en-US" sz="1500">
                <a:latin typeface="Arial" panose="020B0604020202020204" pitchFamily="34" charset="0"/>
              </a:endParaRPr>
            </a:p>
          </p:txBody>
        </p:sp>
        <p:sp>
          <p:nvSpPr>
            <p:cNvPr id="519245" name="Rectangle 77">
              <a:extLst>
                <a:ext uri="{FF2B5EF4-FFF2-40B4-BE49-F238E27FC236}">
                  <a16:creationId xmlns:a16="http://schemas.microsoft.com/office/drawing/2014/main" id="{89AFF86D-61BA-EF4D-8773-F919C586020A}"/>
                </a:ext>
              </a:extLst>
            </p:cNvPr>
            <p:cNvSpPr>
              <a:spLocks noChangeArrowheads="1"/>
            </p:cNvSpPr>
            <p:nvPr/>
          </p:nvSpPr>
          <p:spPr bwMode="auto">
            <a:xfrm>
              <a:off x="3379" y="1816"/>
              <a:ext cx="15"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j</a:t>
              </a:r>
              <a:endParaRPr lang="en-US" altLang="en-US" sz="1500">
                <a:latin typeface="Arial" panose="020B0604020202020204" pitchFamily="34" charset="0"/>
              </a:endParaRPr>
            </a:p>
          </p:txBody>
        </p:sp>
        <p:sp>
          <p:nvSpPr>
            <p:cNvPr id="519246" name="Rectangle 78">
              <a:extLst>
                <a:ext uri="{FF2B5EF4-FFF2-40B4-BE49-F238E27FC236}">
                  <a16:creationId xmlns:a16="http://schemas.microsoft.com/office/drawing/2014/main" id="{33CE4F31-D3BD-CADC-ED7B-251704A2889E}"/>
                </a:ext>
              </a:extLst>
            </p:cNvPr>
            <p:cNvSpPr>
              <a:spLocks noChangeArrowheads="1"/>
            </p:cNvSpPr>
            <p:nvPr/>
          </p:nvSpPr>
          <p:spPr bwMode="auto">
            <a:xfrm>
              <a:off x="3213" y="1747"/>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247" name="Rectangle 79">
              <a:extLst>
                <a:ext uri="{FF2B5EF4-FFF2-40B4-BE49-F238E27FC236}">
                  <a16:creationId xmlns:a16="http://schemas.microsoft.com/office/drawing/2014/main" id="{7059289A-6E17-C58C-5BBC-3931C034CFBE}"/>
                </a:ext>
              </a:extLst>
            </p:cNvPr>
            <p:cNvSpPr>
              <a:spLocks noChangeArrowheads="1"/>
            </p:cNvSpPr>
            <p:nvPr/>
          </p:nvSpPr>
          <p:spPr bwMode="auto">
            <a:xfrm>
              <a:off x="3256" y="1677"/>
              <a:ext cx="4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248" name="Rectangle 80">
              <a:extLst>
                <a:ext uri="{FF2B5EF4-FFF2-40B4-BE49-F238E27FC236}">
                  <a16:creationId xmlns:a16="http://schemas.microsoft.com/office/drawing/2014/main" id="{4E6A303E-54A6-43F2-3178-316E02E81C7A}"/>
                </a:ext>
              </a:extLst>
            </p:cNvPr>
            <p:cNvSpPr>
              <a:spLocks noChangeArrowheads="1"/>
            </p:cNvSpPr>
            <p:nvPr/>
          </p:nvSpPr>
          <p:spPr bwMode="auto">
            <a:xfrm>
              <a:off x="3332" y="1650"/>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250" name="Rectangle 82">
              <a:extLst>
                <a:ext uri="{FF2B5EF4-FFF2-40B4-BE49-F238E27FC236}">
                  <a16:creationId xmlns:a16="http://schemas.microsoft.com/office/drawing/2014/main" id="{FCB847D8-89BB-CF49-6109-5A211A381D4D}"/>
                </a:ext>
              </a:extLst>
            </p:cNvPr>
            <p:cNvSpPr>
              <a:spLocks noChangeArrowheads="1"/>
            </p:cNvSpPr>
            <p:nvPr/>
          </p:nvSpPr>
          <p:spPr bwMode="auto">
            <a:xfrm>
              <a:off x="3583" y="1687"/>
              <a:ext cx="3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For Two</a:t>
              </a:r>
              <a:endParaRPr lang="en-US" altLang="en-US" sz="1500">
                <a:latin typeface="Arial" panose="020B0604020202020204" pitchFamily="34" charset="0"/>
              </a:endParaRPr>
            </a:p>
          </p:txBody>
        </p:sp>
        <p:sp>
          <p:nvSpPr>
            <p:cNvPr id="519251" name="Rectangle 83">
              <a:extLst>
                <a:ext uri="{FF2B5EF4-FFF2-40B4-BE49-F238E27FC236}">
                  <a16:creationId xmlns:a16="http://schemas.microsoft.com/office/drawing/2014/main" id="{20A7BBD4-5CC8-5835-C63F-56F41108523D}"/>
                </a:ext>
              </a:extLst>
            </p:cNvPr>
            <p:cNvSpPr>
              <a:spLocks noChangeArrowheads="1"/>
            </p:cNvSpPr>
            <p:nvPr/>
          </p:nvSpPr>
          <p:spPr bwMode="auto">
            <a:xfrm>
              <a:off x="3962" y="1687"/>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52" name="Rectangle 84">
              <a:extLst>
                <a:ext uri="{FF2B5EF4-FFF2-40B4-BE49-F238E27FC236}">
                  <a16:creationId xmlns:a16="http://schemas.microsoft.com/office/drawing/2014/main" id="{1A0EECA9-AB77-9779-718C-F27C7200DDD6}"/>
                </a:ext>
              </a:extLst>
            </p:cNvPr>
            <p:cNvSpPr>
              <a:spLocks noChangeArrowheads="1"/>
            </p:cNvSpPr>
            <p:nvPr/>
          </p:nvSpPr>
          <p:spPr bwMode="auto">
            <a:xfrm>
              <a:off x="3992" y="1687"/>
              <a:ext cx="97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Way ANOVA, this is the </a:t>
              </a:r>
              <a:endParaRPr lang="en-US" altLang="en-US" sz="1500">
                <a:latin typeface="Arial" panose="020B0604020202020204" pitchFamily="34" charset="0"/>
              </a:endParaRPr>
            </a:p>
          </p:txBody>
        </p:sp>
        <p:sp>
          <p:nvSpPr>
            <p:cNvPr id="519253" name="Rectangle 85">
              <a:extLst>
                <a:ext uri="{FF2B5EF4-FFF2-40B4-BE49-F238E27FC236}">
                  <a16:creationId xmlns:a16="http://schemas.microsoft.com/office/drawing/2014/main" id="{25653877-01A4-B821-E8A5-771D80A5A254}"/>
                </a:ext>
              </a:extLst>
            </p:cNvPr>
            <p:cNvSpPr>
              <a:spLocks noChangeArrowheads="1"/>
            </p:cNvSpPr>
            <p:nvPr/>
          </p:nvSpPr>
          <p:spPr bwMode="auto">
            <a:xfrm>
              <a:off x="1353" y="1903"/>
              <a:ext cx="202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total of measurements for the “ith” factor level of A.</a:t>
              </a:r>
              <a:endParaRPr lang="en-US" altLang="en-US" sz="1500">
                <a:latin typeface="Arial" panose="020B0604020202020204" pitchFamily="34" charset="0"/>
              </a:endParaRPr>
            </a:p>
          </p:txBody>
        </p:sp>
        <p:sp>
          <p:nvSpPr>
            <p:cNvPr id="519254" name="Rectangle 86">
              <a:extLst>
                <a:ext uri="{FF2B5EF4-FFF2-40B4-BE49-F238E27FC236}">
                  <a16:creationId xmlns:a16="http://schemas.microsoft.com/office/drawing/2014/main" id="{5D9C8E51-1F85-4D36-3463-E5600BC2E4C3}"/>
                </a:ext>
              </a:extLst>
            </p:cNvPr>
            <p:cNvSpPr>
              <a:spLocks noChangeArrowheads="1"/>
            </p:cNvSpPr>
            <p:nvPr/>
          </p:nvSpPr>
          <p:spPr bwMode="auto">
            <a:xfrm>
              <a:off x="3510" y="1903"/>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55" name="Rectangle 87">
              <a:extLst>
                <a:ext uri="{FF2B5EF4-FFF2-40B4-BE49-F238E27FC236}">
                  <a16:creationId xmlns:a16="http://schemas.microsoft.com/office/drawing/2014/main" id="{7C7E7F87-9217-44ED-C070-EDBBE1555441}"/>
                </a:ext>
              </a:extLst>
            </p:cNvPr>
            <p:cNvSpPr>
              <a:spLocks noChangeArrowheads="1"/>
            </p:cNvSpPr>
            <p:nvPr/>
          </p:nvSpPr>
          <p:spPr bwMode="auto">
            <a:xfrm>
              <a:off x="1353" y="2014"/>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56" name="Rectangle 88">
              <a:extLst>
                <a:ext uri="{FF2B5EF4-FFF2-40B4-BE49-F238E27FC236}">
                  <a16:creationId xmlns:a16="http://schemas.microsoft.com/office/drawing/2014/main" id="{63B2E7ED-0400-C7E4-E8AB-BBE357FE9F11}"/>
                </a:ext>
              </a:extLst>
            </p:cNvPr>
            <p:cNvSpPr>
              <a:spLocks noChangeArrowheads="1"/>
            </p:cNvSpPr>
            <p:nvPr/>
          </p:nvSpPr>
          <p:spPr bwMode="auto">
            <a:xfrm>
              <a:off x="681" y="1664"/>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7" name="Rectangle 89">
              <a:extLst>
                <a:ext uri="{FF2B5EF4-FFF2-40B4-BE49-F238E27FC236}">
                  <a16:creationId xmlns:a16="http://schemas.microsoft.com/office/drawing/2014/main" id="{9DC03F14-FBE7-7A63-06B2-3D54C83BF391}"/>
                </a:ext>
              </a:extLst>
            </p:cNvPr>
            <p:cNvSpPr>
              <a:spLocks noChangeArrowheads="1"/>
            </p:cNvSpPr>
            <p:nvPr/>
          </p:nvSpPr>
          <p:spPr bwMode="auto">
            <a:xfrm>
              <a:off x="693" y="1664"/>
              <a:ext cx="61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8" name="Rectangle 90">
              <a:extLst>
                <a:ext uri="{FF2B5EF4-FFF2-40B4-BE49-F238E27FC236}">
                  <a16:creationId xmlns:a16="http://schemas.microsoft.com/office/drawing/2014/main" id="{8C572949-F1AD-58FE-3720-9B9E8E9D6E55}"/>
                </a:ext>
              </a:extLst>
            </p:cNvPr>
            <p:cNvSpPr>
              <a:spLocks noChangeArrowheads="1"/>
            </p:cNvSpPr>
            <p:nvPr/>
          </p:nvSpPr>
          <p:spPr bwMode="auto">
            <a:xfrm>
              <a:off x="1307" y="166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9" name="Rectangle 91">
              <a:extLst>
                <a:ext uri="{FF2B5EF4-FFF2-40B4-BE49-F238E27FC236}">
                  <a16:creationId xmlns:a16="http://schemas.microsoft.com/office/drawing/2014/main" id="{6C646B09-16AD-C658-0DB3-F1CC13EB4036}"/>
                </a:ext>
              </a:extLst>
            </p:cNvPr>
            <p:cNvSpPr>
              <a:spLocks noChangeArrowheads="1"/>
            </p:cNvSpPr>
            <p:nvPr/>
          </p:nvSpPr>
          <p:spPr bwMode="auto">
            <a:xfrm>
              <a:off x="1313" y="1664"/>
              <a:ext cx="373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0" name="Rectangle 92">
              <a:extLst>
                <a:ext uri="{FF2B5EF4-FFF2-40B4-BE49-F238E27FC236}">
                  <a16:creationId xmlns:a16="http://schemas.microsoft.com/office/drawing/2014/main" id="{78C4028B-7282-8452-B245-17FABAC07B6B}"/>
                </a:ext>
              </a:extLst>
            </p:cNvPr>
            <p:cNvSpPr>
              <a:spLocks noChangeArrowheads="1"/>
            </p:cNvSpPr>
            <p:nvPr/>
          </p:nvSpPr>
          <p:spPr bwMode="auto">
            <a:xfrm>
              <a:off x="5048" y="1664"/>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1" name="Rectangle 93">
              <a:extLst>
                <a:ext uri="{FF2B5EF4-FFF2-40B4-BE49-F238E27FC236}">
                  <a16:creationId xmlns:a16="http://schemas.microsoft.com/office/drawing/2014/main" id="{16235616-9CFA-A844-182D-EBFC92B69D9D}"/>
                </a:ext>
              </a:extLst>
            </p:cNvPr>
            <p:cNvSpPr>
              <a:spLocks noChangeArrowheads="1"/>
            </p:cNvSpPr>
            <p:nvPr/>
          </p:nvSpPr>
          <p:spPr bwMode="auto">
            <a:xfrm>
              <a:off x="681" y="1669"/>
              <a:ext cx="12" cy="4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2" name="Rectangle 94">
              <a:extLst>
                <a:ext uri="{FF2B5EF4-FFF2-40B4-BE49-F238E27FC236}">
                  <a16:creationId xmlns:a16="http://schemas.microsoft.com/office/drawing/2014/main" id="{DDD11D48-9D80-93F8-BD4B-0BB0C58D72FF}"/>
                </a:ext>
              </a:extLst>
            </p:cNvPr>
            <p:cNvSpPr>
              <a:spLocks noChangeArrowheads="1"/>
            </p:cNvSpPr>
            <p:nvPr/>
          </p:nvSpPr>
          <p:spPr bwMode="auto">
            <a:xfrm>
              <a:off x="1307" y="1669"/>
              <a:ext cx="6" cy="4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3" name="Rectangle 95">
              <a:extLst>
                <a:ext uri="{FF2B5EF4-FFF2-40B4-BE49-F238E27FC236}">
                  <a16:creationId xmlns:a16="http://schemas.microsoft.com/office/drawing/2014/main" id="{549AE752-6E28-BB64-7DB9-9D3AEAB9E91C}"/>
                </a:ext>
              </a:extLst>
            </p:cNvPr>
            <p:cNvSpPr>
              <a:spLocks noChangeArrowheads="1"/>
            </p:cNvSpPr>
            <p:nvPr/>
          </p:nvSpPr>
          <p:spPr bwMode="auto">
            <a:xfrm>
              <a:off x="5048" y="1669"/>
              <a:ext cx="11" cy="4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4" name="Rectangle 96">
              <a:extLst>
                <a:ext uri="{FF2B5EF4-FFF2-40B4-BE49-F238E27FC236}">
                  <a16:creationId xmlns:a16="http://schemas.microsoft.com/office/drawing/2014/main" id="{449D3B39-3E84-D2FF-564B-AACAA6C86F66}"/>
                </a:ext>
              </a:extLst>
            </p:cNvPr>
            <p:cNvSpPr>
              <a:spLocks noChangeArrowheads="1"/>
            </p:cNvSpPr>
            <p:nvPr/>
          </p:nvSpPr>
          <p:spPr bwMode="auto">
            <a:xfrm>
              <a:off x="950" y="2131"/>
              <a:ext cx="6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500">
                <a:latin typeface="Arial" panose="020B0604020202020204" pitchFamily="34" charset="0"/>
              </a:endParaRPr>
            </a:p>
          </p:txBody>
        </p:sp>
        <p:sp>
          <p:nvSpPr>
            <p:cNvPr id="519265" name="Rectangle 97">
              <a:extLst>
                <a:ext uri="{FF2B5EF4-FFF2-40B4-BE49-F238E27FC236}">
                  <a16:creationId xmlns:a16="http://schemas.microsoft.com/office/drawing/2014/main" id="{DD1FF410-A2EB-359D-806A-2CBB807784D6}"/>
                </a:ext>
              </a:extLst>
            </p:cNvPr>
            <p:cNvSpPr>
              <a:spLocks noChangeArrowheads="1"/>
            </p:cNvSpPr>
            <p:nvPr/>
          </p:nvSpPr>
          <p:spPr bwMode="auto">
            <a:xfrm>
              <a:off x="1013" y="2171"/>
              <a:ext cx="29"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.j</a:t>
              </a:r>
              <a:endParaRPr lang="en-US" altLang="en-US" sz="1500">
                <a:latin typeface="Arial" panose="020B0604020202020204" pitchFamily="34" charset="0"/>
              </a:endParaRPr>
            </a:p>
          </p:txBody>
        </p:sp>
        <p:sp>
          <p:nvSpPr>
            <p:cNvPr id="519266" name="Rectangle 98">
              <a:extLst>
                <a:ext uri="{FF2B5EF4-FFF2-40B4-BE49-F238E27FC236}">
                  <a16:creationId xmlns:a16="http://schemas.microsoft.com/office/drawing/2014/main" id="{A4342134-29B5-BD79-E900-0C5A7C822CA7}"/>
                </a:ext>
              </a:extLst>
            </p:cNvPr>
            <p:cNvSpPr>
              <a:spLocks noChangeArrowheads="1"/>
            </p:cNvSpPr>
            <p:nvPr/>
          </p:nvSpPr>
          <p:spPr bwMode="auto">
            <a:xfrm>
              <a:off x="1046" y="2131"/>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67" name="Rectangle 99">
              <a:extLst>
                <a:ext uri="{FF2B5EF4-FFF2-40B4-BE49-F238E27FC236}">
                  <a16:creationId xmlns:a16="http://schemas.microsoft.com/office/drawing/2014/main" id="{0AE3176E-F4CA-7505-9A44-F379C2289F3B}"/>
                </a:ext>
              </a:extLst>
            </p:cNvPr>
            <p:cNvSpPr>
              <a:spLocks noChangeArrowheads="1"/>
            </p:cNvSpPr>
            <p:nvPr/>
          </p:nvSpPr>
          <p:spPr bwMode="auto">
            <a:xfrm>
              <a:off x="1353" y="2146"/>
              <a:ext cx="173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Summation over all “i’s” in the  “jth” column </a:t>
              </a:r>
              <a:endParaRPr lang="en-US" altLang="en-US" sz="1500">
                <a:latin typeface="Arial" panose="020B0604020202020204" pitchFamily="34" charset="0"/>
              </a:endParaRPr>
            </a:p>
          </p:txBody>
        </p:sp>
        <p:sp>
          <p:nvSpPr>
            <p:cNvPr id="519268" name="Rectangle 100">
              <a:extLst>
                <a:ext uri="{FF2B5EF4-FFF2-40B4-BE49-F238E27FC236}">
                  <a16:creationId xmlns:a16="http://schemas.microsoft.com/office/drawing/2014/main" id="{A5983F31-83C2-DF0A-9389-E2FCE81B14EF}"/>
                </a:ext>
              </a:extLst>
            </p:cNvPr>
            <p:cNvSpPr>
              <a:spLocks noChangeArrowheads="1"/>
            </p:cNvSpPr>
            <p:nvPr/>
          </p:nvSpPr>
          <p:spPr bwMode="auto">
            <a:xfrm>
              <a:off x="3200" y="2146"/>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69" name="Rectangle 101">
              <a:extLst>
                <a:ext uri="{FF2B5EF4-FFF2-40B4-BE49-F238E27FC236}">
                  <a16:creationId xmlns:a16="http://schemas.microsoft.com/office/drawing/2014/main" id="{16E61779-DE5C-927E-16D1-70476478F509}"/>
                </a:ext>
              </a:extLst>
            </p:cNvPr>
            <p:cNvSpPr>
              <a:spLocks noChangeArrowheads="1"/>
            </p:cNvSpPr>
            <p:nvPr/>
          </p:nvSpPr>
          <p:spPr bwMode="auto">
            <a:xfrm>
              <a:off x="3232" y="2146"/>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70" name="Rectangle 102">
              <a:extLst>
                <a:ext uri="{FF2B5EF4-FFF2-40B4-BE49-F238E27FC236}">
                  <a16:creationId xmlns:a16="http://schemas.microsoft.com/office/drawing/2014/main" id="{B512065F-9158-A580-5ADD-864EF3BA9A5F}"/>
                </a:ext>
              </a:extLst>
            </p:cNvPr>
            <p:cNvSpPr>
              <a:spLocks noChangeArrowheads="1"/>
            </p:cNvSpPr>
            <p:nvPr/>
          </p:nvSpPr>
          <p:spPr bwMode="auto">
            <a:xfrm>
              <a:off x="3283" y="2146"/>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271" name="Rectangle 103">
              <a:extLst>
                <a:ext uri="{FF2B5EF4-FFF2-40B4-BE49-F238E27FC236}">
                  <a16:creationId xmlns:a16="http://schemas.microsoft.com/office/drawing/2014/main" id="{9FDCAA59-3258-E0B9-ADB0-EFF4A94E475B}"/>
                </a:ext>
              </a:extLst>
            </p:cNvPr>
            <p:cNvSpPr>
              <a:spLocks noChangeArrowheads="1"/>
            </p:cNvSpPr>
            <p:nvPr/>
          </p:nvSpPr>
          <p:spPr bwMode="auto">
            <a:xfrm>
              <a:off x="3624" y="2146"/>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272" name="Rectangle 104">
              <a:extLst>
                <a:ext uri="{FF2B5EF4-FFF2-40B4-BE49-F238E27FC236}">
                  <a16:creationId xmlns:a16="http://schemas.microsoft.com/office/drawing/2014/main" id="{47079001-E09E-82A5-E069-AB550A0688AB}"/>
                </a:ext>
              </a:extLst>
            </p:cNvPr>
            <p:cNvSpPr>
              <a:spLocks noChangeArrowheads="1"/>
            </p:cNvSpPr>
            <p:nvPr/>
          </p:nvSpPr>
          <p:spPr bwMode="auto">
            <a:xfrm>
              <a:off x="3373" y="2206"/>
              <a:ext cx="14"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j</a:t>
              </a:r>
              <a:endParaRPr lang="en-US" altLang="en-US" sz="1500">
                <a:latin typeface="Arial" panose="020B0604020202020204" pitchFamily="34" charset="0"/>
              </a:endParaRPr>
            </a:p>
          </p:txBody>
        </p:sp>
        <p:sp>
          <p:nvSpPr>
            <p:cNvPr id="519273" name="Rectangle 105">
              <a:extLst>
                <a:ext uri="{FF2B5EF4-FFF2-40B4-BE49-F238E27FC236}">
                  <a16:creationId xmlns:a16="http://schemas.microsoft.com/office/drawing/2014/main" id="{3F23576D-78F2-3E46-5C30-5554AA6C392E}"/>
                </a:ext>
              </a:extLst>
            </p:cNvPr>
            <p:cNvSpPr>
              <a:spLocks noChangeArrowheads="1"/>
            </p:cNvSpPr>
            <p:nvPr/>
          </p:nvSpPr>
          <p:spPr bwMode="auto">
            <a:xfrm>
              <a:off x="3690" y="2206"/>
              <a:ext cx="29"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ij</a:t>
              </a:r>
              <a:endParaRPr lang="en-US" altLang="en-US" sz="1500">
                <a:latin typeface="Arial" panose="020B0604020202020204" pitchFamily="34" charset="0"/>
              </a:endParaRPr>
            </a:p>
          </p:txBody>
        </p:sp>
        <p:sp>
          <p:nvSpPr>
            <p:cNvPr id="519274" name="Rectangle 106">
              <a:extLst>
                <a:ext uri="{FF2B5EF4-FFF2-40B4-BE49-F238E27FC236}">
                  <a16:creationId xmlns:a16="http://schemas.microsoft.com/office/drawing/2014/main" id="{0AF0DAD5-FFFB-1E40-2683-1FBE3B7BE69F}"/>
                </a:ext>
              </a:extLst>
            </p:cNvPr>
            <p:cNvSpPr>
              <a:spLocks noChangeArrowheads="1"/>
            </p:cNvSpPr>
            <p:nvPr/>
          </p:nvSpPr>
          <p:spPr bwMode="auto">
            <a:xfrm>
              <a:off x="3540" y="2276"/>
              <a:ext cx="14"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a:t>
              </a:r>
              <a:endParaRPr lang="en-US" altLang="en-US" sz="1500">
                <a:latin typeface="Arial" panose="020B0604020202020204" pitchFamily="34" charset="0"/>
              </a:endParaRPr>
            </a:p>
          </p:txBody>
        </p:sp>
        <p:sp>
          <p:nvSpPr>
            <p:cNvPr id="519275" name="Rectangle 107">
              <a:extLst>
                <a:ext uri="{FF2B5EF4-FFF2-40B4-BE49-F238E27FC236}">
                  <a16:creationId xmlns:a16="http://schemas.microsoft.com/office/drawing/2014/main" id="{363C2ACB-7485-AE4E-835B-2E366AC864DE}"/>
                </a:ext>
              </a:extLst>
            </p:cNvPr>
            <p:cNvSpPr>
              <a:spLocks noChangeArrowheads="1"/>
            </p:cNvSpPr>
            <p:nvPr/>
          </p:nvSpPr>
          <p:spPr bwMode="auto">
            <a:xfrm>
              <a:off x="3349" y="2206"/>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276" name="Rectangle 108">
              <a:extLst>
                <a:ext uri="{FF2B5EF4-FFF2-40B4-BE49-F238E27FC236}">
                  <a16:creationId xmlns:a16="http://schemas.microsoft.com/office/drawing/2014/main" id="{AB3CB27F-5749-76CF-F2BA-C0D7C057D602}"/>
                </a:ext>
              </a:extLst>
            </p:cNvPr>
            <p:cNvSpPr>
              <a:spLocks noChangeArrowheads="1"/>
            </p:cNvSpPr>
            <p:nvPr/>
          </p:nvSpPr>
          <p:spPr bwMode="auto">
            <a:xfrm>
              <a:off x="3422" y="2135"/>
              <a:ext cx="4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277" name="Rectangle 109">
              <a:extLst>
                <a:ext uri="{FF2B5EF4-FFF2-40B4-BE49-F238E27FC236}">
                  <a16:creationId xmlns:a16="http://schemas.microsoft.com/office/drawing/2014/main" id="{8C8D88DA-D62B-8DCF-D761-1BB2DB3973C3}"/>
                </a:ext>
              </a:extLst>
            </p:cNvPr>
            <p:cNvSpPr>
              <a:spLocks noChangeArrowheads="1"/>
            </p:cNvSpPr>
            <p:nvPr/>
          </p:nvSpPr>
          <p:spPr bwMode="auto">
            <a:xfrm>
              <a:off x="3498" y="2109"/>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279" name="Rectangle 111">
              <a:extLst>
                <a:ext uri="{FF2B5EF4-FFF2-40B4-BE49-F238E27FC236}">
                  <a16:creationId xmlns:a16="http://schemas.microsoft.com/office/drawing/2014/main" id="{815B67D4-198E-89F5-53C9-425E53EB76E7}"/>
                </a:ext>
              </a:extLst>
            </p:cNvPr>
            <p:cNvSpPr>
              <a:spLocks noChangeArrowheads="1"/>
            </p:cNvSpPr>
            <p:nvPr/>
          </p:nvSpPr>
          <p:spPr bwMode="auto">
            <a:xfrm>
              <a:off x="3746" y="2146"/>
              <a:ext cx="40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For Two</a:t>
              </a:r>
              <a:endParaRPr lang="en-US" altLang="en-US" sz="1500">
                <a:latin typeface="Arial" panose="020B0604020202020204" pitchFamily="34" charset="0"/>
              </a:endParaRPr>
            </a:p>
          </p:txBody>
        </p:sp>
        <p:sp>
          <p:nvSpPr>
            <p:cNvPr id="519280" name="Rectangle 112">
              <a:extLst>
                <a:ext uri="{FF2B5EF4-FFF2-40B4-BE49-F238E27FC236}">
                  <a16:creationId xmlns:a16="http://schemas.microsoft.com/office/drawing/2014/main" id="{DF2853E4-E4AA-BDCC-A5E0-7FE70458C6C0}"/>
                </a:ext>
              </a:extLst>
            </p:cNvPr>
            <p:cNvSpPr>
              <a:spLocks noChangeArrowheads="1"/>
            </p:cNvSpPr>
            <p:nvPr/>
          </p:nvSpPr>
          <p:spPr bwMode="auto">
            <a:xfrm>
              <a:off x="4177" y="2146"/>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81" name="Rectangle 113">
              <a:extLst>
                <a:ext uri="{FF2B5EF4-FFF2-40B4-BE49-F238E27FC236}">
                  <a16:creationId xmlns:a16="http://schemas.microsoft.com/office/drawing/2014/main" id="{51BC8104-23FA-5475-B54B-773DC637C3EB}"/>
                </a:ext>
              </a:extLst>
            </p:cNvPr>
            <p:cNvSpPr>
              <a:spLocks noChangeArrowheads="1"/>
            </p:cNvSpPr>
            <p:nvPr/>
          </p:nvSpPr>
          <p:spPr bwMode="auto">
            <a:xfrm>
              <a:off x="4207" y="2146"/>
              <a:ext cx="73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Way ANOVA, this </a:t>
              </a:r>
              <a:endParaRPr lang="en-US" altLang="en-US" sz="1500">
                <a:latin typeface="Arial" panose="020B0604020202020204" pitchFamily="34" charset="0"/>
              </a:endParaRPr>
            </a:p>
          </p:txBody>
        </p:sp>
        <p:sp>
          <p:nvSpPr>
            <p:cNvPr id="519282" name="Rectangle 114">
              <a:extLst>
                <a:ext uri="{FF2B5EF4-FFF2-40B4-BE49-F238E27FC236}">
                  <a16:creationId xmlns:a16="http://schemas.microsoft.com/office/drawing/2014/main" id="{AC8E5381-B8A0-5C22-D03B-3C70113415BB}"/>
                </a:ext>
              </a:extLst>
            </p:cNvPr>
            <p:cNvSpPr>
              <a:spLocks noChangeArrowheads="1"/>
            </p:cNvSpPr>
            <p:nvPr/>
          </p:nvSpPr>
          <p:spPr bwMode="auto">
            <a:xfrm>
              <a:off x="1353" y="2347"/>
              <a:ext cx="39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is the tota</a:t>
              </a:r>
              <a:endParaRPr lang="en-US" altLang="en-US" sz="1500">
                <a:latin typeface="Arial" panose="020B0604020202020204" pitchFamily="34" charset="0"/>
              </a:endParaRPr>
            </a:p>
          </p:txBody>
        </p:sp>
        <p:sp>
          <p:nvSpPr>
            <p:cNvPr id="519283" name="Rectangle 115">
              <a:extLst>
                <a:ext uri="{FF2B5EF4-FFF2-40B4-BE49-F238E27FC236}">
                  <a16:creationId xmlns:a16="http://schemas.microsoft.com/office/drawing/2014/main" id="{24048FFC-53D3-25C3-3C4B-702412E7520E}"/>
                </a:ext>
              </a:extLst>
            </p:cNvPr>
            <p:cNvSpPr>
              <a:spLocks noChangeArrowheads="1"/>
            </p:cNvSpPr>
            <p:nvPr/>
          </p:nvSpPr>
          <p:spPr bwMode="auto">
            <a:xfrm>
              <a:off x="1771" y="2347"/>
              <a:ext cx="187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l of measurements for the “jth” factor level of B.</a:t>
              </a:r>
              <a:endParaRPr lang="en-US" altLang="en-US" sz="1500">
                <a:latin typeface="Arial" panose="020B0604020202020204" pitchFamily="34" charset="0"/>
              </a:endParaRPr>
            </a:p>
          </p:txBody>
        </p:sp>
        <p:sp>
          <p:nvSpPr>
            <p:cNvPr id="519284" name="Rectangle 116">
              <a:extLst>
                <a:ext uri="{FF2B5EF4-FFF2-40B4-BE49-F238E27FC236}">
                  <a16:creationId xmlns:a16="http://schemas.microsoft.com/office/drawing/2014/main" id="{1D37696A-3CE1-D629-4720-106862642528}"/>
                </a:ext>
              </a:extLst>
            </p:cNvPr>
            <p:cNvSpPr>
              <a:spLocks noChangeArrowheads="1"/>
            </p:cNvSpPr>
            <p:nvPr/>
          </p:nvSpPr>
          <p:spPr bwMode="auto">
            <a:xfrm>
              <a:off x="3766" y="2347"/>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85" name="Rectangle 117">
              <a:extLst>
                <a:ext uri="{FF2B5EF4-FFF2-40B4-BE49-F238E27FC236}">
                  <a16:creationId xmlns:a16="http://schemas.microsoft.com/office/drawing/2014/main" id="{69494885-D3B9-2E70-AB25-CF7695BA6F80}"/>
                </a:ext>
              </a:extLst>
            </p:cNvPr>
            <p:cNvSpPr>
              <a:spLocks noChangeArrowheads="1"/>
            </p:cNvSpPr>
            <p:nvPr/>
          </p:nvSpPr>
          <p:spPr bwMode="auto">
            <a:xfrm>
              <a:off x="1353" y="2457"/>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86" name="Rectangle 118">
              <a:extLst>
                <a:ext uri="{FF2B5EF4-FFF2-40B4-BE49-F238E27FC236}">
                  <a16:creationId xmlns:a16="http://schemas.microsoft.com/office/drawing/2014/main" id="{38221E22-B628-6CDD-A472-E40E4FAE1FA6}"/>
                </a:ext>
              </a:extLst>
            </p:cNvPr>
            <p:cNvSpPr>
              <a:spLocks noChangeArrowheads="1"/>
            </p:cNvSpPr>
            <p:nvPr/>
          </p:nvSpPr>
          <p:spPr bwMode="auto">
            <a:xfrm>
              <a:off x="681" y="2123"/>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87" name="Rectangle 119">
              <a:extLst>
                <a:ext uri="{FF2B5EF4-FFF2-40B4-BE49-F238E27FC236}">
                  <a16:creationId xmlns:a16="http://schemas.microsoft.com/office/drawing/2014/main" id="{AC858169-3431-492E-6F9B-F95F797D4326}"/>
                </a:ext>
              </a:extLst>
            </p:cNvPr>
            <p:cNvSpPr>
              <a:spLocks noChangeArrowheads="1"/>
            </p:cNvSpPr>
            <p:nvPr/>
          </p:nvSpPr>
          <p:spPr bwMode="auto">
            <a:xfrm>
              <a:off x="693" y="2123"/>
              <a:ext cx="61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88" name="Rectangle 120">
              <a:extLst>
                <a:ext uri="{FF2B5EF4-FFF2-40B4-BE49-F238E27FC236}">
                  <a16:creationId xmlns:a16="http://schemas.microsoft.com/office/drawing/2014/main" id="{FFDC07E2-5C41-A06B-E29E-79CAE26742E7}"/>
                </a:ext>
              </a:extLst>
            </p:cNvPr>
            <p:cNvSpPr>
              <a:spLocks noChangeArrowheads="1"/>
            </p:cNvSpPr>
            <p:nvPr/>
          </p:nvSpPr>
          <p:spPr bwMode="auto">
            <a:xfrm>
              <a:off x="1307" y="2123"/>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89" name="Rectangle 121">
              <a:extLst>
                <a:ext uri="{FF2B5EF4-FFF2-40B4-BE49-F238E27FC236}">
                  <a16:creationId xmlns:a16="http://schemas.microsoft.com/office/drawing/2014/main" id="{AC22CEC9-609A-F428-D96F-4EE5DEA7C2EF}"/>
                </a:ext>
              </a:extLst>
            </p:cNvPr>
            <p:cNvSpPr>
              <a:spLocks noChangeArrowheads="1"/>
            </p:cNvSpPr>
            <p:nvPr/>
          </p:nvSpPr>
          <p:spPr bwMode="auto">
            <a:xfrm>
              <a:off x="1313" y="2123"/>
              <a:ext cx="373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90" name="Rectangle 122">
              <a:extLst>
                <a:ext uri="{FF2B5EF4-FFF2-40B4-BE49-F238E27FC236}">
                  <a16:creationId xmlns:a16="http://schemas.microsoft.com/office/drawing/2014/main" id="{A6523257-2E0E-A669-E626-0CB95E6F178F}"/>
                </a:ext>
              </a:extLst>
            </p:cNvPr>
            <p:cNvSpPr>
              <a:spLocks noChangeArrowheads="1"/>
            </p:cNvSpPr>
            <p:nvPr/>
          </p:nvSpPr>
          <p:spPr bwMode="auto">
            <a:xfrm>
              <a:off x="5048" y="2123"/>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91" name="Rectangle 123">
              <a:extLst>
                <a:ext uri="{FF2B5EF4-FFF2-40B4-BE49-F238E27FC236}">
                  <a16:creationId xmlns:a16="http://schemas.microsoft.com/office/drawing/2014/main" id="{B74455A4-74DD-21EB-E46C-14A5924E62A3}"/>
                </a:ext>
              </a:extLst>
            </p:cNvPr>
            <p:cNvSpPr>
              <a:spLocks noChangeArrowheads="1"/>
            </p:cNvSpPr>
            <p:nvPr/>
          </p:nvSpPr>
          <p:spPr bwMode="auto">
            <a:xfrm>
              <a:off x="681" y="2128"/>
              <a:ext cx="12" cy="4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92" name="Rectangle 124">
              <a:extLst>
                <a:ext uri="{FF2B5EF4-FFF2-40B4-BE49-F238E27FC236}">
                  <a16:creationId xmlns:a16="http://schemas.microsoft.com/office/drawing/2014/main" id="{7B857C3C-475A-E25F-C486-74492414C6F7}"/>
                </a:ext>
              </a:extLst>
            </p:cNvPr>
            <p:cNvSpPr>
              <a:spLocks noChangeArrowheads="1"/>
            </p:cNvSpPr>
            <p:nvPr/>
          </p:nvSpPr>
          <p:spPr bwMode="auto">
            <a:xfrm>
              <a:off x="1307" y="2128"/>
              <a:ext cx="6" cy="4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93" name="Rectangle 125">
              <a:extLst>
                <a:ext uri="{FF2B5EF4-FFF2-40B4-BE49-F238E27FC236}">
                  <a16:creationId xmlns:a16="http://schemas.microsoft.com/office/drawing/2014/main" id="{FE2D9535-A540-BB9F-DB38-85610C351D35}"/>
                </a:ext>
              </a:extLst>
            </p:cNvPr>
            <p:cNvSpPr>
              <a:spLocks noChangeArrowheads="1"/>
            </p:cNvSpPr>
            <p:nvPr/>
          </p:nvSpPr>
          <p:spPr bwMode="auto">
            <a:xfrm>
              <a:off x="5048" y="2128"/>
              <a:ext cx="11" cy="4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94" name="Rectangle 126">
              <a:extLst>
                <a:ext uri="{FF2B5EF4-FFF2-40B4-BE49-F238E27FC236}">
                  <a16:creationId xmlns:a16="http://schemas.microsoft.com/office/drawing/2014/main" id="{0E5731BF-5EA2-C874-3B13-544EF3A4A026}"/>
                </a:ext>
              </a:extLst>
            </p:cNvPr>
            <p:cNvSpPr>
              <a:spLocks noChangeArrowheads="1"/>
            </p:cNvSpPr>
            <p:nvPr/>
          </p:nvSpPr>
          <p:spPr bwMode="auto">
            <a:xfrm>
              <a:off x="948" y="2573"/>
              <a:ext cx="61"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500">
                <a:latin typeface="Arial" panose="020B0604020202020204" pitchFamily="34" charset="0"/>
              </a:endParaRPr>
            </a:p>
          </p:txBody>
        </p:sp>
        <p:sp>
          <p:nvSpPr>
            <p:cNvPr id="519295" name="Rectangle 127">
              <a:extLst>
                <a:ext uri="{FF2B5EF4-FFF2-40B4-BE49-F238E27FC236}">
                  <a16:creationId xmlns:a16="http://schemas.microsoft.com/office/drawing/2014/main" id="{2E684C30-A5CB-8EE6-DE90-776225DFFFF3}"/>
                </a:ext>
              </a:extLst>
            </p:cNvPr>
            <p:cNvSpPr>
              <a:spLocks noChangeArrowheads="1"/>
            </p:cNvSpPr>
            <p:nvPr/>
          </p:nvSpPr>
          <p:spPr bwMode="auto">
            <a:xfrm>
              <a:off x="1011" y="2615"/>
              <a:ext cx="32"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96" name="Rectangle 128">
              <a:extLst>
                <a:ext uri="{FF2B5EF4-FFF2-40B4-BE49-F238E27FC236}">
                  <a16:creationId xmlns:a16="http://schemas.microsoft.com/office/drawing/2014/main" id="{B6B11EF1-24D3-0CF6-F615-CD710892E19E}"/>
                </a:ext>
              </a:extLst>
            </p:cNvPr>
            <p:cNvSpPr>
              <a:spLocks noChangeArrowheads="1"/>
            </p:cNvSpPr>
            <p:nvPr/>
          </p:nvSpPr>
          <p:spPr bwMode="auto">
            <a:xfrm>
              <a:off x="1048" y="2573"/>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297" name="Rectangle 129">
              <a:extLst>
                <a:ext uri="{FF2B5EF4-FFF2-40B4-BE49-F238E27FC236}">
                  <a16:creationId xmlns:a16="http://schemas.microsoft.com/office/drawing/2014/main" id="{3E6D8697-F9F7-8394-5203-EFD60515B7B5}"/>
                </a:ext>
              </a:extLst>
            </p:cNvPr>
            <p:cNvSpPr>
              <a:spLocks noChangeArrowheads="1"/>
            </p:cNvSpPr>
            <p:nvPr/>
          </p:nvSpPr>
          <p:spPr bwMode="auto">
            <a:xfrm>
              <a:off x="1353" y="2590"/>
              <a:ext cx="131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Summation over all “i’s” and “j’s” </a:t>
              </a:r>
              <a:endParaRPr lang="en-US" altLang="en-US" sz="1500">
                <a:latin typeface="Arial" panose="020B0604020202020204" pitchFamily="34" charset="0"/>
              </a:endParaRPr>
            </a:p>
          </p:txBody>
        </p:sp>
        <p:sp>
          <p:nvSpPr>
            <p:cNvPr id="519298" name="Rectangle 130">
              <a:extLst>
                <a:ext uri="{FF2B5EF4-FFF2-40B4-BE49-F238E27FC236}">
                  <a16:creationId xmlns:a16="http://schemas.microsoft.com/office/drawing/2014/main" id="{4FAF0E34-81C8-2698-6EBD-677B8E9B9AB3}"/>
                </a:ext>
              </a:extLst>
            </p:cNvPr>
            <p:cNvSpPr>
              <a:spLocks noChangeArrowheads="1"/>
            </p:cNvSpPr>
            <p:nvPr/>
          </p:nvSpPr>
          <p:spPr bwMode="auto">
            <a:xfrm>
              <a:off x="2752" y="2590"/>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299" name="Rectangle 131">
              <a:extLst>
                <a:ext uri="{FF2B5EF4-FFF2-40B4-BE49-F238E27FC236}">
                  <a16:creationId xmlns:a16="http://schemas.microsoft.com/office/drawing/2014/main" id="{6E5FE470-795E-7323-A4D9-89F1B37A32B3}"/>
                </a:ext>
              </a:extLst>
            </p:cNvPr>
            <p:cNvSpPr>
              <a:spLocks noChangeArrowheads="1"/>
            </p:cNvSpPr>
            <p:nvPr/>
          </p:nvSpPr>
          <p:spPr bwMode="auto">
            <a:xfrm>
              <a:off x="2783" y="2590"/>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00" name="Rectangle 132">
              <a:extLst>
                <a:ext uri="{FF2B5EF4-FFF2-40B4-BE49-F238E27FC236}">
                  <a16:creationId xmlns:a16="http://schemas.microsoft.com/office/drawing/2014/main" id="{86E045B6-0C44-C7C6-997E-D1C3CF293228}"/>
                </a:ext>
              </a:extLst>
            </p:cNvPr>
            <p:cNvSpPr>
              <a:spLocks noChangeArrowheads="1"/>
            </p:cNvSpPr>
            <p:nvPr/>
          </p:nvSpPr>
          <p:spPr bwMode="auto">
            <a:xfrm>
              <a:off x="2835" y="2588"/>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01" name="Rectangle 133">
              <a:extLst>
                <a:ext uri="{FF2B5EF4-FFF2-40B4-BE49-F238E27FC236}">
                  <a16:creationId xmlns:a16="http://schemas.microsoft.com/office/drawing/2014/main" id="{0FE8AF16-A193-5815-15E6-DCC5749C4738}"/>
                </a:ext>
              </a:extLst>
            </p:cNvPr>
            <p:cNvSpPr>
              <a:spLocks noChangeArrowheads="1"/>
            </p:cNvSpPr>
            <p:nvPr/>
          </p:nvSpPr>
          <p:spPr bwMode="auto">
            <a:xfrm>
              <a:off x="3287" y="2588"/>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02" name="Rectangle 134">
              <a:extLst>
                <a:ext uri="{FF2B5EF4-FFF2-40B4-BE49-F238E27FC236}">
                  <a16:creationId xmlns:a16="http://schemas.microsoft.com/office/drawing/2014/main" id="{71A188E3-8CAE-5CFF-04B8-4A1AA32648BE}"/>
                </a:ext>
              </a:extLst>
            </p:cNvPr>
            <p:cNvSpPr>
              <a:spLocks noChangeArrowheads="1"/>
            </p:cNvSpPr>
            <p:nvPr/>
          </p:nvSpPr>
          <p:spPr bwMode="auto">
            <a:xfrm>
              <a:off x="3355" y="2648"/>
              <a:ext cx="29"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ij</a:t>
              </a:r>
              <a:endParaRPr lang="en-US" altLang="en-US" sz="1500">
                <a:latin typeface="Arial" panose="020B0604020202020204" pitchFamily="34" charset="0"/>
              </a:endParaRPr>
            </a:p>
          </p:txBody>
        </p:sp>
        <p:sp>
          <p:nvSpPr>
            <p:cNvPr id="519303" name="Rectangle 135">
              <a:extLst>
                <a:ext uri="{FF2B5EF4-FFF2-40B4-BE49-F238E27FC236}">
                  <a16:creationId xmlns:a16="http://schemas.microsoft.com/office/drawing/2014/main" id="{5BD05B95-B0E2-9C18-9696-B62159A8C99A}"/>
                </a:ext>
              </a:extLst>
            </p:cNvPr>
            <p:cNvSpPr>
              <a:spLocks noChangeArrowheads="1"/>
            </p:cNvSpPr>
            <p:nvPr/>
          </p:nvSpPr>
          <p:spPr bwMode="auto">
            <a:xfrm>
              <a:off x="3208" y="2718"/>
              <a:ext cx="15"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j</a:t>
              </a:r>
              <a:endParaRPr lang="en-US" altLang="en-US" sz="1500">
                <a:latin typeface="Arial" panose="020B0604020202020204" pitchFamily="34" charset="0"/>
              </a:endParaRPr>
            </a:p>
          </p:txBody>
        </p:sp>
        <p:sp>
          <p:nvSpPr>
            <p:cNvPr id="519304" name="Rectangle 136">
              <a:extLst>
                <a:ext uri="{FF2B5EF4-FFF2-40B4-BE49-F238E27FC236}">
                  <a16:creationId xmlns:a16="http://schemas.microsoft.com/office/drawing/2014/main" id="{D3934D97-5676-A7D0-9AD6-BFC2836B9DBE}"/>
                </a:ext>
              </a:extLst>
            </p:cNvPr>
            <p:cNvSpPr>
              <a:spLocks noChangeArrowheads="1"/>
            </p:cNvSpPr>
            <p:nvPr/>
          </p:nvSpPr>
          <p:spPr bwMode="auto">
            <a:xfrm>
              <a:off x="3086" y="2718"/>
              <a:ext cx="15"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a:t>
              </a:r>
              <a:endParaRPr lang="en-US" altLang="en-US" sz="1500">
                <a:latin typeface="Arial" panose="020B0604020202020204" pitchFamily="34" charset="0"/>
              </a:endParaRPr>
            </a:p>
          </p:txBody>
        </p:sp>
        <p:sp>
          <p:nvSpPr>
            <p:cNvPr id="519305" name="Rectangle 137">
              <a:extLst>
                <a:ext uri="{FF2B5EF4-FFF2-40B4-BE49-F238E27FC236}">
                  <a16:creationId xmlns:a16="http://schemas.microsoft.com/office/drawing/2014/main" id="{513FD2A4-5225-D363-A8CF-8E1CC12EFFEC}"/>
                </a:ext>
              </a:extLst>
            </p:cNvPr>
            <p:cNvSpPr>
              <a:spLocks noChangeArrowheads="1"/>
            </p:cNvSpPr>
            <p:nvPr/>
          </p:nvSpPr>
          <p:spPr bwMode="auto">
            <a:xfrm>
              <a:off x="2904" y="2648"/>
              <a:ext cx="1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06" name="Rectangle 138">
              <a:extLst>
                <a:ext uri="{FF2B5EF4-FFF2-40B4-BE49-F238E27FC236}">
                  <a16:creationId xmlns:a16="http://schemas.microsoft.com/office/drawing/2014/main" id="{68A40DD4-0162-F646-28AB-52EE5D1735B1}"/>
                </a:ext>
              </a:extLst>
            </p:cNvPr>
            <p:cNvSpPr>
              <a:spLocks noChangeArrowheads="1"/>
            </p:cNvSpPr>
            <p:nvPr/>
          </p:nvSpPr>
          <p:spPr bwMode="auto">
            <a:xfrm>
              <a:off x="2915" y="2648"/>
              <a:ext cx="1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07" name="Rectangle 139">
              <a:extLst>
                <a:ext uri="{FF2B5EF4-FFF2-40B4-BE49-F238E27FC236}">
                  <a16:creationId xmlns:a16="http://schemas.microsoft.com/office/drawing/2014/main" id="{FA6DAF64-308D-D4CF-BEA0-58ACEAAD9AB3}"/>
                </a:ext>
              </a:extLst>
            </p:cNvPr>
            <p:cNvSpPr>
              <a:spLocks noChangeArrowheads="1"/>
            </p:cNvSpPr>
            <p:nvPr/>
          </p:nvSpPr>
          <p:spPr bwMode="auto">
            <a:xfrm>
              <a:off x="2965" y="2577"/>
              <a:ext cx="4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308" name="Rectangle 140">
              <a:extLst>
                <a:ext uri="{FF2B5EF4-FFF2-40B4-BE49-F238E27FC236}">
                  <a16:creationId xmlns:a16="http://schemas.microsoft.com/office/drawing/2014/main" id="{A2D1149F-3D32-ED29-6B57-B7846AAEE28E}"/>
                </a:ext>
              </a:extLst>
            </p:cNvPr>
            <p:cNvSpPr>
              <a:spLocks noChangeArrowheads="1"/>
            </p:cNvSpPr>
            <p:nvPr/>
          </p:nvSpPr>
          <p:spPr bwMode="auto">
            <a:xfrm>
              <a:off x="3160" y="2552"/>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309" name="Rectangle 141">
              <a:extLst>
                <a:ext uri="{FF2B5EF4-FFF2-40B4-BE49-F238E27FC236}">
                  <a16:creationId xmlns:a16="http://schemas.microsoft.com/office/drawing/2014/main" id="{EB9D8FEA-1C75-6AA6-8CE0-92D6197610C0}"/>
                </a:ext>
              </a:extLst>
            </p:cNvPr>
            <p:cNvSpPr>
              <a:spLocks noChangeArrowheads="1"/>
            </p:cNvSpPr>
            <p:nvPr/>
          </p:nvSpPr>
          <p:spPr bwMode="auto">
            <a:xfrm>
              <a:off x="3044" y="2552"/>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311" name="Rectangle 143">
              <a:extLst>
                <a:ext uri="{FF2B5EF4-FFF2-40B4-BE49-F238E27FC236}">
                  <a16:creationId xmlns:a16="http://schemas.microsoft.com/office/drawing/2014/main" id="{D0B6E259-EA1C-BF4A-9E6F-8C74EEECA9B0}"/>
                </a:ext>
              </a:extLst>
            </p:cNvPr>
            <p:cNvSpPr>
              <a:spLocks noChangeArrowheads="1"/>
            </p:cNvSpPr>
            <p:nvPr/>
          </p:nvSpPr>
          <p:spPr bwMode="auto">
            <a:xfrm>
              <a:off x="3418" y="2590"/>
              <a:ext cx="115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This is simply the total of all </a:t>
              </a:r>
              <a:endParaRPr lang="en-US" altLang="en-US" sz="1500">
                <a:latin typeface="Arial" panose="020B0604020202020204" pitchFamily="34" charset="0"/>
              </a:endParaRPr>
            </a:p>
          </p:txBody>
        </p:sp>
        <p:sp>
          <p:nvSpPr>
            <p:cNvPr id="519312" name="Rectangle 144">
              <a:extLst>
                <a:ext uri="{FF2B5EF4-FFF2-40B4-BE49-F238E27FC236}">
                  <a16:creationId xmlns:a16="http://schemas.microsoft.com/office/drawing/2014/main" id="{708F01D5-5889-CBAF-E4B3-743E7EBE7F3E}"/>
                </a:ext>
              </a:extLst>
            </p:cNvPr>
            <p:cNvSpPr>
              <a:spLocks noChangeArrowheads="1"/>
            </p:cNvSpPr>
            <p:nvPr/>
          </p:nvSpPr>
          <p:spPr bwMode="auto">
            <a:xfrm>
              <a:off x="1353" y="2805"/>
              <a:ext cx="62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measurements.</a:t>
              </a:r>
              <a:endParaRPr lang="en-US" altLang="en-US" sz="1500">
                <a:latin typeface="Arial" panose="020B0604020202020204" pitchFamily="34" charset="0"/>
              </a:endParaRPr>
            </a:p>
          </p:txBody>
        </p:sp>
        <p:sp>
          <p:nvSpPr>
            <p:cNvPr id="519313" name="Rectangle 145">
              <a:extLst>
                <a:ext uri="{FF2B5EF4-FFF2-40B4-BE49-F238E27FC236}">
                  <a16:creationId xmlns:a16="http://schemas.microsoft.com/office/drawing/2014/main" id="{726D5D5F-94FA-1D67-64CC-7152FD145BD3}"/>
                </a:ext>
              </a:extLst>
            </p:cNvPr>
            <p:cNvSpPr>
              <a:spLocks noChangeArrowheads="1"/>
            </p:cNvSpPr>
            <p:nvPr/>
          </p:nvSpPr>
          <p:spPr bwMode="auto">
            <a:xfrm>
              <a:off x="2015" y="2805"/>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14" name="Rectangle 146">
              <a:extLst>
                <a:ext uri="{FF2B5EF4-FFF2-40B4-BE49-F238E27FC236}">
                  <a16:creationId xmlns:a16="http://schemas.microsoft.com/office/drawing/2014/main" id="{2C5E5C30-3113-1E9A-E182-26EF62DEB69D}"/>
                </a:ext>
              </a:extLst>
            </p:cNvPr>
            <p:cNvSpPr>
              <a:spLocks noChangeArrowheads="1"/>
            </p:cNvSpPr>
            <p:nvPr/>
          </p:nvSpPr>
          <p:spPr bwMode="auto">
            <a:xfrm>
              <a:off x="1353" y="2915"/>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15" name="Rectangle 147">
              <a:extLst>
                <a:ext uri="{FF2B5EF4-FFF2-40B4-BE49-F238E27FC236}">
                  <a16:creationId xmlns:a16="http://schemas.microsoft.com/office/drawing/2014/main" id="{E0F72EED-92F4-F8B2-C3BB-D945FAC1E422}"/>
                </a:ext>
              </a:extLst>
            </p:cNvPr>
            <p:cNvSpPr>
              <a:spLocks noChangeArrowheads="1"/>
            </p:cNvSpPr>
            <p:nvPr/>
          </p:nvSpPr>
          <p:spPr bwMode="auto">
            <a:xfrm>
              <a:off x="681" y="2565"/>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16" name="Rectangle 148">
              <a:extLst>
                <a:ext uri="{FF2B5EF4-FFF2-40B4-BE49-F238E27FC236}">
                  <a16:creationId xmlns:a16="http://schemas.microsoft.com/office/drawing/2014/main" id="{7C0A3F9A-124F-3797-F926-C7059372ACF8}"/>
                </a:ext>
              </a:extLst>
            </p:cNvPr>
            <p:cNvSpPr>
              <a:spLocks noChangeArrowheads="1"/>
            </p:cNvSpPr>
            <p:nvPr/>
          </p:nvSpPr>
          <p:spPr bwMode="auto">
            <a:xfrm>
              <a:off x="693" y="2565"/>
              <a:ext cx="6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17" name="Rectangle 149">
              <a:extLst>
                <a:ext uri="{FF2B5EF4-FFF2-40B4-BE49-F238E27FC236}">
                  <a16:creationId xmlns:a16="http://schemas.microsoft.com/office/drawing/2014/main" id="{F0B1AEAC-F155-86BE-71FA-52591253D8D9}"/>
                </a:ext>
              </a:extLst>
            </p:cNvPr>
            <p:cNvSpPr>
              <a:spLocks noChangeArrowheads="1"/>
            </p:cNvSpPr>
            <p:nvPr/>
          </p:nvSpPr>
          <p:spPr bwMode="auto">
            <a:xfrm>
              <a:off x="1307" y="256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18" name="Rectangle 150">
              <a:extLst>
                <a:ext uri="{FF2B5EF4-FFF2-40B4-BE49-F238E27FC236}">
                  <a16:creationId xmlns:a16="http://schemas.microsoft.com/office/drawing/2014/main" id="{292DE2DA-D7C8-F308-5337-ACC9E30E1C22}"/>
                </a:ext>
              </a:extLst>
            </p:cNvPr>
            <p:cNvSpPr>
              <a:spLocks noChangeArrowheads="1"/>
            </p:cNvSpPr>
            <p:nvPr/>
          </p:nvSpPr>
          <p:spPr bwMode="auto">
            <a:xfrm>
              <a:off x="1313" y="2565"/>
              <a:ext cx="37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19" name="Rectangle 151">
              <a:extLst>
                <a:ext uri="{FF2B5EF4-FFF2-40B4-BE49-F238E27FC236}">
                  <a16:creationId xmlns:a16="http://schemas.microsoft.com/office/drawing/2014/main" id="{DCD0CB4F-801D-6958-8538-9BE69B42EC0E}"/>
                </a:ext>
              </a:extLst>
            </p:cNvPr>
            <p:cNvSpPr>
              <a:spLocks noChangeArrowheads="1"/>
            </p:cNvSpPr>
            <p:nvPr/>
          </p:nvSpPr>
          <p:spPr bwMode="auto">
            <a:xfrm>
              <a:off x="5048" y="2565"/>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20" name="Rectangle 152">
              <a:extLst>
                <a:ext uri="{FF2B5EF4-FFF2-40B4-BE49-F238E27FC236}">
                  <a16:creationId xmlns:a16="http://schemas.microsoft.com/office/drawing/2014/main" id="{4BB41CB0-5135-48EE-99B6-B7C2EDD39C04}"/>
                </a:ext>
              </a:extLst>
            </p:cNvPr>
            <p:cNvSpPr>
              <a:spLocks noChangeArrowheads="1"/>
            </p:cNvSpPr>
            <p:nvPr/>
          </p:nvSpPr>
          <p:spPr bwMode="auto">
            <a:xfrm>
              <a:off x="681" y="2571"/>
              <a:ext cx="12"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21" name="Rectangle 153">
              <a:extLst>
                <a:ext uri="{FF2B5EF4-FFF2-40B4-BE49-F238E27FC236}">
                  <a16:creationId xmlns:a16="http://schemas.microsoft.com/office/drawing/2014/main" id="{B8AED923-8C83-6FA0-3A83-BB8111C68922}"/>
                </a:ext>
              </a:extLst>
            </p:cNvPr>
            <p:cNvSpPr>
              <a:spLocks noChangeArrowheads="1"/>
            </p:cNvSpPr>
            <p:nvPr/>
          </p:nvSpPr>
          <p:spPr bwMode="auto">
            <a:xfrm>
              <a:off x="1307" y="2571"/>
              <a:ext cx="6"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22" name="Rectangle 154">
              <a:extLst>
                <a:ext uri="{FF2B5EF4-FFF2-40B4-BE49-F238E27FC236}">
                  <a16:creationId xmlns:a16="http://schemas.microsoft.com/office/drawing/2014/main" id="{24E9107C-D65A-14E4-6BCD-96FA8AC496FA}"/>
                </a:ext>
              </a:extLst>
            </p:cNvPr>
            <p:cNvSpPr>
              <a:spLocks noChangeArrowheads="1"/>
            </p:cNvSpPr>
            <p:nvPr/>
          </p:nvSpPr>
          <p:spPr bwMode="auto">
            <a:xfrm>
              <a:off x="5048" y="2571"/>
              <a:ext cx="11"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23" name="Line 155">
              <a:extLst>
                <a:ext uri="{FF2B5EF4-FFF2-40B4-BE49-F238E27FC236}">
                  <a16:creationId xmlns:a16="http://schemas.microsoft.com/office/drawing/2014/main" id="{707B6F75-CE54-1EFD-E998-783A6FE405E9}"/>
                </a:ext>
              </a:extLst>
            </p:cNvPr>
            <p:cNvSpPr>
              <a:spLocks noChangeShapeType="1"/>
            </p:cNvSpPr>
            <p:nvPr/>
          </p:nvSpPr>
          <p:spPr bwMode="auto">
            <a:xfrm>
              <a:off x="818" y="3052"/>
              <a:ext cx="6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24" name="Line 156">
              <a:extLst>
                <a:ext uri="{FF2B5EF4-FFF2-40B4-BE49-F238E27FC236}">
                  <a16:creationId xmlns:a16="http://schemas.microsoft.com/office/drawing/2014/main" id="{8D36BE34-801B-6F61-C25A-29B4583AA7CA}"/>
                </a:ext>
              </a:extLst>
            </p:cNvPr>
            <p:cNvSpPr>
              <a:spLocks noChangeShapeType="1"/>
            </p:cNvSpPr>
            <p:nvPr/>
          </p:nvSpPr>
          <p:spPr bwMode="auto">
            <a:xfrm>
              <a:off x="1082" y="3052"/>
              <a:ext cx="6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25" name="Rectangle 157">
              <a:extLst>
                <a:ext uri="{FF2B5EF4-FFF2-40B4-BE49-F238E27FC236}">
                  <a16:creationId xmlns:a16="http://schemas.microsoft.com/office/drawing/2014/main" id="{E0003CA3-1599-7229-FD17-DF153816E1A1}"/>
                </a:ext>
              </a:extLst>
            </p:cNvPr>
            <p:cNvSpPr>
              <a:spLocks noChangeArrowheads="1"/>
            </p:cNvSpPr>
            <p:nvPr/>
          </p:nvSpPr>
          <p:spPr bwMode="auto">
            <a:xfrm>
              <a:off x="808" y="3040"/>
              <a:ext cx="5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i="1">
                  <a:solidFill>
                    <a:srgbClr val="000000"/>
                  </a:solidFill>
                </a:rPr>
                <a:t>X</a:t>
              </a:r>
              <a:endParaRPr lang="en-US" altLang="en-US" sz="1500">
                <a:latin typeface="Arial" panose="020B0604020202020204" pitchFamily="34" charset="0"/>
              </a:endParaRPr>
            </a:p>
          </p:txBody>
        </p:sp>
        <p:sp>
          <p:nvSpPr>
            <p:cNvPr id="519326" name="Rectangle 158">
              <a:extLst>
                <a:ext uri="{FF2B5EF4-FFF2-40B4-BE49-F238E27FC236}">
                  <a16:creationId xmlns:a16="http://schemas.microsoft.com/office/drawing/2014/main" id="{6A36305D-C88B-EAC9-6F34-5A023D8E17F6}"/>
                </a:ext>
              </a:extLst>
            </p:cNvPr>
            <p:cNvSpPr>
              <a:spLocks noChangeArrowheads="1"/>
            </p:cNvSpPr>
            <p:nvPr/>
          </p:nvSpPr>
          <p:spPr bwMode="auto">
            <a:xfrm>
              <a:off x="883" y="3099"/>
              <a:ext cx="16"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i</a:t>
              </a:r>
              <a:endParaRPr lang="en-US" altLang="en-US" sz="1500">
                <a:latin typeface="Arial" panose="020B0604020202020204" pitchFamily="34" charset="0"/>
              </a:endParaRPr>
            </a:p>
          </p:txBody>
        </p:sp>
        <p:sp>
          <p:nvSpPr>
            <p:cNvPr id="519327" name="Rectangle 159">
              <a:extLst>
                <a:ext uri="{FF2B5EF4-FFF2-40B4-BE49-F238E27FC236}">
                  <a16:creationId xmlns:a16="http://schemas.microsoft.com/office/drawing/2014/main" id="{DDE8925E-3D48-D29B-CF0E-6BFE5A02801F}"/>
                </a:ext>
              </a:extLst>
            </p:cNvPr>
            <p:cNvSpPr>
              <a:spLocks noChangeArrowheads="1"/>
            </p:cNvSpPr>
            <p:nvPr/>
          </p:nvSpPr>
          <p:spPr bwMode="auto">
            <a:xfrm>
              <a:off x="906" y="3099"/>
              <a:ext cx="15"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1500">
                <a:latin typeface="Arial" panose="020B0604020202020204" pitchFamily="34" charset="0"/>
              </a:endParaRPr>
            </a:p>
          </p:txBody>
        </p:sp>
        <p:sp>
          <p:nvSpPr>
            <p:cNvPr id="519328" name="Rectangle 160">
              <a:extLst>
                <a:ext uri="{FF2B5EF4-FFF2-40B4-BE49-F238E27FC236}">
                  <a16:creationId xmlns:a16="http://schemas.microsoft.com/office/drawing/2014/main" id="{CE9B1B73-1785-FB95-D8DF-F97B4BCEA442}"/>
                </a:ext>
              </a:extLst>
            </p:cNvPr>
            <p:cNvSpPr>
              <a:spLocks noChangeArrowheads="1"/>
            </p:cNvSpPr>
            <p:nvPr/>
          </p:nvSpPr>
          <p:spPr bwMode="auto">
            <a:xfrm>
              <a:off x="928" y="3040"/>
              <a:ext cx="135"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i="1">
                  <a:solidFill>
                    <a:srgbClr val="000000"/>
                  </a:solidFill>
                </a:rPr>
                <a:t> or </a:t>
              </a:r>
              <a:endParaRPr lang="en-US" altLang="en-US" sz="1500">
                <a:latin typeface="Arial" panose="020B0604020202020204" pitchFamily="34" charset="0"/>
              </a:endParaRPr>
            </a:p>
          </p:txBody>
        </p:sp>
        <p:sp>
          <p:nvSpPr>
            <p:cNvPr id="519329" name="Rectangle 161">
              <a:extLst>
                <a:ext uri="{FF2B5EF4-FFF2-40B4-BE49-F238E27FC236}">
                  <a16:creationId xmlns:a16="http://schemas.microsoft.com/office/drawing/2014/main" id="{F4FD0230-4796-ED5F-980E-F8ECE3E0AA59}"/>
                </a:ext>
              </a:extLst>
            </p:cNvPr>
            <p:cNvSpPr>
              <a:spLocks noChangeArrowheads="1"/>
            </p:cNvSpPr>
            <p:nvPr/>
          </p:nvSpPr>
          <p:spPr bwMode="auto">
            <a:xfrm>
              <a:off x="1072" y="3040"/>
              <a:ext cx="5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i="1">
                  <a:solidFill>
                    <a:srgbClr val="000000"/>
                  </a:solidFill>
                </a:rPr>
                <a:t>X</a:t>
              </a:r>
              <a:endParaRPr lang="en-US" altLang="en-US" sz="1500">
                <a:latin typeface="Arial" panose="020B0604020202020204" pitchFamily="34" charset="0"/>
              </a:endParaRPr>
            </a:p>
          </p:txBody>
        </p:sp>
        <p:sp>
          <p:nvSpPr>
            <p:cNvPr id="519330" name="Rectangle 162">
              <a:extLst>
                <a:ext uri="{FF2B5EF4-FFF2-40B4-BE49-F238E27FC236}">
                  <a16:creationId xmlns:a16="http://schemas.microsoft.com/office/drawing/2014/main" id="{393C77AD-4F95-1D55-C243-461CD5A7BF4F}"/>
                </a:ext>
              </a:extLst>
            </p:cNvPr>
            <p:cNvSpPr>
              <a:spLocks noChangeArrowheads="1"/>
            </p:cNvSpPr>
            <p:nvPr/>
          </p:nvSpPr>
          <p:spPr bwMode="auto">
            <a:xfrm>
              <a:off x="1148" y="3099"/>
              <a:ext cx="15"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a:t>
              </a:r>
              <a:endParaRPr lang="en-US" altLang="en-US" sz="1500">
                <a:latin typeface="Arial" panose="020B0604020202020204" pitchFamily="34" charset="0"/>
              </a:endParaRPr>
            </a:p>
          </p:txBody>
        </p:sp>
        <p:sp>
          <p:nvSpPr>
            <p:cNvPr id="519331" name="Rectangle 163">
              <a:extLst>
                <a:ext uri="{FF2B5EF4-FFF2-40B4-BE49-F238E27FC236}">
                  <a16:creationId xmlns:a16="http://schemas.microsoft.com/office/drawing/2014/main" id="{1B160A59-2516-B2AE-FB0A-81887FBA594C}"/>
                </a:ext>
              </a:extLst>
            </p:cNvPr>
            <p:cNvSpPr>
              <a:spLocks noChangeArrowheads="1"/>
            </p:cNvSpPr>
            <p:nvPr/>
          </p:nvSpPr>
          <p:spPr bwMode="auto">
            <a:xfrm>
              <a:off x="1173" y="3099"/>
              <a:ext cx="17" cy="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j</a:t>
              </a:r>
              <a:endParaRPr lang="en-US" altLang="en-US" sz="1500">
                <a:latin typeface="Arial" panose="020B0604020202020204" pitchFamily="34" charset="0"/>
              </a:endParaRPr>
            </a:p>
          </p:txBody>
        </p:sp>
        <p:sp>
          <p:nvSpPr>
            <p:cNvPr id="519333" name="Rectangle 165">
              <a:extLst>
                <a:ext uri="{FF2B5EF4-FFF2-40B4-BE49-F238E27FC236}">
                  <a16:creationId xmlns:a16="http://schemas.microsoft.com/office/drawing/2014/main" id="{EDD78D61-7296-8746-D857-366BC5830B27}"/>
                </a:ext>
              </a:extLst>
            </p:cNvPr>
            <p:cNvSpPr>
              <a:spLocks noChangeArrowheads="1"/>
            </p:cNvSpPr>
            <p:nvPr/>
          </p:nvSpPr>
          <p:spPr bwMode="auto">
            <a:xfrm>
              <a:off x="1213" y="3042"/>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34" name="Rectangle 166">
              <a:extLst>
                <a:ext uri="{FF2B5EF4-FFF2-40B4-BE49-F238E27FC236}">
                  <a16:creationId xmlns:a16="http://schemas.microsoft.com/office/drawing/2014/main" id="{50D53BBD-A017-76E1-3D36-09E630065D19}"/>
                </a:ext>
              </a:extLst>
            </p:cNvPr>
            <p:cNvSpPr>
              <a:spLocks noChangeArrowheads="1"/>
            </p:cNvSpPr>
            <p:nvPr/>
          </p:nvSpPr>
          <p:spPr bwMode="auto">
            <a:xfrm>
              <a:off x="1353" y="3031"/>
              <a:ext cx="1481"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The mean of the row or column.  For </a:t>
              </a:r>
              <a:endParaRPr lang="en-US" altLang="en-US" sz="1500">
                <a:latin typeface="Arial" panose="020B0604020202020204" pitchFamily="34" charset="0"/>
              </a:endParaRPr>
            </a:p>
          </p:txBody>
        </p:sp>
        <p:sp>
          <p:nvSpPr>
            <p:cNvPr id="519335" name="Rectangle 167">
              <a:extLst>
                <a:ext uri="{FF2B5EF4-FFF2-40B4-BE49-F238E27FC236}">
                  <a16:creationId xmlns:a16="http://schemas.microsoft.com/office/drawing/2014/main" id="{8D1D3490-E103-8E20-1A9A-2409DC0B36BB}"/>
                </a:ext>
              </a:extLst>
            </p:cNvPr>
            <p:cNvSpPr>
              <a:spLocks noChangeArrowheads="1"/>
            </p:cNvSpPr>
            <p:nvPr/>
          </p:nvSpPr>
          <p:spPr bwMode="auto">
            <a:xfrm>
              <a:off x="2933" y="3030"/>
              <a:ext cx="5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n</a:t>
              </a:r>
              <a:endParaRPr lang="en-US" altLang="en-US" sz="1500">
                <a:latin typeface="Arial" panose="020B0604020202020204" pitchFamily="34" charset="0"/>
              </a:endParaRPr>
            </a:p>
          </p:txBody>
        </p:sp>
        <p:sp>
          <p:nvSpPr>
            <p:cNvPr id="519336" name="Rectangle 168">
              <a:extLst>
                <a:ext uri="{FF2B5EF4-FFF2-40B4-BE49-F238E27FC236}">
                  <a16:creationId xmlns:a16="http://schemas.microsoft.com/office/drawing/2014/main" id="{40227C1D-2BF5-A514-D5B0-EE18AB7AD5AC}"/>
                </a:ext>
              </a:extLst>
            </p:cNvPr>
            <p:cNvSpPr>
              <a:spLocks noChangeArrowheads="1"/>
            </p:cNvSpPr>
            <p:nvPr/>
          </p:nvSpPr>
          <p:spPr bwMode="auto">
            <a:xfrm>
              <a:off x="2987" y="3071"/>
              <a:ext cx="39"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Arial" panose="020B0604020202020204" pitchFamily="34" charset="0"/>
                </a:rPr>
                <a:t>A</a:t>
              </a:r>
              <a:endParaRPr lang="en-US" altLang="en-US" sz="1500">
                <a:latin typeface="Arial" panose="020B0604020202020204" pitchFamily="34" charset="0"/>
              </a:endParaRPr>
            </a:p>
          </p:txBody>
        </p:sp>
        <p:sp>
          <p:nvSpPr>
            <p:cNvPr id="519337" name="Rectangle 169">
              <a:extLst>
                <a:ext uri="{FF2B5EF4-FFF2-40B4-BE49-F238E27FC236}">
                  <a16:creationId xmlns:a16="http://schemas.microsoft.com/office/drawing/2014/main" id="{2C058C50-851C-D909-E80E-5593487EB040}"/>
                </a:ext>
              </a:extLst>
            </p:cNvPr>
            <p:cNvSpPr>
              <a:spLocks noChangeArrowheads="1"/>
            </p:cNvSpPr>
            <p:nvPr/>
          </p:nvSpPr>
          <p:spPr bwMode="auto">
            <a:xfrm>
              <a:off x="3030" y="3031"/>
              <a:ext cx="922"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factor levels for A and </a:t>
              </a:r>
              <a:endParaRPr lang="en-US" altLang="en-US" sz="1500">
                <a:latin typeface="Arial" panose="020B0604020202020204" pitchFamily="34" charset="0"/>
              </a:endParaRPr>
            </a:p>
          </p:txBody>
        </p:sp>
        <p:sp>
          <p:nvSpPr>
            <p:cNvPr id="519338" name="Rectangle 170">
              <a:extLst>
                <a:ext uri="{FF2B5EF4-FFF2-40B4-BE49-F238E27FC236}">
                  <a16:creationId xmlns:a16="http://schemas.microsoft.com/office/drawing/2014/main" id="{A2FAA700-2FFC-9474-C0AC-06F7D4E2E059}"/>
                </a:ext>
              </a:extLst>
            </p:cNvPr>
            <p:cNvSpPr>
              <a:spLocks noChangeArrowheads="1"/>
            </p:cNvSpPr>
            <p:nvPr/>
          </p:nvSpPr>
          <p:spPr bwMode="auto">
            <a:xfrm>
              <a:off x="4012" y="3030"/>
              <a:ext cx="5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latin typeface="Arial" panose="020B0604020202020204" pitchFamily="34" charset="0"/>
                </a:rPr>
                <a:t>n</a:t>
              </a:r>
              <a:endParaRPr lang="en-US" altLang="en-US" sz="1500">
                <a:latin typeface="Arial" panose="020B0604020202020204" pitchFamily="34" charset="0"/>
              </a:endParaRPr>
            </a:p>
          </p:txBody>
        </p:sp>
        <p:sp>
          <p:nvSpPr>
            <p:cNvPr id="519339" name="Rectangle 171">
              <a:extLst>
                <a:ext uri="{FF2B5EF4-FFF2-40B4-BE49-F238E27FC236}">
                  <a16:creationId xmlns:a16="http://schemas.microsoft.com/office/drawing/2014/main" id="{4885C177-E40B-251D-4781-4132C8F992E1}"/>
                </a:ext>
              </a:extLst>
            </p:cNvPr>
            <p:cNvSpPr>
              <a:spLocks noChangeArrowheads="1"/>
            </p:cNvSpPr>
            <p:nvPr/>
          </p:nvSpPr>
          <p:spPr bwMode="auto">
            <a:xfrm>
              <a:off x="4065" y="3071"/>
              <a:ext cx="39"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Arial" panose="020B0604020202020204" pitchFamily="34" charset="0"/>
                </a:rPr>
                <a:t>B</a:t>
              </a:r>
              <a:endParaRPr lang="en-US" altLang="en-US" sz="1500">
                <a:latin typeface="Arial" panose="020B0604020202020204" pitchFamily="34" charset="0"/>
              </a:endParaRPr>
            </a:p>
          </p:txBody>
        </p:sp>
        <p:sp>
          <p:nvSpPr>
            <p:cNvPr id="519340" name="Rectangle 172">
              <a:extLst>
                <a:ext uri="{FF2B5EF4-FFF2-40B4-BE49-F238E27FC236}">
                  <a16:creationId xmlns:a16="http://schemas.microsoft.com/office/drawing/2014/main" id="{80016D86-20EC-C568-B6C1-BEEE6D8EF984}"/>
                </a:ext>
              </a:extLst>
            </p:cNvPr>
            <p:cNvSpPr>
              <a:spLocks noChangeArrowheads="1"/>
            </p:cNvSpPr>
            <p:nvPr/>
          </p:nvSpPr>
          <p:spPr bwMode="auto">
            <a:xfrm>
              <a:off x="4108" y="3031"/>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41" name="Rectangle 173">
              <a:extLst>
                <a:ext uri="{FF2B5EF4-FFF2-40B4-BE49-F238E27FC236}">
                  <a16:creationId xmlns:a16="http://schemas.microsoft.com/office/drawing/2014/main" id="{CBF2B901-3771-78AF-9E83-E0BF36490292}"/>
                </a:ext>
              </a:extLst>
            </p:cNvPr>
            <p:cNvSpPr>
              <a:spLocks noChangeArrowheads="1"/>
            </p:cNvSpPr>
            <p:nvPr/>
          </p:nvSpPr>
          <p:spPr bwMode="auto">
            <a:xfrm>
              <a:off x="4134" y="3031"/>
              <a:ext cx="74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factor levels for B, </a:t>
              </a:r>
              <a:endParaRPr lang="en-US" altLang="en-US" sz="1500">
                <a:latin typeface="Arial" panose="020B0604020202020204" pitchFamily="34" charset="0"/>
              </a:endParaRPr>
            </a:p>
          </p:txBody>
        </p:sp>
        <p:sp>
          <p:nvSpPr>
            <p:cNvPr id="519342" name="Line 174">
              <a:extLst>
                <a:ext uri="{FF2B5EF4-FFF2-40B4-BE49-F238E27FC236}">
                  <a16:creationId xmlns:a16="http://schemas.microsoft.com/office/drawing/2014/main" id="{B37C7F5B-BD29-79C2-CB4D-B754DDCF2326}"/>
                </a:ext>
              </a:extLst>
            </p:cNvPr>
            <p:cNvSpPr>
              <a:spLocks noChangeShapeType="1"/>
            </p:cNvSpPr>
            <p:nvPr/>
          </p:nvSpPr>
          <p:spPr bwMode="auto">
            <a:xfrm>
              <a:off x="1388" y="3164"/>
              <a:ext cx="58"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43" name="Line 175">
              <a:extLst>
                <a:ext uri="{FF2B5EF4-FFF2-40B4-BE49-F238E27FC236}">
                  <a16:creationId xmlns:a16="http://schemas.microsoft.com/office/drawing/2014/main" id="{B995F66F-5265-C120-932C-35C5F39DB4FA}"/>
                </a:ext>
              </a:extLst>
            </p:cNvPr>
            <p:cNvSpPr>
              <a:spLocks noChangeShapeType="1"/>
            </p:cNvSpPr>
            <p:nvPr/>
          </p:nvSpPr>
          <p:spPr bwMode="auto">
            <a:xfrm>
              <a:off x="2230" y="3164"/>
              <a:ext cx="5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44" name="Rectangle 176">
              <a:extLst>
                <a:ext uri="{FF2B5EF4-FFF2-40B4-BE49-F238E27FC236}">
                  <a16:creationId xmlns:a16="http://schemas.microsoft.com/office/drawing/2014/main" id="{721A9D38-0B9F-6E59-3B0F-9FD3AE50039C}"/>
                </a:ext>
              </a:extLst>
            </p:cNvPr>
            <p:cNvSpPr>
              <a:spLocks noChangeArrowheads="1"/>
            </p:cNvSpPr>
            <p:nvPr/>
          </p:nvSpPr>
          <p:spPr bwMode="auto">
            <a:xfrm>
              <a:off x="1378" y="315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45" name="Rectangle 177">
              <a:extLst>
                <a:ext uri="{FF2B5EF4-FFF2-40B4-BE49-F238E27FC236}">
                  <a16:creationId xmlns:a16="http://schemas.microsoft.com/office/drawing/2014/main" id="{D219DC07-FEBF-5A46-8CE9-38A9DFFA883C}"/>
                </a:ext>
              </a:extLst>
            </p:cNvPr>
            <p:cNvSpPr>
              <a:spLocks noChangeArrowheads="1"/>
            </p:cNvSpPr>
            <p:nvPr/>
          </p:nvSpPr>
          <p:spPr bwMode="auto">
            <a:xfrm>
              <a:off x="1723" y="315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46" name="Rectangle 178">
              <a:extLst>
                <a:ext uri="{FF2B5EF4-FFF2-40B4-BE49-F238E27FC236}">
                  <a16:creationId xmlns:a16="http://schemas.microsoft.com/office/drawing/2014/main" id="{AA35F4C5-884C-63FD-2316-1ADC2EA91BC5}"/>
                </a:ext>
              </a:extLst>
            </p:cNvPr>
            <p:cNvSpPr>
              <a:spLocks noChangeArrowheads="1"/>
            </p:cNvSpPr>
            <p:nvPr/>
          </p:nvSpPr>
          <p:spPr bwMode="auto">
            <a:xfrm>
              <a:off x="1906" y="3159"/>
              <a:ext cx="4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n</a:t>
              </a:r>
              <a:endParaRPr lang="en-US" altLang="en-US" sz="1500">
                <a:latin typeface="Arial" panose="020B0604020202020204" pitchFamily="34" charset="0"/>
              </a:endParaRPr>
            </a:p>
          </p:txBody>
        </p:sp>
        <p:sp>
          <p:nvSpPr>
            <p:cNvPr id="519347" name="Rectangle 179">
              <a:extLst>
                <a:ext uri="{FF2B5EF4-FFF2-40B4-BE49-F238E27FC236}">
                  <a16:creationId xmlns:a16="http://schemas.microsoft.com/office/drawing/2014/main" id="{9514185D-6923-E84E-34E2-5F3142B243BA}"/>
                </a:ext>
              </a:extLst>
            </p:cNvPr>
            <p:cNvSpPr>
              <a:spLocks noChangeArrowheads="1"/>
            </p:cNvSpPr>
            <p:nvPr/>
          </p:nvSpPr>
          <p:spPr bwMode="auto">
            <a:xfrm>
              <a:off x="2220" y="315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48" name="Rectangle 180">
              <a:extLst>
                <a:ext uri="{FF2B5EF4-FFF2-40B4-BE49-F238E27FC236}">
                  <a16:creationId xmlns:a16="http://schemas.microsoft.com/office/drawing/2014/main" id="{975F3997-11C9-B0BE-5ECA-C73927B53CEF}"/>
                </a:ext>
              </a:extLst>
            </p:cNvPr>
            <p:cNvSpPr>
              <a:spLocks noChangeArrowheads="1"/>
            </p:cNvSpPr>
            <p:nvPr/>
          </p:nvSpPr>
          <p:spPr bwMode="auto">
            <a:xfrm>
              <a:off x="2576" y="315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49" name="Rectangle 181">
              <a:extLst>
                <a:ext uri="{FF2B5EF4-FFF2-40B4-BE49-F238E27FC236}">
                  <a16:creationId xmlns:a16="http://schemas.microsoft.com/office/drawing/2014/main" id="{A48D9FE6-8AE3-BF0B-2BBF-2AE4B35F22CB}"/>
                </a:ext>
              </a:extLst>
            </p:cNvPr>
            <p:cNvSpPr>
              <a:spLocks noChangeArrowheads="1"/>
            </p:cNvSpPr>
            <p:nvPr/>
          </p:nvSpPr>
          <p:spPr bwMode="auto">
            <a:xfrm>
              <a:off x="2759" y="3159"/>
              <a:ext cx="4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n</a:t>
              </a:r>
              <a:endParaRPr lang="en-US" altLang="en-US" sz="1500">
                <a:latin typeface="Arial" panose="020B0604020202020204" pitchFamily="34" charset="0"/>
              </a:endParaRPr>
            </a:p>
          </p:txBody>
        </p:sp>
        <p:sp>
          <p:nvSpPr>
            <p:cNvPr id="519350" name="Rectangle 182">
              <a:extLst>
                <a:ext uri="{FF2B5EF4-FFF2-40B4-BE49-F238E27FC236}">
                  <a16:creationId xmlns:a16="http://schemas.microsoft.com/office/drawing/2014/main" id="{FF59B7BB-0421-43E7-9D2E-C80E48D1F91E}"/>
                </a:ext>
              </a:extLst>
            </p:cNvPr>
            <p:cNvSpPr>
              <a:spLocks noChangeArrowheads="1"/>
            </p:cNvSpPr>
            <p:nvPr/>
          </p:nvSpPr>
          <p:spPr bwMode="auto">
            <a:xfrm>
              <a:off x="1447" y="3218"/>
              <a:ext cx="15"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a:t>
              </a:r>
              <a:endParaRPr lang="en-US" altLang="en-US" sz="1500">
                <a:latin typeface="Arial" panose="020B0604020202020204" pitchFamily="34" charset="0"/>
              </a:endParaRPr>
            </a:p>
          </p:txBody>
        </p:sp>
        <p:sp>
          <p:nvSpPr>
            <p:cNvPr id="519351" name="Rectangle 183">
              <a:extLst>
                <a:ext uri="{FF2B5EF4-FFF2-40B4-BE49-F238E27FC236}">
                  <a16:creationId xmlns:a16="http://schemas.microsoft.com/office/drawing/2014/main" id="{1F25FE79-7E0B-EFB7-48CF-51B77F3BAEB3}"/>
                </a:ext>
              </a:extLst>
            </p:cNvPr>
            <p:cNvSpPr>
              <a:spLocks noChangeArrowheads="1"/>
            </p:cNvSpPr>
            <p:nvPr/>
          </p:nvSpPr>
          <p:spPr bwMode="auto">
            <a:xfrm>
              <a:off x="1791" y="3218"/>
              <a:ext cx="29"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ij</a:t>
              </a:r>
              <a:endParaRPr lang="en-US" altLang="en-US" sz="1500">
                <a:latin typeface="Arial" panose="020B0604020202020204" pitchFamily="34" charset="0"/>
              </a:endParaRPr>
            </a:p>
          </p:txBody>
        </p:sp>
        <p:sp>
          <p:nvSpPr>
            <p:cNvPr id="519352" name="Rectangle 184">
              <a:extLst>
                <a:ext uri="{FF2B5EF4-FFF2-40B4-BE49-F238E27FC236}">
                  <a16:creationId xmlns:a16="http://schemas.microsoft.com/office/drawing/2014/main" id="{F11BC047-992B-F76D-2C38-1ED6D6D98E7B}"/>
                </a:ext>
              </a:extLst>
            </p:cNvPr>
            <p:cNvSpPr>
              <a:spLocks noChangeArrowheads="1"/>
            </p:cNvSpPr>
            <p:nvPr/>
          </p:nvSpPr>
          <p:spPr bwMode="auto">
            <a:xfrm>
              <a:off x="1643" y="3287"/>
              <a:ext cx="15"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j</a:t>
              </a:r>
              <a:endParaRPr lang="en-US" altLang="en-US" sz="1500">
                <a:latin typeface="Arial" panose="020B0604020202020204" pitchFamily="34" charset="0"/>
              </a:endParaRPr>
            </a:p>
          </p:txBody>
        </p:sp>
        <p:sp>
          <p:nvSpPr>
            <p:cNvPr id="519353" name="Rectangle 185">
              <a:extLst>
                <a:ext uri="{FF2B5EF4-FFF2-40B4-BE49-F238E27FC236}">
                  <a16:creationId xmlns:a16="http://schemas.microsoft.com/office/drawing/2014/main" id="{8842BB3F-9D61-420F-7469-0A5F21E44A75}"/>
                </a:ext>
              </a:extLst>
            </p:cNvPr>
            <p:cNvSpPr>
              <a:spLocks noChangeArrowheads="1"/>
            </p:cNvSpPr>
            <p:nvPr/>
          </p:nvSpPr>
          <p:spPr bwMode="auto">
            <a:xfrm>
              <a:off x="1959" y="3218"/>
              <a:ext cx="31"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B</a:t>
              </a:r>
              <a:endParaRPr lang="en-US" altLang="en-US" sz="1500">
                <a:latin typeface="Arial" panose="020B0604020202020204" pitchFamily="34" charset="0"/>
              </a:endParaRPr>
            </a:p>
          </p:txBody>
        </p:sp>
        <p:sp>
          <p:nvSpPr>
            <p:cNvPr id="519354" name="Rectangle 186">
              <a:extLst>
                <a:ext uri="{FF2B5EF4-FFF2-40B4-BE49-F238E27FC236}">
                  <a16:creationId xmlns:a16="http://schemas.microsoft.com/office/drawing/2014/main" id="{182EE6E1-AAEF-0BAF-DD3D-A3A5F342CC1F}"/>
                </a:ext>
              </a:extLst>
            </p:cNvPr>
            <p:cNvSpPr>
              <a:spLocks noChangeArrowheads="1"/>
            </p:cNvSpPr>
            <p:nvPr/>
          </p:nvSpPr>
          <p:spPr bwMode="auto">
            <a:xfrm>
              <a:off x="2312" y="3218"/>
              <a:ext cx="15"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j</a:t>
              </a:r>
              <a:endParaRPr lang="en-US" altLang="en-US" sz="1500">
                <a:latin typeface="Arial" panose="020B0604020202020204" pitchFamily="34" charset="0"/>
              </a:endParaRPr>
            </a:p>
          </p:txBody>
        </p:sp>
        <p:sp>
          <p:nvSpPr>
            <p:cNvPr id="519355" name="Rectangle 187">
              <a:extLst>
                <a:ext uri="{FF2B5EF4-FFF2-40B4-BE49-F238E27FC236}">
                  <a16:creationId xmlns:a16="http://schemas.microsoft.com/office/drawing/2014/main" id="{39E2439E-F976-A09E-D47F-8FCD7F916A87}"/>
                </a:ext>
              </a:extLst>
            </p:cNvPr>
            <p:cNvSpPr>
              <a:spLocks noChangeArrowheads="1"/>
            </p:cNvSpPr>
            <p:nvPr/>
          </p:nvSpPr>
          <p:spPr bwMode="auto">
            <a:xfrm>
              <a:off x="2644" y="3218"/>
              <a:ext cx="29"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ij</a:t>
              </a:r>
              <a:endParaRPr lang="en-US" altLang="en-US" sz="1500">
                <a:latin typeface="Arial" panose="020B0604020202020204" pitchFamily="34" charset="0"/>
              </a:endParaRPr>
            </a:p>
          </p:txBody>
        </p:sp>
        <p:sp>
          <p:nvSpPr>
            <p:cNvPr id="519356" name="Rectangle 188">
              <a:extLst>
                <a:ext uri="{FF2B5EF4-FFF2-40B4-BE49-F238E27FC236}">
                  <a16:creationId xmlns:a16="http://schemas.microsoft.com/office/drawing/2014/main" id="{07309E6F-15DB-90BE-E397-6AF096A0661A}"/>
                </a:ext>
              </a:extLst>
            </p:cNvPr>
            <p:cNvSpPr>
              <a:spLocks noChangeArrowheads="1"/>
            </p:cNvSpPr>
            <p:nvPr/>
          </p:nvSpPr>
          <p:spPr bwMode="auto">
            <a:xfrm>
              <a:off x="2490" y="3287"/>
              <a:ext cx="14"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i</a:t>
              </a:r>
              <a:endParaRPr lang="en-US" altLang="en-US" sz="1500">
                <a:latin typeface="Arial" panose="020B0604020202020204" pitchFamily="34" charset="0"/>
              </a:endParaRPr>
            </a:p>
          </p:txBody>
        </p:sp>
        <p:sp>
          <p:nvSpPr>
            <p:cNvPr id="519357" name="Rectangle 189">
              <a:extLst>
                <a:ext uri="{FF2B5EF4-FFF2-40B4-BE49-F238E27FC236}">
                  <a16:creationId xmlns:a16="http://schemas.microsoft.com/office/drawing/2014/main" id="{04978A86-0828-63AD-CD77-9311A52576D7}"/>
                </a:ext>
              </a:extLst>
            </p:cNvPr>
            <p:cNvSpPr>
              <a:spLocks noChangeArrowheads="1"/>
            </p:cNvSpPr>
            <p:nvPr/>
          </p:nvSpPr>
          <p:spPr bwMode="auto">
            <a:xfrm>
              <a:off x="2816" y="3218"/>
              <a:ext cx="31"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A</a:t>
              </a:r>
              <a:endParaRPr lang="en-US" altLang="en-US" sz="1500">
                <a:latin typeface="Arial" panose="020B0604020202020204" pitchFamily="34" charset="0"/>
              </a:endParaRPr>
            </a:p>
          </p:txBody>
        </p:sp>
        <p:sp>
          <p:nvSpPr>
            <p:cNvPr id="519358" name="Rectangle 190">
              <a:extLst>
                <a:ext uri="{FF2B5EF4-FFF2-40B4-BE49-F238E27FC236}">
                  <a16:creationId xmlns:a16="http://schemas.microsoft.com/office/drawing/2014/main" id="{06257FCF-22EC-A7E2-5A8D-67D12E62FC52}"/>
                </a:ext>
              </a:extLst>
            </p:cNvPr>
            <p:cNvSpPr>
              <a:spLocks noChangeArrowheads="1"/>
            </p:cNvSpPr>
            <p:nvPr/>
          </p:nvSpPr>
          <p:spPr bwMode="auto">
            <a:xfrm>
              <a:off x="1466" y="3218"/>
              <a:ext cx="1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59" name="Rectangle 191">
              <a:extLst>
                <a:ext uri="{FF2B5EF4-FFF2-40B4-BE49-F238E27FC236}">
                  <a16:creationId xmlns:a16="http://schemas.microsoft.com/office/drawing/2014/main" id="{2F83BA46-6C98-BA54-6FA8-36E0847E4561}"/>
                </a:ext>
              </a:extLst>
            </p:cNvPr>
            <p:cNvSpPr>
              <a:spLocks noChangeArrowheads="1"/>
            </p:cNvSpPr>
            <p:nvPr/>
          </p:nvSpPr>
          <p:spPr bwMode="auto">
            <a:xfrm>
              <a:off x="2289" y="3218"/>
              <a:ext cx="1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60" name="Rectangle 192">
              <a:extLst>
                <a:ext uri="{FF2B5EF4-FFF2-40B4-BE49-F238E27FC236}">
                  <a16:creationId xmlns:a16="http://schemas.microsoft.com/office/drawing/2014/main" id="{7A56B7B0-8481-023B-04BD-E844AD853DCF}"/>
                </a:ext>
              </a:extLst>
            </p:cNvPr>
            <p:cNvSpPr>
              <a:spLocks noChangeArrowheads="1"/>
            </p:cNvSpPr>
            <p:nvPr/>
          </p:nvSpPr>
          <p:spPr bwMode="auto">
            <a:xfrm>
              <a:off x="1858" y="315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rPr>
                <a:t>/</a:t>
              </a:r>
              <a:endParaRPr lang="en-US" altLang="en-US" sz="1500">
                <a:latin typeface="Arial" panose="020B0604020202020204" pitchFamily="34" charset="0"/>
              </a:endParaRPr>
            </a:p>
          </p:txBody>
        </p:sp>
        <p:sp>
          <p:nvSpPr>
            <p:cNvPr id="519361" name="Rectangle 193">
              <a:extLst>
                <a:ext uri="{FF2B5EF4-FFF2-40B4-BE49-F238E27FC236}">
                  <a16:creationId xmlns:a16="http://schemas.microsoft.com/office/drawing/2014/main" id="{22B1C4C8-0778-F3BA-00DB-B360F570759E}"/>
                </a:ext>
              </a:extLst>
            </p:cNvPr>
            <p:cNvSpPr>
              <a:spLocks noChangeArrowheads="1"/>
            </p:cNvSpPr>
            <p:nvPr/>
          </p:nvSpPr>
          <p:spPr bwMode="auto">
            <a:xfrm>
              <a:off x="2711" y="315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rPr>
                <a:t>/</a:t>
              </a:r>
              <a:endParaRPr lang="en-US" altLang="en-US" sz="1500">
                <a:latin typeface="Arial" panose="020B0604020202020204" pitchFamily="34" charset="0"/>
              </a:endParaRPr>
            </a:p>
          </p:txBody>
        </p:sp>
        <p:sp>
          <p:nvSpPr>
            <p:cNvPr id="519362" name="Rectangle 194">
              <a:extLst>
                <a:ext uri="{FF2B5EF4-FFF2-40B4-BE49-F238E27FC236}">
                  <a16:creationId xmlns:a16="http://schemas.microsoft.com/office/drawing/2014/main" id="{34A448A1-66D4-F7AB-20FA-48E3C6AEC2CC}"/>
                </a:ext>
              </a:extLst>
            </p:cNvPr>
            <p:cNvSpPr>
              <a:spLocks noChangeArrowheads="1"/>
            </p:cNvSpPr>
            <p:nvPr/>
          </p:nvSpPr>
          <p:spPr bwMode="auto">
            <a:xfrm>
              <a:off x="1516" y="3147"/>
              <a:ext cx="4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363" name="Rectangle 195">
              <a:extLst>
                <a:ext uri="{FF2B5EF4-FFF2-40B4-BE49-F238E27FC236}">
                  <a16:creationId xmlns:a16="http://schemas.microsoft.com/office/drawing/2014/main" id="{2B02C8E7-50DB-960D-3D14-CD2DF7498F13}"/>
                </a:ext>
              </a:extLst>
            </p:cNvPr>
            <p:cNvSpPr>
              <a:spLocks noChangeArrowheads="1"/>
            </p:cNvSpPr>
            <p:nvPr/>
          </p:nvSpPr>
          <p:spPr bwMode="auto">
            <a:xfrm>
              <a:off x="2369" y="3147"/>
              <a:ext cx="49"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364" name="Rectangle 196">
              <a:extLst>
                <a:ext uri="{FF2B5EF4-FFF2-40B4-BE49-F238E27FC236}">
                  <a16:creationId xmlns:a16="http://schemas.microsoft.com/office/drawing/2014/main" id="{12FE7A34-91C2-CDA5-6788-6153F3B66688}"/>
                </a:ext>
              </a:extLst>
            </p:cNvPr>
            <p:cNvSpPr>
              <a:spLocks noChangeArrowheads="1"/>
            </p:cNvSpPr>
            <p:nvPr/>
          </p:nvSpPr>
          <p:spPr bwMode="auto">
            <a:xfrm>
              <a:off x="1596" y="3120"/>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365" name="Rectangle 197">
              <a:extLst>
                <a:ext uri="{FF2B5EF4-FFF2-40B4-BE49-F238E27FC236}">
                  <a16:creationId xmlns:a16="http://schemas.microsoft.com/office/drawing/2014/main" id="{3087B810-57C3-BC13-ECC5-991F0229ABCA}"/>
                </a:ext>
              </a:extLst>
            </p:cNvPr>
            <p:cNvSpPr>
              <a:spLocks noChangeArrowheads="1"/>
            </p:cNvSpPr>
            <p:nvPr/>
          </p:nvSpPr>
          <p:spPr bwMode="auto">
            <a:xfrm>
              <a:off x="2449" y="3120"/>
              <a:ext cx="92"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å</a:t>
              </a:r>
              <a:endParaRPr lang="en-US" altLang="en-US" sz="1500">
                <a:latin typeface="Arial" panose="020B0604020202020204" pitchFamily="34" charset="0"/>
              </a:endParaRPr>
            </a:p>
          </p:txBody>
        </p:sp>
        <p:sp>
          <p:nvSpPr>
            <p:cNvPr id="519366" name="Rectangle 198">
              <a:extLst>
                <a:ext uri="{FF2B5EF4-FFF2-40B4-BE49-F238E27FC236}">
                  <a16:creationId xmlns:a16="http://schemas.microsoft.com/office/drawing/2014/main" id="{0AA635F3-4B79-805E-AF69-E899B10EC19A}"/>
                </a:ext>
              </a:extLst>
            </p:cNvPr>
            <p:cNvSpPr>
              <a:spLocks noChangeArrowheads="1"/>
            </p:cNvSpPr>
            <p:nvPr/>
          </p:nvSpPr>
          <p:spPr bwMode="auto">
            <a:xfrm>
              <a:off x="2004" y="3159"/>
              <a:ext cx="203"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  and </a:t>
              </a:r>
              <a:endParaRPr lang="en-US" altLang="en-US" sz="1500">
                <a:latin typeface="Arial" panose="020B0604020202020204" pitchFamily="34" charset="0"/>
              </a:endParaRPr>
            </a:p>
          </p:txBody>
        </p:sp>
        <p:sp>
          <p:nvSpPr>
            <p:cNvPr id="519368" name="Rectangle 200">
              <a:extLst>
                <a:ext uri="{FF2B5EF4-FFF2-40B4-BE49-F238E27FC236}">
                  <a16:creationId xmlns:a16="http://schemas.microsoft.com/office/drawing/2014/main" id="{FB87B91F-B9E9-6D09-6500-9C1CA671F7DB}"/>
                </a:ext>
              </a:extLst>
            </p:cNvPr>
            <p:cNvSpPr>
              <a:spLocks noChangeArrowheads="1"/>
            </p:cNvSpPr>
            <p:nvPr/>
          </p:nvSpPr>
          <p:spPr bwMode="auto">
            <a:xfrm>
              <a:off x="2865" y="315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69" name="Rectangle 201">
              <a:extLst>
                <a:ext uri="{FF2B5EF4-FFF2-40B4-BE49-F238E27FC236}">
                  <a16:creationId xmlns:a16="http://schemas.microsoft.com/office/drawing/2014/main" id="{62F2318E-EDC2-E004-AD4A-D0008FF2CBC4}"/>
                </a:ext>
              </a:extLst>
            </p:cNvPr>
            <p:cNvSpPr>
              <a:spLocks noChangeArrowheads="1"/>
            </p:cNvSpPr>
            <p:nvPr/>
          </p:nvSpPr>
          <p:spPr bwMode="auto">
            <a:xfrm>
              <a:off x="1353" y="3374"/>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70" name="Rectangle 202">
              <a:extLst>
                <a:ext uri="{FF2B5EF4-FFF2-40B4-BE49-F238E27FC236}">
                  <a16:creationId xmlns:a16="http://schemas.microsoft.com/office/drawing/2014/main" id="{8BA71196-9591-DD21-BBA4-2CEE3D67628B}"/>
                </a:ext>
              </a:extLst>
            </p:cNvPr>
            <p:cNvSpPr>
              <a:spLocks noChangeArrowheads="1"/>
            </p:cNvSpPr>
            <p:nvPr/>
          </p:nvSpPr>
          <p:spPr bwMode="auto">
            <a:xfrm>
              <a:off x="681" y="302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1" name="Rectangle 203">
              <a:extLst>
                <a:ext uri="{FF2B5EF4-FFF2-40B4-BE49-F238E27FC236}">
                  <a16:creationId xmlns:a16="http://schemas.microsoft.com/office/drawing/2014/main" id="{7C32E92F-14E0-FCE9-5D11-E4D6EA49F362}"/>
                </a:ext>
              </a:extLst>
            </p:cNvPr>
            <p:cNvSpPr>
              <a:spLocks noChangeArrowheads="1"/>
            </p:cNvSpPr>
            <p:nvPr/>
          </p:nvSpPr>
          <p:spPr bwMode="auto">
            <a:xfrm>
              <a:off x="693" y="3024"/>
              <a:ext cx="6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2" name="Rectangle 204">
              <a:extLst>
                <a:ext uri="{FF2B5EF4-FFF2-40B4-BE49-F238E27FC236}">
                  <a16:creationId xmlns:a16="http://schemas.microsoft.com/office/drawing/2014/main" id="{C357F3E2-4414-BC26-033A-A5EE2D9E49BD}"/>
                </a:ext>
              </a:extLst>
            </p:cNvPr>
            <p:cNvSpPr>
              <a:spLocks noChangeArrowheads="1"/>
            </p:cNvSpPr>
            <p:nvPr/>
          </p:nvSpPr>
          <p:spPr bwMode="auto">
            <a:xfrm>
              <a:off x="1307" y="30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3" name="Rectangle 205">
              <a:extLst>
                <a:ext uri="{FF2B5EF4-FFF2-40B4-BE49-F238E27FC236}">
                  <a16:creationId xmlns:a16="http://schemas.microsoft.com/office/drawing/2014/main" id="{6259E939-7CC2-52E0-A313-E22188C1831A}"/>
                </a:ext>
              </a:extLst>
            </p:cNvPr>
            <p:cNvSpPr>
              <a:spLocks noChangeArrowheads="1"/>
            </p:cNvSpPr>
            <p:nvPr/>
          </p:nvSpPr>
          <p:spPr bwMode="auto">
            <a:xfrm>
              <a:off x="1313" y="3024"/>
              <a:ext cx="37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4" name="Rectangle 206">
              <a:extLst>
                <a:ext uri="{FF2B5EF4-FFF2-40B4-BE49-F238E27FC236}">
                  <a16:creationId xmlns:a16="http://schemas.microsoft.com/office/drawing/2014/main" id="{C3D1697D-C83F-863B-B8B2-215388CC5E9F}"/>
                </a:ext>
              </a:extLst>
            </p:cNvPr>
            <p:cNvSpPr>
              <a:spLocks noChangeArrowheads="1"/>
            </p:cNvSpPr>
            <p:nvPr/>
          </p:nvSpPr>
          <p:spPr bwMode="auto">
            <a:xfrm>
              <a:off x="5048" y="3024"/>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5" name="Rectangle 207">
              <a:extLst>
                <a:ext uri="{FF2B5EF4-FFF2-40B4-BE49-F238E27FC236}">
                  <a16:creationId xmlns:a16="http://schemas.microsoft.com/office/drawing/2014/main" id="{28475AC0-92B8-CC62-F2B6-6BC75587CE5F}"/>
                </a:ext>
              </a:extLst>
            </p:cNvPr>
            <p:cNvSpPr>
              <a:spLocks noChangeArrowheads="1"/>
            </p:cNvSpPr>
            <p:nvPr/>
          </p:nvSpPr>
          <p:spPr bwMode="auto">
            <a:xfrm>
              <a:off x="681" y="3030"/>
              <a:ext cx="12"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6" name="Rectangle 208">
              <a:extLst>
                <a:ext uri="{FF2B5EF4-FFF2-40B4-BE49-F238E27FC236}">
                  <a16:creationId xmlns:a16="http://schemas.microsoft.com/office/drawing/2014/main" id="{83C905EE-4D32-3C65-F0AC-A1DC1B49A6C2}"/>
                </a:ext>
              </a:extLst>
            </p:cNvPr>
            <p:cNvSpPr>
              <a:spLocks noChangeArrowheads="1"/>
            </p:cNvSpPr>
            <p:nvPr/>
          </p:nvSpPr>
          <p:spPr bwMode="auto">
            <a:xfrm>
              <a:off x="1307" y="3030"/>
              <a:ext cx="6"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7" name="Rectangle 209">
              <a:extLst>
                <a:ext uri="{FF2B5EF4-FFF2-40B4-BE49-F238E27FC236}">
                  <a16:creationId xmlns:a16="http://schemas.microsoft.com/office/drawing/2014/main" id="{EAAA0AB9-0C69-7598-F700-1AAD47A5C98B}"/>
                </a:ext>
              </a:extLst>
            </p:cNvPr>
            <p:cNvSpPr>
              <a:spLocks noChangeArrowheads="1"/>
            </p:cNvSpPr>
            <p:nvPr/>
          </p:nvSpPr>
          <p:spPr bwMode="auto">
            <a:xfrm>
              <a:off x="5048" y="3030"/>
              <a:ext cx="11" cy="4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78" name="Line 210">
              <a:extLst>
                <a:ext uri="{FF2B5EF4-FFF2-40B4-BE49-F238E27FC236}">
                  <a16:creationId xmlns:a16="http://schemas.microsoft.com/office/drawing/2014/main" id="{0A44E8BE-B294-39DC-0B92-1400E357AD87}"/>
                </a:ext>
              </a:extLst>
            </p:cNvPr>
            <p:cNvSpPr>
              <a:spLocks noChangeShapeType="1"/>
            </p:cNvSpPr>
            <p:nvPr/>
          </p:nvSpPr>
          <p:spPr bwMode="auto">
            <a:xfrm>
              <a:off x="966" y="3512"/>
              <a:ext cx="63"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79" name="Rectangle 211">
              <a:extLst>
                <a:ext uri="{FF2B5EF4-FFF2-40B4-BE49-F238E27FC236}">
                  <a16:creationId xmlns:a16="http://schemas.microsoft.com/office/drawing/2014/main" id="{699232E5-BFF5-942B-D0BD-2D37ACEE5726}"/>
                </a:ext>
              </a:extLst>
            </p:cNvPr>
            <p:cNvSpPr>
              <a:spLocks noChangeArrowheads="1"/>
            </p:cNvSpPr>
            <p:nvPr/>
          </p:nvSpPr>
          <p:spPr bwMode="auto">
            <a:xfrm>
              <a:off x="956" y="3499"/>
              <a:ext cx="59"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i="1">
                  <a:solidFill>
                    <a:srgbClr val="000000"/>
                  </a:solidFill>
                </a:rPr>
                <a:t>X</a:t>
              </a:r>
              <a:endParaRPr lang="en-US" altLang="en-US" sz="1500">
                <a:latin typeface="Arial" panose="020B0604020202020204" pitchFamily="34" charset="0"/>
              </a:endParaRPr>
            </a:p>
          </p:txBody>
        </p:sp>
        <p:sp>
          <p:nvSpPr>
            <p:cNvPr id="519380" name="Rectangle 212">
              <a:extLst>
                <a:ext uri="{FF2B5EF4-FFF2-40B4-BE49-F238E27FC236}">
                  <a16:creationId xmlns:a16="http://schemas.microsoft.com/office/drawing/2014/main" id="{F9489B3B-7D68-19BC-BBCB-37C929070E3E}"/>
                </a:ext>
              </a:extLst>
            </p:cNvPr>
            <p:cNvSpPr>
              <a:spLocks noChangeArrowheads="1"/>
            </p:cNvSpPr>
            <p:nvPr/>
          </p:nvSpPr>
          <p:spPr bwMode="auto">
            <a:xfrm>
              <a:off x="1030" y="3558"/>
              <a:ext cx="14"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1500">
                <a:latin typeface="Arial" panose="020B0604020202020204" pitchFamily="34" charset="0"/>
              </a:endParaRPr>
            </a:p>
          </p:txBody>
        </p:sp>
        <p:sp>
          <p:nvSpPr>
            <p:cNvPr id="519381" name="Rectangle 213">
              <a:extLst>
                <a:ext uri="{FF2B5EF4-FFF2-40B4-BE49-F238E27FC236}">
                  <a16:creationId xmlns:a16="http://schemas.microsoft.com/office/drawing/2014/main" id="{17161D9E-8457-BB6D-AEE5-6BB3CC8307A7}"/>
                </a:ext>
              </a:extLst>
            </p:cNvPr>
            <p:cNvSpPr>
              <a:spLocks noChangeArrowheads="1"/>
            </p:cNvSpPr>
            <p:nvPr/>
          </p:nvSpPr>
          <p:spPr bwMode="auto">
            <a:xfrm>
              <a:off x="1041" y="3558"/>
              <a:ext cx="15" cy="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1500">
                <a:latin typeface="Arial" panose="020B0604020202020204" pitchFamily="34" charset="0"/>
              </a:endParaRPr>
            </a:p>
          </p:txBody>
        </p:sp>
        <p:sp>
          <p:nvSpPr>
            <p:cNvPr id="519383" name="Rectangle 215">
              <a:extLst>
                <a:ext uri="{FF2B5EF4-FFF2-40B4-BE49-F238E27FC236}">
                  <a16:creationId xmlns:a16="http://schemas.microsoft.com/office/drawing/2014/main" id="{9F0059C4-E858-FB73-8B31-8ECCC4FEC16C}"/>
                </a:ext>
              </a:extLst>
            </p:cNvPr>
            <p:cNvSpPr>
              <a:spLocks noChangeArrowheads="1"/>
            </p:cNvSpPr>
            <p:nvPr/>
          </p:nvSpPr>
          <p:spPr bwMode="auto">
            <a:xfrm>
              <a:off x="1065" y="3503"/>
              <a:ext cx="25" cy="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84" name="Rectangle 216">
              <a:extLst>
                <a:ext uri="{FF2B5EF4-FFF2-40B4-BE49-F238E27FC236}">
                  <a16:creationId xmlns:a16="http://schemas.microsoft.com/office/drawing/2014/main" id="{E0B3FE9E-57FB-00EF-D68D-C6FFCE03CD86}"/>
                </a:ext>
              </a:extLst>
            </p:cNvPr>
            <p:cNvSpPr>
              <a:spLocks noChangeArrowheads="1"/>
            </p:cNvSpPr>
            <p:nvPr/>
          </p:nvSpPr>
          <p:spPr bwMode="auto">
            <a:xfrm>
              <a:off x="1353" y="3499"/>
              <a:ext cx="1557"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The overall mean of all measurements </a:t>
              </a:r>
              <a:endParaRPr lang="en-US" altLang="en-US" sz="1500">
                <a:latin typeface="Arial" panose="020B0604020202020204" pitchFamily="34" charset="0"/>
              </a:endParaRPr>
            </a:p>
          </p:txBody>
        </p:sp>
        <p:sp>
          <p:nvSpPr>
            <p:cNvPr id="519385" name="Rectangle 217">
              <a:extLst>
                <a:ext uri="{FF2B5EF4-FFF2-40B4-BE49-F238E27FC236}">
                  <a16:creationId xmlns:a16="http://schemas.microsoft.com/office/drawing/2014/main" id="{DD5813B4-9EB2-16EA-4D4A-69D4426159F2}"/>
                </a:ext>
              </a:extLst>
            </p:cNvPr>
            <p:cNvSpPr>
              <a:spLocks noChangeArrowheads="1"/>
            </p:cNvSpPr>
            <p:nvPr/>
          </p:nvSpPr>
          <p:spPr bwMode="auto">
            <a:xfrm>
              <a:off x="3014" y="3499"/>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9386" name="Rectangle 218">
              <a:extLst>
                <a:ext uri="{FF2B5EF4-FFF2-40B4-BE49-F238E27FC236}">
                  <a16:creationId xmlns:a16="http://schemas.microsoft.com/office/drawing/2014/main" id="{DFCE7053-305C-A71F-0D58-FC3B2E337AFC}"/>
                </a:ext>
              </a:extLst>
            </p:cNvPr>
            <p:cNvSpPr>
              <a:spLocks noChangeArrowheads="1"/>
            </p:cNvSpPr>
            <p:nvPr/>
          </p:nvSpPr>
          <p:spPr bwMode="auto">
            <a:xfrm>
              <a:off x="3045" y="349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387" name="Line 219">
              <a:extLst>
                <a:ext uri="{FF2B5EF4-FFF2-40B4-BE49-F238E27FC236}">
                  <a16:creationId xmlns:a16="http://schemas.microsoft.com/office/drawing/2014/main" id="{2A3A9CB9-A6B5-0E83-D3AB-34066A417E4A}"/>
                </a:ext>
              </a:extLst>
            </p:cNvPr>
            <p:cNvSpPr>
              <a:spLocks noChangeShapeType="1"/>
            </p:cNvSpPr>
            <p:nvPr/>
          </p:nvSpPr>
          <p:spPr bwMode="auto">
            <a:xfrm>
              <a:off x="3105" y="3508"/>
              <a:ext cx="5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88" name="Rectangle 220">
              <a:extLst>
                <a:ext uri="{FF2B5EF4-FFF2-40B4-BE49-F238E27FC236}">
                  <a16:creationId xmlns:a16="http://schemas.microsoft.com/office/drawing/2014/main" id="{B2711DE5-7E57-A523-1CCA-C0AFED1F0177}"/>
                </a:ext>
              </a:extLst>
            </p:cNvPr>
            <p:cNvSpPr>
              <a:spLocks noChangeArrowheads="1"/>
            </p:cNvSpPr>
            <p:nvPr/>
          </p:nvSpPr>
          <p:spPr bwMode="auto">
            <a:xfrm>
              <a:off x="3096" y="349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89" name="Rectangle 221">
              <a:extLst>
                <a:ext uri="{FF2B5EF4-FFF2-40B4-BE49-F238E27FC236}">
                  <a16:creationId xmlns:a16="http://schemas.microsoft.com/office/drawing/2014/main" id="{F7445520-4308-F205-E004-1A51B26A8572}"/>
                </a:ext>
              </a:extLst>
            </p:cNvPr>
            <p:cNvSpPr>
              <a:spLocks noChangeArrowheads="1"/>
            </p:cNvSpPr>
            <p:nvPr/>
          </p:nvSpPr>
          <p:spPr bwMode="auto">
            <a:xfrm>
              <a:off x="3315" y="3499"/>
              <a:ext cx="5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X</a:t>
              </a:r>
              <a:endParaRPr lang="en-US" altLang="en-US" sz="1500">
                <a:latin typeface="Arial" panose="020B0604020202020204" pitchFamily="34" charset="0"/>
              </a:endParaRPr>
            </a:p>
          </p:txBody>
        </p:sp>
        <p:sp>
          <p:nvSpPr>
            <p:cNvPr id="519390" name="Rectangle 222">
              <a:extLst>
                <a:ext uri="{FF2B5EF4-FFF2-40B4-BE49-F238E27FC236}">
                  <a16:creationId xmlns:a16="http://schemas.microsoft.com/office/drawing/2014/main" id="{57E3E5B2-EFC6-5134-E195-FAC2A885D9DD}"/>
                </a:ext>
              </a:extLst>
            </p:cNvPr>
            <p:cNvSpPr>
              <a:spLocks noChangeArrowheads="1"/>
            </p:cNvSpPr>
            <p:nvPr/>
          </p:nvSpPr>
          <p:spPr bwMode="auto">
            <a:xfrm>
              <a:off x="3523" y="3499"/>
              <a:ext cx="4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n</a:t>
              </a:r>
              <a:endParaRPr lang="en-US" altLang="en-US" sz="1500">
                <a:latin typeface="Arial" panose="020B0604020202020204" pitchFamily="34" charset="0"/>
              </a:endParaRPr>
            </a:p>
          </p:txBody>
        </p:sp>
        <p:sp>
          <p:nvSpPr>
            <p:cNvPr id="519391" name="Rectangle 223">
              <a:extLst>
                <a:ext uri="{FF2B5EF4-FFF2-40B4-BE49-F238E27FC236}">
                  <a16:creationId xmlns:a16="http://schemas.microsoft.com/office/drawing/2014/main" id="{A3A86971-C614-8F2D-A1A8-A5E030BBAA9E}"/>
                </a:ext>
              </a:extLst>
            </p:cNvPr>
            <p:cNvSpPr>
              <a:spLocks noChangeArrowheads="1"/>
            </p:cNvSpPr>
            <p:nvPr/>
          </p:nvSpPr>
          <p:spPr bwMode="auto">
            <a:xfrm>
              <a:off x="3718" y="3499"/>
              <a:ext cx="46"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i="1">
                  <a:solidFill>
                    <a:srgbClr val="000000"/>
                  </a:solidFill>
                </a:rPr>
                <a:t>n</a:t>
              </a:r>
              <a:endParaRPr lang="en-US" altLang="en-US" sz="1500">
                <a:latin typeface="Arial" panose="020B0604020202020204" pitchFamily="34" charset="0"/>
              </a:endParaRPr>
            </a:p>
          </p:txBody>
        </p:sp>
        <p:sp>
          <p:nvSpPr>
            <p:cNvPr id="519392" name="Rectangle 224">
              <a:extLst>
                <a:ext uri="{FF2B5EF4-FFF2-40B4-BE49-F238E27FC236}">
                  <a16:creationId xmlns:a16="http://schemas.microsoft.com/office/drawing/2014/main" id="{B9E64A58-C849-20CC-95A6-38F57BD95B1E}"/>
                </a:ext>
              </a:extLst>
            </p:cNvPr>
            <p:cNvSpPr>
              <a:spLocks noChangeArrowheads="1"/>
            </p:cNvSpPr>
            <p:nvPr/>
          </p:nvSpPr>
          <p:spPr bwMode="auto">
            <a:xfrm>
              <a:off x="3577" y="3558"/>
              <a:ext cx="32"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A</a:t>
              </a:r>
              <a:endParaRPr lang="en-US" altLang="en-US" sz="1500">
                <a:latin typeface="Arial" panose="020B0604020202020204" pitchFamily="34" charset="0"/>
              </a:endParaRPr>
            </a:p>
          </p:txBody>
        </p:sp>
        <p:sp>
          <p:nvSpPr>
            <p:cNvPr id="519393" name="Rectangle 225">
              <a:extLst>
                <a:ext uri="{FF2B5EF4-FFF2-40B4-BE49-F238E27FC236}">
                  <a16:creationId xmlns:a16="http://schemas.microsoft.com/office/drawing/2014/main" id="{3933804D-B29C-331F-45A2-46073060ADEA}"/>
                </a:ext>
              </a:extLst>
            </p:cNvPr>
            <p:cNvSpPr>
              <a:spLocks noChangeArrowheads="1"/>
            </p:cNvSpPr>
            <p:nvPr/>
          </p:nvSpPr>
          <p:spPr bwMode="auto">
            <a:xfrm>
              <a:off x="3769" y="3558"/>
              <a:ext cx="32"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i="1">
                  <a:solidFill>
                    <a:srgbClr val="000000"/>
                  </a:solidFill>
                </a:rPr>
                <a:t>B</a:t>
              </a:r>
              <a:endParaRPr lang="en-US" altLang="en-US" sz="1500">
                <a:latin typeface="Arial" panose="020B0604020202020204" pitchFamily="34" charset="0"/>
              </a:endParaRPr>
            </a:p>
          </p:txBody>
        </p:sp>
        <p:sp>
          <p:nvSpPr>
            <p:cNvPr id="519394" name="Rectangle 226">
              <a:extLst>
                <a:ext uri="{FF2B5EF4-FFF2-40B4-BE49-F238E27FC236}">
                  <a16:creationId xmlns:a16="http://schemas.microsoft.com/office/drawing/2014/main" id="{B83BFF4F-7CDC-368F-BE15-770AB1EB1504}"/>
                </a:ext>
              </a:extLst>
            </p:cNvPr>
            <p:cNvSpPr>
              <a:spLocks noChangeArrowheads="1"/>
            </p:cNvSpPr>
            <p:nvPr/>
          </p:nvSpPr>
          <p:spPr bwMode="auto">
            <a:xfrm>
              <a:off x="3165" y="3558"/>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95" name="Rectangle 227">
              <a:extLst>
                <a:ext uri="{FF2B5EF4-FFF2-40B4-BE49-F238E27FC236}">
                  <a16:creationId xmlns:a16="http://schemas.microsoft.com/office/drawing/2014/main" id="{77CB3BBB-F230-883D-30A3-F4B701A5D3E2}"/>
                </a:ext>
              </a:extLst>
            </p:cNvPr>
            <p:cNvSpPr>
              <a:spLocks noChangeArrowheads="1"/>
            </p:cNvSpPr>
            <p:nvPr/>
          </p:nvSpPr>
          <p:spPr bwMode="auto">
            <a:xfrm>
              <a:off x="3176" y="3558"/>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96" name="Rectangle 228">
              <a:extLst>
                <a:ext uri="{FF2B5EF4-FFF2-40B4-BE49-F238E27FC236}">
                  <a16:creationId xmlns:a16="http://schemas.microsoft.com/office/drawing/2014/main" id="{E94BC360-7C43-D76A-35F0-FB6FB50EF671}"/>
                </a:ext>
              </a:extLst>
            </p:cNvPr>
            <p:cNvSpPr>
              <a:spLocks noChangeArrowheads="1"/>
            </p:cNvSpPr>
            <p:nvPr/>
          </p:nvSpPr>
          <p:spPr bwMode="auto">
            <a:xfrm>
              <a:off x="3384" y="3558"/>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97" name="Rectangle 229">
              <a:extLst>
                <a:ext uri="{FF2B5EF4-FFF2-40B4-BE49-F238E27FC236}">
                  <a16:creationId xmlns:a16="http://schemas.microsoft.com/office/drawing/2014/main" id="{99E89653-55D7-9E72-8807-FC18E8AD217E}"/>
                </a:ext>
              </a:extLst>
            </p:cNvPr>
            <p:cNvSpPr>
              <a:spLocks noChangeArrowheads="1"/>
            </p:cNvSpPr>
            <p:nvPr/>
          </p:nvSpPr>
          <p:spPr bwMode="auto">
            <a:xfrm>
              <a:off x="3395" y="3558"/>
              <a:ext cx="13"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a:solidFill>
                    <a:srgbClr val="000000"/>
                  </a:solidFill>
                </a:rPr>
                <a:t>.</a:t>
              </a:r>
              <a:endParaRPr lang="en-US" altLang="en-US" sz="1500">
                <a:latin typeface="Arial" panose="020B0604020202020204" pitchFamily="34" charset="0"/>
              </a:endParaRPr>
            </a:p>
          </p:txBody>
        </p:sp>
        <p:sp>
          <p:nvSpPr>
            <p:cNvPr id="519398" name="Rectangle 230">
              <a:extLst>
                <a:ext uri="{FF2B5EF4-FFF2-40B4-BE49-F238E27FC236}">
                  <a16:creationId xmlns:a16="http://schemas.microsoft.com/office/drawing/2014/main" id="{63C023B6-8C42-127A-9AE1-1988916B402A}"/>
                </a:ext>
              </a:extLst>
            </p:cNvPr>
            <p:cNvSpPr>
              <a:spLocks noChangeArrowheads="1"/>
            </p:cNvSpPr>
            <p:nvPr/>
          </p:nvSpPr>
          <p:spPr bwMode="auto">
            <a:xfrm>
              <a:off x="3439" y="349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rPr>
                <a:t>/</a:t>
              </a:r>
              <a:endParaRPr lang="en-US" altLang="en-US" sz="1500">
                <a:latin typeface="Arial" panose="020B0604020202020204" pitchFamily="34" charset="0"/>
              </a:endParaRPr>
            </a:p>
          </p:txBody>
        </p:sp>
        <p:sp>
          <p:nvSpPr>
            <p:cNvPr id="519399" name="Rectangle 231">
              <a:extLst>
                <a:ext uri="{FF2B5EF4-FFF2-40B4-BE49-F238E27FC236}">
                  <a16:creationId xmlns:a16="http://schemas.microsoft.com/office/drawing/2014/main" id="{2F914433-F082-3087-79B4-A9DCA18CDA4F}"/>
                </a:ext>
              </a:extLst>
            </p:cNvPr>
            <p:cNvSpPr>
              <a:spLocks noChangeArrowheads="1"/>
            </p:cNvSpPr>
            <p:nvPr/>
          </p:nvSpPr>
          <p:spPr bwMode="auto">
            <a:xfrm>
              <a:off x="3490" y="3499"/>
              <a:ext cx="30"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rPr>
                <a:t>(</a:t>
              </a:r>
              <a:endParaRPr lang="en-US" altLang="en-US" sz="1500">
                <a:latin typeface="Arial" panose="020B0604020202020204" pitchFamily="34" charset="0"/>
              </a:endParaRPr>
            </a:p>
          </p:txBody>
        </p:sp>
        <p:sp>
          <p:nvSpPr>
            <p:cNvPr id="519400" name="Rectangle 232">
              <a:extLst>
                <a:ext uri="{FF2B5EF4-FFF2-40B4-BE49-F238E27FC236}">
                  <a16:creationId xmlns:a16="http://schemas.microsoft.com/office/drawing/2014/main" id="{6F9E979F-E773-9C56-6A79-073A707EB9B7}"/>
                </a:ext>
              </a:extLst>
            </p:cNvPr>
            <p:cNvSpPr>
              <a:spLocks noChangeArrowheads="1"/>
            </p:cNvSpPr>
            <p:nvPr/>
          </p:nvSpPr>
          <p:spPr bwMode="auto">
            <a:xfrm>
              <a:off x="3822" y="3499"/>
              <a:ext cx="2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rPr>
                <a:t>)</a:t>
              </a:r>
              <a:endParaRPr lang="en-US" altLang="en-US" sz="1500">
                <a:latin typeface="Arial" panose="020B0604020202020204" pitchFamily="34" charset="0"/>
              </a:endParaRPr>
            </a:p>
          </p:txBody>
        </p:sp>
        <p:sp>
          <p:nvSpPr>
            <p:cNvPr id="519401" name="Rectangle 233">
              <a:extLst>
                <a:ext uri="{FF2B5EF4-FFF2-40B4-BE49-F238E27FC236}">
                  <a16:creationId xmlns:a16="http://schemas.microsoft.com/office/drawing/2014/main" id="{948B6F00-3E85-47DF-8AEE-FC9F17573450}"/>
                </a:ext>
              </a:extLst>
            </p:cNvPr>
            <p:cNvSpPr>
              <a:spLocks noChangeArrowheads="1"/>
            </p:cNvSpPr>
            <p:nvPr/>
          </p:nvSpPr>
          <p:spPr bwMode="auto">
            <a:xfrm>
              <a:off x="3225" y="3487"/>
              <a:ext cx="4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402" name="Rectangle 234">
              <a:extLst>
                <a:ext uri="{FF2B5EF4-FFF2-40B4-BE49-F238E27FC236}">
                  <a16:creationId xmlns:a16="http://schemas.microsoft.com/office/drawing/2014/main" id="{623854A0-1F01-13B2-D45F-740739CC2B8B}"/>
                </a:ext>
              </a:extLst>
            </p:cNvPr>
            <p:cNvSpPr>
              <a:spLocks noChangeArrowheads="1"/>
            </p:cNvSpPr>
            <p:nvPr/>
          </p:nvSpPr>
          <p:spPr bwMode="auto">
            <a:xfrm>
              <a:off x="3643" y="3487"/>
              <a:ext cx="49"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19404" name="Rectangle 236">
              <a:extLst>
                <a:ext uri="{FF2B5EF4-FFF2-40B4-BE49-F238E27FC236}">
                  <a16:creationId xmlns:a16="http://schemas.microsoft.com/office/drawing/2014/main" id="{9E422404-C7EA-EEDD-09F4-D7F9A44D1BB1}"/>
                </a:ext>
              </a:extLst>
            </p:cNvPr>
            <p:cNvSpPr>
              <a:spLocks noChangeArrowheads="1"/>
            </p:cNvSpPr>
            <p:nvPr/>
          </p:nvSpPr>
          <p:spPr bwMode="auto">
            <a:xfrm>
              <a:off x="3871" y="3499"/>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405" name="Rectangle 237">
              <a:extLst>
                <a:ext uri="{FF2B5EF4-FFF2-40B4-BE49-F238E27FC236}">
                  <a16:creationId xmlns:a16="http://schemas.microsoft.com/office/drawing/2014/main" id="{452E70BF-B885-58B8-9210-02B10B0F030F}"/>
                </a:ext>
              </a:extLst>
            </p:cNvPr>
            <p:cNvSpPr>
              <a:spLocks noChangeArrowheads="1"/>
            </p:cNvSpPr>
            <p:nvPr/>
          </p:nvSpPr>
          <p:spPr bwMode="auto">
            <a:xfrm>
              <a:off x="1353" y="3628"/>
              <a:ext cx="25"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9406" name="Rectangle 238">
              <a:extLst>
                <a:ext uri="{FF2B5EF4-FFF2-40B4-BE49-F238E27FC236}">
                  <a16:creationId xmlns:a16="http://schemas.microsoft.com/office/drawing/2014/main" id="{80BA8067-4125-031A-4C3E-726707567C96}"/>
                </a:ext>
              </a:extLst>
            </p:cNvPr>
            <p:cNvSpPr>
              <a:spLocks noChangeArrowheads="1"/>
            </p:cNvSpPr>
            <p:nvPr/>
          </p:nvSpPr>
          <p:spPr bwMode="auto">
            <a:xfrm>
              <a:off x="681" y="348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07" name="Rectangle 239">
              <a:extLst>
                <a:ext uri="{FF2B5EF4-FFF2-40B4-BE49-F238E27FC236}">
                  <a16:creationId xmlns:a16="http://schemas.microsoft.com/office/drawing/2014/main" id="{02D7D09E-8B01-A80E-07C9-90AD3594460C}"/>
                </a:ext>
              </a:extLst>
            </p:cNvPr>
            <p:cNvSpPr>
              <a:spLocks noChangeArrowheads="1"/>
            </p:cNvSpPr>
            <p:nvPr/>
          </p:nvSpPr>
          <p:spPr bwMode="auto">
            <a:xfrm>
              <a:off x="693" y="3483"/>
              <a:ext cx="61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08" name="Rectangle 240">
              <a:extLst>
                <a:ext uri="{FF2B5EF4-FFF2-40B4-BE49-F238E27FC236}">
                  <a16:creationId xmlns:a16="http://schemas.microsoft.com/office/drawing/2014/main" id="{776DB5F6-ECE0-44AB-545F-7A35FA2151CA}"/>
                </a:ext>
              </a:extLst>
            </p:cNvPr>
            <p:cNvSpPr>
              <a:spLocks noChangeArrowheads="1"/>
            </p:cNvSpPr>
            <p:nvPr/>
          </p:nvSpPr>
          <p:spPr bwMode="auto">
            <a:xfrm>
              <a:off x="1307" y="348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09" name="Rectangle 241">
              <a:extLst>
                <a:ext uri="{FF2B5EF4-FFF2-40B4-BE49-F238E27FC236}">
                  <a16:creationId xmlns:a16="http://schemas.microsoft.com/office/drawing/2014/main" id="{29D5AEE3-A41C-4914-E44A-366B012BF38F}"/>
                </a:ext>
              </a:extLst>
            </p:cNvPr>
            <p:cNvSpPr>
              <a:spLocks noChangeArrowheads="1"/>
            </p:cNvSpPr>
            <p:nvPr/>
          </p:nvSpPr>
          <p:spPr bwMode="auto">
            <a:xfrm>
              <a:off x="1313" y="3483"/>
              <a:ext cx="37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0" name="Rectangle 242">
              <a:extLst>
                <a:ext uri="{FF2B5EF4-FFF2-40B4-BE49-F238E27FC236}">
                  <a16:creationId xmlns:a16="http://schemas.microsoft.com/office/drawing/2014/main" id="{AE2A6998-B050-8282-45B2-FE39320023F9}"/>
                </a:ext>
              </a:extLst>
            </p:cNvPr>
            <p:cNvSpPr>
              <a:spLocks noChangeArrowheads="1"/>
            </p:cNvSpPr>
            <p:nvPr/>
          </p:nvSpPr>
          <p:spPr bwMode="auto">
            <a:xfrm>
              <a:off x="5048" y="348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1" name="Rectangle 243">
              <a:extLst>
                <a:ext uri="{FF2B5EF4-FFF2-40B4-BE49-F238E27FC236}">
                  <a16:creationId xmlns:a16="http://schemas.microsoft.com/office/drawing/2014/main" id="{910D5191-5F7B-53E2-0781-7F02FE2DC17E}"/>
                </a:ext>
              </a:extLst>
            </p:cNvPr>
            <p:cNvSpPr>
              <a:spLocks noChangeArrowheads="1"/>
            </p:cNvSpPr>
            <p:nvPr/>
          </p:nvSpPr>
          <p:spPr bwMode="auto">
            <a:xfrm>
              <a:off x="681" y="3489"/>
              <a:ext cx="12" cy="24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2" name="Rectangle 244">
              <a:extLst>
                <a:ext uri="{FF2B5EF4-FFF2-40B4-BE49-F238E27FC236}">
                  <a16:creationId xmlns:a16="http://schemas.microsoft.com/office/drawing/2014/main" id="{5BE3150A-9EE7-5E4A-6CE6-58312D06C401}"/>
                </a:ext>
              </a:extLst>
            </p:cNvPr>
            <p:cNvSpPr>
              <a:spLocks noChangeArrowheads="1"/>
            </p:cNvSpPr>
            <p:nvPr/>
          </p:nvSpPr>
          <p:spPr bwMode="auto">
            <a:xfrm>
              <a:off x="681" y="373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3" name="Rectangle 245">
              <a:extLst>
                <a:ext uri="{FF2B5EF4-FFF2-40B4-BE49-F238E27FC236}">
                  <a16:creationId xmlns:a16="http://schemas.microsoft.com/office/drawing/2014/main" id="{6BA07A08-73B2-0CB6-2D7E-7223EAF6CC12}"/>
                </a:ext>
              </a:extLst>
            </p:cNvPr>
            <p:cNvSpPr>
              <a:spLocks noChangeArrowheads="1"/>
            </p:cNvSpPr>
            <p:nvPr/>
          </p:nvSpPr>
          <p:spPr bwMode="auto">
            <a:xfrm>
              <a:off x="681" y="373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4" name="Rectangle 246">
              <a:extLst>
                <a:ext uri="{FF2B5EF4-FFF2-40B4-BE49-F238E27FC236}">
                  <a16:creationId xmlns:a16="http://schemas.microsoft.com/office/drawing/2014/main" id="{2F781C64-4F06-43F4-294E-395892FAC379}"/>
                </a:ext>
              </a:extLst>
            </p:cNvPr>
            <p:cNvSpPr>
              <a:spLocks noChangeArrowheads="1"/>
            </p:cNvSpPr>
            <p:nvPr/>
          </p:nvSpPr>
          <p:spPr bwMode="auto">
            <a:xfrm>
              <a:off x="693" y="3735"/>
              <a:ext cx="614"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5" name="Rectangle 247">
              <a:extLst>
                <a:ext uri="{FF2B5EF4-FFF2-40B4-BE49-F238E27FC236}">
                  <a16:creationId xmlns:a16="http://schemas.microsoft.com/office/drawing/2014/main" id="{81710AA6-5549-407D-1176-87F4BF69B8C4}"/>
                </a:ext>
              </a:extLst>
            </p:cNvPr>
            <p:cNvSpPr>
              <a:spLocks noChangeArrowheads="1"/>
            </p:cNvSpPr>
            <p:nvPr/>
          </p:nvSpPr>
          <p:spPr bwMode="auto">
            <a:xfrm>
              <a:off x="1307" y="3489"/>
              <a:ext cx="6" cy="24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6" name="Rectangle 248">
              <a:extLst>
                <a:ext uri="{FF2B5EF4-FFF2-40B4-BE49-F238E27FC236}">
                  <a16:creationId xmlns:a16="http://schemas.microsoft.com/office/drawing/2014/main" id="{604D7673-B8F0-8193-C7E5-AA944BD4E1C4}"/>
                </a:ext>
              </a:extLst>
            </p:cNvPr>
            <p:cNvSpPr>
              <a:spLocks noChangeArrowheads="1"/>
            </p:cNvSpPr>
            <p:nvPr/>
          </p:nvSpPr>
          <p:spPr bwMode="auto">
            <a:xfrm>
              <a:off x="1307" y="373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7" name="Rectangle 249">
              <a:extLst>
                <a:ext uri="{FF2B5EF4-FFF2-40B4-BE49-F238E27FC236}">
                  <a16:creationId xmlns:a16="http://schemas.microsoft.com/office/drawing/2014/main" id="{5ABB8490-E03D-BE3F-6CD3-0CAC1EB5D76C}"/>
                </a:ext>
              </a:extLst>
            </p:cNvPr>
            <p:cNvSpPr>
              <a:spLocks noChangeArrowheads="1"/>
            </p:cNvSpPr>
            <p:nvPr/>
          </p:nvSpPr>
          <p:spPr bwMode="auto">
            <a:xfrm>
              <a:off x="1319" y="3735"/>
              <a:ext cx="372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8" name="Rectangle 250">
              <a:extLst>
                <a:ext uri="{FF2B5EF4-FFF2-40B4-BE49-F238E27FC236}">
                  <a16:creationId xmlns:a16="http://schemas.microsoft.com/office/drawing/2014/main" id="{3118ACAF-EF0D-28B5-C716-70461F30E1A9}"/>
                </a:ext>
              </a:extLst>
            </p:cNvPr>
            <p:cNvSpPr>
              <a:spLocks noChangeArrowheads="1"/>
            </p:cNvSpPr>
            <p:nvPr/>
          </p:nvSpPr>
          <p:spPr bwMode="auto">
            <a:xfrm>
              <a:off x="5048" y="3489"/>
              <a:ext cx="11" cy="24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19" name="Rectangle 251">
              <a:extLst>
                <a:ext uri="{FF2B5EF4-FFF2-40B4-BE49-F238E27FC236}">
                  <a16:creationId xmlns:a16="http://schemas.microsoft.com/office/drawing/2014/main" id="{22870D4A-2A87-71A9-6C2C-D8014F1C2DA4}"/>
                </a:ext>
              </a:extLst>
            </p:cNvPr>
            <p:cNvSpPr>
              <a:spLocks noChangeArrowheads="1"/>
            </p:cNvSpPr>
            <p:nvPr/>
          </p:nvSpPr>
          <p:spPr bwMode="auto">
            <a:xfrm>
              <a:off x="5048" y="373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420" name="Rectangle 252">
              <a:extLst>
                <a:ext uri="{FF2B5EF4-FFF2-40B4-BE49-F238E27FC236}">
                  <a16:creationId xmlns:a16="http://schemas.microsoft.com/office/drawing/2014/main" id="{C2EEDCBF-F46F-699D-96B4-4782ED6B4431}"/>
                </a:ext>
              </a:extLst>
            </p:cNvPr>
            <p:cNvSpPr>
              <a:spLocks noChangeArrowheads="1"/>
            </p:cNvSpPr>
            <p:nvPr/>
          </p:nvSpPr>
          <p:spPr bwMode="auto">
            <a:xfrm>
              <a:off x="5048" y="373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9423" name="Text Box 255">
            <a:extLst>
              <a:ext uri="{FF2B5EF4-FFF2-40B4-BE49-F238E27FC236}">
                <a16:creationId xmlns:a16="http://schemas.microsoft.com/office/drawing/2014/main" id="{067425D1-14E5-0756-3184-4A71140B4F8F}"/>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10.3-7</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D1F1908C-2453-1048-2D2E-37711DFF6B0E}"/>
              </a:ext>
            </a:extLst>
          </p:cNvPr>
          <p:cNvSpPr>
            <a:spLocks noGrp="1" noChangeArrowheads="1"/>
          </p:cNvSpPr>
          <p:nvPr>
            <p:ph type="title"/>
          </p:nvPr>
        </p:nvSpPr>
        <p:spPr/>
        <p:txBody>
          <a:bodyPr/>
          <a:lstStyle/>
          <a:p>
            <a:r>
              <a:rPr lang="en-US" altLang="en-US"/>
              <a:t>One-Way ANOVA - Steps</a:t>
            </a:r>
          </a:p>
        </p:txBody>
      </p:sp>
      <p:sp>
        <p:nvSpPr>
          <p:cNvPr id="521219" name="Rectangle 3">
            <a:extLst>
              <a:ext uri="{FF2B5EF4-FFF2-40B4-BE49-F238E27FC236}">
                <a16:creationId xmlns:a16="http://schemas.microsoft.com/office/drawing/2014/main" id="{8CE63C34-AB0B-42F5-2427-B2821FDC2D0E}"/>
              </a:ext>
            </a:extLst>
          </p:cNvPr>
          <p:cNvSpPr>
            <a:spLocks noGrp="1" noChangeArrowheads="1"/>
          </p:cNvSpPr>
          <p:nvPr>
            <p:ph type="body" idx="1"/>
          </p:nvPr>
        </p:nvSpPr>
        <p:spPr/>
        <p:txBody>
          <a:bodyPr/>
          <a:lstStyle/>
          <a:p>
            <a:pPr>
              <a:spcAft>
                <a:spcPct val="40000"/>
              </a:spcAft>
              <a:buFont typeface="Symbol" panose="05050102010706020507" pitchFamily="18" charset="2"/>
              <a:buNone/>
            </a:pPr>
            <a:r>
              <a:rPr lang="en-US" altLang="en-US"/>
              <a:t>1.	Determine the characteristic (effect), the factor to be investigated and the levels of the factor.  Establish the Hypothesis:</a:t>
            </a:r>
          </a:p>
          <a:p>
            <a:pPr lvl="1">
              <a:spcAft>
                <a:spcPct val="40000"/>
              </a:spcAft>
              <a:buFontTx/>
              <a:buNone/>
            </a:pPr>
            <a:r>
              <a:rPr lang="en-US" altLang="en-US"/>
              <a:t>a) Null Hypothesis (Ho) - The factor does not have an effect on the characteristic.</a:t>
            </a:r>
          </a:p>
          <a:p>
            <a:pPr lvl="1">
              <a:spcAft>
                <a:spcPct val="40000"/>
              </a:spcAft>
              <a:buFontTx/>
              <a:buNone/>
            </a:pPr>
            <a:r>
              <a:rPr lang="en-US" altLang="en-US"/>
              <a:t>b) Alternative Hypothesis (Ha) - The factor does have an effect on the characteristic.</a:t>
            </a:r>
          </a:p>
          <a:p>
            <a:pPr>
              <a:spcAft>
                <a:spcPct val="40000"/>
              </a:spcAft>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spcAft>
                <a:spcPct val="40000"/>
              </a:spcAft>
              <a:buFont typeface="Symbol" panose="05050102010706020507" pitchFamily="18" charset="2"/>
              <a:buNone/>
            </a:pPr>
            <a:r>
              <a:rPr lang="en-US" altLang="en-US"/>
              <a:t>3.	Determine the number of repetitions required.</a:t>
            </a:r>
          </a:p>
          <a:p>
            <a:pPr>
              <a:spcAft>
                <a:spcPct val="40000"/>
              </a:spcAft>
              <a:buFont typeface="Symbol" panose="05050102010706020507" pitchFamily="18" charset="2"/>
              <a:buNone/>
            </a:pPr>
            <a:r>
              <a:rPr lang="en-US" altLang="en-US"/>
              <a:t>4.	Collect process data or run experiments to generate the measurements.</a:t>
            </a:r>
          </a:p>
          <a:p>
            <a:pPr>
              <a:spcAft>
                <a:spcPct val="40000"/>
              </a:spcAft>
              <a:buFont typeface="Symbol" panose="05050102010706020507" pitchFamily="18" charset="2"/>
              <a:buNone/>
            </a:pPr>
            <a:r>
              <a:rPr lang="en-US" altLang="en-US"/>
              <a:t>5.	Calculate the Total Sum of Squares (SST), the Factor Sum of Squares (SSA) and the Error Sum of Squares (SSe):</a:t>
            </a:r>
          </a:p>
        </p:txBody>
      </p:sp>
      <p:sp>
        <p:nvSpPr>
          <p:cNvPr id="521220" name="Text Box 4">
            <a:extLst>
              <a:ext uri="{FF2B5EF4-FFF2-40B4-BE49-F238E27FC236}">
                <a16:creationId xmlns:a16="http://schemas.microsoft.com/office/drawing/2014/main" id="{99F61C50-E370-F090-0AA7-EC8DB5475DBB}"/>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10.3-8</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4" name="Rectangle 4">
            <a:extLst>
              <a:ext uri="{FF2B5EF4-FFF2-40B4-BE49-F238E27FC236}">
                <a16:creationId xmlns:a16="http://schemas.microsoft.com/office/drawing/2014/main" id="{8C625F24-457C-CD9B-B9F9-825E42083240}"/>
              </a:ext>
            </a:extLst>
          </p:cNvPr>
          <p:cNvSpPr>
            <a:spLocks noGrp="1" noChangeArrowheads="1"/>
          </p:cNvSpPr>
          <p:nvPr>
            <p:ph type="title"/>
          </p:nvPr>
        </p:nvSpPr>
        <p:spPr/>
        <p:txBody>
          <a:bodyPr/>
          <a:lstStyle/>
          <a:p>
            <a:r>
              <a:rPr lang="en-US" altLang="en-US"/>
              <a:t>Calculation Table</a:t>
            </a:r>
          </a:p>
        </p:txBody>
      </p:sp>
      <p:sp>
        <p:nvSpPr>
          <p:cNvPr id="522259" name="Rectangle 19">
            <a:extLst>
              <a:ext uri="{FF2B5EF4-FFF2-40B4-BE49-F238E27FC236}">
                <a16:creationId xmlns:a16="http://schemas.microsoft.com/office/drawing/2014/main" id="{88914DF0-6F91-1DFD-4F6D-59A0617C805F}"/>
              </a:ext>
            </a:extLst>
          </p:cNvPr>
          <p:cNvSpPr>
            <a:spLocks noChangeArrowheads="1"/>
          </p:cNvSpPr>
          <p:nvPr/>
        </p:nvSpPr>
        <p:spPr bwMode="auto">
          <a:xfrm>
            <a:off x="3009900" y="1925638"/>
            <a:ext cx="2074863" cy="158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1" name="Rectangle 81">
            <a:extLst>
              <a:ext uri="{FF2B5EF4-FFF2-40B4-BE49-F238E27FC236}">
                <a16:creationId xmlns:a16="http://schemas.microsoft.com/office/drawing/2014/main" id="{BC3839D7-FD59-C7A1-1EF9-5E2E515D0549}"/>
              </a:ext>
            </a:extLst>
          </p:cNvPr>
          <p:cNvSpPr>
            <a:spLocks noChangeArrowheads="1"/>
          </p:cNvSpPr>
          <p:nvPr/>
        </p:nvSpPr>
        <p:spPr bwMode="auto">
          <a:xfrm>
            <a:off x="1765300" y="2089150"/>
            <a:ext cx="17463"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4" name="Rectangle 84">
            <a:extLst>
              <a:ext uri="{FF2B5EF4-FFF2-40B4-BE49-F238E27FC236}">
                <a16:creationId xmlns:a16="http://schemas.microsoft.com/office/drawing/2014/main" id="{23FB0FB7-99B3-67D8-0032-BB91175F270D}"/>
              </a:ext>
            </a:extLst>
          </p:cNvPr>
          <p:cNvSpPr>
            <a:spLocks noChangeArrowheads="1"/>
          </p:cNvSpPr>
          <p:nvPr/>
        </p:nvSpPr>
        <p:spPr bwMode="auto">
          <a:xfrm>
            <a:off x="1782763" y="2089150"/>
            <a:ext cx="630237"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5" name="Rectangle 85">
            <a:extLst>
              <a:ext uri="{FF2B5EF4-FFF2-40B4-BE49-F238E27FC236}">
                <a16:creationId xmlns:a16="http://schemas.microsoft.com/office/drawing/2014/main" id="{CDF56ECD-E6E8-2A58-3564-C98200B6322D}"/>
              </a:ext>
            </a:extLst>
          </p:cNvPr>
          <p:cNvSpPr>
            <a:spLocks noChangeArrowheads="1"/>
          </p:cNvSpPr>
          <p:nvPr/>
        </p:nvSpPr>
        <p:spPr bwMode="auto">
          <a:xfrm>
            <a:off x="2422525" y="2089150"/>
            <a:ext cx="9525"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6" name="Rectangle 86">
            <a:extLst>
              <a:ext uri="{FF2B5EF4-FFF2-40B4-BE49-F238E27FC236}">
                <a16:creationId xmlns:a16="http://schemas.microsoft.com/office/drawing/2014/main" id="{4B3412BE-329E-93C4-B864-482379C2B6B0}"/>
              </a:ext>
            </a:extLst>
          </p:cNvPr>
          <p:cNvSpPr>
            <a:spLocks noChangeArrowheads="1"/>
          </p:cNvSpPr>
          <p:nvPr/>
        </p:nvSpPr>
        <p:spPr bwMode="auto">
          <a:xfrm>
            <a:off x="2413000" y="2089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9" name="Rectangle 89">
            <a:extLst>
              <a:ext uri="{FF2B5EF4-FFF2-40B4-BE49-F238E27FC236}">
                <a16:creationId xmlns:a16="http://schemas.microsoft.com/office/drawing/2014/main" id="{54F21AF9-3B6F-BD40-6ABF-FACCE4303CA1}"/>
              </a:ext>
            </a:extLst>
          </p:cNvPr>
          <p:cNvSpPr>
            <a:spLocks noChangeArrowheads="1"/>
          </p:cNvSpPr>
          <p:nvPr/>
        </p:nvSpPr>
        <p:spPr bwMode="auto">
          <a:xfrm>
            <a:off x="2432050" y="2089150"/>
            <a:ext cx="560388"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0" name="Rectangle 90">
            <a:extLst>
              <a:ext uri="{FF2B5EF4-FFF2-40B4-BE49-F238E27FC236}">
                <a16:creationId xmlns:a16="http://schemas.microsoft.com/office/drawing/2014/main" id="{D39169E7-BCA8-EFE3-8FEF-F19BC8DB419C}"/>
              </a:ext>
            </a:extLst>
          </p:cNvPr>
          <p:cNvSpPr>
            <a:spLocks noChangeArrowheads="1"/>
          </p:cNvSpPr>
          <p:nvPr/>
        </p:nvSpPr>
        <p:spPr bwMode="auto">
          <a:xfrm>
            <a:off x="2992438" y="2089150"/>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1" name="Rectangle 91">
            <a:extLst>
              <a:ext uri="{FF2B5EF4-FFF2-40B4-BE49-F238E27FC236}">
                <a16:creationId xmlns:a16="http://schemas.microsoft.com/office/drawing/2014/main" id="{385DD572-6ACF-4EB6-A6C6-43D0F33CDABE}"/>
              </a:ext>
            </a:extLst>
          </p:cNvPr>
          <p:cNvSpPr>
            <a:spLocks noChangeArrowheads="1"/>
          </p:cNvSpPr>
          <p:nvPr/>
        </p:nvSpPr>
        <p:spPr bwMode="auto">
          <a:xfrm>
            <a:off x="2997200" y="2089150"/>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2" name="Rectangle 92">
            <a:extLst>
              <a:ext uri="{FF2B5EF4-FFF2-40B4-BE49-F238E27FC236}">
                <a16:creationId xmlns:a16="http://schemas.microsoft.com/office/drawing/2014/main" id="{F0373AA9-936E-9DD3-8C11-FF790ED333F5}"/>
              </a:ext>
            </a:extLst>
          </p:cNvPr>
          <p:cNvSpPr>
            <a:spLocks noChangeArrowheads="1"/>
          </p:cNvSpPr>
          <p:nvPr/>
        </p:nvSpPr>
        <p:spPr bwMode="auto">
          <a:xfrm>
            <a:off x="3005138" y="2089150"/>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9" name="Rectangle 109">
            <a:extLst>
              <a:ext uri="{FF2B5EF4-FFF2-40B4-BE49-F238E27FC236}">
                <a16:creationId xmlns:a16="http://schemas.microsoft.com/office/drawing/2014/main" id="{2866FA00-22FB-7559-0CBB-9537E388E82F}"/>
              </a:ext>
            </a:extLst>
          </p:cNvPr>
          <p:cNvSpPr>
            <a:spLocks noChangeArrowheads="1"/>
          </p:cNvSpPr>
          <p:nvPr/>
        </p:nvSpPr>
        <p:spPr bwMode="auto">
          <a:xfrm>
            <a:off x="5084763" y="2089150"/>
            <a:ext cx="3175"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0" name="Rectangle 110">
            <a:extLst>
              <a:ext uri="{FF2B5EF4-FFF2-40B4-BE49-F238E27FC236}">
                <a16:creationId xmlns:a16="http://schemas.microsoft.com/office/drawing/2014/main" id="{4D64EB35-833F-0F84-D323-B107CC391096}"/>
              </a:ext>
            </a:extLst>
          </p:cNvPr>
          <p:cNvSpPr>
            <a:spLocks noChangeArrowheads="1"/>
          </p:cNvSpPr>
          <p:nvPr/>
        </p:nvSpPr>
        <p:spPr bwMode="auto">
          <a:xfrm>
            <a:off x="5087938" y="2089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1" name="Rectangle 111">
            <a:extLst>
              <a:ext uri="{FF2B5EF4-FFF2-40B4-BE49-F238E27FC236}">
                <a16:creationId xmlns:a16="http://schemas.microsoft.com/office/drawing/2014/main" id="{88B810BF-95B0-B5C3-2B5A-E3C33EBAF3AB}"/>
              </a:ext>
            </a:extLst>
          </p:cNvPr>
          <p:cNvSpPr>
            <a:spLocks noChangeArrowheads="1"/>
          </p:cNvSpPr>
          <p:nvPr/>
        </p:nvSpPr>
        <p:spPr bwMode="auto">
          <a:xfrm>
            <a:off x="5097463" y="2089150"/>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4" name="Rectangle 114">
            <a:extLst>
              <a:ext uri="{FF2B5EF4-FFF2-40B4-BE49-F238E27FC236}">
                <a16:creationId xmlns:a16="http://schemas.microsoft.com/office/drawing/2014/main" id="{CEF684CC-1FF3-486C-0475-5DB0339BCC8A}"/>
              </a:ext>
            </a:extLst>
          </p:cNvPr>
          <p:cNvSpPr>
            <a:spLocks noChangeArrowheads="1"/>
          </p:cNvSpPr>
          <p:nvPr/>
        </p:nvSpPr>
        <p:spPr bwMode="auto">
          <a:xfrm>
            <a:off x="5102225" y="2089150"/>
            <a:ext cx="190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7" name="Rectangle 117">
            <a:extLst>
              <a:ext uri="{FF2B5EF4-FFF2-40B4-BE49-F238E27FC236}">
                <a16:creationId xmlns:a16="http://schemas.microsoft.com/office/drawing/2014/main" id="{F399BBAB-86B7-763C-B0A6-BA4856C06136}"/>
              </a:ext>
            </a:extLst>
          </p:cNvPr>
          <p:cNvSpPr>
            <a:spLocks noChangeArrowheads="1"/>
          </p:cNvSpPr>
          <p:nvPr/>
        </p:nvSpPr>
        <p:spPr bwMode="auto">
          <a:xfrm>
            <a:off x="5121275" y="2089150"/>
            <a:ext cx="763588"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8" name="Rectangle 118">
            <a:extLst>
              <a:ext uri="{FF2B5EF4-FFF2-40B4-BE49-F238E27FC236}">
                <a16:creationId xmlns:a16="http://schemas.microsoft.com/office/drawing/2014/main" id="{9F85CF11-40A6-9F87-AC3C-707E1CB6330E}"/>
              </a:ext>
            </a:extLst>
          </p:cNvPr>
          <p:cNvSpPr>
            <a:spLocks noChangeArrowheads="1"/>
          </p:cNvSpPr>
          <p:nvPr/>
        </p:nvSpPr>
        <p:spPr bwMode="auto">
          <a:xfrm>
            <a:off x="5894388" y="2089150"/>
            <a:ext cx="7937"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9" name="Rectangle 119">
            <a:extLst>
              <a:ext uri="{FF2B5EF4-FFF2-40B4-BE49-F238E27FC236}">
                <a16:creationId xmlns:a16="http://schemas.microsoft.com/office/drawing/2014/main" id="{913BB09B-0504-73BA-A797-068AF1B3B1EB}"/>
              </a:ext>
            </a:extLst>
          </p:cNvPr>
          <p:cNvSpPr>
            <a:spLocks noChangeArrowheads="1"/>
          </p:cNvSpPr>
          <p:nvPr/>
        </p:nvSpPr>
        <p:spPr bwMode="auto">
          <a:xfrm>
            <a:off x="5884863" y="2089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2" name="Rectangle 122">
            <a:extLst>
              <a:ext uri="{FF2B5EF4-FFF2-40B4-BE49-F238E27FC236}">
                <a16:creationId xmlns:a16="http://schemas.microsoft.com/office/drawing/2014/main" id="{D9474F8D-23C6-9B6A-591E-F82324087031}"/>
              </a:ext>
            </a:extLst>
          </p:cNvPr>
          <p:cNvSpPr>
            <a:spLocks noChangeArrowheads="1"/>
          </p:cNvSpPr>
          <p:nvPr/>
        </p:nvSpPr>
        <p:spPr bwMode="auto">
          <a:xfrm>
            <a:off x="5902325" y="2089150"/>
            <a:ext cx="101600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3" name="Rectangle 123">
            <a:extLst>
              <a:ext uri="{FF2B5EF4-FFF2-40B4-BE49-F238E27FC236}">
                <a16:creationId xmlns:a16="http://schemas.microsoft.com/office/drawing/2014/main" id="{1B786E03-1277-C31D-0760-FEDCEEE2D0FE}"/>
              </a:ext>
            </a:extLst>
          </p:cNvPr>
          <p:cNvSpPr>
            <a:spLocks noChangeArrowheads="1"/>
          </p:cNvSpPr>
          <p:nvPr/>
        </p:nvSpPr>
        <p:spPr bwMode="auto">
          <a:xfrm>
            <a:off x="6927850" y="2089150"/>
            <a:ext cx="9525"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4" name="Rectangle 124">
            <a:extLst>
              <a:ext uri="{FF2B5EF4-FFF2-40B4-BE49-F238E27FC236}">
                <a16:creationId xmlns:a16="http://schemas.microsoft.com/office/drawing/2014/main" id="{38877F73-CB77-8185-82DD-EA122B1263B6}"/>
              </a:ext>
            </a:extLst>
          </p:cNvPr>
          <p:cNvSpPr>
            <a:spLocks noChangeArrowheads="1"/>
          </p:cNvSpPr>
          <p:nvPr/>
        </p:nvSpPr>
        <p:spPr bwMode="auto">
          <a:xfrm>
            <a:off x="6918325" y="2089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7" name="Rectangle 127">
            <a:extLst>
              <a:ext uri="{FF2B5EF4-FFF2-40B4-BE49-F238E27FC236}">
                <a16:creationId xmlns:a16="http://schemas.microsoft.com/office/drawing/2014/main" id="{FA4D50AB-5002-B816-3269-5F6044B50F80}"/>
              </a:ext>
            </a:extLst>
          </p:cNvPr>
          <p:cNvSpPr>
            <a:spLocks noChangeArrowheads="1"/>
          </p:cNvSpPr>
          <p:nvPr/>
        </p:nvSpPr>
        <p:spPr bwMode="auto">
          <a:xfrm>
            <a:off x="6937375" y="2089150"/>
            <a:ext cx="4127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8" name="Rectangle 128">
            <a:extLst>
              <a:ext uri="{FF2B5EF4-FFF2-40B4-BE49-F238E27FC236}">
                <a16:creationId xmlns:a16="http://schemas.microsoft.com/office/drawing/2014/main" id="{FD1853F8-CCA5-EACC-780E-CE991244409E}"/>
              </a:ext>
            </a:extLst>
          </p:cNvPr>
          <p:cNvSpPr>
            <a:spLocks noChangeArrowheads="1"/>
          </p:cNvSpPr>
          <p:nvPr/>
        </p:nvSpPr>
        <p:spPr bwMode="auto">
          <a:xfrm>
            <a:off x="7350125" y="2089150"/>
            <a:ext cx="174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2886" name="Group 646">
            <a:extLst>
              <a:ext uri="{FF2B5EF4-FFF2-40B4-BE49-F238E27FC236}">
                <a16:creationId xmlns:a16="http://schemas.microsoft.com/office/drawing/2014/main" id="{9819A8CE-76B1-97CF-797B-8468E47DBB4D}"/>
              </a:ext>
            </a:extLst>
          </p:cNvPr>
          <p:cNvGrpSpPr>
            <a:grpSpLocks/>
          </p:cNvGrpSpPr>
          <p:nvPr/>
        </p:nvGrpSpPr>
        <p:grpSpPr bwMode="auto">
          <a:xfrm>
            <a:off x="533400" y="933450"/>
            <a:ext cx="8077200" cy="5314950"/>
            <a:chOff x="1100" y="1201"/>
            <a:chExt cx="3541" cy="2330"/>
          </a:xfrm>
        </p:grpSpPr>
        <p:sp>
          <p:nvSpPr>
            <p:cNvPr id="522248" name="Rectangle 8">
              <a:extLst>
                <a:ext uri="{FF2B5EF4-FFF2-40B4-BE49-F238E27FC236}">
                  <a16:creationId xmlns:a16="http://schemas.microsoft.com/office/drawing/2014/main" id="{0AB4E577-3F0B-A041-525C-7A07D818A28D}"/>
                </a:ext>
              </a:extLst>
            </p:cNvPr>
            <p:cNvSpPr>
              <a:spLocks noChangeArrowheads="1"/>
            </p:cNvSpPr>
            <p:nvPr/>
          </p:nvSpPr>
          <p:spPr bwMode="auto">
            <a:xfrm>
              <a:off x="1164" y="12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49" name="Rectangle 9">
              <a:extLst>
                <a:ext uri="{FF2B5EF4-FFF2-40B4-BE49-F238E27FC236}">
                  <a16:creationId xmlns:a16="http://schemas.microsoft.com/office/drawing/2014/main" id="{3376F6AA-43CC-DD9D-30E1-30BE858D9466}"/>
                </a:ext>
              </a:extLst>
            </p:cNvPr>
            <p:cNvSpPr>
              <a:spLocks noChangeArrowheads="1"/>
            </p:cNvSpPr>
            <p:nvPr/>
          </p:nvSpPr>
          <p:spPr bwMode="auto">
            <a:xfrm>
              <a:off x="1896" y="1213"/>
              <a:ext cx="5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50" name="Rectangle 10">
              <a:extLst>
                <a:ext uri="{FF2B5EF4-FFF2-40B4-BE49-F238E27FC236}">
                  <a16:creationId xmlns:a16="http://schemas.microsoft.com/office/drawing/2014/main" id="{A4F48806-1D97-E5C9-8518-04CA910B1924}"/>
                </a:ext>
              </a:extLst>
            </p:cNvPr>
            <p:cNvSpPr>
              <a:spLocks noChangeArrowheads="1"/>
            </p:cNvSpPr>
            <p:nvPr/>
          </p:nvSpPr>
          <p:spPr bwMode="auto">
            <a:xfrm>
              <a:off x="3151" y="1213"/>
              <a:ext cx="5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51" name="Rectangle 11">
              <a:extLst>
                <a:ext uri="{FF2B5EF4-FFF2-40B4-BE49-F238E27FC236}">
                  <a16:creationId xmlns:a16="http://schemas.microsoft.com/office/drawing/2014/main" id="{9FEB0981-2B38-F715-7FAE-4D9FEA91A3B0}"/>
                </a:ext>
              </a:extLst>
            </p:cNvPr>
            <p:cNvSpPr>
              <a:spLocks noChangeArrowheads="1"/>
            </p:cNvSpPr>
            <p:nvPr/>
          </p:nvSpPr>
          <p:spPr bwMode="auto">
            <a:xfrm>
              <a:off x="1948" y="1213"/>
              <a:ext cx="1203" cy="9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52" name="Rectangle 12">
              <a:extLst>
                <a:ext uri="{FF2B5EF4-FFF2-40B4-BE49-F238E27FC236}">
                  <a16:creationId xmlns:a16="http://schemas.microsoft.com/office/drawing/2014/main" id="{41B62B42-FC5D-8707-4EFD-EF1C4FC5C5BB}"/>
                </a:ext>
              </a:extLst>
            </p:cNvPr>
            <p:cNvSpPr>
              <a:spLocks noChangeArrowheads="1"/>
            </p:cNvSpPr>
            <p:nvPr/>
          </p:nvSpPr>
          <p:spPr bwMode="auto">
            <a:xfrm>
              <a:off x="2332" y="1211"/>
              <a:ext cx="33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Repetitio</a:t>
              </a:r>
              <a:endParaRPr lang="en-US" altLang="en-US" sz="1700">
                <a:latin typeface="Arial" panose="020B0604020202020204" pitchFamily="34" charset="0"/>
              </a:endParaRPr>
            </a:p>
          </p:txBody>
        </p:sp>
        <p:sp>
          <p:nvSpPr>
            <p:cNvPr id="522253" name="Rectangle 13">
              <a:extLst>
                <a:ext uri="{FF2B5EF4-FFF2-40B4-BE49-F238E27FC236}">
                  <a16:creationId xmlns:a16="http://schemas.microsoft.com/office/drawing/2014/main" id="{C46F6B2B-0C64-4720-1BD8-8B9D332BE86B}"/>
                </a:ext>
              </a:extLst>
            </p:cNvPr>
            <p:cNvSpPr>
              <a:spLocks noChangeArrowheads="1"/>
            </p:cNvSpPr>
            <p:nvPr/>
          </p:nvSpPr>
          <p:spPr bwMode="auto">
            <a:xfrm>
              <a:off x="2673" y="1211"/>
              <a:ext cx="90"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ns</a:t>
              </a:r>
              <a:endParaRPr lang="en-US" altLang="en-US" sz="1700">
                <a:latin typeface="Arial" panose="020B0604020202020204" pitchFamily="34" charset="0"/>
              </a:endParaRPr>
            </a:p>
          </p:txBody>
        </p:sp>
        <p:sp>
          <p:nvSpPr>
            <p:cNvPr id="522254" name="Rectangle 14">
              <a:extLst>
                <a:ext uri="{FF2B5EF4-FFF2-40B4-BE49-F238E27FC236}">
                  <a16:creationId xmlns:a16="http://schemas.microsoft.com/office/drawing/2014/main" id="{901B4B66-FD5C-057C-ABEB-376DCE58EA52}"/>
                </a:ext>
              </a:extLst>
            </p:cNvPr>
            <p:cNvSpPr>
              <a:spLocks noChangeArrowheads="1"/>
            </p:cNvSpPr>
            <p:nvPr/>
          </p:nvSpPr>
          <p:spPr bwMode="auto">
            <a:xfrm>
              <a:off x="2766" y="1211"/>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55" name="Rectangle 15">
              <a:extLst>
                <a:ext uri="{FF2B5EF4-FFF2-40B4-BE49-F238E27FC236}">
                  <a16:creationId xmlns:a16="http://schemas.microsoft.com/office/drawing/2014/main" id="{BA99783F-BFAA-83B6-D255-57FE16AC7E13}"/>
                </a:ext>
              </a:extLst>
            </p:cNvPr>
            <p:cNvSpPr>
              <a:spLocks noChangeArrowheads="1"/>
            </p:cNvSpPr>
            <p:nvPr/>
          </p:nvSpPr>
          <p:spPr bwMode="auto">
            <a:xfrm>
              <a:off x="3922" y="12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56" name="Rectangle 16">
              <a:extLst>
                <a:ext uri="{FF2B5EF4-FFF2-40B4-BE49-F238E27FC236}">
                  <a16:creationId xmlns:a16="http://schemas.microsoft.com/office/drawing/2014/main" id="{771D0042-8CE4-EC4E-2CCE-CAC072AEAAFC}"/>
                </a:ext>
              </a:extLst>
            </p:cNvPr>
            <p:cNvSpPr>
              <a:spLocks noChangeArrowheads="1"/>
            </p:cNvSpPr>
            <p:nvPr/>
          </p:nvSpPr>
          <p:spPr bwMode="auto">
            <a:xfrm>
              <a:off x="1885" y="1201"/>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57" name="Rectangle 17">
              <a:extLst>
                <a:ext uri="{FF2B5EF4-FFF2-40B4-BE49-F238E27FC236}">
                  <a16:creationId xmlns:a16="http://schemas.microsoft.com/office/drawing/2014/main" id="{8DA7B029-1358-0DAD-34FC-C6B6072D345F}"/>
                </a:ext>
              </a:extLst>
            </p:cNvPr>
            <p:cNvSpPr>
              <a:spLocks noChangeArrowheads="1"/>
            </p:cNvSpPr>
            <p:nvPr/>
          </p:nvSpPr>
          <p:spPr bwMode="auto">
            <a:xfrm>
              <a:off x="1885" y="1201"/>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58" name="Rectangle 18">
              <a:extLst>
                <a:ext uri="{FF2B5EF4-FFF2-40B4-BE49-F238E27FC236}">
                  <a16:creationId xmlns:a16="http://schemas.microsoft.com/office/drawing/2014/main" id="{7A357DB4-3437-2F48-A5A5-8D57901D4243}"/>
                </a:ext>
              </a:extLst>
            </p:cNvPr>
            <p:cNvSpPr>
              <a:spLocks noChangeArrowheads="1"/>
            </p:cNvSpPr>
            <p:nvPr/>
          </p:nvSpPr>
          <p:spPr bwMode="auto">
            <a:xfrm>
              <a:off x="1896" y="1201"/>
              <a:ext cx="130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0" name="Rectangle 20">
              <a:extLst>
                <a:ext uri="{FF2B5EF4-FFF2-40B4-BE49-F238E27FC236}">
                  <a16:creationId xmlns:a16="http://schemas.microsoft.com/office/drawing/2014/main" id="{9FBBD4D7-D192-621C-B54C-E5FD509158D0}"/>
                </a:ext>
              </a:extLst>
            </p:cNvPr>
            <p:cNvSpPr>
              <a:spLocks noChangeArrowheads="1"/>
            </p:cNvSpPr>
            <p:nvPr/>
          </p:nvSpPr>
          <p:spPr bwMode="auto">
            <a:xfrm>
              <a:off x="3203" y="1201"/>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1" name="Rectangle 21">
              <a:extLst>
                <a:ext uri="{FF2B5EF4-FFF2-40B4-BE49-F238E27FC236}">
                  <a16:creationId xmlns:a16="http://schemas.microsoft.com/office/drawing/2014/main" id="{387F3287-D359-F2FC-39B8-23A61D25E192}"/>
                </a:ext>
              </a:extLst>
            </p:cNvPr>
            <p:cNvSpPr>
              <a:spLocks noChangeArrowheads="1"/>
            </p:cNvSpPr>
            <p:nvPr/>
          </p:nvSpPr>
          <p:spPr bwMode="auto">
            <a:xfrm>
              <a:off x="3203" y="1201"/>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2" name="Rectangle 22">
              <a:extLst>
                <a:ext uri="{FF2B5EF4-FFF2-40B4-BE49-F238E27FC236}">
                  <a16:creationId xmlns:a16="http://schemas.microsoft.com/office/drawing/2014/main" id="{BFFAC266-E8D4-1B0A-0B50-E26A014C3476}"/>
                </a:ext>
              </a:extLst>
            </p:cNvPr>
            <p:cNvSpPr>
              <a:spLocks noChangeArrowheads="1"/>
            </p:cNvSpPr>
            <p:nvPr/>
          </p:nvSpPr>
          <p:spPr bwMode="auto">
            <a:xfrm>
              <a:off x="1885" y="1213"/>
              <a:ext cx="11"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3" name="Rectangle 23">
              <a:extLst>
                <a:ext uri="{FF2B5EF4-FFF2-40B4-BE49-F238E27FC236}">
                  <a16:creationId xmlns:a16="http://schemas.microsoft.com/office/drawing/2014/main" id="{67BBCE5C-CD04-8C5A-4B5F-57E3472EF77C}"/>
                </a:ext>
              </a:extLst>
            </p:cNvPr>
            <p:cNvSpPr>
              <a:spLocks noChangeArrowheads="1"/>
            </p:cNvSpPr>
            <p:nvPr/>
          </p:nvSpPr>
          <p:spPr bwMode="auto">
            <a:xfrm>
              <a:off x="3203" y="1213"/>
              <a:ext cx="11"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4" name="Rectangle 24">
              <a:extLst>
                <a:ext uri="{FF2B5EF4-FFF2-40B4-BE49-F238E27FC236}">
                  <a16:creationId xmlns:a16="http://schemas.microsoft.com/office/drawing/2014/main" id="{4F7684CE-318A-3547-B73D-F5D1F5A6FBC6}"/>
                </a:ext>
              </a:extLst>
            </p:cNvPr>
            <p:cNvSpPr>
              <a:spLocks noChangeArrowheads="1"/>
            </p:cNvSpPr>
            <p:nvPr/>
          </p:nvSpPr>
          <p:spPr bwMode="auto">
            <a:xfrm>
              <a:off x="1112" y="1317"/>
              <a:ext cx="52" cy="18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5" name="Rectangle 25">
              <a:extLst>
                <a:ext uri="{FF2B5EF4-FFF2-40B4-BE49-F238E27FC236}">
                  <a16:creationId xmlns:a16="http://schemas.microsoft.com/office/drawing/2014/main" id="{5A28617B-2D2E-A32A-9CD2-2EA7AE0AAC90}"/>
                </a:ext>
              </a:extLst>
            </p:cNvPr>
            <p:cNvSpPr>
              <a:spLocks noChangeArrowheads="1"/>
            </p:cNvSpPr>
            <p:nvPr/>
          </p:nvSpPr>
          <p:spPr bwMode="auto">
            <a:xfrm>
              <a:off x="1466" y="1317"/>
              <a:ext cx="54" cy="18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6" name="Rectangle 26">
              <a:extLst>
                <a:ext uri="{FF2B5EF4-FFF2-40B4-BE49-F238E27FC236}">
                  <a16:creationId xmlns:a16="http://schemas.microsoft.com/office/drawing/2014/main" id="{6E0BD25B-27E3-ADF8-33D0-548FBF9BB81A}"/>
                </a:ext>
              </a:extLst>
            </p:cNvPr>
            <p:cNvSpPr>
              <a:spLocks noChangeArrowheads="1"/>
            </p:cNvSpPr>
            <p:nvPr/>
          </p:nvSpPr>
          <p:spPr bwMode="auto">
            <a:xfrm>
              <a:off x="1164" y="1317"/>
              <a:ext cx="30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7" name="Rectangle 27">
              <a:extLst>
                <a:ext uri="{FF2B5EF4-FFF2-40B4-BE49-F238E27FC236}">
                  <a16:creationId xmlns:a16="http://schemas.microsoft.com/office/drawing/2014/main" id="{812C22F6-0915-3643-26A1-4E34572314AC}"/>
                </a:ext>
              </a:extLst>
            </p:cNvPr>
            <p:cNvSpPr>
              <a:spLocks noChangeArrowheads="1"/>
            </p:cNvSpPr>
            <p:nvPr/>
          </p:nvSpPr>
          <p:spPr bwMode="auto">
            <a:xfrm>
              <a:off x="1192" y="1315"/>
              <a:ext cx="259"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Factor </a:t>
              </a:r>
              <a:endParaRPr lang="en-US" altLang="en-US" sz="1700">
                <a:latin typeface="Arial" panose="020B0604020202020204" pitchFamily="34" charset="0"/>
              </a:endParaRPr>
            </a:p>
          </p:txBody>
        </p:sp>
        <p:sp>
          <p:nvSpPr>
            <p:cNvPr id="522268" name="Rectangle 28">
              <a:extLst>
                <a:ext uri="{FF2B5EF4-FFF2-40B4-BE49-F238E27FC236}">
                  <a16:creationId xmlns:a16="http://schemas.microsoft.com/office/drawing/2014/main" id="{E67E9B7B-DB66-0F23-F026-81A389F3DFB0}"/>
                </a:ext>
              </a:extLst>
            </p:cNvPr>
            <p:cNvSpPr>
              <a:spLocks noChangeArrowheads="1"/>
            </p:cNvSpPr>
            <p:nvPr/>
          </p:nvSpPr>
          <p:spPr bwMode="auto">
            <a:xfrm>
              <a:off x="1164" y="1409"/>
              <a:ext cx="30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69" name="Rectangle 29">
              <a:extLst>
                <a:ext uri="{FF2B5EF4-FFF2-40B4-BE49-F238E27FC236}">
                  <a16:creationId xmlns:a16="http://schemas.microsoft.com/office/drawing/2014/main" id="{BF1D5AA0-4B6D-27FE-C731-E2DA39371072}"/>
                </a:ext>
              </a:extLst>
            </p:cNvPr>
            <p:cNvSpPr>
              <a:spLocks noChangeArrowheads="1"/>
            </p:cNvSpPr>
            <p:nvPr/>
          </p:nvSpPr>
          <p:spPr bwMode="auto">
            <a:xfrm>
              <a:off x="1213" y="1407"/>
              <a:ext cx="198"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Level</a:t>
              </a:r>
              <a:endParaRPr lang="en-US" altLang="en-US" sz="1700">
                <a:latin typeface="Arial" panose="020B0604020202020204" pitchFamily="34" charset="0"/>
              </a:endParaRPr>
            </a:p>
          </p:txBody>
        </p:sp>
        <p:sp>
          <p:nvSpPr>
            <p:cNvPr id="522270" name="Rectangle 30">
              <a:extLst>
                <a:ext uri="{FF2B5EF4-FFF2-40B4-BE49-F238E27FC236}">
                  <a16:creationId xmlns:a16="http://schemas.microsoft.com/office/drawing/2014/main" id="{3DF247AA-3124-A62D-4B92-09B7A67F109B}"/>
                </a:ext>
              </a:extLst>
            </p:cNvPr>
            <p:cNvSpPr>
              <a:spLocks noChangeArrowheads="1"/>
            </p:cNvSpPr>
            <p:nvPr/>
          </p:nvSpPr>
          <p:spPr bwMode="auto">
            <a:xfrm>
              <a:off x="1417" y="140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71" name="Rectangle 31">
              <a:extLst>
                <a:ext uri="{FF2B5EF4-FFF2-40B4-BE49-F238E27FC236}">
                  <a16:creationId xmlns:a16="http://schemas.microsoft.com/office/drawing/2014/main" id="{A69D3FBD-0EAB-50DA-0996-10B670B88624}"/>
                </a:ext>
              </a:extLst>
            </p:cNvPr>
            <p:cNvSpPr>
              <a:spLocks noChangeArrowheads="1"/>
            </p:cNvSpPr>
            <p:nvPr/>
          </p:nvSpPr>
          <p:spPr bwMode="auto">
            <a:xfrm>
              <a:off x="1526"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2" name="Rectangle 32">
              <a:extLst>
                <a:ext uri="{FF2B5EF4-FFF2-40B4-BE49-F238E27FC236}">
                  <a16:creationId xmlns:a16="http://schemas.microsoft.com/office/drawing/2014/main" id="{1BFE3332-1193-77DB-251A-BEEE2B3F9082}"/>
                </a:ext>
              </a:extLst>
            </p:cNvPr>
            <p:cNvSpPr>
              <a:spLocks noChangeArrowheads="1"/>
            </p:cNvSpPr>
            <p:nvPr/>
          </p:nvSpPr>
          <p:spPr bwMode="auto">
            <a:xfrm>
              <a:off x="1834" y="1317"/>
              <a:ext cx="5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3" name="Rectangle 33">
              <a:extLst>
                <a:ext uri="{FF2B5EF4-FFF2-40B4-BE49-F238E27FC236}">
                  <a16:creationId xmlns:a16="http://schemas.microsoft.com/office/drawing/2014/main" id="{385DD54A-3E94-6DE0-CB28-6A947F87737A}"/>
                </a:ext>
              </a:extLst>
            </p:cNvPr>
            <p:cNvSpPr>
              <a:spLocks noChangeArrowheads="1"/>
            </p:cNvSpPr>
            <p:nvPr/>
          </p:nvSpPr>
          <p:spPr bwMode="auto">
            <a:xfrm>
              <a:off x="1526" y="1409"/>
              <a:ext cx="362"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4" name="Rectangle 34">
              <a:extLst>
                <a:ext uri="{FF2B5EF4-FFF2-40B4-BE49-F238E27FC236}">
                  <a16:creationId xmlns:a16="http://schemas.microsoft.com/office/drawing/2014/main" id="{31D114E1-FA95-3B15-3C24-C4CA5C89A593}"/>
                </a:ext>
              </a:extLst>
            </p:cNvPr>
            <p:cNvSpPr>
              <a:spLocks noChangeArrowheads="1"/>
            </p:cNvSpPr>
            <p:nvPr/>
          </p:nvSpPr>
          <p:spPr bwMode="auto">
            <a:xfrm>
              <a:off x="1581" y="1317"/>
              <a:ext cx="253"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5" name="Rectangle 35">
              <a:extLst>
                <a:ext uri="{FF2B5EF4-FFF2-40B4-BE49-F238E27FC236}">
                  <a16:creationId xmlns:a16="http://schemas.microsoft.com/office/drawing/2014/main" id="{E4361A12-FD5F-318E-6581-B84857A58EEB}"/>
                </a:ext>
              </a:extLst>
            </p:cNvPr>
            <p:cNvSpPr>
              <a:spLocks noChangeArrowheads="1"/>
            </p:cNvSpPr>
            <p:nvPr/>
          </p:nvSpPr>
          <p:spPr bwMode="auto">
            <a:xfrm>
              <a:off x="1581" y="1315"/>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76" name="Rectangle 36">
              <a:extLst>
                <a:ext uri="{FF2B5EF4-FFF2-40B4-BE49-F238E27FC236}">
                  <a16:creationId xmlns:a16="http://schemas.microsoft.com/office/drawing/2014/main" id="{441A2A4E-A1CC-5290-3972-AAF1E1DD7250}"/>
                </a:ext>
              </a:extLst>
            </p:cNvPr>
            <p:cNvSpPr>
              <a:spLocks noChangeArrowheads="1"/>
            </p:cNvSpPr>
            <p:nvPr/>
          </p:nvSpPr>
          <p:spPr bwMode="auto">
            <a:xfrm>
              <a:off x="1893"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7" name="Rectangle 37">
              <a:extLst>
                <a:ext uri="{FF2B5EF4-FFF2-40B4-BE49-F238E27FC236}">
                  <a16:creationId xmlns:a16="http://schemas.microsoft.com/office/drawing/2014/main" id="{D327C6A1-3630-7F46-7F30-EA256B42BDA3}"/>
                </a:ext>
              </a:extLst>
            </p:cNvPr>
            <p:cNvSpPr>
              <a:spLocks noChangeArrowheads="1"/>
            </p:cNvSpPr>
            <p:nvPr/>
          </p:nvSpPr>
          <p:spPr bwMode="auto">
            <a:xfrm>
              <a:off x="2162"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8" name="Rectangle 38">
              <a:extLst>
                <a:ext uri="{FF2B5EF4-FFF2-40B4-BE49-F238E27FC236}">
                  <a16:creationId xmlns:a16="http://schemas.microsoft.com/office/drawing/2014/main" id="{3769A59D-A686-017C-F724-4B776C7656CF}"/>
                </a:ext>
              </a:extLst>
            </p:cNvPr>
            <p:cNvSpPr>
              <a:spLocks noChangeArrowheads="1"/>
            </p:cNvSpPr>
            <p:nvPr/>
          </p:nvSpPr>
          <p:spPr bwMode="auto">
            <a:xfrm>
              <a:off x="1893" y="1409"/>
              <a:ext cx="324"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79" name="Rectangle 39">
              <a:extLst>
                <a:ext uri="{FF2B5EF4-FFF2-40B4-BE49-F238E27FC236}">
                  <a16:creationId xmlns:a16="http://schemas.microsoft.com/office/drawing/2014/main" id="{65DD26F3-1A16-D33B-3FF8-25EBC817AA8B}"/>
                </a:ext>
              </a:extLst>
            </p:cNvPr>
            <p:cNvSpPr>
              <a:spLocks noChangeArrowheads="1"/>
            </p:cNvSpPr>
            <p:nvPr/>
          </p:nvSpPr>
          <p:spPr bwMode="auto">
            <a:xfrm>
              <a:off x="1948" y="1317"/>
              <a:ext cx="21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0" name="Rectangle 40">
              <a:extLst>
                <a:ext uri="{FF2B5EF4-FFF2-40B4-BE49-F238E27FC236}">
                  <a16:creationId xmlns:a16="http://schemas.microsoft.com/office/drawing/2014/main" id="{226B1533-E6AA-5453-7199-6869CE23BFFC}"/>
                </a:ext>
              </a:extLst>
            </p:cNvPr>
            <p:cNvSpPr>
              <a:spLocks noChangeArrowheads="1"/>
            </p:cNvSpPr>
            <p:nvPr/>
          </p:nvSpPr>
          <p:spPr bwMode="auto">
            <a:xfrm>
              <a:off x="2032" y="1315"/>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1700">
                <a:latin typeface="Arial" panose="020B0604020202020204" pitchFamily="34" charset="0"/>
              </a:endParaRPr>
            </a:p>
          </p:txBody>
        </p:sp>
        <p:sp>
          <p:nvSpPr>
            <p:cNvPr id="522281" name="Rectangle 41">
              <a:extLst>
                <a:ext uri="{FF2B5EF4-FFF2-40B4-BE49-F238E27FC236}">
                  <a16:creationId xmlns:a16="http://schemas.microsoft.com/office/drawing/2014/main" id="{1E968BA5-963F-84E3-C3C3-D9DC2FDE979F}"/>
                </a:ext>
              </a:extLst>
            </p:cNvPr>
            <p:cNvSpPr>
              <a:spLocks noChangeArrowheads="1"/>
            </p:cNvSpPr>
            <p:nvPr/>
          </p:nvSpPr>
          <p:spPr bwMode="auto">
            <a:xfrm>
              <a:off x="2077"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82" name="Rectangle 42">
              <a:extLst>
                <a:ext uri="{FF2B5EF4-FFF2-40B4-BE49-F238E27FC236}">
                  <a16:creationId xmlns:a16="http://schemas.microsoft.com/office/drawing/2014/main" id="{878A0D74-83EF-632E-7D8C-4D29F574C1B4}"/>
                </a:ext>
              </a:extLst>
            </p:cNvPr>
            <p:cNvSpPr>
              <a:spLocks noChangeArrowheads="1"/>
            </p:cNvSpPr>
            <p:nvPr/>
          </p:nvSpPr>
          <p:spPr bwMode="auto">
            <a:xfrm>
              <a:off x="2222"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3" name="Rectangle 43">
              <a:extLst>
                <a:ext uri="{FF2B5EF4-FFF2-40B4-BE49-F238E27FC236}">
                  <a16:creationId xmlns:a16="http://schemas.microsoft.com/office/drawing/2014/main" id="{05BCFDE6-3066-A6CC-1A0C-60B2BF373767}"/>
                </a:ext>
              </a:extLst>
            </p:cNvPr>
            <p:cNvSpPr>
              <a:spLocks noChangeArrowheads="1"/>
            </p:cNvSpPr>
            <p:nvPr/>
          </p:nvSpPr>
          <p:spPr bwMode="auto">
            <a:xfrm>
              <a:off x="2491"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4" name="Rectangle 44">
              <a:extLst>
                <a:ext uri="{FF2B5EF4-FFF2-40B4-BE49-F238E27FC236}">
                  <a16:creationId xmlns:a16="http://schemas.microsoft.com/office/drawing/2014/main" id="{8F83B4A8-1D7D-7182-E070-6A2B69CE9D50}"/>
                </a:ext>
              </a:extLst>
            </p:cNvPr>
            <p:cNvSpPr>
              <a:spLocks noChangeArrowheads="1"/>
            </p:cNvSpPr>
            <p:nvPr/>
          </p:nvSpPr>
          <p:spPr bwMode="auto">
            <a:xfrm>
              <a:off x="2222" y="1409"/>
              <a:ext cx="324"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5" name="Rectangle 45">
              <a:extLst>
                <a:ext uri="{FF2B5EF4-FFF2-40B4-BE49-F238E27FC236}">
                  <a16:creationId xmlns:a16="http://schemas.microsoft.com/office/drawing/2014/main" id="{BC0B4E56-7A38-6321-D7B6-D4B76D3D5F18}"/>
                </a:ext>
              </a:extLst>
            </p:cNvPr>
            <p:cNvSpPr>
              <a:spLocks noChangeArrowheads="1"/>
            </p:cNvSpPr>
            <p:nvPr/>
          </p:nvSpPr>
          <p:spPr bwMode="auto">
            <a:xfrm>
              <a:off x="2277" y="1317"/>
              <a:ext cx="21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6" name="Rectangle 46">
              <a:extLst>
                <a:ext uri="{FF2B5EF4-FFF2-40B4-BE49-F238E27FC236}">
                  <a16:creationId xmlns:a16="http://schemas.microsoft.com/office/drawing/2014/main" id="{B0EC17CE-8142-444C-0493-B3EA9412801C}"/>
                </a:ext>
              </a:extLst>
            </p:cNvPr>
            <p:cNvSpPr>
              <a:spLocks noChangeArrowheads="1"/>
            </p:cNvSpPr>
            <p:nvPr/>
          </p:nvSpPr>
          <p:spPr bwMode="auto">
            <a:xfrm>
              <a:off x="2361" y="1315"/>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287" name="Rectangle 47">
              <a:extLst>
                <a:ext uri="{FF2B5EF4-FFF2-40B4-BE49-F238E27FC236}">
                  <a16:creationId xmlns:a16="http://schemas.microsoft.com/office/drawing/2014/main" id="{90178106-6FD6-0F4A-B10C-0BB2ABC78997}"/>
                </a:ext>
              </a:extLst>
            </p:cNvPr>
            <p:cNvSpPr>
              <a:spLocks noChangeArrowheads="1"/>
            </p:cNvSpPr>
            <p:nvPr/>
          </p:nvSpPr>
          <p:spPr bwMode="auto">
            <a:xfrm>
              <a:off x="2406"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88" name="Rectangle 48">
              <a:extLst>
                <a:ext uri="{FF2B5EF4-FFF2-40B4-BE49-F238E27FC236}">
                  <a16:creationId xmlns:a16="http://schemas.microsoft.com/office/drawing/2014/main" id="{F550FA6E-A038-5431-F5E2-A54FE082BEEF}"/>
                </a:ext>
              </a:extLst>
            </p:cNvPr>
            <p:cNvSpPr>
              <a:spLocks noChangeArrowheads="1"/>
            </p:cNvSpPr>
            <p:nvPr/>
          </p:nvSpPr>
          <p:spPr bwMode="auto">
            <a:xfrm>
              <a:off x="2551"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89" name="Rectangle 49">
              <a:extLst>
                <a:ext uri="{FF2B5EF4-FFF2-40B4-BE49-F238E27FC236}">
                  <a16:creationId xmlns:a16="http://schemas.microsoft.com/office/drawing/2014/main" id="{47BF4D97-9279-100E-2A08-2F5DDE4DB317}"/>
                </a:ext>
              </a:extLst>
            </p:cNvPr>
            <p:cNvSpPr>
              <a:spLocks noChangeArrowheads="1"/>
            </p:cNvSpPr>
            <p:nvPr/>
          </p:nvSpPr>
          <p:spPr bwMode="auto">
            <a:xfrm>
              <a:off x="2820"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0" name="Rectangle 50">
              <a:extLst>
                <a:ext uri="{FF2B5EF4-FFF2-40B4-BE49-F238E27FC236}">
                  <a16:creationId xmlns:a16="http://schemas.microsoft.com/office/drawing/2014/main" id="{FFFFE59E-FFD7-8881-25B3-9559CF80B661}"/>
                </a:ext>
              </a:extLst>
            </p:cNvPr>
            <p:cNvSpPr>
              <a:spLocks noChangeArrowheads="1"/>
            </p:cNvSpPr>
            <p:nvPr/>
          </p:nvSpPr>
          <p:spPr bwMode="auto">
            <a:xfrm>
              <a:off x="2551" y="1409"/>
              <a:ext cx="324"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1" name="Rectangle 51">
              <a:extLst>
                <a:ext uri="{FF2B5EF4-FFF2-40B4-BE49-F238E27FC236}">
                  <a16:creationId xmlns:a16="http://schemas.microsoft.com/office/drawing/2014/main" id="{89110B32-76B1-0F85-C3EB-C5D9FE00794B}"/>
                </a:ext>
              </a:extLst>
            </p:cNvPr>
            <p:cNvSpPr>
              <a:spLocks noChangeArrowheads="1"/>
            </p:cNvSpPr>
            <p:nvPr/>
          </p:nvSpPr>
          <p:spPr bwMode="auto">
            <a:xfrm>
              <a:off x="2606" y="1317"/>
              <a:ext cx="21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2" name="Rectangle 52">
              <a:extLst>
                <a:ext uri="{FF2B5EF4-FFF2-40B4-BE49-F238E27FC236}">
                  <a16:creationId xmlns:a16="http://schemas.microsoft.com/office/drawing/2014/main" id="{DC657DD9-EACF-A6DC-9F2E-827F2269E5FD}"/>
                </a:ext>
              </a:extLst>
            </p:cNvPr>
            <p:cNvSpPr>
              <a:spLocks noChangeArrowheads="1"/>
            </p:cNvSpPr>
            <p:nvPr/>
          </p:nvSpPr>
          <p:spPr bwMode="auto">
            <a:xfrm>
              <a:off x="2690" y="1315"/>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1700">
                <a:latin typeface="Arial" panose="020B0604020202020204" pitchFamily="34" charset="0"/>
              </a:endParaRPr>
            </a:p>
          </p:txBody>
        </p:sp>
        <p:sp>
          <p:nvSpPr>
            <p:cNvPr id="522293" name="Rectangle 53">
              <a:extLst>
                <a:ext uri="{FF2B5EF4-FFF2-40B4-BE49-F238E27FC236}">
                  <a16:creationId xmlns:a16="http://schemas.microsoft.com/office/drawing/2014/main" id="{D8E1BB08-C733-706E-7F05-BC5893B93385}"/>
                </a:ext>
              </a:extLst>
            </p:cNvPr>
            <p:cNvSpPr>
              <a:spLocks noChangeArrowheads="1"/>
            </p:cNvSpPr>
            <p:nvPr/>
          </p:nvSpPr>
          <p:spPr bwMode="auto">
            <a:xfrm>
              <a:off x="2735" y="1315"/>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294" name="Rectangle 54">
              <a:extLst>
                <a:ext uri="{FF2B5EF4-FFF2-40B4-BE49-F238E27FC236}">
                  <a16:creationId xmlns:a16="http://schemas.microsoft.com/office/drawing/2014/main" id="{D7D4A3B8-C7A9-3DCD-0CB0-548CBFEAF406}"/>
                </a:ext>
              </a:extLst>
            </p:cNvPr>
            <p:cNvSpPr>
              <a:spLocks noChangeArrowheads="1"/>
            </p:cNvSpPr>
            <p:nvPr/>
          </p:nvSpPr>
          <p:spPr bwMode="auto">
            <a:xfrm>
              <a:off x="2880"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5" name="Rectangle 55">
              <a:extLst>
                <a:ext uri="{FF2B5EF4-FFF2-40B4-BE49-F238E27FC236}">
                  <a16:creationId xmlns:a16="http://schemas.microsoft.com/office/drawing/2014/main" id="{87D408B8-AF6A-466D-F58A-99CAE2FAF39F}"/>
                </a:ext>
              </a:extLst>
            </p:cNvPr>
            <p:cNvSpPr>
              <a:spLocks noChangeArrowheads="1"/>
            </p:cNvSpPr>
            <p:nvPr/>
          </p:nvSpPr>
          <p:spPr bwMode="auto">
            <a:xfrm>
              <a:off x="3151" y="1317"/>
              <a:ext cx="5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6" name="Rectangle 56">
              <a:extLst>
                <a:ext uri="{FF2B5EF4-FFF2-40B4-BE49-F238E27FC236}">
                  <a16:creationId xmlns:a16="http://schemas.microsoft.com/office/drawing/2014/main" id="{2617D88A-28B1-E445-5C21-7082DE5828BE}"/>
                </a:ext>
              </a:extLst>
            </p:cNvPr>
            <p:cNvSpPr>
              <a:spLocks noChangeArrowheads="1"/>
            </p:cNvSpPr>
            <p:nvPr/>
          </p:nvSpPr>
          <p:spPr bwMode="auto">
            <a:xfrm>
              <a:off x="2880" y="1409"/>
              <a:ext cx="325"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7" name="Rectangle 57">
              <a:extLst>
                <a:ext uri="{FF2B5EF4-FFF2-40B4-BE49-F238E27FC236}">
                  <a16:creationId xmlns:a16="http://schemas.microsoft.com/office/drawing/2014/main" id="{CF907ACA-EF3B-91B6-A0EF-062781D5E333}"/>
                </a:ext>
              </a:extLst>
            </p:cNvPr>
            <p:cNvSpPr>
              <a:spLocks noChangeArrowheads="1"/>
            </p:cNvSpPr>
            <p:nvPr/>
          </p:nvSpPr>
          <p:spPr bwMode="auto">
            <a:xfrm>
              <a:off x="2935" y="1317"/>
              <a:ext cx="216"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298" name="Rectangle 58">
              <a:extLst>
                <a:ext uri="{FF2B5EF4-FFF2-40B4-BE49-F238E27FC236}">
                  <a16:creationId xmlns:a16="http://schemas.microsoft.com/office/drawing/2014/main" id="{2931730D-8AD6-3AC6-728B-5A4A79D9135E}"/>
                </a:ext>
              </a:extLst>
            </p:cNvPr>
            <p:cNvSpPr>
              <a:spLocks noChangeArrowheads="1"/>
            </p:cNvSpPr>
            <p:nvPr/>
          </p:nvSpPr>
          <p:spPr bwMode="auto">
            <a:xfrm>
              <a:off x="3020" y="1315"/>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4</a:t>
              </a:r>
              <a:endParaRPr lang="en-US" altLang="en-US" sz="1700">
                <a:latin typeface="Arial" panose="020B0604020202020204" pitchFamily="34" charset="0"/>
              </a:endParaRPr>
            </a:p>
          </p:txBody>
        </p:sp>
        <p:sp>
          <p:nvSpPr>
            <p:cNvPr id="522299" name="Rectangle 59">
              <a:extLst>
                <a:ext uri="{FF2B5EF4-FFF2-40B4-BE49-F238E27FC236}">
                  <a16:creationId xmlns:a16="http://schemas.microsoft.com/office/drawing/2014/main" id="{B0725009-6D3C-DB6D-24E5-9E16A01C94FD}"/>
                </a:ext>
              </a:extLst>
            </p:cNvPr>
            <p:cNvSpPr>
              <a:spLocks noChangeArrowheads="1"/>
            </p:cNvSpPr>
            <p:nvPr/>
          </p:nvSpPr>
          <p:spPr bwMode="auto">
            <a:xfrm>
              <a:off x="3064"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00" name="Rectangle 60">
              <a:extLst>
                <a:ext uri="{FF2B5EF4-FFF2-40B4-BE49-F238E27FC236}">
                  <a16:creationId xmlns:a16="http://schemas.microsoft.com/office/drawing/2014/main" id="{E9A8DADD-C770-A83C-1022-CE9B2078460B}"/>
                </a:ext>
              </a:extLst>
            </p:cNvPr>
            <p:cNvSpPr>
              <a:spLocks noChangeArrowheads="1"/>
            </p:cNvSpPr>
            <p:nvPr/>
          </p:nvSpPr>
          <p:spPr bwMode="auto">
            <a:xfrm>
              <a:off x="3211"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1" name="Rectangle 61">
              <a:extLst>
                <a:ext uri="{FF2B5EF4-FFF2-40B4-BE49-F238E27FC236}">
                  <a16:creationId xmlns:a16="http://schemas.microsoft.com/office/drawing/2014/main" id="{0476407B-ADB6-6B33-F44B-F71A56939910}"/>
                </a:ext>
              </a:extLst>
            </p:cNvPr>
            <p:cNvSpPr>
              <a:spLocks noChangeArrowheads="1"/>
            </p:cNvSpPr>
            <p:nvPr/>
          </p:nvSpPr>
          <p:spPr bwMode="auto">
            <a:xfrm>
              <a:off x="3651" y="1317"/>
              <a:ext cx="56"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2" name="Rectangle 62">
              <a:extLst>
                <a:ext uri="{FF2B5EF4-FFF2-40B4-BE49-F238E27FC236}">
                  <a16:creationId xmlns:a16="http://schemas.microsoft.com/office/drawing/2014/main" id="{C9B73971-BDD7-1BF6-7311-ABDA8C35F264}"/>
                </a:ext>
              </a:extLst>
            </p:cNvPr>
            <p:cNvSpPr>
              <a:spLocks noChangeArrowheads="1"/>
            </p:cNvSpPr>
            <p:nvPr/>
          </p:nvSpPr>
          <p:spPr bwMode="auto">
            <a:xfrm>
              <a:off x="3211" y="1409"/>
              <a:ext cx="496"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3" name="Rectangle 63">
              <a:extLst>
                <a:ext uri="{FF2B5EF4-FFF2-40B4-BE49-F238E27FC236}">
                  <a16:creationId xmlns:a16="http://schemas.microsoft.com/office/drawing/2014/main" id="{B125E38E-BD41-92C0-C43C-6ACB8CF4259D}"/>
                </a:ext>
              </a:extLst>
            </p:cNvPr>
            <p:cNvSpPr>
              <a:spLocks noChangeArrowheads="1"/>
            </p:cNvSpPr>
            <p:nvPr/>
          </p:nvSpPr>
          <p:spPr bwMode="auto">
            <a:xfrm>
              <a:off x="3266" y="1317"/>
              <a:ext cx="38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4" name="Rectangle 64">
              <a:extLst>
                <a:ext uri="{FF2B5EF4-FFF2-40B4-BE49-F238E27FC236}">
                  <a16:creationId xmlns:a16="http://schemas.microsoft.com/office/drawing/2014/main" id="{05833139-385E-5567-8D4A-E179C6066C88}"/>
                </a:ext>
              </a:extLst>
            </p:cNvPr>
            <p:cNvSpPr>
              <a:spLocks noChangeArrowheads="1"/>
            </p:cNvSpPr>
            <p:nvPr/>
          </p:nvSpPr>
          <p:spPr bwMode="auto">
            <a:xfrm>
              <a:off x="3350" y="1315"/>
              <a:ext cx="21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Sums</a:t>
              </a:r>
              <a:endParaRPr lang="en-US" altLang="en-US" sz="1700">
                <a:latin typeface="Arial" panose="020B0604020202020204" pitchFamily="34" charset="0"/>
              </a:endParaRPr>
            </a:p>
          </p:txBody>
        </p:sp>
        <p:sp>
          <p:nvSpPr>
            <p:cNvPr id="522305" name="Rectangle 65">
              <a:extLst>
                <a:ext uri="{FF2B5EF4-FFF2-40B4-BE49-F238E27FC236}">
                  <a16:creationId xmlns:a16="http://schemas.microsoft.com/office/drawing/2014/main" id="{AFFB2B02-6C42-8796-5062-0F21983AAD45}"/>
                </a:ext>
              </a:extLst>
            </p:cNvPr>
            <p:cNvSpPr>
              <a:spLocks noChangeArrowheads="1"/>
            </p:cNvSpPr>
            <p:nvPr/>
          </p:nvSpPr>
          <p:spPr bwMode="auto">
            <a:xfrm>
              <a:off x="3567"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06" name="Rectangle 66">
              <a:extLst>
                <a:ext uri="{FF2B5EF4-FFF2-40B4-BE49-F238E27FC236}">
                  <a16:creationId xmlns:a16="http://schemas.microsoft.com/office/drawing/2014/main" id="{68DCBB3D-2CBD-A8FD-7265-F4410C2B38DE}"/>
                </a:ext>
              </a:extLst>
            </p:cNvPr>
            <p:cNvSpPr>
              <a:spLocks noChangeArrowheads="1"/>
            </p:cNvSpPr>
            <p:nvPr/>
          </p:nvSpPr>
          <p:spPr bwMode="auto">
            <a:xfrm>
              <a:off x="3713" y="1317"/>
              <a:ext cx="5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7" name="Rectangle 67">
              <a:extLst>
                <a:ext uri="{FF2B5EF4-FFF2-40B4-BE49-F238E27FC236}">
                  <a16:creationId xmlns:a16="http://schemas.microsoft.com/office/drawing/2014/main" id="{3B7224C7-DA8F-5E23-267F-521A2C8263EF}"/>
                </a:ext>
              </a:extLst>
            </p:cNvPr>
            <p:cNvSpPr>
              <a:spLocks noChangeArrowheads="1"/>
            </p:cNvSpPr>
            <p:nvPr/>
          </p:nvSpPr>
          <p:spPr bwMode="auto">
            <a:xfrm>
              <a:off x="4304" y="1317"/>
              <a:ext cx="54"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8" name="Rectangle 68">
              <a:extLst>
                <a:ext uri="{FF2B5EF4-FFF2-40B4-BE49-F238E27FC236}">
                  <a16:creationId xmlns:a16="http://schemas.microsoft.com/office/drawing/2014/main" id="{E6CD6453-7ACF-4539-C70B-0D1CF1D73075}"/>
                </a:ext>
              </a:extLst>
            </p:cNvPr>
            <p:cNvSpPr>
              <a:spLocks noChangeArrowheads="1"/>
            </p:cNvSpPr>
            <p:nvPr/>
          </p:nvSpPr>
          <p:spPr bwMode="auto">
            <a:xfrm>
              <a:off x="3713" y="1409"/>
              <a:ext cx="645"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09" name="Rectangle 69">
              <a:extLst>
                <a:ext uri="{FF2B5EF4-FFF2-40B4-BE49-F238E27FC236}">
                  <a16:creationId xmlns:a16="http://schemas.microsoft.com/office/drawing/2014/main" id="{D8264021-21B2-890F-F9E4-0A830A9F3E02}"/>
                </a:ext>
              </a:extLst>
            </p:cNvPr>
            <p:cNvSpPr>
              <a:spLocks noChangeArrowheads="1"/>
            </p:cNvSpPr>
            <p:nvPr/>
          </p:nvSpPr>
          <p:spPr bwMode="auto">
            <a:xfrm>
              <a:off x="3767" y="1317"/>
              <a:ext cx="537"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10" name="Rectangle 70">
              <a:extLst>
                <a:ext uri="{FF2B5EF4-FFF2-40B4-BE49-F238E27FC236}">
                  <a16:creationId xmlns:a16="http://schemas.microsoft.com/office/drawing/2014/main" id="{CA9CF342-C0CD-A0D5-B713-311EA3C373FE}"/>
                </a:ext>
              </a:extLst>
            </p:cNvPr>
            <p:cNvSpPr>
              <a:spLocks noChangeArrowheads="1"/>
            </p:cNvSpPr>
            <p:nvPr/>
          </p:nvSpPr>
          <p:spPr bwMode="auto">
            <a:xfrm>
              <a:off x="3779" y="1315"/>
              <a:ext cx="50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Sum Squared</a:t>
              </a:r>
              <a:endParaRPr lang="en-US" altLang="en-US" sz="1700">
                <a:latin typeface="Arial" panose="020B0604020202020204" pitchFamily="34" charset="0"/>
              </a:endParaRPr>
            </a:p>
          </p:txBody>
        </p:sp>
        <p:sp>
          <p:nvSpPr>
            <p:cNvPr id="522311" name="Rectangle 71">
              <a:extLst>
                <a:ext uri="{FF2B5EF4-FFF2-40B4-BE49-F238E27FC236}">
                  <a16:creationId xmlns:a16="http://schemas.microsoft.com/office/drawing/2014/main" id="{9668E6C0-B544-4EA3-43E7-942E995A075B}"/>
                </a:ext>
              </a:extLst>
            </p:cNvPr>
            <p:cNvSpPr>
              <a:spLocks noChangeArrowheads="1"/>
            </p:cNvSpPr>
            <p:nvPr/>
          </p:nvSpPr>
          <p:spPr bwMode="auto">
            <a:xfrm>
              <a:off x="4293"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12" name="Rectangle 72">
              <a:extLst>
                <a:ext uri="{FF2B5EF4-FFF2-40B4-BE49-F238E27FC236}">
                  <a16:creationId xmlns:a16="http://schemas.microsoft.com/office/drawing/2014/main" id="{832D5271-1780-DA19-2931-AEE6D8F0E4F5}"/>
                </a:ext>
              </a:extLst>
            </p:cNvPr>
            <p:cNvSpPr>
              <a:spLocks noChangeArrowheads="1"/>
            </p:cNvSpPr>
            <p:nvPr/>
          </p:nvSpPr>
          <p:spPr bwMode="auto">
            <a:xfrm>
              <a:off x="4364" y="1317"/>
              <a:ext cx="5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13" name="Rectangle 73">
              <a:extLst>
                <a:ext uri="{FF2B5EF4-FFF2-40B4-BE49-F238E27FC236}">
                  <a16:creationId xmlns:a16="http://schemas.microsoft.com/office/drawing/2014/main" id="{3EB450F4-826A-D84B-9A7A-95A4C1D3FAD7}"/>
                </a:ext>
              </a:extLst>
            </p:cNvPr>
            <p:cNvSpPr>
              <a:spLocks noChangeArrowheads="1"/>
            </p:cNvSpPr>
            <p:nvPr/>
          </p:nvSpPr>
          <p:spPr bwMode="auto">
            <a:xfrm>
              <a:off x="4578" y="1317"/>
              <a:ext cx="5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14" name="Rectangle 74">
              <a:extLst>
                <a:ext uri="{FF2B5EF4-FFF2-40B4-BE49-F238E27FC236}">
                  <a16:creationId xmlns:a16="http://schemas.microsoft.com/office/drawing/2014/main" id="{9E920A8D-D828-542E-50D5-C6E12811DBDF}"/>
                </a:ext>
              </a:extLst>
            </p:cNvPr>
            <p:cNvSpPr>
              <a:spLocks noChangeArrowheads="1"/>
            </p:cNvSpPr>
            <p:nvPr/>
          </p:nvSpPr>
          <p:spPr bwMode="auto">
            <a:xfrm>
              <a:off x="4364" y="1409"/>
              <a:ext cx="266" cy="9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15" name="Rectangle 75">
              <a:extLst>
                <a:ext uri="{FF2B5EF4-FFF2-40B4-BE49-F238E27FC236}">
                  <a16:creationId xmlns:a16="http://schemas.microsoft.com/office/drawing/2014/main" id="{A1BDD69C-9468-6EE2-35F3-F5EB8A2E92C9}"/>
                </a:ext>
              </a:extLst>
            </p:cNvPr>
            <p:cNvSpPr>
              <a:spLocks noChangeArrowheads="1"/>
            </p:cNvSpPr>
            <p:nvPr/>
          </p:nvSpPr>
          <p:spPr bwMode="auto">
            <a:xfrm>
              <a:off x="4419" y="1317"/>
              <a:ext cx="15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16" name="Rectangle 76">
              <a:extLst>
                <a:ext uri="{FF2B5EF4-FFF2-40B4-BE49-F238E27FC236}">
                  <a16:creationId xmlns:a16="http://schemas.microsoft.com/office/drawing/2014/main" id="{C5BA6A4D-8087-D0AA-624C-F7DF00D7B77C}"/>
                </a:ext>
              </a:extLst>
            </p:cNvPr>
            <p:cNvSpPr>
              <a:spLocks noChangeArrowheads="1"/>
            </p:cNvSpPr>
            <p:nvPr/>
          </p:nvSpPr>
          <p:spPr bwMode="auto">
            <a:xfrm>
              <a:off x="4467" y="1315"/>
              <a:ext cx="47"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317" name="Rectangle 77">
              <a:extLst>
                <a:ext uri="{FF2B5EF4-FFF2-40B4-BE49-F238E27FC236}">
                  <a16:creationId xmlns:a16="http://schemas.microsoft.com/office/drawing/2014/main" id="{1EAB7A40-9397-5BBD-D2E4-E39F579DEA62}"/>
                </a:ext>
              </a:extLst>
            </p:cNvPr>
            <p:cNvSpPr>
              <a:spLocks noChangeArrowheads="1"/>
            </p:cNvSpPr>
            <p:nvPr/>
          </p:nvSpPr>
          <p:spPr bwMode="auto">
            <a:xfrm>
              <a:off x="4515" y="1353"/>
              <a:ext cx="14"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a:solidFill>
                    <a:srgbClr val="000000"/>
                  </a:solidFill>
                  <a:latin typeface="Arial" panose="020B0604020202020204" pitchFamily="34" charset="0"/>
                </a:rPr>
                <a:t>i</a:t>
              </a:r>
              <a:endParaRPr lang="en-US" altLang="en-US" sz="1700">
                <a:latin typeface="Arial" panose="020B0604020202020204" pitchFamily="34" charset="0"/>
              </a:endParaRPr>
            </a:p>
          </p:txBody>
        </p:sp>
        <p:sp>
          <p:nvSpPr>
            <p:cNvPr id="522318" name="Rectangle 78">
              <a:extLst>
                <a:ext uri="{FF2B5EF4-FFF2-40B4-BE49-F238E27FC236}">
                  <a16:creationId xmlns:a16="http://schemas.microsoft.com/office/drawing/2014/main" id="{2A709E85-177D-C463-F57E-3977F5AE523A}"/>
                </a:ext>
              </a:extLst>
            </p:cNvPr>
            <p:cNvSpPr>
              <a:spLocks noChangeArrowheads="1"/>
            </p:cNvSpPr>
            <p:nvPr/>
          </p:nvSpPr>
          <p:spPr bwMode="auto">
            <a:xfrm>
              <a:off x="4530" y="1315"/>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19" name="Rectangle 79">
              <a:extLst>
                <a:ext uri="{FF2B5EF4-FFF2-40B4-BE49-F238E27FC236}">
                  <a16:creationId xmlns:a16="http://schemas.microsoft.com/office/drawing/2014/main" id="{DD9F3CFB-3E42-F9F7-041D-BAF872A81080}"/>
                </a:ext>
              </a:extLst>
            </p:cNvPr>
            <p:cNvSpPr>
              <a:spLocks noChangeArrowheads="1"/>
            </p:cNvSpPr>
            <p:nvPr/>
          </p:nvSpPr>
          <p:spPr bwMode="auto">
            <a:xfrm>
              <a:off x="1100" y="1305"/>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0" name="Rectangle 80">
              <a:extLst>
                <a:ext uri="{FF2B5EF4-FFF2-40B4-BE49-F238E27FC236}">
                  <a16:creationId xmlns:a16="http://schemas.microsoft.com/office/drawing/2014/main" id="{F0C8F1D5-1BAF-8CFC-7B39-8D12CA5E681F}"/>
                </a:ext>
              </a:extLst>
            </p:cNvPr>
            <p:cNvSpPr>
              <a:spLocks noChangeArrowheads="1"/>
            </p:cNvSpPr>
            <p:nvPr/>
          </p:nvSpPr>
          <p:spPr bwMode="auto">
            <a:xfrm>
              <a:off x="1100" y="130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2" name="Rectangle 82">
              <a:extLst>
                <a:ext uri="{FF2B5EF4-FFF2-40B4-BE49-F238E27FC236}">
                  <a16:creationId xmlns:a16="http://schemas.microsoft.com/office/drawing/2014/main" id="{CF9EABD0-C270-D50A-5254-9187A5ECC9D2}"/>
                </a:ext>
              </a:extLst>
            </p:cNvPr>
            <p:cNvSpPr>
              <a:spLocks noChangeArrowheads="1"/>
            </p:cNvSpPr>
            <p:nvPr/>
          </p:nvSpPr>
          <p:spPr bwMode="auto">
            <a:xfrm>
              <a:off x="1112"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3" name="Rectangle 83">
              <a:extLst>
                <a:ext uri="{FF2B5EF4-FFF2-40B4-BE49-F238E27FC236}">
                  <a16:creationId xmlns:a16="http://schemas.microsoft.com/office/drawing/2014/main" id="{145D1228-EA97-3E1A-D078-54387AD26BE1}"/>
                </a:ext>
              </a:extLst>
            </p:cNvPr>
            <p:cNvSpPr>
              <a:spLocks noChangeArrowheads="1"/>
            </p:cNvSpPr>
            <p:nvPr/>
          </p:nvSpPr>
          <p:spPr bwMode="auto">
            <a:xfrm>
              <a:off x="1123" y="1305"/>
              <a:ext cx="39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7" name="Rectangle 87">
              <a:extLst>
                <a:ext uri="{FF2B5EF4-FFF2-40B4-BE49-F238E27FC236}">
                  <a16:creationId xmlns:a16="http://schemas.microsoft.com/office/drawing/2014/main" id="{A6EACDB4-6842-D1A8-0C47-BE3EF4BD87E7}"/>
                </a:ext>
              </a:extLst>
            </p:cNvPr>
            <p:cNvSpPr>
              <a:spLocks noChangeArrowheads="1"/>
            </p:cNvSpPr>
            <p:nvPr/>
          </p:nvSpPr>
          <p:spPr bwMode="auto">
            <a:xfrm>
              <a:off x="1520" y="130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28" name="Rectangle 88">
              <a:extLst>
                <a:ext uri="{FF2B5EF4-FFF2-40B4-BE49-F238E27FC236}">
                  <a16:creationId xmlns:a16="http://schemas.microsoft.com/office/drawing/2014/main" id="{19A54EB0-1D65-32A8-E214-87F0C559F418}"/>
                </a:ext>
              </a:extLst>
            </p:cNvPr>
            <p:cNvSpPr>
              <a:spLocks noChangeArrowheads="1"/>
            </p:cNvSpPr>
            <p:nvPr/>
          </p:nvSpPr>
          <p:spPr bwMode="auto">
            <a:xfrm>
              <a:off x="1532" y="1305"/>
              <a:ext cx="35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3" name="Rectangle 93">
              <a:extLst>
                <a:ext uri="{FF2B5EF4-FFF2-40B4-BE49-F238E27FC236}">
                  <a16:creationId xmlns:a16="http://schemas.microsoft.com/office/drawing/2014/main" id="{D811546B-2E10-62D2-BBC9-1D213550965D}"/>
                </a:ext>
              </a:extLst>
            </p:cNvPr>
            <p:cNvSpPr>
              <a:spLocks noChangeArrowheads="1"/>
            </p:cNvSpPr>
            <p:nvPr/>
          </p:nvSpPr>
          <p:spPr bwMode="auto">
            <a:xfrm>
              <a:off x="1885"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4" name="Rectangle 94">
              <a:extLst>
                <a:ext uri="{FF2B5EF4-FFF2-40B4-BE49-F238E27FC236}">
                  <a16:creationId xmlns:a16="http://schemas.microsoft.com/office/drawing/2014/main" id="{3A2BD52C-5F13-C8B2-6395-0E5B4A5E43E7}"/>
                </a:ext>
              </a:extLst>
            </p:cNvPr>
            <p:cNvSpPr>
              <a:spLocks noChangeArrowheads="1"/>
            </p:cNvSpPr>
            <p:nvPr/>
          </p:nvSpPr>
          <p:spPr bwMode="auto">
            <a:xfrm>
              <a:off x="1885"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5" name="Rectangle 95">
              <a:extLst>
                <a:ext uri="{FF2B5EF4-FFF2-40B4-BE49-F238E27FC236}">
                  <a16:creationId xmlns:a16="http://schemas.microsoft.com/office/drawing/2014/main" id="{1299D231-B091-38B3-4D74-46DF06A2CC33}"/>
                </a:ext>
              </a:extLst>
            </p:cNvPr>
            <p:cNvSpPr>
              <a:spLocks noChangeArrowheads="1"/>
            </p:cNvSpPr>
            <p:nvPr/>
          </p:nvSpPr>
          <p:spPr bwMode="auto">
            <a:xfrm>
              <a:off x="1896" y="1305"/>
              <a:ext cx="32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6" name="Rectangle 96">
              <a:extLst>
                <a:ext uri="{FF2B5EF4-FFF2-40B4-BE49-F238E27FC236}">
                  <a16:creationId xmlns:a16="http://schemas.microsoft.com/office/drawing/2014/main" id="{777F5EBB-B427-CF59-ABF1-438F5CBA0D83}"/>
                </a:ext>
              </a:extLst>
            </p:cNvPr>
            <p:cNvSpPr>
              <a:spLocks noChangeArrowheads="1"/>
            </p:cNvSpPr>
            <p:nvPr/>
          </p:nvSpPr>
          <p:spPr bwMode="auto">
            <a:xfrm>
              <a:off x="1896" y="1310"/>
              <a:ext cx="321" cy="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7" name="Rectangle 97">
              <a:extLst>
                <a:ext uri="{FF2B5EF4-FFF2-40B4-BE49-F238E27FC236}">
                  <a16:creationId xmlns:a16="http://schemas.microsoft.com/office/drawing/2014/main" id="{5C78F4C8-20D8-CEC9-8DBC-C2DBB4F567C2}"/>
                </a:ext>
              </a:extLst>
            </p:cNvPr>
            <p:cNvSpPr>
              <a:spLocks noChangeArrowheads="1"/>
            </p:cNvSpPr>
            <p:nvPr/>
          </p:nvSpPr>
          <p:spPr bwMode="auto">
            <a:xfrm>
              <a:off x="2217" y="1310"/>
              <a:ext cx="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8" name="Rectangle 98">
              <a:extLst>
                <a:ext uri="{FF2B5EF4-FFF2-40B4-BE49-F238E27FC236}">
                  <a16:creationId xmlns:a16="http://schemas.microsoft.com/office/drawing/2014/main" id="{E619C737-EDAD-F486-8353-9BFB877CC764}"/>
                </a:ext>
              </a:extLst>
            </p:cNvPr>
            <p:cNvSpPr>
              <a:spLocks noChangeArrowheads="1"/>
            </p:cNvSpPr>
            <p:nvPr/>
          </p:nvSpPr>
          <p:spPr bwMode="auto">
            <a:xfrm>
              <a:off x="2217" y="130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39" name="Rectangle 99">
              <a:extLst>
                <a:ext uri="{FF2B5EF4-FFF2-40B4-BE49-F238E27FC236}">
                  <a16:creationId xmlns:a16="http://schemas.microsoft.com/office/drawing/2014/main" id="{CE444D05-C1EC-6B2A-4C91-91B5EAA1A36C}"/>
                </a:ext>
              </a:extLst>
            </p:cNvPr>
            <p:cNvSpPr>
              <a:spLocks noChangeArrowheads="1"/>
            </p:cNvSpPr>
            <p:nvPr/>
          </p:nvSpPr>
          <p:spPr bwMode="auto">
            <a:xfrm>
              <a:off x="2222" y="1305"/>
              <a:ext cx="32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0" name="Rectangle 100">
              <a:extLst>
                <a:ext uri="{FF2B5EF4-FFF2-40B4-BE49-F238E27FC236}">
                  <a16:creationId xmlns:a16="http://schemas.microsoft.com/office/drawing/2014/main" id="{430F4C6D-4869-94EE-7DCD-725116EF4626}"/>
                </a:ext>
              </a:extLst>
            </p:cNvPr>
            <p:cNvSpPr>
              <a:spLocks noChangeArrowheads="1"/>
            </p:cNvSpPr>
            <p:nvPr/>
          </p:nvSpPr>
          <p:spPr bwMode="auto">
            <a:xfrm>
              <a:off x="2222" y="1310"/>
              <a:ext cx="324" cy="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1" name="Rectangle 101">
              <a:extLst>
                <a:ext uri="{FF2B5EF4-FFF2-40B4-BE49-F238E27FC236}">
                  <a16:creationId xmlns:a16="http://schemas.microsoft.com/office/drawing/2014/main" id="{1FC207A0-497D-885F-635A-1502352CDEA4}"/>
                </a:ext>
              </a:extLst>
            </p:cNvPr>
            <p:cNvSpPr>
              <a:spLocks noChangeArrowheads="1"/>
            </p:cNvSpPr>
            <p:nvPr/>
          </p:nvSpPr>
          <p:spPr bwMode="auto">
            <a:xfrm>
              <a:off x="2546" y="1310"/>
              <a:ext cx="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2" name="Rectangle 102">
              <a:extLst>
                <a:ext uri="{FF2B5EF4-FFF2-40B4-BE49-F238E27FC236}">
                  <a16:creationId xmlns:a16="http://schemas.microsoft.com/office/drawing/2014/main" id="{CBAC95BC-4BA9-C1CB-EC26-5537E45E2221}"/>
                </a:ext>
              </a:extLst>
            </p:cNvPr>
            <p:cNvSpPr>
              <a:spLocks noChangeArrowheads="1"/>
            </p:cNvSpPr>
            <p:nvPr/>
          </p:nvSpPr>
          <p:spPr bwMode="auto">
            <a:xfrm>
              <a:off x="2546" y="130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3" name="Rectangle 103">
              <a:extLst>
                <a:ext uri="{FF2B5EF4-FFF2-40B4-BE49-F238E27FC236}">
                  <a16:creationId xmlns:a16="http://schemas.microsoft.com/office/drawing/2014/main" id="{6859A661-1124-74DC-736A-0F8678CAE0B9}"/>
                </a:ext>
              </a:extLst>
            </p:cNvPr>
            <p:cNvSpPr>
              <a:spLocks noChangeArrowheads="1"/>
            </p:cNvSpPr>
            <p:nvPr/>
          </p:nvSpPr>
          <p:spPr bwMode="auto">
            <a:xfrm>
              <a:off x="2551" y="1305"/>
              <a:ext cx="32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4" name="Rectangle 104">
              <a:extLst>
                <a:ext uri="{FF2B5EF4-FFF2-40B4-BE49-F238E27FC236}">
                  <a16:creationId xmlns:a16="http://schemas.microsoft.com/office/drawing/2014/main" id="{2DCEC325-AF84-EB85-8657-2DC46FFBE436}"/>
                </a:ext>
              </a:extLst>
            </p:cNvPr>
            <p:cNvSpPr>
              <a:spLocks noChangeArrowheads="1"/>
            </p:cNvSpPr>
            <p:nvPr/>
          </p:nvSpPr>
          <p:spPr bwMode="auto">
            <a:xfrm>
              <a:off x="2551" y="1310"/>
              <a:ext cx="324" cy="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5" name="Rectangle 105">
              <a:extLst>
                <a:ext uri="{FF2B5EF4-FFF2-40B4-BE49-F238E27FC236}">
                  <a16:creationId xmlns:a16="http://schemas.microsoft.com/office/drawing/2014/main" id="{AF4197CD-6B5E-F31C-6518-03A782A11E68}"/>
                </a:ext>
              </a:extLst>
            </p:cNvPr>
            <p:cNvSpPr>
              <a:spLocks noChangeArrowheads="1"/>
            </p:cNvSpPr>
            <p:nvPr/>
          </p:nvSpPr>
          <p:spPr bwMode="auto">
            <a:xfrm>
              <a:off x="2875" y="1310"/>
              <a:ext cx="5"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6" name="Rectangle 106">
              <a:extLst>
                <a:ext uri="{FF2B5EF4-FFF2-40B4-BE49-F238E27FC236}">
                  <a16:creationId xmlns:a16="http://schemas.microsoft.com/office/drawing/2014/main" id="{D0B3298C-C745-FA31-768A-B072213974CE}"/>
                </a:ext>
              </a:extLst>
            </p:cNvPr>
            <p:cNvSpPr>
              <a:spLocks noChangeArrowheads="1"/>
            </p:cNvSpPr>
            <p:nvPr/>
          </p:nvSpPr>
          <p:spPr bwMode="auto">
            <a:xfrm>
              <a:off x="2875" y="130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7" name="Rectangle 107">
              <a:extLst>
                <a:ext uri="{FF2B5EF4-FFF2-40B4-BE49-F238E27FC236}">
                  <a16:creationId xmlns:a16="http://schemas.microsoft.com/office/drawing/2014/main" id="{4844D610-C348-AE65-8B9A-9F6FB740D968}"/>
                </a:ext>
              </a:extLst>
            </p:cNvPr>
            <p:cNvSpPr>
              <a:spLocks noChangeArrowheads="1"/>
            </p:cNvSpPr>
            <p:nvPr/>
          </p:nvSpPr>
          <p:spPr bwMode="auto">
            <a:xfrm>
              <a:off x="2880" y="1305"/>
              <a:ext cx="32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48" name="Rectangle 108">
              <a:extLst>
                <a:ext uri="{FF2B5EF4-FFF2-40B4-BE49-F238E27FC236}">
                  <a16:creationId xmlns:a16="http://schemas.microsoft.com/office/drawing/2014/main" id="{E942CE04-CA6B-771A-0645-D8E8C408436B}"/>
                </a:ext>
              </a:extLst>
            </p:cNvPr>
            <p:cNvSpPr>
              <a:spLocks noChangeArrowheads="1"/>
            </p:cNvSpPr>
            <p:nvPr/>
          </p:nvSpPr>
          <p:spPr bwMode="auto">
            <a:xfrm>
              <a:off x="2880" y="1310"/>
              <a:ext cx="323" cy="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2" name="Rectangle 112">
              <a:extLst>
                <a:ext uri="{FF2B5EF4-FFF2-40B4-BE49-F238E27FC236}">
                  <a16:creationId xmlns:a16="http://schemas.microsoft.com/office/drawing/2014/main" id="{74882E50-16DD-214E-D15C-FFAA488F8216}"/>
                </a:ext>
              </a:extLst>
            </p:cNvPr>
            <p:cNvSpPr>
              <a:spLocks noChangeArrowheads="1"/>
            </p:cNvSpPr>
            <p:nvPr/>
          </p:nvSpPr>
          <p:spPr bwMode="auto">
            <a:xfrm>
              <a:off x="3203"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3" name="Rectangle 113">
              <a:extLst>
                <a:ext uri="{FF2B5EF4-FFF2-40B4-BE49-F238E27FC236}">
                  <a16:creationId xmlns:a16="http://schemas.microsoft.com/office/drawing/2014/main" id="{9D48D063-BD7A-BDFA-D339-740F72881F82}"/>
                </a:ext>
              </a:extLst>
            </p:cNvPr>
            <p:cNvSpPr>
              <a:spLocks noChangeArrowheads="1"/>
            </p:cNvSpPr>
            <p:nvPr/>
          </p:nvSpPr>
          <p:spPr bwMode="auto">
            <a:xfrm>
              <a:off x="3203"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5" name="Rectangle 115">
              <a:extLst>
                <a:ext uri="{FF2B5EF4-FFF2-40B4-BE49-F238E27FC236}">
                  <a16:creationId xmlns:a16="http://schemas.microsoft.com/office/drawing/2014/main" id="{C0F8DAE6-A232-CF32-8130-3B3BB22FB1C9}"/>
                </a:ext>
              </a:extLst>
            </p:cNvPr>
            <p:cNvSpPr>
              <a:spLocks noChangeArrowheads="1"/>
            </p:cNvSpPr>
            <p:nvPr/>
          </p:nvSpPr>
          <p:spPr bwMode="auto">
            <a:xfrm>
              <a:off x="3214" y="130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56" name="Rectangle 116">
              <a:extLst>
                <a:ext uri="{FF2B5EF4-FFF2-40B4-BE49-F238E27FC236}">
                  <a16:creationId xmlns:a16="http://schemas.microsoft.com/office/drawing/2014/main" id="{7CFD0244-48E3-BA79-FD70-B2EF5B755BEA}"/>
                </a:ext>
              </a:extLst>
            </p:cNvPr>
            <p:cNvSpPr>
              <a:spLocks noChangeArrowheads="1"/>
            </p:cNvSpPr>
            <p:nvPr/>
          </p:nvSpPr>
          <p:spPr bwMode="auto">
            <a:xfrm>
              <a:off x="3226" y="1305"/>
              <a:ext cx="48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0" name="Rectangle 120">
              <a:extLst>
                <a:ext uri="{FF2B5EF4-FFF2-40B4-BE49-F238E27FC236}">
                  <a16:creationId xmlns:a16="http://schemas.microsoft.com/office/drawing/2014/main" id="{0DF3C38A-0D88-0EED-AE99-E58A417FC1BB}"/>
                </a:ext>
              </a:extLst>
            </p:cNvPr>
            <p:cNvSpPr>
              <a:spLocks noChangeArrowheads="1"/>
            </p:cNvSpPr>
            <p:nvPr/>
          </p:nvSpPr>
          <p:spPr bwMode="auto">
            <a:xfrm>
              <a:off x="3707"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1" name="Rectangle 121">
              <a:extLst>
                <a:ext uri="{FF2B5EF4-FFF2-40B4-BE49-F238E27FC236}">
                  <a16:creationId xmlns:a16="http://schemas.microsoft.com/office/drawing/2014/main" id="{7EA36EF9-8EED-ADF2-3EE8-47B37D9D24A3}"/>
                </a:ext>
              </a:extLst>
            </p:cNvPr>
            <p:cNvSpPr>
              <a:spLocks noChangeArrowheads="1"/>
            </p:cNvSpPr>
            <p:nvPr/>
          </p:nvSpPr>
          <p:spPr bwMode="auto">
            <a:xfrm>
              <a:off x="3718" y="1305"/>
              <a:ext cx="64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5" name="Rectangle 125">
              <a:extLst>
                <a:ext uri="{FF2B5EF4-FFF2-40B4-BE49-F238E27FC236}">
                  <a16:creationId xmlns:a16="http://schemas.microsoft.com/office/drawing/2014/main" id="{05F0B753-5CA5-24FE-01B2-B9425A25FFF1}"/>
                </a:ext>
              </a:extLst>
            </p:cNvPr>
            <p:cNvSpPr>
              <a:spLocks noChangeArrowheads="1"/>
            </p:cNvSpPr>
            <p:nvPr/>
          </p:nvSpPr>
          <p:spPr bwMode="auto">
            <a:xfrm>
              <a:off x="4358" y="1305"/>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6" name="Rectangle 126">
              <a:extLst>
                <a:ext uri="{FF2B5EF4-FFF2-40B4-BE49-F238E27FC236}">
                  <a16:creationId xmlns:a16="http://schemas.microsoft.com/office/drawing/2014/main" id="{7D417093-6C73-2416-7880-B0DA9931012E}"/>
                </a:ext>
              </a:extLst>
            </p:cNvPr>
            <p:cNvSpPr>
              <a:spLocks noChangeArrowheads="1"/>
            </p:cNvSpPr>
            <p:nvPr/>
          </p:nvSpPr>
          <p:spPr bwMode="auto">
            <a:xfrm>
              <a:off x="4370" y="1305"/>
              <a:ext cx="26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69" name="Rectangle 129">
              <a:extLst>
                <a:ext uri="{FF2B5EF4-FFF2-40B4-BE49-F238E27FC236}">
                  <a16:creationId xmlns:a16="http://schemas.microsoft.com/office/drawing/2014/main" id="{727969B1-20C1-890B-AD72-375AE93488D9}"/>
                </a:ext>
              </a:extLst>
            </p:cNvPr>
            <p:cNvSpPr>
              <a:spLocks noChangeArrowheads="1"/>
            </p:cNvSpPr>
            <p:nvPr/>
          </p:nvSpPr>
          <p:spPr bwMode="auto">
            <a:xfrm>
              <a:off x="4630" y="1305"/>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0" name="Rectangle 130">
              <a:extLst>
                <a:ext uri="{FF2B5EF4-FFF2-40B4-BE49-F238E27FC236}">
                  <a16:creationId xmlns:a16="http://schemas.microsoft.com/office/drawing/2014/main" id="{5F3C2992-19CF-C2BE-FE6C-4BE8A9795B46}"/>
                </a:ext>
              </a:extLst>
            </p:cNvPr>
            <p:cNvSpPr>
              <a:spLocks noChangeArrowheads="1"/>
            </p:cNvSpPr>
            <p:nvPr/>
          </p:nvSpPr>
          <p:spPr bwMode="auto">
            <a:xfrm>
              <a:off x="1100" y="1317"/>
              <a:ext cx="12"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1" name="Rectangle 131">
              <a:extLst>
                <a:ext uri="{FF2B5EF4-FFF2-40B4-BE49-F238E27FC236}">
                  <a16:creationId xmlns:a16="http://schemas.microsoft.com/office/drawing/2014/main" id="{0FD71249-732F-550B-E31B-0895FD6580A6}"/>
                </a:ext>
              </a:extLst>
            </p:cNvPr>
            <p:cNvSpPr>
              <a:spLocks noChangeArrowheads="1"/>
            </p:cNvSpPr>
            <p:nvPr/>
          </p:nvSpPr>
          <p:spPr bwMode="auto">
            <a:xfrm>
              <a:off x="1520" y="1317"/>
              <a:ext cx="6"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2" name="Rectangle 132">
              <a:extLst>
                <a:ext uri="{FF2B5EF4-FFF2-40B4-BE49-F238E27FC236}">
                  <a16:creationId xmlns:a16="http://schemas.microsoft.com/office/drawing/2014/main" id="{A148870D-AB76-895F-D5ED-D4327D5678FD}"/>
                </a:ext>
              </a:extLst>
            </p:cNvPr>
            <p:cNvSpPr>
              <a:spLocks noChangeArrowheads="1"/>
            </p:cNvSpPr>
            <p:nvPr/>
          </p:nvSpPr>
          <p:spPr bwMode="auto">
            <a:xfrm>
              <a:off x="1888" y="1317"/>
              <a:ext cx="5"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3" name="Rectangle 133">
              <a:extLst>
                <a:ext uri="{FF2B5EF4-FFF2-40B4-BE49-F238E27FC236}">
                  <a16:creationId xmlns:a16="http://schemas.microsoft.com/office/drawing/2014/main" id="{B34F01D0-36BA-BAD5-5A41-40982485BDBC}"/>
                </a:ext>
              </a:extLst>
            </p:cNvPr>
            <p:cNvSpPr>
              <a:spLocks noChangeArrowheads="1"/>
            </p:cNvSpPr>
            <p:nvPr/>
          </p:nvSpPr>
          <p:spPr bwMode="auto">
            <a:xfrm>
              <a:off x="2217" y="1317"/>
              <a:ext cx="5"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4" name="Rectangle 134">
              <a:extLst>
                <a:ext uri="{FF2B5EF4-FFF2-40B4-BE49-F238E27FC236}">
                  <a16:creationId xmlns:a16="http://schemas.microsoft.com/office/drawing/2014/main" id="{79817A4C-B492-2742-EC3C-7C0F5F6FC53F}"/>
                </a:ext>
              </a:extLst>
            </p:cNvPr>
            <p:cNvSpPr>
              <a:spLocks noChangeArrowheads="1"/>
            </p:cNvSpPr>
            <p:nvPr/>
          </p:nvSpPr>
          <p:spPr bwMode="auto">
            <a:xfrm>
              <a:off x="2546" y="1317"/>
              <a:ext cx="5"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5" name="Rectangle 135">
              <a:extLst>
                <a:ext uri="{FF2B5EF4-FFF2-40B4-BE49-F238E27FC236}">
                  <a16:creationId xmlns:a16="http://schemas.microsoft.com/office/drawing/2014/main" id="{A843632D-049C-67FF-7E1C-16179E4691D5}"/>
                </a:ext>
              </a:extLst>
            </p:cNvPr>
            <p:cNvSpPr>
              <a:spLocks noChangeArrowheads="1"/>
            </p:cNvSpPr>
            <p:nvPr/>
          </p:nvSpPr>
          <p:spPr bwMode="auto">
            <a:xfrm>
              <a:off x="2875" y="1317"/>
              <a:ext cx="5"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6" name="Rectangle 136">
              <a:extLst>
                <a:ext uri="{FF2B5EF4-FFF2-40B4-BE49-F238E27FC236}">
                  <a16:creationId xmlns:a16="http://schemas.microsoft.com/office/drawing/2014/main" id="{7A820069-E250-D432-FFAE-982301CB52BF}"/>
                </a:ext>
              </a:extLst>
            </p:cNvPr>
            <p:cNvSpPr>
              <a:spLocks noChangeArrowheads="1"/>
            </p:cNvSpPr>
            <p:nvPr/>
          </p:nvSpPr>
          <p:spPr bwMode="auto">
            <a:xfrm>
              <a:off x="3205" y="1317"/>
              <a:ext cx="6"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7" name="Rectangle 137">
              <a:extLst>
                <a:ext uri="{FF2B5EF4-FFF2-40B4-BE49-F238E27FC236}">
                  <a16:creationId xmlns:a16="http://schemas.microsoft.com/office/drawing/2014/main" id="{A982D3FD-38BC-4B51-0BEE-724ACD64FE80}"/>
                </a:ext>
              </a:extLst>
            </p:cNvPr>
            <p:cNvSpPr>
              <a:spLocks noChangeArrowheads="1"/>
            </p:cNvSpPr>
            <p:nvPr/>
          </p:nvSpPr>
          <p:spPr bwMode="auto">
            <a:xfrm>
              <a:off x="3707" y="1317"/>
              <a:ext cx="6"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8" name="Rectangle 138">
              <a:extLst>
                <a:ext uri="{FF2B5EF4-FFF2-40B4-BE49-F238E27FC236}">
                  <a16:creationId xmlns:a16="http://schemas.microsoft.com/office/drawing/2014/main" id="{3E8E3CC6-5601-0EDC-CE38-A4C09610AD1C}"/>
                </a:ext>
              </a:extLst>
            </p:cNvPr>
            <p:cNvSpPr>
              <a:spLocks noChangeArrowheads="1"/>
            </p:cNvSpPr>
            <p:nvPr/>
          </p:nvSpPr>
          <p:spPr bwMode="auto">
            <a:xfrm>
              <a:off x="4358" y="1317"/>
              <a:ext cx="6"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79" name="Rectangle 139">
              <a:extLst>
                <a:ext uri="{FF2B5EF4-FFF2-40B4-BE49-F238E27FC236}">
                  <a16:creationId xmlns:a16="http://schemas.microsoft.com/office/drawing/2014/main" id="{41ADF2FE-8D31-2B43-2BD8-B6C2846C73A2}"/>
                </a:ext>
              </a:extLst>
            </p:cNvPr>
            <p:cNvSpPr>
              <a:spLocks noChangeArrowheads="1"/>
            </p:cNvSpPr>
            <p:nvPr/>
          </p:nvSpPr>
          <p:spPr bwMode="auto">
            <a:xfrm>
              <a:off x="4630" y="1317"/>
              <a:ext cx="11" cy="18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380" name="Rectangle 140">
              <a:extLst>
                <a:ext uri="{FF2B5EF4-FFF2-40B4-BE49-F238E27FC236}">
                  <a16:creationId xmlns:a16="http://schemas.microsoft.com/office/drawing/2014/main" id="{320C2FD0-0834-2D81-9F63-AB54FAA45B0D}"/>
                </a:ext>
              </a:extLst>
            </p:cNvPr>
            <p:cNvSpPr>
              <a:spLocks noChangeArrowheads="1"/>
            </p:cNvSpPr>
            <p:nvPr/>
          </p:nvSpPr>
          <p:spPr bwMode="auto">
            <a:xfrm>
              <a:off x="1292" y="1504"/>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1</a:t>
              </a:r>
              <a:endParaRPr lang="en-US" altLang="en-US" sz="1700">
                <a:latin typeface="Arial" panose="020B0604020202020204" pitchFamily="34" charset="0"/>
              </a:endParaRPr>
            </a:p>
          </p:txBody>
        </p:sp>
        <p:sp>
          <p:nvSpPr>
            <p:cNvPr id="522381" name="Rectangle 141">
              <a:extLst>
                <a:ext uri="{FF2B5EF4-FFF2-40B4-BE49-F238E27FC236}">
                  <a16:creationId xmlns:a16="http://schemas.microsoft.com/office/drawing/2014/main" id="{479009CB-A2AE-66E3-674E-DAE1DAE23A6A}"/>
                </a:ext>
              </a:extLst>
            </p:cNvPr>
            <p:cNvSpPr>
              <a:spLocks noChangeArrowheads="1"/>
            </p:cNvSpPr>
            <p:nvPr/>
          </p:nvSpPr>
          <p:spPr bwMode="auto">
            <a:xfrm>
              <a:off x="1336" y="150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82" name="Rectangle 142">
              <a:extLst>
                <a:ext uri="{FF2B5EF4-FFF2-40B4-BE49-F238E27FC236}">
                  <a16:creationId xmlns:a16="http://schemas.microsoft.com/office/drawing/2014/main" id="{59CE97BB-4A8A-8E1B-A338-7469C25F7972}"/>
                </a:ext>
              </a:extLst>
            </p:cNvPr>
            <p:cNvSpPr>
              <a:spLocks noChangeArrowheads="1"/>
            </p:cNvSpPr>
            <p:nvPr/>
          </p:nvSpPr>
          <p:spPr bwMode="auto">
            <a:xfrm>
              <a:off x="1581" y="1508"/>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383" name="Rectangle 143">
              <a:extLst>
                <a:ext uri="{FF2B5EF4-FFF2-40B4-BE49-F238E27FC236}">
                  <a16:creationId xmlns:a16="http://schemas.microsoft.com/office/drawing/2014/main" id="{3E038E5F-B251-ABC5-8C47-DA9B7914C017}"/>
                </a:ext>
              </a:extLst>
            </p:cNvPr>
            <p:cNvSpPr>
              <a:spLocks noChangeArrowheads="1"/>
            </p:cNvSpPr>
            <p:nvPr/>
          </p:nvSpPr>
          <p:spPr bwMode="auto">
            <a:xfrm>
              <a:off x="1634" y="1544"/>
              <a:ext cx="39"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1j</a:t>
              </a:r>
              <a:endParaRPr lang="en-US" altLang="en-US" sz="1700">
                <a:latin typeface="Arial" panose="020B0604020202020204" pitchFamily="34" charset="0"/>
              </a:endParaRPr>
            </a:p>
          </p:txBody>
        </p:sp>
        <p:sp>
          <p:nvSpPr>
            <p:cNvPr id="522384" name="Rectangle 144">
              <a:extLst>
                <a:ext uri="{FF2B5EF4-FFF2-40B4-BE49-F238E27FC236}">
                  <a16:creationId xmlns:a16="http://schemas.microsoft.com/office/drawing/2014/main" id="{10862102-8333-1AC7-5FB2-016181E443DD}"/>
                </a:ext>
              </a:extLst>
            </p:cNvPr>
            <p:cNvSpPr>
              <a:spLocks noChangeArrowheads="1"/>
            </p:cNvSpPr>
            <p:nvPr/>
          </p:nvSpPr>
          <p:spPr bwMode="auto">
            <a:xfrm>
              <a:off x="1676" y="15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85" name="Rectangle 145">
              <a:extLst>
                <a:ext uri="{FF2B5EF4-FFF2-40B4-BE49-F238E27FC236}">
                  <a16:creationId xmlns:a16="http://schemas.microsoft.com/office/drawing/2014/main" id="{DE159A6A-3735-616E-1ED5-DE2A10598575}"/>
                </a:ext>
              </a:extLst>
            </p:cNvPr>
            <p:cNvSpPr>
              <a:spLocks noChangeArrowheads="1"/>
            </p:cNvSpPr>
            <p:nvPr/>
          </p:nvSpPr>
          <p:spPr bwMode="auto">
            <a:xfrm>
              <a:off x="1948" y="150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86" name="Rectangle 146">
              <a:extLst>
                <a:ext uri="{FF2B5EF4-FFF2-40B4-BE49-F238E27FC236}">
                  <a16:creationId xmlns:a16="http://schemas.microsoft.com/office/drawing/2014/main" id="{33A1C42E-4142-64E1-E7C6-359CAD8A9AFD}"/>
                </a:ext>
              </a:extLst>
            </p:cNvPr>
            <p:cNvSpPr>
              <a:spLocks noChangeArrowheads="1"/>
            </p:cNvSpPr>
            <p:nvPr/>
          </p:nvSpPr>
          <p:spPr bwMode="auto">
            <a:xfrm>
              <a:off x="2277" y="150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87" name="Rectangle 147">
              <a:extLst>
                <a:ext uri="{FF2B5EF4-FFF2-40B4-BE49-F238E27FC236}">
                  <a16:creationId xmlns:a16="http://schemas.microsoft.com/office/drawing/2014/main" id="{9A973126-DE4B-D42C-85A3-2AE9CA56D531}"/>
                </a:ext>
              </a:extLst>
            </p:cNvPr>
            <p:cNvSpPr>
              <a:spLocks noChangeArrowheads="1"/>
            </p:cNvSpPr>
            <p:nvPr/>
          </p:nvSpPr>
          <p:spPr bwMode="auto">
            <a:xfrm>
              <a:off x="2606" y="15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388" name="Rectangle 148">
              <a:extLst>
                <a:ext uri="{FF2B5EF4-FFF2-40B4-BE49-F238E27FC236}">
                  <a16:creationId xmlns:a16="http://schemas.microsoft.com/office/drawing/2014/main" id="{2EA8931E-9DD9-24CC-1784-1D1DC9259DD8}"/>
                </a:ext>
              </a:extLst>
            </p:cNvPr>
            <p:cNvSpPr>
              <a:spLocks noChangeArrowheads="1"/>
            </p:cNvSpPr>
            <p:nvPr/>
          </p:nvSpPr>
          <p:spPr bwMode="auto">
            <a:xfrm>
              <a:off x="2935" y="150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398" name="Group 158">
              <a:extLst>
                <a:ext uri="{FF2B5EF4-FFF2-40B4-BE49-F238E27FC236}">
                  <a16:creationId xmlns:a16="http://schemas.microsoft.com/office/drawing/2014/main" id="{4CECB79C-CD2C-C632-A2AD-A3C8D086EC99}"/>
                </a:ext>
              </a:extLst>
            </p:cNvPr>
            <p:cNvGrpSpPr>
              <a:grpSpLocks/>
            </p:cNvGrpSpPr>
            <p:nvPr/>
          </p:nvGrpSpPr>
          <p:grpSpPr bwMode="auto">
            <a:xfrm>
              <a:off x="3276" y="1492"/>
              <a:ext cx="390" cy="120"/>
              <a:chOff x="3276" y="1492"/>
              <a:chExt cx="390" cy="120"/>
            </a:xfrm>
          </p:grpSpPr>
          <p:sp>
            <p:nvSpPr>
              <p:cNvPr id="522389" name="Rectangle 149">
                <a:extLst>
                  <a:ext uri="{FF2B5EF4-FFF2-40B4-BE49-F238E27FC236}">
                    <a16:creationId xmlns:a16="http://schemas.microsoft.com/office/drawing/2014/main" id="{BC733722-AA1D-F7A2-EBFE-E7B4D4EFC700}"/>
                  </a:ext>
                </a:extLst>
              </p:cNvPr>
              <p:cNvSpPr>
                <a:spLocks noChangeArrowheads="1"/>
              </p:cNvSpPr>
              <p:nvPr/>
            </p:nvSpPr>
            <p:spPr bwMode="auto">
              <a:xfrm>
                <a:off x="3370" y="1520"/>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390" name="Rectangle 150">
                <a:extLst>
                  <a:ext uri="{FF2B5EF4-FFF2-40B4-BE49-F238E27FC236}">
                    <a16:creationId xmlns:a16="http://schemas.microsoft.com/office/drawing/2014/main" id="{EA871B9F-7BC2-108A-5EFC-23FF1C1006D6}"/>
                  </a:ext>
                </a:extLst>
              </p:cNvPr>
              <p:cNvSpPr>
                <a:spLocks noChangeArrowheads="1"/>
              </p:cNvSpPr>
              <p:nvPr/>
            </p:nvSpPr>
            <p:spPr bwMode="auto">
              <a:xfrm>
                <a:off x="3532" y="1520"/>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391" name="Rectangle 151">
                <a:extLst>
                  <a:ext uri="{FF2B5EF4-FFF2-40B4-BE49-F238E27FC236}">
                    <a16:creationId xmlns:a16="http://schemas.microsoft.com/office/drawing/2014/main" id="{5AE5FBA6-8212-C155-8562-796DF57201AE}"/>
                  </a:ext>
                </a:extLst>
              </p:cNvPr>
              <p:cNvSpPr>
                <a:spLocks noChangeArrowheads="1"/>
              </p:cNvSpPr>
              <p:nvPr/>
            </p:nvSpPr>
            <p:spPr bwMode="auto">
              <a:xfrm>
                <a:off x="3447" y="1564"/>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392" name="Rectangle 152">
                <a:extLst>
                  <a:ext uri="{FF2B5EF4-FFF2-40B4-BE49-F238E27FC236}">
                    <a16:creationId xmlns:a16="http://schemas.microsoft.com/office/drawing/2014/main" id="{ECA31E34-D070-D205-3793-F84C6BCD218E}"/>
                  </a:ext>
                </a:extLst>
              </p:cNvPr>
              <p:cNvSpPr>
                <a:spLocks noChangeArrowheads="1"/>
              </p:cNvSpPr>
              <p:nvPr/>
            </p:nvSpPr>
            <p:spPr bwMode="auto">
              <a:xfrm>
                <a:off x="3419" y="1564"/>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1</a:t>
                </a:r>
                <a:endParaRPr lang="en-US" altLang="en-US" sz="1700">
                  <a:latin typeface="Arial" panose="020B0604020202020204" pitchFamily="34" charset="0"/>
                </a:endParaRPr>
              </a:p>
            </p:txBody>
          </p:sp>
          <p:sp>
            <p:nvSpPr>
              <p:cNvPr id="522393" name="Rectangle 153">
                <a:extLst>
                  <a:ext uri="{FF2B5EF4-FFF2-40B4-BE49-F238E27FC236}">
                    <a16:creationId xmlns:a16="http://schemas.microsoft.com/office/drawing/2014/main" id="{3C23D1A7-6AE1-190F-DB70-08548C2D12EF}"/>
                  </a:ext>
                </a:extLst>
              </p:cNvPr>
              <p:cNvSpPr>
                <a:spLocks noChangeArrowheads="1"/>
              </p:cNvSpPr>
              <p:nvPr/>
            </p:nvSpPr>
            <p:spPr bwMode="auto">
              <a:xfrm>
                <a:off x="3582" y="1564"/>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1</a:t>
                </a:r>
                <a:endParaRPr lang="en-US" altLang="en-US" sz="1700">
                  <a:latin typeface="Arial" panose="020B0604020202020204" pitchFamily="34" charset="0"/>
                </a:endParaRPr>
              </a:p>
            </p:txBody>
          </p:sp>
          <p:sp>
            <p:nvSpPr>
              <p:cNvPr id="522394" name="Rectangle 154">
                <a:extLst>
                  <a:ext uri="{FF2B5EF4-FFF2-40B4-BE49-F238E27FC236}">
                    <a16:creationId xmlns:a16="http://schemas.microsoft.com/office/drawing/2014/main" id="{12E28308-AC34-CA77-E053-4F6BFC90E13A}"/>
                  </a:ext>
                </a:extLst>
              </p:cNvPr>
              <p:cNvSpPr>
                <a:spLocks noChangeArrowheads="1"/>
              </p:cNvSpPr>
              <p:nvPr/>
            </p:nvSpPr>
            <p:spPr bwMode="auto">
              <a:xfrm>
                <a:off x="3487" y="1512"/>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395" name="Rectangle 155">
                <a:extLst>
                  <a:ext uri="{FF2B5EF4-FFF2-40B4-BE49-F238E27FC236}">
                    <a16:creationId xmlns:a16="http://schemas.microsoft.com/office/drawing/2014/main" id="{418EADEA-21CB-FA37-70D5-1B41802847B9}"/>
                  </a:ext>
                </a:extLst>
              </p:cNvPr>
              <p:cNvSpPr>
                <a:spLocks noChangeArrowheads="1"/>
              </p:cNvSpPr>
              <p:nvPr/>
            </p:nvSpPr>
            <p:spPr bwMode="auto">
              <a:xfrm>
                <a:off x="3629" y="1512"/>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396" name="Rectangle 156">
                <a:extLst>
                  <a:ext uri="{FF2B5EF4-FFF2-40B4-BE49-F238E27FC236}">
                    <a16:creationId xmlns:a16="http://schemas.microsoft.com/office/drawing/2014/main" id="{82C6E3D4-24AD-9EF8-611E-4454F690597F}"/>
                  </a:ext>
                </a:extLst>
              </p:cNvPr>
              <p:cNvSpPr>
                <a:spLocks noChangeArrowheads="1"/>
              </p:cNvSpPr>
              <p:nvPr/>
            </p:nvSpPr>
            <p:spPr bwMode="auto">
              <a:xfrm>
                <a:off x="3276" y="1492"/>
                <a:ext cx="7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397" name="Rectangle 157">
                <a:extLst>
                  <a:ext uri="{FF2B5EF4-FFF2-40B4-BE49-F238E27FC236}">
                    <a16:creationId xmlns:a16="http://schemas.microsoft.com/office/drawing/2014/main" id="{8DEF7CAD-4BB8-3BA6-153E-703F0667F28F}"/>
                  </a:ext>
                </a:extLst>
              </p:cNvPr>
              <p:cNvSpPr>
                <a:spLocks noChangeArrowheads="1"/>
              </p:cNvSpPr>
              <p:nvPr/>
            </p:nvSpPr>
            <p:spPr bwMode="auto">
              <a:xfrm>
                <a:off x="3608" y="1520"/>
                <a:ext cx="16"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a:t>
                </a:r>
                <a:endParaRPr lang="en-US" altLang="en-US" sz="1700">
                  <a:latin typeface="Arial" panose="020B0604020202020204" pitchFamily="34" charset="0"/>
                </a:endParaRPr>
              </a:p>
            </p:txBody>
          </p:sp>
        </p:grpSp>
        <p:sp>
          <p:nvSpPr>
            <p:cNvPr id="522399" name="Rectangle 159">
              <a:extLst>
                <a:ext uri="{FF2B5EF4-FFF2-40B4-BE49-F238E27FC236}">
                  <a16:creationId xmlns:a16="http://schemas.microsoft.com/office/drawing/2014/main" id="{2B0DF30F-26C2-B83C-F54F-DC373B665EA5}"/>
                </a:ext>
              </a:extLst>
            </p:cNvPr>
            <p:cNvSpPr>
              <a:spLocks noChangeArrowheads="1"/>
            </p:cNvSpPr>
            <p:nvPr/>
          </p:nvSpPr>
          <p:spPr bwMode="auto">
            <a:xfrm>
              <a:off x="3459" y="1629"/>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407" name="Group 167">
              <a:extLst>
                <a:ext uri="{FF2B5EF4-FFF2-40B4-BE49-F238E27FC236}">
                  <a16:creationId xmlns:a16="http://schemas.microsoft.com/office/drawing/2014/main" id="{999D85A2-CEB5-86E3-0152-DD833B27193D}"/>
                </a:ext>
              </a:extLst>
            </p:cNvPr>
            <p:cNvGrpSpPr>
              <a:grpSpLocks/>
            </p:cNvGrpSpPr>
            <p:nvPr/>
          </p:nvGrpSpPr>
          <p:grpSpPr bwMode="auto">
            <a:xfrm>
              <a:off x="3880" y="1513"/>
              <a:ext cx="307" cy="131"/>
              <a:chOff x="3880" y="1513"/>
              <a:chExt cx="307" cy="131"/>
            </a:xfrm>
          </p:grpSpPr>
          <p:sp>
            <p:nvSpPr>
              <p:cNvPr id="522400" name="Rectangle 160">
                <a:extLst>
                  <a:ext uri="{FF2B5EF4-FFF2-40B4-BE49-F238E27FC236}">
                    <a16:creationId xmlns:a16="http://schemas.microsoft.com/office/drawing/2014/main" id="{65623C20-EEB4-6C47-A1E0-8FF46C86C35C}"/>
                  </a:ext>
                </a:extLst>
              </p:cNvPr>
              <p:cNvSpPr>
                <a:spLocks noChangeArrowheads="1"/>
              </p:cNvSpPr>
              <p:nvPr/>
            </p:nvSpPr>
            <p:spPr bwMode="auto">
              <a:xfrm>
                <a:off x="3880" y="1524"/>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401" name="Rectangle 161">
                <a:extLst>
                  <a:ext uri="{FF2B5EF4-FFF2-40B4-BE49-F238E27FC236}">
                    <a16:creationId xmlns:a16="http://schemas.microsoft.com/office/drawing/2014/main" id="{9033C785-C2F7-DD4F-1D4E-1EFE6988EF7D}"/>
                  </a:ext>
                </a:extLst>
              </p:cNvPr>
              <p:cNvSpPr>
                <a:spLocks noChangeArrowheads="1"/>
              </p:cNvSpPr>
              <p:nvPr/>
            </p:nvSpPr>
            <p:spPr bwMode="auto">
              <a:xfrm>
                <a:off x="4017" y="1524"/>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402" name="Rectangle 162">
                <a:extLst>
                  <a:ext uri="{FF2B5EF4-FFF2-40B4-BE49-F238E27FC236}">
                    <a16:creationId xmlns:a16="http://schemas.microsoft.com/office/drawing/2014/main" id="{4681B3C0-8082-F5E6-FE15-E9AF72BC13B7}"/>
                  </a:ext>
                </a:extLst>
              </p:cNvPr>
              <p:cNvSpPr>
                <a:spLocks noChangeArrowheads="1"/>
              </p:cNvSpPr>
              <p:nvPr/>
            </p:nvSpPr>
            <p:spPr bwMode="auto">
              <a:xfrm>
                <a:off x="4045" y="1524"/>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403" name="Rectangle 163">
                <a:extLst>
                  <a:ext uri="{FF2B5EF4-FFF2-40B4-BE49-F238E27FC236}">
                    <a16:creationId xmlns:a16="http://schemas.microsoft.com/office/drawing/2014/main" id="{5C6AA51F-3374-BD4F-C93D-BBFCC1843289}"/>
                  </a:ext>
                </a:extLst>
              </p:cNvPr>
              <p:cNvSpPr>
                <a:spLocks noChangeArrowheads="1"/>
              </p:cNvSpPr>
              <p:nvPr/>
            </p:nvSpPr>
            <p:spPr bwMode="auto">
              <a:xfrm>
                <a:off x="3922" y="1524"/>
                <a:ext cx="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2404" name="Rectangle 164">
                <a:extLst>
                  <a:ext uri="{FF2B5EF4-FFF2-40B4-BE49-F238E27FC236}">
                    <a16:creationId xmlns:a16="http://schemas.microsoft.com/office/drawing/2014/main" id="{F304152A-004E-5AF7-31ED-B6DAE4409357}"/>
                  </a:ext>
                </a:extLst>
              </p:cNvPr>
              <p:cNvSpPr>
                <a:spLocks noChangeArrowheads="1"/>
              </p:cNvSpPr>
              <p:nvPr/>
            </p:nvSpPr>
            <p:spPr bwMode="auto">
              <a:xfrm>
                <a:off x="3985" y="1584"/>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1</a:t>
                </a:r>
                <a:endParaRPr lang="en-US" altLang="en-US" sz="1700">
                  <a:latin typeface="Arial" panose="020B0604020202020204" pitchFamily="34" charset="0"/>
                </a:endParaRPr>
              </a:p>
            </p:txBody>
          </p:sp>
          <p:sp>
            <p:nvSpPr>
              <p:cNvPr id="522405" name="Rectangle 165">
                <a:extLst>
                  <a:ext uri="{FF2B5EF4-FFF2-40B4-BE49-F238E27FC236}">
                    <a16:creationId xmlns:a16="http://schemas.microsoft.com/office/drawing/2014/main" id="{1FF9CA05-C4CE-6688-3AE0-5F7E65916519}"/>
                  </a:ext>
                </a:extLst>
              </p:cNvPr>
              <p:cNvSpPr>
                <a:spLocks noChangeArrowheads="1"/>
              </p:cNvSpPr>
              <p:nvPr/>
            </p:nvSpPr>
            <p:spPr bwMode="auto">
              <a:xfrm>
                <a:off x="4077" y="1517"/>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406" name="Rectangle 166">
                <a:extLst>
                  <a:ext uri="{FF2B5EF4-FFF2-40B4-BE49-F238E27FC236}">
                    <a16:creationId xmlns:a16="http://schemas.microsoft.com/office/drawing/2014/main" id="{14C2FE52-8CE9-86BC-5B73-D02B359247E4}"/>
                  </a:ext>
                </a:extLst>
              </p:cNvPr>
              <p:cNvSpPr>
                <a:spLocks noChangeArrowheads="1"/>
              </p:cNvSpPr>
              <p:nvPr/>
            </p:nvSpPr>
            <p:spPr bwMode="auto">
              <a:xfrm>
                <a:off x="4138" y="1513"/>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2408" name="Rectangle 168">
              <a:extLst>
                <a:ext uri="{FF2B5EF4-FFF2-40B4-BE49-F238E27FC236}">
                  <a16:creationId xmlns:a16="http://schemas.microsoft.com/office/drawing/2014/main" id="{3C594748-A56C-11CB-553F-4C6D72EF072A}"/>
                </a:ext>
              </a:extLst>
            </p:cNvPr>
            <p:cNvSpPr>
              <a:spLocks noChangeArrowheads="1"/>
            </p:cNvSpPr>
            <p:nvPr/>
          </p:nvSpPr>
          <p:spPr bwMode="auto">
            <a:xfrm>
              <a:off x="4208" y="153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09" name="Rectangle 169">
              <a:extLst>
                <a:ext uri="{FF2B5EF4-FFF2-40B4-BE49-F238E27FC236}">
                  <a16:creationId xmlns:a16="http://schemas.microsoft.com/office/drawing/2014/main" id="{2F86F481-C0F0-C779-0F60-CD5973FAB1F5}"/>
                </a:ext>
              </a:extLst>
            </p:cNvPr>
            <p:cNvSpPr>
              <a:spLocks noChangeArrowheads="1"/>
            </p:cNvSpPr>
            <p:nvPr/>
          </p:nvSpPr>
          <p:spPr bwMode="auto">
            <a:xfrm>
              <a:off x="4431" y="1508"/>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410" name="Rectangle 170">
              <a:extLst>
                <a:ext uri="{FF2B5EF4-FFF2-40B4-BE49-F238E27FC236}">
                  <a16:creationId xmlns:a16="http://schemas.microsoft.com/office/drawing/2014/main" id="{5FA37FA1-3D59-E89D-6E3F-0C3A9387A74B}"/>
                </a:ext>
              </a:extLst>
            </p:cNvPr>
            <p:cNvSpPr>
              <a:spLocks noChangeArrowheads="1"/>
            </p:cNvSpPr>
            <p:nvPr/>
          </p:nvSpPr>
          <p:spPr bwMode="auto">
            <a:xfrm>
              <a:off x="4475" y="1544"/>
              <a:ext cx="41"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1 </a:t>
              </a:r>
              <a:endParaRPr lang="en-US" altLang="en-US" sz="1700">
                <a:latin typeface="Arial" panose="020B0604020202020204" pitchFamily="34" charset="0"/>
              </a:endParaRPr>
            </a:p>
          </p:txBody>
        </p:sp>
        <p:sp>
          <p:nvSpPr>
            <p:cNvPr id="522411" name="Rectangle 171">
              <a:extLst>
                <a:ext uri="{FF2B5EF4-FFF2-40B4-BE49-F238E27FC236}">
                  <a16:creationId xmlns:a16="http://schemas.microsoft.com/office/drawing/2014/main" id="{2B69C193-C052-B2C8-785D-EC15F1FF5F80}"/>
                </a:ext>
              </a:extLst>
            </p:cNvPr>
            <p:cNvSpPr>
              <a:spLocks noChangeArrowheads="1"/>
            </p:cNvSpPr>
            <p:nvPr/>
          </p:nvSpPr>
          <p:spPr bwMode="auto">
            <a:xfrm>
              <a:off x="4518" y="1508"/>
              <a:ext cx="4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412" name="Rectangle 172">
              <a:extLst>
                <a:ext uri="{FF2B5EF4-FFF2-40B4-BE49-F238E27FC236}">
                  <a16:creationId xmlns:a16="http://schemas.microsoft.com/office/drawing/2014/main" id="{A392DD39-888C-CAF2-5557-F89E48EEF135}"/>
                </a:ext>
              </a:extLst>
            </p:cNvPr>
            <p:cNvSpPr>
              <a:spLocks noChangeArrowheads="1"/>
            </p:cNvSpPr>
            <p:nvPr/>
          </p:nvSpPr>
          <p:spPr bwMode="auto">
            <a:xfrm>
              <a:off x="4564" y="150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13" name="Rectangle 173">
              <a:extLst>
                <a:ext uri="{FF2B5EF4-FFF2-40B4-BE49-F238E27FC236}">
                  <a16:creationId xmlns:a16="http://schemas.microsoft.com/office/drawing/2014/main" id="{1ED7CFE2-53A7-AD98-13FD-287DF79DBE11}"/>
                </a:ext>
              </a:extLst>
            </p:cNvPr>
            <p:cNvSpPr>
              <a:spLocks noChangeArrowheads="1"/>
            </p:cNvSpPr>
            <p:nvPr/>
          </p:nvSpPr>
          <p:spPr bwMode="auto">
            <a:xfrm>
              <a:off x="1100" y="150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4" name="Rectangle 174">
              <a:extLst>
                <a:ext uri="{FF2B5EF4-FFF2-40B4-BE49-F238E27FC236}">
                  <a16:creationId xmlns:a16="http://schemas.microsoft.com/office/drawing/2014/main" id="{D1FF2C59-4BED-A422-623F-047C573BF409}"/>
                </a:ext>
              </a:extLst>
            </p:cNvPr>
            <p:cNvSpPr>
              <a:spLocks noChangeArrowheads="1"/>
            </p:cNvSpPr>
            <p:nvPr/>
          </p:nvSpPr>
          <p:spPr bwMode="auto">
            <a:xfrm>
              <a:off x="1112" y="1500"/>
              <a:ext cx="40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5" name="Rectangle 175">
              <a:extLst>
                <a:ext uri="{FF2B5EF4-FFF2-40B4-BE49-F238E27FC236}">
                  <a16:creationId xmlns:a16="http://schemas.microsoft.com/office/drawing/2014/main" id="{208DF91E-470D-31E7-2A5F-E8BB0BC3DC2D}"/>
                </a:ext>
              </a:extLst>
            </p:cNvPr>
            <p:cNvSpPr>
              <a:spLocks noChangeArrowheads="1"/>
            </p:cNvSpPr>
            <p:nvPr/>
          </p:nvSpPr>
          <p:spPr bwMode="auto">
            <a:xfrm>
              <a:off x="1520" y="15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6" name="Rectangle 176">
              <a:extLst>
                <a:ext uri="{FF2B5EF4-FFF2-40B4-BE49-F238E27FC236}">
                  <a16:creationId xmlns:a16="http://schemas.microsoft.com/office/drawing/2014/main" id="{3F7D4A02-9C28-7EEB-CF30-F1F66B934BB0}"/>
                </a:ext>
              </a:extLst>
            </p:cNvPr>
            <p:cNvSpPr>
              <a:spLocks noChangeArrowheads="1"/>
            </p:cNvSpPr>
            <p:nvPr/>
          </p:nvSpPr>
          <p:spPr bwMode="auto">
            <a:xfrm>
              <a:off x="1526" y="1500"/>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7" name="Rectangle 177">
              <a:extLst>
                <a:ext uri="{FF2B5EF4-FFF2-40B4-BE49-F238E27FC236}">
                  <a16:creationId xmlns:a16="http://schemas.microsoft.com/office/drawing/2014/main" id="{1C448AE3-725B-1D18-4BB2-53CF662CB3DE}"/>
                </a:ext>
              </a:extLst>
            </p:cNvPr>
            <p:cNvSpPr>
              <a:spLocks noChangeArrowheads="1"/>
            </p:cNvSpPr>
            <p:nvPr/>
          </p:nvSpPr>
          <p:spPr bwMode="auto">
            <a:xfrm>
              <a:off x="1888" y="150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8" name="Rectangle 178">
              <a:extLst>
                <a:ext uri="{FF2B5EF4-FFF2-40B4-BE49-F238E27FC236}">
                  <a16:creationId xmlns:a16="http://schemas.microsoft.com/office/drawing/2014/main" id="{1505C6D7-4DC3-BAF3-53D5-1B72D9E16008}"/>
                </a:ext>
              </a:extLst>
            </p:cNvPr>
            <p:cNvSpPr>
              <a:spLocks noChangeArrowheads="1"/>
            </p:cNvSpPr>
            <p:nvPr/>
          </p:nvSpPr>
          <p:spPr bwMode="auto">
            <a:xfrm>
              <a:off x="1893" y="1500"/>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19" name="Rectangle 179">
              <a:extLst>
                <a:ext uri="{FF2B5EF4-FFF2-40B4-BE49-F238E27FC236}">
                  <a16:creationId xmlns:a16="http://schemas.microsoft.com/office/drawing/2014/main" id="{AFC3F080-D98C-5903-5F82-967644A31F2A}"/>
                </a:ext>
              </a:extLst>
            </p:cNvPr>
            <p:cNvSpPr>
              <a:spLocks noChangeArrowheads="1"/>
            </p:cNvSpPr>
            <p:nvPr/>
          </p:nvSpPr>
          <p:spPr bwMode="auto">
            <a:xfrm>
              <a:off x="2217" y="150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0" name="Rectangle 180">
              <a:extLst>
                <a:ext uri="{FF2B5EF4-FFF2-40B4-BE49-F238E27FC236}">
                  <a16:creationId xmlns:a16="http://schemas.microsoft.com/office/drawing/2014/main" id="{907B7A46-BB27-7F1C-8D9F-E82FDA3C314B}"/>
                </a:ext>
              </a:extLst>
            </p:cNvPr>
            <p:cNvSpPr>
              <a:spLocks noChangeArrowheads="1"/>
            </p:cNvSpPr>
            <p:nvPr/>
          </p:nvSpPr>
          <p:spPr bwMode="auto">
            <a:xfrm>
              <a:off x="2222" y="1500"/>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1" name="Rectangle 181">
              <a:extLst>
                <a:ext uri="{FF2B5EF4-FFF2-40B4-BE49-F238E27FC236}">
                  <a16:creationId xmlns:a16="http://schemas.microsoft.com/office/drawing/2014/main" id="{5E9CE7A5-4052-BF0B-6475-108EE3A99963}"/>
                </a:ext>
              </a:extLst>
            </p:cNvPr>
            <p:cNvSpPr>
              <a:spLocks noChangeArrowheads="1"/>
            </p:cNvSpPr>
            <p:nvPr/>
          </p:nvSpPr>
          <p:spPr bwMode="auto">
            <a:xfrm>
              <a:off x="2546" y="150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2" name="Rectangle 182">
              <a:extLst>
                <a:ext uri="{FF2B5EF4-FFF2-40B4-BE49-F238E27FC236}">
                  <a16:creationId xmlns:a16="http://schemas.microsoft.com/office/drawing/2014/main" id="{B0BA2332-88BF-ED77-D9EB-7CD0B0F988E6}"/>
                </a:ext>
              </a:extLst>
            </p:cNvPr>
            <p:cNvSpPr>
              <a:spLocks noChangeArrowheads="1"/>
            </p:cNvSpPr>
            <p:nvPr/>
          </p:nvSpPr>
          <p:spPr bwMode="auto">
            <a:xfrm>
              <a:off x="2551" y="1500"/>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3" name="Rectangle 183">
              <a:extLst>
                <a:ext uri="{FF2B5EF4-FFF2-40B4-BE49-F238E27FC236}">
                  <a16:creationId xmlns:a16="http://schemas.microsoft.com/office/drawing/2014/main" id="{94080985-DFF1-DFF7-53B6-B8CC20203E58}"/>
                </a:ext>
              </a:extLst>
            </p:cNvPr>
            <p:cNvSpPr>
              <a:spLocks noChangeArrowheads="1"/>
            </p:cNvSpPr>
            <p:nvPr/>
          </p:nvSpPr>
          <p:spPr bwMode="auto">
            <a:xfrm>
              <a:off x="2875" y="150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4" name="Rectangle 184">
              <a:extLst>
                <a:ext uri="{FF2B5EF4-FFF2-40B4-BE49-F238E27FC236}">
                  <a16:creationId xmlns:a16="http://schemas.microsoft.com/office/drawing/2014/main" id="{5E481667-38D7-7681-2D3D-D77EC7059E34}"/>
                </a:ext>
              </a:extLst>
            </p:cNvPr>
            <p:cNvSpPr>
              <a:spLocks noChangeArrowheads="1"/>
            </p:cNvSpPr>
            <p:nvPr/>
          </p:nvSpPr>
          <p:spPr bwMode="auto">
            <a:xfrm>
              <a:off x="2880" y="1500"/>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5" name="Rectangle 185">
              <a:extLst>
                <a:ext uri="{FF2B5EF4-FFF2-40B4-BE49-F238E27FC236}">
                  <a16:creationId xmlns:a16="http://schemas.microsoft.com/office/drawing/2014/main" id="{9B33A1E2-924B-3C10-F446-8796A2B172E1}"/>
                </a:ext>
              </a:extLst>
            </p:cNvPr>
            <p:cNvSpPr>
              <a:spLocks noChangeArrowheads="1"/>
            </p:cNvSpPr>
            <p:nvPr/>
          </p:nvSpPr>
          <p:spPr bwMode="auto">
            <a:xfrm>
              <a:off x="3205" y="15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6" name="Rectangle 186">
              <a:extLst>
                <a:ext uri="{FF2B5EF4-FFF2-40B4-BE49-F238E27FC236}">
                  <a16:creationId xmlns:a16="http://schemas.microsoft.com/office/drawing/2014/main" id="{0EB6A3E9-7925-BBF5-E6A3-30117ED145E0}"/>
                </a:ext>
              </a:extLst>
            </p:cNvPr>
            <p:cNvSpPr>
              <a:spLocks noChangeArrowheads="1"/>
            </p:cNvSpPr>
            <p:nvPr/>
          </p:nvSpPr>
          <p:spPr bwMode="auto">
            <a:xfrm>
              <a:off x="3211" y="1500"/>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7" name="Rectangle 187">
              <a:extLst>
                <a:ext uri="{FF2B5EF4-FFF2-40B4-BE49-F238E27FC236}">
                  <a16:creationId xmlns:a16="http://schemas.microsoft.com/office/drawing/2014/main" id="{40233936-FFC7-4ACF-D91D-967C775F8F43}"/>
                </a:ext>
              </a:extLst>
            </p:cNvPr>
            <p:cNvSpPr>
              <a:spLocks noChangeArrowheads="1"/>
            </p:cNvSpPr>
            <p:nvPr/>
          </p:nvSpPr>
          <p:spPr bwMode="auto">
            <a:xfrm>
              <a:off x="3707" y="15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8" name="Rectangle 188">
              <a:extLst>
                <a:ext uri="{FF2B5EF4-FFF2-40B4-BE49-F238E27FC236}">
                  <a16:creationId xmlns:a16="http://schemas.microsoft.com/office/drawing/2014/main" id="{97FB1BFD-B6EE-8F01-496E-0854F9030060}"/>
                </a:ext>
              </a:extLst>
            </p:cNvPr>
            <p:cNvSpPr>
              <a:spLocks noChangeArrowheads="1"/>
            </p:cNvSpPr>
            <p:nvPr/>
          </p:nvSpPr>
          <p:spPr bwMode="auto">
            <a:xfrm>
              <a:off x="3713" y="1500"/>
              <a:ext cx="6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29" name="Rectangle 189">
              <a:extLst>
                <a:ext uri="{FF2B5EF4-FFF2-40B4-BE49-F238E27FC236}">
                  <a16:creationId xmlns:a16="http://schemas.microsoft.com/office/drawing/2014/main" id="{F6AD17AF-60C7-E55E-3266-708ECF5E2BA6}"/>
                </a:ext>
              </a:extLst>
            </p:cNvPr>
            <p:cNvSpPr>
              <a:spLocks noChangeArrowheads="1"/>
            </p:cNvSpPr>
            <p:nvPr/>
          </p:nvSpPr>
          <p:spPr bwMode="auto">
            <a:xfrm>
              <a:off x="4358" y="150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0" name="Rectangle 190">
              <a:extLst>
                <a:ext uri="{FF2B5EF4-FFF2-40B4-BE49-F238E27FC236}">
                  <a16:creationId xmlns:a16="http://schemas.microsoft.com/office/drawing/2014/main" id="{58AADCD1-05DB-12A0-8D57-01D0E40BD865}"/>
                </a:ext>
              </a:extLst>
            </p:cNvPr>
            <p:cNvSpPr>
              <a:spLocks noChangeArrowheads="1"/>
            </p:cNvSpPr>
            <p:nvPr/>
          </p:nvSpPr>
          <p:spPr bwMode="auto">
            <a:xfrm>
              <a:off x="4364" y="1500"/>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1" name="Rectangle 191">
              <a:extLst>
                <a:ext uri="{FF2B5EF4-FFF2-40B4-BE49-F238E27FC236}">
                  <a16:creationId xmlns:a16="http://schemas.microsoft.com/office/drawing/2014/main" id="{1C513123-D3A8-8342-D507-3D15810895A3}"/>
                </a:ext>
              </a:extLst>
            </p:cNvPr>
            <p:cNvSpPr>
              <a:spLocks noChangeArrowheads="1"/>
            </p:cNvSpPr>
            <p:nvPr/>
          </p:nvSpPr>
          <p:spPr bwMode="auto">
            <a:xfrm>
              <a:off x="4630" y="1500"/>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2" name="Rectangle 192">
              <a:extLst>
                <a:ext uri="{FF2B5EF4-FFF2-40B4-BE49-F238E27FC236}">
                  <a16:creationId xmlns:a16="http://schemas.microsoft.com/office/drawing/2014/main" id="{309F3C89-E131-D837-C111-880A455D484B}"/>
                </a:ext>
              </a:extLst>
            </p:cNvPr>
            <p:cNvSpPr>
              <a:spLocks noChangeArrowheads="1"/>
            </p:cNvSpPr>
            <p:nvPr/>
          </p:nvSpPr>
          <p:spPr bwMode="auto">
            <a:xfrm>
              <a:off x="1100" y="1506"/>
              <a:ext cx="12"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3" name="Rectangle 193">
              <a:extLst>
                <a:ext uri="{FF2B5EF4-FFF2-40B4-BE49-F238E27FC236}">
                  <a16:creationId xmlns:a16="http://schemas.microsoft.com/office/drawing/2014/main" id="{79A5DD29-ECF3-4DAE-FA1A-DD2AF8FFCAA9}"/>
                </a:ext>
              </a:extLst>
            </p:cNvPr>
            <p:cNvSpPr>
              <a:spLocks noChangeArrowheads="1"/>
            </p:cNvSpPr>
            <p:nvPr/>
          </p:nvSpPr>
          <p:spPr bwMode="auto">
            <a:xfrm>
              <a:off x="1520" y="1506"/>
              <a:ext cx="6"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4" name="Rectangle 194">
              <a:extLst>
                <a:ext uri="{FF2B5EF4-FFF2-40B4-BE49-F238E27FC236}">
                  <a16:creationId xmlns:a16="http://schemas.microsoft.com/office/drawing/2014/main" id="{16828025-24AA-C2C8-1179-0CD3C2A8DDEA}"/>
                </a:ext>
              </a:extLst>
            </p:cNvPr>
            <p:cNvSpPr>
              <a:spLocks noChangeArrowheads="1"/>
            </p:cNvSpPr>
            <p:nvPr/>
          </p:nvSpPr>
          <p:spPr bwMode="auto">
            <a:xfrm>
              <a:off x="1888" y="1506"/>
              <a:ext cx="5"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5" name="Rectangle 195">
              <a:extLst>
                <a:ext uri="{FF2B5EF4-FFF2-40B4-BE49-F238E27FC236}">
                  <a16:creationId xmlns:a16="http://schemas.microsoft.com/office/drawing/2014/main" id="{0DFF4F5E-9831-BD94-5C76-754A5D17DAFC}"/>
                </a:ext>
              </a:extLst>
            </p:cNvPr>
            <p:cNvSpPr>
              <a:spLocks noChangeArrowheads="1"/>
            </p:cNvSpPr>
            <p:nvPr/>
          </p:nvSpPr>
          <p:spPr bwMode="auto">
            <a:xfrm>
              <a:off x="2217" y="1506"/>
              <a:ext cx="5"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6" name="Rectangle 196">
              <a:extLst>
                <a:ext uri="{FF2B5EF4-FFF2-40B4-BE49-F238E27FC236}">
                  <a16:creationId xmlns:a16="http://schemas.microsoft.com/office/drawing/2014/main" id="{4D01CE50-A944-58F6-04F1-AD87EA177FA4}"/>
                </a:ext>
              </a:extLst>
            </p:cNvPr>
            <p:cNvSpPr>
              <a:spLocks noChangeArrowheads="1"/>
            </p:cNvSpPr>
            <p:nvPr/>
          </p:nvSpPr>
          <p:spPr bwMode="auto">
            <a:xfrm>
              <a:off x="2546" y="1506"/>
              <a:ext cx="5"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7" name="Rectangle 197">
              <a:extLst>
                <a:ext uri="{FF2B5EF4-FFF2-40B4-BE49-F238E27FC236}">
                  <a16:creationId xmlns:a16="http://schemas.microsoft.com/office/drawing/2014/main" id="{DCA1838E-722D-8F7E-76D1-94EBA2C0C0AE}"/>
                </a:ext>
              </a:extLst>
            </p:cNvPr>
            <p:cNvSpPr>
              <a:spLocks noChangeArrowheads="1"/>
            </p:cNvSpPr>
            <p:nvPr/>
          </p:nvSpPr>
          <p:spPr bwMode="auto">
            <a:xfrm>
              <a:off x="2875" y="1506"/>
              <a:ext cx="5"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8" name="Rectangle 198">
              <a:extLst>
                <a:ext uri="{FF2B5EF4-FFF2-40B4-BE49-F238E27FC236}">
                  <a16:creationId xmlns:a16="http://schemas.microsoft.com/office/drawing/2014/main" id="{98E6B0FF-2B67-9330-468A-19C2053AC499}"/>
                </a:ext>
              </a:extLst>
            </p:cNvPr>
            <p:cNvSpPr>
              <a:spLocks noChangeArrowheads="1"/>
            </p:cNvSpPr>
            <p:nvPr/>
          </p:nvSpPr>
          <p:spPr bwMode="auto">
            <a:xfrm>
              <a:off x="3205" y="1506"/>
              <a:ext cx="6"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39" name="Rectangle 199">
              <a:extLst>
                <a:ext uri="{FF2B5EF4-FFF2-40B4-BE49-F238E27FC236}">
                  <a16:creationId xmlns:a16="http://schemas.microsoft.com/office/drawing/2014/main" id="{745A9626-876B-1655-89E3-CA5EB5492EFB}"/>
                </a:ext>
              </a:extLst>
            </p:cNvPr>
            <p:cNvSpPr>
              <a:spLocks noChangeArrowheads="1"/>
            </p:cNvSpPr>
            <p:nvPr/>
          </p:nvSpPr>
          <p:spPr bwMode="auto">
            <a:xfrm>
              <a:off x="3707" y="1506"/>
              <a:ext cx="6"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40" name="Rectangle 200">
              <a:extLst>
                <a:ext uri="{FF2B5EF4-FFF2-40B4-BE49-F238E27FC236}">
                  <a16:creationId xmlns:a16="http://schemas.microsoft.com/office/drawing/2014/main" id="{1E08768C-2813-D87A-8E83-CA566111EE48}"/>
                </a:ext>
              </a:extLst>
            </p:cNvPr>
            <p:cNvSpPr>
              <a:spLocks noChangeArrowheads="1"/>
            </p:cNvSpPr>
            <p:nvPr/>
          </p:nvSpPr>
          <p:spPr bwMode="auto">
            <a:xfrm>
              <a:off x="4358" y="1506"/>
              <a:ext cx="6"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41" name="Rectangle 201">
              <a:extLst>
                <a:ext uri="{FF2B5EF4-FFF2-40B4-BE49-F238E27FC236}">
                  <a16:creationId xmlns:a16="http://schemas.microsoft.com/office/drawing/2014/main" id="{6D856916-615E-B1DB-B53D-BFF7716F84D4}"/>
                </a:ext>
              </a:extLst>
            </p:cNvPr>
            <p:cNvSpPr>
              <a:spLocks noChangeArrowheads="1"/>
            </p:cNvSpPr>
            <p:nvPr/>
          </p:nvSpPr>
          <p:spPr bwMode="auto">
            <a:xfrm>
              <a:off x="4630" y="1506"/>
              <a:ext cx="11" cy="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42" name="Rectangle 202">
              <a:extLst>
                <a:ext uri="{FF2B5EF4-FFF2-40B4-BE49-F238E27FC236}">
                  <a16:creationId xmlns:a16="http://schemas.microsoft.com/office/drawing/2014/main" id="{3565DCEC-E0D0-B43C-90D7-3A570D7CB213}"/>
                </a:ext>
              </a:extLst>
            </p:cNvPr>
            <p:cNvSpPr>
              <a:spLocks noChangeArrowheads="1"/>
            </p:cNvSpPr>
            <p:nvPr/>
          </p:nvSpPr>
          <p:spPr bwMode="auto">
            <a:xfrm>
              <a:off x="1314" y="1723"/>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43" name="Rectangle 203">
              <a:extLst>
                <a:ext uri="{FF2B5EF4-FFF2-40B4-BE49-F238E27FC236}">
                  <a16:creationId xmlns:a16="http://schemas.microsoft.com/office/drawing/2014/main" id="{E92CD712-52A0-FD37-5CAC-9228231C3638}"/>
                </a:ext>
              </a:extLst>
            </p:cNvPr>
            <p:cNvSpPr>
              <a:spLocks noChangeArrowheads="1"/>
            </p:cNvSpPr>
            <p:nvPr/>
          </p:nvSpPr>
          <p:spPr bwMode="auto">
            <a:xfrm>
              <a:off x="1581" y="1727"/>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444" name="Rectangle 204">
              <a:extLst>
                <a:ext uri="{FF2B5EF4-FFF2-40B4-BE49-F238E27FC236}">
                  <a16:creationId xmlns:a16="http://schemas.microsoft.com/office/drawing/2014/main" id="{AE4FBF57-71AB-AB5D-5563-DA3B9486E220}"/>
                </a:ext>
              </a:extLst>
            </p:cNvPr>
            <p:cNvSpPr>
              <a:spLocks noChangeArrowheads="1"/>
            </p:cNvSpPr>
            <p:nvPr/>
          </p:nvSpPr>
          <p:spPr bwMode="auto">
            <a:xfrm>
              <a:off x="1634" y="1763"/>
              <a:ext cx="53"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1j </a:t>
              </a:r>
              <a:endParaRPr lang="en-US" altLang="en-US" sz="1700">
                <a:latin typeface="Arial" panose="020B0604020202020204" pitchFamily="34" charset="0"/>
              </a:endParaRPr>
            </a:p>
          </p:txBody>
        </p:sp>
        <p:sp>
          <p:nvSpPr>
            <p:cNvPr id="522445" name="Rectangle 205">
              <a:extLst>
                <a:ext uri="{FF2B5EF4-FFF2-40B4-BE49-F238E27FC236}">
                  <a16:creationId xmlns:a16="http://schemas.microsoft.com/office/drawing/2014/main" id="{D3EE36AC-5097-4586-F28F-93A59AF63A51}"/>
                </a:ext>
              </a:extLst>
            </p:cNvPr>
            <p:cNvSpPr>
              <a:spLocks noChangeArrowheads="1"/>
            </p:cNvSpPr>
            <p:nvPr/>
          </p:nvSpPr>
          <p:spPr bwMode="auto">
            <a:xfrm>
              <a:off x="1690" y="1710"/>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446" name="Rectangle 206">
              <a:extLst>
                <a:ext uri="{FF2B5EF4-FFF2-40B4-BE49-F238E27FC236}">
                  <a16:creationId xmlns:a16="http://schemas.microsoft.com/office/drawing/2014/main" id="{65220D46-6CD2-CE82-0BB9-BCF9DAA889EE}"/>
                </a:ext>
              </a:extLst>
            </p:cNvPr>
            <p:cNvSpPr>
              <a:spLocks noChangeArrowheads="1"/>
            </p:cNvSpPr>
            <p:nvPr/>
          </p:nvSpPr>
          <p:spPr bwMode="auto">
            <a:xfrm>
              <a:off x="1719" y="172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47" name="Rectangle 207">
              <a:extLst>
                <a:ext uri="{FF2B5EF4-FFF2-40B4-BE49-F238E27FC236}">
                  <a16:creationId xmlns:a16="http://schemas.microsoft.com/office/drawing/2014/main" id="{0F655831-A3A2-206B-75AF-379BD8D38E2B}"/>
                </a:ext>
              </a:extLst>
            </p:cNvPr>
            <p:cNvSpPr>
              <a:spLocks noChangeArrowheads="1"/>
            </p:cNvSpPr>
            <p:nvPr/>
          </p:nvSpPr>
          <p:spPr bwMode="auto">
            <a:xfrm>
              <a:off x="1948" y="172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48" name="Rectangle 208">
              <a:extLst>
                <a:ext uri="{FF2B5EF4-FFF2-40B4-BE49-F238E27FC236}">
                  <a16:creationId xmlns:a16="http://schemas.microsoft.com/office/drawing/2014/main" id="{F8E3C0BB-FD1F-F471-01B0-A515C56C8054}"/>
                </a:ext>
              </a:extLst>
            </p:cNvPr>
            <p:cNvSpPr>
              <a:spLocks noChangeArrowheads="1"/>
            </p:cNvSpPr>
            <p:nvPr/>
          </p:nvSpPr>
          <p:spPr bwMode="auto">
            <a:xfrm>
              <a:off x="1948" y="1819"/>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49" name="Rectangle 209">
              <a:extLst>
                <a:ext uri="{FF2B5EF4-FFF2-40B4-BE49-F238E27FC236}">
                  <a16:creationId xmlns:a16="http://schemas.microsoft.com/office/drawing/2014/main" id="{B4913DA9-1F97-DE6D-D2F3-9BF8BBDC475B}"/>
                </a:ext>
              </a:extLst>
            </p:cNvPr>
            <p:cNvSpPr>
              <a:spLocks noChangeArrowheads="1"/>
            </p:cNvSpPr>
            <p:nvPr/>
          </p:nvSpPr>
          <p:spPr bwMode="auto">
            <a:xfrm>
              <a:off x="2277" y="172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50" name="Rectangle 210">
              <a:extLst>
                <a:ext uri="{FF2B5EF4-FFF2-40B4-BE49-F238E27FC236}">
                  <a16:creationId xmlns:a16="http://schemas.microsoft.com/office/drawing/2014/main" id="{EA9AA827-7823-EFC2-7B01-5F0A00F04949}"/>
                </a:ext>
              </a:extLst>
            </p:cNvPr>
            <p:cNvSpPr>
              <a:spLocks noChangeArrowheads="1"/>
            </p:cNvSpPr>
            <p:nvPr/>
          </p:nvSpPr>
          <p:spPr bwMode="auto">
            <a:xfrm>
              <a:off x="2606" y="172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51" name="Rectangle 211">
              <a:extLst>
                <a:ext uri="{FF2B5EF4-FFF2-40B4-BE49-F238E27FC236}">
                  <a16:creationId xmlns:a16="http://schemas.microsoft.com/office/drawing/2014/main" id="{E79E7770-B3C4-E7F8-7952-8C775AFA4654}"/>
                </a:ext>
              </a:extLst>
            </p:cNvPr>
            <p:cNvSpPr>
              <a:spLocks noChangeArrowheads="1"/>
            </p:cNvSpPr>
            <p:nvPr/>
          </p:nvSpPr>
          <p:spPr bwMode="auto">
            <a:xfrm>
              <a:off x="2935" y="172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458" name="Group 218">
              <a:extLst>
                <a:ext uri="{FF2B5EF4-FFF2-40B4-BE49-F238E27FC236}">
                  <a16:creationId xmlns:a16="http://schemas.microsoft.com/office/drawing/2014/main" id="{C3CB73C8-A95C-4D52-AF5C-6E1C2ED9DB3A}"/>
                </a:ext>
              </a:extLst>
            </p:cNvPr>
            <p:cNvGrpSpPr>
              <a:grpSpLocks/>
            </p:cNvGrpSpPr>
            <p:nvPr/>
          </p:nvGrpSpPr>
          <p:grpSpPr bwMode="auto">
            <a:xfrm>
              <a:off x="3325" y="1711"/>
              <a:ext cx="259" cy="121"/>
              <a:chOff x="3325" y="1711"/>
              <a:chExt cx="259" cy="121"/>
            </a:xfrm>
          </p:grpSpPr>
          <p:sp>
            <p:nvSpPr>
              <p:cNvPr id="522452" name="Rectangle 212">
                <a:extLst>
                  <a:ext uri="{FF2B5EF4-FFF2-40B4-BE49-F238E27FC236}">
                    <a16:creationId xmlns:a16="http://schemas.microsoft.com/office/drawing/2014/main" id="{7D2E2AAC-F1B3-1AF2-2529-857A88FEBB4B}"/>
                  </a:ext>
                </a:extLst>
              </p:cNvPr>
              <p:cNvSpPr>
                <a:spLocks noChangeArrowheads="1"/>
              </p:cNvSpPr>
              <p:nvPr/>
            </p:nvSpPr>
            <p:spPr bwMode="auto">
              <a:xfrm>
                <a:off x="3425" y="1739"/>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453" name="Rectangle 213">
                <a:extLst>
                  <a:ext uri="{FF2B5EF4-FFF2-40B4-BE49-F238E27FC236}">
                    <a16:creationId xmlns:a16="http://schemas.microsoft.com/office/drawing/2014/main" id="{ED75314D-AE92-8DE3-4BDB-3C64F2279DCC}"/>
                  </a:ext>
                </a:extLst>
              </p:cNvPr>
              <p:cNvSpPr>
                <a:spLocks noChangeArrowheads="1"/>
              </p:cNvSpPr>
              <p:nvPr/>
            </p:nvSpPr>
            <p:spPr bwMode="auto">
              <a:xfrm>
                <a:off x="3501" y="1784"/>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454" name="Rectangle 214">
                <a:extLst>
                  <a:ext uri="{FF2B5EF4-FFF2-40B4-BE49-F238E27FC236}">
                    <a16:creationId xmlns:a16="http://schemas.microsoft.com/office/drawing/2014/main" id="{75280597-FC95-5B88-2DBC-3B16186DDACA}"/>
                  </a:ext>
                </a:extLst>
              </p:cNvPr>
              <p:cNvSpPr>
                <a:spLocks noChangeArrowheads="1"/>
              </p:cNvSpPr>
              <p:nvPr/>
            </p:nvSpPr>
            <p:spPr bwMode="auto">
              <a:xfrm>
                <a:off x="3475" y="1784"/>
                <a:ext cx="19"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1</a:t>
                </a:r>
                <a:endParaRPr lang="en-US" altLang="en-US" sz="1700">
                  <a:latin typeface="Arial" panose="020B0604020202020204" pitchFamily="34" charset="0"/>
                </a:endParaRPr>
              </a:p>
            </p:txBody>
          </p:sp>
          <p:sp>
            <p:nvSpPr>
              <p:cNvPr id="522455" name="Rectangle 215">
                <a:extLst>
                  <a:ext uri="{FF2B5EF4-FFF2-40B4-BE49-F238E27FC236}">
                    <a16:creationId xmlns:a16="http://schemas.microsoft.com/office/drawing/2014/main" id="{3A6707DD-BF42-032D-5D9C-02472FA3DE67}"/>
                  </a:ext>
                </a:extLst>
              </p:cNvPr>
              <p:cNvSpPr>
                <a:spLocks noChangeArrowheads="1"/>
              </p:cNvSpPr>
              <p:nvPr/>
            </p:nvSpPr>
            <p:spPr bwMode="auto">
              <a:xfrm>
                <a:off x="3485" y="1733"/>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456" name="Rectangle 216">
                <a:extLst>
                  <a:ext uri="{FF2B5EF4-FFF2-40B4-BE49-F238E27FC236}">
                    <a16:creationId xmlns:a16="http://schemas.microsoft.com/office/drawing/2014/main" id="{CD4FCDCF-BA8A-012D-C812-17535CD7CBDB}"/>
                  </a:ext>
                </a:extLst>
              </p:cNvPr>
              <p:cNvSpPr>
                <a:spLocks noChangeArrowheads="1"/>
              </p:cNvSpPr>
              <p:nvPr/>
            </p:nvSpPr>
            <p:spPr bwMode="auto">
              <a:xfrm>
                <a:off x="3547" y="1731"/>
                <a:ext cx="37" cy="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457" name="Rectangle 217">
                <a:extLst>
                  <a:ext uri="{FF2B5EF4-FFF2-40B4-BE49-F238E27FC236}">
                    <a16:creationId xmlns:a16="http://schemas.microsoft.com/office/drawing/2014/main" id="{C755418C-D8CD-9C15-5C21-A15DAF40A780}"/>
                  </a:ext>
                </a:extLst>
              </p:cNvPr>
              <p:cNvSpPr>
                <a:spLocks noChangeArrowheads="1"/>
              </p:cNvSpPr>
              <p:nvPr/>
            </p:nvSpPr>
            <p:spPr bwMode="auto">
              <a:xfrm>
                <a:off x="3325" y="1711"/>
                <a:ext cx="7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grpSp>
        <p:sp>
          <p:nvSpPr>
            <p:cNvPr id="522459" name="Rectangle 219">
              <a:extLst>
                <a:ext uri="{FF2B5EF4-FFF2-40B4-BE49-F238E27FC236}">
                  <a16:creationId xmlns:a16="http://schemas.microsoft.com/office/drawing/2014/main" id="{4EC4D257-6D7F-E949-A635-D95E4C171D1E}"/>
                </a:ext>
              </a:extLst>
            </p:cNvPr>
            <p:cNvSpPr>
              <a:spLocks noChangeArrowheads="1"/>
            </p:cNvSpPr>
            <p:nvPr/>
          </p:nvSpPr>
          <p:spPr bwMode="auto">
            <a:xfrm>
              <a:off x="3602" y="171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60" name="Rectangle 220">
              <a:extLst>
                <a:ext uri="{FF2B5EF4-FFF2-40B4-BE49-F238E27FC236}">
                  <a16:creationId xmlns:a16="http://schemas.microsoft.com/office/drawing/2014/main" id="{C459810D-4467-225C-76B9-5A5E81C8D07E}"/>
                </a:ext>
              </a:extLst>
            </p:cNvPr>
            <p:cNvSpPr>
              <a:spLocks noChangeArrowheads="1"/>
            </p:cNvSpPr>
            <p:nvPr/>
          </p:nvSpPr>
          <p:spPr bwMode="auto">
            <a:xfrm>
              <a:off x="4036" y="172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61" name="Rectangle 221">
              <a:extLst>
                <a:ext uri="{FF2B5EF4-FFF2-40B4-BE49-F238E27FC236}">
                  <a16:creationId xmlns:a16="http://schemas.microsoft.com/office/drawing/2014/main" id="{23C57983-5005-6AB1-70DF-72A9E070B6CB}"/>
                </a:ext>
              </a:extLst>
            </p:cNvPr>
            <p:cNvSpPr>
              <a:spLocks noChangeArrowheads="1"/>
            </p:cNvSpPr>
            <p:nvPr/>
          </p:nvSpPr>
          <p:spPr bwMode="auto">
            <a:xfrm>
              <a:off x="4498" y="172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62" name="Rectangle 222">
              <a:extLst>
                <a:ext uri="{FF2B5EF4-FFF2-40B4-BE49-F238E27FC236}">
                  <a16:creationId xmlns:a16="http://schemas.microsoft.com/office/drawing/2014/main" id="{91D35F0E-106B-B261-BD5F-D5FE8C988F0A}"/>
                </a:ext>
              </a:extLst>
            </p:cNvPr>
            <p:cNvSpPr>
              <a:spLocks noChangeArrowheads="1"/>
            </p:cNvSpPr>
            <p:nvPr/>
          </p:nvSpPr>
          <p:spPr bwMode="auto">
            <a:xfrm>
              <a:off x="1100" y="171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3" name="Rectangle 223">
              <a:extLst>
                <a:ext uri="{FF2B5EF4-FFF2-40B4-BE49-F238E27FC236}">
                  <a16:creationId xmlns:a16="http://schemas.microsoft.com/office/drawing/2014/main" id="{DFD471D2-83A8-134F-ED45-6D8C70E31A92}"/>
                </a:ext>
              </a:extLst>
            </p:cNvPr>
            <p:cNvSpPr>
              <a:spLocks noChangeArrowheads="1"/>
            </p:cNvSpPr>
            <p:nvPr/>
          </p:nvSpPr>
          <p:spPr bwMode="auto">
            <a:xfrm>
              <a:off x="1520" y="17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4" name="Rectangle 224">
              <a:extLst>
                <a:ext uri="{FF2B5EF4-FFF2-40B4-BE49-F238E27FC236}">
                  <a16:creationId xmlns:a16="http://schemas.microsoft.com/office/drawing/2014/main" id="{57DF668C-56F8-CBB0-CF0B-5BA268119638}"/>
                </a:ext>
              </a:extLst>
            </p:cNvPr>
            <p:cNvSpPr>
              <a:spLocks noChangeArrowheads="1"/>
            </p:cNvSpPr>
            <p:nvPr/>
          </p:nvSpPr>
          <p:spPr bwMode="auto">
            <a:xfrm>
              <a:off x="1526" y="1719"/>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5" name="Rectangle 225">
              <a:extLst>
                <a:ext uri="{FF2B5EF4-FFF2-40B4-BE49-F238E27FC236}">
                  <a16:creationId xmlns:a16="http://schemas.microsoft.com/office/drawing/2014/main" id="{7549EBFC-21CD-7148-35C8-6568AE77A923}"/>
                </a:ext>
              </a:extLst>
            </p:cNvPr>
            <p:cNvSpPr>
              <a:spLocks noChangeArrowheads="1"/>
            </p:cNvSpPr>
            <p:nvPr/>
          </p:nvSpPr>
          <p:spPr bwMode="auto">
            <a:xfrm>
              <a:off x="1888" y="171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6" name="Rectangle 226">
              <a:extLst>
                <a:ext uri="{FF2B5EF4-FFF2-40B4-BE49-F238E27FC236}">
                  <a16:creationId xmlns:a16="http://schemas.microsoft.com/office/drawing/2014/main" id="{EE8A188A-21DB-D099-3736-08F0EBA6547D}"/>
                </a:ext>
              </a:extLst>
            </p:cNvPr>
            <p:cNvSpPr>
              <a:spLocks noChangeArrowheads="1"/>
            </p:cNvSpPr>
            <p:nvPr/>
          </p:nvSpPr>
          <p:spPr bwMode="auto">
            <a:xfrm>
              <a:off x="1893" y="171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7" name="Rectangle 227">
              <a:extLst>
                <a:ext uri="{FF2B5EF4-FFF2-40B4-BE49-F238E27FC236}">
                  <a16:creationId xmlns:a16="http://schemas.microsoft.com/office/drawing/2014/main" id="{F53EAA12-B163-BB83-00FC-33A0520F84E6}"/>
                </a:ext>
              </a:extLst>
            </p:cNvPr>
            <p:cNvSpPr>
              <a:spLocks noChangeArrowheads="1"/>
            </p:cNvSpPr>
            <p:nvPr/>
          </p:nvSpPr>
          <p:spPr bwMode="auto">
            <a:xfrm>
              <a:off x="2217" y="171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8" name="Rectangle 228">
              <a:extLst>
                <a:ext uri="{FF2B5EF4-FFF2-40B4-BE49-F238E27FC236}">
                  <a16:creationId xmlns:a16="http://schemas.microsoft.com/office/drawing/2014/main" id="{4311BD8D-FDD0-FF3A-FD7C-20039C2C9A8B}"/>
                </a:ext>
              </a:extLst>
            </p:cNvPr>
            <p:cNvSpPr>
              <a:spLocks noChangeArrowheads="1"/>
            </p:cNvSpPr>
            <p:nvPr/>
          </p:nvSpPr>
          <p:spPr bwMode="auto">
            <a:xfrm>
              <a:off x="2222" y="171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69" name="Rectangle 229">
              <a:extLst>
                <a:ext uri="{FF2B5EF4-FFF2-40B4-BE49-F238E27FC236}">
                  <a16:creationId xmlns:a16="http://schemas.microsoft.com/office/drawing/2014/main" id="{529A7930-CB8F-96EA-70EB-AD98770C7527}"/>
                </a:ext>
              </a:extLst>
            </p:cNvPr>
            <p:cNvSpPr>
              <a:spLocks noChangeArrowheads="1"/>
            </p:cNvSpPr>
            <p:nvPr/>
          </p:nvSpPr>
          <p:spPr bwMode="auto">
            <a:xfrm>
              <a:off x="2546" y="171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0" name="Rectangle 230">
              <a:extLst>
                <a:ext uri="{FF2B5EF4-FFF2-40B4-BE49-F238E27FC236}">
                  <a16:creationId xmlns:a16="http://schemas.microsoft.com/office/drawing/2014/main" id="{F374AF43-03A4-C1F0-7873-46118847133C}"/>
                </a:ext>
              </a:extLst>
            </p:cNvPr>
            <p:cNvSpPr>
              <a:spLocks noChangeArrowheads="1"/>
            </p:cNvSpPr>
            <p:nvPr/>
          </p:nvSpPr>
          <p:spPr bwMode="auto">
            <a:xfrm>
              <a:off x="2551" y="171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1" name="Rectangle 231">
              <a:extLst>
                <a:ext uri="{FF2B5EF4-FFF2-40B4-BE49-F238E27FC236}">
                  <a16:creationId xmlns:a16="http://schemas.microsoft.com/office/drawing/2014/main" id="{BCD0F42E-B35D-4C81-92FF-2EE828EF7738}"/>
                </a:ext>
              </a:extLst>
            </p:cNvPr>
            <p:cNvSpPr>
              <a:spLocks noChangeArrowheads="1"/>
            </p:cNvSpPr>
            <p:nvPr/>
          </p:nvSpPr>
          <p:spPr bwMode="auto">
            <a:xfrm>
              <a:off x="2875" y="171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2" name="Rectangle 232">
              <a:extLst>
                <a:ext uri="{FF2B5EF4-FFF2-40B4-BE49-F238E27FC236}">
                  <a16:creationId xmlns:a16="http://schemas.microsoft.com/office/drawing/2014/main" id="{02294611-E139-2364-8513-FF0EC266166F}"/>
                </a:ext>
              </a:extLst>
            </p:cNvPr>
            <p:cNvSpPr>
              <a:spLocks noChangeArrowheads="1"/>
            </p:cNvSpPr>
            <p:nvPr/>
          </p:nvSpPr>
          <p:spPr bwMode="auto">
            <a:xfrm>
              <a:off x="2880" y="1719"/>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3" name="Rectangle 233">
              <a:extLst>
                <a:ext uri="{FF2B5EF4-FFF2-40B4-BE49-F238E27FC236}">
                  <a16:creationId xmlns:a16="http://schemas.microsoft.com/office/drawing/2014/main" id="{AED22105-C442-9D71-52F4-6AFB7545FD9D}"/>
                </a:ext>
              </a:extLst>
            </p:cNvPr>
            <p:cNvSpPr>
              <a:spLocks noChangeArrowheads="1"/>
            </p:cNvSpPr>
            <p:nvPr/>
          </p:nvSpPr>
          <p:spPr bwMode="auto">
            <a:xfrm>
              <a:off x="3205" y="17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4" name="Rectangle 234">
              <a:extLst>
                <a:ext uri="{FF2B5EF4-FFF2-40B4-BE49-F238E27FC236}">
                  <a16:creationId xmlns:a16="http://schemas.microsoft.com/office/drawing/2014/main" id="{020AF4CA-6000-1563-5805-8580C20C8880}"/>
                </a:ext>
              </a:extLst>
            </p:cNvPr>
            <p:cNvSpPr>
              <a:spLocks noChangeArrowheads="1"/>
            </p:cNvSpPr>
            <p:nvPr/>
          </p:nvSpPr>
          <p:spPr bwMode="auto">
            <a:xfrm>
              <a:off x="3211" y="1719"/>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5" name="Rectangle 235">
              <a:extLst>
                <a:ext uri="{FF2B5EF4-FFF2-40B4-BE49-F238E27FC236}">
                  <a16:creationId xmlns:a16="http://schemas.microsoft.com/office/drawing/2014/main" id="{BE103B11-3C4A-8FD3-543E-129105A17EE0}"/>
                </a:ext>
              </a:extLst>
            </p:cNvPr>
            <p:cNvSpPr>
              <a:spLocks noChangeArrowheads="1"/>
            </p:cNvSpPr>
            <p:nvPr/>
          </p:nvSpPr>
          <p:spPr bwMode="auto">
            <a:xfrm>
              <a:off x="3707" y="17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6" name="Rectangle 236">
              <a:extLst>
                <a:ext uri="{FF2B5EF4-FFF2-40B4-BE49-F238E27FC236}">
                  <a16:creationId xmlns:a16="http://schemas.microsoft.com/office/drawing/2014/main" id="{6311126B-9D00-98FE-6A6B-2621D4C72DA7}"/>
                </a:ext>
              </a:extLst>
            </p:cNvPr>
            <p:cNvSpPr>
              <a:spLocks noChangeArrowheads="1"/>
            </p:cNvSpPr>
            <p:nvPr/>
          </p:nvSpPr>
          <p:spPr bwMode="auto">
            <a:xfrm>
              <a:off x="4358" y="17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7" name="Rectangle 237">
              <a:extLst>
                <a:ext uri="{FF2B5EF4-FFF2-40B4-BE49-F238E27FC236}">
                  <a16:creationId xmlns:a16="http://schemas.microsoft.com/office/drawing/2014/main" id="{3E3A1702-C718-77EF-AA73-0834A60B55D2}"/>
                </a:ext>
              </a:extLst>
            </p:cNvPr>
            <p:cNvSpPr>
              <a:spLocks noChangeArrowheads="1"/>
            </p:cNvSpPr>
            <p:nvPr/>
          </p:nvSpPr>
          <p:spPr bwMode="auto">
            <a:xfrm>
              <a:off x="4630" y="171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8" name="Rectangle 238">
              <a:extLst>
                <a:ext uri="{FF2B5EF4-FFF2-40B4-BE49-F238E27FC236}">
                  <a16:creationId xmlns:a16="http://schemas.microsoft.com/office/drawing/2014/main" id="{2DB09C59-1713-AAF2-D7A7-AEA47D4A82A6}"/>
                </a:ext>
              </a:extLst>
            </p:cNvPr>
            <p:cNvSpPr>
              <a:spLocks noChangeArrowheads="1"/>
            </p:cNvSpPr>
            <p:nvPr/>
          </p:nvSpPr>
          <p:spPr bwMode="auto">
            <a:xfrm>
              <a:off x="1100" y="1725"/>
              <a:ext cx="12"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79" name="Rectangle 239">
              <a:extLst>
                <a:ext uri="{FF2B5EF4-FFF2-40B4-BE49-F238E27FC236}">
                  <a16:creationId xmlns:a16="http://schemas.microsoft.com/office/drawing/2014/main" id="{9C8A1F4E-95FD-1C61-A829-5BA7A46E8321}"/>
                </a:ext>
              </a:extLst>
            </p:cNvPr>
            <p:cNvSpPr>
              <a:spLocks noChangeArrowheads="1"/>
            </p:cNvSpPr>
            <p:nvPr/>
          </p:nvSpPr>
          <p:spPr bwMode="auto">
            <a:xfrm>
              <a:off x="1520" y="1725"/>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0" name="Rectangle 240">
              <a:extLst>
                <a:ext uri="{FF2B5EF4-FFF2-40B4-BE49-F238E27FC236}">
                  <a16:creationId xmlns:a16="http://schemas.microsoft.com/office/drawing/2014/main" id="{5778305D-2A3F-6D25-8A18-412EB5A77C22}"/>
                </a:ext>
              </a:extLst>
            </p:cNvPr>
            <p:cNvSpPr>
              <a:spLocks noChangeArrowheads="1"/>
            </p:cNvSpPr>
            <p:nvPr/>
          </p:nvSpPr>
          <p:spPr bwMode="auto">
            <a:xfrm>
              <a:off x="1888" y="1725"/>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1" name="Rectangle 241">
              <a:extLst>
                <a:ext uri="{FF2B5EF4-FFF2-40B4-BE49-F238E27FC236}">
                  <a16:creationId xmlns:a16="http://schemas.microsoft.com/office/drawing/2014/main" id="{A7DD642F-3508-5335-9666-497509E39363}"/>
                </a:ext>
              </a:extLst>
            </p:cNvPr>
            <p:cNvSpPr>
              <a:spLocks noChangeArrowheads="1"/>
            </p:cNvSpPr>
            <p:nvPr/>
          </p:nvSpPr>
          <p:spPr bwMode="auto">
            <a:xfrm>
              <a:off x="2217" y="1725"/>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2" name="Rectangle 242">
              <a:extLst>
                <a:ext uri="{FF2B5EF4-FFF2-40B4-BE49-F238E27FC236}">
                  <a16:creationId xmlns:a16="http://schemas.microsoft.com/office/drawing/2014/main" id="{EBBBABBD-A933-9DD5-B4B7-06FD92003AF7}"/>
                </a:ext>
              </a:extLst>
            </p:cNvPr>
            <p:cNvSpPr>
              <a:spLocks noChangeArrowheads="1"/>
            </p:cNvSpPr>
            <p:nvPr/>
          </p:nvSpPr>
          <p:spPr bwMode="auto">
            <a:xfrm>
              <a:off x="2546" y="1725"/>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3" name="Rectangle 243">
              <a:extLst>
                <a:ext uri="{FF2B5EF4-FFF2-40B4-BE49-F238E27FC236}">
                  <a16:creationId xmlns:a16="http://schemas.microsoft.com/office/drawing/2014/main" id="{E12668E5-09CF-C4DC-E322-83E7773359BB}"/>
                </a:ext>
              </a:extLst>
            </p:cNvPr>
            <p:cNvSpPr>
              <a:spLocks noChangeArrowheads="1"/>
            </p:cNvSpPr>
            <p:nvPr/>
          </p:nvSpPr>
          <p:spPr bwMode="auto">
            <a:xfrm>
              <a:off x="2875" y="1725"/>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4" name="Rectangle 244">
              <a:extLst>
                <a:ext uri="{FF2B5EF4-FFF2-40B4-BE49-F238E27FC236}">
                  <a16:creationId xmlns:a16="http://schemas.microsoft.com/office/drawing/2014/main" id="{08BA1662-0C2A-25FF-558C-4C7ECAD1FD49}"/>
                </a:ext>
              </a:extLst>
            </p:cNvPr>
            <p:cNvSpPr>
              <a:spLocks noChangeArrowheads="1"/>
            </p:cNvSpPr>
            <p:nvPr/>
          </p:nvSpPr>
          <p:spPr bwMode="auto">
            <a:xfrm>
              <a:off x="3205" y="1725"/>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5" name="Rectangle 245">
              <a:extLst>
                <a:ext uri="{FF2B5EF4-FFF2-40B4-BE49-F238E27FC236}">
                  <a16:creationId xmlns:a16="http://schemas.microsoft.com/office/drawing/2014/main" id="{35FD2A59-4FB1-B8C8-2447-540D57C9F837}"/>
                </a:ext>
              </a:extLst>
            </p:cNvPr>
            <p:cNvSpPr>
              <a:spLocks noChangeArrowheads="1"/>
            </p:cNvSpPr>
            <p:nvPr/>
          </p:nvSpPr>
          <p:spPr bwMode="auto">
            <a:xfrm>
              <a:off x="3707" y="1725"/>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6" name="Rectangle 246">
              <a:extLst>
                <a:ext uri="{FF2B5EF4-FFF2-40B4-BE49-F238E27FC236}">
                  <a16:creationId xmlns:a16="http://schemas.microsoft.com/office/drawing/2014/main" id="{CD318F1E-F000-727C-C3D9-7D684552BA5A}"/>
                </a:ext>
              </a:extLst>
            </p:cNvPr>
            <p:cNvSpPr>
              <a:spLocks noChangeArrowheads="1"/>
            </p:cNvSpPr>
            <p:nvPr/>
          </p:nvSpPr>
          <p:spPr bwMode="auto">
            <a:xfrm>
              <a:off x="4358" y="1725"/>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7" name="Rectangle 247">
              <a:extLst>
                <a:ext uri="{FF2B5EF4-FFF2-40B4-BE49-F238E27FC236}">
                  <a16:creationId xmlns:a16="http://schemas.microsoft.com/office/drawing/2014/main" id="{FD7A4C0D-BFEA-9759-F0D7-1B667B69B616}"/>
                </a:ext>
              </a:extLst>
            </p:cNvPr>
            <p:cNvSpPr>
              <a:spLocks noChangeArrowheads="1"/>
            </p:cNvSpPr>
            <p:nvPr/>
          </p:nvSpPr>
          <p:spPr bwMode="auto">
            <a:xfrm>
              <a:off x="4630" y="1725"/>
              <a:ext cx="11"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8" name="Rectangle 248">
              <a:extLst>
                <a:ext uri="{FF2B5EF4-FFF2-40B4-BE49-F238E27FC236}">
                  <a16:creationId xmlns:a16="http://schemas.microsoft.com/office/drawing/2014/main" id="{F45BDBCE-8825-66E0-91BF-9A5E7E12679C}"/>
                </a:ext>
              </a:extLst>
            </p:cNvPr>
            <p:cNvSpPr>
              <a:spLocks noChangeArrowheads="1"/>
            </p:cNvSpPr>
            <p:nvPr/>
          </p:nvSpPr>
          <p:spPr bwMode="auto">
            <a:xfrm>
              <a:off x="1292" y="1913"/>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489" name="Rectangle 249">
              <a:extLst>
                <a:ext uri="{FF2B5EF4-FFF2-40B4-BE49-F238E27FC236}">
                  <a16:creationId xmlns:a16="http://schemas.microsoft.com/office/drawing/2014/main" id="{2459653B-CDB2-0209-53AA-C981E49AF337}"/>
                </a:ext>
              </a:extLst>
            </p:cNvPr>
            <p:cNvSpPr>
              <a:spLocks noChangeArrowheads="1"/>
            </p:cNvSpPr>
            <p:nvPr/>
          </p:nvSpPr>
          <p:spPr bwMode="auto">
            <a:xfrm>
              <a:off x="1336" y="1913"/>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0" name="Rectangle 250">
              <a:extLst>
                <a:ext uri="{FF2B5EF4-FFF2-40B4-BE49-F238E27FC236}">
                  <a16:creationId xmlns:a16="http://schemas.microsoft.com/office/drawing/2014/main" id="{618FC416-3EF0-8B54-3931-3F389E02BD26}"/>
                </a:ext>
              </a:extLst>
            </p:cNvPr>
            <p:cNvSpPr>
              <a:spLocks noChangeArrowheads="1"/>
            </p:cNvSpPr>
            <p:nvPr/>
          </p:nvSpPr>
          <p:spPr bwMode="auto">
            <a:xfrm>
              <a:off x="1581" y="1917"/>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491" name="Rectangle 251">
              <a:extLst>
                <a:ext uri="{FF2B5EF4-FFF2-40B4-BE49-F238E27FC236}">
                  <a16:creationId xmlns:a16="http://schemas.microsoft.com/office/drawing/2014/main" id="{80987F88-3DA3-1C7E-C15C-3DA9A857DD06}"/>
                </a:ext>
              </a:extLst>
            </p:cNvPr>
            <p:cNvSpPr>
              <a:spLocks noChangeArrowheads="1"/>
            </p:cNvSpPr>
            <p:nvPr/>
          </p:nvSpPr>
          <p:spPr bwMode="auto">
            <a:xfrm>
              <a:off x="1634" y="1953"/>
              <a:ext cx="39"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2j</a:t>
              </a:r>
              <a:endParaRPr lang="en-US" altLang="en-US" sz="1700">
                <a:latin typeface="Arial" panose="020B0604020202020204" pitchFamily="34" charset="0"/>
              </a:endParaRPr>
            </a:p>
          </p:txBody>
        </p:sp>
        <p:sp>
          <p:nvSpPr>
            <p:cNvPr id="522492" name="Rectangle 252">
              <a:extLst>
                <a:ext uri="{FF2B5EF4-FFF2-40B4-BE49-F238E27FC236}">
                  <a16:creationId xmlns:a16="http://schemas.microsoft.com/office/drawing/2014/main" id="{65507B3D-DAE3-B134-2333-BE49BA7CDBC9}"/>
                </a:ext>
              </a:extLst>
            </p:cNvPr>
            <p:cNvSpPr>
              <a:spLocks noChangeArrowheads="1"/>
            </p:cNvSpPr>
            <p:nvPr/>
          </p:nvSpPr>
          <p:spPr bwMode="auto">
            <a:xfrm>
              <a:off x="1676" y="191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3" name="Rectangle 253">
              <a:extLst>
                <a:ext uri="{FF2B5EF4-FFF2-40B4-BE49-F238E27FC236}">
                  <a16:creationId xmlns:a16="http://schemas.microsoft.com/office/drawing/2014/main" id="{C89C755B-F1BC-3FA1-EABF-2698F2574DBC}"/>
                </a:ext>
              </a:extLst>
            </p:cNvPr>
            <p:cNvSpPr>
              <a:spLocks noChangeArrowheads="1"/>
            </p:cNvSpPr>
            <p:nvPr/>
          </p:nvSpPr>
          <p:spPr bwMode="auto">
            <a:xfrm>
              <a:off x="1948" y="191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4" name="Rectangle 254">
              <a:extLst>
                <a:ext uri="{FF2B5EF4-FFF2-40B4-BE49-F238E27FC236}">
                  <a16:creationId xmlns:a16="http://schemas.microsoft.com/office/drawing/2014/main" id="{0690FEEE-63F1-E9A9-BCA7-E310B0653D59}"/>
                </a:ext>
              </a:extLst>
            </p:cNvPr>
            <p:cNvSpPr>
              <a:spLocks noChangeArrowheads="1"/>
            </p:cNvSpPr>
            <p:nvPr/>
          </p:nvSpPr>
          <p:spPr bwMode="auto">
            <a:xfrm>
              <a:off x="1948" y="2008"/>
              <a:ext cx="2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5" name="Rectangle 255">
              <a:extLst>
                <a:ext uri="{FF2B5EF4-FFF2-40B4-BE49-F238E27FC236}">
                  <a16:creationId xmlns:a16="http://schemas.microsoft.com/office/drawing/2014/main" id="{B8317EE9-614A-54D4-72C0-CE6D4F9F48B5}"/>
                </a:ext>
              </a:extLst>
            </p:cNvPr>
            <p:cNvSpPr>
              <a:spLocks noChangeArrowheads="1"/>
            </p:cNvSpPr>
            <p:nvPr/>
          </p:nvSpPr>
          <p:spPr bwMode="auto">
            <a:xfrm>
              <a:off x="2277" y="191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6" name="Rectangle 256">
              <a:extLst>
                <a:ext uri="{FF2B5EF4-FFF2-40B4-BE49-F238E27FC236}">
                  <a16:creationId xmlns:a16="http://schemas.microsoft.com/office/drawing/2014/main" id="{4F326CBC-B073-F6E4-76D4-997C9E0D6B82}"/>
                </a:ext>
              </a:extLst>
            </p:cNvPr>
            <p:cNvSpPr>
              <a:spLocks noChangeArrowheads="1"/>
            </p:cNvSpPr>
            <p:nvPr/>
          </p:nvSpPr>
          <p:spPr bwMode="auto">
            <a:xfrm>
              <a:off x="2606" y="191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497" name="Rectangle 257">
              <a:extLst>
                <a:ext uri="{FF2B5EF4-FFF2-40B4-BE49-F238E27FC236}">
                  <a16:creationId xmlns:a16="http://schemas.microsoft.com/office/drawing/2014/main" id="{95EC6B3B-9C57-E7D5-E45B-6B63E7404D85}"/>
                </a:ext>
              </a:extLst>
            </p:cNvPr>
            <p:cNvSpPr>
              <a:spLocks noChangeArrowheads="1"/>
            </p:cNvSpPr>
            <p:nvPr/>
          </p:nvSpPr>
          <p:spPr bwMode="auto">
            <a:xfrm>
              <a:off x="2935" y="191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507" name="Group 267">
              <a:extLst>
                <a:ext uri="{FF2B5EF4-FFF2-40B4-BE49-F238E27FC236}">
                  <a16:creationId xmlns:a16="http://schemas.microsoft.com/office/drawing/2014/main" id="{21467B20-7207-E33E-8E07-1C9E1BA04DF5}"/>
                </a:ext>
              </a:extLst>
            </p:cNvPr>
            <p:cNvGrpSpPr>
              <a:grpSpLocks/>
            </p:cNvGrpSpPr>
            <p:nvPr/>
          </p:nvGrpSpPr>
          <p:grpSpPr bwMode="auto">
            <a:xfrm>
              <a:off x="3276" y="1901"/>
              <a:ext cx="400" cy="121"/>
              <a:chOff x="3276" y="1901"/>
              <a:chExt cx="400" cy="121"/>
            </a:xfrm>
          </p:grpSpPr>
          <p:sp>
            <p:nvSpPr>
              <p:cNvPr id="522498" name="Rectangle 258">
                <a:extLst>
                  <a:ext uri="{FF2B5EF4-FFF2-40B4-BE49-F238E27FC236}">
                    <a16:creationId xmlns:a16="http://schemas.microsoft.com/office/drawing/2014/main" id="{8A9B761D-92BF-38AF-5719-8431E7BC70CE}"/>
                  </a:ext>
                </a:extLst>
              </p:cNvPr>
              <p:cNvSpPr>
                <a:spLocks noChangeArrowheads="1"/>
              </p:cNvSpPr>
              <p:nvPr/>
            </p:nvSpPr>
            <p:spPr bwMode="auto">
              <a:xfrm>
                <a:off x="3369" y="1929"/>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499" name="Rectangle 259">
                <a:extLst>
                  <a:ext uri="{FF2B5EF4-FFF2-40B4-BE49-F238E27FC236}">
                    <a16:creationId xmlns:a16="http://schemas.microsoft.com/office/drawing/2014/main" id="{79C58ECB-4B3D-BA44-5C11-B5BD8B31BF4B}"/>
                  </a:ext>
                </a:extLst>
              </p:cNvPr>
              <p:cNvSpPr>
                <a:spLocks noChangeArrowheads="1"/>
              </p:cNvSpPr>
              <p:nvPr/>
            </p:nvSpPr>
            <p:spPr bwMode="auto">
              <a:xfrm>
                <a:off x="3536" y="1929"/>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500" name="Rectangle 260">
                <a:extLst>
                  <a:ext uri="{FF2B5EF4-FFF2-40B4-BE49-F238E27FC236}">
                    <a16:creationId xmlns:a16="http://schemas.microsoft.com/office/drawing/2014/main" id="{1A7975B8-9FFD-07EF-1A38-87D3D35FD8E7}"/>
                  </a:ext>
                </a:extLst>
              </p:cNvPr>
              <p:cNvSpPr>
                <a:spLocks noChangeArrowheads="1"/>
              </p:cNvSpPr>
              <p:nvPr/>
            </p:nvSpPr>
            <p:spPr bwMode="auto">
              <a:xfrm>
                <a:off x="3453" y="1974"/>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501" name="Rectangle 261">
                <a:extLst>
                  <a:ext uri="{FF2B5EF4-FFF2-40B4-BE49-F238E27FC236}">
                    <a16:creationId xmlns:a16="http://schemas.microsoft.com/office/drawing/2014/main" id="{C17952FB-2B39-E4E7-EA27-F15A92CAABF9}"/>
                  </a:ext>
                </a:extLst>
              </p:cNvPr>
              <p:cNvSpPr>
                <a:spLocks noChangeArrowheads="1"/>
              </p:cNvSpPr>
              <p:nvPr/>
            </p:nvSpPr>
            <p:spPr bwMode="auto">
              <a:xfrm>
                <a:off x="3421" y="1974"/>
                <a:ext cx="19"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502" name="Rectangle 262">
                <a:extLst>
                  <a:ext uri="{FF2B5EF4-FFF2-40B4-BE49-F238E27FC236}">
                    <a16:creationId xmlns:a16="http://schemas.microsoft.com/office/drawing/2014/main" id="{10436064-066A-E363-3EC4-154D719851B3}"/>
                  </a:ext>
                </a:extLst>
              </p:cNvPr>
              <p:cNvSpPr>
                <a:spLocks noChangeArrowheads="1"/>
              </p:cNvSpPr>
              <p:nvPr/>
            </p:nvSpPr>
            <p:spPr bwMode="auto">
              <a:xfrm>
                <a:off x="3588" y="1974"/>
                <a:ext cx="19"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503" name="Rectangle 263">
                <a:extLst>
                  <a:ext uri="{FF2B5EF4-FFF2-40B4-BE49-F238E27FC236}">
                    <a16:creationId xmlns:a16="http://schemas.microsoft.com/office/drawing/2014/main" id="{D250ED21-6721-C4E0-4D77-BBE4F0194AE3}"/>
                  </a:ext>
                </a:extLst>
              </p:cNvPr>
              <p:cNvSpPr>
                <a:spLocks noChangeArrowheads="1"/>
              </p:cNvSpPr>
              <p:nvPr/>
            </p:nvSpPr>
            <p:spPr bwMode="auto">
              <a:xfrm>
                <a:off x="3490" y="1921"/>
                <a:ext cx="37" cy="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504" name="Rectangle 264">
                <a:extLst>
                  <a:ext uri="{FF2B5EF4-FFF2-40B4-BE49-F238E27FC236}">
                    <a16:creationId xmlns:a16="http://schemas.microsoft.com/office/drawing/2014/main" id="{792E65F3-6082-7E94-014E-B60B68CF1A08}"/>
                  </a:ext>
                </a:extLst>
              </p:cNvPr>
              <p:cNvSpPr>
                <a:spLocks noChangeArrowheads="1"/>
              </p:cNvSpPr>
              <p:nvPr/>
            </p:nvSpPr>
            <p:spPr bwMode="auto">
              <a:xfrm>
                <a:off x="3640" y="1921"/>
                <a:ext cx="36" cy="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505" name="Rectangle 265">
                <a:extLst>
                  <a:ext uri="{FF2B5EF4-FFF2-40B4-BE49-F238E27FC236}">
                    <a16:creationId xmlns:a16="http://schemas.microsoft.com/office/drawing/2014/main" id="{4303DB03-5E47-23C4-FB72-EA4AEEC45307}"/>
                  </a:ext>
                </a:extLst>
              </p:cNvPr>
              <p:cNvSpPr>
                <a:spLocks noChangeArrowheads="1"/>
              </p:cNvSpPr>
              <p:nvPr/>
            </p:nvSpPr>
            <p:spPr bwMode="auto">
              <a:xfrm>
                <a:off x="3276" y="1901"/>
                <a:ext cx="7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506" name="Rectangle 266">
                <a:extLst>
                  <a:ext uri="{FF2B5EF4-FFF2-40B4-BE49-F238E27FC236}">
                    <a16:creationId xmlns:a16="http://schemas.microsoft.com/office/drawing/2014/main" id="{15332B1A-98E5-F65C-37A2-122E21480083}"/>
                  </a:ext>
                </a:extLst>
              </p:cNvPr>
              <p:cNvSpPr>
                <a:spLocks noChangeArrowheads="1"/>
              </p:cNvSpPr>
              <p:nvPr/>
            </p:nvSpPr>
            <p:spPr bwMode="auto">
              <a:xfrm>
                <a:off x="3618" y="1929"/>
                <a:ext cx="1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a:t>
                </a:r>
                <a:endParaRPr lang="en-US" altLang="en-US" sz="1700">
                  <a:latin typeface="Arial" panose="020B0604020202020204" pitchFamily="34" charset="0"/>
                </a:endParaRPr>
              </a:p>
            </p:txBody>
          </p:sp>
        </p:grpSp>
        <p:sp>
          <p:nvSpPr>
            <p:cNvPr id="522508" name="Rectangle 268">
              <a:extLst>
                <a:ext uri="{FF2B5EF4-FFF2-40B4-BE49-F238E27FC236}">
                  <a16:creationId xmlns:a16="http://schemas.microsoft.com/office/drawing/2014/main" id="{227E6739-DAB2-4130-A7AF-BC57C8E7EF7A}"/>
                </a:ext>
              </a:extLst>
            </p:cNvPr>
            <p:cNvSpPr>
              <a:spLocks noChangeArrowheads="1"/>
            </p:cNvSpPr>
            <p:nvPr/>
          </p:nvSpPr>
          <p:spPr bwMode="auto">
            <a:xfrm>
              <a:off x="3459" y="203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516" name="Group 276">
              <a:extLst>
                <a:ext uri="{FF2B5EF4-FFF2-40B4-BE49-F238E27FC236}">
                  <a16:creationId xmlns:a16="http://schemas.microsoft.com/office/drawing/2014/main" id="{471796D9-1EF3-CC13-45CE-0D0483BBFD8D}"/>
                </a:ext>
              </a:extLst>
            </p:cNvPr>
            <p:cNvGrpSpPr>
              <a:grpSpLocks/>
            </p:cNvGrpSpPr>
            <p:nvPr/>
          </p:nvGrpSpPr>
          <p:grpSpPr bwMode="auto">
            <a:xfrm>
              <a:off x="3875" y="1922"/>
              <a:ext cx="317" cy="131"/>
              <a:chOff x="3875" y="1922"/>
              <a:chExt cx="317" cy="131"/>
            </a:xfrm>
          </p:grpSpPr>
          <p:sp>
            <p:nvSpPr>
              <p:cNvPr id="522509" name="Rectangle 269">
                <a:extLst>
                  <a:ext uri="{FF2B5EF4-FFF2-40B4-BE49-F238E27FC236}">
                    <a16:creationId xmlns:a16="http://schemas.microsoft.com/office/drawing/2014/main" id="{AB61DF3C-E51E-4787-8901-1FC798728B43}"/>
                  </a:ext>
                </a:extLst>
              </p:cNvPr>
              <p:cNvSpPr>
                <a:spLocks noChangeArrowheads="1"/>
              </p:cNvSpPr>
              <p:nvPr/>
            </p:nvSpPr>
            <p:spPr bwMode="auto">
              <a:xfrm>
                <a:off x="3875" y="1933"/>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510" name="Rectangle 270">
                <a:extLst>
                  <a:ext uri="{FF2B5EF4-FFF2-40B4-BE49-F238E27FC236}">
                    <a16:creationId xmlns:a16="http://schemas.microsoft.com/office/drawing/2014/main" id="{EDB0530F-7EFE-106F-ABAE-B609454DE7BB}"/>
                  </a:ext>
                </a:extLst>
              </p:cNvPr>
              <p:cNvSpPr>
                <a:spLocks noChangeArrowheads="1"/>
              </p:cNvSpPr>
              <p:nvPr/>
            </p:nvSpPr>
            <p:spPr bwMode="auto">
              <a:xfrm>
                <a:off x="4021" y="1933"/>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511" name="Rectangle 271">
                <a:extLst>
                  <a:ext uri="{FF2B5EF4-FFF2-40B4-BE49-F238E27FC236}">
                    <a16:creationId xmlns:a16="http://schemas.microsoft.com/office/drawing/2014/main" id="{3AA658D7-798D-76BD-E1A9-7FDD8EFB7681}"/>
                  </a:ext>
                </a:extLst>
              </p:cNvPr>
              <p:cNvSpPr>
                <a:spLocks noChangeArrowheads="1"/>
              </p:cNvSpPr>
              <p:nvPr/>
            </p:nvSpPr>
            <p:spPr bwMode="auto">
              <a:xfrm>
                <a:off x="4050" y="1933"/>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512" name="Rectangle 272">
                <a:extLst>
                  <a:ext uri="{FF2B5EF4-FFF2-40B4-BE49-F238E27FC236}">
                    <a16:creationId xmlns:a16="http://schemas.microsoft.com/office/drawing/2014/main" id="{FF8FD527-68D8-A64C-1DE7-DC21DEFA3D97}"/>
                  </a:ext>
                </a:extLst>
              </p:cNvPr>
              <p:cNvSpPr>
                <a:spLocks noChangeArrowheads="1"/>
              </p:cNvSpPr>
              <p:nvPr/>
            </p:nvSpPr>
            <p:spPr bwMode="auto">
              <a:xfrm>
                <a:off x="3917" y="1933"/>
                <a:ext cx="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2513" name="Rectangle 273">
                <a:extLst>
                  <a:ext uri="{FF2B5EF4-FFF2-40B4-BE49-F238E27FC236}">
                    <a16:creationId xmlns:a16="http://schemas.microsoft.com/office/drawing/2014/main" id="{6B4FC7E6-9723-283E-81CA-3B668D6C7B81}"/>
                  </a:ext>
                </a:extLst>
              </p:cNvPr>
              <p:cNvSpPr>
                <a:spLocks noChangeArrowheads="1"/>
              </p:cNvSpPr>
              <p:nvPr/>
            </p:nvSpPr>
            <p:spPr bwMode="auto">
              <a:xfrm>
                <a:off x="3983" y="1993"/>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514" name="Rectangle 274">
                <a:extLst>
                  <a:ext uri="{FF2B5EF4-FFF2-40B4-BE49-F238E27FC236}">
                    <a16:creationId xmlns:a16="http://schemas.microsoft.com/office/drawing/2014/main" id="{C3AB7577-A072-6B83-1B12-AAA571994233}"/>
                  </a:ext>
                </a:extLst>
              </p:cNvPr>
              <p:cNvSpPr>
                <a:spLocks noChangeArrowheads="1"/>
              </p:cNvSpPr>
              <p:nvPr/>
            </p:nvSpPr>
            <p:spPr bwMode="auto">
              <a:xfrm>
                <a:off x="4082" y="1926"/>
                <a:ext cx="26"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515" name="Rectangle 275">
                <a:extLst>
                  <a:ext uri="{FF2B5EF4-FFF2-40B4-BE49-F238E27FC236}">
                    <a16:creationId xmlns:a16="http://schemas.microsoft.com/office/drawing/2014/main" id="{5F211F13-10B7-D5EF-C53D-8E5B20BB6F31}"/>
                  </a:ext>
                </a:extLst>
              </p:cNvPr>
              <p:cNvSpPr>
                <a:spLocks noChangeArrowheads="1"/>
              </p:cNvSpPr>
              <p:nvPr/>
            </p:nvSpPr>
            <p:spPr bwMode="auto">
              <a:xfrm>
                <a:off x="4143" y="192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2517" name="Rectangle 277">
              <a:extLst>
                <a:ext uri="{FF2B5EF4-FFF2-40B4-BE49-F238E27FC236}">
                  <a16:creationId xmlns:a16="http://schemas.microsoft.com/office/drawing/2014/main" id="{E8F2B544-3449-B1ED-9B63-DE1F74E0B344}"/>
                </a:ext>
              </a:extLst>
            </p:cNvPr>
            <p:cNvSpPr>
              <a:spLocks noChangeArrowheads="1"/>
            </p:cNvSpPr>
            <p:nvPr/>
          </p:nvSpPr>
          <p:spPr bwMode="auto">
            <a:xfrm>
              <a:off x="4211" y="194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18" name="Rectangle 278">
              <a:extLst>
                <a:ext uri="{FF2B5EF4-FFF2-40B4-BE49-F238E27FC236}">
                  <a16:creationId xmlns:a16="http://schemas.microsoft.com/office/drawing/2014/main" id="{AB837812-989B-ED51-BA81-ED4D3D06A8EE}"/>
                </a:ext>
              </a:extLst>
            </p:cNvPr>
            <p:cNvSpPr>
              <a:spLocks noChangeArrowheads="1"/>
            </p:cNvSpPr>
            <p:nvPr/>
          </p:nvSpPr>
          <p:spPr bwMode="auto">
            <a:xfrm>
              <a:off x="4431" y="1917"/>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519" name="Rectangle 279">
              <a:extLst>
                <a:ext uri="{FF2B5EF4-FFF2-40B4-BE49-F238E27FC236}">
                  <a16:creationId xmlns:a16="http://schemas.microsoft.com/office/drawing/2014/main" id="{5048A0CA-1867-ECEC-399F-3C9B3B613B01}"/>
                </a:ext>
              </a:extLst>
            </p:cNvPr>
            <p:cNvSpPr>
              <a:spLocks noChangeArrowheads="1"/>
            </p:cNvSpPr>
            <p:nvPr/>
          </p:nvSpPr>
          <p:spPr bwMode="auto">
            <a:xfrm>
              <a:off x="4475" y="1953"/>
              <a:ext cx="41"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 </a:t>
              </a:r>
              <a:endParaRPr lang="en-US" altLang="en-US" sz="1700">
                <a:latin typeface="Arial" panose="020B0604020202020204" pitchFamily="34" charset="0"/>
              </a:endParaRPr>
            </a:p>
          </p:txBody>
        </p:sp>
        <p:sp>
          <p:nvSpPr>
            <p:cNvPr id="522520" name="Rectangle 280">
              <a:extLst>
                <a:ext uri="{FF2B5EF4-FFF2-40B4-BE49-F238E27FC236}">
                  <a16:creationId xmlns:a16="http://schemas.microsoft.com/office/drawing/2014/main" id="{F98FE4F1-EA95-E592-5AC1-E98958BF7D14}"/>
                </a:ext>
              </a:extLst>
            </p:cNvPr>
            <p:cNvSpPr>
              <a:spLocks noChangeArrowheads="1"/>
            </p:cNvSpPr>
            <p:nvPr/>
          </p:nvSpPr>
          <p:spPr bwMode="auto">
            <a:xfrm>
              <a:off x="4518" y="1917"/>
              <a:ext cx="4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521" name="Rectangle 281">
              <a:extLst>
                <a:ext uri="{FF2B5EF4-FFF2-40B4-BE49-F238E27FC236}">
                  <a16:creationId xmlns:a16="http://schemas.microsoft.com/office/drawing/2014/main" id="{2778EADA-E4E8-B0EA-96CE-8C3830B10098}"/>
                </a:ext>
              </a:extLst>
            </p:cNvPr>
            <p:cNvSpPr>
              <a:spLocks noChangeArrowheads="1"/>
            </p:cNvSpPr>
            <p:nvPr/>
          </p:nvSpPr>
          <p:spPr bwMode="auto">
            <a:xfrm>
              <a:off x="4564" y="191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22" name="Rectangle 282">
              <a:extLst>
                <a:ext uri="{FF2B5EF4-FFF2-40B4-BE49-F238E27FC236}">
                  <a16:creationId xmlns:a16="http://schemas.microsoft.com/office/drawing/2014/main" id="{571B7380-334D-2CAE-0397-988D90AF20B0}"/>
                </a:ext>
              </a:extLst>
            </p:cNvPr>
            <p:cNvSpPr>
              <a:spLocks noChangeArrowheads="1"/>
            </p:cNvSpPr>
            <p:nvPr/>
          </p:nvSpPr>
          <p:spPr bwMode="auto">
            <a:xfrm>
              <a:off x="1100" y="190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3" name="Rectangle 283">
              <a:extLst>
                <a:ext uri="{FF2B5EF4-FFF2-40B4-BE49-F238E27FC236}">
                  <a16:creationId xmlns:a16="http://schemas.microsoft.com/office/drawing/2014/main" id="{7E2BA388-654E-10AA-C6A0-A42843B8461C}"/>
                </a:ext>
              </a:extLst>
            </p:cNvPr>
            <p:cNvSpPr>
              <a:spLocks noChangeArrowheads="1"/>
            </p:cNvSpPr>
            <p:nvPr/>
          </p:nvSpPr>
          <p:spPr bwMode="auto">
            <a:xfrm>
              <a:off x="1112" y="1909"/>
              <a:ext cx="40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4" name="Rectangle 284">
              <a:extLst>
                <a:ext uri="{FF2B5EF4-FFF2-40B4-BE49-F238E27FC236}">
                  <a16:creationId xmlns:a16="http://schemas.microsoft.com/office/drawing/2014/main" id="{3554E8EC-B629-4088-117D-D1AEA02954A7}"/>
                </a:ext>
              </a:extLst>
            </p:cNvPr>
            <p:cNvSpPr>
              <a:spLocks noChangeArrowheads="1"/>
            </p:cNvSpPr>
            <p:nvPr/>
          </p:nvSpPr>
          <p:spPr bwMode="auto">
            <a:xfrm>
              <a:off x="1520" y="19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5" name="Rectangle 285">
              <a:extLst>
                <a:ext uri="{FF2B5EF4-FFF2-40B4-BE49-F238E27FC236}">
                  <a16:creationId xmlns:a16="http://schemas.microsoft.com/office/drawing/2014/main" id="{1ED764F8-6EE3-B347-E2C4-984D2C71C2B7}"/>
                </a:ext>
              </a:extLst>
            </p:cNvPr>
            <p:cNvSpPr>
              <a:spLocks noChangeArrowheads="1"/>
            </p:cNvSpPr>
            <p:nvPr/>
          </p:nvSpPr>
          <p:spPr bwMode="auto">
            <a:xfrm>
              <a:off x="1526" y="1909"/>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6" name="Rectangle 286">
              <a:extLst>
                <a:ext uri="{FF2B5EF4-FFF2-40B4-BE49-F238E27FC236}">
                  <a16:creationId xmlns:a16="http://schemas.microsoft.com/office/drawing/2014/main" id="{CFAF3FA2-702D-2BC8-DAEC-49C49BAA940B}"/>
                </a:ext>
              </a:extLst>
            </p:cNvPr>
            <p:cNvSpPr>
              <a:spLocks noChangeArrowheads="1"/>
            </p:cNvSpPr>
            <p:nvPr/>
          </p:nvSpPr>
          <p:spPr bwMode="auto">
            <a:xfrm>
              <a:off x="1888" y="190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7" name="Rectangle 287">
              <a:extLst>
                <a:ext uri="{FF2B5EF4-FFF2-40B4-BE49-F238E27FC236}">
                  <a16:creationId xmlns:a16="http://schemas.microsoft.com/office/drawing/2014/main" id="{55A699B2-0ABC-C5C4-4C28-E7411629FF4A}"/>
                </a:ext>
              </a:extLst>
            </p:cNvPr>
            <p:cNvSpPr>
              <a:spLocks noChangeArrowheads="1"/>
            </p:cNvSpPr>
            <p:nvPr/>
          </p:nvSpPr>
          <p:spPr bwMode="auto">
            <a:xfrm>
              <a:off x="1893" y="190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8" name="Rectangle 288">
              <a:extLst>
                <a:ext uri="{FF2B5EF4-FFF2-40B4-BE49-F238E27FC236}">
                  <a16:creationId xmlns:a16="http://schemas.microsoft.com/office/drawing/2014/main" id="{E5332902-0CA2-077F-1AAE-2638FC0EDC0B}"/>
                </a:ext>
              </a:extLst>
            </p:cNvPr>
            <p:cNvSpPr>
              <a:spLocks noChangeArrowheads="1"/>
            </p:cNvSpPr>
            <p:nvPr/>
          </p:nvSpPr>
          <p:spPr bwMode="auto">
            <a:xfrm>
              <a:off x="2217" y="190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9" name="Rectangle 289">
              <a:extLst>
                <a:ext uri="{FF2B5EF4-FFF2-40B4-BE49-F238E27FC236}">
                  <a16:creationId xmlns:a16="http://schemas.microsoft.com/office/drawing/2014/main" id="{3A676B35-6B6B-CF84-71FF-64951731B9C3}"/>
                </a:ext>
              </a:extLst>
            </p:cNvPr>
            <p:cNvSpPr>
              <a:spLocks noChangeArrowheads="1"/>
            </p:cNvSpPr>
            <p:nvPr/>
          </p:nvSpPr>
          <p:spPr bwMode="auto">
            <a:xfrm>
              <a:off x="2222" y="190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0" name="Rectangle 290">
              <a:extLst>
                <a:ext uri="{FF2B5EF4-FFF2-40B4-BE49-F238E27FC236}">
                  <a16:creationId xmlns:a16="http://schemas.microsoft.com/office/drawing/2014/main" id="{6A04867F-EFDC-9693-F5ED-B360DAE81855}"/>
                </a:ext>
              </a:extLst>
            </p:cNvPr>
            <p:cNvSpPr>
              <a:spLocks noChangeArrowheads="1"/>
            </p:cNvSpPr>
            <p:nvPr/>
          </p:nvSpPr>
          <p:spPr bwMode="auto">
            <a:xfrm>
              <a:off x="2546" y="190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1" name="Rectangle 291">
              <a:extLst>
                <a:ext uri="{FF2B5EF4-FFF2-40B4-BE49-F238E27FC236}">
                  <a16:creationId xmlns:a16="http://schemas.microsoft.com/office/drawing/2014/main" id="{7F1112E5-4E65-C753-922D-A8C7EAEFD1C8}"/>
                </a:ext>
              </a:extLst>
            </p:cNvPr>
            <p:cNvSpPr>
              <a:spLocks noChangeArrowheads="1"/>
            </p:cNvSpPr>
            <p:nvPr/>
          </p:nvSpPr>
          <p:spPr bwMode="auto">
            <a:xfrm>
              <a:off x="2551" y="1909"/>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2" name="Rectangle 292">
              <a:extLst>
                <a:ext uri="{FF2B5EF4-FFF2-40B4-BE49-F238E27FC236}">
                  <a16:creationId xmlns:a16="http://schemas.microsoft.com/office/drawing/2014/main" id="{861A18AD-BE01-76C6-AD84-D3B89A1BDDC7}"/>
                </a:ext>
              </a:extLst>
            </p:cNvPr>
            <p:cNvSpPr>
              <a:spLocks noChangeArrowheads="1"/>
            </p:cNvSpPr>
            <p:nvPr/>
          </p:nvSpPr>
          <p:spPr bwMode="auto">
            <a:xfrm>
              <a:off x="2875" y="190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3" name="Rectangle 293">
              <a:extLst>
                <a:ext uri="{FF2B5EF4-FFF2-40B4-BE49-F238E27FC236}">
                  <a16:creationId xmlns:a16="http://schemas.microsoft.com/office/drawing/2014/main" id="{D50CAEB8-0758-190C-13B0-5623C0C1283B}"/>
                </a:ext>
              </a:extLst>
            </p:cNvPr>
            <p:cNvSpPr>
              <a:spLocks noChangeArrowheads="1"/>
            </p:cNvSpPr>
            <p:nvPr/>
          </p:nvSpPr>
          <p:spPr bwMode="auto">
            <a:xfrm>
              <a:off x="2880" y="1909"/>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4" name="Rectangle 294">
              <a:extLst>
                <a:ext uri="{FF2B5EF4-FFF2-40B4-BE49-F238E27FC236}">
                  <a16:creationId xmlns:a16="http://schemas.microsoft.com/office/drawing/2014/main" id="{821790E1-9264-78D1-8DEB-5EB2F6882157}"/>
                </a:ext>
              </a:extLst>
            </p:cNvPr>
            <p:cNvSpPr>
              <a:spLocks noChangeArrowheads="1"/>
            </p:cNvSpPr>
            <p:nvPr/>
          </p:nvSpPr>
          <p:spPr bwMode="auto">
            <a:xfrm>
              <a:off x="3205" y="19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5" name="Rectangle 295">
              <a:extLst>
                <a:ext uri="{FF2B5EF4-FFF2-40B4-BE49-F238E27FC236}">
                  <a16:creationId xmlns:a16="http://schemas.microsoft.com/office/drawing/2014/main" id="{FF705637-9AB9-AA44-5C47-A7EA15B17335}"/>
                </a:ext>
              </a:extLst>
            </p:cNvPr>
            <p:cNvSpPr>
              <a:spLocks noChangeArrowheads="1"/>
            </p:cNvSpPr>
            <p:nvPr/>
          </p:nvSpPr>
          <p:spPr bwMode="auto">
            <a:xfrm>
              <a:off x="3211" y="1909"/>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6" name="Rectangle 296">
              <a:extLst>
                <a:ext uri="{FF2B5EF4-FFF2-40B4-BE49-F238E27FC236}">
                  <a16:creationId xmlns:a16="http://schemas.microsoft.com/office/drawing/2014/main" id="{09E07CBB-523D-6E86-BAB9-D35CD3E674B1}"/>
                </a:ext>
              </a:extLst>
            </p:cNvPr>
            <p:cNvSpPr>
              <a:spLocks noChangeArrowheads="1"/>
            </p:cNvSpPr>
            <p:nvPr/>
          </p:nvSpPr>
          <p:spPr bwMode="auto">
            <a:xfrm>
              <a:off x="3707" y="19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7" name="Rectangle 297">
              <a:extLst>
                <a:ext uri="{FF2B5EF4-FFF2-40B4-BE49-F238E27FC236}">
                  <a16:creationId xmlns:a16="http://schemas.microsoft.com/office/drawing/2014/main" id="{C4C8EB8A-0981-C017-0E6C-0F3A55999F46}"/>
                </a:ext>
              </a:extLst>
            </p:cNvPr>
            <p:cNvSpPr>
              <a:spLocks noChangeArrowheads="1"/>
            </p:cNvSpPr>
            <p:nvPr/>
          </p:nvSpPr>
          <p:spPr bwMode="auto">
            <a:xfrm>
              <a:off x="3713" y="1909"/>
              <a:ext cx="6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8" name="Rectangle 298">
              <a:extLst>
                <a:ext uri="{FF2B5EF4-FFF2-40B4-BE49-F238E27FC236}">
                  <a16:creationId xmlns:a16="http://schemas.microsoft.com/office/drawing/2014/main" id="{729DBD91-B92C-139E-6EB6-F7CE9591651E}"/>
                </a:ext>
              </a:extLst>
            </p:cNvPr>
            <p:cNvSpPr>
              <a:spLocks noChangeArrowheads="1"/>
            </p:cNvSpPr>
            <p:nvPr/>
          </p:nvSpPr>
          <p:spPr bwMode="auto">
            <a:xfrm>
              <a:off x="4358" y="190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39" name="Rectangle 299">
              <a:extLst>
                <a:ext uri="{FF2B5EF4-FFF2-40B4-BE49-F238E27FC236}">
                  <a16:creationId xmlns:a16="http://schemas.microsoft.com/office/drawing/2014/main" id="{68FD5FE1-77B4-77BD-000D-0564C80261A7}"/>
                </a:ext>
              </a:extLst>
            </p:cNvPr>
            <p:cNvSpPr>
              <a:spLocks noChangeArrowheads="1"/>
            </p:cNvSpPr>
            <p:nvPr/>
          </p:nvSpPr>
          <p:spPr bwMode="auto">
            <a:xfrm>
              <a:off x="4364" y="1909"/>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0" name="Rectangle 300">
              <a:extLst>
                <a:ext uri="{FF2B5EF4-FFF2-40B4-BE49-F238E27FC236}">
                  <a16:creationId xmlns:a16="http://schemas.microsoft.com/office/drawing/2014/main" id="{4508AC5C-3D3D-7636-2B09-6507FB8CCCBE}"/>
                </a:ext>
              </a:extLst>
            </p:cNvPr>
            <p:cNvSpPr>
              <a:spLocks noChangeArrowheads="1"/>
            </p:cNvSpPr>
            <p:nvPr/>
          </p:nvSpPr>
          <p:spPr bwMode="auto">
            <a:xfrm>
              <a:off x="4630" y="190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1" name="Rectangle 301">
              <a:extLst>
                <a:ext uri="{FF2B5EF4-FFF2-40B4-BE49-F238E27FC236}">
                  <a16:creationId xmlns:a16="http://schemas.microsoft.com/office/drawing/2014/main" id="{9898DEBA-02A4-E166-21B1-5C5CD8B30672}"/>
                </a:ext>
              </a:extLst>
            </p:cNvPr>
            <p:cNvSpPr>
              <a:spLocks noChangeArrowheads="1"/>
            </p:cNvSpPr>
            <p:nvPr/>
          </p:nvSpPr>
          <p:spPr bwMode="auto">
            <a:xfrm>
              <a:off x="1100" y="1915"/>
              <a:ext cx="12"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2" name="Rectangle 302">
              <a:extLst>
                <a:ext uri="{FF2B5EF4-FFF2-40B4-BE49-F238E27FC236}">
                  <a16:creationId xmlns:a16="http://schemas.microsoft.com/office/drawing/2014/main" id="{DDBD90DD-B5C3-687B-1294-683BF208864F}"/>
                </a:ext>
              </a:extLst>
            </p:cNvPr>
            <p:cNvSpPr>
              <a:spLocks noChangeArrowheads="1"/>
            </p:cNvSpPr>
            <p:nvPr/>
          </p:nvSpPr>
          <p:spPr bwMode="auto">
            <a:xfrm>
              <a:off x="1520" y="1915"/>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3" name="Rectangle 303">
              <a:extLst>
                <a:ext uri="{FF2B5EF4-FFF2-40B4-BE49-F238E27FC236}">
                  <a16:creationId xmlns:a16="http://schemas.microsoft.com/office/drawing/2014/main" id="{C73660D7-21D5-CBDE-D009-06FE81D63A3D}"/>
                </a:ext>
              </a:extLst>
            </p:cNvPr>
            <p:cNvSpPr>
              <a:spLocks noChangeArrowheads="1"/>
            </p:cNvSpPr>
            <p:nvPr/>
          </p:nvSpPr>
          <p:spPr bwMode="auto">
            <a:xfrm>
              <a:off x="1888" y="1915"/>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4" name="Rectangle 304">
              <a:extLst>
                <a:ext uri="{FF2B5EF4-FFF2-40B4-BE49-F238E27FC236}">
                  <a16:creationId xmlns:a16="http://schemas.microsoft.com/office/drawing/2014/main" id="{CF7C96DB-25FD-89BA-82C0-9BC98625E9EA}"/>
                </a:ext>
              </a:extLst>
            </p:cNvPr>
            <p:cNvSpPr>
              <a:spLocks noChangeArrowheads="1"/>
            </p:cNvSpPr>
            <p:nvPr/>
          </p:nvSpPr>
          <p:spPr bwMode="auto">
            <a:xfrm>
              <a:off x="2217" y="1915"/>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5" name="Rectangle 305">
              <a:extLst>
                <a:ext uri="{FF2B5EF4-FFF2-40B4-BE49-F238E27FC236}">
                  <a16:creationId xmlns:a16="http://schemas.microsoft.com/office/drawing/2014/main" id="{CA83E112-D0C0-A971-B910-FEFD8B83B709}"/>
                </a:ext>
              </a:extLst>
            </p:cNvPr>
            <p:cNvSpPr>
              <a:spLocks noChangeArrowheads="1"/>
            </p:cNvSpPr>
            <p:nvPr/>
          </p:nvSpPr>
          <p:spPr bwMode="auto">
            <a:xfrm>
              <a:off x="2546" y="1915"/>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6" name="Rectangle 306">
              <a:extLst>
                <a:ext uri="{FF2B5EF4-FFF2-40B4-BE49-F238E27FC236}">
                  <a16:creationId xmlns:a16="http://schemas.microsoft.com/office/drawing/2014/main" id="{D8B4A870-F030-19C9-1A97-64A2FD6F80D8}"/>
                </a:ext>
              </a:extLst>
            </p:cNvPr>
            <p:cNvSpPr>
              <a:spLocks noChangeArrowheads="1"/>
            </p:cNvSpPr>
            <p:nvPr/>
          </p:nvSpPr>
          <p:spPr bwMode="auto">
            <a:xfrm>
              <a:off x="2875" y="1915"/>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7" name="Rectangle 307">
              <a:extLst>
                <a:ext uri="{FF2B5EF4-FFF2-40B4-BE49-F238E27FC236}">
                  <a16:creationId xmlns:a16="http://schemas.microsoft.com/office/drawing/2014/main" id="{A1501705-3589-55F2-63BE-8CCB228A309D}"/>
                </a:ext>
              </a:extLst>
            </p:cNvPr>
            <p:cNvSpPr>
              <a:spLocks noChangeArrowheads="1"/>
            </p:cNvSpPr>
            <p:nvPr/>
          </p:nvSpPr>
          <p:spPr bwMode="auto">
            <a:xfrm>
              <a:off x="3205" y="1915"/>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8" name="Rectangle 308">
              <a:extLst>
                <a:ext uri="{FF2B5EF4-FFF2-40B4-BE49-F238E27FC236}">
                  <a16:creationId xmlns:a16="http://schemas.microsoft.com/office/drawing/2014/main" id="{2587F87C-639E-2FD1-0566-C3A1A0BA82F8}"/>
                </a:ext>
              </a:extLst>
            </p:cNvPr>
            <p:cNvSpPr>
              <a:spLocks noChangeArrowheads="1"/>
            </p:cNvSpPr>
            <p:nvPr/>
          </p:nvSpPr>
          <p:spPr bwMode="auto">
            <a:xfrm>
              <a:off x="3707" y="1915"/>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9" name="Rectangle 309">
              <a:extLst>
                <a:ext uri="{FF2B5EF4-FFF2-40B4-BE49-F238E27FC236}">
                  <a16:creationId xmlns:a16="http://schemas.microsoft.com/office/drawing/2014/main" id="{F99727C8-BEE7-4C8A-36B4-AC79CD904025}"/>
                </a:ext>
              </a:extLst>
            </p:cNvPr>
            <p:cNvSpPr>
              <a:spLocks noChangeArrowheads="1"/>
            </p:cNvSpPr>
            <p:nvPr/>
          </p:nvSpPr>
          <p:spPr bwMode="auto">
            <a:xfrm>
              <a:off x="4358" y="1915"/>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0" name="Rectangle 310">
              <a:extLst>
                <a:ext uri="{FF2B5EF4-FFF2-40B4-BE49-F238E27FC236}">
                  <a16:creationId xmlns:a16="http://schemas.microsoft.com/office/drawing/2014/main" id="{20BED58B-28BC-18BA-72CC-C4ED391BF422}"/>
                </a:ext>
              </a:extLst>
            </p:cNvPr>
            <p:cNvSpPr>
              <a:spLocks noChangeArrowheads="1"/>
            </p:cNvSpPr>
            <p:nvPr/>
          </p:nvSpPr>
          <p:spPr bwMode="auto">
            <a:xfrm>
              <a:off x="4630" y="1915"/>
              <a:ext cx="11"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1" name="Rectangle 311">
              <a:extLst>
                <a:ext uri="{FF2B5EF4-FFF2-40B4-BE49-F238E27FC236}">
                  <a16:creationId xmlns:a16="http://schemas.microsoft.com/office/drawing/2014/main" id="{16D68DD0-EA59-0326-0E5E-CFEEBB8FF0CE}"/>
                </a:ext>
              </a:extLst>
            </p:cNvPr>
            <p:cNvSpPr>
              <a:spLocks noChangeArrowheads="1"/>
            </p:cNvSpPr>
            <p:nvPr/>
          </p:nvSpPr>
          <p:spPr bwMode="auto">
            <a:xfrm>
              <a:off x="1314" y="213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52" name="Rectangle 312">
              <a:extLst>
                <a:ext uri="{FF2B5EF4-FFF2-40B4-BE49-F238E27FC236}">
                  <a16:creationId xmlns:a16="http://schemas.microsoft.com/office/drawing/2014/main" id="{0D617C55-A0CF-725D-C9A8-53CF572BB4AB}"/>
                </a:ext>
              </a:extLst>
            </p:cNvPr>
            <p:cNvSpPr>
              <a:spLocks noChangeArrowheads="1"/>
            </p:cNvSpPr>
            <p:nvPr/>
          </p:nvSpPr>
          <p:spPr bwMode="auto">
            <a:xfrm>
              <a:off x="1581" y="2134"/>
              <a:ext cx="5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553" name="Rectangle 313">
              <a:extLst>
                <a:ext uri="{FF2B5EF4-FFF2-40B4-BE49-F238E27FC236}">
                  <a16:creationId xmlns:a16="http://schemas.microsoft.com/office/drawing/2014/main" id="{EEFF07AE-D119-496A-4547-A0F64406B3B0}"/>
                </a:ext>
              </a:extLst>
            </p:cNvPr>
            <p:cNvSpPr>
              <a:spLocks noChangeArrowheads="1"/>
            </p:cNvSpPr>
            <p:nvPr/>
          </p:nvSpPr>
          <p:spPr bwMode="auto">
            <a:xfrm>
              <a:off x="1634" y="2171"/>
              <a:ext cx="53"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2j </a:t>
              </a:r>
              <a:endParaRPr lang="en-US" altLang="en-US" sz="1700">
                <a:latin typeface="Arial" panose="020B0604020202020204" pitchFamily="34" charset="0"/>
              </a:endParaRPr>
            </a:p>
          </p:txBody>
        </p:sp>
        <p:sp>
          <p:nvSpPr>
            <p:cNvPr id="522554" name="Rectangle 314">
              <a:extLst>
                <a:ext uri="{FF2B5EF4-FFF2-40B4-BE49-F238E27FC236}">
                  <a16:creationId xmlns:a16="http://schemas.microsoft.com/office/drawing/2014/main" id="{86AAE02B-2AF5-8C1E-BD6A-5E0D170B5273}"/>
                </a:ext>
              </a:extLst>
            </p:cNvPr>
            <p:cNvSpPr>
              <a:spLocks noChangeArrowheads="1"/>
            </p:cNvSpPr>
            <p:nvPr/>
          </p:nvSpPr>
          <p:spPr bwMode="auto">
            <a:xfrm>
              <a:off x="1690" y="2118"/>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555" name="Rectangle 315">
              <a:extLst>
                <a:ext uri="{FF2B5EF4-FFF2-40B4-BE49-F238E27FC236}">
                  <a16:creationId xmlns:a16="http://schemas.microsoft.com/office/drawing/2014/main" id="{C89C4D7A-532F-703D-1802-D40B7FEB75EA}"/>
                </a:ext>
              </a:extLst>
            </p:cNvPr>
            <p:cNvSpPr>
              <a:spLocks noChangeArrowheads="1"/>
            </p:cNvSpPr>
            <p:nvPr/>
          </p:nvSpPr>
          <p:spPr bwMode="auto">
            <a:xfrm>
              <a:off x="1719" y="2134"/>
              <a:ext cx="2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56" name="Rectangle 316">
              <a:extLst>
                <a:ext uri="{FF2B5EF4-FFF2-40B4-BE49-F238E27FC236}">
                  <a16:creationId xmlns:a16="http://schemas.microsoft.com/office/drawing/2014/main" id="{3BABB310-8FF1-9F68-024C-79DDD30202F3}"/>
                </a:ext>
              </a:extLst>
            </p:cNvPr>
            <p:cNvSpPr>
              <a:spLocks noChangeArrowheads="1"/>
            </p:cNvSpPr>
            <p:nvPr/>
          </p:nvSpPr>
          <p:spPr bwMode="auto">
            <a:xfrm>
              <a:off x="1948" y="2134"/>
              <a:ext cx="2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57" name="Rectangle 317">
              <a:extLst>
                <a:ext uri="{FF2B5EF4-FFF2-40B4-BE49-F238E27FC236}">
                  <a16:creationId xmlns:a16="http://schemas.microsoft.com/office/drawing/2014/main" id="{B48F0972-FE8B-4543-AB15-2E6190348BAB}"/>
                </a:ext>
              </a:extLst>
            </p:cNvPr>
            <p:cNvSpPr>
              <a:spLocks noChangeArrowheads="1"/>
            </p:cNvSpPr>
            <p:nvPr/>
          </p:nvSpPr>
          <p:spPr bwMode="auto">
            <a:xfrm>
              <a:off x="1948" y="222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58" name="Rectangle 318">
              <a:extLst>
                <a:ext uri="{FF2B5EF4-FFF2-40B4-BE49-F238E27FC236}">
                  <a16:creationId xmlns:a16="http://schemas.microsoft.com/office/drawing/2014/main" id="{15F0B876-B33E-CB89-DBEA-63523F28D19C}"/>
                </a:ext>
              </a:extLst>
            </p:cNvPr>
            <p:cNvSpPr>
              <a:spLocks noChangeArrowheads="1"/>
            </p:cNvSpPr>
            <p:nvPr/>
          </p:nvSpPr>
          <p:spPr bwMode="auto">
            <a:xfrm>
              <a:off x="2277" y="2134"/>
              <a:ext cx="21"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59" name="Rectangle 319">
              <a:extLst>
                <a:ext uri="{FF2B5EF4-FFF2-40B4-BE49-F238E27FC236}">
                  <a16:creationId xmlns:a16="http://schemas.microsoft.com/office/drawing/2014/main" id="{C8B05E5E-EB17-360C-1147-AF0EC9270935}"/>
                </a:ext>
              </a:extLst>
            </p:cNvPr>
            <p:cNvSpPr>
              <a:spLocks noChangeArrowheads="1"/>
            </p:cNvSpPr>
            <p:nvPr/>
          </p:nvSpPr>
          <p:spPr bwMode="auto">
            <a:xfrm>
              <a:off x="2606" y="2134"/>
              <a:ext cx="2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60" name="Rectangle 320">
              <a:extLst>
                <a:ext uri="{FF2B5EF4-FFF2-40B4-BE49-F238E27FC236}">
                  <a16:creationId xmlns:a16="http://schemas.microsoft.com/office/drawing/2014/main" id="{9DC7E629-B621-82E7-1F65-566DB233FA94}"/>
                </a:ext>
              </a:extLst>
            </p:cNvPr>
            <p:cNvSpPr>
              <a:spLocks noChangeArrowheads="1"/>
            </p:cNvSpPr>
            <p:nvPr/>
          </p:nvSpPr>
          <p:spPr bwMode="auto">
            <a:xfrm>
              <a:off x="2935" y="2134"/>
              <a:ext cx="2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567" name="Group 327">
              <a:extLst>
                <a:ext uri="{FF2B5EF4-FFF2-40B4-BE49-F238E27FC236}">
                  <a16:creationId xmlns:a16="http://schemas.microsoft.com/office/drawing/2014/main" id="{96073459-993D-0775-213F-B262D4B2EA31}"/>
                </a:ext>
              </a:extLst>
            </p:cNvPr>
            <p:cNvGrpSpPr>
              <a:grpSpLocks/>
            </p:cNvGrpSpPr>
            <p:nvPr/>
          </p:nvGrpSpPr>
          <p:grpSpPr bwMode="auto">
            <a:xfrm>
              <a:off x="3328" y="2120"/>
              <a:ext cx="253" cy="117"/>
              <a:chOff x="3328" y="2120"/>
              <a:chExt cx="253" cy="117"/>
            </a:xfrm>
          </p:grpSpPr>
          <p:sp>
            <p:nvSpPr>
              <p:cNvPr id="522561" name="Rectangle 321">
                <a:extLst>
                  <a:ext uri="{FF2B5EF4-FFF2-40B4-BE49-F238E27FC236}">
                    <a16:creationId xmlns:a16="http://schemas.microsoft.com/office/drawing/2014/main" id="{49A82AB7-83E6-75B7-85F0-1CF30475E6AC}"/>
                  </a:ext>
                </a:extLst>
              </p:cNvPr>
              <p:cNvSpPr>
                <a:spLocks noChangeArrowheads="1"/>
              </p:cNvSpPr>
              <p:nvPr/>
            </p:nvSpPr>
            <p:spPr bwMode="auto">
              <a:xfrm>
                <a:off x="3422" y="2147"/>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562" name="Rectangle 322">
                <a:extLst>
                  <a:ext uri="{FF2B5EF4-FFF2-40B4-BE49-F238E27FC236}">
                    <a16:creationId xmlns:a16="http://schemas.microsoft.com/office/drawing/2014/main" id="{B111832F-2740-E199-762F-0E93AA24DF8E}"/>
                  </a:ext>
                </a:extLst>
              </p:cNvPr>
              <p:cNvSpPr>
                <a:spLocks noChangeArrowheads="1"/>
              </p:cNvSpPr>
              <p:nvPr/>
            </p:nvSpPr>
            <p:spPr bwMode="auto">
              <a:xfrm>
                <a:off x="3503" y="2190"/>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563" name="Rectangle 323">
                <a:extLst>
                  <a:ext uri="{FF2B5EF4-FFF2-40B4-BE49-F238E27FC236}">
                    <a16:creationId xmlns:a16="http://schemas.microsoft.com/office/drawing/2014/main" id="{D1F066A5-7084-D595-BD72-880949D02E2C}"/>
                  </a:ext>
                </a:extLst>
              </p:cNvPr>
              <p:cNvSpPr>
                <a:spLocks noChangeArrowheads="1"/>
              </p:cNvSpPr>
              <p:nvPr/>
            </p:nvSpPr>
            <p:spPr bwMode="auto">
              <a:xfrm>
                <a:off x="3473" y="2190"/>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564" name="Rectangle 324">
                <a:extLst>
                  <a:ext uri="{FF2B5EF4-FFF2-40B4-BE49-F238E27FC236}">
                    <a16:creationId xmlns:a16="http://schemas.microsoft.com/office/drawing/2014/main" id="{D6A10196-4A8B-74F6-2C8D-3A7867AA7A84}"/>
                  </a:ext>
                </a:extLst>
              </p:cNvPr>
              <p:cNvSpPr>
                <a:spLocks noChangeArrowheads="1"/>
              </p:cNvSpPr>
              <p:nvPr/>
            </p:nvSpPr>
            <p:spPr bwMode="auto">
              <a:xfrm>
                <a:off x="3480" y="2140"/>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565" name="Rectangle 325">
                <a:extLst>
                  <a:ext uri="{FF2B5EF4-FFF2-40B4-BE49-F238E27FC236}">
                    <a16:creationId xmlns:a16="http://schemas.microsoft.com/office/drawing/2014/main" id="{274D1DE6-AA3A-D890-094A-6B55B2262104}"/>
                  </a:ext>
                </a:extLst>
              </p:cNvPr>
              <p:cNvSpPr>
                <a:spLocks noChangeArrowheads="1"/>
              </p:cNvSpPr>
              <p:nvPr/>
            </p:nvSpPr>
            <p:spPr bwMode="auto">
              <a:xfrm>
                <a:off x="3544" y="2139"/>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566" name="Rectangle 326">
                <a:extLst>
                  <a:ext uri="{FF2B5EF4-FFF2-40B4-BE49-F238E27FC236}">
                    <a16:creationId xmlns:a16="http://schemas.microsoft.com/office/drawing/2014/main" id="{DC4DB6A4-22D6-2DA7-3D22-4A14AEF19665}"/>
                  </a:ext>
                </a:extLst>
              </p:cNvPr>
              <p:cNvSpPr>
                <a:spLocks noChangeArrowheads="1"/>
              </p:cNvSpPr>
              <p:nvPr/>
            </p:nvSpPr>
            <p:spPr bwMode="auto">
              <a:xfrm>
                <a:off x="3328" y="2120"/>
                <a:ext cx="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Symbol" panose="05050102010706020507" pitchFamily="18" charset="2"/>
                  </a:rPr>
                  <a:t>å</a:t>
                </a:r>
                <a:endParaRPr lang="en-US" altLang="en-US" sz="1700">
                  <a:latin typeface="Arial" panose="020B0604020202020204" pitchFamily="34" charset="0"/>
                </a:endParaRPr>
              </a:p>
            </p:txBody>
          </p:sp>
        </p:grpSp>
        <p:sp>
          <p:nvSpPr>
            <p:cNvPr id="522568" name="Rectangle 328">
              <a:extLst>
                <a:ext uri="{FF2B5EF4-FFF2-40B4-BE49-F238E27FC236}">
                  <a16:creationId xmlns:a16="http://schemas.microsoft.com/office/drawing/2014/main" id="{8061577D-4ECD-FC24-63D1-117913FE589D}"/>
                </a:ext>
              </a:extLst>
            </p:cNvPr>
            <p:cNvSpPr>
              <a:spLocks noChangeArrowheads="1"/>
            </p:cNvSpPr>
            <p:nvPr/>
          </p:nvSpPr>
          <p:spPr bwMode="auto">
            <a:xfrm>
              <a:off x="3600" y="2125"/>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69" name="Rectangle 329">
              <a:extLst>
                <a:ext uri="{FF2B5EF4-FFF2-40B4-BE49-F238E27FC236}">
                  <a16:creationId xmlns:a16="http://schemas.microsoft.com/office/drawing/2014/main" id="{1E57B89D-B2B1-B6DE-97E3-2E5F89BC60D2}"/>
                </a:ext>
              </a:extLst>
            </p:cNvPr>
            <p:cNvSpPr>
              <a:spLocks noChangeArrowheads="1"/>
            </p:cNvSpPr>
            <p:nvPr/>
          </p:nvSpPr>
          <p:spPr bwMode="auto">
            <a:xfrm>
              <a:off x="4036" y="2134"/>
              <a:ext cx="2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70" name="Rectangle 330">
              <a:extLst>
                <a:ext uri="{FF2B5EF4-FFF2-40B4-BE49-F238E27FC236}">
                  <a16:creationId xmlns:a16="http://schemas.microsoft.com/office/drawing/2014/main" id="{3C3B9FE1-73E1-76DC-38CE-EDFAF621EDF6}"/>
                </a:ext>
              </a:extLst>
            </p:cNvPr>
            <p:cNvSpPr>
              <a:spLocks noChangeArrowheads="1"/>
            </p:cNvSpPr>
            <p:nvPr/>
          </p:nvSpPr>
          <p:spPr bwMode="auto">
            <a:xfrm>
              <a:off x="4498" y="2134"/>
              <a:ext cx="22" cy="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71" name="Rectangle 331">
              <a:extLst>
                <a:ext uri="{FF2B5EF4-FFF2-40B4-BE49-F238E27FC236}">
                  <a16:creationId xmlns:a16="http://schemas.microsoft.com/office/drawing/2014/main" id="{61BC2A0F-E11E-7A7C-94D2-5985CD4AEC07}"/>
                </a:ext>
              </a:extLst>
            </p:cNvPr>
            <p:cNvSpPr>
              <a:spLocks noChangeArrowheads="1"/>
            </p:cNvSpPr>
            <p:nvPr/>
          </p:nvSpPr>
          <p:spPr bwMode="auto">
            <a:xfrm>
              <a:off x="1100" y="2127"/>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2" name="Rectangle 332">
              <a:extLst>
                <a:ext uri="{FF2B5EF4-FFF2-40B4-BE49-F238E27FC236}">
                  <a16:creationId xmlns:a16="http://schemas.microsoft.com/office/drawing/2014/main" id="{797BF711-C552-5FFB-A112-2C1BCCF3933C}"/>
                </a:ext>
              </a:extLst>
            </p:cNvPr>
            <p:cNvSpPr>
              <a:spLocks noChangeArrowheads="1"/>
            </p:cNvSpPr>
            <p:nvPr/>
          </p:nvSpPr>
          <p:spPr bwMode="auto">
            <a:xfrm>
              <a:off x="1520" y="212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3" name="Rectangle 333">
              <a:extLst>
                <a:ext uri="{FF2B5EF4-FFF2-40B4-BE49-F238E27FC236}">
                  <a16:creationId xmlns:a16="http://schemas.microsoft.com/office/drawing/2014/main" id="{A150756A-EA1D-07E4-EFDE-7968108B8CD3}"/>
                </a:ext>
              </a:extLst>
            </p:cNvPr>
            <p:cNvSpPr>
              <a:spLocks noChangeArrowheads="1"/>
            </p:cNvSpPr>
            <p:nvPr/>
          </p:nvSpPr>
          <p:spPr bwMode="auto">
            <a:xfrm>
              <a:off x="1526" y="2127"/>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4" name="Rectangle 334">
              <a:extLst>
                <a:ext uri="{FF2B5EF4-FFF2-40B4-BE49-F238E27FC236}">
                  <a16:creationId xmlns:a16="http://schemas.microsoft.com/office/drawing/2014/main" id="{0BB92B9D-26B1-567D-EEF0-38A4E612A04A}"/>
                </a:ext>
              </a:extLst>
            </p:cNvPr>
            <p:cNvSpPr>
              <a:spLocks noChangeArrowheads="1"/>
            </p:cNvSpPr>
            <p:nvPr/>
          </p:nvSpPr>
          <p:spPr bwMode="auto">
            <a:xfrm>
              <a:off x="1888" y="212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5" name="Rectangle 335">
              <a:extLst>
                <a:ext uri="{FF2B5EF4-FFF2-40B4-BE49-F238E27FC236}">
                  <a16:creationId xmlns:a16="http://schemas.microsoft.com/office/drawing/2014/main" id="{C6C1DCFE-1F04-B2F6-47A6-E3E3E11E859C}"/>
                </a:ext>
              </a:extLst>
            </p:cNvPr>
            <p:cNvSpPr>
              <a:spLocks noChangeArrowheads="1"/>
            </p:cNvSpPr>
            <p:nvPr/>
          </p:nvSpPr>
          <p:spPr bwMode="auto">
            <a:xfrm>
              <a:off x="1893" y="212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6" name="Rectangle 336">
              <a:extLst>
                <a:ext uri="{FF2B5EF4-FFF2-40B4-BE49-F238E27FC236}">
                  <a16:creationId xmlns:a16="http://schemas.microsoft.com/office/drawing/2014/main" id="{48AB27D2-BF3E-712D-0F46-EF33AC6738EC}"/>
                </a:ext>
              </a:extLst>
            </p:cNvPr>
            <p:cNvSpPr>
              <a:spLocks noChangeArrowheads="1"/>
            </p:cNvSpPr>
            <p:nvPr/>
          </p:nvSpPr>
          <p:spPr bwMode="auto">
            <a:xfrm>
              <a:off x="2217" y="212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7" name="Rectangle 337">
              <a:extLst>
                <a:ext uri="{FF2B5EF4-FFF2-40B4-BE49-F238E27FC236}">
                  <a16:creationId xmlns:a16="http://schemas.microsoft.com/office/drawing/2014/main" id="{78214AFA-CAE2-B011-ECCA-74E7427358BB}"/>
                </a:ext>
              </a:extLst>
            </p:cNvPr>
            <p:cNvSpPr>
              <a:spLocks noChangeArrowheads="1"/>
            </p:cNvSpPr>
            <p:nvPr/>
          </p:nvSpPr>
          <p:spPr bwMode="auto">
            <a:xfrm>
              <a:off x="2222" y="212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8" name="Rectangle 338">
              <a:extLst>
                <a:ext uri="{FF2B5EF4-FFF2-40B4-BE49-F238E27FC236}">
                  <a16:creationId xmlns:a16="http://schemas.microsoft.com/office/drawing/2014/main" id="{AB30399E-F94E-68BB-B10F-9BB090B9ECB4}"/>
                </a:ext>
              </a:extLst>
            </p:cNvPr>
            <p:cNvSpPr>
              <a:spLocks noChangeArrowheads="1"/>
            </p:cNvSpPr>
            <p:nvPr/>
          </p:nvSpPr>
          <p:spPr bwMode="auto">
            <a:xfrm>
              <a:off x="2546" y="212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9" name="Rectangle 339">
              <a:extLst>
                <a:ext uri="{FF2B5EF4-FFF2-40B4-BE49-F238E27FC236}">
                  <a16:creationId xmlns:a16="http://schemas.microsoft.com/office/drawing/2014/main" id="{50B280FD-E6A2-460C-7AF6-A21A8FE8667D}"/>
                </a:ext>
              </a:extLst>
            </p:cNvPr>
            <p:cNvSpPr>
              <a:spLocks noChangeArrowheads="1"/>
            </p:cNvSpPr>
            <p:nvPr/>
          </p:nvSpPr>
          <p:spPr bwMode="auto">
            <a:xfrm>
              <a:off x="2551" y="212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0" name="Rectangle 340">
              <a:extLst>
                <a:ext uri="{FF2B5EF4-FFF2-40B4-BE49-F238E27FC236}">
                  <a16:creationId xmlns:a16="http://schemas.microsoft.com/office/drawing/2014/main" id="{97737C65-47F1-00E3-FD9D-665DE606BE1F}"/>
                </a:ext>
              </a:extLst>
            </p:cNvPr>
            <p:cNvSpPr>
              <a:spLocks noChangeArrowheads="1"/>
            </p:cNvSpPr>
            <p:nvPr/>
          </p:nvSpPr>
          <p:spPr bwMode="auto">
            <a:xfrm>
              <a:off x="2875" y="212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1" name="Rectangle 341">
              <a:extLst>
                <a:ext uri="{FF2B5EF4-FFF2-40B4-BE49-F238E27FC236}">
                  <a16:creationId xmlns:a16="http://schemas.microsoft.com/office/drawing/2014/main" id="{264DF02B-1988-612C-23C5-2BD15C109653}"/>
                </a:ext>
              </a:extLst>
            </p:cNvPr>
            <p:cNvSpPr>
              <a:spLocks noChangeArrowheads="1"/>
            </p:cNvSpPr>
            <p:nvPr/>
          </p:nvSpPr>
          <p:spPr bwMode="auto">
            <a:xfrm>
              <a:off x="2880" y="2127"/>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2" name="Rectangle 342">
              <a:extLst>
                <a:ext uri="{FF2B5EF4-FFF2-40B4-BE49-F238E27FC236}">
                  <a16:creationId xmlns:a16="http://schemas.microsoft.com/office/drawing/2014/main" id="{05FC4A07-6C26-53B6-CF39-CE370B80A1B3}"/>
                </a:ext>
              </a:extLst>
            </p:cNvPr>
            <p:cNvSpPr>
              <a:spLocks noChangeArrowheads="1"/>
            </p:cNvSpPr>
            <p:nvPr/>
          </p:nvSpPr>
          <p:spPr bwMode="auto">
            <a:xfrm>
              <a:off x="3205" y="212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3" name="Rectangle 343">
              <a:extLst>
                <a:ext uri="{FF2B5EF4-FFF2-40B4-BE49-F238E27FC236}">
                  <a16:creationId xmlns:a16="http://schemas.microsoft.com/office/drawing/2014/main" id="{4DFD4F2E-8342-35BE-07BB-251570C3230E}"/>
                </a:ext>
              </a:extLst>
            </p:cNvPr>
            <p:cNvSpPr>
              <a:spLocks noChangeArrowheads="1"/>
            </p:cNvSpPr>
            <p:nvPr/>
          </p:nvSpPr>
          <p:spPr bwMode="auto">
            <a:xfrm>
              <a:off x="3211" y="2127"/>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4" name="Rectangle 344">
              <a:extLst>
                <a:ext uri="{FF2B5EF4-FFF2-40B4-BE49-F238E27FC236}">
                  <a16:creationId xmlns:a16="http://schemas.microsoft.com/office/drawing/2014/main" id="{5939E6ED-082D-234B-C023-7B665886F6DF}"/>
                </a:ext>
              </a:extLst>
            </p:cNvPr>
            <p:cNvSpPr>
              <a:spLocks noChangeArrowheads="1"/>
            </p:cNvSpPr>
            <p:nvPr/>
          </p:nvSpPr>
          <p:spPr bwMode="auto">
            <a:xfrm>
              <a:off x="3707" y="212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5" name="Rectangle 345">
              <a:extLst>
                <a:ext uri="{FF2B5EF4-FFF2-40B4-BE49-F238E27FC236}">
                  <a16:creationId xmlns:a16="http://schemas.microsoft.com/office/drawing/2014/main" id="{67189031-A035-2B15-6B9E-C5838DFAA642}"/>
                </a:ext>
              </a:extLst>
            </p:cNvPr>
            <p:cNvSpPr>
              <a:spLocks noChangeArrowheads="1"/>
            </p:cNvSpPr>
            <p:nvPr/>
          </p:nvSpPr>
          <p:spPr bwMode="auto">
            <a:xfrm>
              <a:off x="4358" y="212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6" name="Rectangle 346">
              <a:extLst>
                <a:ext uri="{FF2B5EF4-FFF2-40B4-BE49-F238E27FC236}">
                  <a16:creationId xmlns:a16="http://schemas.microsoft.com/office/drawing/2014/main" id="{35026FAF-8E97-E84B-EBB3-2B2DB951AC44}"/>
                </a:ext>
              </a:extLst>
            </p:cNvPr>
            <p:cNvSpPr>
              <a:spLocks noChangeArrowheads="1"/>
            </p:cNvSpPr>
            <p:nvPr/>
          </p:nvSpPr>
          <p:spPr bwMode="auto">
            <a:xfrm>
              <a:off x="4630" y="2127"/>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7" name="Rectangle 347">
              <a:extLst>
                <a:ext uri="{FF2B5EF4-FFF2-40B4-BE49-F238E27FC236}">
                  <a16:creationId xmlns:a16="http://schemas.microsoft.com/office/drawing/2014/main" id="{082E083E-2E5E-E388-F66C-3D6578DA5B82}"/>
                </a:ext>
              </a:extLst>
            </p:cNvPr>
            <p:cNvSpPr>
              <a:spLocks noChangeArrowheads="1"/>
            </p:cNvSpPr>
            <p:nvPr/>
          </p:nvSpPr>
          <p:spPr bwMode="auto">
            <a:xfrm>
              <a:off x="1100" y="2133"/>
              <a:ext cx="12"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8" name="Rectangle 348">
              <a:extLst>
                <a:ext uri="{FF2B5EF4-FFF2-40B4-BE49-F238E27FC236}">
                  <a16:creationId xmlns:a16="http://schemas.microsoft.com/office/drawing/2014/main" id="{B7770091-3238-4FF9-2622-DF467A4D6625}"/>
                </a:ext>
              </a:extLst>
            </p:cNvPr>
            <p:cNvSpPr>
              <a:spLocks noChangeArrowheads="1"/>
            </p:cNvSpPr>
            <p:nvPr/>
          </p:nvSpPr>
          <p:spPr bwMode="auto">
            <a:xfrm>
              <a:off x="1520" y="2133"/>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9" name="Rectangle 349">
              <a:extLst>
                <a:ext uri="{FF2B5EF4-FFF2-40B4-BE49-F238E27FC236}">
                  <a16:creationId xmlns:a16="http://schemas.microsoft.com/office/drawing/2014/main" id="{A71C99A9-06D8-0776-C1C5-02BD2EA6FB15}"/>
                </a:ext>
              </a:extLst>
            </p:cNvPr>
            <p:cNvSpPr>
              <a:spLocks noChangeArrowheads="1"/>
            </p:cNvSpPr>
            <p:nvPr/>
          </p:nvSpPr>
          <p:spPr bwMode="auto">
            <a:xfrm>
              <a:off x="1888" y="2133"/>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0" name="Rectangle 350">
              <a:extLst>
                <a:ext uri="{FF2B5EF4-FFF2-40B4-BE49-F238E27FC236}">
                  <a16:creationId xmlns:a16="http://schemas.microsoft.com/office/drawing/2014/main" id="{9D949C88-8E5F-E886-F652-A88C4B61B0C3}"/>
                </a:ext>
              </a:extLst>
            </p:cNvPr>
            <p:cNvSpPr>
              <a:spLocks noChangeArrowheads="1"/>
            </p:cNvSpPr>
            <p:nvPr/>
          </p:nvSpPr>
          <p:spPr bwMode="auto">
            <a:xfrm>
              <a:off x="2217" y="2133"/>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1" name="Rectangle 351">
              <a:extLst>
                <a:ext uri="{FF2B5EF4-FFF2-40B4-BE49-F238E27FC236}">
                  <a16:creationId xmlns:a16="http://schemas.microsoft.com/office/drawing/2014/main" id="{A09C39F0-615D-C245-CA02-60C12DFE375D}"/>
                </a:ext>
              </a:extLst>
            </p:cNvPr>
            <p:cNvSpPr>
              <a:spLocks noChangeArrowheads="1"/>
            </p:cNvSpPr>
            <p:nvPr/>
          </p:nvSpPr>
          <p:spPr bwMode="auto">
            <a:xfrm>
              <a:off x="2546" y="2133"/>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2" name="Rectangle 352">
              <a:extLst>
                <a:ext uri="{FF2B5EF4-FFF2-40B4-BE49-F238E27FC236}">
                  <a16:creationId xmlns:a16="http://schemas.microsoft.com/office/drawing/2014/main" id="{07F66E91-5DC5-E99C-0FC2-53548997D8A2}"/>
                </a:ext>
              </a:extLst>
            </p:cNvPr>
            <p:cNvSpPr>
              <a:spLocks noChangeArrowheads="1"/>
            </p:cNvSpPr>
            <p:nvPr/>
          </p:nvSpPr>
          <p:spPr bwMode="auto">
            <a:xfrm>
              <a:off x="2875" y="2133"/>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3" name="Rectangle 353">
              <a:extLst>
                <a:ext uri="{FF2B5EF4-FFF2-40B4-BE49-F238E27FC236}">
                  <a16:creationId xmlns:a16="http://schemas.microsoft.com/office/drawing/2014/main" id="{193B183A-249B-A236-DCA1-20AD4CAB1A89}"/>
                </a:ext>
              </a:extLst>
            </p:cNvPr>
            <p:cNvSpPr>
              <a:spLocks noChangeArrowheads="1"/>
            </p:cNvSpPr>
            <p:nvPr/>
          </p:nvSpPr>
          <p:spPr bwMode="auto">
            <a:xfrm>
              <a:off x="3205" y="2133"/>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4" name="Rectangle 354">
              <a:extLst>
                <a:ext uri="{FF2B5EF4-FFF2-40B4-BE49-F238E27FC236}">
                  <a16:creationId xmlns:a16="http://schemas.microsoft.com/office/drawing/2014/main" id="{2FECF448-0CDF-D9F6-936C-9B17283A9FE4}"/>
                </a:ext>
              </a:extLst>
            </p:cNvPr>
            <p:cNvSpPr>
              <a:spLocks noChangeArrowheads="1"/>
            </p:cNvSpPr>
            <p:nvPr/>
          </p:nvSpPr>
          <p:spPr bwMode="auto">
            <a:xfrm>
              <a:off x="3707" y="2133"/>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5" name="Rectangle 355">
              <a:extLst>
                <a:ext uri="{FF2B5EF4-FFF2-40B4-BE49-F238E27FC236}">
                  <a16:creationId xmlns:a16="http://schemas.microsoft.com/office/drawing/2014/main" id="{9778319E-D65E-3F65-BE60-37E37D2B2F19}"/>
                </a:ext>
              </a:extLst>
            </p:cNvPr>
            <p:cNvSpPr>
              <a:spLocks noChangeArrowheads="1"/>
            </p:cNvSpPr>
            <p:nvPr/>
          </p:nvSpPr>
          <p:spPr bwMode="auto">
            <a:xfrm>
              <a:off x="4358" y="2133"/>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6" name="Rectangle 356">
              <a:extLst>
                <a:ext uri="{FF2B5EF4-FFF2-40B4-BE49-F238E27FC236}">
                  <a16:creationId xmlns:a16="http://schemas.microsoft.com/office/drawing/2014/main" id="{736DD309-3021-6BCC-9087-A63834D66306}"/>
                </a:ext>
              </a:extLst>
            </p:cNvPr>
            <p:cNvSpPr>
              <a:spLocks noChangeArrowheads="1"/>
            </p:cNvSpPr>
            <p:nvPr/>
          </p:nvSpPr>
          <p:spPr bwMode="auto">
            <a:xfrm>
              <a:off x="4630" y="2133"/>
              <a:ext cx="11"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7" name="Rectangle 357">
              <a:extLst>
                <a:ext uri="{FF2B5EF4-FFF2-40B4-BE49-F238E27FC236}">
                  <a16:creationId xmlns:a16="http://schemas.microsoft.com/office/drawing/2014/main" id="{8301343D-99CB-E9A0-EF0A-62CDD2DE2455}"/>
                </a:ext>
              </a:extLst>
            </p:cNvPr>
            <p:cNvSpPr>
              <a:spLocks noChangeArrowheads="1"/>
            </p:cNvSpPr>
            <p:nvPr/>
          </p:nvSpPr>
          <p:spPr bwMode="auto">
            <a:xfrm>
              <a:off x="1292" y="2320"/>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3</a:t>
              </a:r>
              <a:endParaRPr lang="en-US" altLang="en-US" sz="1700">
                <a:latin typeface="Arial" panose="020B0604020202020204" pitchFamily="34" charset="0"/>
              </a:endParaRPr>
            </a:p>
          </p:txBody>
        </p:sp>
        <p:sp>
          <p:nvSpPr>
            <p:cNvPr id="522598" name="Rectangle 358">
              <a:extLst>
                <a:ext uri="{FF2B5EF4-FFF2-40B4-BE49-F238E27FC236}">
                  <a16:creationId xmlns:a16="http://schemas.microsoft.com/office/drawing/2014/main" id="{A0B146B0-CB33-01EF-A34C-63764821EAF1}"/>
                </a:ext>
              </a:extLst>
            </p:cNvPr>
            <p:cNvSpPr>
              <a:spLocks noChangeArrowheads="1"/>
            </p:cNvSpPr>
            <p:nvPr/>
          </p:nvSpPr>
          <p:spPr bwMode="auto">
            <a:xfrm>
              <a:off x="1336" y="232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599" name="Rectangle 359">
              <a:extLst>
                <a:ext uri="{FF2B5EF4-FFF2-40B4-BE49-F238E27FC236}">
                  <a16:creationId xmlns:a16="http://schemas.microsoft.com/office/drawing/2014/main" id="{3680F059-876B-272C-FDE5-180D0FA73DE5}"/>
                </a:ext>
              </a:extLst>
            </p:cNvPr>
            <p:cNvSpPr>
              <a:spLocks noChangeArrowheads="1"/>
            </p:cNvSpPr>
            <p:nvPr/>
          </p:nvSpPr>
          <p:spPr bwMode="auto">
            <a:xfrm>
              <a:off x="1581" y="2324"/>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600" name="Rectangle 360">
              <a:extLst>
                <a:ext uri="{FF2B5EF4-FFF2-40B4-BE49-F238E27FC236}">
                  <a16:creationId xmlns:a16="http://schemas.microsoft.com/office/drawing/2014/main" id="{220C82C3-BAB1-833B-0DA2-4327C501D308}"/>
                </a:ext>
              </a:extLst>
            </p:cNvPr>
            <p:cNvSpPr>
              <a:spLocks noChangeArrowheads="1"/>
            </p:cNvSpPr>
            <p:nvPr/>
          </p:nvSpPr>
          <p:spPr bwMode="auto">
            <a:xfrm>
              <a:off x="1634" y="2361"/>
              <a:ext cx="39"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3j</a:t>
              </a:r>
              <a:endParaRPr lang="en-US" altLang="en-US" sz="1700">
                <a:latin typeface="Arial" panose="020B0604020202020204" pitchFamily="34" charset="0"/>
              </a:endParaRPr>
            </a:p>
          </p:txBody>
        </p:sp>
        <p:sp>
          <p:nvSpPr>
            <p:cNvPr id="522601" name="Rectangle 361">
              <a:extLst>
                <a:ext uri="{FF2B5EF4-FFF2-40B4-BE49-F238E27FC236}">
                  <a16:creationId xmlns:a16="http://schemas.microsoft.com/office/drawing/2014/main" id="{215FE371-F4B8-A242-89EC-9F2AAA5FDAC4}"/>
                </a:ext>
              </a:extLst>
            </p:cNvPr>
            <p:cNvSpPr>
              <a:spLocks noChangeArrowheads="1"/>
            </p:cNvSpPr>
            <p:nvPr/>
          </p:nvSpPr>
          <p:spPr bwMode="auto">
            <a:xfrm>
              <a:off x="1676" y="23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02" name="Rectangle 362">
              <a:extLst>
                <a:ext uri="{FF2B5EF4-FFF2-40B4-BE49-F238E27FC236}">
                  <a16:creationId xmlns:a16="http://schemas.microsoft.com/office/drawing/2014/main" id="{AD2AB0B1-4B41-9A7F-94B9-EA8F1DBB1595}"/>
                </a:ext>
              </a:extLst>
            </p:cNvPr>
            <p:cNvSpPr>
              <a:spLocks noChangeArrowheads="1"/>
            </p:cNvSpPr>
            <p:nvPr/>
          </p:nvSpPr>
          <p:spPr bwMode="auto">
            <a:xfrm>
              <a:off x="1948" y="232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03" name="Rectangle 363">
              <a:extLst>
                <a:ext uri="{FF2B5EF4-FFF2-40B4-BE49-F238E27FC236}">
                  <a16:creationId xmlns:a16="http://schemas.microsoft.com/office/drawing/2014/main" id="{53B36EF6-86A6-2FEA-616A-AD80D72A4902}"/>
                </a:ext>
              </a:extLst>
            </p:cNvPr>
            <p:cNvSpPr>
              <a:spLocks noChangeArrowheads="1"/>
            </p:cNvSpPr>
            <p:nvPr/>
          </p:nvSpPr>
          <p:spPr bwMode="auto">
            <a:xfrm>
              <a:off x="1948" y="241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04" name="Rectangle 364">
              <a:extLst>
                <a:ext uri="{FF2B5EF4-FFF2-40B4-BE49-F238E27FC236}">
                  <a16:creationId xmlns:a16="http://schemas.microsoft.com/office/drawing/2014/main" id="{86677EE3-74BC-1192-5036-7DB27675AA06}"/>
                </a:ext>
              </a:extLst>
            </p:cNvPr>
            <p:cNvSpPr>
              <a:spLocks noChangeArrowheads="1"/>
            </p:cNvSpPr>
            <p:nvPr/>
          </p:nvSpPr>
          <p:spPr bwMode="auto">
            <a:xfrm>
              <a:off x="2277" y="232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05" name="Rectangle 365">
              <a:extLst>
                <a:ext uri="{FF2B5EF4-FFF2-40B4-BE49-F238E27FC236}">
                  <a16:creationId xmlns:a16="http://schemas.microsoft.com/office/drawing/2014/main" id="{A0A61C9D-D458-7535-A743-C786AB581A34}"/>
                </a:ext>
              </a:extLst>
            </p:cNvPr>
            <p:cNvSpPr>
              <a:spLocks noChangeArrowheads="1"/>
            </p:cNvSpPr>
            <p:nvPr/>
          </p:nvSpPr>
          <p:spPr bwMode="auto">
            <a:xfrm>
              <a:off x="2606" y="23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06" name="Rectangle 366">
              <a:extLst>
                <a:ext uri="{FF2B5EF4-FFF2-40B4-BE49-F238E27FC236}">
                  <a16:creationId xmlns:a16="http://schemas.microsoft.com/office/drawing/2014/main" id="{A855B0FA-608D-1BF3-B748-FC9F3F75220B}"/>
                </a:ext>
              </a:extLst>
            </p:cNvPr>
            <p:cNvSpPr>
              <a:spLocks noChangeArrowheads="1"/>
            </p:cNvSpPr>
            <p:nvPr/>
          </p:nvSpPr>
          <p:spPr bwMode="auto">
            <a:xfrm>
              <a:off x="2935" y="23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616" name="Group 376">
              <a:extLst>
                <a:ext uri="{FF2B5EF4-FFF2-40B4-BE49-F238E27FC236}">
                  <a16:creationId xmlns:a16="http://schemas.microsoft.com/office/drawing/2014/main" id="{ECDFDC90-7135-7EB0-6179-1A714C01579E}"/>
                </a:ext>
              </a:extLst>
            </p:cNvPr>
            <p:cNvGrpSpPr>
              <a:grpSpLocks/>
            </p:cNvGrpSpPr>
            <p:nvPr/>
          </p:nvGrpSpPr>
          <p:grpSpPr bwMode="auto">
            <a:xfrm>
              <a:off x="3276" y="2310"/>
              <a:ext cx="422" cy="117"/>
              <a:chOff x="3276" y="2310"/>
              <a:chExt cx="422" cy="117"/>
            </a:xfrm>
          </p:grpSpPr>
          <p:sp>
            <p:nvSpPr>
              <p:cNvPr id="522607" name="Rectangle 367">
                <a:extLst>
                  <a:ext uri="{FF2B5EF4-FFF2-40B4-BE49-F238E27FC236}">
                    <a16:creationId xmlns:a16="http://schemas.microsoft.com/office/drawing/2014/main" id="{AE600C1E-4046-8D36-B688-65180B7916CE}"/>
                  </a:ext>
                </a:extLst>
              </p:cNvPr>
              <p:cNvSpPr>
                <a:spLocks noChangeArrowheads="1"/>
              </p:cNvSpPr>
              <p:nvPr/>
            </p:nvSpPr>
            <p:spPr bwMode="auto">
              <a:xfrm>
                <a:off x="3369" y="2336"/>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608" name="Rectangle 368">
                <a:extLst>
                  <a:ext uri="{FF2B5EF4-FFF2-40B4-BE49-F238E27FC236}">
                    <a16:creationId xmlns:a16="http://schemas.microsoft.com/office/drawing/2014/main" id="{6FEA88A4-74C9-4FAC-B6A5-B87378A15389}"/>
                  </a:ext>
                </a:extLst>
              </p:cNvPr>
              <p:cNvSpPr>
                <a:spLocks noChangeArrowheads="1"/>
              </p:cNvSpPr>
              <p:nvPr/>
            </p:nvSpPr>
            <p:spPr bwMode="auto">
              <a:xfrm>
                <a:off x="3553" y="2336"/>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609" name="Rectangle 369">
                <a:extLst>
                  <a:ext uri="{FF2B5EF4-FFF2-40B4-BE49-F238E27FC236}">
                    <a16:creationId xmlns:a16="http://schemas.microsoft.com/office/drawing/2014/main" id="{4339FA9A-FA42-7756-3161-4F500C76EBE6}"/>
                  </a:ext>
                </a:extLst>
              </p:cNvPr>
              <p:cNvSpPr>
                <a:spLocks noChangeArrowheads="1"/>
              </p:cNvSpPr>
              <p:nvPr/>
            </p:nvSpPr>
            <p:spPr bwMode="auto">
              <a:xfrm>
                <a:off x="3450" y="2380"/>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610" name="Rectangle 370">
                <a:extLst>
                  <a:ext uri="{FF2B5EF4-FFF2-40B4-BE49-F238E27FC236}">
                    <a16:creationId xmlns:a16="http://schemas.microsoft.com/office/drawing/2014/main" id="{8B77A78A-C6B9-4211-A9C0-54478D48D4B0}"/>
                  </a:ext>
                </a:extLst>
              </p:cNvPr>
              <p:cNvSpPr>
                <a:spLocks noChangeArrowheads="1"/>
              </p:cNvSpPr>
              <p:nvPr/>
            </p:nvSpPr>
            <p:spPr bwMode="auto">
              <a:xfrm>
                <a:off x="3421" y="2380"/>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3</a:t>
                </a:r>
                <a:endParaRPr lang="en-US" altLang="en-US" sz="1700">
                  <a:latin typeface="Arial" panose="020B0604020202020204" pitchFamily="34" charset="0"/>
                </a:endParaRPr>
              </a:p>
            </p:txBody>
          </p:sp>
          <p:sp>
            <p:nvSpPr>
              <p:cNvPr id="522611" name="Rectangle 371">
                <a:extLst>
                  <a:ext uri="{FF2B5EF4-FFF2-40B4-BE49-F238E27FC236}">
                    <a16:creationId xmlns:a16="http://schemas.microsoft.com/office/drawing/2014/main" id="{75C794EE-8B06-F330-335E-6FFBEA6AAF8F}"/>
                  </a:ext>
                </a:extLst>
              </p:cNvPr>
              <p:cNvSpPr>
                <a:spLocks noChangeArrowheads="1"/>
              </p:cNvSpPr>
              <p:nvPr/>
            </p:nvSpPr>
            <p:spPr bwMode="auto">
              <a:xfrm>
                <a:off x="3604" y="2380"/>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3</a:t>
                </a:r>
                <a:endParaRPr lang="en-US" altLang="en-US" sz="1700">
                  <a:latin typeface="Arial" panose="020B0604020202020204" pitchFamily="34" charset="0"/>
                </a:endParaRPr>
              </a:p>
            </p:txBody>
          </p:sp>
          <p:sp>
            <p:nvSpPr>
              <p:cNvPr id="522612" name="Rectangle 372">
                <a:extLst>
                  <a:ext uri="{FF2B5EF4-FFF2-40B4-BE49-F238E27FC236}">
                    <a16:creationId xmlns:a16="http://schemas.microsoft.com/office/drawing/2014/main" id="{05E9A31C-2109-638D-6BE9-E03730B7AB6A}"/>
                  </a:ext>
                </a:extLst>
              </p:cNvPr>
              <p:cNvSpPr>
                <a:spLocks noChangeArrowheads="1"/>
              </p:cNvSpPr>
              <p:nvPr/>
            </p:nvSpPr>
            <p:spPr bwMode="auto">
              <a:xfrm>
                <a:off x="3489" y="2329"/>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613" name="Rectangle 373">
                <a:extLst>
                  <a:ext uri="{FF2B5EF4-FFF2-40B4-BE49-F238E27FC236}">
                    <a16:creationId xmlns:a16="http://schemas.microsoft.com/office/drawing/2014/main" id="{E41E0925-3C7F-F251-0CCE-CE55D6F6A882}"/>
                  </a:ext>
                </a:extLst>
              </p:cNvPr>
              <p:cNvSpPr>
                <a:spLocks noChangeArrowheads="1"/>
              </p:cNvSpPr>
              <p:nvPr/>
            </p:nvSpPr>
            <p:spPr bwMode="auto">
              <a:xfrm>
                <a:off x="3661" y="2329"/>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614" name="Rectangle 374">
                <a:extLst>
                  <a:ext uri="{FF2B5EF4-FFF2-40B4-BE49-F238E27FC236}">
                    <a16:creationId xmlns:a16="http://schemas.microsoft.com/office/drawing/2014/main" id="{D4F199D3-B52B-D03B-C0F1-575478FAF8EB}"/>
                  </a:ext>
                </a:extLst>
              </p:cNvPr>
              <p:cNvSpPr>
                <a:spLocks noChangeArrowheads="1"/>
              </p:cNvSpPr>
              <p:nvPr/>
            </p:nvSpPr>
            <p:spPr bwMode="auto">
              <a:xfrm>
                <a:off x="3276" y="2310"/>
                <a:ext cx="68"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615" name="Rectangle 375">
                <a:extLst>
                  <a:ext uri="{FF2B5EF4-FFF2-40B4-BE49-F238E27FC236}">
                    <a16:creationId xmlns:a16="http://schemas.microsoft.com/office/drawing/2014/main" id="{9E18E010-82CE-4F08-C883-EB92786C1253}"/>
                  </a:ext>
                </a:extLst>
              </p:cNvPr>
              <p:cNvSpPr>
                <a:spLocks noChangeArrowheads="1"/>
              </p:cNvSpPr>
              <p:nvPr/>
            </p:nvSpPr>
            <p:spPr bwMode="auto">
              <a:xfrm>
                <a:off x="3632" y="2336"/>
                <a:ext cx="1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a:t>
                </a:r>
                <a:endParaRPr lang="en-US" altLang="en-US" sz="1700">
                  <a:latin typeface="Arial" panose="020B0604020202020204" pitchFamily="34" charset="0"/>
                </a:endParaRPr>
              </a:p>
            </p:txBody>
          </p:sp>
        </p:grpSp>
        <p:sp>
          <p:nvSpPr>
            <p:cNvPr id="522617" name="Rectangle 377">
              <a:extLst>
                <a:ext uri="{FF2B5EF4-FFF2-40B4-BE49-F238E27FC236}">
                  <a16:creationId xmlns:a16="http://schemas.microsoft.com/office/drawing/2014/main" id="{6E5930A5-4B37-F95F-8F85-36312BC362F3}"/>
                </a:ext>
              </a:extLst>
            </p:cNvPr>
            <p:cNvSpPr>
              <a:spLocks noChangeArrowheads="1"/>
            </p:cNvSpPr>
            <p:nvPr/>
          </p:nvSpPr>
          <p:spPr bwMode="auto">
            <a:xfrm>
              <a:off x="3459" y="244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625" name="Group 385">
              <a:extLst>
                <a:ext uri="{FF2B5EF4-FFF2-40B4-BE49-F238E27FC236}">
                  <a16:creationId xmlns:a16="http://schemas.microsoft.com/office/drawing/2014/main" id="{C0718FBB-E29C-2136-F0A0-EF30D92890D3}"/>
                </a:ext>
              </a:extLst>
            </p:cNvPr>
            <p:cNvGrpSpPr>
              <a:grpSpLocks/>
            </p:cNvGrpSpPr>
            <p:nvPr/>
          </p:nvGrpSpPr>
          <p:grpSpPr bwMode="auto">
            <a:xfrm>
              <a:off x="3875" y="2330"/>
              <a:ext cx="312" cy="131"/>
              <a:chOff x="3875" y="2330"/>
              <a:chExt cx="312" cy="131"/>
            </a:xfrm>
          </p:grpSpPr>
          <p:sp>
            <p:nvSpPr>
              <p:cNvPr id="522618" name="Rectangle 378">
                <a:extLst>
                  <a:ext uri="{FF2B5EF4-FFF2-40B4-BE49-F238E27FC236}">
                    <a16:creationId xmlns:a16="http://schemas.microsoft.com/office/drawing/2014/main" id="{8823EEF9-78EC-8ABC-7415-3EBDF08C026D}"/>
                  </a:ext>
                </a:extLst>
              </p:cNvPr>
              <p:cNvSpPr>
                <a:spLocks noChangeArrowheads="1"/>
              </p:cNvSpPr>
              <p:nvPr/>
            </p:nvSpPr>
            <p:spPr bwMode="auto">
              <a:xfrm>
                <a:off x="3875" y="2341"/>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619" name="Rectangle 379">
                <a:extLst>
                  <a:ext uri="{FF2B5EF4-FFF2-40B4-BE49-F238E27FC236}">
                    <a16:creationId xmlns:a16="http://schemas.microsoft.com/office/drawing/2014/main" id="{C46C9D10-D77F-6ED3-2B0D-B675480CCD1D}"/>
                  </a:ext>
                </a:extLst>
              </p:cNvPr>
              <p:cNvSpPr>
                <a:spLocks noChangeArrowheads="1"/>
              </p:cNvSpPr>
              <p:nvPr/>
            </p:nvSpPr>
            <p:spPr bwMode="auto">
              <a:xfrm>
                <a:off x="4017" y="2341"/>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620" name="Rectangle 380">
                <a:extLst>
                  <a:ext uri="{FF2B5EF4-FFF2-40B4-BE49-F238E27FC236}">
                    <a16:creationId xmlns:a16="http://schemas.microsoft.com/office/drawing/2014/main" id="{E0D865A4-6634-5027-0D01-95CCDCE36530}"/>
                  </a:ext>
                </a:extLst>
              </p:cNvPr>
              <p:cNvSpPr>
                <a:spLocks noChangeArrowheads="1"/>
              </p:cNvSpPr>
              <p:nvPr/>
            </p:nvSpPr>
            <p:spPr bwMode="auto">
              <a:xfrm>
                <a:off x="4046" y="2341"/>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621" name="Rectangle 381">
                <a:extLst>
                  <a:ext uri="{FF2B5EF4-FFF2-40B4-BE49-F238E27FC236}">
                    <a16:creationId xmlns:a16="http://schemas.microsoft.com/office/drawing/2014/main" id="{1547B6AC-17D2-E3A9-0E7C-F5E5B72DD978}"/>
                  </a:ext>
                </a:extLst>
              </p:cNvPr>
              <p:cNvSpPr>
                <a:spLocks noChangeArrowheads="1"/>
              </p:cNvSpPr>
              <p:nvPr/>
            </p:nvSpPr>
            <p:spPr bwMode="auto">
              <a:xfrm>
                <a:off x="3917" y="2341"/>
                <a:ext cx="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2622" name="Rectangle 382">
                <a:extLst>
                  <a:ext uri="{FF2B5EF4-FFF2-40B4-BE49-F238E27FC236}">
                    <a16:creationId xmlns:a16="http://schemas.microsoft.com/office/drawing/2014/main" id="{29515180-472B-3E92-3789-A5666AF16C97}"/>
                  </a:ext>
                </a:extLst>
              </p:cNvPr>
              <p:cNvSpPr>
                <a:spLocks noChangeArrowheads="1"/>
              </p:cNvSpPr>
              <p:nvPr/>
            </p:nvSpPr>
            <p:spPr bwMode="auto">
              <a:xfrm>
                <a:off x="3983" y="2401"/>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3</a:t>
                </a:r>
                <a:endParaRPr lang="en-US" altLang="en-US" sz="1700">
                  <a:latin typeface="Arial" panose="020B0604020202020204" pitchFamily="34" charset="0"/>
                </a:endParaRPr>
              </a:p>
            </p:txBody>
          </p:sp>
          <p:sp>
            <p:nvSpPr>
              <p:cNvPr id="522623" name="Rectangle 383">
                <a:extLst>
                  <a:ext uri="{FF2B5EF4-FFF2-40B4-BE49-F238E27FC236}">
                    <a16:creationId xmlns:a16="http://schemas.microsoft.com/office/drawing/2014/main" id="{796A7352-7700-0645-68DF-335D4BDA1CA3}"/>
                  </a:ext>
                </a:extLst>
              </p:cNvPr>
              <p:cNvSpPr>
                <a:spLocks noChangeArrowheads="1"/>
              </p:cNvSpPr>
              <p:nvPr/>
            </p:nvSpPr>
            <p:spPr bwMode="auto">
              <a:xfrm>
                <a:off x="4078" y="2334"/>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624" name="Rectangle 384">
                <a:extLst>
                  <a:ext uri="{FF2B5EF4-FFF2-40B4-BE49-F238E27FC236}">
                    <a16:creationId xmlns:a16="http://schemas.microsoft.com/office/drawing/2014/main" id="{F2512D0C-A921-40BE-280C-7BBB9895E034}"/>
                  </a:ext>
                </a:extLst>
              </p:cNvPr>
              <p:cNvSpPr>
                <a:spLocks noChangeArrowheads="1"/>
              </p:cNvSpPr>
              <p:nvPr/>
            </p:nvSpPr>
            <p:spPr bwMode="auto">
              <a:xfrm>
                <a:off x="4139" y="2330"/>
                <a:ext cx="48"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2626" name="Rectangle 386">
              <a:extLst>
                <a:ext uri="{FF2B5EF4-FFF2-40B4-BE49-F238E27FC236}">
                  <a16:creationId xmlns:a16="http://schemas.microsoft.com/office/drawing/2014/main" id="{6FB12CCE-BC37-6C62-1592-63121D0BB51D}"/>
                </a:ext>
              </a:extLst>
            </p:cNvPr>
            <p:cNvSpPr>
              <a:spLocks noChangeArrowheads="1"/>
            </p:cNvSpPr>
            <p:nvPr/>
          </p:nvSpPr>
          <p:spPr bwMode="auto">
            <a:xfrm>
              <a:off x="4211" y="235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27" name="Rectangle 387">
              <a:extLst>
                <a:ext uri="{FF2B5EF4-FFF2-40B4-BE49-F238E27FC236}">
                  <a16:creationId xmlns:a16="http://schemas.microsoft.com/office/drawing/2014/main" id="{3D6C1D27-3AC2-004E-D948-708C0BE7CCB9}"/>
                </a:ext>
              </a:extLst>
            </p:cNvPr>
            <p:cNvSpPr>
              <a:spLocks noChangeArrowheads="1"/>
            </p:cNvSpPr>
            <p:nvPr/>
          </p:nvSpPr>
          <p:spPr bwMode="auto">
            <a:xfrm>
              <a:off x="4439" y="2324"/>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628" name="Rectangle 388">
              <a:extLst>
                <a:ext uri="{FF2B5EF4-FFF2-40B4-BE49-F238E27FC236}">
                  <a16:creationId xmlns:a16="http://schemas.microsoft.com/office/drawing/2014/main" id="{22FAFBDA-28FC-044C-2FA4-2A43F6B332F6}"/>
                </a:ext>
              </a:extLst>
            </p:cNvPr>
            <p:cNvSpPr>
              <a:spLocks noChangeArrowheads="1"/>
            </p:cNvSpPr>
            <p:nvPr/>
          </p:nvSpPr>
          <p:spPr bwMode="auto">
            <a:xfrm>
              <a:off x="4483" y="2361"/>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3</a:t>
              </a:r>
              <a:endParaRPr lang="en-US" altLang="en-US" sz="1700">
                <a:latin typeface="Arial" panose="020B0604020202020204" pitchFamily="34" charset="0"/>
              </a:endParaRPr>
            </a:p>
          </p:txBody>
        </p:sp>
        <p:sp>
          <p:nvSpPr>
            <p:cNvPr id="522629" name="Rectangle 389">
              <a:extLst>
                <a:ext uri="{FF2B5EF4-FFF2-40B4-BE49-F238E27FC236}">
                  <a16:creationId xmlns:a16="http://schemas.microsoft.com/office/drawing/2014/main" id="{ED381B2D-6483-B375-4EFA-3736C826BF77}"/>
                </a:ext>
              </a:extLst>
            </p:cNvPr>
            <p:cNvSpPr>
              <a:spLocks noChangeArrowheads="1"/>
            </p:cNvSpPr>
            <p:nvPr/>
          </p:nvSpPr>
          <p:spPr bwMode="auto">
            <a:xfrm>
              <a:off x="4512" y="2324"/>
              <a:ext cx="4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630" name="Rectangle 390">
              <a:extLst>
                <a:ext uri="{FF2B5EF4-FFF2-40B4-BE49-F238E27FC236}">
                  <a16:creationId xmlns:a16="http://schemas.microsoft.com/office/drawing/2014/main" id="{730F5B31-BCF0-C95A-77E1-7FB0E0B332B1}"/>
                </a:ext>
              </a:extLst>
            </p:cNvPr>
            <p:cNvSpPr>
              <a:spLocks noChangeArrowheads="1"/>
            </p:cNvSpPr>
            <p:nvPr/>
          </p:nvSpPr>
          <p:spPr bwMode="auto">
            <a:xfrm>
              <a:off x="4558" y="232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31" name="Rectangle 391">
              <a:extLst>
                <a:ext uri="{FF2B5EF4-FFF2-40B4-BE49-F238E27FC236}">
                  <a16:creationId xmlns:a16="http://schemas.microsoft.com/office/drawing/2014/main" id="{C3D02C22-48B3-6C8D-1859-C23BD2B07B3D}"/>
                </a:ext>
              </a:extLst>
            </p:cNvPr>
            <p:cNvSpPr>
              <a:spLocks noChangeArrowheads="1"/>
            </p:cNvSpPr>
            <p:nvPr/>
          </p:nvSpPr>
          <p:spPr bwMode="auto">
            <a:xfrm>
              <a:off x="1100" y="2317"/>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2" name="Rectangle 392">
              <a:extLst>
                <a:ext uri="{FF2B5EF4-FFF2-40B4-BE49-F238E27FC236}">
                  <a16:creationId xmlns:a16="http://schemas.microsoft.com/office/drawing/2014/main" id="{E50D7B7E-3C07-3B4E-5510-CC9C27341D97}"/>
                </a:ext>
              </a:extLst>
            </p:cNvPr>
            <p:cNvSpPr>
              <a:spLocks noChangeArrowheads="1"/>
            </p:cNvSpPr>
            <p:nvPr/>
          </p:nvSpPr>
          <p:spPr bwMode="auto">
            <a:xfrm>
              <a:off x="1112" y="2317"/>
              <a:ext cx="40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3" name="Rectangle 393">
              <a:extLst>
                <a:ext uri="{FF2B5EF4-FFF2-40B4-BE49-F238E27FC236}">
                  <a16:creationId xmlns:a16="http://schemas.microsoft.com/office/drawing/2014/main" id="{2F235EE6-53F3-0D1C-49A7-9B6E5029AA23}"/>
                </a:ext>
              </a:extLst>
            </p:cNvPr>
            <p:cNvSpPr>
              <a:spLocks noChangeArrowheads="1"/>
            </p:cNvSpPr>
            <p:nvPr/>
          </p:nvSpPr>
          <p:spPr bwMode="auto">
            <a:xfrm>
              <a:off x="1520" y="23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4" name="Rectangle 394">
              <a:extLst>
                <a:ext uri="{FF2B5EF4-FFF2-40B4-BE49-F238E27FC236}">
                  <a16:creationId xmlns:a16="http://schemas.microsoft.com/office/drawing/2014/main" id="{856E1345-ABD6-A0DA-704A-6B26FF8F6D34}"/>
                </a:ext>
              </a:extLst>
            </p:cNvPr>
            <p:cNvSpPr>
              <a:spLocks noChangeArrowheads="1"/>
            </p:cNvSpPr>
            <p:nvPr/>
          </p:nvSpPr>
          <p:spPr bwMode="auto">
            <a:xfrm>
              <a:off x="1526" y="2317"/>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5" name="Rectangle 395">
              <a:extLst>
                <a:ext uri="{FF2B5EF4-FFF2-40B4-BE49-F238E27FC236}">
                  <a16:creationId xmlns:a16="http://schemas.microsoft.com/office/drawing/2014/main" id="{DF2FAE43-EAA7-58E4-26C2-097402C46CAE}"/>
                </a:ext>
              </a:extLst>
            </p:cNvPr>
            <p:cNvSpPr>
              <a:spLocks noChangeArrowheads="1"/>
            </p:cNvSpPr>
            <p:nvPr/>
          </p:nvSpPr>
          <p:spPr bwMode="auto">
            <a:xfrm>
              <a:off x="1888" y="23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6" name="Rectangle 396">
              <a:extLst>
                <a:ext uri="{FF2B5EF4-FFF2-40B4-BE49-F238E27FC236}">
                  <a16:creationId xmlns:a16="http://schemas.microsoft.com/office/drawing/2014/main" id="{58BCF597-FC47-0EA8-5CC0-4F450EE0AEA8}"/>
                </a:ext>
              </a:extLst>
            </p:cNvPr>
            <p:cNvSpPr>
              <a:spLocks noChangeArrowheads="1"/>
            </p:cNvSpPr>
            <p:nvPr/>
          </p:nvSpPr>
          <p:spPr bwMode="auto">
            <a:xfrm>
              <a:off x="1893" y="231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7" name="Rectangle 397">
              <a:extLst>
                <a:ext uri="{FF2B5EF4-FFF2-40B4-BE49-F238E27FC236}">
                  <a16:creationId xmlns:a16="http://schemas.microsoft.com/office/drawing/2014/main" id="{CEC2691D-6B2E-3A5A-DF0D-834C0C664DF4}"/>
                </a:ext>
              </a:extLst>
            </p:cNvPr>
            <p:cNvSpPr>
              <a:spLocks noChangeArrowheads="1"/>
            </p:cNvSpPr>
            <p:nvPr/>
          </p:nvSpPr>
          <p:spPr bwMode="auto">
            <a:xfrm>
              <a:off x="2217" y="23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8" name="Rectangle 398">
              <a:extLst>
                <a:ext uri="{FF2B5EF4-FFF2-40B4-BE49-F238E27FC236}">
                  <a16:creationId xmlns:a16="http://schemas.microsoft.com/office/drawing/2014/main" id="{9268083A-911F-DE7D-0385-5D5B34110A43}"/>
                </a:ext>
              </a:extLst>
            </p:cNvPr>
            <p:cNvSpPr>
              <a:spLocks noChangeArrowheads="1"/>
            </p:cNvSpPr>
            <p:nvPr/>
          </p:nvSpPr>
          <p:spPr bwMode="auto">
            <a:xfrm>
              <a:off x="2222" y="231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9" name="Rectangle 399">
              <a:extLst>
                <a:ext uri="{FF2B5EF4-FFF2-40B4-BE49-F238E27FC236}">
                  <a16:creationId xmlns:a16="http://schemas.microsoft.com/office/drawing/2014/main" id="{B47656E9-2F47-60BB-A953-96324355F59B}"/>
                </a:ext>
              </a:extLst>
            </p:cNvPr>
            <p:cNvSpPr>
              <a:spLocks noChangeArrowheads="1"/>
            </p:cNvSpPr>
            <p:nvPr/>
          </p:nvSpPr>
          <p:spPr bwMode="auto">
            <a:xfrm>
              <a:off x="2546" y="23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0" name="Rectangle 400">
              <a:extLst>
                <a:ext uri="{FF2B5EF4-FFF2-40B4-BE49-F238E27FC236}">
                  <a16:creationId xmlns:a16="http://schemas.microsoft.com/office/drawing/2014/main" id="{D11AA14C-D12C-966A-CB68-76FF3CEC656C}"/>
                </a:ext>
              </a:extLst>
            </p:cNvPr>
            <p:cNvSpPr>
              <a:spLocks noChangeArrowheads="1"/>
            </p:cNvSpPr>
            <p:nvPr/>
          </p:nvSpPr>
          <p:spPr bwMode="auto">
            <a:xfrm>
              <a:off x="2551" y="2317"/>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1" name="Rectangle 401">
              <a:extLst>
                <a:ext uri="{FF2B5EF4-FFF2-40B4-BE49-F238E27FC236}">
                  <a16:creationId xmlns:a16="http://schemas.microsoft.com/office/drawing/2014/main" id="{32E5AD29-E02D-0288-2D63-5286BBD25E80}"/>
                </a:ext>
              </a:extLst>
            </p:cNvPr>
            <p:cNvSpPr>
              <a:spLocks noChangeArrowheads="1"/>
            </p:cNvSpPr>
            <p:nvPr/>
          </p:nvSpPr>
          <p:spPr bwMode="auto">
            <a:xfrm>
              <a:off x="2875" y="23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2" name="Rectangle 402">
              <a:extLst>
                <a:ext uri="{FF2B5EF4-FFF2-40B4-BE49-F238E27FC236}">
                  <a16:creationId xmlns:a16="http://schemas.microsoft.com/office/drawing/2014/main" id="{FBC6D024-28F8-456E-4E0C-8AB481035742}"/>
                </a:ext>
              </a:extLst>
            </p:cNvPr>
            <p:cNvSpPr>
              <a:spLocks noChangeArrowheads="1"/>
            </p:cNvSpPr>
            <p:nvPr/>
          </p:nvSpPr>
          <p:spPr bwMode="auto">
            <a:xfrm>
              <a:off x="2880" y="2317"/>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3" name="Rectangle 403">
              <a:extLst>
                <a:ext uri="{FF2B5EF4-FFF2-40B4-BE49-F238E27FC236}">
                  <a16:creationId xmlns:a16="http://schemas.microsoft.com/office/drawing/2014/main" id="{62C6FE36-8B23-C401-440F-515B9602F52F}"/>
                </a:ext>
              </a:extLst>
            </p:cNvPr>
            <p:cNvSpPr>
              <a:spLocks noChangeArrowheads="1"/>
            </p:cNvSpPr>
            <p:nvPr/>
          </p:nvSpPr>
          <p:spPr bwMode="auto">
            <a:xfrm>
              <a:off x="3205" y="23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4" name="Rectangle 404">
              <a:extLst>
                <a:ext uri="{FF2B5EF4-FFF2-40B4-BE49-F238E27FC236}">
                  <a16:creationId xmlns:a16="http://schemas.microsoft.com/office/drawing/2014/main" id="{A97FD79F-F65D-2C8A-2BA3-9938C4DE0259}"/>
                </a:ext>
              </a:extLst>
            </p:cNvPr>
            <p:cNvSpPr>
              <a:spLocks noChangeArrowheads="1"/>
            </p:cNvSpPr>
            <p:nvPr/>
          </p:nvSpPr>
          <p:spPr bwMode="auto">
            <a:xfrm>
              <a:off x="3211" y="2317"/>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5" name="Rectangle 405">
              <a:extLst>
                <a:ext uri="{FF2B5EF4-FFF2-40B4-BE49-F238E27FC236}">
                  <a16:creationId xmlns:a16="http://schemas.microsoft.com/office/drawing/2014/main" id="{B9F8A34E-3CFD-0B5B-B12D-E08A3313700D}"/>
                </a:ext>
              </a:extLst>
            </p:cNvPr>
            <p:cNvSpPr>
              <a:spLocks noChangeArrowheads="1"/>
            </p:cNvSpPr>
            <p:nvPr/>
          </p:nvSpPr>
          <p:spPr bwMode="auto">
            <a:xfrm>
              <a:off x="3707" y="23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6" name="Rectangle 406">
              <a:extLst>
                <a:ext uri="{FF2B5EF4-FFF2-40B4-BE49-F238E27FC236}">
                  <a16:creationId xmlns:a16="http://schemas.microsoft.com/office/drawing/2014/main" id="{FB57B7BE-04DF-01A6-8BD0-E5556B2FC196}"/>
                </a:ext>
              </a:extLst>
            </p:cNvPr>
            <p:cNvSpPr>
              <a:spLocks noChangeArrowheads="1"/>
            </p:cNvSpPr>
            <p:nvPr/>
          </p:nvSpPr>
          <p:spPr bwMode="auto">
            <a:xfrm>
              <a:off x="3713" y="2317"/>
              <a:ext cx="6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7" name="Rectangle 407">
              <a:extLst>
                <a:ext uri="{FF2B5EF4-FFF2-40B4-BE49-F238E27FC236}">
                  <a16:creationId xmlns:a16="http://schemas.microsoft.com/office/drawing/2014/main" id="{10A882FF-6513-F04B-5276-DCEC49BA9D99}"/>
                </a:ext>
              </a:extLst>
            </p:cNvPr>
            <p:cNvSpPr>
              <a:spLocks noChangeArrowheads="1"/>
            </p:cNvSpPr>
            <p:nvPr/>
          </p:nvSpPr>
          <p:spPr bwMode="auto">
            <a:xfrm>
              <a:off x="4358" y="23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8" name="Rectangle 408">
              <a:extLst>
                <a:ext uri="{FF2B5EF4-FFF2-40B4-BE49-F238E27FC236}">
                  <a16:creationId xmlns:a16="http://schemas.microsoft.com/office/drawing/2014/main" id="{9CF6C203-071B-721E-4E0A-1C0FC8571DFC}"/>
                </a:ext>
              </a:extLst>
            </p:cNvPr>
            <p:cNvSpPr>
              <a:spLocks noChangeArrowheads="1"/>
            </p:cNvSpPr>
            <p:nvPr/>
          </p:nvSpPr>
          <p:spPr bwMode="auto">
            <a:xfrm>
              <a:off x="4364" y="2317"/>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9" name="Rectangle 409">
              <a:extLst>
                <a:ext uri="{FF2B5EF4-FFF2-40B4-BE49-F238E27FC236}">
                  <a16:creationId xmlns:a16="http://schemas.microsoft.com/office/drawing/2014/main" id="{BA9BBF38-5792-AFFA-F38D-B17CBA90CAE3}"/>
                </a:ext>
              </a:extLst>
            </p:cNvPr>
            <p:cNvSpPr>
              <a:spLocks noChangeArrowheads="1"/>
            </p:cNvSpPr>
            <p:nvPr/>
          </p:nvSpPr>
          <p:spPr bwMode="auto">
            <a:xfrm>
              <a:off x="4630" y="2317"/>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0" name="Rectangle 410">
              <a:extLst>
                <a:ext uri="{FF2B5EF4-FFF2-40B4-BE49-F238E27FC236}">
                  <a16:creationId xmlns:a16="http://schemas.microsoft.com/office/drawing/2014/main" id="{948C37AC-43BD-907D-53E4-084276CF6292}"/>
                </a:ext>
              </a:extLst>
            </p:cNvPr>
            <p:cNvSpPr>
              <a:spLocks noChangeArrowheads="1"/>
            </p:cNvSpPr>
            <p:nvPr/>
          </p:nvSpPr>
          <p:spPr bwMode="auto">
            <a:xfrm>
              <a:off x="1100" y="2323"/>
              <a:ext cx="12"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1" name="Rectangle 411">
              <a:extLst>
                <a:ext uri="{FF2B5EF4-FFF2-40B4-BE49-F238E27FC236}">
                  <a16:creationId xmlns:a16="http://schemas.microsoft.com/office/drawing/2014/main" id="{A90C2295-32B6-3EF3-02B3-07DC5BC194EF}"/>
                </a:ext>
              </a:extLst>
            </p:cNvPr>
            <p:cNvSpPr>
              <a:spLocks noChangeArrowheads="1"/>
            </p:cNvSpPr>
            <p:nvPr/>
          </p:nvSpPr>
          <p:spPr bwMode="auto">
            <a:xfrm>
              <a:off x="1520" y="2323"/>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2" name="Rectangle 412">
              <a:extLst>
                <a:ext uri="{FF2B5EF4-FFF2-40B4-BE49-F238E27FC236}">
                  <a16:creationId xmlns:a16="http://schemas.microsoft.com/office/drawing/2014/main" id="{FD9DB47E-36BB-4854-2E58-241BED1E5C97}"/>
                </a:ext>
              </a:extLst>
            </p:cNvPr>
            <p:cNvSpPr>
              <a:spLocks noChangeArrowheads="1"/>
            </p:cNvSpPr>
            <p:nvPr/>
          </p:nvSpPr>
          <p:spPr bwMode="auto">
            <a:xfrm>
              <a:off x="1888" y="2323"/>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3" name="Rectangle 413">
              <a:extLst>
                <a:ext uri="{FF2B5EF4-FFF2-40B4-BE49-F238E27FC236}">
                  <a16:creationId xmlns:a16="http://schemas.microsoft.com/office/drawing/2014/main" id="{F595A990-57BC-88EB-25DD-E6E186D01871}"/>
                </a:ext>
              </a:extLst>
            </p:cNvPr>
            <p:cNvSpPr>
              <a:spLocks noChangeArrowheads="1"/>
            </p:cNvSpPr>
            <p:nvPr/>
          </p:nvSpPr>
          <p:spPr bwMode="auto">
            <a:xfrm>
              <a:off x="2217" y="2323"/>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4" name="Rectangle 414">
              <a:extLst>
                <a:ext uri="{FF2B5EF4-FFF2-40B4-BE49-F238E27FC236}">
                  <a16:creationId xmlns:a16="http://schemas.microsoft.com/office/drawing/2014/main" id="{4B0A55E7-3EF7-D4D8-E78A-CB89CBDCCDE3}"/>
                </a:ext>
              </a:extLst>
            </p:cNvPr>
            <p:cNvSpPr>
              <a:spLocks noChangeArrowheads="1"/>
            </p:cNvSpPr>
            <p:nvPr/>
          </p:nvSpPr>
          <p:spPr bwMode="auto">
            <a:xfrm>
              <a:off x="2546" y="2323"/>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5" name="Rectangle 415">
              <a:extLst>
                <a:ext uri="{FF2B5EF4-FFF2-40B4-BE49-F238E27FC236}">
                  <a16:creationId xmlns:a16="http://schemas.microsoft.com/office/drawing/2014/main" id="{01C4C03D-1349-B974-D1A8-01AA8268858B}"/>
                </a:ext>
              </a:extLst>
            </p:cNvPr>
            <p:cNvSpPr>
              <a:spLocks noChangeArrowheads="1"/>
            </p:cNvSpPr>
            <p:nvPr/>
          </p:nvSpPr>
          <p:spPr bwMode="auto">
            <a:xfrm>
              <a:off x="2875" y="2323"/>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6" name="Rectangle 416">
              <a:extLst>
                <a:ext uri="{FF2B5EF4-FFF2-40B4-BE49-F238E27FC236}">
                  <a16:creationId xmlns:a16="http://schemas.microsoft.com/office/drawing/2014/main" id="{6BFEEC1C-6824-B6FC-4D26-466B687D84E7}"/>
                </a:ext>
              </a:extLst>
            </p:cNvPr>
            <p:cNvSpPr>
              <a:spLocks noChangeArrowheads="1"/>
            </p:cNvSpPr>
            <p:nvPr/>
          </p:nvSpPr>
          <p:spPr bwMode="auto">
            <a:xfrm>
              <a:off x="3205" y="2323"/>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7" name="Rectangle 417">
              <a:extLst>
                <a:ext uri="{FF2B5EF4-FFF2-40B4-BE49-F238E27FC236}">
                  <a16:creationId xmlns:a16="http://schemas.microsoft.com/office/drawing/2014/main" id="{D8388B19-7623-DB26-6809-DB330B8A3FCB}"/>
                </a:ext>
              </a:extLst>
            </p:cNvPr>
            <p:cNvSpPr>
              <a:spLocks noChangeArrowheads="1"/>
            </p:cNvSpPr>
            <p:nvPr/>
          </p:nvSpPr>
          <p:spPr bwMode="auto">
            <a:xfrm>
              <a:off x="3707" y="2323"/>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8" name="Rectangle 418">
              <a:extLst>
                <a:ext uri="{FF2B5EF4-FFF2-40B4-BE49-F238E27FC236}">
                  <a16:creationId xmlns:a16="http://schemas.microsoft.com/office/drawing/2014/main" id="{E02FA7E5-F1FA-A354-9DD4-2582FA71F642}"/>
                </a:ext>
              </a:extLst>
            </p:cNvPr>
            <p:cNvSpPr>
              <a:spLocks noChangeArrowheads="1"/>
            </p:cNvSpPr>
            <p:nvPr/>
          </p:nvSpPr>
          <p:spPr bwMode="auto">
            <a:xfrm>
              <a:off x="4358" y="2323"/>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9" name="Rectangle 419">
              <a:extLst>
                <a:ext uri="{FF2B5EF4-FFF2-40B4-BE49-F238E27FC236}">
                  <a16:creationId xmlns:a16="http://schemas.microsoft.com/office/drawing/2014/main" id="{D965D4F7-D433-9B2E-DC3D-44397D11654A}"/>
                </a:ext>
              </a:extLst>
            </p:cNvPr>
            <p:cNvSpPr>
              <a:spLocks noChangeArrowheads="1"/>
            </p:cNvSpPr>
            <p:nvPr/>
          </p:nvSpPr>
          <p:spPr bwMode="auto">
            <a:xfrm>
              <a:off x="4630" y="2323"/>
              <a:ext cx="11"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0" name="Rectangle 420">
              <a:extLst>
                <a:ext uri="{FF2B5EF4-FFF2-40B4-BE49-F238E27FC236}">
                  <a16:creationId xmlns:a16="http://schemas.microsoft.com/office/drawing/2014/main" id="{4AFEC5E3-C483-04CE-ADB5-0D5C578CBF57}"/>
                </a:ext>
              </a:extLst>
            </p:cNvPr>
            <p:cNvSpPr>
              <a:spLocks noChangeArrowheads="1"/>
            </p:cNvSpPr>
            <p:nvPr/>
          </p:nvSpPr>
          <p:spPr bwMode="auto">
            <a:xfrm>
              <a:off x="1314" y="2538"/>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1" name="Rectangle 421">
              <a:extLst>
                <a:ext uri="{FF2B5EF4-FFF2-40B4-BE49-F238E27FC236}">
                  <a16:creationId xmlns:a16="http://schemas.microsoft.com/office/drawing/2014/main" id="{F69D8F25-F228-3E17-722F-34EAE16F7098}"/>
                </a:ext>
              </a:extLst>
            </p:cNvPr>
            <p:cNvSpPr>
              <a:spLocks noChangeArrowheads="1"/>
            </p:cNvSpPr>
            <p:nvPr/>
          </p:nvSpPr>
          <p:spPr bwMode="auto">
            <a:xfrm>
              <a:off x="1581" y="2542"/>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662" name="Rectangle 422">
              <a:extLst>
                <a:ext uri="{FF2B5EF4-FFF2-40B4-BE49-F238E27FC236}">
                  <a16:creationId xmlns:a16="http://schemas.microsoft.com/office/drawing/2014/main" id="{EF3F66F2-540E-7D66-6957-046E51FF2663}"/>
                </a:ext>
              </a:extLst>
            </p:cNvPr>
            <p:cNvSpPr>
              <a:spLocks noChangeArrowheads="1"/>
            </p:cNvSpPr>
            <p:nvPr/>
          </p:nvSpPr>
          <p:spPr bwMode="auto">
            <a:xfrm>
              <a:off x="1634" y="2579"/>
              <a:ext cx="53"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3j </a:t>
              </a:r>
              <a:endParaRPr lang="en-US" altLang="en-US" sz="1700">
                <a:latin typeface="Arial" panose="020B0604020202020204" pitchFamily="34" charset="0"/>
              </a:endParaRPr>
            </a:p>
          </p:txBody>
        </p:sp>
        <p:sp>
          <p:nvSpPr>
            <p:cNvPr id="522663" name="Rectangle 423">
              <a:extLst>
                <a:ext uri="{FF2B5EF4-FFF2-40B4-BE49-F238E27FC236}">
                  <a16:creationId xmlns:a16="http://schemas.microsoft.com/office/drawing/2014/main" id="{294695BF-BCD8-D68C-F8DF-C5752AC739A5}"/>
                </a:ext>
              </a:extLst>
            </p:cNvPr>
            <p:cNvSpPr>
              <a:spLocks noChangeArrowheads="1"/>
            </p:cNvSpPr>
            <p:nvPr/>
          </p:nvSpPr>
          <p:spPr bwMode="auto">
            <a:xfrm>
              <a:off x="1690" y="2526"/>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664" name="Rectangle 424">
              <a:extLst>
                <a:ext uri="{FF2B5EF4-FFF2-40B4-BE49-F238E27FC236}">
                  <a16:creationId xmlns:a16="http://schemas.microsoft.com/office/drawing/2014/main" id="{807B39F5-91FA-A756-8429-56E1C9844CDA}"/>
                </a:ext>
              </a:extLst>
            </p:cNvPr>
            <p:cNvSpPr>
              <a:spLocks noChangeArrowheads="1"/>
            </p:cNvSpPr>
            <p:nvPr/>
          </p:nvSpPr>
          <p:spPr bwMode="auto">
            <a:xfrm>
              <a:off x="1719" y="254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5" name="Rectangle 425">
              <a:extLst>
                <a:ext uri="{FF2B5EF4-FFF2-40B4-BE49-F238E27FC236}">
                  <a16:creationId xmlns:a16="http://schemas.microsoft.com/office/drawing/2014/main" id="{E52A8458-0A82-6011-E8A5-5A23FB3602E8}"/>
                </a:ext>
              </a:extLst>
            </p:cNvPr>
            <p:cNvSpPr>
              <a:spLocks noChangeArrowheads="1"/>
            </p:cNvSpPr>
            <p:nvPr/>
          </p:nvSpPr>
          <p:spPr bwMode="auto">
            <a:xfrm>
              <a:off x="1948" y="254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6" name="Rectangle 426">
              <a:extLst>
                <a:ext uri="{FF2B5EF4-FFF2-40B4-BE49-F238E27FC236}">
                  <a16:creationId xmlns:a16="http://schemas.microsoft.com/office/drawing/2014/main" id="{373F5EC5-4611-623F-B782-EF27F26AE6E4}"/>
                </a:ext>
              </a:extLst>
            </p:cNvPr>
            <p:cNvSpPr>
              <a:spLocks noChangeArrowheads="1"/>
            </p:cNvSpPr>
            <p:nvPr/>
          </p:nvSpPr>
          <p:spPr bwMode="auto">
            <a:xfrm>
              <a:off x="1948" y="263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7" name="Rectangle 427">
              <a:extLst>
                <a:ext uri="{FF2B5EF4-FFF2-40B4-BE49-F238E27FC236}">
                  <a16:creationId xmlns:a16="http://schemas.microsoft.com/office/drawing/2014/main" id="{64A38AA4-98B9-D858-2BEE-7256579BC468}"/>
                </a:ext>
              </a:extLst>
            </p:cNvPr>
            <p:cNvSpPr>
              <a:spLocks noChangeArrowheads="1"/>
            </p:cNvSpPr>
            <p:nvPr/>
          </p:nvSpPr>
          <p:spPr bwMode="auto">
            <a:xfrm>
              <a:off x="2277" y="254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8" name="Rectangle 428">
              <a:extLst>
                <a:ext uri="{FF2B5EF4-FFF2-40B4-BE49-F238E27FC236}">
                  <a16:creationId xmlns:a16="http://schemas.microsoft.com/office/drawing/2014/main" id="{1A17287D-6455-91D7-F90B-DC550C2F19EB}"/>
                </a:ext>
              </a:extLst>
            </p:cNvPr>
            <p:cNvSpPr>
              <a:spLocks noChangeArrowheads="1"/>
            </p:cNvSpPr>
            <p:nvPr/>
          </p:nvSpPr>
          <p:spPr bwMode="auto">
            <a:xfrm>
              <a:off x="2606" y="254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69" name="Rectangle 429">
              <a:extLst>
                <a:ext uri="{FF2B5EF4-FFF2-40B4-BE49-F238E27FC236}">
                  <a16:creationId xmlns:a16="http://schemas.microsoft.com/office/drawing/2014/main" id="{E7F622BD-F7FB-A49C-1575-8FC4B39B54A0}"/>
                </a:ext>
              </a:extLst>
            </p:cNvPr>
            <p:cNvSpPr>
              <a:spLocks noChangeArrowheads="1"/>
            </p:cNvSpPr>
            <p:nvPr/>
          </p:nvSpPr>
          <p:spPr bwMode="auto">
            <a:xfrm>
              <a:off x="2935" y="254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676" name="Group 436">
              <a:extLst>
                <a:ext uri="{FF2B5EF4-FFF2-40B4-BE49-F238E27FC236}">
                  <a16:creationId xmlns:a16="http://schemas.microsoft.com/office/drawing/2014/main" id="{B6BC8205-E5E3-9090-AD26-D41816938D57}"/>
                </a:ext>
              </a:extLst>
            </p:cNvPr>
            <p:cNvGrpSpPr>
              <a:grpSpLocks/>
            </p:cNvGrpSpPr>
            <p:nvPr/>
          </p:nvGrpSpPr>
          <p:grpSpPr bwMode="auto">
            <a:xfrm>
              <a:off x="3331" y="2527"/>
              <a:ext cx="252" cy="120"/>
              <a:chOff x="3331" y="2527"/>
              <a:chExt cx="252" cy="120"/>
            </a:xfrm>
          </p:grpSpPr>
          <p:sp>
            <p:nvSpPr>
              <p:cNvPr id="522670" name="Rectangle 430">
                <a:extLst>
                  <a:ext uri="{FF2B5EF4-FFF2-40B4-BE49-F238E27FC236}">
                    <a16:creationId xmlns:a16="http://schemas.microsoft.com/office/drawing/2014/main" id="{E5A60966-D3AA-6D54-135C-DA3A3A797F2F}"/>
                  </a:ext>
                </a:extLst>
              </p:cNvPr>
              <p:cNvSpPr>
                <a:spLocks noChangeArrowheads="1"/>
              </p:cNvSpPr>
              <p:nvPr/>
            </p:nvSpPr>
            <p:spPr bwMode="auto">
              <a:xfrm>
                <a:off x="3425" y="2554"/>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671" name="Rectangle 431">
                <a:extLst>
                  <a:ext uri="{FF2B5EF4-FFF2-40B4-BE49-F238E27FC236}">
                    <a16:creationId xmlns:a16="http://schemas.microsoft.com/office/drawing/2014/main" id="{11EEC38F-9BD6-F24C-68C6-98F170987B8F}"/>
                  </a:ext>
                </a:extLst>
              </p:cNvPr>
              <p:cNvSpPr>
                <a:spLocks noChangeArrowheads="1"/>
              </p:cNvSpPr>
              <p:nvPr/>
            </p:nvSpPr>
            <p:spPr bwMode="auto">
              <a:xfrm>
                <a:off x="3505" y="2598"/>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672" name="Rectangle 432">
                <a:extLst>
                  <a:ext uri="{FF2B5EF4-FFF2-40B4-BE49-F238E27FC236}">
                    <a16:creationId xmlns:a16="http://schemas.microsoft.com/office/drawing/2014/main" id="{3AF9EBBD-E374-60D6-EAEB-C1A03377AD9B}"/>
                  </a:ext>
                </a:extLst>
              </p:cNvPr>
              <p:cNvSpPr>
                <a:spLocks noChangeArrowheads="1"/>
              </p:cNvSpPr>
              <p:nvPr/>
            </p:nvSpPr>
            <p:spPr bwMode="auto">
              <a:xfrm>
                <a:off x="3476" y="2598"/>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3</a:t>
                </a:r>
                <a:endParaRPr lang="en-US" altLang="en-US" sz="1700">
                  <a:latin typeface="Arial" panose="020B0604020202020204" pitchFamily="34" charset="0"/>
                </a:endParaRPr>
              </a:p>
            </p:txBody>
          </p:sp>
          <p:sp>
            <p:nvSpPr>
              <p:cNvPr id="522673" name="Rectangle 433">
                <a:extLst>
                  <a:ext uri="{FF2B5EF4-FFF2-40B4-BE49-F238E27FC236}">
                    <a16:creationId xmlns:a16="http://schemas.microsoft.com/office/drawing/2014/main" id="{6B61167F-EBE5-44A7-B16D-B3DEEBDDE885}"/>
                  </a:ext>
                </a:extLst>
              </p:cNvPr>
              <p:cNvSpPr>
                <a:spLocks noChangeArrowheads="1"/>
              </p:cNvSpPr>
              <p:nvPr/>
            </p:nvSpPr>
            <p:spPr bwMode="auto">
              <a:xfrm>
                <a:off x="3483" y="2548"/>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674" name="Rectangle 434">
                <a:extLst>
                  <a:ext uri="{FF2B5EF4-FFF2-40B4-BE49-F238E27FC236}">
                    <a16:creationId xmlns:a16="http://schemas.microsoft.com/office/drawing/2014/main" id="{B1005680-645D-A85B-73C1-1477F219B718}"/>
                  </a:ext>
                </a:extLst>
              </p:cNvPr>
              <p:cNvSpPr>
                <a:spLocks noChangeArrowheads="1"/>
              </p:cNvSpPr>
              <p:nvPr/>
            </p:nvSpPr>
            <p:spPr bwMode="auto">
              <a:xfrm>
                <a:off x="3546" y="2546"/>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675" name="Rectangle 435">
                <a:extLst>
                  <a:ext uri="{FF2B5EF4-FFF2-40B4-BE49-F238E27FC236}">
                    <a16:creationId xmlns:a16="http://schemas.microsoft.com/office/drawing/2014/main" id="{2F355809-3A14-E8CC-1409-1F1B41894FA0}"/>
                  </a:ext>
                </a:extLst>
              </p:cNvPr>
              <p:cNvSpPr>
                <a:spLocks noChangeArrowheads="1"/>
              </p:cNvSpPr>
              <p:nvPr/>
            </p:nvSpPr>
            <p:spPr bwMode="auto">
              <a:xfrm>
                <a:off x="3331" y="2527"/>
                <a:ext cx="7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grpSp>
        <p:sp>
          <p:nvSpPr>
            <p:cNvPr id="522677" name="Rectangle 437">
              <a:extLst>
                <a:ext uri="{FF2B5EF4-FFF2-40B4-BE49-F238E27FC236}">
                  <a16:creationId xmlns:a16="http://schemas.microsoft.com/office/drawing/2014/main" id="{BEA78B6C-A0E7-5579-EF5F-94C8290388C6}"/>
                </a:ext>
              </a:extLst>
            </p:cNvPr>
            <p:cNvSpPr>
              <a:spLocks noChangeArrowheads="1"/>
            </p:cNvSpPr>
            <p:nvPr/>
          </p:nvSpPr>
          <p:spPr bwMode="auto">
            <a:xfrm>
              <a:off x="3597" y="2533"/>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78" name="Rectangle 438">
              <a:extLst>
                <a:ext uri="{FF2B5EF4-FFF2-40B4-BE49-F238E27FC236}">
                  <a16:creationId xmlns:a16="http://schemas.microsoft.com/office/drawing/2014/main" id="{36A6B518-2781-358A-0461-0A8CE4E2FC03}"/>
                </a:ext>
              </a:extLst>
            </p:cNvPr>
            <p:cNvSpPr>
              <a:spLocks noChangeArrowheads="1"/>
            </p:cNvSpPr>
            <p:nvPr/>
          </p:nvSpPr>
          <p:spPr bwMode="auto">
            <a:xfrm>
              <a:off x="4036" y="254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79" name="Rectangle 439">
              <a:extLst>
                <a:ext uri="{FF2B5EF4-FFF2-40B4-BE49-F238E27FC236}">
                  <a16:creationId xmlns:a16="http://schemas.microsoft.com/office/drawing/2014/main" id="{29833FAB-6655-4DB0-B06E-77EF6FD45F07}"/>
                </a:ext>
              </a:extLst>
            </p:cNvPr>
            <p:cNvSpPr>
              <a:spLocks noChangeArrowheads="1"/>
            </p:cNvSpPr>
            <p:nvPr/>
          </p:nvSpPr>
          <p:spPr bwMode="auto">
            <a:xfrm>
              <a:off x="4498" y="254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680" name="Rectangle 440">
              <a:extLst>
                <a:ext uri="{FF2B5EF4-FFF2-40B4-BE49-F238E27FC236}">
                  <a16:creationId xmlns:a16="http://schemas.microsoft.com/office/drawing/2014/main" id="{CDBC2B72-FE02-BBC0-507C-C97EB0CB9CA8}"/>
                </a:ext>
              </a:extLst>
            </p:cNvPr>
            <p:cNvSpPr>
              <a:spLocks noChangeArrowheads="1"/>
            </p:cNvSpPr>
            <p:nvPr/>
          </p:nvSpPr>
          <p:spPr bwMode="auto">
            <a:xfrm>
              <a:off x="1100" y="2535"/>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1" name="Rectangle 441">
              <a:extLst>
                <a:ext uri="{FF2B5EF4-FFF2-40B4-BE49-F238E27FC236}">
                  <a16:creationId xmlns:a16="http://schemas.microsoft.com/office/drawing/2014/main" id="{5A828EB3-04C7-243E-3F13-C0014D818CE2}"/>
                </a:ext>
              </a:extLst>
            </p:cNvPr>
            <p:cNvSpPr>
              <a:spLocks noChangeArrowheads="1"/>
            </p:cNvSpPr>
            <p:nvPr/>
          </p:nvSpPr>
          <p:spPr bwMode="auto">
            <a:xfrm>
              <a:off x="1520" y="2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2" name="Rectangle 442">
              <a:extLst>
                <a:ext uri="{FF2B5EF4-FFF2-40B4-BE49-F238E27FC236}">
                  <a16:creationId xmlns:a16="http://schemas.microsoft.com/office/drawing/2014/main" id="{DBB20028-882B-4945-D228-14CA0397EC0C}"/>
                </a:ext>
              </a:extLst>
            </p:cNvPr>
            <p:cNvSpPr>
              <a:spLocks noChangeArrowheads="1"/>
            </p:cNvSpPr>
            <p:nvPr/>
          </p:nvSpPr>
          <p:spPr bwMode="auto">
            <a:xfrm>
              <a:off x="1526" y="2535"/>
              <a:ext cx="36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3" name="Rectangle 443">
              <a:extLst>
                <a:ext uri="{FF2B5EF4-FFF2-40B4-BE49-F238E27FC236}">
                  <a16:creationId xmlns:a16="http://schemas.microsoft.com/office/drawing/2014/main" id="{A91887DE-1CFA-6518-BB1F-DD7AB81892FA}"/>
                </a:ext>
              </a:extLst>
            </p:cNvPr>
            <p:cNvSpPr>
              <a:spLocks noChangeArrowheads="1"/>
            </p:cNvSpPr>
            <p:nvPr/>
          </p:nvSpPr>
          <p:spPr bwMode="auto">
            <a:xfrm>
              <a:off x="1888" y="2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4" name="Rectangle 444">
              <a:extLst>
                <a:ext uri="{FF2B5EF4-FFF2-40B4-BE49-F238E27FC236}">
                  <a16:creationId xmlns:a16="http://schemas.microsoft.com/office/drawing/2014/main" id="{97892D98-D6DD-9B16-B354-BF28696986B0}"/>
                </a:ext>
              </a:extLst>
            </p:cNvPr>
            <p:cNvSpPr>
              <a:spLocks noChangeArrowheads="1"/>
            </p:cNvSpPr>
            <p:nvPr/>
          </p:nvSpPr>
          <p:spPr bwMode="auto">
            <a:xfrm>
              <a:off x="1893" y="2535"/>
              <a:ext cx="32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5" name="Rectangle 445">
              <a:extLst>
                <a:ext uri="{FF2B5EF4-FFF2-40B4-BE49-F238E27FC236}">
                  <a16:creationId xmlns:a16="http://schemas.microsoft.com/office/drawing/2014/main" id="{38BF9107-33B1-3B47-D089-1A075B652440}"/>
                </a:ext>
              </a:extLst>
            </p:cNvPr>
            <p:cNvSpPr>
              <a:spLocks noChangeArrowheads="1"/>
            </p:cNvSpPr>
            <p:nvPr/>
          </p:nvSpPr>
          <p:spPr bwMode="auto">
            <a:xfrm>
              <a:off x="2217" y="2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6" name="Rectangle 446">
              <a:extLst>
                <a:ext uri="{FF2B5EF4-FFF2-40B4-BE49-F238E27FC236}">
                  <a16:creationId xmlns:a16="http://schemas.microsoft.com/office/drawing/2014/main" id="{C61B458B-6DE4-35EF-B213-B1050B39714A}"/>
                </a:ext>
              </a:extLst>
            </p:cNvPr>
            <p:cNvSpPr>
              <a:spLocks noChangeArrowheads="1"/>
            </p:cNvSpPr>
            <p:nvPr/>
          </p:nvSpPr>
          <p:spPr bwMode="auto">
            <a:xfrm>
              <a:off x="2222" y="2535"/>
              <a:ext cx="32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7" name="Rectangle 447">
              <a:extLst>
                <a:ext uri="{FF2B5EF4-FFF2-40B4-BE49-F238E27FC236}">
                  <a16:creationId xmlns:a16="http://schemas.microsoft.com/office/drawing/2014/main" id="{0264692F-8958-8480-00FA-A6432B4F7235}"/>
                </a:ext>
              </a:extLst>
            </p:cNvPr>
            <p:cNvSpPr>
              <a:spLocks noChangeArrowheads="1"/>
            </p:cNvSpPr>
            <p:nvPr/>
          </p:nvSpPr>
          <p:spPr bwMode="auto">
            <a:xfrm>
              <a:off x="2546" y="2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8" name="Rectangle 448">
              <a:extLst>
                <a:ext uri="{FF2B5EF4-FFF2-40B4-BE49-F238E27FC236}">
                  <a16:creationId xmlns:a16="http://schemas.microsoft.com/office/drawing/2014/main" id="{5EA3D044-6B31-B86F-BEA0-545C05C8BA2F}"/>
                </a:ext>
              </a:extLst>
            </p:cNvPr>
            <p:cNvSpPr>
              <a:spLocks noChangeArrowheads="1"/>
            </p:cNvSpPr>
            <p:nvPr/>
          </p:nvSpPr>
          <p:spPr bwMode="auto">
            <a:xfrm>
              <a:off x="2551" y="2535"/>
              <a:ext cx="32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9" name="Rectangle 449">
              <a:extLst>
                <a:ext uri="{FF2B5EF4-FFF2-40B4-BE49-F238E27FC236}">
                  <a16:creationId xmlns:a16="http://schemas.microsoft.com/office/drawing/2014/main" id="{E653CB28-86FD-C9D1-16AC-3393975E85E0}"/>
                </a:ext>
              </a:extLst>
            </p:cNvPr>
            <p:cNvSpPr>
              <a:spLocks noChangeArrowheads="1"/>
            </p:cNvSpPr>
            <p:nvPr/>
          </p:nvSpPr>
          <p:spPr bwMode="auto">
            <a:xfrm>
              <a:off x="2875" y="25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0" name="Rectangle 450">
              <a:extLst>
                <a:ext uri="{FF2B5EF4-FFF2-40B4-BE49-F238E27FC236}">
                  <a16:creationId xmlns:a16="http://schemas.microsoft.com/office/drawing/2014/main" id="{8994A3BB-5148-E993-596E-FDB7A859F199}"/>
                </a:ext>
              </a:extLst>
            </p:cNvPr>
            <p:cNvSpPr>
              <a:spLocks noChangeArrowheads="1"/>
            </p:cNvSpPr>
            <p:nvPr/>
          </p:nvSpPr>
          <p:spPr bwMode="auto">
            <a:xfrm>
              <a:off x="2880" y="2535"/>
              <a:ext cx="32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1" name="Rectangle 451">
              <a:extLst>
                <a:ext uri="{FF2B5EF4-FFF2-40B4-BE49-F238E27FC236}">
                  <a16:creationId xmlns:a16="http://schemas.microsoft.com/office/drawing/2014/main" id="{782033DA-3F56-F34C-CD28-EC96EC16636E}"/>
                </a:ext>
              </a:extLst>
            </p:cNvPr>
            <p:cNvSpPr>
              <a:spLocks noChangeArrowheads="1"/>
            </p:cNvSpPr>
            <p:nvPr/>
          </p:nvSpPr>
          <p:spPr bwMode="auto">
            <a:xfrm>
              <a:off x="3205" y="2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2" name="Rectangle 452">
              <a:extLst>
                <a:ext uri="{FF2B5EF4-FFF2-40B4-BE49-F238E27FC236}">
                  <a16:creationId xmlns:a16="http://schemas.microsoft.com/office/drawing/2014/main" id="{2396FE2E-F85D-6C87-0743-D06AE52015A4}"/>
                </a:ext>
              </a:extLst>
            </p:cNvPr>
            <p:cNvSpPr>
              <a:spLocks noChangeArrowheads="1"/>
            </p:cNvSpPr>
            <p:nvPr/>
          </p:nvSpPr>
          <p:spPr bwMode="auto">
            <a:xfrm>
              <a:off x="3211" y="2535"/>
              <a:ext cx="49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3" name="Rectangle 453">
              <a:extLst>
                <a:ext uri="{FF2B5EF4-FFF2-40B4-BE49-F238E27FC236}">
                  <a16:creationId xmlns:a16="http://schemas.microsoft.com/office/drawing/2014/main" id="{53FFD04B-DD1E-DB7C-5B25-FECDBC7B5967}"/>
                </a:ext>
              </a:extLst>
            </p:cNvPr>
            <p:cNvSpPr>
              <a:spLocks noChangeArrowheads="1"/>
            </p:cNvSpPr>
            <p:nvPr/>
          </p:nvSpPr>
          <p:spPr bwMode="auto">
            <a:xfrm>
              <a:off x="3707" y="2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4" name="Rectangle 454">
              <a:extLst>
                <a:ext uri="{FF2B5EF4-FFF2-40B4-BE49-F238E27FC236}">
                  <a16:creationId xmlns:a16="http://schemas.microsoft.com/office/drawing/2014/main" id="{F3438F48-8BD6-803A-BCDE-8B4F69827F60}"/>
                </a:ext>
              </a:extLst>
            </p:cNvPr>
            <p:cNvSpPr>
              <a:spLocks noChangeArrowheads="1"/>
            </p:cNvSpPr>
            <p:nvPr/>
          </p:nvSpPr>
          <p:spPr bwMode="auto">
            <a:xfrm>
              <a:off x="4358" y="25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5" name="Rectangle 455">
              <a:extLst>
                <a:ext uri="{FF2B5EF4-FFF2-40B4-BE49-F238E27FC236}">
                  <a16:creationId xmlns:a16="http://schemas.microsoft.com/office/drawing/2014/main" id="{54254E7F-53CF-DCAF-BDFB-95E873828E1F}"/>
                </a:ext>
              </a:extLst>
            </p:cNvPr>
            <p:cNvSpPr>
              <a:spLocks noChangeArrowheads="1"/>
            </p:cNvSpPr>
            <p:nvPr/>
          </p:nvSpPr>
          <p:spPr bwMode="auto">
            <a:xfrm>
              <a:off x="4630" y="2535"/>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6" name="Rectangle 456">
              <a:extLst>
                <a:ext uri="{FF2B5EF4-FFF2-40B4-BE49-F238E27FC236}">
                  <a16:creationId xmlns:a16="http://schemas.microsoft.com/office/drawing/2014/main" id="{12051F55-0CB1-E387-78B6-5E2C65F2AC37}"/>
                </a:ext>
              </a:extLst>
            </p:cNvPr>
            <p:cNvSpPr>
              <a:spLocks noChangeArrowheads="1"/>
            </p:cNvSpPr>
            <p:nvPr/>
          </p:nvSpPr>
          <p:spPr bwMode="auto">
            <a:xfrm>
              <a:off x="1100" y="2540"/>
              <a:ext cx="12"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7" name="Rectangle 457">
              <a:extLst>
                <a:ext uri="{FF2B5EF4-FFF2-40B4-BE49-F238E27FC236}">
                  <a16:creationId xmlns:a16="http://schemas.microsoft.com/office/drawing/2014/main" id="{1C3CEC1F-9782-6AD6-DB5B-61D46B057F77}"/>
                </a:ext>
              </a:extLst>
            </p:cNvPr>
            <p:cNvSpPr>
              <a:spLocks noChangeArrowheads="1"/>
            </p:cNvSpPr>
            <p:nvPr/>
          </p:nvSpPr>
          <p:spPr bwMode="auto">
            <a:xfrm>
              <a:off x="1520" y="2540"/>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8" name="Rectangle 458">
              <a:extLst>
                <a:ext uri="{FF2B5EF4-FFF2-40B4-BE49-F238E27FC236}">
                  <a16:creationId xmlns:a16="http://schemas.microsoft.com/office/drawing/2014/main" id="{F04E87E9-6D9C-8012-C774-E93313FE112B}"/>
                </a:ext>
              </a:extLst>
            </p:cNvPr>
            <p:cNvSpPr>
              <a:spLocks noChangeArrowheads="1"/>
            </p:cNvSpPr>
            <p:nvPr/>
          </p:nvSpPr>
          <p:spPr bwMode="auto">
            <a:xfrm>
              <a:off x="1888" y="2540"/>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9" name="Rectangle 459">
              <a:extLst>
                <a:ext uri="{FF2B5EF4-FFF2-40B4-BE49-F238E27FC236}">
                  <a16:creationId xmlns:a16="http://schemas.microsoft.com/office/drawing/2014/main" id="{8DA96822-B06D-807E-563C-1E1BF0F1A0A1}"/>
                </a:ext>
              </a:extLst>
            </p:cNvPr>
            <p:cNvSpPr>
              <a:spLocks noChangeArrowheads="1"/>
            </p:cNvSpPr>
            <p:nvPr/>
          </p:nvSpPr>
          <p:spPr bwMode="auto">
            <a:xfrm>
              <a:off x="2217" y="2540"/>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0" name="Rectangle 460">
              <a:extLst>
                <a:ext uri="{FF2B5EF4-FFF2-40B4-BE49-F238E27FC236}">
                  <a16:creationId xmlns:a16="http://schemas.microsoft.com/office/drawing/2014/main" id="{30CC359C-2DB6-87EE-FB8C-6866531667FD}"/>
                </a:ext>
              </a:extLst>
            </p:cNvPr>
            <p:cNvSpPr>
              <a:spLocks noChangeArrowheads="1"/>
            </p:cNvSpPr>
            <p:nvPr/>
          </p:nvSpPr>
          <p:spPr bwMode="auto">
            <a:xfrm>
              <a:off x="2546" y="2540"/>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1" name="Rectangle 461">
              <a:extLst>
                <a:ext uri="{FF2B5EF4-FFF2-40B4-BE49-F238E27FC236}">
                  <a16:creationId xmlns:a16="http://schemas.microsoft.com/office/drawing/2014/main" id="{B82B20ED-DAD0-6C21-02A3-CC5727F86492}"/>
                </a:ext>
              </a:extLst>
            </p:cNvPr>
            <p:cNvSpPr>
              <a:spLocks noChangeArrowheads="1"/>
            </p:cNvSpPr>
            <p:nvPr/>
          </p:nvSpPr>
          <p:spPr bwMode="auto">
            <a:xfrm>
              <a:off x="2875" y="2540"/>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2" name="Rectangle 462">
              <a:extLst>
                <a:ext uri="{FF2B5EF4-FFF2-40B4-BE49-F238E27FC236}">
                  <a16:creationId xmlns:a16="http://schemas.microsoft.com/office/drawing/2014/main" id="{5ADE4526-0611-1AD5-E947-382652BABF57}"/>
                </a:ext>
              </a:extLst>
            </p:cNvPr>
            <p:cNvSpPr>
              <a:spLocks noChangeArrowheads="1"/>
            </p:cNvSpPr>
            <p:nvPr/>
          </p:nvSpPr>
          <p:spPr bwMode="auto">
            <a:xfrm>
              <a:off x="3205" y="2540"/>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3" name="Rectangle 463">
              <a:extLst>
                <a:ext uri="{FF2B5EF4-FFF2-40B4-BE49-F238E27FC236}">
                  <a16:creationId xmlns:a16="http://schemas.microsoft.com/office/drawing/2014/main" id="{44BE5B63-59EE-560C-E2B9-B13BB7B8B78D}"/>
                </a:ext>
              </a:extLst>
            </p:cNvPr>
            <p:cNvSpPr>
              <a:spLocks noChangeArrowheads="1"/>
            </p:cNvSpPr>
            <p:nvPr/>
          </p:nvSpPr>
          <p:spPr bwMode="auto">
            <a:xfrm>
              <a:off x="3707" y="2540"/>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4" name="Rectangle 464">
              <a:extLst>
                <a:ext uri="{FF2B5EF4-FFF2-40B4-BE49-F238E27FC236}">
                  <a16:creationId xmlns:a16="http://schemas.microsoft.com/office/drawing/2014/main" id="{DDBD7479-B7C2-68F8-EC0F-FD4923308626}"/>
                </a:ext>
              </a:extLst>
            </p:cNvPr>
            <p:cNvSpPr>
              <a:spLocks noChangeArrowheads="1"/>
            </p:cNvSpPr>
            <p:nvPr/>
          </p:nvSpPr>
          <p:spPr bwMode="auto">
            <a:xfrm>
              <a:off x="4358" y="2540"/>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5" name="Rectangle 465">
              <a:extLst>
                <a:ext uri="{FF2B5EF4-FFF2-40B4-BE49-F238E27FC236}">
                  <a16:creationId xmlns:a16="http://schemas.microsoft.com/office/drawing/2014/main" id="{A1BC4B6C-2461-8A8D-CE89-B22218491419}"/>
                </a:ext>
              </a:extLst>
            </p:cNvPr>
            <p:cNvSpPr>
              <a:spLocks noChangeArrowheads="1"/>
            </p:cNvSpPr>
            <p:nvPr/>
          </p:nvSpPr>
          <p:spPr bwMode="auto">
            <a:xfrm>
              <a:off x="4630" y="2540"/>
              <a:ext cx="11"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6" name="Rectangle 466">
              <a:extLst>
                <a:ext uri="{FF2B5EF4-FFF2-40B4-BE49-F238E27FC236}">
                  <a16:creationId xmlns:a16="http://schemas.microsoft.com/office/drawing/2014/main" id="{63245D5A-A933-0697-9A99-37398316CCA9}"/>
                </a:ext>
              </a:extLst>
            </p:cNvPr>
            <p:cNvSpPr>
              <a:spLocks noChangeArrowheads="1"/>
            </p:cNvSpPr>
            <p:nvPr/>
          </p:nvSpPr>
          <p:spPr bwMode="auto">
            <a:xfrm>
              <a:off x="1292" y="2728"/>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4</a:t>
              </a:r>
              <a:endParaRPr lang="en-US" altLang="en-US" sz="1700">
                <a:latin typeface="Arial" panose="020B0604020202020204" pitchFamily="34" charset="0"/>
              </a:endParaRPr>
            </a:p>
          </p:txBody>
        </p:sp>
        <p:sp>
          <p:nvSpPr>
            <p:cNvPr id="522707" name="Rectangle 467">
              <a:extLst>
                <a:ext uri="{FF2B5EF4-FFF2-40B4-BE49-F238E27FC236}">
                  <a16:creationId xmlns:a16="http://schemas.microsoft.com/office/drawing/2014/main" id="{3BDF3619-EDF6-EDCB-716D-00370E130FB3}"/>
                </a:ext>
              </a:extLst>
            </p:cNvPr>
            <p:cNvSpPr>
              <a:spLocks noChangeArrowheads="1"/>
            </p:cNvSpPr>
            <p:nvPr/>
          </p:nvSpPr>
          <p:spPr bwMode="auto">
            <a:xfrm>
              <a:off x="1336" y="2728"/>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08" name="Rectangle 468">
              <a:extLst>
                <a:ext uri="{FF2B5EF4-FFF2-40B4-BE49-F238E27FC236}">
                  <a16:creationId xmlns:a16="http://schemas.microsoft.com/office/drawing/2014/main" id="{442AC24C-7297-5CBE-B0B3-6FAF4A3F7065}"/>
                </a:ext>
              </a:extLst>
            </p:cNvPr>
            <p:cNvSpPr>
              <a:spLocks noChangeArrowheads="1"/>
            </p:cNvSpPr>
            <p:nvPr/>
          </p:nvSpPr>
          <p:spPr bwMode="auto">
            <a:xfrm>
              <a:off x="1581" y="2732"/>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709" name="Rectangle 469">
              <a:extLst>
                <a:ext uri="{FF2B5EF4-FFF2-40B4-BE49-F238E27FC236}">
                  <a16:creationId xmlns:a16="http://schemas.microsoft.com/office/drawing/2014/main" id="{8BA03C93-B391-1C8B-66AE-B99F1439EA46}"/>
                </a:ext>
              </a:extLst>
            </p:cNvPr>
            <p:cNvSpPr>
              <a:spLocks noChangeArrowheads="1"/>
            </p:cNvSpPr>
            <p:nvPr/>
          </p:nvSpPr>
          <p:spPr bwMode="auto">
            <a:xfrm>
              <a:off x="1634" y="2769"/>
              <a:ext cx="39"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4j</a:t>
              </a:r>
              <a:endParaRPr lang="en-US" altLang="en-US" sz="1700">
                <a:latin typeface="Arial" panose="020B0604020202020204" pitchFamily="34" charset="0"/>
              </a:endParaRPr>
            </a:p>
          </p:txBody>
        </p:sp>
        <p:sp>
          <p:nvSpPr>
            <p:cNvPr id="522710" name="Rectangle 470">
              <a:extLst>
                <a:ext uri="{FF2B5EF4-FFF2-40B4-BE49-F238E27FC236}">
                  <a16:creationId xmlns:a16="http://schemas.microsoft.com/office/drawing/2014/main" id="{8DC8017F-FC1F-3C55-A48F-F487205362CC}"/>
                </a:ext>
              </a:extLst>
            </p:cNvPr>
            <p:cNvSpPr>
              <a:spLocks noChangeArrowheads="1"/>
            </p:cNvSpPr>
            <p:nvPr/>
          </p:nvSpPr>
          <p:spPr bwMode="auto">
            <a:xfrm>
              <a:off x="1676" y="273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11" name="Rectangle 471">
              <a:extLst>
                <a:ext uri="{FF2B5EF4-FFF2-40B4-BE49-F238E27FC236}">
                  <a16:creationId xmlns:a16="http://schemas.microsoft.com/office/drawing/2014/main" id="{11D5F33A-D9A0-ECA5-463D-17FA4BE8A9BD}"/>
                </a:ext>
              </a:extLst>
            </p:cNvPr>
            <p:cNvSpPr>
              <a:spLocks noChangeArrowheads="1"/>
            </p:cNvSpPr>
            <p:nvPr/>
          </p:nvSpPr>
          <p:spPr bwMode="auto">
            <a:xfrm>
              <a:off x="1948" y="27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12" name="Rectangle 472">
              <a:extLst>
                <a:ext uri="{FF2B5EF4-FFF2-40B4-BE49-F238E27FC236}">
                  <a16:creationId xmlns:a16="http://schemas.microsoft.com/office/drawing/2014/main" id="{560D3868-4A73-BB9F-2867-941EF2F754AD}"/>
                </a:ext>
              </a:extLst>
            </p:cNvPr>
            <p:cNvSpPr>
              <a:spLocks noChangeArrowheads="1"/>
            </p:cNvSpPr>
            <p:nvPr/>
          </p:nvSpPr>
          <p:spPr bwMode="auto">
            <a:xfrm>
              <a:off x="1948" y="2824"/>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13" name="Rectangle 473">
              <a:extLst>
                <a:ext uri="{FF2B5EF4-FFF2-40B4-BE49-F238E27FC236}">
                  <a16:creationId xmlns:a16="http://schemas.microsoft.com/office/drawing/2014/main" id="{B443C54F-D043-6208-2AFA-1F8BD6A65DD1}"/>
                </a:ext>
              </a:extLst>
            </p:cNvPr>
            <p:cNvSpPr>
              <a:spLocks noChangeArrowheads="1"/>
            </p:cNvSpPr>
            <p:nvPr/>
          </p:nvSpPr>
          <p:spPr bwMode="auto">
            <a:xfrm>
              <a:off x="2277" y="27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14" name="Rectangle 474">
              <a:extLst>
                <a:ext uri="{FF2B5EF4-FFF2-40B4-BE49-F238E27FC236}">
                  <a16:creationId xmlns:a16="http://schemas.microsoft.com/office/drawing/2014/main" id="{706B96F0-FF2B-F6C2-9608-32D7E6637DC7}"/>
                </a:ext>
              </a:extLst>
            </p:cNvPr>
            <p:cNvSpPr>
              <a:spLocks noChangeArrowheads="1"/>
            </p:cNvSpPr>
            <p:nvPr/>
          </p:nvSpPr>
          <p:spPr bwMode="auto">
            <a:xfrm>
              <a:off x="2606" y="273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15" name="Rectangle 475">
              <a:extLst>
                <a:ext uri="{FF2B5EF4-FFF2-40B4-BE49-F238E27FC236}">
                  <a16:creationId xmlns:a16="http://schemas.microsoft.com/office/drawing/2014/main" id="{29615C5E-2B1E-626E-2487-703B8CDAB3AC}"/>
                </a:ext>
              </a:extLst>
            </p:cNvPr>
            <p:cNvSpPr>
              <a:spLocks noChangeArrowheads="1"/>
            </p:cNvSpPr>
            <p:nvPr/>
          </p:nvSpPr>
          <p:spPr bwMode="auto">
            <a:xfrm>
              <a:off x="2935" y="273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725" name="Group 485">
              <a:extLst>
                <a:ext uri="{FF2B5EF4-FFF2-40B4-BE49-F238E27FC236}">
                  <a16:creationId xmlns:a16="http://schemas.microsoft.com/office/drawing/2014/main" id="{019E8250-F8B5-C94E-2962-8CF38D22AAC6}"/>
                </a:ext>
              </a:extLst>
            </p:cNvPr>
            <p:cNvGrpSpPr>
              <a:grpSpLocks/>
            </p:cNvGrpSpPr>
            <p:nvPr/>
          </p:nvGrpSpPr>
          <p:grpSpPr bwMode="auto">
            <a:xfrm>
              <a:off x="3276" y="2717"/>
              <a:ext cx="401" cy="120"/>
              <a:chOff x="3276" y="2717"/>
              <a:chExt cx="401" cy="120"/>
            </a:xfrm>
          </p:grpSpPr>
          <p:sp>
            <p:nvSpPr>
              <p:cNvPr id="522716" name="Rectangle 476">
                <a:extLst>
                  <a:ext uri="{FF2B5EF4-FFF2-40B4-BE49-F238E27FC236}">
                    <a16:creationId xmlns:a16="http://schemas.microsoft.com/office/drawing/2014/main" id="{3CF561C5-11E1-2E56-5312-C75878349286}"/>
                  </a:ext>
                </a:extLst>
              </p:cNvPr>
              <p:cNvSpPr>
                <a:spLocks noChangeArrowheads="1"/>
              </p:cNvSpPr>
              <p:nvPr/>
            </p:nvSpPr>
            <p:spPr bwMode="auto">
              <a:xfrm>
                <a:off x="3370" y="2744"/>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717" name="Rectangle 477">
                <a:extLst>
                  <a:ext uri="{FF2B5EF4-FFF2-40B4-BE49-F238E27FC236}">
                    <a16:creationId xmlns:a16="http://schemas.microsoft.com/office/drawing/2014/main" id="{EB77D73B-9885-67B8-6B4A-64A19A5147F0}"/>
                  </a:ext>
                </a:extLst>
              </p:cNvPr>
              <p:cNvSpPr>
                <a:spLocks noChangeArrowheads="1"/>
              </p:cNvSpPr>
              <p:nvPr/>
            </p:nvSpPr>
            <p:spPr bwMode="auto">
              <a:xfrm>
                <a:off x="3538" y="2744"/>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718" name="Rectangle 478">
                <a:extLst>
                  <a:ext uri="{FF2B5EF4-FFF2-40B4-BE49-F238E27FC236}">
                    <a16:creationId xmlns:a16="http://schemas.microsoft.com/office/drawing/2014/main" id="{5A4CE0E2-1C00-38AA-ABEC-19F4C92EE010}"/>
                  </a:ext>
                </a:extLst>
              </p:cNvPr>
              <p:cNvSpPr>
                <a:spLocks noChangeArrowheads="1"/>
              </p:cNvSpPr>
              <p:nvPr/>
            </p:nvSpPr>
            <p:spPr bwMode="auto">
              <a:xfrm>
                <a:off x="3453" y="2788"/>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719" name="Rectangle 479">
                <a:extLst>
                  <a:ext uri="{FF2B5EF4-FFF2-40B4-BE49-F238E27FC236}">
                    <a16:creationId xmlns:a16="http://schemas.microsoft.com/office/drawing/2014/main" id="{A4E7108B-9ADD-9739-4450-82D167E64B05}"/>
                  </a:ext>
                </a:extLst>
              </p:cNvPr>
              <p:cNvSpPr>
                <a:spLocks noChangeArrowheads="1"/>
              </p:cNvSpPr>
              <p:nvPr/>
            </p:nvSpPr>
            <p:spPr bwMode="auto">
              <a:xfrm>
                <a:off x="3422" y="2788"/>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4</a:t>
                </a:r>
                <a:endParaRPr lang="en-US" altLang="en-US" sz="1700">
                  <a:latin typeface="Arial" panose="020B0604020202020204" pitchFamily="34" charset="0"/>
                </a:endParaRPr>
              </a:p>
            </p:txBody>
          </p:sp>
          <p:sp>
            <p:nvSpPr>
              <p:cNvPr id="522720" name="Rectangle 480">
                <a:extLst>
                  <a:ext uri="{FF2B5EF4-FFF2-40B4-BE49-F238E27FC236}">
                    <a16:creationId xmlns:a16="http://schemas.microsoft.com/office/drawing/2014/main" id="{D6CF65DB-4911-A2B1-BAF8-45363CFAC920}"/>
                  </a:ext>
                </a:extLst>
              </p:cNvPr>
              <p:cNvSpPr>
                <a:spLocks noChangeArrowheads="1"/>
              </p:cNvSpPr>
              <p:nvPr/>
            </p:nvSpPr>
            <p:spPr bwMode="auto">
              <a:xfrm>
                <a:off x="3590" y="2788"/>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4</a:t>
                </a:r>
                <a:endParaRPr lang="en-US" altLang="en-US" sz="1700">
                  <a:latin typeface="Arial" panose="020B0604020202020204" pitchFamily="34" charset="0"/>
                </a:endParaRPr>
              </a:p>
            </p:txBody>
          </p:sp>
          <p:sp>
            <p:nvSpPr>
              <p:cNvPr id="522721" name="Rectangle 481">
                <a:extLst>
                  <a:ext uri="{FF2B5EF4-FFF2-40B4-BE49-F238E27FC236}">
                    <a16:creationId xmlns:a16="http://schemas.microsoft.com/office/drawing/2014/main" id="{1DE94850-EF1D-2091-011E-F50D1AED95E0}"/>
                  </a:ext>
                </a:extLst>
              </p:cNvPr>
              <p:cNvSpPr>
                <a:spLocks noChangeArrowheads="1"/>
              </p:cNvSpPr>
              <p:nvPr/>
            </p:nvSpPr>
            <p:spPr bwMode="auto">
              <a:xfrm>
                <a:off x="3493" y="2736"/>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722" name="Rectangle 482">
                <a:extLst>
                  <a:ext uri="{FF2B5EF4-FFF2-40B4-BE49-F238E27FC236}">
                    <a16:creationId xmlns:a16="http://schemas.microsoft.com/office/drawing/2014/main" id="{81900686-B94B-39A0-C08F-8F7D99FAC89E}"/>
                  </a:ext>
                </a:extLst>
              </p:cNvPr>
              <p:cNvSpPr>
                <a:spLocks noChangeArrowheads="1"/>
              </p:cNvSpPr>
              <p:nvPr/>
            </p:nvSpPr>
            <p:spPr bwMode="auto">
              <a:xfrm>
                <a:off x="3640" y="2736"/>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723" name="Rectangle 483">
                <a:extLst>
                  <a:ext uri="{FF2B5EF4-FFF2-40B4-BE49-F238E27FC236}">
                    <a16:creationId xmlns:a16="http://schemas.microsoft.com/office/drawing/2014/main" id="{1C77DFAF-D8A3-C38D-2ABF-9E0F6F196092}"/>
                  </a:ext>
                </a:extLst>
              </p:cNvPr>
              <p:cNvSpPr>
                <a:spLocks noChangeArrowheads="1"/>
              </p:cNvSpPr>
              <p:nvPr/>
            </p:nvSpPr>
            <p:spPr bwMode="auto">
              <a:xfrm>
                <a:off x="3276" y="2717"/>
                <a:ext cx="7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724" name="Rectangle 484">
                <a:extLst>
                  <a:ext uri="{FF2B5EF4-FFF2-40B4-BE49-F238E27FC236}">
                    <a16:creationId xmlns:a16="http://schemas.microsoft.com/office/drawing/2014/main" id="{4CDA93D4-0575-AC2E-CB5B-9D3E190FAD80}"/>
                  </a:ext>
                </a:extLst>
              </p:cNvPr>
              <p:cNvSpPr>
                <a:spLocks noChangeArrowheads="1"/>
              </p:cNvSpPr>
              <p:nvPr/>
            </p:nvSpPr>
            <p:spPr bwMode="auto">
              <a:xfrm>
                <a:off x="3619" y="2744"/>
                <a:ext cx="16"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a:t>
                </a:r>
                <a:endParaRPr lang="en-US" altLang="en-US" sz="1700">
                  <a:latin typeface="Arial" panose="020B0604020202020204" pitchFamily="34" charset="0"/>
                </a:endParaRPr>
              </a:p>
            </p:txBody>
          </p:sp>
        </p:grpSp>
        <p:sp>
          <p:nvSpPr>
            <p:cNvPr id="522726" name="Rectangle 486">
              <a:extLst>
                <a:ext uri="{FF2B5EF4-FFF2-40B4-BE49-F238E27FC236}">
                  <a16:creationId xmlns:a16="http://schemas.microsoft.com/office/drawing/2014/main" id="{3E5BECF2-C134-E85B-EF69-2F31C51D2963}"/>
                </a:ext>
              </a:extLst>
            </p:cNvPr>
            <p:cNvSpPr>
              <a:spLocks noChangeArrowheads="1"/>
            </p:cNvSpPr>
            <p:nvPr/>
          </p:nvSpPr>
          <p:spPr bwMode="auto">
            <a:xfrm>
              <a:off x="3459" y="2852"/>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734" name="Group 494">
              <a:extLst>
                <a:ext uri="{FF2B5EF4-FFF2-40B4-BE49-F238E27FC236}">
                  <a16:creationId xmlns:a16="http://schemas.microsoft.com/office/drawing/2014/main" id="{7EAC379A-8017-594D-4CBC-F570B715F4A2}"/>
                </a:ext>
              </a:extLst>
            </p:cNvPr>
            <p:cNvGrpSpPr>
              <a:grpSpLocks/>
            </p:cNvGrpSpPr>
            <p:nvPr/>
          </p:nvGrpSpPr>
          <p:grpSpPr bwMode="auto">
            <a:xfrm>
              <a:off x="3875" y="2737"/>
              <a:ext cx="316" cy="131"/>
              <a:chOff x="3875" y="2737"/>
              <a:chExt cx="316" cy="131"/>
            </a:xfrm>
          </p:grpSpPr>
          <p:sp>
            <p:nvSpPr>
              <p:cNvPr id="522727" name="Rectangle 487">
                <a:extLst>
                  <a:ext uri="{FF2B5EF4-FFF2-40B4-BE49-F238E27FC236}">
                    <a16:creationId xmlns:a16="http://schemas.microsoft.com/office/drawing/2014/main" id="{A1C7E0A7-9727-4007-A43A-CCF6E955E67D}"/>
                  </a:ext>
                </a:extLst>
              </p:cNvPr>
              <p:cNvSpPr>
                <a:spLocks noChangeArrowheads="1"/>
              </p:cNvSpPr>
              <p:nvPr/>
            </p:nvSpPr>
            <p:spPr bwMode="auto">
              <a:xfrm>
                <a:off x="3875" y="2748"/>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728" name="Rectangle 488">
                <a:extLst>
                  <a:ext uri="{FF2B5EF4-FFF2-40B4-BE49-F238E27FC236}">
                    <a16:creationId xmlns:a16="http://schemas.microsoft.com/office/drawing/2014/main" id="{5AA44331-08CC-E813-0B0E-FFC368CF72ED}"/>
                  </a:ext>
                </a:extLst>
              </p:cNvPr>
              <p:cNvSpPr>
                <a:spLocks noChangeArrowheads="1"/>
              </p:cNvSpPr>
              <p:nvPr/>
            </p:nvSpPr>
            <p:spPr bwMode="auto">
              <a:xfrm>
                <a:off x="4020" y="2748"/>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729" name="Rectangle 489">
                <a:extLst>
                  <a:ext uri="{FF2B5EF4-FFF2-40B4-BE49-F238E27FC236}">
                    <a16:creationId xmlns:a16="http://schemas.microsoft.com/office/drawing/2014/main" id="{651DB68C-A032-2BE4-7AC6-3DA06B201E04}"/>
                  </a:ext>
                </a:extLst>
              </p:cNvPr>
              <p:cNvSpPr>
                <a:spLocks noChangeArrowheads="1"/>
              </p:cNvSpPr>
              <p:nvPr/>
            </p:nvSpPr>
            <p:spPr bwMode="auto">
              <a:xfrm>
                <a:off x="4048" y="2748"/>
                <a:ext cx="30"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730" name="Rectangle 490">
                <a:extLst>
                  <a:ext uri="{FF2B5EF4-FFF2-40B4-BE49-F238E27FC236}">
                    <a16:creationId xmlns:a16="http://schemas.microsoft.com/office/drawing/2014/main" id="{CE1267EA-0E78-288F-C9D4-2A94BFC21D2A}"/>
                  </a:ext>
                </a:extLst>
              </p:cNvPr>
              <p:cNvSpPr>
                <a:spLocks noChangeArrowheads="1"/>
              </p:cNvSpPr>
              <p:nvPr/>
            </p:nvSpPr>
            <p:spPr bwMode="auto">
              <a:xfrm>
                <a:off x="3917" y="2748"/>
                <a:ext cx="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2731" name="Rectangle 491">
                <a:extLst>
                  <a:ext uri="{FF2B5EF4-FFF2-40B4-BE49-F238E27FC236}">
                    <a16:creationId xmlns:a16="http://schemas.microsoft.com/office/drawing/2014/main" id="{96ADA3BD-6E12-2F1B-2EA9-4B0279C897D0}"/>
                  </a:ext>
                </a:extLst>
              </p:cNvPr>
              <p:cNvSpPr>
                <a:spLocks noChangeArrowheads="1"/>
              </p:cNvSpPr>
              <p:nvPr/>
            </p:nvSpPr>
            <p:spPr bwMode="auto">
              <a:xfrm>
                <a:off x="3984" y="2808"/>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4</a:t>
                </a:r>
                <a:endParaRPr lang="en-US" altLang="en-US" sz="1700">
                  <a:latin typeface="Arial" panose="020B0604020202020204" pitchFamily="34" charset="0"/>
                </a:endParaRPr>
              </a:p>
            </p:txBody>
          </p:sp>
          <p:sp>
            <p:nvSpPr>
              <p:cNvPr id="522732" name="Rectangle 492">
                <a:extLst>
                  <a:ext uri="{FF2B5EF4-FFF2-40B4-BE49-F238E27FC236}">
                    <a16:creationId xmlns:a16="http://schemas.microsoft.com/office/drawing/2014/main" id="{646AF58D-2883-0974-692B-93966EF47477}"/>
                  </a:ext>
                </a:extLst>
              </p:cNvPr>
              <p:cNvSpPr>
                <a:spLocks noChangeArrowheads="1"/>
              </p:cNvSpPr>
              <p:nvPr/>
            </p:nvSpPr>
            <p:spPr bwMode="auto">
              <a:xfrm>
                <a:off x="4080" y="2741"/>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733" name="Rectangle 493">
                <a:extLst>
                  <a:ext uri="{FF2B5EF4-FFF2-40B4-BE49-F238E27FC236}">
                    <a16:creationId xmlns:a16="http://schemas.microsoft.com/office/drawing/2014/main" id="{02641C86-3F82-E71A-F386-48FD95B552B6}"/>
                  </a:ext>
                </a:extLst>
              </p:cNvPr>
              <p:cNvSpPr>
                <a:spLocks noChangeArrowheads="1"/>
              </p:cNvSpPr>
              <p:nvPr/>
            </p:nvSpPr>
            <p:spPr bwMode="auto">
              <a:xfrm>
                <a:off x="4142" y="2737"/>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2735" name="Rectangle 495">
              <a:extLst>
                <a:ext uri="{FF2B5EF4-FFF2-40B4-BE49-F238E27FC236}">
                  <a16:creationId xmlns:a16="http://schemas.microsoft.com/office/drawing/2014/main" id="{7C42A324-EF75-0291-8237-9434DC76DD68}"/>
                </a:ext>
              </a:extLst>
            </p:cNvPr>
            <p:cNvSpPr>
              <a:spLocks noChangeArrowheads="1"/>
            </p:cNvSpPr>
            <p:nvPr/>
          </p:nvSpPr>
          <p:spPr bwMode="auto">
            <a:xfrm>
              <a:off x="4211" y="276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36" name="Rectangle 496">
              <a:extLst>
                <a:ext uri="{FF2B5EF4-FFF2-40B4-BE49-F238E27FC236}">
                  <a16:creationId xmlns:a16="http://schemas.microsoft.com/office/drawing/2014/main" id="{D4DE7676-216F-CCF6-B591-D3442685057B}"/>
                </a:ext>
              </a:extLst>
            </p:cNvPr>
            <p:cNvSpPr>
              <a:spLocks noChangeArrowheads="1"/>
            </p:cNvSpPr>
            <p:nvPr/>
          </p:nvSpPr>
          <p:spPr bwMode="auto">
            <a:xfrm>
              <a:off x="4431" y="2732"/>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737" name="Rectangle 497">
              <a:extLst>
                <a:ext uri="{FF2B5EF4-FFF2-40B4-BE49-F238E27FC236}">
                  <a16:creationId xmlns:a16="http://schemas.microsoft.com/office/drawing/2014/main" id="{94A2BD73-8CAA-3108-633F-454EEBAE1AFD}"/>
                </a:ext>
              </a:extLst>
            </p:cNvPr>
            <p:cNvSpPr>
              <a:spLocks noChangeArrowheads="1"/>
            </p:cNvSpPr>
            <p:nvPr/>
          </p:nvSpPr>
          <p:spPr bwMode="auto">
            <a:xfrm>
              <a:off x="4475" y="2769"/>
              <a:ext cx="41"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4 </a:t>
              </a:r>
              <a:endParaRPr lang="en-US" altLang="en-US" sz="1700">
                <a:latin typeface="Arial" panose="020B0604020202020204" pitchFamily="34" charset="0"/>
              </a:endParaRPr>
            </a:p>
          </p:txBody>
        </p:sp>
        <p:sp>
          <p:nvSpPr>
            <p:cNvPr id="522738" name="Rectangle 498">
              <a:extLst>
                <a:ext uri="{FF2B5EF4-FFF2-40B4-BE49-F238E27FC236}">
                  <a16:creationId xmlns:a16="http://schemas.microsoft.com/office/drawing/2014/main" id="{D9A3AD7A-1FEE-A2C0-83BA-5AEE20F783BA}"/>
                </a:ext>
              </a:extLst>
            </p:cNvPr>
            <p:cNvSpPr>
              <a:spLocks noChangeArrowheads="1"/>
            </p:cNvSpPr>
            <p:nvPr/>
          </p:nvSpPr>
          <p:spPr bwMode="auto">
            <a:xfrm>
              <a:off x="4518" y="2732"/>
              <a:ext cx="4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739" name="Rectangle 499">
              <a:extLst>
                <a:ext uri="{FF2B5EF4-FFF2-40B4-BE49-F238E27FC236}">
                  <a16:creationId xmlns:a16="http://schemas.microsoft.com/office/drawing/2014/main" id="{4ED1CDEC-447E-B92F-B2ED-3664B05EF3FA}"/>
                </a:ext>
              </a:extLst>
            </p:cNvPr>
            <p:cNvSpPr>
              <a:spLocks noChangeArrowheads="1"/>
            </p:cNvSpPr>
            <p:nvPr/>
          </p:nvSpPr>
          <p:spPr bwMode="auto">
            <a:xfrm>
              <a:off x="4564" y="273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40" name="Rectangle 500">
              <a:extLst>
                <a:ext uri="{FF2B5EF4-FFF2-40B4-BE49-F238E27FC236}">
                  <a16:creationId xmlns:a16="http://schemas.microsoft.com/office/drawing/2014/main" id="{4DE3BE51-191C-DECD-D814-7F72BA9A74FC}"/>
                </a:ext>
              </a:extLst>
            </p:cNvPr>
            <p:cNvSpPr>
              <a:spLocks noChangeArrowheads="1"/>
            </p:cNvSpPr>
            <p:nvPr/>
          </p:nvSpPr>
          <p:spPr bwMode="auto">
            <a:xfrm>
              <a:off x="1100" y="272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1" name="Rectangle 501">
              <a:extLst>
                <a:ext uri="{FF2B5EF4-FFF2-40B4-BE49-F238E27FC236}">
                  <a16:creationId xmlns:a16="http://schemas.microsoft.com/office/drawing/2014/main" id="{638BF468-6B5B-F4F7-D71E-9C31AB65DA72}"/>
                </a:ext>
              </a:extLst>
            </p:cNvPr>
            <p:cNvSpPr>
              <a:spLocks noChangeArrowheads="1"/>
            </p:cNvSpPr>
            <p:nvPr/>
          </p:nvSpPr>
          <p:spPr bwMode="auto">
            <a:xfrm>
              <a:off x="1112" y="2724"/>
              <a:ext cx="40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2" name="Rectangle 502">
              <a:extLst>
                <a:ext uri="{FF2B5EF4-FFF2-40B4-BE49-F238E27FC236}">
                  <a16:creationId xmlns:a16="http://schemas.microsoft.com/office/drawing/2014/main" id="{AA8540DA-245D-221B-395C-AA8884D91C24}"/>
                </a:ext>
              </a:extLst>
            </p:cNvPr>
            <p:cNvSpPr>
              <a:spLocks noChangeArrowheads="1"/>
            </p:cNvSpPr>
            <p:nvPr/>
          </p:nvSpPr>
          <p:spPr bwMode="auto">
            <a:xfrm>
              <a:off x="1520" y="2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3" name="Rectangle 503">
              <a:extLst>
                <a:ext uri="{FF2B5EF4-FFF2-40B4-BE49-F238E27FC236}">
                  <a16:creationId xmlns:a16="http://schemas.microsoft.com/office/drawing/2014/main" id="{11DE1250-EA25-B934-793D-8CB11213BAD2}"/>
                </a:ext>
              </a:extLst>
            </p:cNvPr>
            <p:cNvSpPr>
              <a:spLocks noChangeArrowheads="1"/>
            </p:cNvSpPr>
            <p:nvPr/>
          </p:nvSpPr>
          <p:spPr bwMode="auto">
            <a:xfrm>
              <a:off x="1526" y="2724"/>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4" name="Rectangle 504">
              <a:extLst>
                <a:ext uri="{FF2B5EF4-FFF2-40B4-BE49-F238E27FC236}">
                  <a16:creationId xmlns:a16="http://schemas.microsoft.com/office/drawing/2014/main" id="{EB0F18CA-A83F-F199-116D-25F213BFA4F0}"/>
                </a:ext>
              </a:extLst>
            </p:cNvPr>
            <p:cNvSpPr>
              <a:spLocks noChangeArrowheads="1"/>
            </p:cNvSpPr>
            <p:nvPr/>
          </p:nvSpPr>
          <p:spPr bwMode="auto">
            <a:xfrm>
              <a:off x="1888" y="27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5" name="Rectangle 505">
              <a:extLst>
                <a:ext uri="{FF2B5EF4-FFF2-40B4-BE49-F238E27FC236}">
                  <a16:creationId xmlns:a16="http://schemas.microsoft.com/office/drawing/2014/main" id="{BFDE370C-A8D6-F6FE-3BF8-6DF26863DCDF}"/>
                </a:ext>
              </a:extLst>
            </p:cNvPr>
            <p:cNvSpPr>
              <a:spLocks noChangeArrowheads="1"/>
            </p:cNvSpPr>
            <p:nvPr/>
          </p:nvSpPr>
          <p:spPr bwMode="auto">
            <a:xfrm>
              <a:off x="1893" y="2724"/>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6" name="Rectangle 506">
              <a:extLst>
                <a:ext uri="{FF2B5EF4-FFF2-40B4-BE49-F238E27FC236}">
                  <a16:creationId xmlns:a16="http://schemas.microsoft.com/office/drawing/2014/main" id="{59056ED0-CA78-2E7B-B63E-D9142243BC22}"/>
                </a:ext>
              </a:extLst>
            </p:cNvPr>
            <p:cNvSpPr>
              <a:spLocks noChangeArrowheads="1"/>
            </p:cNvSpPr>
            <p:nvPr/>
          </p:nvSpPr>
          <p:spPr bwMode="auto">
            <a:xfrm>
              <a:off x="2217" y="27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7" name="Rectangle 507">
              <a:extLst>
                <a:ext uri="{FF2B5EF4-FFF2-40B4-BE49-F238E27FC236}">
                  <a16:creationId xmlns:a16="http://schemas.microsoft.com/office/drawing/2014/main" id="{FD6307FF-BCA8-FD0E-F88D-7F3D7C3935CB}"/>
                </a:ext>
              </a:extLst>
            </p:cNvPr>
            <p:cNvSpPr>
              <a:spLocks noChangeArrowheads="1"/>
            </p:cNvSpPr>
            <p:nvPr/>
          </p:nvSpPr>
          <p:spPr bwMode="auto">
            <a:xfrm>
              <a:off x="2222" y="2724"/>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8" name="Rectangle 508">
              <a:extLst>
                <a:ext uri="{FF2B5EF4-FFF2-40B4-BE49-F238E27FC236}">
                  <a16:creationId xmlns:a16="http://schemas.microsoft.com/office/drawing/2014/main" id="{5BD93FC0-7D43-F554-73D5-C45012E188A8}"/>
                </a:ext>
              </a:extLst>
            </p:cNvPr>
            <p:cNvSpPr>
              <a:spLocks noChangeArrowheads="1"/>
            </p:cNvSpPr>
            <p:nvPr/>
          </p:nvSpPr>
          <p:spPr bwMode="auto">
            <a:xfrm>
              <a:off x="2546" y="27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9" name="Rectangle 509">
              <a:extLst>
                <a:ext uri="{FF2B5EF4-FFF2-40B4-BE49-F238E27FC236}">
                  <a16:creationId xmlns:a16="http://schemas.microsoft.com/office/drawing/2014/main" id="{6269931C-845D-BB43-4568-84C9FDD4F94D}"/>
                </a:ext>
              </a:extLst>
            </p:cNvPr>
            <p:cNvSpPr>
              <a:spLocks noChangeArrowheads="1"/>
            </p:cNvSpPr>
            <p:nvPr/>
          </p:nvSpPr>
          <p:spPr bwMode="auto">
            <a:xfrm>
              <a:off x="2551" y="2724"/>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0" name="Rectangle 510">
              <a:extLst>
                <a:ext uri="{FF2B5EF4-FFF2-40B4-BE49-F238E27FC236}">
                  <a16:creationId xmlns:a16="http://schemas.microsoft.com/office/drawing/2014/main" id="{2797C575-E84A-1092-6F27-8C16AD137586}"/>
                </a:ext>
              </a:extLst>
            </p:cNvPr>
            <p:cNvSpPr>
              <a:spLocks noChangeArrowheads="1"/>
            </p:cNvSpPr>
            <p:nvPr/>
          </p:nvSpPr>
          <p:spPr bwMode="auto">
            <a:xfrm>
              <a:off x="2875" y="27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1" name="Rectangle 511">
              <a:extLst>
                <a:ext uri="{FF2B5EF4-FFF2-40B4-BE49-F238E27FC236}">
                  <a16:creationId xmlns:a16="http://schemas.microsoft.com/office/drawing/2014/main" id="{4CE6A5B6-11AE-E871-B1FA-6FA1D1B22F4F}"/>
                </a:ext>
              </a:extLst>
            </p:cNvPr>
            <p:cNvSpPr>
              <a:spLocks noChangeArrowheads="1"/>
            </p:cNvSpPr>
            <p:nvPr/>
          </p:nvSpPr>
          <p:spPr bwMode="auto">
            <a:xfrm>
              <a:off x="2880" y="2724"/>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2" name="Rectangle 512">
              <a:extLst>
                <a:ext uri="{FF2B5EF4-FFF2-40B4-BE49-F238E27FC236}">
                  <a16:creationId xmlns:a16="http://schemas.microsoft.com/office/drawing/2014/main" id="{20C713F7-99F9-18D0-5C1D-57813D0845FB}"/>
                </a:ext>
              </a:extLst>
            </p:cNvPr>
            <p:cNvSpPr>
              <a:spLocks noChangeArrowheads="1"/>
            </p:cNvSpPr>
            <p:nvPr/>
          </p:nvSpPr>
          <p:spPr bwMode="auto">
            <a:xfrm>
              <a:off x="3205" y="2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3" name="Rectangle 513">
              <a:extLst>
                <a:ext uri="{FF2B5EF4-FFF2-40B4-BE49-F238E27FC236}">
                  <a16:creationId xmlns:a16="http://schemas.microsoft.com/office/drawing/2014/main" id="{D9E27C26-84E4-99F5-E0DB-AC36D45D06DA}"/>
                </a:ext>
              </a:extLst>
            </p:cNvPr>
            <p:cNvSpPr>
              <a:spLocks noChangeArrowheads="1"/>
            </p:cNvSpPr>
            <p:nvPr/>
          </p:nvSpPr>
          <p:spPr bwMode="auto">
            <a:xfrm>
              <a:off x="3211" y="2724"/>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4" name="Rectangle 514">
              <a:extLst>
                <a:ext uri="{FF2B5EF4-FFF2-40B4-BE49-F238E27FC236}">
                  <a16:creationId xmlns:a16="http://schemas.microsoft.com/office/drawing/2014/main" id="{890350D2-6F6C-5370-4831-EC71FEEAF783}"/>
                </a:ext>
              </a:extLst>
            </p:cNvPr>
            <p:cNvSpPr>
              <a:spLocks noChangeArrowheads="1"/>
            </p:cNvSpPr>
            <p:nvPr/>
          </p:nvSpPr>
          <p:spPr bwMode="auto">
            <a:xfrm>
              <a:off x="3707" y="2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5" name="Rectangle 515">
              <a:extLst>
                <a:ext uri="{FF2B5EF4-FFF2-40B4-BE49-F238E27FC236}">
                  <a16:creationId xmlns:a16="http://schemas.microsoft.com/office/drawing/2014/main" id="{2E93BE68-EA58-0AEC-1052-2E1076B09C57}"/>
                </a:ext>
              </a:extLst>
            </p:cNvPr>
            <p:cNvSpPr>
              <a:spLocks noChangeArrowheads="1"/>
            </p:cNvSpPr>
            <p:nvPr/>
          </p:nvSpPr>
          <p:spPr bwMode="auto">
            <a:xfrm>
              <a:off x="3713" y="2724"/>
              <a:ext cx="6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6" name="Rectangle 516">
              <a:extLst>
                <a:ext uri="{FF2B5EF4-FFF2-40B4-BE49-F238E27FC236}">
                  <a16:creationId xmlns:a16="http://schemas.microsoft.com/office/drawing/2014/main" id="{FE556635-EDEB-8346-E9CC-79293B2B57B6}"/>
                </a:ext>
              </a:extLst>
            </p:cNvPr>
            <p:cNvSpPr>
              <a:spLocks noChangeArrowheads="1"/>
            </p:cNvSpPr>
            <p:nvPr/>
          </p:nvSpPr>
          <p:spPr bwMode="auto">
            <a:xfrm>
              <a:off x="4358" y="27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7" name="Rectangle 517">
              <a:extLst>
                <a:ext uri="{FF2B5EF4-FFF2-40B4-BE49-F238E27FC236}">
                  <a16:creationId xmlns:a16="http://schemas.microsoft.com/office/drawing/2014/main" id="{71AC5974-A525-841E-FB7D-0396156A9F98}"/>
                </a:ext>
              </a:extLst>
            </p:cNvPr>
            <p:cNvSpPr>
              <a:spLocks noChangeArrowheads="1"/>
            </p:cNvSpPr>
            <p:nvPr/>
          </p:nvSpPr>
          <p:spPr bwMode="auto">
            <a:xfrm>
              <a:off x="4364" y="2724"/>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8" name="Rectangle 518">
              <a:extLst>
                <a:ext uri="{FF2B5EF4-FFF2-40B4-BE49-F238E27FC236}">
                  <a16:creationId xmlns:a16="http://schemas.microsoft.com/office/drawing/2014/main" id="{284C0989-C74D-D9E0-4265-16507E2CB805}"/>
                </a:ext>
              </a:extLst>
            </p:cNvPr>
            <p:cNvSpPr>
              <a:spLocks noChangeArrowheads="1"/>
            </p:cNvSpPr>
            <p:nvPr/>
          </p:nvSpPr>
          <p:spPr bwMode="auto">
            <a:xfrm>
              <a:off x="4630" y="2724"/>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9" name="Rectangle 519">
              <a:extLst>
                <a:ext uri="{FF2B5EF4-FFF2-40B4-BE49-F238E27FC236}">
                  <a16:creationId xmlns:a16="http://schemas.microsoft.com/office/drawing/2014/main" id="{45A2B494-3C0F-21DD-EF58-4D4BA64B014F}"/>
                </a:ext>
              </a:extLst>
            </p:cNvPr>
            <p:cNvSpPr>
              <a:spLocks noChangeArrowheads="1"/>
            </p:cNvSpPr>
            <p:nvPr/>
          </p:nvSpPr>
          <p:spPr bwMode="auto">
            <a:xfrm>
              <a:off x="1100" y="2730"/>
              <a:ext cx="12"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0" name="Rectangle 520">
              <a:extLst>
                <a:ext uri="{FF2B5EF4-FFF2-40B4-BE49-F238E27FC236}">
                  <a16:creationId xmlns:a16="http://schemas.microsoft.com/office/drawing/2014/main" id="{4E146EC4-C77C-FC19-E0C6-DCEB36C10A80}"/>
                </a:ext>
              </a:extLst>
            </p:cNvPr>
            <p:cNvSpPr>
              <a:spLocks noChangeArrowheads="1"/>
            </p:cNvSpPr>
            <p:nvPr/>
          </p:nvSpPr>
          <p:spPr bwMode="auto">
            <a:xfrm>
              <a:off x="1520" y="2730"/>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1" name="Rectangle 521">
              <a:extLst>
                <a:ext uri="{FF2B5EF4-FFF2-40B4-BE49-F238E27FC236}">
                  <a16:creationId xmlns:a16="http://schemas.microsoft.com/office/drawing/2014/main" id="{9BB9BEA6-B868-33A4-F89C-B9B46BF7BFEC}"/>
                </a:ext>
              </a:extLst>
            </p:cNvPr>
            <p:cNvSpPr>
              <a:spLocks noChangeArrowheads="1"/>
            </p:cNvSpPr>
            <p:nvPr/>
          </p:nvSpPr>
          <p:spPr bwMode="auto">
            <a:xfrm>
              <a:off x="1888" y="2730"/>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2" name="Rectangle 522">
              <a:extLst>
                <a:ext uri="{FF2B5EF4-FFF2-40B4-BE49-F238E27FC236}">
                  <a16:creationId xmlns:a16="http://schemas.microsoft.com/office/drawing/2014/main" id="{02D8D5D0-C98A-DFFB-B0DE-B5AB23A5005C}"/>
                </a:ext>
              </a:extLst>
            </p:cNvPr>
            <p:cNvSpPr>
              <a:spLocks noChangeArrowheads="1"/>
            </p:cNvSpPr>
            <p:nvPr/>
          </p:nvSpPr>
          <p:spPr bwMode="auto">
            <a:xfrm>
              <a:off x="2217" y="2730"/>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3" name="Rectangle 523">
              <a:extLst>
                <a:ext uri="{FF2B5EF4-FFF2-40B4-BE49-F238E27FC236}">
                  <a16:creationId xmlns:a16="http://schemas.microsoft.com/office/drawing/2014/main" id="{61D8C124-5F17-DA3F-D238-BED42D2A857B}"/>
                </a:ext>
              </a:extLst>
            </p:cNvPr>
            <p:cNvSpPr>
              <a:spLocks noChangeArrowheads="1"/>
            </p:cNvSpPr>
            <p:nvPr/>
          </p:nvSpPr>
          <p:spPr bwMode="auto">
            <a:xfrm>
              <a:off x="2546" y="2730"/>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4" name="Rectangle 524">
              <a:extLst>
                <a:ext uri="{FF2B5EF4-FFF2-40B4-BE49-F238E27FC236}">
                  <a16:creationId xmlns:a16="http://schemas.microsoft.com/office/drawing/2014/main" id="{9EB7532A-01AA-684E-BD01-945FC415EC4D}"/>
                </a:ext>
              </a:extLst>
            </p:cNvPr>
            <p:cNvSpPr>
              <a:spLocks noChangeArrowheads="1"/>
            </p:cNvSpPr>
            <p:nvPr/>
          </p:nvSpPr>
          <p:spPr bwMode="auto">
            <a:xfrm>
              <a:off x="2875" y="2730"/>
              <a:ext cx="5"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5" name="Rectangle 525">
              <a:extLst>
                <a:ext uri="{FF2B5EF4-FFF2-40B4-BE49-F238E27FC236}">
                  <a16:creationId xmlns:a16="http://schemas.microsoft.com/office/drawing/2014/main" id="{A3E70412-6ECD-2C8F-BD9B-7B5769B590AC}"/>
                </a:ext>
              </a:extLst>
            </p:cNvPr>
            <p:cNvSpPr>
              <a:spLocks noChangeArrowheads="1"/>
            </p:cNvSpPr>
            <p:nvPr/>
          </p:nvSpPr>
          <p:spPr bwMode="auto">
            <a:xfrm>
              <a:off x="3205" y="2730"/>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6" name="Rectangle 526">
              <a:extLst>
                <a:ext uri="{FF2B5EF4-FFF2-40B4-BE49-F238E27FC236}">
                  <a16:creationId xmlns:a16="http://schemas.microsoft.com/office/drawing/2014/main" id="{C35F0C0B-A0E1-3062-E780-3EF5231E02E3}"/>
                </a:ext>
              </a:extLst>
            </p:cNvPr>
            <p:cNvSpPr>
              <a:spLocks noChangeArrowheads="1"/>
            </p:cNvSpPr>
            <p:nvPr/>
          </p:nvSpPr>
          <p:spPr bwMode="auto">
            <a:xfrm>
              <a:off x="3707" y="2730"/>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7" name="Rectangle 527">
              <a:extLst>
                <a:ext uri="{FF2B5EF4-FFF2-40B4-BE49-F238E27FC236}">
                  <a16:creationId xmlns:a16="http://schemas.microsoft.com/office/drawing/2014/main" id="{EAA02891-FD13-58F8-41C5-CAFDA1C27AC5}"/>
                </a:ext>
              </a:extLst>
            </p:cNvPr>
            <p:cNvSpPr>
              <a:spLocks noChangeArrowheads="1"/>
            </p:cNvSpPr>
            <p:nvPr/>
          </p:nvSpPr>
          <p:spPr bwMode="auto">
            <a:xfrm>
              <a:off x="4358" y="2730"/>
              <a:ext cx="6"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8" name="Rectangle 528">
              <a:extLst>
                <a:ext uri="{FF2B5EF4-FFF2-40B4-BE49-F238E27FC236}">
                  <a16:creationId xmlns:a16="http://schemas.microsoft.com/office/drawing/2014/main" id="{F1D585C3-B35A-F6C4-EDDD-8FD2D9DA89AD}"/>
                </a:ext>
              </a:extLst>
            </p:cNvPr>
            <p:cNvSpPr>
              <a:spLocks noChangeArrowheads="1"/>
            </p:cNvSpPr>
            <p:nvPr/>
          </p:nvSpPr>
          <p:spPr bwMode="auto">
            <a:xfrm>
              <a:off x="4630" y="2730"/>
              <a:ext cx="11" cy="2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69" name="Rectangle 529">
              <a:extLst>
                <a:ext uri="{FF2B5EF4-FFF2-40B4-BE49-F238E27FC236}">
                  <a16:creationId xmlns:a16="http://schemas.microsoft.com/office/drawing/2014/main" id="{94AB1637-6248-218D-885D-6F2F07FF2FAA}"/>
                </a:ext>
              </a:extLst>
            </p:cNvPr>
            <p:cNvSpPr>
              <a:spLocks noChangeArrowheads="1"/>
            </p:cNvSpPr>
            <p:nvPr/>
          </p:nvSpPr>
          <p:spPr bwMode="auto">
            <a:xfrm>
              <a:off x="1314" y="2946"/>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0" name="Rectangle 530">
              <a:extLst>
                <a:ext uri="{FF2B5EF4-FFF2-40B4-BE49-F238E27FC236}">
                  <a16:creationId xmlns:a16="http://schemas.microsoft.com/office/drawing/2014/main" id="{61687E7A-F33B-6AC0-9246-D0B578E13DB8}"/>
                </a:ext>
              </a:extLst>
            </p:cNvPr>
            <p:cNvSpPr>
              <a:spLocks noChangeArrowheads="1"/>
            </p:cNvSpPr>
            <p:nvPr/>
          </p:nvSpPr>
          <p:spPr bwMode="auto">
            <a:xfrm>
              <a:off x="1581" y="2950"/>
              <a:ext cx="5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X</a:t>
              </a:r>
              <a:endParaRPr lang="en-US" altLang="en-US" sz="1700">
                <a:latin typeface="Arial" panose="020B0604020202020204" pitchFamily="34" charset="0"/>
              </a:endParaRPr>
            </a:p>
          </p:txBody>
        </p:sp>
        <p:sp>
          <p:nvSpPr>
            <p:cNvPr id="522771" name="Rectangle 531">
              <a:extLst>
                <a:ext uri="{FF2B5EF4-FFF2-40B4-BE49-F238E27FC236}">
                  <a16:creationId xmlns:a16="http://schemas.microsoft.com/office/drawing/2014/main" id="{1DE52CC0-E051-9A85-EFF4-AB58EA1CE618}"/>
                </a:ext>
              </a:extLst>
            </p:cNvPr>
            <p:cNvSpPr>
              <a:spLocks noChangeArrowheads="1"/>
            </p:cNvSpPr>
            <p:nvPr/>
          </p:nvSpPr>
          <p:spPr bwMode="auto">
            <a:xfrm>
              <a:off x="1634" y="2986"/>
              <a:ext cx="53"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4j </a:t>
              </a:r>
              <a:endParaRPr lang="en-US" altLang="en-US" sz="1700">
                <a:latin typeface="Arial" panose="020B0604020202020204" pitchFamily="34" charset="0"/>
              </a:endParaRPr>
            </a:p>
          </p:txBody>
        </p:sp>
        <p:sp>
          <p:nvSpPr>
            <p:cNvPr id="522772" name="Rectangle 532">
              <a:extLst>
                <a:ext uri="{FF2B5EF4-FFF2-40B4-BE49-F238E27FC236}">
                  <a16:creationId xmlns:a16="http://schemas.microsoft.com/office/drawing/2014/main" id="{ADE68DD6-15D1-2E98-04DD-2E0CC0AD39BE}"/>
                </a:ext>
              </a:extLst>
            </p:cNvPr>
            <p:cNvSpPr>
              <a:spLocks noChangeArrowheads="1"/>
            </p:cNvSpPr>
            <p:nvPr/>
          </p:nvSpPr>
          <p:spPr bwMode="auto">
            <a:xfrm>
              <a:off x="1690" y="2934"/>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2773" name="Rectangle 533">
              <a:extLst>
                <a:ext uri="{FF2B5EF4-FFF2-40B4-BE49-F238E27FC236}">
                  <a16:creationId xmlns:a16="http://schemas.microsoft.com/office/drawing/2014/main" id="{CB1B90D4-14DA-E74E-4556-6F338240B34C}"/>
                </a:ext>
              </a:extLst>
            </p:cNvPr>
            <p:cNvSpPr>
              <a:spLocks noChangeArrowheads="1"/>
            </p:cNvSpPr>
            <p:nvPr/>
          </p:nvSpPr>
          <p:spPr bwMode="auto">
            <a:xfrm>
              <a:off x="1719" y="295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4" name="Rectangle 534">
              <a:extLst>
                <a:ext uri="{FF2B5EF4-FFF2-40B4-BE49-F238E27FC236}">
                  <a16:creationId xmlns:a16="http://schemas.microsoft.com/office/drawing/2014/main" id="{618405DA-2DCC-043A-B526-7A7B01BCBD1B}"/>
                </a:ext>
              </a:extLst>
            </p:cNvPr>
            <p:cNvSpPr>
              <a:spLocks noChangeArrowheads="1"/>
            </p:cNvSpPr>
            <p:nvPr/>
          </p:nvSpPr>
          <p:spPr bwMode="auto">
            <a:xfrm>
              <a:off x="1948" y="295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5" name="Rectangle 535">
              <a:extLst>
                <a:ext uri="{FF2B5EF4-FFF2-40B4-BE49-F238E27FC236}">
                  <a16:creationId xmlns:a16="http://schemas.microsoft.com/office/drawing/2014/main" id="{4ED42AC4-A45B-DA21-9EF2-B3A42D68F895}"/>
                </a:ext>
              </a:extLst>
            </p:cNvPr>
            <p:cNvSpPr>
              <a:spLocks noChangeArrowheads="1"/>
            </p:cNvSpPr>
            <p:nvPr/>
          </p:nvSpPr>
          <p:spPr bwMode="auto">
            <a:xfrm>
              <a:off x="1948" y="3042"/>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6" name="Rectangle 536">
              <a:extLst>
                <a:ext uri="{FF2B5EF4-FFF2-40B4-BE49-F238E27FC236}">
                  <a16:creationId xmlns:a16="http://schemas.microsoft.com/office/drawing/2014/main" id="{9FE6BBD2-8B96-3EBC-D248-11E810913D1A}"/>
                </a:ext>
              </a:extLst>
            </p:cNvPr>
            <p:cNvSpPr>
              <a:spLocks noChangeArrowheads="1"/>
            </p:cNvSpPr>
            <p:nvPr/>
          </p:nvSpPr>
          <p:spPr bwMode="auto">
            <a:xfrm>
              <a:off x="2277" y="295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7" name="Rectangle 537">
              <a:extLst>
                <a:ext uri="{FF2B5EF4-FFF2-40B4-BE49-F238E27FC236}">
                  <a16:creationId xmlns:a16="http://schemas.microsoft.com/office/drawing/2014/main" id="{822A6B1E-25F8-94BD-7550-CAF8E83F1417}"/>
                </a:ext>
              </a:extLst>
            </p:cNvPr>
            <p:cNvSpPr>
              <a:spLocks noChangeArrowheads="1"/>
            </p:cNvSpPr>
            <p:nvPr/>
          </p:nvSpPr>
          <p:spPr bwMode="auto">
            <a:xfrm>
              <a:off x="2606" y="295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78" name="Rectangle 538">
              <a:extLst>
                <a:ext uri="{FF2B5EF4-FFF2-40B4-BE49-F238E27FC236}">
                  <a16:creationId xmlns:a16="http://schemas.microsoft.com/office/drawing/2014/main" id="{D3B8A9AD-06F5-F59A-3B9E-C8FA53858C62}"/>
                </a:ext>
              </a:extLst>
            </p:cNvPr>
            <p:cNvSpPr>
              <a:spLocks noChangeArrowheads="1"/>
            </p:cNvSpPr>
            <p:nvPr/>
          </p:nvSpPr>
          <p:spPr bwMode="auto">
            <a:xfrm>
              <a:off x="2935" y="295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785" name="Group 545">
              <a:extLst>
                <a:ext uri="{FF2B5EF4-FFF2-40B4-BE49-F238E27FC236}">
                  <a16:creationId xmlns:a16="http://schemas.microsoft.com/office/drawing/2014/main" id="{782A7D49-2FFD-EB3F-F9F1-AA6775F31D9F}"/>
                </a:ext>
              </a:extLst>
            </p:cNvPr>
            <p:cNvGrpSpPr>
              <a:grpSpLocks/>
            </p:cNvGrpSpPr>
            <p:nvPr/>
          </p:nvGrpSpPr>
          <p:grpSpPr bwMode="auto">
            <a:xfrm>
              <a:off x="3328" y="2934"/>
              <a:ext cx="253" cy="120"/>
              <a:chOff x="3328" y="2934"/>
              <a:chExt cx="253" cy="120"/>
            </a:xfrm>
          </p:grpSpPr>
          <p:sp>
            <p:nvSpPr>
              <p:cNvPr id="522779" name="Rectangle 539">
                <a:extLst>
                  <a:ext uri="{FF2B5EF4-FFF2-40B4-BE49-F238E27FC236}">
                    <a16:creationId xmlns:a16="http://schemas.microsoft.com/office/drawing/2014/main" id="{D8211BFD-AE16-84DF-FFA4-4C5E3CF68561}"/>
                  </a:ext>
                </a:extLst>
              </p:cNvPr>
              <p:cNvSpPr>
                <a:spLocks noChangeArrowheads="1"/>
              </p:cNvSpPr>
              <p:nvPr/>
            </p:nvSpPr>
            <p:spPr bwMode="auto">
              <a:xfrm>
                <a:off x="3422" y="2962"/>
                <a:ext cx="4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rPr>
                  <a:t>X</a:t>
                </a:r>
                <a:endParaRPr lang="en-US" altLang="en-US" sz="1700">
                  <a:latin typeface="Arial" panose="020B0604020202020204" pitchFamily="34" charset="0"/>
                </a:endParaRPr>
              </a:p>
            </p:txBody>
          </p:sp>
          <p:sp>
            <p:nvSpPr>
              <p:cNvPr id="522780" name="Rectangle 540">
                <a:extLst>
                  <a:ext uri="{FF2B5EF4-FFF2-40B4-BE49-F238E27FC236}">
                    <a16:creationId xmlns:a16="http://schemas.microsoft.com/office/drawing/2014/main" id="{5DE8B696-E3D9-5A6B-309C-DD866021A016}"/>
                  </a:ext>
                </a:extLst>
              </p:cNvPr>
              <p:cNvSpPr>
                <a:spLocks noChangeArrowheads="1"/>
              </p:cNvSpPr>
              <p:nvPr/>
            </p:nvSpPr>
            <p:spPr bwMode="auto">
              <a:xfrm>
                <a:off x="3503" y="3006"/>
                <a:ext cx="11"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j</a:t>
                </a:r>
                <a:endParaRPr lang="en-US" altLang="en-US" sz="1700">
                  <a:latin typeface="Arial" panose="020B0604020202020204" pitchFamily="34" charset="0"/>
                </a:endParaRPr>
              </a:p>
            </p:txBody>
          </p:sp>
          <p:sp>
            <p:nvSpPr>
              <p:cNvPr id="522781" name="Rectangle 541">
                <a:extLst>
                  <a:ext uri="{FF2B5EF4-FFF2-40B4-BE49-F238E27FC236}">
                    <a16:creationId xmlns:a16="http://schemas.microsoft.com/office/drawing/2014/main" id="{5D7EE512-1744-305A-AF73-1CAAFE301FA3}"/>
                  </a:ext>
                </a:extLst>
              </p:cNvPr>
              <p:cNvSpPr>
                <a:spLocks noChangeArrowheads="1"/>
              </p:cNvSpPr>
              <p:nvPr/>
            </p:nvSpPr>
            <p:spPr bwMode="auto">
              <a:xfrm>
                <a:off x="3473" y="3006"/>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4</a:t>
                </a:r>
                <a:endParaRPr lang="en-US" altLang="en-US" sz="1700">
                  <a:latin typeface="Arial" panose="020B0604020202020204" pitchFamily="34" charset="0"/>
                </a:endParaRPr>
              </a:p>
            </p:txBody>
          </p:sp>
          <p:sp>
            <p:nvSpPr>
              <p:cNvPr id="522782" name="Rectangle 542">
                <a:extLst>
                  <a:ext uri="{FF2B5EF4-FFF2-40B4-BE49-F238E27FC236}">
                    <a16:creationId xmlns:a16="http://schemas.microsoft.com/office/drawing/2014/main" id="{DED31118-D4CD-B10E-8DAA-FE7FFD76E101}"/>
                  </a:ext>
                </a:extLst>
              </p:cNvPr>
              <p:cNvSpPr>
                <a:spLocks noChangeArrowheads="1"/>
              </p:cNvSpPr>
              <p:nvPr/>
            </p:nvSpPr>
            <p:spPr bwMode="auto">
              <a:xfrm>
                <a:off x="3480" y="2956"/>
                <a:ext cx="20"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sp>
            <p:nvSpPr>
              <p:cNvPr id="522783" name="Rectangle 543">
                <a:extLst>
                  <a:ext uri="{FF2B5EF4-FFF2-40B4-BE49-F238E27FC236}">
                    <a16:creationId xmlns:a16="http://schemas.microsoft.com/office/drawing/2014/main" id="{042229E6-6591-BC00-A39D-47A976904153}"/>
                  </a:ext>
                </a:extLst>
              </p:cNvPr>
              <p:cNvSpPr>
                <a:spLocks noChangeArrowheads="1"/>
              </p:cNvSpPr>
              <p:nvPr/>
            </p:nvSpPr>
            <p:spPr bwMode="auto">
              <a:xfrm>
                <a:off x="3544" y="2954"/>
                <a:ext cx="37"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784" name="Rectangle 544">
                <a:extLst>
                  <a:ext uri="{FF2B5EF4-FFF2-40B4-BE49-F238E27FC236}">
                    <a16:creationId xmlns:a16="http://schemas.microsoft.com/office/drawing/2014/main" id="{6720433E-0448-1F26-E13C-F37311B89633}"/>
                  </a:ext>
                </a:extLst>
              </p:cNvPr>
              <p:cNvSpPr>
                <a:spLocks noChangeArrowheads="1"/>
              </p:cNvSpPr>
              <p:nvPr/>
            </p:nvSpPr>
            <p:spPr bwMode="auto">
              <a:xfrm>
                <a:off x="3328" y="2934"/>
                <a:ext cx="72"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å</a:t>
                </a:r>
                <a:endParaRPr lang="en-US" altLang="en-US" sz="1700">
                  <a:latin typeface="Arial" panose="020B0604020202020204" pitchFamily="34" charset="0"/>
                </a:endParaRPr>
              </a:p>
            </p:txBody>
          </p:sp>
        </p:grpSp>
        <p:sp>
          <p:nvSpPr>
            <p:cNvPr id="522786" name="Rectangle 546">
              <a:extLst>
                <a:ext uri="{FF2B5EF4-FFF2-40B4-BE49-F238E27FC236}">
                  <a16:creationId xmlns:a16="http://schemas.microsoft.com/office/drawing/2014/main" id="{DFAF6DB1-90EA-2FAB-1EAB-EEDFDED45C18}"/>
                </a:ext>
              </a:extLst>
            </p:cNvPr>
            <p:cNvSpPr>
              <a:spLocks noChangeArrowheads="1"/>
            </p:cNvSpPr>
            <p:nvPr/>
          </p:nvSpPr>
          <p:spPr bwMode="auto">
            <a:xfrm>
              <a:off x="3600" y="2940"/>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87" name="Rectangle 547">
              <a:extLst>
                <a:ext uri="{FF2B5EF4-FFF2-40B4-BE49-F238E27FC236}">
                  <a16:creationId xmlns:a16="http://schemas.microsoft.com/office/drawing/2014/main" id="{DE243AFB-BE35-5F69-5AAF-69D1629B9871}"/>
                </a:ext>
              </a:extLst>
            </p:cNvPr>
            <p:cNvSpPr>
              <a:spLocks noChangeArrowheads="1"/>
            </p:cNvSpPr>
            <p:nvPr/>
          </p:nvSpPr>
          <p:spPr bwMode="auto">
            <a:xfrm>
              <a:off x="4036" y="295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88" name="Rectangle 548">
              <a:extLst>
                <a:ext uri="{FF2B5EF4-FFF2-40B4-BE49-F238E27FC236}">
                  <a16:creationId xmlns:a16="http://schemas.microsoft.com/office/drawing/2014/main" id="{900BA47E-DA10-271F-F944-7088A7DFD6CD}"/>
                </a:ext>
              </a:extLst>
            </p:cNvPr>
            <p:cNvSpPr>
              <a:spLocks noChangeArrowheads="1"/>
            </p:cNvSpPr>
            <p:nvPr/>
          </p:nvSpPr>
          <p:spPr bwMode="auto">
            <a:xfrm>
              <a:off x="4498" y="2950"/>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789" name="Rectangle 549">
              <a:extLst>
                <a:ext uri="{FF2B5EF4-FFF2-40B4-BE49-F238E27FC236}">
                  <a16:creationId xmlns:a16="http://schemas.microsoft.com/office/drawing/2014/main" id="{284D13DF-02A8-247F-5649-AE73DAD3B3EB}"/>
                </a:ext>
              </a:extLst>
            </p:cNvPr>
            <p:cNvSpPr>
              <a:spLocks noChangeArrowheads="1"/>
            </p:cNvSpPr>
            <p:nvPr/>
          </p:nvSpPr>
          <p:spPr bwMode="auto">
            <a:xfrm>
              <a:off x="1100" y="294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0" name="Rectangle 550">
              <a:extLst>
                <a:ext uri="{FF2B5EF4-FFF2-40B4-BE49-F238E27FC236}">
                  <a16:creationId xmlns:a16="http://schemas.microsoft.com/office/drawing/2014/main" id="{9F039C4E-6BEA-BFBC-EBF6-FD5982F22C1F}"/>
                </a:ext>
              </a:extLst>
            </p:cNvPr>
            <p:cNvSpPr>
              <a:spLocks noChangeArrowheads="1"/>
            </p:cNvSpPr>
            <p:nvPr/>
          </p:nvSpPr>
          <p:spPr bwMode="auto">
            <a:xfrm>
              <a:off x="1520" y="294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1" name="Rectangle 551">
              <a:extLst>
                <a:ext uri="{FF2B5EF4-FFF2-40B4-BE49-F238E27FC236}">
                  <a16:creationId xmlns:a16="http://schemas.microsoft.com/office/drawing/2014/main" id="{F1180A70-9E82-723B-4450-98B02BE14D5D}"/>
                </a:ext>
              </a:extLst>
            </p:cNvPr>
            <p:cNvSpPr>
              <a:spLocks noChangeArrowheads="1"/>
            </p:cNvSpPr>
            <p:nvPr/>
          </p:nvSpPr>
          <p:spPr bwMode="auto">
            <a:xfrm>
              <a:off x="1526" y="2942"/>
              <a:ext cx="36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2" name="Rectangle 552">
              <a:extLst>
                <a:ext uri="{FF2B5EF4-FFF2-40B4-BE49-F238E27FC236}">
                  <a16:creationId xmlns:a16="http://schemas.microsoft.com/office/drawing/2014/main" id="{17B6B16B-0563-25CD-41FC-B23AEB7253DD}"/>
                </a:ext>
              </a:extLst>
            </p:cNvPr>
            <p:cNvSpPr>
              <a:spLocks noChangeArrowheads="1"/>
            </p:cNvSpPr>
            <p:nvPr/>
          </p:nvSpPr>
          <p:spPr bwMode="auto">
            <a:xfrm>
              <a:off x="1888" y="294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3" name="Rectangle 553">
              <a:extLst>
                <a:ext uri="{FF2B5EF4-FFF2-40B4-BE49-F238E27FC236}">
                  <a16:creationId xmlns:a16="http://schemas.microsoft.com/office/drawing/2014/main" id="{9E1FECA6-97A8-D9B7-60F8-340CCB9C81AF}"/>
                </a:ext>
              </a:extLst>
            </p:cNvPr>
            <p:cNvSpPr>
              <a:spLocks noChangeArrowheads="1"/>
            </p:cNvSpPr>
            <p:nvPr/>
          </p:nvSpPr>
          <p:spPr bwMode="auto">
            <a:xfrm>
              <a:off x="1893" y="2942"/>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4" name="Rectangle 554">
              <a:extLst>
                <a:ext uri="{FF2B5EF4-FFF2-40B4-BE49-F238E27FC236}">
                  <a16:creationId xmlns:a16="http://schemas.microsoft.com/office/drawing/2014/main" id="{EFF8481C-AEFE-ACC0-0DD8-9CDCF04065F7}"/>
                </a:ext>
              </a:extLst>
            </p:cNvPr>
            <p:cNvSpPr>
              <a:spLocks noChangeArrowheads="1"/>
            </p:cNvSpPr>
            <p:nvPr/>
          </p:nvSpPr>
          <p:spPr bwMode="auto">
            <a:xfrm>
              <a:off x="2217" y="294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5" name="Rectangle 555">
              <a:extLst>
                <a:ext uri="{FF2B5EF4-FFF2-40B4-BE49-F238E27FC236}">
                  <a16:creationId xmlns:a16="http://schemas.microsoft.com/office/drawing/2014/main" id="{985DCA6D-362B-A918-5936-6744B9C2DCAF}"/>
                </a:ext>
              </a:extLst>
            </p:cNvPr>
            <p:cNvSpPr>
              <a:spLocks noChangeArrowheads="1"/>
            </p:cNvSpPr>
            <p:nvPr/>
          </p:nvSpPr>
          <p:spPr bwMode="auto">
            <a:xfrm>
              <a:off x="2222" y="2942"/>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6" name="Rectangle 556">
              <a:extLst>
                <a:ext uri="{FF2B5EF4-FFF2-40B4-BE49-F238E27FC236}">
                  <a16:creationId xmlns:a16="http://schemas.microsoft.com/office/drawing/2014/main" id="{9DF30E43-9397-254A-E4AC-09F0972BEB75}"/>
                </a:ext>
              </a:extLst>
            </p:cNvPr>
            <p:cNvSpPr>
              <a:spLocks noChangeArrowheads="1"/>
            </p:cNvSpPr>
            <p:nvPr/>
          </p:nvSpPr>
          <p:spPr bwMode="auto">
            <a:xfrm>
              <a:off x="2546" y="294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7" name="Rectangle 557">
              <a:extLst>
                <a:ext uri="{FF2B5EF4-FFF2-40B4-BE49-F238E27FC236}">
                  <a16:creationId xmlns:a16="http://schemas.microsoft.com/office/drawing/2014/main" id="{29AFE206-8908-D14E-CCCF-8A510AC492B8}"/>
                </a:ext>
              </a:extLst>
            </p:cNvPr>
            <p:cNvSpPr>
              <a:spLocks noChangeArrowheads="1"/>
            </p:cNvSpPr>
            <p:nvPr/>
          </p:nvSpPr>
          <p:spPr bwMode="auto">
            <a:xfrm>
              <a:off x="2551" y="2942"/>
              <a:ext cx="32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8" name="Rectangle 558">
              <a:extLst>
                <a:ext uri="{FF2B5EF4-FFF2-40B4-BE49-F238E27FC236}">
                  <a16:creationId xmlns:a16="http://schemas.microsoft.com/office/drawing/2014/main" id="{ECF68BB2-A513-DA8B-75AF-E81816C5CA10}"/>
                </a:ext>
              </a:extLst>
            </p:cNvPr>
            <p:cNvSpPr>
              <a:spLocks noChangeArrowheads="1"/>
            </p:cNvSpPr>
            <p:nvPr/>
          </p:nvSpPr>
          <p:spPr bwMode="auto">
            <a:xfrm>
              <a:off x="2875" y="294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99" name="Rectangle 559">
              <a:extLst>
                <a:ext uri="{FF2B5EF4-FFF2-40B4-BE49-F238E27FC236}">
                  <a16:creationId xmlns:a16="http://schemas.microsoft.com/office/drawing/2014/main" id="{3DCE20C6-926C-D845-7400-23DB6F0491D6}"/>
                </a:ext>
              </a:extLst>
            </p:cNvPr>
            <p:cNvSpPr>
              <a:spLocks noChangeArrowheads="1"/>
            </p:cNvSpPr>
            <p:nvPr/>
          </p:nvSpPr>
          <p:spPr bwMode="auto">
            <a:xfrm>
              <a:off x="2880" y="2942"/>
              <a:ext cx="32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0" name="Rectangle 560">
              <a:extLst>
                <a:ext uri="{FF2B5EF4-FFF2-40B4-BE49-F238E27FC236}">
                  <a16:creationId xmlns:a16="http://schemas.microsoft.com/office/drawing/2014/main" id="{4F5DB108-C6F2-DA5E-76DB-882BCA9F7076}"/>
                </a:ext>
              </a:extLst>
            </p:cNvPr>
            <p:cNvSpPr>
              <a:spLocks noChangeArrowheads="1"/>
            </p:cNvSpPr>
            <p:nvPr/>
          </p:nvSpPr>
          <p:spPr bwMode="auto">
            <a:xfrm>
              <a:off x="3205" y="294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1" name="Rectangle 561">
              <a:extLst>
                <a:ext uri="{FF2B5EF4-FFF2-40B4-BE49-F238E27FC236}">
                  <a16:creationId xmlns:a16="http://schemas.microsoft.com/office/drawing/2014/main" id="{207C85E7-F16C-6950-CB6D-6885C89F973B}"/>
                </a:ext>
              </a:extLst>
            </p:cNvPr>
            <p:cNvSpPr>
              <a:spLocks noChangeArrowheads="1"/>
            </p:cNvSpPr>
            <p:nvPr/>
          </p:nvSpPr>
          <p:spPr bwMode="auto">
            <a:xfrm>
              <a:off x="3211" y="2942"/>
              <a:ext cx="4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2" name="Rectangle 562">
              <a:extLst>
                <a:ext uri="{FF2B5EF4-FFF2-40B4-BE49-F238E27FC236}">
                  <a16:creationId xmlns:a16="http://schemas.microsoft.com/office/drawing/2014/main" id="{F322FF9E-EFCC-66E6-2607-9B6AC6AAF942}"/>
                </a:ext>
              </a:extLst>
            </p:cNvPr>
            <p:cNvSpPr>
              <a:spLocks noChangeArrowheads="1"/>
            </p:cNvSpPr>
            <p:nvPr/>
          </p:nvSpPr>
          <p:spPr bwMode="auto">
            <a:xfrm>
              <a:off x="3707" y="294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3" name="Rectangle 563">
              <a:extLst>
                <a:ext uri="{FF2B5EF4-FFF2-40B4-BE49-F238E27FC236}">
                  <a16:creationId xmlns:a16="http://schemas.microsoft.com/office/drawing/2014/main" id="{A3B15DD5-3C1E-81CF-4E46-16EC3B79B407}"/>
                </a:ext>
              </a:extLst>
            </p:cNvPr>
            <p:cNvSpPr>
              <a:spLocks noChangeArrowheads="1"/>
            </p:cNvSpPr>
            <p:nvPr/>
          </p:nvSpPr>
          <p:spPr bwMode="auto">
            <a:xfrm>
              <a:off x="4358" y="294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4" name="Rectangle 564">
              <a:extLst>
                <a:ext uri="{FF2B5EF4-FFF2-40B4-BE49-F238E27FC236}">
                  <a16:creationId xmlns:a16="http://schemas.microsoft.com/office/drawing/2014/main" id="{8A0CEEC2-674E-1905-4FC7-0227CB3446D6}"/>
                </a:ext>
              </a:extLst>
            </p:cNvPr>
            <p:cNvSpPr>
              <a:spLocks noChangeArrowheads="1"/>
            </p:cNvSpPr>
            <p:nvPr/>
          </p:nvSpPr>
          <p:spPr bwMode="auto">
            <a:xfrm>
              <a:off x="4630" y="2942"/>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5" name="Rectangle 565">
              <a:extLst>
                <a:ext uri="{FF2B5EF4-FFF2-40B4-BE49-F238E27FC236}">
                  <a16:creationId xmlns:a16="http://schemas.microsoft.com/office/drawing/2014/main" id="{7B9BC753-BAF6-0ACF-E3F1-9865E52D8A3A}"/>
                </a:ext>
              </a:extLst>
            </p:cNvPr>
            <p:cNvSpPr>
              <a:spLocks noChangeArrowheads="1"/>
            </p:cNvSpPr>
            <p:nvPr/>
          </p:nvSpPr>
          <p:spPr bwMode="auto">
            <a:xfrm>
              <a:off x="1100" y="2948"/>
              <a:ext cx="12"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6" name="Rectangle 566">
              <a:extLst>
                <a:ext uri="{FF2B5EF4-FFF2-40B4-BE49-F238E27FC236}">
                  <a16:creationId xmlns:a16="http://schemas.microsoft.com/office/drawing/2014/main" id="{96832554-8883-134D-8631-0E2428EB112B}"/>
                </a:ext>
              </a:extLst>
            </p:cNvPr>
            <p:cNvSpPr>
              <a:spLocks noChangeArrowheads="1"/>
            </p:cNvSpPr>
            <p:nvPr/>
          </p:nvSpPr>
          <p:spPr bwMode="auto">
            <a:xfrm>
              <a:off x="1520" y="2948"/>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7" name="Rectangle 567">
              <a:extLst>
                <a:ext uri="{FF2B5EF4-FFF2-40B4-BE49-F238E27FC236}">
                  <a16:creationId xmlns:a16="http://schemas.microsoft.com/office/drawing/2014/main" id="{79247E97-96BF-2AED-22EE-2AEC1AE92CD8}"/>
                </a:ext>
              </a:extLst>
            </p:cNvPr>
            <p:cNvSpPr>
              <a:spLocks noChangeArrowheads="1"/>
            </p:cNvSpPr>
            <p:nvPr/>
          </p:nvSpPr>
          <p:spPr bwMode="auto">
            <a:xfrm>
              <a:off x="1888" y="2948"/>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8" name="Rectangle 568">
              <a:extLst>
                <a:ext uri="{FF2B5EF4-FFF2-40B4-BE49-F238E27FC236}">
                  <a16:creationId xmlns:a16="http://schemas.microsoft.com/office/drawing/2014/main" id="{8EE188EF-94F6-7B5A-E2C4-0908155EBBA0}"/>
                </a:ext>
              </a:extLst>
            </p:cNvPr>
            <p:cNvSpPr>
              <a:spLocks noChangeArrowheads="1"/>
            </p:cNvSpPr>
            <p:nvPr/>
          </p:nvSpPr>
          <p:spPr bwMode="auto">
            <a:xfrm>
              <a:off x="2217" y="2948"/>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09" name="Rectangle 569">
              <a:extLst>
                <a:ext uri="{FF2B5EF4-FFF2-40B4-BE49-F238E27FC236}">
                  <a16:creationId xmlns:a16="http://schemas.microsoft.com/office/drawing/2014/main" id="{1255B7EE-5FED-61FB-105D-94327C347F26}"/>
                </a:ext>
              </a:extLst>
            </p:cNvPr>
            <p:cNvSpPr>
              <a:spLocks noChangeArrowheads="1"/>
            </p:cNvSpPr>
            <p:nvPr/>
          </p:nvSpPr>
          <p:spPr bwMode="auto">
            <a:xfrm>
              <a:off x="2546" y="2948"/>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10" name="Rectangle 570">
              <a:extLst>
                <a:ext uri="{FF2B5EF4-FFF2-40B4-BE49-F238E27FC236}">
                  <a16:creationId xmlns:a16="http://schemas.microsoft.com/office/drawing/2014/main" id="{924BFEA5-113B-EDF9-E445-1CD6178F05EA}"/>
                </a:ext>
              </a:extLst>
            </p:cNvPr>
            <p:cNvSpPr>
              <a:spLocks noChangeArrowheads="1"/>
            </p:cNvSpPr>
            <p:nvPr/>
          </p:nvSpPr>
          <p:spPr bwMode="auto">
            <a:xfrm>
              <a:off x="2875" y="2948"/>
              <a:ext cx="5"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11" name="Rectangle 571">
              <a:extLst>
                <a:ext uri="{FF2B5EF4-FFF2-40B4-BE49-F238E27FC236}">
                  <a16:creationId xmlns:a16="http://schemas.microsoft.com/office/drawing/2014/main" id="{490342BF-AB34-795A-0157-D8D3B5D96204}"/>
                </a:ext>
              </a:extLst>
            </p:cNvPr>
            <p:cNvSpPr>
              <a:spLocks noChangeArrowheads="1"/>
            </p:cNvSpPr>
            <p:nvPr/>
          </p:nvSpPr>
          <p:spPr bwMode="auto">
            <a:xfrm>
              <a:off x="3205" y="2948"/>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12" name="Rectangle 572">
              <a:extLst>
                <a:ext uri="{FF2B5EF4-FFF2-40B4-BE49-F238E27FC236}">
                  <a16:creationId xmlns:a16="http://schemas.microsoft.com/office/drawing/2014/main" id="{4EEAEF02-E86A-0795-63FD-C436E354344F}"/>
                </a:ext>
              </a:extLst>
            </p:cNvPr>
            <p:cNvSpPr>
              <a:spLocks noChangeArrowheads="1"/>
            </p:cNvSpPr>
            <p:nvPr/>
          </p:nvSpPr>
          <p:spPr bwMode="auto">
            <a:xfrm>
              <a:off x="3707" y="2948"/>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13" name="Rectangle 573">
              <a:extLst>
                <a:ext uri="{FF2B5EF4-FFF2-40B4-BE49-F238E27FC236}">
                  <a16:creationId xmlns:a16="http://schemas.microsoft.com/office/drawing/2014/main" id="{FA38299B-95E0-A80C-02CF-42DFF39F5198}"/>
                </a:ext>
              </a:extLst>
            </p:cNvPr>
            <p:cNvSpPr>
              <a:spLocks noChangeArrowheads="1"/>
            </p:cNvSpPr>
            <p:nvPr/>
          </p:nvSpPr>
          <p:spPr bwMode="auto">
            <a:xfrm>
              <a:off x="4358" y="2948"/>
              <a:ext cx="6"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14" name="Rectangle 574">
              <a:extLst>
                <a:ext uri="{FF2B5EF4-FFF2-40B4-BE49-F238E27FC236}">
                  <a16:creationId xmlns:a16="http://schemas.microsoft.com/office/drawing/2014/main" id="{365AD405-81EB-6402-618E-84A1A5C3C692}"/>
                </a:ext>
              </a:extLst>
            </p:cNvPr>
            <p:cNvSpPr>
              <a:spLocks noChangeArrowheads="1"/>
            </p:cNvSpPr>
            <p:nvPr/>
          </p:nvSpPr>
          <p:spPr bwMode="auto">
            <a:xfrm>
              <a:off x="4630" y="2948"/>
              <a:ext cx="11"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2830" name="Group 590">
              <a:extLst>
                <a:ext uri="{FF2B5EF4-FFF2-40B4-BE49-F238E27FC236}">
                  <a16:creationId xmlns:a16="http://schemas.microsoft.com/office/drawing/2014/main" id="{84301450-4C08-C261-76E5-4DDD0EA932BC}"/>
                </a:ext>
              </a:extLst>
            </p:cNvPr>
            <p:cNvGrpSpPr>
              <a:grpSpLocks/>
            </p:cNvGrpSpPr>
            <p:nvPr/>
          </p:nvGrpSpPr>
          <p:grpSpPr bwMode="auto">
            <a:xfrm>
              <a:off x="3275" y="3133"/>
              <a:ext cx="414" cy="225"/>
              <a:chOff x="3275" y="3133"/>
              <a:chExt cx="414" cy="225"/>
            </a:xfrm>
          </p:grpSpPr>
          <p:sp>
            <p:nvSpPr>
              <p:cNvPr id="522815" name="Rectangle 575">
                <a:extLst>
                  <a:ext uri="{FF2B5EF4-FFF2-40B4-BE49-F238E27FC236}">
                    <a16:creationId xmlns:a16="http://schemas.microsoft.com/office/drawing/2014/main" id="{88BE89A0-44A6-1E8D-7524-98C19FA56F0A}"/>
                  </a:ext>
                </a:extLst>
              </p:cNvPr>
              <p:cNvSpPr>
                <a:spLocks noChangeArrowheads="1"/>
              </p:cNvSpPr>
              <p:nvPr/>
            </p:nvSpPr>
            <p:spPr bwMode="auto">
              <a:xfrm>
                <a:off x="3438" y="3158"/>
                <a:ext cx="34"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i="1">
                    <a:solidFill>
                      <a:srgbClr val="000000"/>
                    </a:solidFill>
                  </a:rPr>
                  <a:t>X</a:t>
                </a:r>
                <a:endParaRPr lang="en-US" altLang="en-US" sz="1700">
                  <a:latin typeface="Arial" panose="020B0604020202020204" pitchFamily="34" charset="0"/>
                </a:endParaRPr>
              </a:p>
            </p:txBody>
          </p:sp>
          <p:sp>
            <p:nvSpPr>
              <p:cNvPr id="522816" name="Rectangle 576">
                <a:extLst>
                  <a:ext uri="{FF2B5EF4-FFF2-40B4-BE49-F238E27FC236}">
                    <a16:creationId xmlns:a16="http://schemas.microsoft.com/office/drawing/2014/main" id="{B60C4690-83E2-11EE-7C1A-CDF8F09F9AE9}"/>
                  </a:ext>
                </a:extLst>
              </p:cNvPr>
              <p:cNvSpPr>
                <a:spLocks noChangeArrowheads="1"/>
              </p:cNvSpPr>
              <p:nvPr/>
            </p:nvSpPr>
            <p:spPr bwMode="auto">
              <a:xfrm>
                <a:off x="3573" y="3158"/>
                <a:ext cx="34"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i="1">
                    <a:solidFill>
                      <a:srgbClr val="000000"/>
                    </a:solidFill>
                  </a:rPr>
                  <a:t>X</a:t>
                </a:r>
                <a:endParaRPr lang="en-US" altLang="en-US" sz="1700">
                  <a:latin typeface="Arial" panose="020B0604020202020204" pitchFamily="34" charset="0"/>
                </a:endParaRPr>
              </a:p>
            </p:txBody>
          </p:sp>
          <p:sp>
            <p:nvSpPr>
              <p:cNvPr id="522817" name="Rectangle 577">
                <a:extLst>
                  <a:ext uri="{FF2B5EF4-FFF2-40B4-BE49-F238E27FC236}">
                    <a16:creationId xmlns:a16="http://schemas.microsoft.com/office/drawing/2014/main" id="{BA0C37EB-BDA9-7A8A-AF82-912BC9B6EB4F}"/>
                  </a:ext>
                </a:extLst>
              </p:cNvPr>
              <p:cNvSpPr>
                <a:spLocks noChangeArrowheads="1"/>
              </p:cNvSpPr>
              <p:nvPr/>
            </p:nvSpPr>
            <p:spPr bwMode="auto">
              <a:xfrm>
                <a:off x="3438" y="3273"/>
                <a:ext cx="34"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i="1">
                    <a:solidFill>
                      <a:srgbClr val="000000"/>
                    </a:solidFill>
                  </a:rPr>
                  <a:t>X</a:t>
                </a:r>
                <a:endParaRPr lang="en-US" altLang="en-US" sz="1700">
                  <a:latin typeface="Arial" panose="020B0604020202020204" pitchFamily="34" charset="0"/>
                </a:endParaRPr>
              </a:p>
            </p:txBody>
          </p:sp>
          <p:sp>
            <p:nvSpPr>
              <p:cNvPr id="522818" name="Rectangle 578">
                <a:extLst>
                  <a:ext uri="{FF2B5EF4-FFF2-40B4-BE49-F238E27FC236}">
                    <a16:creationId xmlns:a16="http://schemas.microsoft.com/office/drawing/2014/main" id="{D8BF5C53-8C22-DE99-BDA8-C2A2EA0B61ED}"/>
                  </a:ext>
                </a:extLst>
              </p:cNvPr>
              <p:cNvSpPr>
                <a:spLocks noChangeArrowheads="1"/>
              </p:cNvSpPr>
              <p:nvPr/>
            </p:nvSpPr>
            <p:spPr bwMode="auto">
              <a:xfrm>
                <a:off x="3484" y="3197"/>
                <a:ext cx="22"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ij</a:t>
                </a:r>
                <a:endParaRPr lang="en-US" altLang="en-US" sz="1700">
                  <a:latin typeface="Arial" panose="020B0604020202020204" pitchFamily="34" charset="0"/>
                </a:endParaRPr>
              </a:p>
            </p:txBody>
          </p:sp>
          <p:sp>
            <p:nvSpPr>
              <p:cNvPr id="522819" name="Rectangle 579">
                <a:extLst>
                  <a:ext uri="{FF2B5EF4-FFF2-40B4-BE49-F238E27FC236}">
                    <a16:creationId xmlns:a16="http://schemas.microsoft.com/office/drawing/2014/main" id="{39D03179-0022-2A97-8BCF-A28D9A5AAD5B}"/>
                  </a:ext>
                </a:extLst>
              </p:cNvPr>
              <p:cNvSpPr>
                <a:spLocks noChangeArrowheads="1"/>
              </p:cNvSpPr>
              <p:nvPr/>
            </p:nvSpPr>
            <p:spPr bwMode="auto">
              <a:xfrm>
                <a:off x="3484" y="3312"/>
                <a:ext cx="22"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i="1">
                    <a:solidFill>
                      <a:srgbClr val="000000"/>
                    </a:solidFill>
                  </a:rPr>
                  <a:t>ij</a:t>
                </a:r>
                <a:endParaRPr lang="en-US" altLang="en-US" sz="1700">
                  <a:latin typeface="Arial" panose="020B0604020202020204" pitchFamily="34" charset="0"/>
                </a:endParaRPr>
              </a:p>
            </p:txBody>
          </p:sp>
          <p:sp>
            <p:nvSpPr>
              <p:cNvPr id="522820" name="Rectangle 580">
                <a:extLst>
                  <a:ext uri="{FF2B5EF4-FFF2-40B4-BE49-F238E27FC236}">
                    <a16:creationId xmlns:a16="http://schemas.microsoft.com/office/drawing/2014/main" id="{A168DD23-C5FA-9F1C-2A49-420789F168A6}"/>
                  </a:ext>
                </a:extLst>
              </p:cNvPr>
              <p:cNvSpPr>
                <a:spLocks noChangeArrowheads="1"/>
              </p:cNvSpPr>
              <p:nvPr/>
            </p:nvSpPr>
            <p:spPr bwMode="auto">
              <a:xfrm>
                <a:off x="3353" y="3133"/>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821" name="Rectangle 581">
                <a:extLst>
                  <a:ext uri="{FF2B5EF4-FFF2-40B4-BE49-F238E27FC236}">
                    <a16:creationId xmlns:a16="http://schemas.microsoft.com/office/drawing/2014/main" id="{D2E0152D-109C-9350-F6F6-3D23A8DE025C}"/>
                  </a:ext>
                </a:extLst>
              </p:cNvPr>
              <p:cNvSpPr>
                <a:spLocks noChangeArrowheads="1"/>
              </p:cNvSpPr>
              <p:nvPr/>
            </p:nvSpPr>
            <p:spPr bwMode="auto">
              <a:xfrm>
                <a:off x="3275" y="3133"/>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822" name="Rectangle 582">
                <a:extLst>
                  <a:ext uri="{FF2B5EF4-FFF2-40B4-BE49-F238E27FC236}">
                    <a16:creationId xmlns:a16="http://schemas.microsoft.com/office/drawing/2014/main" id="{E6E77A83-D046-CC7A-C1E2-90DAEF4F34F7}"/>
                  </a:ext>
                </a:extLst>
              </p:cNvPr>
              <p:cNvSpPr>
                <a:spLocks noChangeArrowheads="1"/>
              </p:cNvSpPr>
              <p:nvPr/>
            </p:nvSpPr>
            <p:spPr bwMode="auto">
              <a:xfrm>
                <a:off x="3353" y="3249"/>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823" name="Rectangle 583">
                <a:extLst>
                  <a:ext uri="{FF2B5EF4-FFF2-40B4-BE49-F238E27FC236}">
                    <a16:creationId xmlns:a16="http://schemas.microsoft.com/office/drawing/2014/main" id="{4860C344-9766-BF24-BC0B-7D6585AC5ED8}"/>
                  </a:ext>
                </a:extLst>
              </p:cNvPr>
              <p:cNvSpPr>
                <a:spLocks noChangeArrowheads="1"/>
              </p:cNvSpPr>
              <p:nvPr/>
            </p:nvSpPr>
            <p:spPr bwMode="auto">
              <a:xfrm>
                <a:off x="3275" y="3249"/>
                <a:ext cx="63"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2824" name="Rectangle 584">
                <a:extLst>
                  <a:ext uri="{FF2B5EF4-FFF2-40B4-BE49-F238E27FC236}">
                    <a16:creationId xmlns:a16="http://schemas.microsoft.com/office/drawing/2014/main" id="{F0968A80-B733-E6A1-8D4B-77973ED0CA05}"/>
                  </a:ext>
                </a:extLst>
              </p:cNvPr>
              <p:cNvSpPr>
                <a:spLocks noChangeArrowheads="1"/>
              </p:cNvSpPr>
              <p:nvPr/>
            </p:nvSpPr>
            <p:spPr bwMode="auto">
              <a:xfrm>
                <a:off x="3532" y="3152"/>
                <a:ext cx="3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825" name="Rectangle 585">
                <a:extLst>
                  <a:ext uri="{FF2B5EF4-FFF2-40B4-BE49-F238E27FC236}">
                    <a16:creationId xmlns:a16="http://schemas.microsoft.com/office/drawing/2014/main" id="{37A751A6-2AF5-FC01-D551-DEF715F9D5CA}"/>
                  </a:ext>
                </a:extLst>
              </p:cNvPr>
              <p:cNvSpPr>
                <a:spLocks noChangeArrowheads="1"/>
              </p:cNvSpPr>
              <p:nvPr/>
            </p:nvSpPr>
            <p:spPr bwMode="auto">
              <a:xfrm>
                <a:off x="3658" y="3152"/>
                <a:ext cx="31"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826" name="Rectangle 586">
                <a:extLst>
                  <a:ext uri="{FF2B5EF4-FFF2-40B4-BE49-F238E27FC236}">
                    <a16:creationId xmlns:a16="http://schemas.microsoft.com/office/drawing/2014/main" id="{C8B54C9C-DF85-E47A-754C-03C26B1863FB}"/>
                  </a:ext>
                </a:extLst>
              </p:cNvPr>
              <p:cNvSpPr>
                <a:spLocks noChangeArrowheads="1"/>
              </p:cNvSpPr>
              <p:nvPr/>
            </p:nvSpPr>
            <p:spPr bwMode="auto">
              <a:xfrm>
                <a:off x="3535" y="3267"/>
                <a:ext cx="31"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2827" name="Rectangle 587">
                <a:extLst>
                  <a:ext uri="{FF2B5EF4-FFF2-40B4-BE49-F238E27FC236}">
                    <a16:creationId xmlns:a16="http://schemas.microsoft.com/office/drawing/2014/main" id="{A1323D23-016A-2F1A-EB42-2CD66811AEC4}"/>
                  </a:ext>
                </a:extLst>
              </p:cNvPr>
              <p:cNvSpPr>
                <a:spLocks noChangeArrowheads="1"/>
              </p:cNvSpPr>
              <p:nvPr/>
            </p:nvSpPr>
            <p:spPr bwMode="auto">
              <a:xfrm>
                <a:off x="3622" y="3158"/>
                <a:ext cx="14"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rPr>
                  <a:t>.</a:t>
                </a:r>
                <a:endParaRPr lang="en-US" altLang="en-US" sz="1700">
                  <a:latin typeface="Arial" panose="020B0604020202020204" pitchFamily="34" charset="0"/>
                </a:endParaRPr>
              </a:p>
            </p:txBody>
          </p:sp>
          <p:sp>
            <p:nvSpPr>
              <p:cNvPr id="522828" name="Rectangle 588">
                <a:extLst>
                  <a:ext uri="{FF2B5EF4-FFF2-40B4-BE49-F238E27FC236}">
                    <a16:creationId xmlns:a16="http://schemas.microsoft.com/office/drawing/2014/main" id="{55EDF13C-D954-B8BD-F44A-831C9C8D1194}"/>
                  </a:ext>
                </a:extLst>
              </p:cNvPr>
              <p:cNvSpPr>
                <a:spLocks noChangeArrowheads="1"/>
              </p:cNvSpPr>
              <p:nvPr/>
            </p:nvSpPr>
            <p:spPr bwMode="auto">
              <a:xfrm>
                <a:off x="3638" y="3158"/>
                <a:ext cx="14"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rPr>
                  <a:t>.</a:t>
                </a:r>
                <a:endParaRPr lang="en-US" altLang="en-US" sz="1700">
                  <a:latin typeface="Arial" panose="020B0604020202020204" pitchFamily="34" charset="0"/>
                </a:endParaRPr>
              </a:p>
            </p:txBody>
          </p:sp>
          <p:sp>
            <p:nvSpPr>
              <p:cNvPr id="522829" name="Rectangle 589">
                <a:extLst>
                  <a:ext uri="{FF2B5EF4-FFF2-40B4-BE49-F238E27FC236}">
                    <a16:creationId xmlns:a16="http://schemas.microsoft.com/office/drawing/2014/main" id="{B92D2CD8-0BFC-7633-28FD-6D50F8E1300B}"/>
                  </a:ext>
                </a:extLst>
              </p:cNvPr>
              <p:cNvSpPr>
                <a:spLocks noChangeArrowheads="1"/>
              </p:cNvSpPr>
              <p:nvPr/>
            </p:nvSpPr>
            <p:spPr bwMode="auto">
              <a:xfrm>
                <a:off x="3490" y="3268"/>
                <a:ext cx="19" cy="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rPr>
                  <a:t>2</a:t>
                </a:r>
                <a:endParaRPr lang="en-US" altLang="en-US" sz="1700">
                  <a:latin typeface="Arial" panose="020B0604020202020204" pitchFamily="34" charset="0"/>
                </a:endParaRPr>
              </a:p>
            </p:txBody>
          </p:sp>
        </p:grpSp>
        <p:sp>
          <p:nvSpPr>
            <p:cNvPr id="522831" name="Rectangle 591">
              <a:extLst>
                <a:ext uri="{FF2B5EF4-FFF2-40B4-BE49-F238E27FC236}">
                  <a16:creationId xmlns:a16="http://schemas.microsoft.com/office/drawing/2014/main" id="{F2CE0836-9371-8517-D11B-A9F8904E9BFF}"/>
                </a:ext>
              </a:extLst>
            </p:cNvPr>
            <p:cNvSpPr>
              <a:spLocks noChangeArrowheads="1"/>
            </p:cNvSpPr>
            <p:nvPr/>
          </p:nvSpPr>
          <p:spPr bwMode="auto">
            <a:xfrm>
              <a:off x="3705" y="3154"/>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832" name="Rectangle 592">
              <a:extLst>
                <a:ext uri="{FF2B5EF4-FFF2-40B4-BE49-F238E27FC236}">
                  <a16:creationId xmlns:a16="http://schemas.microsoft.com/office/drawing/2014/main" id="{D4BDAFA6-61B3-C723-3297-3510EAE126EE}"/>
                </a:ext>
              </a:extLst>
            </p:cNvPr>
            <p:cNvSpPr>
              <a:spLocks noChangeArrowheads="1"/>
            </p:cNvSpPr>
            <p:nvPr/>
          </p:nvSpPr>
          <p:spPr bwMode="auto">
            <a:xfrm>
              <a:off x="4430" y="3147"/>
              <a:ext cx="43"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700">
                <a:latin typeface="Arial" panose="020B0604020202020204" pitchFamily="34" charset="0"/>
              </a:endParaRPr>
            </a:p>
          </p:txBody>
        </p:sp>
        <p:sp>
          <p:nvSpPr>
            <p:cNvPr id="522833" name="Rectangle 593">
              <a:extLst>
                <a:ext uri="{FF2B5EF4-FFF2-40B4-BE49-F238E27FC236}">
                  <a16:creationId xmlns:a16="http://schemas.microsoft.com/office/drawing/2014/main" id="{FCA9C4F1-6EA8-6122-AC7E-93CDCB45C1CC}"/>
                </a:ext>
              </a:extLst>
            </p:cNvPr>
            <p:cNvSpPr>
              <a:spLocks noChangeArrowheads="1"/>
            </p:cNvSpPr>
            <p:nvPr/>
          </p:nvSpPr>
          <p:spPr bwMode="auto">
            <a:xfrm>
              <a:off x="4474" y="3183"/>
              <a:ext cx="4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latin typeface="Arial" panose="020B0604020202020204" pitchFamily="34" charset="0"/>
                </a:rPr>
                <a:t>T </a:t>
              </a:r>
              <a:endParaRPr lang="en-US" altLang="en-US" sz="1700">
                <a:latin typeface="Arial" panose="020B0604020202020204" pitchFamily="34" charset="0"/>
              </a:endParaRPr>
            </a:p>
          </p:txBody>
        </p:sp>
        <p:sp>
          <p:nvSpPr>
            <p:cNvPr id="522834" name="Rectangle 594">
              <a:extLst>
                <a:ext uri="{FF2B5EF4-FFF2-40B4-BE49-F238E27FC236}">
                  <a16:creationId xmlns:a16="http://schemas.microsoft.com/office/drawing/2014/main" id="{C8433284-666D-9751-2026-F52E116FA762}"/>
                </a:ext>
              </a:extLst>
            </p:cNvPr>
            <p:cNvSpPr>
              <a:spLocks noChangeArrowheads="1"/>
            </p:cNvSpPr>
            <p:nvPr/>
          </p:nvSpPr>
          <p:spPr bwMode="auto">
            <a:xfrm>
              <a:off x="4520" y="3147"/>
              <a:ext cx="45"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2835" name="Rectangle 595">
              <a:extLst>
                <a:ext uri="{FF2B5EF4-FFF2-40B4-BE49-F238E27FC236}">
                  <a16:creationId xmlns:a16="http://schemas.microsoft.com/office/drawing/2014/main" id="{82097EA8-E77E-1356-5ACF-CBE836CB77B5}"/>
                </a:ext>
              </a:extLst>
            </p:cNvPr>
            <p:cNvSpPr>
              <a:spLocks noChangeArrowheads="1"/>
            </p:cNvSpPr>
            <p:nvPr/>
          </p:nvSpPr>
          <p:spPr bwMode="auto">
            <a:xfrm>
              <a:off x="4566" y="3147"/>
              <a:ext cx="21"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836" name="Rectangle 596">
              <a:extLst>
                <a:ext uri="{FF2B5EF4-FFF2-40B4-BE49-F238E27FC236}">
                  <a16:creationId xmlns:a16="http://schemas.microsoft.com/office/drawing/2014/main" id="{B7B4D97A-AF42-E767-6308-099803E7243C}"/>
                </a:ext>
              </a:extLst>
            </p:cNvPr>
            <p:cNvSpPr>
              <a:spLocks noChangeArrowheads="1"/>
            </p:cNvSpPr>
            <p:nvPr/>
          </p:nvSpPr>
          <p:spPr bwMode="auto">
            <a:xfrm>
              <a:off x="4498" y="3239"/>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837" name="Rectangle 597">
              <a:extLst>
                <a:ext uri="{FF2B5EF4-FFF2-40B4-BE49-F238E27FC236}">
                  <a16:creationId xmlns:a16="http://schemas.microsoft.com/office/drawing/2014/main" id="{ED67E4E9-BEB4-08FB-C88E-E30E93DC5EE5}"/>
                </a:ext>
              </a:extLst>
            </p:cNvPr>
            <p:cNvSpPr>
              <a:spLocks noChangeArrowheads="1"/>
            </p:cNvSpPr>
            <p:nvPr/>
          </p:nvSpPr>
          <p:spPr bwMode="auto">
            <a:xfrm>
              <a:off x="1100" y="313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38" name="Rectangle 598">
              <a:extLst>
                <a:ext uri="{FF2B5EF4-FFF2-40B4-BE49-F238E27FC236}">
                  <a16:creationId xmlns:a16="http://schemas.microsoft.com/office/drawing/2014/main" id="{6CCCF4FE-C149-E7B1-981A-ABE786134EF0}"/>
                </a:ext>
              </a:extLst>
            </p:cNvPr>
            <p:cNvSpPr>
              <a:spLocks noChangeArrowheads="1"/>
            </p:cNvSpPr>
            <p:nvPr/>
          </p:nvSpPr>
          <p:spPr bwMode="auto">
            <a:xfrm>
              <a:off x="1100" y="313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39" name="Rectangle 599">
              <a:extLst>
                <a:ext uri="{FF2B5EF4-FFF2-40B4-BE49-F238E27FC236}">
                  <a16:creationId xmlns:a16="http://schemas.microsoft.com/office/drawing/2014/main" id="{F0BB6E64-CE28-52BC-4FAA-08C4B791F87B}"/>
                </a:ext>
              </a:extLst>
            </p:cNvPr>
            <p:cNvSpPr>
              <a:spLocks noChangeArrowheads="1"/>
            </p:cNvSpPr>
            <p:nvPr/>
          </p:nvSpPr>
          <p:spPr bwMode="auto">
            <a:xfrm>
              <a:off x="1112"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0" name="Rectangle 600">
              <a:extLst>
                <a:ext uri="{FF2B5EF4-FFF2-40B4-BE49-F238E27FC236}">
                  <a16:creationId xmlns:a16="http://schemas.microsoft.com/office/drawing/2014/main" id="{989F1DB7-00E1-E9D6-F40D-072FAB1154B8}"/>
                </a:ext>
              </a:extLst>
            </p:cNvPr>
            <p:cNvSpPr>
              <a:spLocks noChangeArrowheads="1"/>
            </p:cNvSpPr>
            <p:nvPr/>
          </p:nvSpPr>
          <p:spPr bwMode="auto">
            <a:xfrm>
              <a:off x="1123" y="3132"/>
              <a:ext cx="39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1" name="Rectangle 601">
              <a:extLst>
                <a:ext uri="{FF2B5EF4-FFF2-40B4-BE49-F238E27FC236}">
                  <a16:creationId xmlns:a16="http://schemas.microsoft.com/office/drawing/2014/main" id="{10A9708A-A5E6-584D-C701-1EA4ECAE6307}"/>
                </a:ext>
              </a:extLst>
            </p:cNvPr>
            <p:cNvSpPr>
              <a:spLocks noChangeArrowheads="1"/>
            </p:cNvSpPr>
            <p:nvPr/>
          </p:nvSpPr>
          <p:spPr bwMode="auto">
            <a:xfrm>
              <a:off x="1520" y="3132"/>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2" name="Rectangle 602">
              <a:extLst>
                <a:ext uri="{FF2B5EF4-FFF2-40B4-BE49-F238E27FC236}">
                  <a16:creationId xmlns:a16="http://schemas.microsoft.com/office/drawing/2014/main" id="{1444B28B-B397-89CA-82CA-767EFAF6A179}"/>
                </a:ext>
              </a:extLst>
            </p:cNvPr>
            <p:cNvSpPr>
              <a:spLocks noChangeArrowheads="1"/>
            </p:cNvSpPr>
            <p:nvPr/>
          </p:nvSpPr>
          <p:spPr bwMode="auto">
            <a:xfrm>
              <a:off x="1532" y="3132"/>
              <a:ext cx="35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3" name="Rectangle 603">
              <a:extLst>
                <a:ext uri="{FF2B5EF4-FFF2-40B4-BE49-F238E27FC236}">
                  <a16:creationId xmlns:a16="http://schemas.microsoft.com/office/drawing/2014/main" id="{E6B2BE43-9B42-AF39-D3F5-8577EF129C69}"/>
                </a:ext>
              </a:extLst>
            </p:cNvPr>
            <p:cNvSpPr>
              <a:spLocks noChangeArrowheads="1"/>
            </p:cNvSpPr>
            <p:nvPr/>
          </p:nvSpPr>
          <p:spPr bwMode="auto">
            <a:xfrm>
              <a:off x="1888"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4" name="Rectangle 604">
              <a:extLst>
                <a:ext uri="{FF2B5EF4-FFF2-40B4-BE49-F238E27FC236}">
                  <a16:creationId xmlns:a16="http://schemas.microsoft.com/office/drawing/2014/main" id="{A8F2E7D9-78FC-F809-3615-B1522225B035}"/>
                </a:ext>
              </a:extLst>
            </p:cNvPr>
            <p:cNvSpPr>
              <a:spLocks noChangeArrowheads="1"/>
            </p:cNvSpPr>
            <p:nvPr/>
          </p:nvSpPr>
          <p:spPr bwMode="auto">
            <a:xfrm>
              <a:off x="1899" y="3132"/>
              <a:ext cx="31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5" name="Rectangle 605">
              <a:extLst>
                <a:ext uri="{FF2B5EF4-FFF2-40B4-BE49-F238E27FC236}">
                  <a16:creationId xmlns:a16="http://schemas.microsoft.com/office/drawing/2014/main" id="{27152174-9A6D-F8D9-8B45-D98F8E776EA1}"/>
                </a:ext>
              </a:extLst>
            </p:cNvPr>
            <p:cNvSpPr>
              <a:spLocks noChangeArrowheads="1"/>
            </p:cNvSpPr>
            <p:nvPr/>
          </p:nvSpPr>
          <p:spPr bwMode="auto">
            <a:xfrm>
              <a:off x="2217"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6" name="Rectangle 606">
              <a:extLst>
                <a:ext uri="{FF2B5EF4-FFF2-40B4-BE49-F238E27FC236}">
                  <a16:creationId xmlns:a16="http://schemas.microsoft.com/office/drawing/2014/main" id="{8AB85036-E977-B7C1-8167-0AEC7300C0A2}"/>
                </a:ext>
              </a:extLst>
            </p:cNvPr>
            <p:cNvSpPr>
              <a:spLocks noChangeArrowheads="1"/>
            </p:cNvSpPr>
            <p:nvPr/>
          </p:nvSpPr>
          <p:spPr bwMode="auto">
            <a:xfrm>
              <a:off x="2228" y="3132"/>
              <a:ext cx="31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7" name="Rectangle 607">
              <a:extLst>
                <a:ext uri="{FF2B5EF4-FFF2-40B4-BE49-F238E27FC236}">
                  <a16:creationId xmlns:a16="http://schemas.microsoft.com/office/drawing/2014/main" id="{AE1FB663-059B-F35B-7141-B5395F37EAA2}"/>
                </a:ext>
              </a:extLst>
            </p:cNvPr>
            <p:cNvSpPr>
              <a:spLocks noChangeArrowheads="1"/>
            </p:cNvSpPr>
            <p:nvPr/>
          </p:nvSpPr>
          <p:spPr bwMode="auto">
            <a:xfrm>
              <a:off x="2546"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8" name="Rectangle 608">
              <a:extLst>
                <a:ext uri="{FF2B5EF4-FFF2-40B4-BE49-F238E27FC236}">
                  <a16:creationId xmlns:a16="http://schemas.microsoft.com/office/drawing/2014/main" id="{4AB66DA3-5A02-8849-4038-8EF1A960241B}"/>
                </a:ext>
              </a:extLst>
            </p:cNvPr>
            <p:cNvSpPr>
              <a:spLocks noChangeArrowheads="1"/>
            </p:cNvSpPr>
            <p:nvPr/>
          </p:nvSpPr>
          <p:spPr bwMode="auto">
            <a:xfrm>
              <a:off x="2557" y="3132"/>
              <a:ext cx="31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49" name="Rectangle 609">
              <a:extLst>
                <a:ext uri="{FF2B5EF4-FFF2-40B4-BE49-F238E27FC236}">
                  <a16:creationId xmlns:a16="http://schemas.microsoft.com/office/drawing/2014/main" id="{0D7B18B6-FABA-3D3C-2100-35A21F7398C4}"/>
                </a:ext>
              </a:extLst>
            </p:cNvPr>
            <p:cNvSpPr>
              <a:spLocks noChangeArrowheads="1"/>
            </p:cNvSpPr>
            <p:nvPr/>
          </p:nvSpPr>
          <p:spPr bwMode="auto">
            <a:xfrm>
              <a:off x="2875"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0" name="Rectangle 610">
              <a:extLst>
                <a:ext uri="{FF2B5EF4-FFF2-40B4-BE49-F238E27FC236}">
                  <a16:creationId xmlns:a16="http://schemas.microsoft.com/office/drawing/2014/main" id="{00CF4364-16CC-52CE-805C-EAB7ABB6AC39}"/>
                </a:ext>
              </a:extLst>
            </p:cNvPr>
            <p:cNvSpPr>
              <a:spLocks noChangeArrowheads="1"/>
            </p:cNvSpPr>
            <p:nvPr/>
          </p:nvSpPr>
          <p:spPr bwMode="auto">
            <a:xfrm>
              <a:off x="2886" y="3132"/>
              <a:ext cx="31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1" name="Rectangle 611">
              <a:extLst>
                <a:ext uri="{FF2B5EF4-FFF2-40B4-BE49-F238E27FC236}">
                  <a16:creationId xmlns:a16="http://schemas.microsoft.com/office/drawing/2014/main" id="{8A2EC8EE-FDF5-9CF3-A3D3-E1F670DDA693}"/>
                </a:ext>
              </a:extLst>
            </p:cNvPr>
            <p:cNvSpPr>
              <a:spLocks noChangeArrowheads="1"/>
            </p:cNvSpPr>
            <p:nvPr/>
          </p:nvSpPr>
          <p:spPr bwMode="auto">
            <a:xfrm>
              <a:off x="3203" y="3132"/>
              <a:ext cx="11"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2" name="Rectangle 612">
              <a:extLst>
                <a:ext uri="{FF2B5EF4-FFF2-40B4-BE49-F238E27FC236}">
                  <a16:creationId xmlns:a16="http://schemas.microsoft.com/office/drawing/2014/main" id="{5920B616-1E4C-CAAB-3F84-F3CF787002BE}"/>
                </a:ext>
              </a:extLst>
            </p:cNvPr>
            <p:cNvSpPr>
              <a:spLocks noChangeArrowheads="1"/>
            </p:cNvSpPr>
            <p:nvPr/>
          </p:nvSpPr>
          <p:spPr bwMode="auto">
            <a:xfrm>
              <a:off x="3203" y="3132"/>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3" name="Rectangle 613">
              <a:extLst>
                <a:ext uri="{FF2B5EF4-FFF2-40B4-BE49-F238E27FC236}">
                  <a16:creationId xmlns:a16="http://schemas.microsoft.com/office/drawing/2014/main" id="{8648060D-4854-AC64-6443-2BA669A44CBF}"/>
                </a:ext>
              </a:extLst>
            </p:cNvPr>
            <p:cNvSpPr>
              <a:spLocks noChangeArrowheads="1"/>
            </p:cNvSpPr>
            <p:nvPr/>
          </p:nvSpPr>
          <p:spPr bwMode="auto">
            <a:xfrm>
              <a:off x="3214" y="3132"/>
              <a:ext cx="49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4" name="Rectangle 614">
              <a:extLst>
                <a:ext uri="{FF2B5EF4-FFF2-40B4-BE49-F238E27FC236}">
                  <a16:creationId xmlns:a16="http://schemas.microsoft.com/office/drawing/2014/main" id="{A494B19C-CEDF-04F4-B88A-3EEAF86371EF}"/>
                </a:ext>
              </a:extLst>
            </p:cNvPr>
            <p:cNvSpPr>
              <a:spLocks noChangeArrowheads="1"/>
            </p:cNvSpPr>
            <p:nvPr/>
          </p:nvSpPr>
          <p:spPr bwMode="auto">
            <a:xfrm>
              <a:off x="3707" y="313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5" name="Rectangle 615">
              <a:extLst>
                <a:ext uri="{FF2B5EF4-FFF2-40B4-BE49-F238E27FC236}">
                  <a16:creationId xmlns:a16="http://schemas.microsoft.com/office/drawing/2014/main" id="{84E9AB65-2DFC-369E-839E-8C3537107B3B}"/>
                </a:ext>
              </a:extLst>
            </p:cNvPr>
            <p:cNvSpPr>
              <a:spLocks noChangeArrowheads="1"/>
            </p:cNvSpPr>
            <p:nvPr/>
          </p:nvSpPr>
          <p:spPr bwMode="auto">
            <a:xfrm>
              <a:off x="3713" y="3132"/>
              <a:ext cx="6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6" name="Rectangle 616">
              <a:extLst>
                <a:ext uri="{FF2B5EF4-FFF2-40B4-BE49-F238E27FC236}">
                  <a16:creationId xmlns:a16="http://schemas.microsoft.com/office/drawing/2014/main" id="{C59C1A5F-B108-74AE-6A2F-96F618EF1FF0}"/>
                </a:ext>
              </a:extLst>
            </p:cNvPr>
            <p:cNvSpPr>
              <a:spLocks noChangeArrowheads="1"/>
            </p:cNvSpPr>
            <p:nvPr/>
          </p:nvSpPr>
          <p:spPr bwMode="auto">
            <a:xfrm>
              <a:off x="4358" y="3132"/>
              <a:ext cx="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7" name="Rectangle 617">
              <a:extLst>
                <a:ext uri="{FF2B5EF4-FFF2-40B4-BE49-F238E27FC236}">
                  <a16:creationId xmlns:a16="http://schemas.microsoft.com/office/drawing/2014/main" id="{0A5167F8-3CB9-9C90-B11B-970572847EDD}"/>
                </a:ext>
              </a:extLst>
            </p:cNvPr>
            <p:cNvSpPr>
              <a:spLocks noChangeArrowheads="1"/>
            </p:cNvSpPr>
            <p:nvPr/>
          </p:nvSpPr>
          <p:spPr bwMode="auto">
            <a:xfrm>
              <a:off x="4364" y="3132"/>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8" name="Rectangle 618">
              <a:extLst>
                <a:ext uri="{FF2B5EF4-FFF2-40B4-BE49-F238E27FC236}">
                  <a16:creationId xmlns:a16="http://schemas.microsoft.com/office/drawing/2014/main" id="{7134D2EB-08CD-BA06-8074-E49D0303C3D0}"/>
                </a:ext>
              </a:extLst>
            </p:cNvPr>
            <p:cNvSpPr>
              <a:spLocks noChangeArrowheads="1"/>
            </p:cNvSpPr>
            <p:nvPr/>
          </p:nvSpPr>
          <p:spPr bwMode="auto">
            <a:xfrm>
              <a:off x="4630" y="3132"/>
              <a:ext cx="11"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59" name="Rectangle 619">
              <a:extLst>
                <a:ext uri="{FF2B5EF4-FFF2-40B4-BE49-F238E27FC236}">
                  <a16:creationId xmlns:a16="http://schemas.microsoft.com/office/drawing/2014/main" id="{4D2412F1-F1B0-9414-774A-AF902FE9F5AF}"/>
                </a:ext>
              </a:extLst>
            </p:cNvPr>
            <p:cNvSpPr>
              <a:spLocks noChangeArrowheads="1"/>
            </p:cNvSpPr>
            <p:nvPr/>
          </p:nvSpPr>
          <p:spPr bwMode="auto">
            <a:xfrm>
              <a:off x="3203" y="3145"/>
              <a:ext cx="11" cy="2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60" name="Rectangle 620">
              <a:extLst>
                <a:ext uri="{FF2B5EF4-FFF2-40B4-BE49-F238E27FC236}">
                  <a16:creationId xmlns:a16="http://schemas.microsoft.com/office/drawing/2014/main" id="{5A7C96A8-B528-1C70-444D-132FFFB3A94E}"/>
                </a:ext>
              </a:extLst>
            </p:cNvPr>
            <p:cNvSpPr>
              <a:spLocks noChangeArrowheads="1"/>
            </p:cNvSpPr>
            <p:nvPr/>
          </p:nvSpPr>
          <p:spPr bwMode="auto">
            <a:xfrm>
              <a:off x="4358" y="3145"/>
              <a:ext cx="6" cy="2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61" name="Rectangle 621">
              <a:extLst>
                <a:ext uri="{FF2B5EF4-FFF2-40B4-BE49-F238E27FC236}">
                  <a16:creationId xmlns:a16="http://schemas.microsoft.com/office/drawing/2014/main" id="{0ADB054E-A61F-B15D-0371-66CF731C5B5F}"/>
                </a:ext>
              </a:extLst>
            </p:cNvPr>
            <p:cNvSpPr>
              <a:spLocks noChangeArrowheads="1"/>
            </p:cNvSpPr>
            <p:nvPr/>
          </p:nvSpPr>
          <p:spPr bwMode="auto">
            <a:xfrm>
              <a:off x="4630" y="3145"/>
              <a:ext cx="11" cy="2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62" name="Rectangle 622">
              <a:extLst>
                <a:ext uri="{FF2B5EF4-FFF2-40B4-BE49-F238E27FC236}">
                  <a16:creationId xmlns:a16="http://schemas.microsoft.com/office/drawing/2014/main" id="{6B0F96C4-F164-5754-BCDD-55443EAB5E9E}"/>
                </a:ext>
              </a:extLst>
            </p:cNvPr>
            <p:cNvSpPr>
              <a:spLocks noChangeArrowheads="1"/>
            </p:cNvSpPr>
            <p:nvPr/>
          </p:nvSpPr>
          <p:spPr bwMode="auto">
            <a:xfrm>
              <a:off x="1164" y="314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2871" name="Group 631">
              <a:extLst>
                <a:ext uri="{FF2B5EF4-FFF2-40B4-BE49-F238E27FC236}">
                  <a16:creationId xmlns:a16="http://schemas.microsoft.com/office/drawing/2014/main" id="{D32C4986-4A70-5639-54EC-5AEBE8C43DEB}"/>
                </a:ext>
              </a:extLst>
            </p:cNvPr>
            <p:cNvGrpSpPr>
              <a:grpSpLocks/>
            </p:cNvGrpSpPr>
            <p:nvPr/>
          </p:nvGrpSpPr>
          <p:grpSpPr bwMode="auto">
            <a:xfrm>
              <a:off x="3290" y="3382"/>
              <a:ext cx="352" cy="131"/>
              <a:chOff x="3290" y="3382"/>
              <a:chExt cx="352" cy="131"/>
            </a:xfrm>
          </p:grpSpPr>
          <p:sp>
            <p:nvSpPr>
              <p:cNvPr id="522863" name="Rectangle 623">
                <a:extLst>
                  <a:ext uri="{FF2B5EF4-FFF2-40B4-BE49-F238E27FC236}">
                    <a16:creationId xmlns:a16="http://schemas.microsoft.com/office/drawing/2014/main" id="{22A9CB9A-F54D-CEC5-3B0E-7C9DAEB6B0DF}"/>
                  </a:ext>
                </a:extLst>
              </p:cNvPr>
              <p:cNvSpPr>
                <a:spLocks noChangeArrowheads="1"/>
              </p:cNvSpPr>
              <p:nvPr/>
            </p:nvSpPr>
            <p:spPr bwMode="auto">
              <a:xfrm>
                <a:off x="3290" y="3393"/>
                <a:ext cx="5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2864" name="Rectangle 624">
                <a:extLst>
                  <a:ext uri="{FF2B5EF4-FFF2-40B4-BE49-F238E27FC236}">
                    <a16:creationId xmlns:a16="http://schemas.microsoft.com/office/drawing/2014/main" id="{65B8F166-1194-0570-44AC-01874AB253AC}"/>
                  </a:ext>
                </a:extLst>
              </p:cNvPr>
              <p:cNvSpPr>
                <a:spLocks noChangeArrowheads="1"/>
              </p:cNvSpPr>
              <p:nvPr/>
            </p:nvSpPr>
            <p:spPr bwMode="auto">
              <a:xfrm>
                <a:off x="3481" y="3393"/>
                <a:ext cx="44"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2865" name="Rectangle 625">
                <a:extLst>
                  <a:ext uri="{FF2B5EF4-FFF2-40B4-BE49-F238E27FC236}">
                    <a16:creationId xmlns:a16="http://schemas.microsoft.com/office/drawing/2014/main" id="{D1B891FD-F939-A0CB-F59E-842797521B0C}"/>
                  </a:ext>
                </a:extLst>
              </p:cNvPr>
              <p:cNvSpPr>
                <a:spLocks noChangeArrowheads="1"/>
              </p:cNvSpPr>
              <p:nvPr/>
            </p:nvSpPr>
            <p:spPr bwMode="auto">
              <a:xfrm>
                <a:off x="3525" y="3453"/>
                <a:ext cx="28"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T</a:t>
                </a:r>
                <a:endParaRPr lang="en-US" altLang="en-US" sz="1700">
                  <a:latin typeface="Arial" panose="020B0604020202020204" pitchFamily="34" charset="0"/>
                </a:endParaRPr>
              </a:p>
            </p:txBody>
          </p:sp>
          <p:sp>
            <p:nvSpPr>
              <p:cNvPr id="522866" name="Rectangle 626">
                <a:extLst>
                  <a:ext uri="{FF2B5EF4-FFF2-40B4-BE49-F238E27FC236}">
                    <a16:creationId xmlns:a16="http://schemas.microsoft.com/office/drawing/2014/main" id="{E35F12E2-5B6F-62E7-9083-2923499C23FD}"/>
                  </a:ext>
                </a:extLst>
              </p:cNvPr>
              <p:cNvSpPr>
                <a:spLocks noChangeArrowheads="1"/>
              </p:cNvSpPr>
              <p:nvPr/>
            </p:nvSpPr>
            <p:spPr bwMode="auto">
              <a:xfrm>
                <a:off x="3362" y="3393"/>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867" name="Rectangle 627">
                <a:extLst>
                  <a:ext uri="{FF2B5EF4-FFF2-40B4-BE49-F238E27FC236}">
                    <a16:creationId xmlns:a16="http://schemas.microsoft.com/office/drawing/2014/main" id="{0C077CF5-FEDE-1AA0-89A9-B91F3719B0A8}"/>
                  </a:ext>
                </a:extLst>
              </p:cNvPr>
              <p:cNvSpPr>
                <a:spLocks noChangeArrowheads="1"/>
              </p:cNvSpPr>
              <p:nvPr/>
            </p:nvSpPr>
            <p:spPr bwMode="auto">
              <a:xfrm>
                <a:off x="3386" y="3393"/>
                <a:ext cx="22"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868" name="Rectangle 628">
                <a:extLst>
                  <a:ext uri="{FF2B5EF4-FFF2-40B4-BE49-F238E27FC236}">
                    <a16:creationId xmlns:a16="http://schemas.microsoft.com/office/drawing/2014/main" id="{96CC3287-99DC-6582-988C-91616BC548A7}"/>
                  </a:ext>
                </a:extLst>
              </p:cNvPr>
              <p:cNvSpPr>
                <a:spLocks noChangeArrowheads="1"/>
              </p:cNvSpPr>
              <p:nvPr/>
            </p:nvSpPr>
            <p:spPr bwMode="auto">
              <a:xfrm>
                <a:off x="3447" y="3393"/>
                <a:ext cx="25"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2869" name="Rectangle 629">
                <a:extLst>
                  <a:ext uri="{FF2B5EF4-FFF2-40B4-BE49-F238E27FC236}">
                    <a16:creationId xmlns:a16="http://schemas.microsoft.com/office/drawing/2014/main" id="{3C28DBE7-2936-3485-C044-27E6A4662890}"/>
                  </a:ext>
                </a:extLst>
              </p:cNvPr>
              <p:cNvSpPr>
                <a:spLocks noChangeArrowheads="1"/>
              </p:cNvSpPr>
              <p:nvPr/>
            </p:nvSpPr>
            <p:spPr bwMode="auto">
              <a:xfrm>
                <a:off x="3405" y="3386"/>
                <a:ext cx="25" cy="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2870" name="Rectangle 630">
                <a:extLst>
                  <a:ext uri="{FF2B5EF4-FFF2-40B4-BE49-F238E27FC236}">
                    <a16:creationId xmlns:a16="http://schemas.microsoft.com/office/drawing/2014/main" id="{756925F4-1B45-2605-8ADD-4F306CA803C4}"/>
                  </a:ext>
                </a:extLst>
              </p:cNvPr>
              <p:cNvSpPr>
                <a:spLocks noChangeArrowheads="1"/>
              </p:cNvSpPr>
              <p:nvPr/>
            </p:nvSpPr>
            <p:spPr bwMode="auto">
              <a:xfrm>
                <a:off x="3593" y="3382"/>
                <a:ext cx="49" cy="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2872" name="Rectangle 632">
              <a:extLst>
                <a:ext uri="{FF2B5EF4-FFF2-40B4-BE49-F238E27FC236}">
                  <a16:creationId xmlns:a16="http://schemas.microsoft.com/office/drawing/2014/main" id="{1FC1EEF6-4F45-EAC3-4EE4-CD330AC76B9F}"/>
                </a:ext>
              </a:extLst>
            </p:cNvPr>
            <p:cNvSpPr>
              <a:spLocks noChangeArrowheads="1"/>
            </p:cNvSpPr>
            <p:nvPr/>
          </p:nvSpPr>
          <p:spPr bwMode="auto">
            <a:xfrm>
              <a:off x="3665" y="3407"/>
              <a:ext cx="22" cy="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2873" name="Rectangle 633">
              <a:extLst>
                <a:ext uri="{FF2B5EF4-FFF2-40B4-BE49-F238E27FC236}">
                  <a16:creationId xmlns:a16="http://schemas.microsoft.com/office/drawing/2014/main" id="{95557B89-0B47-C6D3-09C9-4056F4529075}"/>
                </a:ext>
              </a:extLst>
            </p:cNvPr>
            <p:cNvSpPr>
              <a:spLocks noChangeArrowheads="1"/>
            </p:cNvSpPr>
            <p:nvPr/>
          </p:nvSpPr>
          <p:spPr bwMode="auto">
            <a:xfrm>
              <a:off x="3203" y="336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4" name="Rectangle 634">
              <a:extLst>
                <a:ext uri="{FF2B5EF4-FFF2-40B4-BE49-F238E27FC236}">
                  <a16:creationId xmlns:a16="http://schemas.microsoft.com/office/drawing/2014/main" id="{8E66DD64-9CCB-61DF-3A53-5208418CC42B}"/>
                </a:ext>
              </a:extLst>
            </p:cNvPr>
            <p:cNvSpPr>
              <a:spLocks noChangeArrowheads="1"/>
            </p:cNvSpPr>
            <p:nvPr/>
          </p:nvSpPr>
          <p:spPr bwMode="auto">
            <a:xfrm>
              <a:off x="3214" y="3369"/>
              <a:ext cx="114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5" name="Rectangle 635">
              <a:extLst>
                <a:ext uri="{FF2B5EF4-FFF2-40B4-BE49-F238E27FC236}">
                  <a16:creationId xmlns:a16="http://schemas.microsoft.com/office/drawing/2014/main" id="{428081F2-623D-E5EA-976F-633325AF171B}"/>
                </a:ext>
              </a:extLst>
            </p:cNvPr>
            <p:cNvSpPr>
              <a:spLocks noChangeArrowheads="1"/>
            </p:cNvSpPr>
            <p:nvPr/>
          </p:nvSpPr>
          <p:spPr bwMode="auto">
            <a:xfrm>
              <a:off x="4358" y="336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6" name="Rectangle 636">
              <a:extLst>
                <a:ext uri="{FF2B5EF4-FFF2-40B4-BE49-F238E27FC236}">
                  <a16:creationId xmlns:a16="http://schemas.microsoft.com/office/drawing/2014/main" id="{375B911C-0ACD-DB4E-F4A3-1727E0280BB4}"/>
                </a:ext>
              </a:extLst>
            </p:cNvPr>
            <p:cNvSpPr>
              <a:spLocks noChangeArrowheads="1"/>
            </p:cNvSpPr>
            <p:nvPr/>
          </p:nvSpPr>
          <p:spPr bwMode="auto">
            <a:xfrm>
              <a:off x="4364" y="3369"/>
              <a:ext cx="26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7" name="Rectangle 637">
              <a:extLst>
                <a:ext uri="{FF2B5EF4-FFF2-40B4-BE49-F238E27FC236}">
                  <a16:creationId xmlns:a16="http://schemas.microsoft.com/office/drawing/2014/main" id="{4B3D6262-C6B4-EAD0-8BF1-87AD4D00762C}"/>
                </a:ext>
              </a:extLst>
            </p:cNvPr>
            <p:cNvSpPr>
              <a:spLocks noChangeArrowheads="1"/>
            </p:cNvSpPr>
            <p:nvPr/>
          </p:nvSpPr>
          <p:spPr bwMode="auto">
            <a:xfrm>
              <a:off x="4630" y="336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8" name="Rectangle 638">
              <a:extLst>
                <a:ext uri="{FF2B5EF4-FFF2-40B4-BE49-F238E27FC236}">
                  <a16:creationId xmlns:a16="http://schemas.microsoft.com/office/drawing/2014/main" id="{42949DED-4A28-6480-8DD1-E2FF221E3419}"/>
                </a:ext>
              </a:extLst>
            </p:cNvPr>
            <p:cNvSpPr>
              <a:spLocks noChangeArrowheads="1"/>
            </p:cNvSpPr>
            <p:nvPr/>
          </p:nvSpPr>
          <p:spPr bwMode="auto">
            <a:xfrm>
              <a:off x="3203" y="3375"/>
              <a:ext cx="11" cy="1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79" name="Rectangle 639">
              <a:extLst>
                <a:ext uri="{FF2B5EF4-FFF2-40B4-BE49-F238E27FC236}">
                  <a16:creationId xmlns:a16="http://schemas.microsoft.com/office/drawing/2014/main" id="{8D2EC745-6043-3D9B-DCE0-A898548C54E5}"/>
                </a:ext>
              </a:extLst>
            </p:cNvPr>
            <p:cNvSpPr>
              <a:spLocks noChangeArrowheads="1"/>
            </p:cNvSpPr>
            <p:nvPr/>
          </p:nvSpPr>
          <p:spPr bwMode="auto">
            <a:xfrm>
              <a:off x="3203" y="352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80" name="Rectangle 640">
              <a:extLst>
                <a:ext uri="{FF2B5EF4-FFF2-40B4-BE49-F238E27FC236}">
                  <a16:creationId xmlns:a16="http://schemas.microsoft.com/office/drawing/2014/main" id="{5D4039E7-C3D7-9C2A-CD49-81EB93707746}"/>
                </a:ext>
              </a:extLst>
            </p:cNvPr>
            <p:cNvSpPr>
              <a:spLocks noChangeArrowheads="1"/>
            </p:cNvSpPr>
            <p:nvPr/>
          </p:nvSpPr>
          <p:spPr bwMode="auto">
            <a:xfrm>
              <a:off x="3203" y="352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81" name="Rectangle 641">
              <a:extLst>
                <a:ext uri="{FF2B5EF4-FFF2-40B4-BE49-F238E27FC236}">
                  <a16:creationId xmlns:a16="http://schemas.microsoft.com/office/drawing/2014/main" id="{3112923D-1761-93AF-06F5-14F7D3911614}"/>
                </a:ext>
              </a:extLst>
            </p:cNvPr>
            <p:cNvSpPr>
              <a:spLocks noChangeArrowheads="1"/>
            </p:cNvSpPr>
            <p:nvPr/>
          </p:nvSpPr>
          <p:spPr bwMode="auto">
            <a:xfrm>
              <a:off x="3214" y="3520"/>
              <a:ext cx="141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82" name="Rectangle 642">
              <a:extLst>
                <a:ext uri="{FF2B5EF4-FFF2-40B4-BE49-F238E27FC236}">
                  <a16:creationId xmlns:a16="http://schemas.microsoft.com/office/drawing/2014/main" id="{62329692-0361-6D05-965E-4CA0C9E88538}"/>
                </a:ext>
              </a:extLst>
            </p:cNvPr>
            <p:cNvSpPr>
              <a:spLocks noChangeArrowheads="1"/>
            </p:cNvSpPr>
            <p:nvPr/>
          </p:nvSpPr>
          <p:spPr bwMode="auto">
            <a:xfrm>
              <a:off x="4630" y="3375"/>
              <a:ext cx="11" cy="14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83" name="Rectangle 643">
              <a:extLst>
                <a:ext uri="{FF2B5EF4-FFF2-40B4-BE49-F238E27FC236}">
                  <a16:creationId xmlns:a16="http://schemas.microsoft.com/office/drawing/2014/main" id="{5B86C2F0-7551-E45C-2DAF-D611CB420B69}"/>
                </a:ext>
              </a:extLst>
            </p:cNvPr>
            <p:cNvSpPr>
              <a:spLocks noChangeArrowheads="1"/>
            </p:cNvSpPr>
            <p:nvPr/>
          </p:nvSpPr>
          <p:spPr bwMode="auto">
            <a:xfrm>
              <a:off x="4630" y="352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884" name="Rectangle 644">
              <a:extLst>
                <a:ext uri="{FF2B5EF4-FFF2-40B4-BE49-F238E27FC236}">
                  <a16:creationId xmlns:a16="http://schemas.microsoft.com/office/drawing/2014/main" id="{22AC8D93-0B04-7CEB-6F5C-2637AE7007D9}"/>
                </a:ext>
              </a:extLst>
            </p:cNvPr>
            <p:cNvSpPr>
              <a:spLocks noChangeArrowheads="1"/>
            </p:cNvSpPr>
            <p:nvPr/>
          </p:nvSpPr>
          <p:spPr bwMode="auto">
            <a:xfrm>
              <a:off x="4630" y="352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2887" name="Text Box 647">
            <a:extLst>
              <a:ext uri="{FF2B5EF4-FFF2-40B4-BE49-F238E27FC236}">
                <a16:creationId xmlns:a16="http://schemas.microsoft.com/office/drawing/2014/main" id="{5D66F953-90AD-5527-8650-489AFC53CCB8}"/>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10.3-9</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8019</TotalTime>
  <Words>2573</Words>
  <Application>Microsoft Office PowerPoint</Application>
  <PresentationFormat>On-screen Show (4:3)</PresentationFormat>
  <Paragraphs>1047</Paragraphs>
  <Slides>23</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0" baseType="lpstr">
      <vt:lpstr>Times New Roman</vt:lpstr>
      <vt:lpstr>Arial</vt:lpstr>
      <vt:lpstr>Symbol</vt:lpstr>
      <vt:lpstr>Copperplate Gothic Bold</vt:lpstr>
      <vt:lpstr>Batang</vt:lpstr>
      <vt:lpstr>JPMorgan</vt:lpstr>
      <vt:lpstr>Microsoft Equation 3.0</vt:lpstr>
      <vt:lpstr>PowerPoint Presentation</vt:lpstr>
      <vt:lpstr>Objectives</vt:lpstr>
      <vt:lpstr>ANOVA Model</vt:lpstr>
      <vt:lpstr>Model Components</vt:lpstr>
      <vt:lpstr>“Decomposing” Variation</vt:lpstr>
      <vt:lpstr>ANOVA - Theory</vt:lpstr>
      <vt:lpstr>Notation</vt:lpstr>
      <vt:lpstr>One-Way ANOVA - Steps</vt:lpstr>
      <vt:lpstr>Calculation Table</vt:lpstr>
      <vt:lpstr>One-Way ANOVA - Steps</vt:lpstr>
      <vt:lpstr>One-Way ANOVA - Steps</vt:lpstr>
      <vt:lpstr>Two-Way ANOVA</vt:lpstr>
      <vt:lpstr>Two-Way ANOVA - Steps</vt:lpstr>
      <vt:lpstr>Two-Way ANOVA - Steps</vt:lpstr>
      <vt:lpstr>Two-Way ANOVA - Steps</vt:lpstr>
      <vt:lpstr>Two-Way ANOVA With Repetition</vt:lpstr>
      <vt:lpstr>Two-Way ANOVA w/Rep - Steps</vt:lpstr>
      <vt:lpstr>Two-Way ANOVA w/Rep - Steps</vt:lpstr>
      <vt:lpstr>Two-Way ANOVA w/Rep - Steps</vt:lpstr>
      <vt:lpstr>Two-Way ANOVA w/Rep - Steps</vt:lpstr>
      <vt:lpstr>Additional ANOVA Topics</vt:lpstr>
      <vt:lpstr>ANOVA Summary</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2026-07-24T19:07:05Z</dcterms:modified>
</cp:coreProperties>
</file>