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60"/>
  </p:notesMasterIdLst>
  <p:handoutMasterIdLst>
    <p:handoutMasterId r:id="rId61"/>
  </p:handoutMasterIdLst>
  <p:sldIdLst>
    <p:sldId id="256" r:id="rId2"/>
    <p:sldId id="31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9" r:id="rId47"/>
    <p:sldId id="300" r:id="rId48"/>
    <p:sldId id="301" r:id="rId49"/>
    <p:sldId id="302" r:id="rId50"/>
    <p:sldId id="310" r:id="rId51"/>
    <p:sldId id="304" r:id="rId52"/>
    <p:sldId id="305" r:id="rId53"/>
    <p:sldId id="306" r:id="rId54"/>
    <p:sldId id="307" r:id="rId55"/>
    <p:sldId id="308" r:id="rId56"/>
    <p:sldId id="314" r:id="rId57"/>
    <p:sldId id="313" r:id="rId58"/>
    <p:sldId id="312" r:id="rId59"/>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5749E115-61CA-BFE5-1CAB-667DA0602E4F}"/>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4C2F0577-0E0A-298B-A086-1C0828858E5A}"/>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BE1B5F80-4E8E-2665-C4A7-B0AB4E826EA3}"/>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F85D234A-FB76-59D9-58DB-4C3B73922A02}"/>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6397D3C3-C6F1-4881-A41B-84CBE3CB0E37}"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0DDC4583-6F28-AA18-7933-CBE56FE7EF9A}"/>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A1A2DDBC-78C9-2B58-41FB-6D0799A1928B}"/>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206E97F8-C389-C61E-175D-9D6986AF2BC0}"/>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DAD81772-F583-401B-F04F-745F0315412E}"/>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36C651F7-7E54-3A1A-5608-A6CFFD5E79B6}"/>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F33E79EC-9946-4913-BA39-EDA3937A3F3D}"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2A6559D9-9D17-9B61-F7A3-5AA99F9FC14B}"/>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BA405F26-182F-44D4-182F-AEA9AE8276F2}"/>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200EDB1B-4B19-8647-8FF4-D9336107F0C4}"/>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8E5F882B-FB29-3FD4-6328-AD2694ECCBBA}"/>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84857D-F4F9-C634-874D-8F89A10FF52E}"/>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599C3D3-4311-610D-6105-7D510B8CEB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357589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670DA-9FDD-6627-A464-083113F78FE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6B8D25-FA4C-FA68-FAA9-E620D4C15F8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1647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FB05D0C-040C-19C3-CCB9-79920843B6D8}"/>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9B0934F-1092-E352-93C9-C7E5C63778F5}"/>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55367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C8AAB-FDAB-94D7-B950-25D77AB6D6A1}"/>
              </a:ext>
            </a:extLst>
          </p:cNvPr>
          <p:cNvSpPr>
            <a:spLocks noGrp="1"/>
          </p:cNvSpPr>
          <p:nvPr>
            <p:ph type="title" sz="quarter"/>
          </p:nvPr>
        </p:nvSpPr>
        <p:spPr>
          <a:xfrm>
            <a:off x="346075" y="201613"/>
            <a:ext cx="6442075" cy="6016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B6F8A411-1D00-CADC-95ED-688A886E7408}"/>
              </a:ext>
            </a:extLst>
          </p:cNvPr>
          <p:cNvSpPr>
            <a:spLocks noGrp="1"/>
          </p:cNvSpPr>
          <p:nvPr>
            <p:ph sz="quarter" idx="1"/>
          </p:nvPr>
        </p:nvSpPr>
        <p:spPr>
          <a:xfrm>
            <a:off x="346075"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044CF3-5396-8047-F3F1-98BDD3304DF2}"/>
              </a:ext>
            </a:extLst>
          </p:cNvPr>
          <p:cNvSpPr>
            <a:spLocks noGrp="1"/>
          </p:cNvSpPr>
          <p:nvPr>
            <p:ph sz="quarter" idx="2"/>
          </p:nvPr>
        </p:nvSpPr>
        <p:spPr>
          <a:xfrm>
            <a:off x="4648200"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089B58EE-7AED-C061-4AB4-8EE7368808D5}"/>
              </a:ext>
            </a:extLst>
          </p:cNvPr>
          <p:cNvSpPr>
            <a:spLocks noGrp="1"/>
          </p:cNvSpPr>
          <p:nvPr>
            <p:ph sz="quarter" idx="3"/>
          </p:nvPr>
        </p:nvSpPr>
        <p:spPr>
          <a:xfrm>
            <a:off x="346075"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344E714D-F6D8-CD0A-44F6-4DC656DC2A5C}"/>
              </a:ext>
            </a:extLst>
          </p:cNvPr>
          <p:cNvSpPr>
            <a:spLocks noGrp="1"/>
          </p:cNvSpPr>
          <p:nvPr>
            <p:ph sz="quarter" idx="4"/>
          </p:nvPr>
        </p:nvSpPr>
        <p:spPr>
          <a:xfrm>
            <a:off x="4648200"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532150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C27AC4-9D6E-23E8-D8CA-D49F7F7E673E}"/>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71CB1D57-24C3-22D9-27D7-5D28A6E92E38}"/>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FB0460C-AB6F-698E-16BE-BF466C76D6E3}"/>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34386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DC00E5-E752-E8EC-A0CC-E1DA222821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D086EB5-B5AD-87D4-C0D4-B881A0A7C8A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0371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CE8FF4-670B-8A8D-718A-7C043386CA50}"/>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770D844-C698-F98A-BD75-F614AE7FB27F}"/>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500726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33F4B-4367-A1D4-356A-4D5F740E5E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7DAE6BE-BE0F-4ACD-7055-A0639C35728D}"/>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149407C-BA31-FECC-4D35-AA757B027883}"/>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654440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A77D0-8FCF-0A85-4CDB-CBB1F643D35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550161E-9C6D-DAE2-760E-8739D1BFB707}"/>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F92105B-6BF5-5F40-08CF-5B034537B01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2F893D-8074-30F6-5CE8-8742CE35D79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A8AC84E-FCF8-DC60-6D99-4FD1FCEC7D01}"/>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7215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534604-66C9-0541-0336-2C50A4FC744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997857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2140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609712-CE08-3658-BF24-04BC1A2CA4D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6FA9B9E-1A0F-B62E-1265-F5E89FE30D2D}"/>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4F5DC5-8048-4219-DA43-88439F69ED0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14675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3BCA9-56D4-D934-7D51-A6AB3C2CFAF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6878DC-E7BC-A6E1-B080-3DBE4D6FB608}"/>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6412987-6DE5-DECC-E203-238145B4F05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0452391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AFC6068-1319-96C5-424A-9D4DB8B09C29}"/>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A07712B-03EB-AF56-E203-3C2680143459}"/>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92859A5D-BBE0-061C-F32B-76C69CD60A8D}"/>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0A714570-C35E-BAE8-61C9-C66A0A400D27}"/>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31D164BC-4517-6BCB-2EE7-D53ACC899894}"/>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E3158ABE-9270-440B-AF3B-40A8316607D3}"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4.bin"/><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6.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oleObject" Target="../embeddings/oleObject8.bin"/><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1.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oleObject" Target="../embeddings/oleObject12.bin"/><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3.bin"/><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oleObject" Target="../embeddings/oleObject14.bin"/></Relationships>
</file>

<file path=ppt/slides/_rels/slide25.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15.bin"/><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oleObject" Target="../embeddings/oleObject16.bin"/><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7.bin"/><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18.bin"/><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19.bin"/><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oleObject" Target="../embeddings/oleObject20.bin"/><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oleObject" Target="../embeddings/oleObject21.bin"/><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oleObject" Target="../embeddings/oleObject22.bin"/><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oleObject" Target="../embeddings/oleObject23.bin"/><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oleObject" Target="../embeddings/oleObject24.bin"/><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oleObject" Target="../embeddings/oleObject25.bin"/><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oleObject" Target="../embeddings/oleObject26.bin"/><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oleObject" Target="../embeddings/oleObject27.bin"/><Relationship Id="rId1" Type="http://schemas.openxmlformats.org/officeDocument/2006/relationships/slideLayout" Target="../slideLayouts/slideLayout2.xml"/><Relationship Id="rId5" Type="http://schemas.openxmlformats.org/officeDocument/2006/relationships/image" Target="../media/image31.wmf"/><Relationship Id="rId4" Type="http://schemas.openxmlformats.org/officeDocument/2006/relationships/oleObject" Target="../embeddings/oleObject28.bin"/></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29.bin"/><Relationship Id="rId1" Type="http://schemas.openxmlformats.org/officeDocument/2006/relationships/slideLayout" Target="../slideLayouts/slideLayout2.xml"/><Relationship Id="rId5" Type="http://schemas.openxmlformats.org/officeDocument/2006/relationships/image" Target="../media/image33.wmf"/><Relationship Id="rId4" Type="http://schemas.openxmlformats.org/officeDocument/2006/relationships/oleObject" Target="../embeddings/oleObject30.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oleObject" Target="../embeddings/oleObject31.bin"/><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oleObject" Target="../embeddings/oleObject32.bin"/><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oleObject" Target="../embeddings/oleObject33.bin"/><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oleObject" Target="../embeddings/oleObject34.bin"/><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7AFE0D79-E642-71AA-214B-3E3C4A0FB01F}"/>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65869063-5DC0-3928-62BC-7448F825EF36}"/>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5A52FB23-0889-5CC3-266C-4CF518B94B44}"/>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A3DE937D-4DFB-03C1-6D50-83513E189BEB}"/>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FE10AE74-F9DC-CF08-74B0-B1D7195DF039}"/>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6D67B6C4-1608-8611-C338-52247827E183}"/>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31B50E44-A756-1A95-22F8-BE733B895B39}"/>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68798E25-3F6C-3588-97B4-C68FB2D5F1A5}"/>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08EE09A4-F213-D7B5-E08E-597273B7A381}"/>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10519ABC-F26E-F077-F5D1-DD96A7AAE487}"/>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0CFC3D1B-4FDD-99E6-1D62-47CD8FF61440}"/>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4F2B9CB6-EE26-3FFE-250D-3FE6435E7EA1}"/>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F05FAAB7-4FE7-E9A5-8620-C1EB33403DC5}"/>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BE9763F2-E94F-1F53-A02E-6C3B5BB2F1CC}"/>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5181245C-9B24-4151-56ED-2F26BCC7722F}"/>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6FBF8738-FBE8-DF55-5156-81307E699986}"/>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7E993BFE-5FCA-8F25-55DE-2F67C28EEA71}"/>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3D02279A-08E3-07D5-EAA4-762BFA0BA8E4}"/>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ED4ED30B-F94D-8934-BE78-5EE35E478FC8}"/>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25C0059C-B503-C453-E3AC-782CCCFAEB77}"/>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FB4A0BA1-DE91-96DC-D8B5-9B585900CD5B}"/>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7891D18E-67E2-BE76-DCA1-D5EAC173C7C3}"/>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E3B8B34D-8CDE-BD90-44E2-25B14878B31D}"/>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15DA989F-4242-DCB1-1F3F-075E8257B916}"/>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AF91B66A-A43E-3769-41CD-617942F85F53}"/>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CBA68C7B-C466-27EE-8F23-2391A9715EAE}"/>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F3FF00B2-44F1-2F7B-E756-6D14B29A93AB}"/>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E8EE80A3-A54D-3CB2-CAF5-89CD64C69196}"/>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FB573C1E-D898-CC60-00F1-0BD56EAD818E}"/>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26E86EFF-5352-7CC7-A41D-8044E546FD91}"/>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4A76991C-3FD2-0F82-2D60-9A9D5F7339A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16A7FBE6-365A-6C9D-7E4C-B75712D75AAE}"/>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155E10CC-5A86-6B9B-61E8-4E57B19F1C26}"/>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9ECB40E5-68F5-F26E-0402-5DEF51A8A8ED}"/>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98E25A21-53CA-5823-86F5-44F5476733F0}"/>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91EDFBDF-1EC0-42E1-80EB-4CB6C64D2516}"/>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8475E9EC-E7A5-36F4-50B0-B1F36912B5DC}"/>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060B48FC-64B5-8C01-18F9-28973B840E93}"/>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161058F0-17C7-80B3-0C22-5E373B79523D}"/>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CF0E0C21-94A7-0378-CD6D-8B46E96C8DAB}"/>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C53CF875-9240-513B-0322-6B49E9C5BE2A}"/>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1A4FE986-3061-93FA-EC0A-9215B3D47E67}"/>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FBE8EB65-C4A7-749E-841F-E5AA63F28926}"/>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13C3DA27-E903-38A0-8466-9FE981598BC9}"/>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4F5590ED-6730-0E53-D0BF-C124B6B89ED6}"/>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3EAD44BB-4361-56D2-896A-B901F7801126}"/>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16506B5D-E1E6-FA2D-4E9D-02B9588854FD}"/>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F48BD39E-5A77-8514-C6B9-EBF5C8762F79}"/>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F9BE9ACD-3C88-38C6-1C46-E59BA0BF4EE2}"/>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93BA821C-4D68-7F11-24DA-24E373D5FD76}"/>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5017A9D5-5A1F-EDE1-402A-686AD4ACF9F2}"/>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D53B6E2E-DC0C-A708-8E5C-63F36699C718}"/>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A650978A-EA96-CD3A-B709-9894241454E0}"/>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90291BAC-03ED-D183-79F4-BDA3A1A5E7E3}"/>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34593D2B-8D5E-4443-2178-9B66FC4952D0}"/>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624271E8-FD1B-A1AD-C333-3546CCA0410F}"/>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5C2BAA9A-01F6-7920-7C16-CF87C85F27C1}"/>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7C8BB613-1EF4-AC1D-5B83-8AC856EFE0BC}"/>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7572A459-DACC-123C-D547-175675403FE0}"/>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5BED378F-E2C8-3A1A-6D07-0856A5667B20}"/>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02024EC0-ED23-F76E-A1AB-026677A9C0D0}"/>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832A4482-A679-3164-D9A6-38E57A41B31E}"/>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DE87A60A-21AC-9038-F463-DD5225CD3046}"/>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76FCADFF-B2F1-4B49-F45A-2E865BD835A4}"/>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EB102F87-C3AE-154C-4B2D-9E142160F2E2}"/>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F0226270-B67C-5E34-13B6-67EFA526F7E0}"/>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7E6FCA6F-5B7B-DFD5-74C3-787D08F6F188}"/>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212F0191-8077-1695-165A-FED989059640}"/>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4FB4EDCB-C768-5E1F-A0ED-EE62DFC4C942}"/>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868F78C9-276C-57EA-B045-42F188E39B84}"/>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F0CAA9BF-69EF-6472-0A71-29E4D3E495FD}"/>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3050A4E3-E5CA-4B88-6BCD-78D4F42DE63F}"/>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ACC52A00-4680-55FE-B942-9B2750978791}"/>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BA6BF5F6-AE62-8195-19C9-B9A8895A311A}"/>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53808406-BB98-7ADC-A861-38F3F8E4918B}"/>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473DB359-7A04-EB72-936C-9247D4FDB07A}"/>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295D9FF1-5D0F-3DDE-0F24-D3A898E2C0BE}"/>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E377060F-6224-7E9F-AFD5-AB7D9A1CEF42}"/>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D6EAAFEE-B939-74B7-9106-B33A28EE4AE3}"/>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3822F4D2-3A41-2470-E09E-73BA0E975F54}"/>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06DF693D-3CE4-4C68-357E-D9FF788B02CE}"/>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94C4FE4D-295B-C2E9-7520-2DDC49F43D90}"/>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313395DD-B40C-A380-3C88-5F630740E18F}"/>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B08DF9A3-7BEA-D342-612B-3C66A689DC75}"/>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F42D67B2-E78C-79B6-76A3-B1924ED3F639}"/>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AC502A3B-D552-CEC0-EC07-4B30A5B6E59C}"/>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31B80259-E925-F67D-057A-F97EAD3EE16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49615EE6-10BD-9FC4-6CD2-1FE2CFA51D4F}"/>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EA8A5A83-402B-C053-DD72-3A32298F4C36}"/>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B92BEC6C-8CD1-9CDC-B073-28D6F4F8C061}"/>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33F857FF-5216-3343-42A0-03A20AFDAB32}"/>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CD38C879-2F24-FA96-E3AE-E0D3020807C9}"/>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F09881CE-D4EC-D224-3E22-94B161BA3B13}"/>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9411B73F-E6B0-33FA-F467-53FB58B8A272}"/>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5EEFB7A8-5017-34F6-2677-DA22CC80E84B}"/>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18A34402-6B17-F1B4-B5EE-7FB25A2F2AD1}"/>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2FE6168B-DDE9-0180-40D1-BF37E503E0C7}"/>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512AABB1-5B63-9963-FC89-1592DEB76471}"/>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FDBC7C87-6480-6A04-2322-4CC438402D94}"/>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55CC3518-9820-FF86-2DCB-06554A5BF500}"/>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07CBB0A6-0403-692F-4577-02CA7724F77A}"/>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9160FF02-DEFC-2849-B9B0-5930B7EA3A6E}"/>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B30F3358-24A6-8B87-154D-A3C31039006C}"/>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A8E163CF-0595-5821-784B-D16459473381}"/>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BA132491-2878-FD19-7B4B-BC1748B8277F}"/>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EEDDF05E-532E-22C5-956A-687361ED29F7}"/>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7D685C47-C09E-82AE-7275-0A943C466287}"/>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9A4E5A9F-95B9-AA52-3850-83D0D5B15E43}"/>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8AD2436F-A57F-D4CA-C3E5-AE0B53964558}"/>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E4B02E2F-946E-2194-6CAC-5CB15666FA57}"/>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EFBD1F46-B9E1-CC78-A494-A1408A9649CF}"/>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EFB28B23-C6A6-1C03-AF52-7349735D8C2E}"/>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46621DA9-0DAB-F852-5771-D2CBAAFCD636}"/>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8C68AF20-1642-FA30-5106-096419A56D12}"/>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FA187FDD-AB0A-A73C-8A0C-4AE3F72A6F4F}"/>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6D9ECAC8-5F6D-3D6E-4EC1-77238E9CE0B6}"/>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B8F7DDAA-7273-F055-A2B3-50886CA02969}"/>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780DE0E7-48B6-1BA7-7F3B-E42A4C36DD25}"/>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C2773C64-49E4-2A31-8557-19944CB28D3B}"/>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56544959-B71D-8CA3-A727-26034A83AADA}"/>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DE42DBD5-50BE-71ED-BF89-7874CACFF622}"/>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072556FE-A5C7-2CCA-3BF4-562A60A73E4B}"/>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301BB824-A990-26C4-150C-F486112B307E}"/>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208CCCE1-E064-F563-CAFF-DB4F04CBBC63}"/>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34CA3BCA-FAB0-E760-451C-F1EA50B812C7}"/>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67ED0AE2-E347-D828-5F4E-D98E8824000C}"/>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358BB751-8431-D12B-802B-3DA30D4A6DA8}"/>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4564C22A-5FBC-8CA8-F552-A915365DBD74}"/>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BF2F4A36-C376-1CAA-3B01-30EAEE44DFF2}"/>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128A2D4C-F679-9EB1-C320-536F2D64B062}"/>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32FCAEB5-2111-9A8D-B211-74E00240884D}"/>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23CEED06-89CD-D862-B37E-BE9202256049}"/>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C5E551FD-01F6-7B72-55E2-F97BB60B57FF}"/>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01BDE389-C57A-29A4-1B6E-6A54D9D4D5AB}"/>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2761CA44-1B7E-2586-6E61-B8C3C244B5DA}"/>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9DBEB4B6-0985-A9A1-E473-55D9FC27F4DA}"/>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1802B13E-3F2F-086E-1093-5623BBC55A0C}"/>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BF6081AB-31D9-F4B6-78D9-D8716BC6A35E}"/>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5D999BEE-94A5-AD65-D37D-EEABA15C1AA4}"/>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9C2AF0C4-2EA9-7DA9-A60B-FB30EFE4A058}"/>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841A1FEA-5160-EE07-9E6A-E4C3468DA82F}"/>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CE59530D-8913-444B-8BE3-23EAB3F5541D}"/>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3BD071C8-6993-601C-1516-3A3F4A9313B0}"/>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7FB969EA-87FF-ED89-174E-36D74E2FB672}"/>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B64D1C99-17D7-06A8-FD59-CC6998B01ABD}"/>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18C69460-9B12-19E2-8EDB-F1A7A9BB26BB}"/>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A680F079-F31D-A438-A4E8-38DB0286677C}"/>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044F83A4-2832-D1E1-3A86-577C5CA8B26A}"/>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1CBF4C0D-637A-2BC3-BEDC-DE55A6BF6664}"/>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BC8BAC76-1CE3-CCFE-B2E8-7FC6FB712B80}"/>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329E53CE-7F3C-3C09-2CE6-CB6012B773BB}"/>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4FDB95AA-6420-ABF7-89D3-7C06D7C6DB8D}"/>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7242D329-35DE-2D28-FCA7-557947E0C502}"/>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0409B67D-36BE-936F-6077-1D2F51BD7D0D}"/>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232836F1-7D0E-4E91-6D7C-36B8CF3D147D}"/>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B263D340-C1C1-3D47-33DA-21BD9C0509F6}"/>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D7601458-2AAB-8849-9399-61E0243B651B}"/>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403854AB-B53D-3B27-C4E4-C8BAE190462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DC454CF7-4CD2-0EE2-0572-4296E9DB67A3}"/>
              </a:ext>
            </a:extLst>
          </p:cNvPr>
          <p:cNvSpPr>
            <a:spLocks noChangeArrowheads="1"/>
          </p:cNvSpPr>
          <p:nvPr/>
        </p:nvSpPr>
        <p:spPr bwMode="auto">
          <a:xfrm>
            <a:off x="969963" y="2819400"/>
            <a:ext cx="417512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9.2 Hypothesis Testing</a:t>
            </a:r>
          </a:p>
        </p:txBody>
      </p:sp>
      <p:grpSp>
        <p:nvGrpSpPr>
          <p:cNvPr id="4278" name="Group 182">
            <a:extLst>
              <a:ext uri="{FF2B5EF4-FFF2-40B4-BE49-F238E27FC236}">
                <a16:creationId xmlns:a16="http://schemas.microsoft.com/office/drawing/2014/main" id="{B0B254F9-C595-FD4A-E09C-8928525F601E}"/>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FBDBA22F-7850-0E51-922F-A4C160178C9D}"/>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AE84E41D-1F85-80F0-F0CE-DDA90D31E55A}"/>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8DFAA9BE-C017-48F6-B98E-AD3E0AB9D0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2" name="Rectangle 4">
            <a:extLst>
              <a:ext uri="{FF2B5EF4-FFF2-40B4-BE49-F238E27FC236}">
                <a16:creationId xmlns:a16="http://schemas.microsoft.com/office/drawing/2014/main" id="{7F50150A-073D-7CB9-642F-AE08C8945860}"/>
              </a:ext>
            </a:extLst>
          </p:cNvPr>
          <p:cNvSpPr>
            <a:spLocks noGrp="1" noChangeArrowheads="1"/>
          </p:cNvSpPr>
          <p:nvPr>
            <p:ph type="title"/>
          </p:nvPr>
        </p:nvSpPr>
        <p:spPr/>
        <p:txBody>
          <a:bodyPr/>
          <a:lstStyle/>
          <a:p>
            <a:r>
              <a:rPr lang="en-US" altLang="en-US"/>
              <a:t>Test Statistic &amp; Rejection Region</a:t>
            </a:r>
          </a:p>
        </p:txBody>
      </p:sp>
      <p:sp>
        <p:nvSpPr>
          <p:cNvPr id="524309" name="Rectangle 21">
            <a:extLst>
              <a:ext uri="{FF2B5EF4-FFF2-40B4-BE49-F238E27FC236}">
                <a16:creationId xmlns:a16="http://schemas.microsoft.com/office/drawing/2014/main" id="{C8E7CDE3-C1CB-F132-2129-E27972E73E83}"/>
              </a:ext>
            </a:extLst>
          </p:cNvPr>
          <p:cNvSpPr>
            <a:spLocks noChangeArrowheads="1"/>
          </p:cNvSpPr>
          <p:nvPr/>
        </p:nvSpPr>
        <p:spPr bwMode="auto">
          <a:xfrm>
            <a:off x="2668588" y="3222625"/>
            <a:ext cx="170180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0" name="Rectangle 22">
            <a:extLst>
              <a:ext uri="{FF2B5EF4-FFF2-40B4-BE49-F238E27FC236}">
                <a16:creationId xmlns:a16="http://schemas.microsoft.com/office/drawing/2014/main" id="{1335190F-3C90-5AAD-DBAE-812CCBBCFB9A}"/>
              </a:ext>
            </a:extLst>
          </p:cNvPr>
          <p:cNvSpPr>
            <a:spLocks noChangeArrowheads="1"/>
          </p:cNvSpPr>
          <p:nvPr/>
        </p:nvSpPr>
        <p:spPr bwMode="auto">
          <a:xfrm>
            <a:off x="4378325" y="3222625"/>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1" name="Rectangle 23">
            <a:extLst>
              <a:ext uri="{FF2B5EF4-FFF2-40B4-BE49-F238E27FC236}">
                <a16:creationId xmlns:a16="http://schemas.microsoft.com/office/drawing/2014/main" id="{59464EA1-46D3-4196-5D28-A80323E1ED37}"/>
              </a:ext>
            </a:extLst>
          </p:cNvPr>
          <p:cNvSpPr>
            <a:spLocks noChangeArrowheads="1"/>
          </p:cNvSpPr>
          <p:nvPr/>
        </p:nvSpPr>
        <p:spPr bwMode="auto">
          <a:xfrm>
            <a:off x="4370388" y="3222625"/>
            <a:ext cx="793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4" name="Rectangle 26">
            <a:extLst>
              <a:ext uri="{FF2B5EF4-FFF2-40B4-BE49-F238E27FC236}">
                <a16:creationId xmlns:a16="http://schemas.microsoft.com/office/drawing/2014/main" id="{E5EB3B57-BD88-A8C5-60DC-636C6D687F1E}"/>
              </a:ext>
            </a:extLst>
          </p:cNvPr>
          <p:cNvSpPr>
            <a:spLocks noChangeArrowheads="1"/>
          </p:cNvSpPr>
          <p:nvPr/>
        </p:nvSpPr>
        <p:spPr bwMode="auto">
          <a:xfrm>
            <a:off x="4387850" y="3222625"/>
            <a:ext cx="203517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4356" name="Group 68">
            <a:extLst>
              <a:ext uri="{FF2B5EF4-FFF2-40B4-BE49-F238E27FC236}">
                <a16:creationId xmlns:a16="http://schemas.microsoft.com/office/drawing/2014/main" id="{26A34978-5E6D-4287-EC55-7B6A980733C2}"/>
              </a:ext>
            </a:extLst>
          </p:cNvPr>
          <p:cNvGrpSpPr>
            <a:grpSpLocks/>
          </p:cNvGrpSpPr>
          <p:nvPr/>
        </p:nvGrpSpPr>
        <p:grpSpPr bwMode="auto">
          <a:xfrm>
            <a:off x="609600" y="2057400"/>
            <a:ext cx="8077200" cy="2357438"/>
            <a:chOff x="1670" y="2018"/>
            <a:chExt cx="2387" cy="697"/>
          </a:xfrm>
        </p:grpSpPr>
        <p:sp>
          <p:nvSpPr>
            <p:cNvPr id="524296" name="Rectangle 8">
              <a:extLst>
                <a:ext uri="{FF2B5EF4-FFF2-40B4-BE49-F238E27FC236}">
                  <a16:creationId xmlns:a16="http://schemas.microsoft.com/office/drawing/2014/main" id="{E818A485-A716-3259-243E-D7F82FEF442D}"/>
                </a:ext>
              </a:extLst>
            </p:cNvPr>
            <p:cNvSpPr>
              <a:spLocks noChangeArrowheads="1"/>
            </p:cNvSpPr>
            <p:nvPr/>
          </p:nvSpPr>
          <p:spPr bwMode="auto">
            <a:xfrm>
              <a:off x="1681" y="2030"/>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297" name="Rectangle 9">
              <a:extLst>
                <a:ext uri="{FF2B5EF4-FFF2-40B4-BE49-F238E27FC236}">
                  <a16:creationId xmlns:a16="http://schemas.microsoft.com/office/drawing/2014/main" id="{FEB2CAB1-D199-A4F8-E778-6EE6E22388C7}"/>
                </a:ext>
              </a:extLst>
            </p:cNvPr>
            <p:cNvSpPr>
              <a:spLocks noChangeArrowheads="1"/>
            </p:cNvSpPr>
            <p:nvPr/>
          </p:nvSpPr>
          <p:spPr bwMode="auto">
            <a:xfrm>
              <a:off x="2712" y="2030"/>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298" name="Rectangle 10">
              <a:extLst>
                <a:ext uri="{FF2B5EF4-FFF2-40B4-BE49-F238E27FC236}">
                  <a16:creationId xmlns:a16="http://schemas.microsoft.com/office/drawing/2014/main" id="{0916279A-7E95-879C-100B-1599404843AD}"/>
                </a:ext>
              </a:extLst>
            </p:cNvPr>
            <p:cNvSpPr>
              <a:spLocks noChangeArrowheads="1"/>
            </p:cNvSpPr>
            <p:nvPr/>
          </p:nvSpPr>
          <p:spPr bwMode="auto">
            <a:xfrm>
              <a:off x="1719" y="2030"/>
              <a:ext cx="99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2100">
                <a:latin typeface="Arial" panose="020B0604020202020204" pitchFamily="34" charset="0"/>
              </a:endParaRPr>
            </a:p>
          </p:txBody>
        </p:sp>
        <p:sp>
          <p:nvSpPr>
            <p:cNvPr id="524299" name="Rectangle 11">
              <a:extLst>
                <a:ext uri="{FF2B5EF4-FFF2-40B4-BE49-F238E27FC236}">
                  <a16:creationId xmlns:a16="http://schemas.microsoft.com/office/drawing/2014/main" id="{BBD95DEE-2ABB-79FE-3249-4327A6F71084}"/>
                </a:ext>
              </a:extLst>
            </p:cNvPr>
            <p:cNvSpPr>
              <a:spLocks noChangeArrowheads="1"/>
            </p:cNvSpPr>
            <p:nvPr/>
          </p:nvSpPr>
          <p:spPr bwMode="auto">
            <a:xfrm>
              <a:off x="1719" y="2030"/>
              <a:ext cx="687"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Test Statistic Value</a:t>
              </a:r>
              <a:endParaRPr lang="en-US" altLang="en-US" sz="2100">
                <a:latin typeface="Arial" panose="020B0604020202020204" pitchFamily="34" charset="0"/>
              </a:endParaRPr>
            </a:p>
          </p:txBody>
        </p:sp>
        <p:sp>
          <p:nvSpPr>
            <p:cNvPr id="524300" name="Rectangle 12">
              <a:extLst>
                <a:ext uri="{FF2B5EF4-FFF2-40B4-BE49-F238E27FC236}">
                  <a16:creationId xmlns:a16="http://schemas.microsoft.com/office/drawing/2014/main" id="{7A2C6E1F-9057-A086-4A77-7DC10D430A22}"/>
                </a:ext>
              </a:extLst>
            </p:cNvPr>
            <p:cNvSpPr>
              <a:spLocks noChangeArrowheads="1"/>
            </p:cNvSpPr>
            <p:nvPr/>
          </p:nvSpPr>
          <p:spPr bwMode="auto">
            <a:xfrm>
              <a:off x="2600" y="2030"/>
              <a:ext cx="20"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01" name="Rectangle 13">
              <a:extLst>
                <a:ext uri="{FF2B5EF4-FFF2-40B4-BE49-F238E27FC236}">
                  <a16:creationId xmlns:a16="http://schemas.microsoft.com/office/drawing/2014/main" id="{252F52B6-7502-566A-7B84-94CFDD6C5934}"/>
                </a:ext>
              </a:extLst>
            </p:cNvPr>
            <p:cNvSpPr>
              <a:spLocks noChangeArrowheads="1"/>
            </p:cNvSpPr>
            <p:nvPr/>
          </p:nvSpPr>
          <p:spPr bwMode="auto">
            <a:xfrm>
              <a:off x="2758" y="2030"/>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2" name="Rectangle 14">
              <a:extLst>
                <a:ext uri="{FF2B5EF4-FFF2-40B4-BE49-F238E27FC236}">
                  <a16:creationId xmlns:a16="http://schemas.microsoft.com/office/drawing/2014/main" id="{E00296E8-AFAB-7DBA-DCFF-5022D58FC194}"/>
                </a:ext>
              </a:extLst>
            </p:cNvPr>
            <p:cNvSpPr>
              <a:spLocks noChangeArrowheads="1"/>
            </p:cNvSpPr>
            <p:nvPr/>
          </p:nvSpPr>
          <p:spPr bwMode="auto">
            <a:xfrm>
              <a:off x="4008" y="2030"/>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3" name="Rectangle 15">
              <a:extLst>
                <a:ext uri="{FF2B5EF4-FFF2-40B4-BE49-F238E27FC236}">
                  <a16:creationId xmlns:a16="http://schemas.microsoft.com/office/drawing/2014/main" id="{3539B233-F431-51D7-6FA2-0AC4BB30CEDF}"/>
                </a:ext>
              </a:extLst>
            </p:cNvPr>
            <p:cNvSpPr>
              <a:spLocks noChangeArrowheads="1"/>
            </p:cNvSpPr>
            <p:nvPr/>
          </p:nvSpPr>
          <p:spPr bwMode="auto">
            <a:xfrm>
              <a:off x="2799" y="2030"/>
              <a:ext cx="1209"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4" name="Rectangle 16">
              <a:extLst>
                <a:ext uri="{FF2B5EF4-FFF2-40B4-BE49-F238E27FC236}">
                  <a16:creationId xmlns:a16="http://schemas.microsoft.com/office/drawing/2014/main" id="{2A3B3E7B-98DA-92E1-18E5-775C9B3776D8}"/>
                </a:ext>
              </a:extLst>
            </p:cNvPr>
            <p:cNvSpPr>
              <a:spLocks noChangeArrowheads="1"/>
            </p:cNvSpPr>
            <p:nvPr/>
          </p:nvSpPr>
          <p:spPr bwMode="auto">
            <a:xfrm>
              <a:off x="2799" y="2030"/>
              <a:ext cx="40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Conclusion</a:t>
              </a:r>
              <a:endParaRPr lang="en-US" altLang="en-US" sz="2100">
                <a:latin typeface="Arial" panose="020B0604020202020204" pitchFamily="34" charset="0"/>
              </a:endParaRPr>
            </a:p>
          </p:txBody>
        </p:sp>
        <p:sp>
          <p:nvSpPr>
            <p:cNvPr id="524305" name="Rectangle 17">
              <a:extLst>
                <a:ext uri="{FF2B5EF4-FFF2-40B4-BE49-F238E27FC236}">
                  <a16:creationId xmlns:a16="http://schemas.microsoft.com/office/drawing/2014/main" id="{BE414712-7365-5F29-CAAB-378D2DDC9414}"/>
                </a:ext>
              </a:extLst>
            </p:cNvPr>
            <p:cNvSpPr>
              <a:spLocks noChangeArrowheads="1"/>
            </p:cNvSpPr>
            <p:nvPr/>
          </p:nvSpPr>
          <p:spPr bwMode="auto">
            <a:xfrm>
              <a:off x="3322" y="2030"/>
              <a:ext cx="20"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06" name="Rectangle 18">
              <a:extLst>
                <a:ext uri="{FF2B5EF4-FFF2-40B4-BE49-F238E27FC236}">
                  <a16:creationId xmlns:a16="http://schemas.microsoft.com/office/drawing/2014/main" id="{319034A2-F7DE-B6A7-40D2-0506EED90B85}"/>
                </a:ext>
              </a:extLst>
            </p:cNvPr>
            <p:cNvSpPr>
              <a:spLocks noChangeArrowheads="1"/>
            </p:cNvSpPr>
            <p:nvPr/>
          </p:nvSpPr>
          <p:spPr bwMode="auto">
            <a:xfrm>
              <a:off x="1670" y="201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7" name="Rectangle 19">
              <a:extLst>
                <a:ext uri="{FF2B5EF4-FFF2-40B4-BE49-F238E27FC236}">
                  <a16:creationId xmlns:a16="http://schemas.microsoft.com/office/drawing/2014/main" id="{516502FE-8776-97A0-39FB-2DDDA99DC6E4}"/>
                </a:ext>
              </a:extLst>
            </p:cNvPr>
            <p:cNvSpPr>
              <a:spLocks noChangeArrowheads="1"/>
            </p:cNvSpPr>
            <p:nvPr/>
          </p:nvSpPr>
          <p:spPr bwMode="auto">
            <a:xfrm>
              <a:off x="1670" y="201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08" name="Rectangle 20">
              <a:extLst>
                <a:ext uri="{FF2B5EF4-FFF2-40B4-BE49-F238E27FC236}">
                  <a16:creationId xmlns:a16="http://schemas.microsoft.com/office/drawing/2014/main" id="{F1850B78-EF1C-4771-DEC1-81BDFB91EF71}"/>
                </a:ext>
              </a:extLst>
            </p:cNvPr>
            <p:cNvSpPr>
              <a:spLocks noChangeArrowheads="1"/>
            </p:cNvSpPr>
            <p:nvPr/>
          </p:nvSpPr>
          <p:spPr bwMode="auto">
            <a:xfrm>
              <a:off x="1681" y="2018"/>
              <a:ext cx="107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2" name="Rectangle 24">
              <a:extLst>
                <a:ext uri="{FF2B5EF4-FFF2-40B4-BE49-F238E27FC236}">
                  <a16:creationId xmlns:a16="http://schemas.microsoft.com/office/drawing/2014/main" id="{01505819-F170-0522-6ECF-09F841AECC95}"/>
                </a:ext>
              </a:extLst>
            </p:cNvPr>
            <p:cNvSpPr>
              <a:spLocks noChangeArrowheads="1"/>
            </p:cNvSpPr>
            <p:nvPr/>
          </p:nvSpPr>
          <p:spPr bwMode="auto">
            <a:xfrm>
              <a:off x="2753" y="201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3" name="Rectangle 25">
              <a:extLst>
                <a:ext uri="{FF2B5EF4-FFF2-40B4-BE49-F238E27FC236}">
                  <a16:creationId xmlns:a16="http://schemas.microsoft.com/office/drawing/2014/main" id="{2D46EA28-ECCF-FA8F-9016-B7BFCC885826}"/>
                </a:ext>
              </a:extLst>
            </p:cNvPr>
            <p:cNvSpPr>
              <a:spLocks noChangeArrowheads="1"/>
            </p:cNvSpPr>
            <p:nvPr/>
          </p:nvSpPr>
          <p:spPr bwMode="auto">
            <a:xfrm>
              <a:off x="2764" y="2018"/>
              <a:ext cx="128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5" name="Rectangle 27">
              <a:extLst>
                <a:ext uri="{FF2B5EF4-FFF2-40B4-BE49-F238E27FC236}">
                  <a16:creationId xmlns:a16="http://schemas.microsoft.com/office/drawing/2014/main" id="{A6E22EC4-B7FA-4E6A-56BA-64455A72C4EC}"/>
                </a:ext>
              </a:extLst>
            </p:cNvPr>
            <p:cNvSpPr>
              <a:spLocks noChangeArrowheads="1"/>
            </p:cNvSpPr>
            <p:nvPr/>
          </p:nvSpPr>
          <p:spPr bwMode="auto">
            <a:xfrm>
              <a:off x="4046" y="201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6" name="Rectangle 28">
              <a:extLst>
                <a:ext uri="{FF2B5EF4-FFF2-40B4-BE49-F238E27FC236}">
                  <a16:creationId xmlns:a16="http://schemas.microsoft.com/office/drawing/2014/main" id="{4231E194-28E8-834B-3DB0-456F36554E8C}"/>
                </a:ext>
              </a:extLst>
            </p:cNvPr>
            <p:cNvSpPr>
              <a:spLocks noChangeArrowheads="1"/>
            </p:cNvSpPr>
            <p:nvPr/>
          </p:nvSpPr>
          <p:spPr bwMode="auto">
            <a:xfrm>
              <a:off x="4046" y="201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7" name="Rectangle 29">
              <a:extLst>
                <a:ext uri="{FF2B5EF4-FFF2-40B4-BE49-F238E27FC236}">
                  <a16:creationId xmlns:a16="http://schemas.microsoft.com/office/drawing/2014/main" id="{4F11F2A5-9AB2-3D01-6488-F24F6C30F192}"/>
                </a:ext>
              </a:extLst>
            </p:cNvPr>
            <p:cNvSpPr>
              <a:spLocks noChangeArrowheads="1"/>
            </p:cNvSpPr>
            <p:nvPr/>
          </p:nvSpPr>
          <p:spPr bwMode="auto">
            <a:xfrm>
              <a:off x="1670" y="2030"/>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8" name="Rectangle 30">
              <a:extLst>
                <a:ext uri="{FF2B5EF4-FFF2-40B4-BE49-F238E27FC236}">
                  <a16:creationId xmlns:a16="http://schemas.microsoft.com/office/drawing/2014/main" id="{AC4FEF04-417C-F801-260C-DC45AF5FF30C}"/>
                </a:ext>
              </a:extLst>
            </p:cNvPr>
            <p:cNvSpPr>
              <a:spLocks noChangeArrowheads="1"/>
            </p:cNvSpPr>
            <p:nvPr/>
          </p:nvSpPr>
          <p:spPr bwMode="auto">
            <a:xfrm>
              <a:off x="2753" y="2030"/>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19" name="Rectangle 31">
              <a:extLst>
                <a:ext uri="{FF2B5EF4-FFF2-40B4-BE49-F238E27FC236}">
                  <a16:creationId xmlns:a16="http://schemas.microsoft.com/office/drawing/2014/main" id="{8F2F6BFB-23DF-0F54-B3B5-C0A316749EB1}"/>
                </a:ext>
              </a:extLst>
            </p:cNvPr>
            <p:cNvSpPr>
              <a:spLocks noChangeArrowheads="1"/>
            </p:cNvSpPr>
            <p:nvPr/>
          </p:nvSpPr>
          <p:spPr bwMode="auto">
            <a:xfrm>
              <a:off x="4046" y="2030"/>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0" name="Rectangle 32">
              <a:extLst>
                <a:ext uri="{FF2B5EF4-FFF2-40B4-BE49-F238E27FC236}">
                  <a16:creationId xmlns:a16="http://schemas.microsoft.com/office/drawing/2014/main" id="{CD7C4AF3-B5A4-52CC-BC7D-9AA738B80AE1}"/>
                </a:ext>
              </a:extLst>
            </p:cNvPr>
            <p:cNvSpPr>
              <a:spLocks noChangeArrowheads="1"/>
            </p:cNvSpPr>
            <p:nvPr/>
          </p:nvSpPr>
          <p:spPr bwMode="auto">
            <a:xfrm>
              <a:off x="1719" y="2148"/>
              <a:ext cx="551"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Not in Rejection </a:t>
              </a:r>
              <a:endParaRPr lang="en-US" altLang="en-US" sz="2100">
                <a:latin typeface="Arial" panose="020B0604020202020204" pitchFamily="34" charset="0"/>
              </a:endParaRPr>
            </a:p>
          </p:txBody>
        </p:sp>
        <p:sp>
          <p:nvSpPr>
            <p:cNvPr id="524321" name="Rectangle 33">
              <a:extLst>
                <a:ext uri="{FF2B5EF4-FFF2-40B4-BE49-F238E27FC236}">
                  <a16:creationId xmlns:a16="http://schemas.microsoft.com/office/drawing/2014/main" id="{FD5FEC01-05C9-579A-CB85-CC5B3861E99E}"/>
                </a:ext>
              </a:extLst>
            </p:cNvPr>
            <p:cNvSpPr>
              <a:spLocks noChangeArrowheads="1"/>
            </p:cNvSpPr>
            <p:nvPr/>
          </p:nvSpPr>
          <p:spPr bwMode="auto">
            <a:xfrm>
              <a:off x="1719" y="2259"/>
              <a:ext cx="238"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Region</a:t>
              </a:r>
              <a:endParaRPr lang="en-US" altLang="en-US" sz="2100">
                <a:latin typeface="Arial" panose="020B0604020202020204" pitchFamily="34" charset="0"/>
              </a:endParaRPr>
            </a:p>
          </p:txBody>
        </p:sp>
        <p:sp>
          <p:nvSpPr>
            <p:cNvPr id="524322" name="Rectangle 34">
              <a:extLst>
                <a:ext uri="{FF2B5EF4-FFF2-40B4-BE49-F238E27FC236}">
                  <a16:creationId xmlns:a16="http://schemas.microsoft.com/office/drawing/2014/main" id="{6ED219B9-1EF6-317F-AD57-D75630CC90C2}"/>
                </a:ext>
              </a:extLst>
            </p:cNvPr>
            <p:cNvSpPr>
              <a:spLocks noChangeArrowheads="1"/>
            </p:cNvSpPr>
            <p:nvPr/>
          </p:nvSpPr>
          <p:spPr bwMode="auto">
            <a:xfrm>
              <a:off x="2023" y="2259"/>
              <a:ext cx="20"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23" name="Rectangle 35">
              <a:extLst>
                <a:ext uri="{FF2B5EF4-FFF2-40B4-BE49-F238E27FC236}">
                  <a16:creationId xmlns:a16="http://schemas.microsoft.com/office/drawing/2014/main" id="{AE693E90-173F-B6A1-7A9A-D3C0061A4ED7}"/>
                </a:ext>
              </a:extLst>
            </p:cNvPr>
            <p:cNvSpPr>
              <a:spLocks noChangeArrowheads="1"/>
            </p:cNvSpPr>
            <p:nvPr/>
          </p:nvSpPr>
          <p:spPr bwMode="auto">
            <a:xfrm>
              <a:off x="2799" y="2148"/>
              <a:ext cx="639"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Do Not Reject Null </a:t>
              </a:r>
              <a:endParaRPr lang="en-US" altLang="en-US" sz="2100">
                <a:latin typeface="Arial" panose="020B0604020202020204" pitchFamily="34" charset="0"/>
              </a:endParaRPr>
            </a:p>
          </p:txBody>
        </p:sp>
        <p:sp>
          <p:nvSpPr>
            <p:cNvPr id="524324" name="Rectangle 36">
              <a:extLst>
                <a:ext uri="{FF2B5EF4-FFF2-40B4-BE49-F238E27FC236}">
                  <a16:creationId xmlns:a16="http://schemas.microsoft.com/office/drawing/2014/main" id="{F38347AC-1215-02D3-1845-516E386336DE}"/>
                </a:ext>
              </a:extLst>
            </p:cNvPr>
            <p:cNvSpPr>
              <a:spLocks noChangeArrowheads="1"/>
            </p:cNvSpPr>
            <p:nvPr/>
          </p:nvSpPr>
          <p:spPr bwMode="auto">
            <a:xfrm>
              <a:off x="2799" y="2259"/>
              <a:ext cx="372"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Hypothesis</a:t>
              </a:r>
              <a:endParaRPr lang="en-US" altLang="en-US" sz="2100">
                <a:latin typeface="Arial" panose="020B0604020202020204" pitchFamily="34" charset="0"/>
              </a:endParaRPr>
            </a:p>
          </p:txBody>
        </p:sp>
        <p:sp>
          <p:nvSpPr>
            <p:cNvPr id="524325" name="Rectangle 37">
              <a:extLst>
                <a:ext uri="{FF2B5EF4-FFF2-40B4-BE49-F238E27FC236}">
                  <a16:creationId xmlns:a16="http://schemas.microsoft.com/office/drawing/2014/main" id="{E68CB7E9-F087-B14D-9C8C-9936EC92CFAC}"/>
                </a:ext>
              </a:extLst>
            </p:cNvPr>
            <p:cNvSpPr>
              <a:spLocks noChangeArrowheads="1"/>
            </p:cNvSpPr>
            <p:nvPr/>
          </p:nvSpPr>
          <p:spPr bwMode="auto">
            <a:xfrm>
              <a:off x="3274" y="2259"/>
              <a:ext cx="21"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26" name="Rectangle 38">
              <a:extLst>
                <a:ext uri="{FF2B5EF4-FFF2-40B4-BE49-F238E27FC236}">
                  <a16:creationId xmlns:a16="http://schemas.microsoft.com/office/drawing/2014/main" id="{00258BD7-FDB1-FF11-56C2-7570C2315408}"/>
                </a:ext>
              </a:extLst>
            </p:cNvPr>
            <p:cNvSpPr>
              <a:spLocks noChangeArrowheads="1"/>
            </p:cNvSpPr>
            <p:nvPr/>
          </p:nvSpPr>
          <p:spPr bwMode="auto">
            <a:xfrm>
              <a:off x="1670" y="2140"/>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7" name="Rectangle 39">
              <a:extLst>
                <a:ext uri="{FF2B5EF4-FFF2-40B4-BE49-F238E27FC236}">
                  <a16:creationId xmlns:a16="http://schemas.microsoft.com/office/drawing/2014/main" id="{95388685-8A2D-1C40-311C-D4930146EEB9}"/>
                </a:ext>
              </a:extLst>
            </p:cNvPr>
            <p:cNvSpPr>
              <a:spLocks noChangeArrowheads="1"/>
            </p:cNvSpPr>
            <p:nvPr/>
          </p:nvSpPr>
          <p:spPr bwMode="auto">
            <a:xfrm>
              <a:off x="1681" y="2140"/>
              <a:ext cx="10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8" name="Rectangle 40">
              <a:extLst>
                <a:ext uri="{FF2B5EF4-FFF2-40B4-BE49-F238E27FC236}">
                  <a16:creationId xmlns:a16="http://schemas.microsoft.com/office/drawing/2014/main" id="{B6AB1FC7-E4BA-BC56-6DA0-681E96A842D2}"/>
                </a:ext>
              </a:extLst>
            </p:cNvPr>
            <p:cNvSpPr>
              <a:spLocks noChangeArrowheads="1"/>
            </p:cNvSpPr>
            <p:nvPr/>
          </p:nvSpPr>
          <p:spPr bwMode="auto">
            <a:xfrm>
              <a:off x="2753" y="2140"/>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29" name="Rectangle 41">
              <a:extLst>
                <a:ext uri="{FF2B5EF4-FFF2-40B4-BE49-F238E27FC236}">
                  <a16:creationId xmlns:a16="http://schemas.microsoft.com/office/drawing/2014/main" id="{3FBAAA3A-52A0-A124-371E-AEDFFDAC5077}"/>
                </a:ext>
              </a:extLst>
            </p:cNvPr>
            <p:cNvSpPr>
              <a:spLocks noChangeArrowheads="1"/>
            </p:cNvSpPr>
            <p:nvPr/>
          </p:nvSpPr>
          <p:spPr bwMode="auto">
            <a:xfrm>
              <a:off x="2758" y="2140"/>
              <a:ext cx="12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0" name="Rectangle 42">
              <a:extLst>
                <a:ext uri="{FF2B5EF4-FFF2-40B4-BE49-F238E27FC236}">
                  <a16:creationId xmlns:a16="http://schemas.microsoft.com/office/drawing/2014/main" id="{1595A30E-424E-9F58-BA20-43B0D957A27C}"/>
                </a:ext>
              </a:extLst>
            </p:cNvPr>
            <p:cNvSpPr>
              <a:spLocks noChangeArrowheads="1"/>
            </p:cNvSpPr>
            <p:nvPr/>
          </p:nvSpPr>
          <p:spPr bwMode="auto">
            <a:xfrm>
              <a:off x="4046" y="2140"/>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1" name="Rectangle 43">
              <a:extLst>
                <a:ext uri="{FF2B5EF4-FFF2-40B4-BE49-F238E27FC236}">
                  <a16:creationId xmlns:a16="http://schemas.microsoft.com/office/drawing/2014/main" id="{9D0A747C-28E0-2114-68AF-12113A503B54}"/>
                </a:ext>
              </a:extLst>
            </p:cNvPr>
            <p:cNvSpPr>
              <a:spLocks noChangeArrowheads="1"/>
            </p:cNvSpPr>
            <p:nvPr/>
          </p:nvSpPr>
          <p:spPr bwMode="auto">
            <a:xfrm>
              <a:off x="1670" y="2146"/>
              <a:ext cx="11"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2" name="Rectangle 44">
              <a:extLst>
                <a:ext uri="{FF2B5EF4-FFF2-40B4-BE49-F238E27FC236}">
                  <a16:creationId xmlns:a16="http://schemas.microsoft.com/office/drawing/2014/main" id="{D29FEBB5-1B5B-91E5-9CCD-9F17643ACD85}"/>
                </a:ext>
              </a:extLst>
            </p:cNvPr>
            <p:cNvSpPr>
              <a:spLocks noChangeArrowheads="1"/>
            </p:cNvSpPr>
            <p:nvPr/>
          </p:nvSpPr>
          <p:spPr bwMode="auto">
            <a:xfrm>
              <a:off x="2753" y="2146"/>
              <a:ext cx="5"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3" name="Rectangle 45">
              <a:extLst>
                <a:ext uri="{FF2B5EF4-FFF2-40B4-BE49-F238E27FC236}">
                  <a16:creationId xmlns:a16="http://schemas.microsoft.com/office/drawing/2014/main" id="{FB6DFB54-504B-708F-32AA-CF4663839B89}"/>
                </a:ext>
              </a:extLst>
            </p:cNvPr>
            <p:cNvSpPr>
              <a:spLocks noChangeArrowheads="1"/>
            </p:cNvSpPr>
            <p:nvPr/>
          </p:nvSpPr>
          <p:spPr bwMode="auto">
            <a:xfrm>
              <a:off x="4046" y="2146"/>
              <a:ext cx="11"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4" name="Rectangle 46">
              <a:extLst>
                <a:ext uri="{FF2B5EF4-FFF2-40B4-BE49-F238E27FC236}">
                  <a16:creationId xmlns:a16="http://schemas.microsoft.com/office/drawing/2014/main" id="{31E83BC1-4D68-0CA6-A9D4-C5261C30D67A}"/>
                </a:ext>
              </a:extLst>
            </p:cNvPr>
            <p:cNvSpPr>
              <a:spLocks noChangeArrowheads="1"/>
            </p:cNvSpPr>
            <p:nvPr/>
          </p:nvSpPr>
          <p:spPr bwMode="auto">
            <a:xfrm>
              <a:off x="1719" y="2376"/>
              <a:ext cx="655"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In Rejection Region</a:t>
              </a:r>
              <a:endParaRPr lang="en-US" altLang="en-US" sz="2100">
                <a:latin typeface="Arial" panose="020B0604020202020204" pitchFamily="34" charset="0"/>
              </a:endParaRPr>
            </a:p>
          </p:txBody>
        </p:sp>
        <p:sp>
          <p:nvSpPr>
            <p:cNvPr id="524335" name="Rectangle 47">
              <a:extLst>
                <a:ext uri="{FF2B5EF4-FFF2-40B4-BE49-F238E27FC236}">
                  <a16:creationId xmlns:a16="http://schemas.microsoft.com/office/drawing/2014/main" id="{7356FCC2-E9D1-9FB8-6014-F76EA4FE10E4}"/>
                </a:ext>
              </a:extLst>
            </p:cNvPr>
            <p:cNvSpPr>
              <a:spLocks noChangeArrowheads="1"/>
            </p:cNvSpPr>
            <p:nvPr/>
          </p:nvSpPr>
          <p:spPr bwMode="auto">
            <a:xfrm>
              <a:off x="2558" y="2376"/>
              <a:ext cx="21"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36" name="Rectangle 48">
              <a:extLst>
                <a:ext uri="{FF2B5EF4-FFF2-40B4-BE49-F238E27FC236}">
                  <a16:creationId xmlns:a16="http://schemas.microsoft.com/office/drawing/2014/main" id="{C474E5C4-3855-B151-A5B3-5EDDDED84D27}"/>
                </a:ext>
              </a:extLst>
            </p:cNvPr>
            <p:cNvSpPr>
              <a:spLocks noChangeArrowheads="1"/>
            </p:cNvSpPr>
            <p:nvPr/>
          </p:nvSpPr>
          <p:spPr bwMode="auto">
            <a:xfrm>
              <a:off x="2799" y="2376"/>
              <a:ext cx="856"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Reject Null Hypothesis in </a:t>
              </a:r>
              <a:endParaRPr lang="en-US" altLang="en-US" sz="2100">
                <a:latin typeface="Arial" panose="020B0604020202020204" pitchFamily="34" charset="0"/>
              </a:endParaRPr>
            </a:p>
          </p:txBody>
        </p:sp>
        <p:sp>
          <p:nvSpPr>
            <p:cNvPr id="524337" name="Rectangle 49">
              <a:extLst>
                <a:ext uri="{FF2B5EF4-FFF2-40B4-BE49-F238E27FC236}">
                  <a16:creationId xmlns:a16="http://schemas.microsoft.com/office/drawing/2014/main" id="{A7DE6FB9-2890-7A19-32EA-4C5743418E5C}"/>
                </a:ext>
              </a:extLst>
            </p:cNvPr>
            <p:cNvSpPr>
              <a:spLocks noChangeArrowheads="1"/>
            </p:cNvSpPr>
            <p:nvPr/>
          </p:nvSpPr>
          <p:spPr bwMode="auto">
            <a:xfrm>
              <a:off x="2799" y="2486"/>
              <a:ext cx="671"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Favor of Alternative </a:t>
              </a:r>
              <a:endParaRPr lang="en-US" altLang="en-US" sz="2100">
                <a:latin typeface="Arial" panose="020B0604020202020204" pitchFamily="34" charset="0"/>
              </a:endParaRPr>
            </a:p>
          </p:txBody>
        </p:sp>
        <p:sp>
          <p:nvSpPr>
            <p:cNvPr id="524338" name="Rectangle 50">
              <a:extLst>
                <a:ext uri="{FF2B5EF4-FFF2-40B4-BE49-F238E27FC236}">
                  <a16:creationId xmlns:a16="http://schemas.microsoft.com/office/drawing/2014/main" id="{C896ABAB-0328-57C4-EE08-4E1B715A034A}"/>
                </a:ext>
              </a:extLst>
            </p:cNvPr>
            <p:cNvSpPr>
              <a:spLocks noChangeArrowheads="1"/>
            </p:cNvSpPr>
            <p:nvPr/>
          </p:nvSpPr>
          <p:spPr bwMode="auto">
            <a:xfrm>
              <a:off x="2799" y="2597"/>
              <a:ext cx="372"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Hypothesis</a:t>
              </a:r>
              <a:endParaRPr lang="en-US" altLang="en-US" sz="2100">
                <a:latin typeface="Arial" panose="020B0604020202020204" pitchFamily="34" charset="0"/>
              </a:endParaRPr>
            </a:p>
          </p:txBody>
        </p:sp>
        <p:sp>
          <p:nvSpPr>
            <p:cNvPr id="524339" name="Rectangle 51">
              <a:extLst>
                <a:ext uri="{FF2B5EF4-FFF2-40B4-BE49-F238E27FC236}">
                  <a16:creationId xmlns:a16="http://schemas.microsoft.com/office/drawing/2014/main" id="{D0CA9A03-76C3-84DB-A5DD-21DA10EE30E3}"/>
                </a:ext>
              </a:extLst>
            </p:cNvPr>
            <p:cNvSpPr>
              <a:spLocks noChangeArrowheads="1"/>
            </p:cNvSpPr>
            <p:nvPr/>
          </p:nvSpPr>
          <p:spPr bwMode="auto">
            <a:xfrm>
              <a:off x="3274" y="2597"/>
              <a:ext cx="21" cy="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2100">
                <a:latin typeface="Arial" panose="020B0604020202020204" pitchFamily="34" charset="0"/>
              </a:endParaRPr>
            </a:p>
          </p:txBody>
        </p:sp>
        <p:sp>
          <p:nvSpPr>
            <p:cNvPr id="524340" name="Rectangle 52">
              <a:extLst>
                <a:ext uri="{FF2B5EF4-FFF2-40B4-BE49-F238E27FC236}">
                  <a16:creationId xmlns:a16="http://schemas.microsoft.com/office/drawing/2014/main" id="{35A45E5D-8CA2-C9A5-20B9-9784CAD7E753}"/>
                </a:ext>
              </a:extLst>
            </p:cNvPr>
            <p:cNvSpPr>
              <a:spLocks noChangeArrowheads="1"/>
            </p:cNvSpPr>
            <p:nvPr/>
          </p:nvSpPr>
          <p:spPr bwMode="auto">
            <a:xfrm>
              <a:off x="1670" y="2368"/>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1" name="Rectangle 53">
              <a:extLst>
                <a:ext uri="{FF2B5EF4-FFF2-40B4-BE49-F238E27FC236}">
                  <a16:creationId xmlns:a16="http://schemas.microsoft.com/office/drawing/2014/main" id="{9FF9257F-3986-BCD8-21F3-C0AFA970074D}"/>
                </a:ext>
              </a:extLst>
            </p:cNvPr>
            <p:cNvSpPr>
              <a:spLocks noChangeArrowheads="1"/>
            </p:cNvSpPr>
            <p:nvPr/>
          </p:nvSpPr>
          <p:spPr bwMode="auto">
            <a:xfrm>
              <a:off x="1681" y="2368"/>
              <a:ext cx="107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2" name="Rectangle 54">
              <a:extLst>
                <a:ext uri="{FF2B5EF4-FFF2-40B4-BE49-F238E27FC236}">
                  <a16:creationId xmlns:a16="http://schemas.microsoft.com/office/drawing/2014/main" id="{BE17205B-E3C5-2645-707D-EDC10B3A8124}"/>
                </a:ext>
              </a:extLst>
            </p:cNvPr>
            <p:cNvSpPr>
              <a:spLocks noChangeArrowheads="1"/>
            </p:cNvSpPr>
            <p:nvPr/>
          </p:nvSpPr>
          <p:spPr bwMode="auto">
            <a:xfrm>
              <a:off x="2753" y="2368"/>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3" name="Rectangle 55">
              <a:extLst>
                <a:ext uri="{FF2B5EF4-FFF2-40B4-BE49-F238E27FC236}">
                  <a16:creationId xmlns:a16="http://schemas.microsoft.com/office/drawing/2014/main" id="{842BBDB3-CE94-F493-9E41-F33D5351A3D8}"/>
                </a:ext>
              </a:extLst>
            </p:cNvPr>
            <p:cNvSpPr>
              <a:spLocks noChangeArrowheads="1"/>
            </p:cNvSpPr>
            <p:nvPr/>
          </p:nvSpPr>
          <p:spPr bwMode="auto">
            <a:xfrm>
              <a:off x="2758" y="2368"/>
              <a:ext cx="128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4" name="Rectangle 56">
              <a:extLst>
                <a:ext uri="{FF2B5EF4-FFF2-40B4-BE49-F238E27FC236}">
                  <a16:creationId xmlns:a16="http://schemas.microsoft.com/office/drawing/2014/main" id="{6DB82A79-49A9-273D-BE70-85491717252A}"/>
                </a:ext>
              </a:extLst>
            </p:cNvPr>
            <p:cNvSpPr>
              <a:spLocks noChangeArrowheads="1"/>
            </p:cNvSpPr>
            <p:nvPr/>
          </p:nvSpPr>
          <p:spPr bwMode="auto">
            <a:xfrm>
              <a:off x="4046" y="2368"/>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5" name="Rectangle 57">
              <a:extLst>
                <a:ext uri="{FF2B5EF4-FFF2-40B4-BE49-F238E27FC236}">
                  <a16:creationId xmlns:a16="http://schemas.microsoft.com/office/drawing/2014/main" id="{1F05710B-FD60-42C1-30D2-FA9912ABF6BB}"/>
                </a:ext>
              </a:extLst>
            </p:cNvPr>
            <p:cNvSpPr>
              <a:spLocks noChangeArrowheads="1"/>
            </p:cNvSpPr>
            <p:nvPr/>
          </p:nvSpPr>
          <p:spPr bwMode="auto">
            <a:xfrm>
              <a:off x="1670" y="2373"/>
              <a:ext cx="11"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6" name="Rectangle 58">
              <a:extLst>
                <a:ext uri="{FF2B5EF4-FFF2-40B4-BE49-F238E27FC236}">
                  <a16:creationId xmlns:a16="http://schemas.microsoft.com/office/drawing/2014/main" id="{C7927685-EBD1-9999-2128-93ACBF6688C2}"/>
                </a:ext>
              </a:extLst>
            </p:cNvPr>
            <p:cNvSpPr>
              <a:spLocks noChangeArrowheads="1"/>
            </p:cNvSpPr>
            <p:nvPr/>
          </p:nvSpPr>
          <p:spPr bwMode="auto">
            <a:xfrm>
              <a:off x="1670" y="270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7" name="Rectangle 59">
              <a:extLst>
                <a:ext uri="{FF2B5EF4-FFF2-40B4-BE49-F238E27FC236}">
                  <a16:creationId xmlns:a16="http://schemas.microsoft.com/office/drawing/2014/main" id="{CFA37F71-570D-E044-0E28-C251888FE9E3}"/>
                </a:ext>
              </a:extLst>
            </p:cNvPr>
            <p:cNvSpPr>
              <a:spLocks noChangeArrowheads="1"/>
            </p:cNvSpPr>
            <p:nvPr/>
          </p:nvSpPr>
          <p:spPr bwMode="auto">
            <a:xfrm>
              <a:off x="1670" y="270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8" name="Rectangle 60">
              <a:extLst>
                <a:ext uri="{FF2B5EF4-FFF2-40B4-BE49-F238E27FC236}">
                  <a16:creationId xmlns:a16="http://schemas.microsoft.com/office/drawing/2014/main" id="{4BDC1EF2-7EB9-E473-2EEA-32A28407D399}"/>
                </a:ext>
              </a:extLst>
            </p:cNvPr>
            <p:cNvSpPr>
              <a:spLocks noChangeArrowheads="1"/>
            </p:cNvSpPr>
            <p:nvPr/>
          </p:nvSpPr>
          <p:spPr bwMode="auto">
            <a:xfrm>
              <a:off x="1681" y="2704"/>
              <a:ext cx="10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9" name="Rectangle 61">
              <a:extLst>
                <a:ext uri="{FF2B5EF4-FFF2-40B4-BE49-F238E27FC236}">
                  <a16:creationId xmlns:a16="http://schemas.microsoft.com/office/drawing/2014/main" id="{86EE4ED1-55FB-F1EC-47A2-148DB42E2EEE}"/>
                </a:ext>
              </a:extLst>
            </p:cNvPr>
            <p:cNvSpPr>
              <a:spLocks noChangeArrowheads="1"/>
            </p:cNvSpPr>
            <p:nvPr/>
          </p:nvSpPr>
          <p:spPr bwMode="auto">
            <a:xfrm>
              <a:off x="2753" y="2373"/>
              <a:ext cx="5"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0" name="Rectangle 62">
              <a:extLst>
                <a:ext uri="{FF2B5EF4-FFF2-40B4-BE49-F238E27FC236}">
                  <a16:creationId xmlns:a16="http://schemas.microsoft.com/office/drawing/2014/main" id="{270E7C32-9368-1A7D-6600-80A8559C052E}"/>
                </a:ext>
              </a:extLst>
            </p:cNvPr>
            <p:cNvSpPr>
              <a:spLocks noChangeArrowheads="1"/>
            </p:cNvSpPr>
            <p:nvPr/>
          </p:nvSpPr>
          <p:spPr bwMode="auto">
            <a:xfrm>
              <a:off x="2753" y="270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1" name="Rectangle 63">
              <a:extLst>
                <a:ext uri="{FF2B5EF4-FFF2-40B4-BE49-F238E27FC236}">
                  <a16:creationId xmlns:a16="http://schemas.microsoft.com/office/drawing/2014/main" id="{9C26B147-45DF-D069-894D-5948C1D334B9}"/>
                </a:ext>
              </a:extLst>
            </p:cNvPr>
            <p:cNvSpPr>
              <a:spLocks noChangeArrowheads="1"/>
            </p:cNvSpPr>
            <p:nvPr/>
          </p:nvSpPr>
          <p:spPr bwMode="auto">
            <a:xfrm>
              <a:off x="2764" y="2704"/>
              <a:ext cx="128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2" name="Rectangle 64">
              <a:extLst>
                <a:ext uri="{FF2B5EF4-FFF2-40B4-BE49-F238E27FC236}">
                  <a16:creationId xmlns:a16="http://schemas.microsoft.com/office/drawing/2014/main" id="{52D89A0F-655A-70AE-BD89-0FE867C94743}"/>
                </a:ext>
              </a:extLst>
            </p:cNvPr>
            <p:cNvSpPr>
              <a:spLocks noChangeArrowheads="1"/>
            </p:cNvSpPr>
            <p:nvPr/>
          </p:nvSpPr>
          <p:spPr bwMode="auto">
            <a:xfrm>
              <a:off x="4046" y="2373"/>
              <a:ext cx="11"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3" name="Rectangle 65">
              <a:extLst>
                <a:ext uri="{FF2B5EF4-FFF2-40B4-BE49-F238E27FC236}">
                  <a16:creationId xmlns:a16="http://schemas.microsoft.com/office/drawing/2014/main" id="{9A6B019D-F4C7-86A0-8C0B-8F8BC15D2E23}"/>
                </a:ext>
              </a:extLst>
            </p:cNvPr>
            <p:cNvSpPr>
              <a:spLocks noChangeArrowheads="1"/>
            </p:cNvSpPr>
            <p:nvPr/>
          </p:nvSpPr>
          <p:spPr bwMode="auto">
            <a:xfrm>
              <a:off x="4046" y="270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54" name="Rectangle 66">
              <a:extLst>
                <a:ext uri="{FF2B5EF4-FFF2-40B4-BE49-F238E27FC236}">
                  <a16:creationId xmlns:a16="http://schemas.microsoft.com/office/drawing/2014/main" id="{B3950720-D420-DFB6-D1FD-DF78374D5F24}"/>
                </a:ext>
              </a:extLst>
            </p:cNvPr>
            <p:cNvSpPr>
              <a:spLocks noChangeArrowheads="1"/>
            </p:cNvSpPr>
            <p:nvPr/>
          </p:nvSpPr>
          <p:spPr bwMode="auto">
            <a:xfrm>
              <a:off x="4046" y="270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357" name="Text Box 69">
            <a:extLst>
              <a:ext uri="{FF2B5EF4-FFF2-40B4-BE49-F238E27FC236}">
                <a16:creationId xmlns:a16="http://schemas.microsoft.com/office/drawing/2014/main" id="{0C3A4CE4-8F76-9079-103C-8B4DF2EABD2A}"/>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9.2-14</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923B8F21-D5A7-1065-9114-E6D6D9AD571D}"/>
              </a:ext>
            </a:extLst>
          </p:cNvPr>
          <p:cNvSpPr>
            <a:spLocks noGrp="1" noChangeArrowheads="1"/>
          </p:cNvSpPr>
          <p:nvPr>
            <p:ph type="title"/>
          </p:nvPr>
        </p:nvSpPr>
        <p:spPr/>
        <p:txBody>
          <a:bodyPr/>
          <a:lstStyle/>
          <a:p>
            <a:r>
              <a:rPr lang="en-US" altLang="en-US"/>
              <a:t>Estimating the Parameter of Interest</a:t>
            </a:r>
          </a:p>
        </p:txBody>
      </p:sp>
      <p:sp>
        <p:nvSpPr>
          <p:cNvPr id="526339" name="Rectangle 3">
            <a:extLst>
              <a:ext uri="{FF2B5EF4-FFF2-40B4-BE49-F238E27FC236}">
                <a16:creationId xmlns:a16="http://schemas.microsoft.com/office/drawing/2014/main" id="{C6962C90-6FAA-E5E3-AF08-DECBFFD5D806}"/>
              </a:ext>
            </a:extLst>
          </p:cNvPr>
          <p:cNvSpPr>
            <a:spLocks noGrp="1" noChangeArrowheads="1"/>
          </p:cNvSpPr>
          <p:nvPr>
            <p:ph type="body" idx="1"/>
          </p:nvPr>
        </p:nvSpPr>
        <p:spPr/>
        <p:txBody>
          <a:bodyPr/>
          <a:lstStyle/>
          <a:p>
            <a:pPr marL="0" indent="0" algn="ctr">
              <a:buFont typeface="Symbol" panose="05050102010706020507" pitchFamily="18" charset="2"/>
              <a:buNone/>
            </a:pPr>
            <a:r>
              <a:rPr lang="en-US" altLang="en-US" sz="3600" i="1"/>
              <a:t>“The oil sample analysis </a:t>
            </a:r>
            <a:r>
              <a:rPr lang="en-US" altLang="en-US" sz="3600" i="1">
                <a:solidFill>
                  <a:schemeClr val="accent2"/>
                </a:solidFill>
              </a:rPr>
              <a:t>average</a:t>
            </a:r>
            <a:r>
              <a:rPr lang="en-US" altLang="en-US" sz="3600" i="1"/>
              <a:t> turnaround time is </a:t>
            </a:r>
            <a:r>
              <a:rPr lang="en-US" altLang="en-US" sz="3600" i="1">
                <a:solidFill>
                  <a:schemeClr val="accent2"/>
                </a:solidFill>
              </a:rPr>
              <a:t>42 minutes</a:t>
            </a:r>
            <a:r>
              <a:rPr lang="en-US" altLang="en-US" sz="3600" i="1"/>
              <a:t>, plus or minus </a:t>
            </a:r>
            <a:r>
              <a:rPr lang="en-US" altLang="en-US" sz="3600" i="1">
                <a:solidFill>
                  <a:schemeClr val="accent2"/>
                </a:solidFill>
              </a:rPr>
              <a:t>5 minutes</a:t>
            </a:r>
            <a:r>
              <a:rPr lang="en-US" altLang="en-US" sz="3600" i="1"/>
              <a:t> at a </a:t>
            </a:r>
            <a:r>
              <a:rPr lang="en-US" altLang="en-US" sz="3600" i="1">
                <a:solidFill>
                  <a:schemeClr val="accent2"/>
                </a:solidFill>
              </a:rPr>
              <a:t>95% confidence level</a:t>
            </a:r>
            <a:r>
              <a:rPr lang="en-US" altLang="en-US" sz="3600" i="1"/>
              <a:t>.”</a:t>
            </a:r>
          </a:p>
        </p:txBody>
      </p:sp>
      <p:sp>
        <p:nvSpPr>
          <p:cNvPr id="526340" name="Text Box 4">
            <a:extLst>
              <a:ext uri="{FF2B5EF4-FFF2-40B4-BE49-F238E27FC236}">
                <a16:creationId xmlns:a16="http://schemas.microsoft.com/office/drawing/2014/main" id="{52E29D3C-01F7-86FA-B93D-C436B6EAF645}"/>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9.2-14</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95581622-C619-0D81-86CA-71A8B2BE2D2B}"/>
              </a:ext>
            </a:extLst>
          </p:cNvPr>
          <p:cNvSpPr>
            <a:spLocks noGrp="1" noChangeArrowheads="1"/>
          </p:cNvSpPr>
          <p:nvPr>
            <p:ph type="title"/>
          </p:nvPr>
        </p:nvSpPr>
        <p:spPr/>
        <p:txBody>
          <a:bodyPr/>
          <a:lstStyle/>
          <a:p>
            <a:r>
              <a:rPr lang="en-US" altLang="en-US"/>
              <a:t>Differences in the Center</a:t>
            </a:r>
          </a:p>
        </p:txBody>
      </p:sp>
      <p:sp>
        <p:nvSpPr>
          <p:cNvPr id="527365" name="Rectangle 5">
            <a:extLst>
              <a:ext uri="{FF2B5EF4-FFF2-40B4-BE49-F238E27FC236}">
                <a16:creationId xmlns:a16="http://schemas.microsoft.com/office/drawing/2014/main" id="{ECA8B55A-A5BC-8288-8FC7-E9C4674B761F}"/>
              </a:ext>
            </a:extLst>
          </p:cNvPr>
          <p:cNvSpPr>
            <a:spLocks noChangeArrowheads="1"/>
          </p:cNvSpPr>
          <p:nvPr/>
        </p:nvSpPr>
        <p:spPr bwMode="auto">
          <a:xfrm>
            <a:off x="381000" y="1050925"/>
            <a:ext cx="3960813"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2500" b="1"/>
              <a:t>Tests for One Population</a:t>
            </a:r>
            <a:endParaRPr lang="en-US" altLang="en-US" sz="2500"/>
          </a:p>
        </p:txBody>
      </p:sp>
      <p:sp>
        <p:nvSpPr>
          <p:cNvPr id="527366" name="Rectangle 6">
            <a:extLst>
              <a:ext uri="{FF2B5EF4-FFF2-40B4-BE49-F238E27FC236}">
                <a16:creationId xmlns:a16="http://schemas.microsoft.com/office/drawing/2014/main" id="{7365423F-E369-EC7C-D1CC-0875FB28DDA9}"/>
              </a:ext>
            </a:extLst>
          </p:cNvPr>
          <p:cNvSpPr>
            <a:spLocks noChangeArrowheads="1"/>
          </p:cNvSpPr>
          <p:nvPr/>
        </p:nvSpPr>
        <p:spPr bwMode="auto">
          <a:xfrm>
            <a:off x="381000" y="3413125"/>
            <a:ext cx="424338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2500" b="1"/>
              <a:t>Tests for Two Populations</a:t>
            </a:r>
            <a:r>
              <a:rPr lang="en-US" altLang="en-US" sz="2500"/>
              <a:t> </a:t>
            </a:r>
          </a:p>
        </p:txBody>
      </p:sp>
      <p:graphicFrame>
        <p:nvGraphicFramePr>
          <p:cNvPr id="527367" name="Object 7">
            <a:extLst>
              <a:ext uri="{FF2B5EF4-FFF2-40B4-BE49-F238E27FC236}">
                <a16:creationId xmlns:a16="http://schemas.microsoft.com/office/drawing/2014/main" id="{504FB0E9-412B-8FE7-0564-E947E8041E4C}"/>
              </a:ext>
            </a:extLst>
          </p:cNvPr>
          <p:cNvGraphicFramePr>
            <a:graphicFrameLocks noChangeAspect="1"/>
          </p:cNvGraphicFramePr>
          <p:nvPr>
            <p:ph sz="half" idx="2"/>
          </p:nvPr>
        </p:nvGraphicFramePr>
        <p:xfrm>
          <a:off x="228600" y="3962400"/>
          <a:ext cx="8686800" cy="1500188"/>
        </p:xfrm>
        <a:graphic>
          <a:graphicData uri="http://schemas.openxmlformats.org/presentationml/2006/ole">
            <mc:AlternateContent xmlns:mc="http://schemas.openxmlformats.org/markup-compatibility/2006">
              <mc:Choice xmlns:v="urn:schemas-microsoft-com:vml" Requires="v">
                <p:oleObj name="Document" r:id="rId2" imgW="8414467" imgH="1451673" progId="Word.Document.8">
                  <p:embed/>
                </p:oleObj>
              </mc:Choice>
              <mc:Fallback>
                <p:oleObj name="Document" r:id="rId2" imgW="8414467" imgH="1451673" progId="Word.Document.8">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3962400"/>
                        <a:ext cx="8686800" cy="1500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7394" name="Rectangle 34">
            <a:extLst>
              <a:ext uri="{FF2B5EF4-FFF2-40B4-BE49-F238E27FC236}">
                <a16:creationId xmlns:a16="http://schemas.microsoft.com/office/drawing/2014/main" id="{5EBD5AD6-0FE8-8FB4-9641-A6346EF22F72}"/>
              </a:ext>
            </a:extLst>
          </p:cNvPr>
          <p:cNvSpPr>
            <a:spLocks noChangeArrowheads="1"/>
          </p:cNvSpPr>
          <p:nvPr/>
        </p:nvSpPr>
        <p:spPr bwMode="auto">
          <a:xfrm>
            <a:off x="1012825" y="1468438"/>
            <a:ext cx="3289300"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5" name="Rectangle 35">
            <a:extLst>
              <a:ext uri="{FF2B5EF4-FFF2-40B4-BE49-F238E27FC236}">
                <a16:creationId xmlns:a16="http://schemas.microsoft.com/office/drawing/2014/main" id="{0715ABF5-B8E2-D4D5-CFAE-C3ED8296A18B}"/>
              </a:ext>
            </a:extLst>
          </p:cNvPr>
          <p:cNvSpPr>
            <a:spLocks noChangeArrowheads="1"/>
          </p:cNvSpPr>
          <p:nvPr/>
        </p:nvSpPr>
        <p:spPr bwMode="auto">
          <a:xfrm>
            <a:off x="4313238" y="1468438"/>
            <a:ext cx="9525"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6" name="Rectangle 36">
            <a:extLst>
              <a:ext uri="{FF2B5EF4-FFF2-40B4-BE49-F238E27FC236}">
                <a16:creationId xmlns:a16="http://schemas.microsoft.com/office/drawing/2014/main" id="{8B159A43-D4D9-5943-B30E-9476EB28FF1E}"/>
              </a:ext>
            </a:extLst>
          </p:cNvPr>
          <p:cNvSpPr>
            <a:spLocks noChangeArrowheads="1"/>
          </p:cNvSpPr>
          <p:nvPr/>
        </p:nvSpPr>
        <p:spPr bwMode="auto">
          <a:xfrm>
            <a:off x="4302125" y="1468438"/>
            <a:ext cx="11113"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9" name="Rectangle 39">
            <a:extLst>
              <a:ext uri="{FF2B5EF4-FFF2-40B4-BE49-F238E27FC236}">
                <a16:creationId xmlns:a16="http://schemas.microsoft.com/office/drawing/2014/main" id="{0B809BDA-62A4-6EF3-9DBA-CB71374A6D9A}"/>
              </a:ext>
            </a:extLst>
          </p:cNvPr>
          <p:cNvSpPr>
            <a:spLocks noChangeArrowheads="1"/>
          </p:cNvSpPr>
          <p:nvPr/>
        </p:nvSpPr>
        <p:spPr bwMode="auto">
          <a:xfrm>
            <a:off x="4322763" y="1468438"/>
            <a:ext cx="1470025"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0" name="Rectangle 40">
            <a:extLst>
              <a:ext uri="{FF2B5EF4-FFF2-40B4-BE49-F238E27FC236}">
                <a16:creationId xmlns:a16="http://schemas.microsoft.com/office/drawing/2014/main" id="{85828DD7-051E-04DD-4731-69B989DE8EBC}"/>
              </a:ext>
            </a:extLst>
          </p:cNvPr>
          <p:cNvSpPr>
            <a:spLocks noChangeArrowheads="1"/>
          </p:cNvSpPr>
          <p:nvPr/>
        </p:nvSpPr>
        <p:spPr bwMode="auto">
          <a:xfrm>
            <a:off x="5802313" y="1468438"/>
            <a:ext cx="11112"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1" name="Rectangle 41">
            <a:extLst>
              <a:ext uri="{FF2B5EF4-FFF2-40B4-BE49-F238E27FC236}">
                <a16:creationId xmlns:a16="http://schemas.microsoft.com/office/drawing/2014/main" id="{D87DD205-581F-77A3-BF3D-0CC61E70D6C7}"/>
              </a:ext>
            </a:extLst>
          </p:cNvPr>
          <p:cNvSpPr>
            <a:spLocks noChangeArrowheads="1"/>
          </p:cNvSpPr>
          <p:nvPr/>
        </p:nvSpPr>
        <p:spPr bwMode="auto">
          <a:xfrm>
            <a:off x="5792788" y="1468438"/>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4" name="Rectangle 44">
            <a:extLst>
              <a:ext uri="{FF2B5EF4-FFF2-40B4-BE49-F238E27FC236}">
                <a16:creationId xmlns:a16="http://schemas.microsoft.com/office/drawing/2014/main" id="{0A9A98CC-AE4F-D9B4-673D-F1991DA42ACA}"/>
              </a:ext>
            </a:extLst>
          </p:cNvPr>
          <p:cNvSpPr>
            <a:spLocks noChangeArrowheads="1"/>
          </p:cNvSpPr>
          <p:nvPr/>
        </p:nvSpPr>
        <p:spPr bwMode="auto">
          <a:xfrm>
            <a:off x="5813425" y="1468438"/>
            <a:ext cx="1290638"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7461" name="Group 101">
            <a:extLst>
              <a:ext uri="{FF2B5EF4-FFF2-40B4-BE49-F238E27FC236}">
                <a16:creationId xmlns:a16="http://schemas.microsoft.com/office/drawing/2014/main" id="{013838BB-1FC7-D431-48B7-A78F9A09A71F}"/>
              </a:ext>
            </a:extLst>
          </p:cNvPr>
          <p:cNvGrpSpPr>
            <a:grpSpLocks/>
          </p:cNvGrpSpPr>
          <p:nvPr/>
        </p:nvGrpSpPr>
        <p:grpSpPr bwMode="auto">
          <a:xfrm>
            <a:off x="685800" y="1600200"/>
            <a:ext cx="7921625" cy="833438"/>
            <a:chOff x="626" y="912"/>
            <a:chExt cx="3862" cy="406"/>
          </a:xfrm>
        </p:grpSpPr>
        <p:sp>
          <p:nvSpPr>
            <p:cNvPr id="527371" name="Rectangle 11">
              <a:extLst>
                <a:ext uri="{FF2B5EF4-FFF2-40B4-BE49-F238E27FC236}">
                  <a16:creationId xmlns:a16="http://schemas.microsoft.com/office/drawing/2014/main" id="{3F1AB15F-9148-8A5A-766F-322909996431}"/>
                </a:ext>
              </a:extLst>
            </p:cNvPr>
            <p:cNvSpPr>
              <a:spLocks noChangeArrowheads="1"/>
            </p:cNvSpPr>
            <p:nvPr/>
          </p:nvSpPr>
          <p:spPr bwMode="auto">
            <a:xfrm>
              <a:off x="638" y="926"/>
              <a:ext cx="41" cy="12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2" name="Rectangle 12">
              <a:extLst>
                <a:ext uri="{FF2B5EF4-FFF2-40B4-BE49-F238E27FC236}">
                  <a16:creationId xmlns:a16="http://schemas.microsoft.com/office/drawing/2014/main" id="{376849D7-73E9-961D-5EEC-633D1999A8FA}"/>
                </a:ext>
              </a:extLst>
            </p:cNvPr>
            <p:cNvSpPr>
              <a:spLocks noChangeArrowheads="1"/>
            </p:cNvSpPr>
            <p:nvPr/>
          </p:nvSpPr>
          <p:spPr bwMode="auto">
            <a:xfrm>
              <a:off x="2667" y="926"/>
              <a:ext cx="43" cy="12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3" name="Rectangle 13">
              <a:extLst>
                <a:ext uri="{FF2B5EF4-FFF2-40B4-BE49-F238E27FC236}">
                  <a16:creationId xmlns:a16="http://schemas.microsoft.com/office/drawing/2014/main" id="{98E6E530-0EFF-95F4-2FBF-FE46B5721F7F}"/>
                </a:ext>
              </a:extLst>
            </p:cNvPr>
            <p:cNvSpPr>
              <a:spLocks noChangeArrowheads="1"/>
            </p:cNvSpPr>
            <p:nvPr/>
          </p:nvSpPr>
          <p:spPr bwMode="auto">
            <a:xfrm>
              <a:off x="679" y="926"/>
              <a:ext cx="1988" cy="12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4" name="Rectangle 14">
              <a:extLst>
                <a:ext uri="{FF2B5EF4-FFF2-40B4-BE49-F238E27FC236}">
                  <a16:creationId xmlns:a16="http://schemas.microsoft.com/office/drawing/2014/main" id="{1DA3C903-6F90-E19E-6ECC-7178353626AA}"/>
                </a:ext>
              </a:extLst>
            </p:cNvPr>
            <p:cNvSpPr>
              <a:spLocks noChangeArrowheads="1"/>
            </p:cNvSpPr>
            <p:nvPr/>
          </p:nvSpPr>
          <p:spPr bwMode="auto">
            <a:xfrm>
              <a:off x="860" y="934"/>
              <a:ext cx="107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Population Variance (</a:t>
              </a:r>
              <a:endParaRPr lang="en-US" altLang="en-US" sz="1700">
                <a:latin typeface="Arial" panose="020B0604020202020204" pitchFamily="34" charset="0"/>
              </a:endParaRPr>
            </a:p>
          </p:txBody>
        </p:sp>
        <p:sp>
          <p:nvSpPr>
            <p:cNvPr id="527375" name="Rectangle 15">
              <a:extLst>
                <a:ext uri="{FF2B5EF4-FFF2-40B4-BE49-F238E27FC236}">
                  <a16:creationId xmlns:a16="http://schemas.microsoft.com/office/drawing/2014/main" id="{F08F6FA1-18E9-249F-55E1-441467403B95}"/>
                </a:ext>
              </a:extLst>
            </p:cNvPr>
            <p:cNvSpPr>
              <a:spLocks noChangeArrowheads="1"/>
            </p:cNvSpPr>
            <p:nvPr/>
          </p:nvSpPr>
          <p:spPr bwMode="auto">
            <a:xfrm>
              <a:off x="1926" y="925"/>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Symbol" panose="05050102010706020507" pitchFamily="18" charset="2"/>
                </a:rPr>
                <a:t>s</a:t>
              </a:r>
              <a:endParaRPr lang="en-US" altLang="en-US" sz="1700">
                <a:latin typeface="Arial" panose="020B0604020202020204" pitchFamily="34" charset="0"/>
              </a:endParaRPr>
            </a:p>
          </p:txBody>
        </p:sp>
        <p:sp>
          <p:nvSpPr>
            <p:cNvPr id="527376" name="Rectangle 16">
              <a:extLst>
                <a:ext uri="{FF2B5EF4-FFF2-40B4-BE49-F238E27FC236}">
                  <a16:creationId xmlns:a16="http://schemas.microsoft.com/office/drawing/2014/main" id="{412E1821-262F-CC05-6FD8-496E5C26182D}"/>
                </a:ext>
              </a:extLst>
            </p:cNvPr>
            <p:cNvSpPr>
              <a:spLocks noChangeArrowheads="1"/>
            </p:cNvSpPr>
            <p:nvPr/>
          </p:nvSpPr>
          <p:spPr bwMode="auto">
            <a:xfrm>
              <a:off x="1989" y="917"/>
              <a:ext cx="41" cy="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2</a:t>
              </a:r>
              <a:endParaRPr lang="en-US" altLang="en-US" sz="1700">
                <a:latin typeface="Arial" panose="020B0604020202020204" pitchFamily="34" charset="0"/>
              </a:endParaRPr>
            </a:p>
          </p:txBody>
        </p:sp>
        <p:sp>
          <p:nvSpPr>
            <p:cNvPr id="527377" name="Rectangle 17">
              <a:extLst>
                <a:ext uri="{FF2B5EF4-FFF2-40B4-BE49-F238E27FC236}">
                  <a16:creationId xmlns:a16="http://schemas.microsoft.com/office/drawing/2014/main" id="{60908913-A0D3-2AF9-33BE-9056E55AA2A8}"/>
                </a:ext>
              </a:extLst>
            </p:cNvPr>
            <p:cNvSpPr>
              <a:spLocks noChangeArrowheads="1"/>
            </p:cNvSpPr>
            <p:nvPr/>
          </p:nvSpPr>
          <p:spPr bwMode="auto">
            <a:xfrm>
              <a:off x="2028" y="934"/>
              <a:ext cx="46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 known?</a:t>
              </a:r>
              <a:endParaRPr lang="en-US" altLang="en-US" sz="1700">
                <a:latin typeface="Arial" panose="020B0604020202020204" pitchFamily="34" charset="0"/>
              </a:endParaRPr>
            </a:p>
          </p:txBody>
        </p:sp>
        <p:sp>
          <p:nvSpPr>
            <p:cNvPr id="527378" name="Rectangle 18">
              <a:extLst>
                <a:ext uri="{FF2B5EF4-FFF2-40B4-BE49-F238E27FC236}">
                  <a16:creationId xmlns:a16="http://schemas.microsoft.com/office/drawing/2014/main" id="{1D8BA542-BBC3-DFE9-3527-A6ABF8C58F10}"/>
                </a:ext>
              </a:extLst>
            </p:cNvPr>
            <p:cNvSpPr>
              <a:spLocks noChangeArrowheads="1"/>
            </p:cNvSpPr>
            <p:nvPr/>
          </p:nvSpPr>
          <p:spPr bwMode="auto">
            <a:xfrm>
              <a:off x="2486" y="934"/>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79" name="Rectangle 19">
              <a:extLst>
                <a:ext uri="{FF2B5EF4-FFF2-40B4-BE49-F238E27FC236}">
                  <a16:creationId xmlns:a16="http://schemas.microsoft.com/office/drawing/2014/main" id="{45500CAD-BF87-9F40-EFA3-43AC38F87E47}"/>
                </a:ext>
              </a:extLst>
            </p:cNvPr>
            <p:cNvSpPr>
              <a:spLocks noChangeArrowheads="1"/>
            </p:cNvSpPr>
            <p:nvPr/>
          </p:nvSpPr>
          <p:spPr bwMode="auto">
            <a:xfrm>
              <a:off x="2717" y="926"/>
              <a:ext cx="43"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0" name="Rectangle 20">
              <a:extLst>
                <a:ext uri="{FF2B5EF4-FFF2-40B4-BE49-F238E27FC236}">
                  <a16:creationId xmlns:a16="http://schemas.microsoft.com/office/drawing/2014/main" id="{376B463D-307F-7F69-F753-21D27E151FD8}"/>
                </a:ext>
              </a:extLst>
            </p:cNvPr>
            <p:cNvSpPr>
              <a:spLocks noChangeArrowheads="1"/>
            </p:cNvSpPr>
            <p:nvPr/>
          </p:nvSpPr>
          <p:spPr bwMode="auto">
            <a:xfrm>
              <a:off x="3605" y="926"/>
              <a:ext cx="44"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1" name="Rectangle 21">
              <a:extLst>
                <a:ext uri="{FF2B5EF4-FFF2-40B4-BE49-F238E27FC236}">
                  <a16:creationId xmlns:a16="http://schemas.microsoft.com/office/drawing/2014/main" id="{5E8844D9-C163-30F5-81FD-A59D8853D22B}"/>
                </a:ext>
              </a:extLst>
            </p:cNvPr>
            <p:cNvSpPr>
              <a:spLocks noChangeArrowheads="1"/>
            </p:cNvSpPr>
            <p:nvPr/>
          </p:nvSpPr>
          <p:spPr bwMode="auto">
            <a:xfrm>
              <a:off x="2717" y="1046"/>
              <a:ext cx="932" cy="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2" name="Rectangle 22">
              <a:extLst>
                <a:ext uri="{FF2B5EF4-FFF2-40B4-BE49-F238E27FC236}">
                  <a16:creationId xmlns:a16="http://schemas.microsoft.com/office/drawing/2014/main" id="{9BFA2548-F117-43B7-41C0-A951A237B7CF}"/>
                </a:ext>
              </a:extLst>
            </p:cNvPr>
            <p:cNvSpPr>
              <a:spLocks noChangeArrowheads="1"/>
            </p:cNvSpPr>
            <p:nvPr/>
          </p:nvSpPr>
          <p:spPr bwMode="auto">
            <a:xfrm>
              <a:off x="2760" y="926"/>
              <a:ext cx="845"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3" name="Rectangle 23">
              <a:extLst>
                <a:ext uri="{FF2B5EF4-FFF2-40B4-BE49-F238E27FC236}">
                  <a16:creationId xmlns:a16="http://schemas.microsoft.com/office/drawing/2014/main" id="{F4BFEB43-FCD0-75FB-2931-D2D6B474AA44}"/>
                </a:ext>
              </a:extLst>
            </p:cNvPr>
            <p:cNvSpPr>
              <a:spLocks noChangeArrowheads="1"/>
            </p:cNvSpPr>
            <p:nvPr/>
          </p:nvSpPr>
          <p:spPr bwMode="auto">
            <a:xfrm>
              <a:off x="2887" y="926"/>
              <a:ext cx="597"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Test To Use</a:t>
              </a:r>
              <a:endParaRPr lang="en-US" altLang="en-US" sz="1700">
                <a:latin typeface="Arial" panose="020B0604020202020204" pitchFamily="34" charset="0"/>
              </a:endParaRPr>
            </a:p>
          </p:txBody>
        </p:sp>
        <p:sp>
          <p:nvSpPr>
            <p:cNvPr id="527384" name="Rectangle 24">
              <a:extLst>
                <a:ext uri="{FF2B5EF4-FFF2-40B4-BE49-F238E27FC236}">
                  <a16:creationId xmlns:a16="http://schemas.microsoft.com/office/drawing/2014/main" id="{3C0F808A-7584-0069-D5C4-9C22AAB8EC8C}"/>
                </a:ext>
              </a:extLst>
            </p:cNvPr>
            <p:cNvSpPr>
              <a:spLocks noChangeArrowheads="1"/>
            </p:cNvSpPr>
            <p:nvPr/>
          </p:nvSpPr>
          <p:spPr bwMode="auto">
            <a:xfrm>
              <a:off x="3479" y="926"/>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85" name="Rectangle 25">
              <a:extLst>
                <a:ext uri="{FF2B5EF4-FFF2-40B4-BE49-F238E27FC236}">
                  <a16:creationId xmlns:a16="http://schemas.microsoft.com/office/drawing/2014/main" id="{216205DE-3D23-7964-D61B-991E75F28436}"/>
                </a:ext>
              </a:extLst>
            </p:cNvPr>
            <p:cNvSpPr>
              <a:spLocks noChangeArrowheads="1"/>
            </p:cNvSpPr>
            <p:nvPr/>
          </p:nvSpPr>
          <p:spPr bwMode="auto">
            <a:xfrm>
              <a:off x="3655" y="926"/>
              <a:ext cx="44"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6" name="Rectangle 26">
              <a:extLst>
                <a:ext uri="{FF2B5EF4-FFF2-40B4-BE49-F238E27FC236}">
                  <a16:creationId xmlns:a16="http://schemas.microsoft.com/office/drawing/2014/main" id="{54AFA136-49EB-95E4-05D6-47E355100E6E}"/>
                </a:ext>
              </a:extLst>
            </p:cNvPr>
            <p:cNvSpPr>
              <a:spLocks noChangeArrowheads="1"/>
            </p:cNvSpPr>
            <p:nvPr/>
          </p:nvSpPr>
          <p:spPr bwMode="auto">
            <a:xfrm>
              <a:off x="4435" y="926"/>
              <a:ext cx="40"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7" name="Rectangle 27">
              <a:extLst>
                <a:ext uri="{FF2B5EF4-FFF2-40B4-BE49-F238E27FC236}">
                  <a16:creationId xmlns:a16="http://schemas.microsoft.com/office/drawing/2014/main" id="{24C1A5B5-FCC2-1106-C273-7656E935C377}"/>
                </a:ext>
              </a:extLst>
            </p:cNvPr>
            <p:cNvSpPr>
              <a:spLocks noChangeArrowheads="1"/>
            </p:cNvSpPr>
            <p:nvPr/>
          </p:nvSpPr>
          <p:spPr bwMode="auto">
            <a:xfrm>
              <a:off x="3655" y="1046"/>
              <a:ext cx="820" cy="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8" name="Rectangle 28">
              <a:extLst>
                <a:ext uri="{FF2B5EF4-FFF2-40B4-BE49-F238E27FC236}">
                  <a16:creationId xmlns:a16="http://schemas.microsoft.com/office/drawing/2014/main" id="{116CD319-4BB8-1F19-E8AB-B9C886759588}"/>
                </a:ext>
              </a:extLst>
            </p:cNvPr>
            <p:cNvSpPr>
              <a:spLocks noChangeArrowheads="1"/>
            </p:cNvSpPr>
            <p:nvPr/>
          </p:nvSpPr>
          <p:spPr bwMode="auto">
            <a:xfrm>
              <a:off x="3699" y="926"/>
              <a:ext cx="736" cy="12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9" name="Rectangle 29">
              <a:extLst>
                <a:ext uri="{FF2B5EF4-FFF2-40B4-BE49-F238E27FC236}">
                  <a16:creationId xmlns:a16="http://schemas.microsoft.com/office/drawing/2014/main" id="{C214113E-F718-F952-CD4C-9218D8BD7434}"/>
                </a:ext>
              </a:extLst>
            </p:cNvPr>
            <p:cNvSpPr>
              <a:spLocks noChangeArrowheads="1"/>
            </p:cNvSpPr>
            <p:nvPr/>
          </p:nvSpPr>
          <p:spPr bwMode="auto">
            <a:xfrm>
              <a:off x="3878" y="926"/>
              <a:ext cx="381"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Section</a:t>
              </a:r>
              <a:endParaRPr lang="en-US" altLang="en-US" sz="1700">
                <a:latin typeface="Arial" panose="020B0604020202020204" pitchFamily="34" charset="0"/>
              </a:endParaRPr>
            </a:p>
          </p:txBody>
        </p:sp>
        <p:sp>
          <p:nvSpPr>
            <p:cNvPr id="527390" name="Rectangle 30">
              <a:extLst>
                <a:ext uri="{FF2B5EF4-FFF2-40B4-BE49-F238E27FC236}">
                  <a16:creationId xmlns:a16="http://schemas.microsoft.com/office/drawing/2014/main" id="{D21F7A83-18AF-DA96-E2B5-36B9DD0BDF5B}"/>
                </a:ext>
              </a:extLst>
            </p:cNvPr>
            <p:cNvSpPr>
              <a:spLocks noChangeArrowheads="1"/>
            </p:cNvSpPr>
            <p:nvPr/>
          </p:nvSpPr>
          <p:spPr bwMode="auto">
            <a:xfrm>
              <a:off x="4255" y="926"/>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91" name="Rectangle 31">
              <a:extLst>
                <a:ext uri="{FF2B5EF4-FFF2-40B4-BE49-F238E27FC236}">
                  <a16:creationId xmlns:a16="http://schemas.microsoft.com/office/drawing/2014/main" id="{5526A142-1B52-0FD0-E26C-1F572FA104F1}"/>
                </a:ext>
              </a:extLst>
            </p:cNvPr>
            <p:cNvSpPr>
              <a:spLocks noChangeArrowheads="1"/>
            </p:cNvSpPr>
            <p:nvPr/>
          </p:nvSpPr>
          <p:spPr bwMode="auto">
            <a:xfrm>
              <a:off x="626" y="912"/>
              <a:ext cx="12"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2" name="Rectangle 32">
              <a:extLst>
                <a:ext uri="{FF2B5EF4-FFF2-40B4-BE49-F238E27FC236}">
                  <a16:creationId xmlns:a16="http://schemas.microsoft.com/office/drawing/2014/main" id="{39ABF8E0-C03F-1001-EC9A-4C5B98B93A86}"/>
                </a:ext>
              </a:extLst>
            </p:cNvPr>
            <p:cNvSpPr>
              <a:spLocks noChangeArrowheads="1"/>
            </p:cNvSpPr>
            <p:nvPr/>
          </p:nvSpPr>
          <p:spPr bwMode="auto">
            <a:xfrm>
              <a:off x="626" y="912"/>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3" name="Rectangle 33">
              <a:extLst>
                <a:ext uri="{FF2B5EF4-FFF2-40B4-BE49-F238E27FC236}">
                  <a16:creationId xmlns:a16="http://schemas.microsoft.com/office/drawing/2014/main" id="{8207ECA6-7121-FFAF-5B31-8A472D68FBEB}"/>
                </a:ext>
              </a:extLst>
            </p:cNvPr>
            <p:cNvSpPr>
              <a:spLocks noChangeArrowheads="1"/>
            </p:cNvSpPr>
            <p:nvPr/>
          </p:nvSpPr>
          <p:spPr bwMode="auto">
            <a:xfrm>
              <a:off x="638" y="912"/>
              <a:ext cx="207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7" name="Rectangle 37">
              <a:extLst>
                <a:ext uri="{FF2B5EF4-FFF2-40B4-BE49-F238E27FC236}">
                  <a16:creationId xmlns:a16="http://schemas.microsoft.com/office/drawing/2014/main" id="{B49B2639-578D-350A-55B5-F44DF5CA2B96}"/>
                </a:ext>
              </a:extLst>
            </p:cNvPr>
            <p:cNvSpPr>
              <a:spLocks noChangeArrowheads="1"/>
            </p:cNvSpPr>
            <p:nvPr/>
          </p:nvSpPr>
          <p:spPr bwMode="auto">
            <a:xfrm>
              <a:off x="2710" y="912"/>
              <a:ext cx="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8" name="Rectangle 38">
              <a:extLst>
                <a:ext uri="{FF2B5EF4-FFF2-40B4-BE49-F238E27FC236}">
                  <a16:creationId xmlns:a16="http://schemas.microsoft.com/office/drawing/2014/main" id="{6A013E1F-C885-86B0-7815-F62C8E792B61}"/>
                </a:ext>
              </a:extLst>
            </p:cNvPr>
            <p:cNvSpPr>
              <a:spLocks noChangeArrowheads="1"/>
            </p:cNvSpPr>
            <p:nvPr/>
          </p:nvSpPr>
          <p:spPr bwMode="auto">
            <a:xfrm>
              <a:off x="2723" y="912"/>
              <a:ext cx="926"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2" name="Rectangle 42">
              <a:extLst>
                <a:ext uri="{FF2B5EF4-FFF2-40B4-BE49-F238E27FC236}">
                  <a16:creationId xmlns:a16="http://schemas.microsoft.com/office/drawing/2014/main" id="{2121615A-E2C4-E138-1424-D909CC87F0FC}"/>
                </a:ext>
              </a:extLst>
            </p:cNvPr>
            <p:cNvSpPr>
              <a:spLocks noChangeArrowheads="1"/>
            </p:cNvSpPr>
            <p:nvPr/>
          </p:nvSpPr>
          <p:spPr bwMode="auto">
            <a:xfrm>
              <a:off x="3649" y="912"/>
              <a:ext cx="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3" name="Rectangle 43">
              <a:extLst>
                <a:ext uri="{FF2B5EF4-FFF2-40B4-BE49-F238E27FC236}">
                  <a16:creationId xmlns:a16="http://schemas.microsoft.com/office/drawing/2014/main" id="{F8035E12-A303-236E-1DEC-702A65B91C3B}"/>
                </a:ext>
              </a:extLst>
            </p:cNvPr>
            <p:cNvSpPr>
              <a:spLocks noChangeArrowheads="1"/>
            </p:cNvSpPr>
            <p:nvPr/>
          </p:nvSpPr>
          <p:spPr bwMode="auto">
            <a:xfrm>
              <a:off x="3662" y="912"/>
              <a:ext cx="8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5" name="Rectangle 45">
              <a:extLst>
                <a:ext uri="{FF2B5EF4-FFF2-40B4-BE49-F238E27FC236}">
                  <a16:creationId xmlns:a16="http://schemas.microsoft.com/office/drawing/2014/main" id="{77D84EA6-C056-9D08-B36A-1491D0B46068}"/>
                </a:ext>
              </a:extLst>
            </p:cNvPr>
            <p:cNvSpPr>
              <a:spLocks noChangeArrowheads="1"/>
            </p:cNvSpPr>
            <p:nvPr/>
          </p:nvSpPr>
          <p:spPr bwMode="auto">
            <a:xfrm>
              <a:off x="4475" y="912"/>
              <a:ext cx="13" cy="1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6" name="Rectangle 46">
              <a:extLst>
                <a:ext uri="{FF2B5EF4-FFF2-40B4-BE49-F238E27FC236}">
                  <a16:creationId xmlns:a16="http://schemas.microsoft.com/office/drawing/2014/main" id="{2207A743-9798-2AA2-6350-C9212E4CC133}"/>
                </a:ext>
              </a:extLst>
            </p:cNvPr>
            <p:cNvSpPr>
              <a:spLocks noChangeArrowheads="1"/>
            </p:cNvSpPr>
            <p:nvPr/>
          </p:nvSpPr>
          <p:spPr bwMode="auto">
            <a:xfrm>
              <a:off x="4475" y="912"/>
              <a:ext cx="13"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7" name="Rectangle 47">
              <a:extLst>
                <a:ext uri="{FF2B5EF4-FFF2-40B4-BE49-F238E27FC236}">
                  <a16:creationId xmlns:a16="http://schemas.microsoft.com/office/drawing/2014/main" id="{02EC2F6E-1C2F-76BE-19FE-C78AFEC5120C}"/>
                </a:ext>
              </a:extLst>
            </p:cNvPr>
            <p:cNvSpPr>
              <a:spLocks noChangeArrowheads="1"/>
            </p:cNvSpPr>
            <p:nvPr/>
          </p:nvSpPr>
          <p:spPr bwMode="auto">
            <a:xfrm>
              <a:off x="626" y="926"/>
              <a:ext cx="12" cy="1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8" name="Rectangle 48">
              <a:extLst>
                <a:ext uri="{FF2B5EF4-FFF2-40B4-BE49-F238E27FC236}">
                  <a16:creationId xmlns:a16="http://schemas.microsoft.com/office/drawing/2014/main" id="{A733C154-F8BE-FC4A-885D-99FB3E5C5933}"/>
                </a:ext>
              </a:extLst>
            </p:cNvPr>
            <p:cNvSpPr>
              <a:spLocks noChangeArrowheads="1"/>
            </p:cNvSpPr>
            <p:nvPr/>
          </p:nvSpPr>
          <p:spPr bwMode="auto">
            <a:xfrm>
              <a:off x="2710" y="926"/>
              <a:ext cx="7" cy="1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09" name="Rectangle 49">
              <a:extLst>
                <a:ext uri="{FF2B5EF4-FFF2-40B4-BE49-F238E27FC236}">
                  <a16:creationId xmlns:a16="http://schemas.microsoft.com/office/drawing/2014/main" id="{7B602702-C2DE-7942-C9C6-0FE9100AF8D0}"/>
                </a:ext>
              </a:extLst>
            </p:cNvPr>
            <p:cNvSpPr>
              <a:spLocks noChangeArrowheads="1"/>
            </p:cNvSpPr>
            <p:nvPr/>
          </p:nvSpPr>
          <p:spPr bwMode="auto">
            <a:xfrm>
              <a:off x="3649" y="926"/>
              <a:ext cx="6" cy="1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0" name="Rectangle 50">
              <a:extLst>
                <a:ext uri="{FF2B5EF4-FFF2-40B4-BE49-F238E27FC236}">
                  <a16:creationId xmlns:a16="http://schemas.microsoft.com/office/drawing/2014/main" id="{72E3E12E-AD14-202D-E65A-11C196F8AF27}"/>
                </a:ext>
              </a:extLst>
            </p:cNvPr>
            <p:cNvSpPr>
              <a:spLocks noChangeArrowheads="1"/>
            </p:cNvSpPr>
            <p:nvPr/>
          </p:nvSpPr>
          <p:spPr bwMode="auto">
            <a:xfrm>
              <a:off x="4475" y="926"/>
              <a:ext cx="13" cy="12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1" name="Rectangle 51">
              <a:extLst>
                <a:ext uri="{FF2B5EF4-FFF2-40B4-BE49-F238E27FC236}">
                  <a16:creationId xmlns:a16="http://schemas.microsoft.com/office/drawing/2014/main" id="{C7BBB10D-2589-64A3-98D7-A780832B9A70}"/>
                </a:ext>
              </a:extLst>
            </p:cNvPr>
            <p:cNvSpPr>
              <a:spLocks noChangeArrowheads="1"/>
            </p:cNvSpPr>
            <p:nvPr/>
          </p:nvSpPr>
          <p:spPr bwMode="auto">
            <a:xfrm>
              <a:off x="1583" y="1062"/>
              <a:ext cx="182"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Yes</a:t>
              </a:r>
              <a:endParaRPr lang="en-US" altLang="en-US" sz="1700">
                <a:latin typeface="Arial" panose="020B0604020202020204" pitchFamily="34" charset="0"/>
              </a:endParaRPr>
            </a:p>
          </p:txBody>
        </p:sp>
        <p:sp>
          <p:nvSpPr>
            <p:cNvPr id="527412" name="Rectangle 52">
              <a:extLst>
                <a:ext uri="{FF2B5EF4-FFF2-40B4-BE49-F238E27FC236}">
                  <a16:creationId xmlns:a16="http://schemas.microsoft.com/office/drawing/2014/main" id="{131B55BA-5B04-7CBF-080A-A09F13078559}"/>
                </a:ext>
              </a:extLst>
            </p:cNvPr>
            <p:cNvSpPr>
              <a:spLocks noChangeArrowheads="1"/>
            </p:cNvSpPr>
            <p:nvPr/>
          </p:nvSpPr>
          <p:spPr bwMode="auto">
            <a:xfrm>
              <a:off x="1762" y="1062"/>
              <a:ext cx="3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13" name="Rectangle 53">
              <a:extLst>
                <a:ext uri="{FF2B5EF4-FFF2-40B4-BE49-F238E27FC236}">
                  <a16:creationId xmlns:a16="http://schemas.microsoft.com/office/drawing/2014/main" id="{16DA6084-34BC-0A5A-13DD-848CE5971C50}"/>
                </a:ext>
              </a:extLst>
            </p:cNvPr>
            <p:cNvSpPr>
              <a:spLocks noChangeArrowheads="1"/>
            </p:cNvSpPr>
            <p:nvPr/>
          </p:nvSpPr>
          <p:spPr bwMode="auto">
            <a:xfrm>
              <a:off x="3002" y="1062"/>
              <a:ext cx="9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Z </a:t>
              </a:r>
              <a:endParaRPr lang="en-US" altLang="en-US" sz="1700">
                <a:latin typeface="Arial" panose="020B0604020202020204" pitchFamily="34" charset="0"/>
              </a:endParaRPr>
            </a:p>
          </p:txBody>
        </p:sp>
        <p:sp>
          <p:nvSpPr>
            <p:cNvPr id="527414" name="Rectangle 54">
              <a:extLst>
                <a:ext uri="{FF2B5EF4-FFF2-40B4-BE49-F238E27FC236}">
                  <a16:creationId xmlns:a16="http://schemas.microsoft.com/office/drawing/2014/main" id="{598E9E75-8EF2-3CB3-04C7-EC00FF8BC1F9}"/>
                </a:ext>
              </a:extLst>
            </p:cNvPr>
            <p:cNvSpPr>
              <a:spLocks noChangeArrowheads="1"/>
            </p:cNvSpPr>
            <p:nvPr/>
          </p:nvSpPr>
          <p:spPr bwMode="auto">
            <a:xfrm>
              <a:off x="3095" y="1062"/>
              <a:ext cx="3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7415" name="Rectangle 55">
              <a:extLst>
                <a:ext uri="{FF2B5EF4-FFF2-40B4-BE49-F238E27FC236}">
                  <a16:creationId xmlns:a16="http://schemas.microsoft.com/office/drawing/2014/main" id="{4AC0E2CC-AFA3-C00E-DB38-6E3643003A4C}"/>
                </a:ext>
              </a:extLst>
            </p:cNvPr>
            <p:cNvSpPr>
              <a:spLocks noChangeArrowheads="1"/>
            </p:cNvSpPr>
            <p:nvPr/>
          </p:nvSpPr>
          <p:spPr bwMode="auto">
            <a:xfrm>
              <a:off x="3130" y="1062"/>
              <a:ext cx="23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Test</a:t>
              </a:r>
              <a:endParaRPr lang="en-US" altLang="en-US" sz="1700">
                <a:latin typeface="Arial" panose="020B0604020202020204" pitchFamily="34" charset="0"/>
              </a:endParaRPr>
            </a:p>
          </p:txBody>
        </p:sp>
        <p:sp>
          <p:nvSpPr>
            <p:cNvPr id="527416" name="Rectangle 56">
              <a:extLst>
                <a:ext uri="{FF2B5EF4-FFF2-40B4-BE49-F238E27FC236}">
                  <a16:creationId xmlns:a16="http://schemas.microsoft.com/office/drawing/2014/main" id="{96F8CAA0-2A48-C6D2-7E51-CAE92A5890AB}"/>
                </a:ext>
              </a:extLst>
            </p:cNvPr>
            <p:cNvSpPr>
              <a:spLocks noChangeArrowheads="1"/>
            </p:cNvSpPr>
            <p:nvPr/>
          </p:nvSpPr>
          <p:spPr bwMode="auto">
            <a:xfrm>
              <a:off x="3362" y="1062"/>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17" name="Rectangle 57">
              <a:extLst>
                <a:ext uri="{FF2B5EF4-FFF2-40B4-BE49-F238E27FC236}">
                  <a16:creationId xmlns:a16="http://schemas.microsoft.com/office/drawing/2014/main" id="{DC6ECE70-BF3B-0047-98BA-5034CB40DA14}"/>
                </a:ext>
              </a:extLst>
            </p:cNvPr>
            <p:cNvSpPr>
              <a:spLocks noChangeArrowheads="1"/>
            </p:cNvSpPr>
            <p:nvPr/>
          </p:nvSpPr>
          <p:spPr bwMode="auto">
            <a:xfrm>
              <a:off x="3907" y="1062"/>
              <a:ext cx="8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9.</a:t>
              </a:r>
              <a:endParaRPr lang="en-US" altLang="en-US" sz="1700">
                <a:latin typeface="Arial" panose="020B0604020202020204" pitchFamily="34" charset="0"/>
              </a:endParaRPr>
            </a:p>
          </p:txBody>
        </p:sp>
        <p:sp>
          <p:nvSpPr>
            <p:cNvPr id="527418" name="Rectangle 58">
              <a:extLst>
                <a:ext uri="{FF2B5EF4-FFF2-40B4-BE49-F238E27FC236}">
                  <a16:creationId xmlns:a16="http://schemas.microsoft.com/office/drawing/2014/main" id="{EE6D0239-7CE7-2321-CE74-8C5BAE34A7E9}"/>
                </a:ext>
              </a:extLst>
            </p:cNvPr>
            <p:cNvSpPr>
              <a:spLocks noChangeArrowheads="1"/>
            </p:cNvSpPr>
            <p:nvPr/>
          </p:nvSpPr>
          <p:spPr bwMode="auto">
            <a:xfrm>
              <a:off x="3995" y="1062"/>
              <a:ext cx="23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2.4.1</a:t>
              </a:r>
              <a:endParaRPr lang="en-US" altLang="en-US" sz="1700">
                <a:latin typeface="Arial" panose="020B0604020202020204" pitchFamily="34" charset="0"/>
              </a:endParaRPr>
            </a:p>
          </p:txBody>
        </p:sp>
        <p:sp>
          <p:nvSpPr>
            <p:cNvPr id="527419" name="Rectangle 59">
              <a:extLst>
                <a:ext uri="{FF2B5EF4-FFF2-40B4-BE49-F238E27FC236}">
                  <a16:creationId xmlns:a16="http://schemas.microsoft.com/office/drawing/2014/main" id="{B50E8956-7995-3372-B54F-6FEA6EE1037C}"/>
                </a:ext>
              </a:extLst>
            </p:cNvPr>
            <p:cNvSpPr>
              <a:spLocks noChangeArrowheads="1"/>
            </p:cNvSpPr>
            <p:nvPr/>
          </p:nvSpPr>
          <p:spPr bwMode="auto">
            <a:xfrm>
              <a:off x="4227" y="1062"/>
              <a:ext cx="3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20" name="Rectangle 60">
              <a:extLst>
                <a:ext uri="{FF2B5EF4-FFF2-40B4-BE49-F238E27FC236}">
                  <a16:creationId xmlns:a16="http://schemas.microsoft.com/office/drawing/2014/main" id="{70D9AB43-D75C-AE23-5C62-91BC10F6F2C7}"/>
                </a:ext>
              </a:extLst>
            </p:cNvPr>
            <p:cNvSpPr>
              <a:spLocks noChangeArrowheads="1"/>
            </p:cNvSpPr>
            <p:nvPr/>
          </p:nvSpPr>
          <p:spPr bwMode="auto">
            <a:xfrm>
              <a:off x="626" y="105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1" name="Rectangle 61">
              <a:extLst>
                <a:ext uri="{FF2B5EF4-FFF2-40B4-BE49-F238E27FC236}">
                  <a16:creationId xmlns:a16="http://schemas.microsoft.com/office/drawing/2014/main" id="{85DF4618-BAFC-81FB-8BA0-3BC3470F0F2E}"/>
                </a:ext>
              </a:extLst>
            </p:cNvPr>
            <p:cNvSpPr>
              <a:spLocks noChangeArrowheads="1"/>
            </p:cNvSpPr>
            <p:nvPr/>
          </p:nvSpPr>
          <p:spPr bwMode="auto">
            <a:xfrm>
              <a:off x="638" y="1053"/>
              <a:ext cx="20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2" name="Rectangle 62">
              <a:extLst>
                <a:ext uri="{FF2B5EF4-FFF2-40B4-BE49-F238E27FC236}">
                  <a16:creationId xmlns:a16="http://schemas.microsoft.com/office/drawing/2014/main" id="{1FE80D9D-21C9-796D-486A-F9FD2E63E1E6}"/>
                </a:ext>
              </a:extLst>
            </p:cNvPr>
            <p:cNvSpPr>
              <a:spLocks noChangeArrowheads="1"/>
            </p:cNvSpPr>
            <p:nvPr/>
          </p:nvSpPr>
          <p:spPr bwMode="auto">
            <a:xfrm>
              <a:off x="2710" y="1053"/>
              <a:ext cx="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3" name="Rectangle 63">
              <a:extLst>
                <a:ext uri="{FF2B5EF4-FFF2-40B4-BE49-F238E27FC236}">
                  <a16:creationId xmlns:a16="http://schemas.microsoft.com/office/drawing/2014/main" id="{8CED7CB4-1A68-E03F-DC28-DAA15837900B}"/>
                </a:ext>
              </a:extLst>
            </p:cNvPr>
            <p:cNvSpPr>
              <a:spLocks noChangeArrowheads="1"/>
            </p:cNvSpPr>
            <p:nvPr/>
          </p:nvSpPr>
          <p:spPr bwMode="auto">
            <a:xfrm>
              <a:off x="2717" y="1053"/>
              <a:ext cx="9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4" name="Rectangle 64">
              <a:extLst>
                <a:ext uri="{FF2B5EF4-FFF2-40B4-BE49-F238E27FC236}">
                  <a16:creationId xmlns:a16="http://schemas.microsoft.com/office/drawing/2014/main" id="{AB06D133-CB14-D567-1FAE-4C5A878A615B}"/>
                </a:ext>
              </a:extLst>
            </p:cNvPr>
            <p:cNvSpPr>
              <a:spLocks noChangeArrowheads="1"/>
            </p:cNvSpPr>
            <p:nvPr/>
          </p:nvSpPr>
          <p:spPr bwMode="auto">
            <a:xfrm>
              <a:off x="3649" y="105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5" name="Rectangle 65">
              <a:extLst>
                <a:ext uri="{FF2B5EF4-FFF2-40B4-BE49-F238E27FC236}">
                  <a16:creationId xmlns:a16="http://schemas.microsoft.com/office/drawing/2014/main" id="{0A2EE269-58E5-F8D5-09DF-54484F418926}"/>
                </a:ext>
              </a:extLst>
            </p:cNvPr>
            <p:cNvSpPr>
              <a:spLocks noChangeArrowheads="1"/>
            </p:cNvSpPr>
            <p:nvPr/>
          </p:nvSpPr>
          <p:spPr bwMode="auto">
            <a:xfrm>
              <a:off x="3655" y="1053"/>
              <a:ext cx="82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6" name="Rectangle 66">
              <a:extLst>
                <a:ext uri="{FF2B5EF4-FFF2-40B4-BE49-F238E27FC236}">
                  <a16:creationId xmlns:a16="http://schemas.microsoft.com/office/drawing/2014/main" id="{71C96870-2BF4-F07A-F05E-0CC131BFF406}"/>
                </a:ext>
              </a:extLst>
            </p:cNvPr>
            <p:cNvSpPr>
              <a:spLocks noChangeArrowheads="1"/>
            </p:cNvSpPr>
            <p:nvPr/>
          </p:nvSpPr>
          <p:spPr bwMode="auto">
            <a:xfrm>
              <a:off x="4475" y="1053"/>
              <a:ext cx="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7" name="Rectangle 67">
              <a:extLst>
                <a:ext uri="{FF2B5EF4-FFF2-40B4-BE49-F238E27FC236}">
                  <a16:creationId xmlns:a16="http://schemas.microsoft.com/office/drawing/2014/main" id="{162C9477-7E61-3682-4A8F-9E0FD494AD52}"/>
                </a:ext>
              </a:extLst>
            </p:cNvPr>
            <p:cNvSpPr>
              <a:spLocks noChangeArrowheads="1"/>
            </p:cNvSpPr>
            <p:nvPr/>
          </p:nvSpPr>
          <p:spPr bwMode="auto">
            <a:xfrm>
              <a:off x="626" y="1059"/>
              <a:ext cx="12" cy="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8" name="Rectangle 68">
              <a:extLst>
                <a:ext uri="{FF2B5EF4-FFF2-40B4-BE49-F238E27FC236}">
                  <a16:creationId xmlns:a16="http://schemas.microsoft.com/office/drawing/2014/main" id="{4271786D-22B5-5EDD-6D6F-D2BD1ED3470A}"/>
                </a:ext>
              </a:extLst>
            </p:cNvPr>
            <p:cNvSpPr>
              <a:spLocks noChangeArrowheads="1"/>
            </p:cNvSpPr>
            <p:nvPr/>
          </p:nvSpPr>
          <p:spPr bwMode="auto">
            <a:xfrm>
              <a:off x="2710" y="1059"/>
              <a:ext cx="7" cy="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9" name="Rectangle 69">
              <a:extLst>
                <a:ext uri="{FF2B5EF4-FFF2-40B4-BE49-F238E27FC236}">
                  <a16:creationId xmlns:a16="http://schemas.microsoft.com/office/drawing/2014/main" id="{7CC09E0F-CF1B-EE41-6D19-14E13E356284}"/>
                </a:ext>
              </a:extLst>
            </p:cNvPr>
            <p:cNvSpPr>
              <a:spLocks noChangeArrowheads="1"/>
            </p:cNvSpPr>
            <p:nvPr/>
          </p:nvSpPr>
          <p:spPr bwMode="auto">
            <a:xfrm>
              <a:off x="3649" y="1059"/>
              <a:ext cx="6" cy="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0" name="Rectangle 70">
              <a:extLst>
                <a:ext uri="{FF2B5EF4-FFF2-40B4-BE49-F238E27FC236}">
                  <a16:creationId xmlns:a16="http://schemas.microsoft.com/office/drawing/2014/main" id="{9CC20024-954E-FB00-1F3C-C278A0452356}"/>
                </a:ext>
              </a:extLst>
            </p:cNvPr>
            <p:cNvSpPr>
              <a:spLocks noChangeArrowheads="1"/>
            </p:cNvSpPr>
            <p:nvPr/>
          </p:nvSpPr>
          <p:spPr bwMode="auto">
            <a:xfrm>
              <a:off x="4475" y="1059"/>
              <a:ext cx="13" cy="1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31" name="Rectangle 71">
              <a:extLst>
                <a:ext uri="{FF2B5EF4-FFF2-40B4-BE49-F238E27FC236}">
                  <a16:creationId xmlns:a16="http://schemas.microsoft.com/office/drawing/2014/main" id="{F683E273-C078-6962-C1FE-9DC6BCAD30E2}"/>
                </a:ext>
              </a:extLst>
            </p:cNvPr>
            <p:cNvSpPr>
              <a:spLocks noChangeArrowheads="1"/>
            </p:cNvSpPr>
            <p:nvPr/>
          </p:nvSpPr>
          <p:spPr bwMode="auto">
            <a:xfrm>
              <a:off x="1606" y="1189"/>
              <a:ext cx="13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No</a:t>
              </a:r>
              <a:endParaRPr lang="en-US" altLang="en-US" sz="1700">
                <a:latin typeface="Arial" panose="020B0604020202020204" pitchFamily="34" charset="0"/>
              </a:endParaRPr>
            </a:p>
          </p:txBody>
        </p:sp>
        <p:sp>
          <p:nvSpPr>
            <p:cNvPr id="527432" name="Rectangle 72">
              <a:extLst>
                <a:ext uri="{FF2B5EF4-FFF2-40B4-BE49-F238E27FC236}">
                  <a16:creationId xmlns:a16="http://schemas.microsoft.com/office/drawing/2014/main" id="{F3E56232-CD48-303B-6AA7-92B00A1B8BBF}"/>
                </a:ext>
              </a:extLst>
            </p:cNvPr>
            <p:cNvSpPr>
              <a:spLocks noChangeArrowheads="1"/>
            </p:cNvSpPr>
            <p:nvPr/>
          </p:nvSpPr>
          <p:spPr bwMode="auto">
            <a:xfrm>
              <a:off x="1739" y="1189"/>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33" name="Rectangle 73">
              <a:extLst>
                <a:ext uri="{FF2B5EF4-FFF2-40B4-BE49-F238E27FC236}">
                  <a16:creationId xmlns:a16="http://schemas.microsoft.com/office/drawing/2014/main" id="{A2B2C262-27D5-836E-7E45-FC1258CA3CF6}"/>
                </a:ext>
              </a:extLst>
            </p:cNvPr>
            <p:cNvSpPr>
              <a:spLocks noChangeArrowheads="1"/>
            </p:cNvSpPr>
            <p:nvPr/>
          </p:nvSpPr>
          <p:spPr bwMode="auto">
            <a:xfrm>
              <a:off x="3020" y="1189"/>
              <a:ext cx="5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t </a:t>
              </a:r>
              <a:endParaRPr lang="en-US" altLang="en-US" sz="1700">
                <a:latin typeface="Arial" panose="020B0604020202020204" pitchFamily="34" charset="0"/>
              </a:endParaRPr>
            </a:p>
          </p:txBody>
        </p:sp>
        <p:sp>
          <p:nvSpPr>
            <p:cNvPr id="527434" name="Rectangle 74">
              <a:extLst>
                <a:ext uri="{FF2B5EF4-FFF2-40B4-BE49-F238E27FC236}">
                  <a16:creationId xmlns:a16="http://schemas.microsoft.com/office/drawing/2014/main" id="{9FCB531E-3A4F-CEEA-B97D-813E6304C2D7}"/>
                </a:ext>
              </a:extLst>
            </p:cNvPr>
            <p:cNvSpPr>
              <a:spLocks noChangeArrowheads="1"/>
            </p:cNvSpPr>
            <p:nvPr/>
          </p:nvSpPr>
          <p:spPr bwMode="auto">
            <a:xfrm>
              <a:off x="3079" y="1189"/>
              <a:ext cx="3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7435" name="Rectangle 75">
              <a:extLst>
                <a:ext uri="{FF2B5EF4-FFF2-40B4-BE49-F238E27FC236}">
                  <a16:creationId xmlns:a16="http://schemas.microsoft.com/office/drawing/2014/main" id="{87E5C86D-C93E-1234-573D-7C0A8B49EC4A}"/>
                </a:ext>
              </a:extLst>
            </p:cNvPr>
            <p:cNvSpPr>
              <a:spLocks noChangeArrowheads="1"/>
            </p:cNvSpPr>
            <p:nvPr/>
          </p:nvSpPr>
          <p:spPr bwMode="auto">
            <a:xfrm>
              <a:off x="3113" y="1189"/>
              <a:ext cx="23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Test</a:t>
              </a:r>
              <a:endParaRPr lang="en-US" altLang="en-US" sz="1700">
                <a:latin typeface="Arial" panose="020B0604020202020204" pitchFamily="34" charset="0"/>
              </a:endParaRPr>
            </a:p>
          </p:txBody>
        </p:sp>
        <p:sp>
          <p:nvSpPr>
            <p:cNvPr id="527436" name="Rectangle 76">
              <a:extLst>
                <a:ext uri="{FF2B5EF4-FFF2-40B4-BE49-F238E27FC236}">
                  <a16:creationId xmlns:a16="http://schemas.microsoft.com/office/drawing/2014/main" id="{2657FA7B-CBFB-315B-1159-5104A327D065}"/>
                </a:ext>
              </a:extLst>
            </p:cNvPr>
            <p:cNvSpPr>
              <a:spLocks noChangeArrowheads="1"/>
            </p:cNvSpPr>
            <p:nvPr/>
          </p:nvSpPr>
          <p:spPr bwMode="auto">
            <a:xfrm>
              <a:off x="3346" y="1189"/>
              <a:ext cx="2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37" name="Rectangle 77">
              <a:extLst>
                <a:ext uri="{FF2B5EF4-FFF2-40B4-BE49-F238E27FC236}">
                  <a16:creationId xmlns:a16="http://schemas.microsoft.com/office/drawing/2014/main" id="{CDE97095-463C-3F33-B487-D0733E4895E6}"/>
                </a:ext>
              </a:extLst>
            </p:cNvPr>
            <p:cNvSpPr>
              <a:spLocks noChangeArrowheads="1"/>
            </p:cNvSpPr>
            <p:nvPr/>
          </p:nvSpPr>
          <p:spPr bwMode="auto">
            <a:xfrm>
              <a:off x="3907" y="1189"/>
              <a:ext cx="8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9.</a:t>
              </a:r>
              <a:endParaRPr lang="en-US" altLang="en-US" sz="1700">
                <a:latin typeface="Arial" panose="020B0604020202020204" pitchFamily="34" charset="0"/>
              </a:endParaRPr>
            </a:p>
          </p:txBody>
        </p:sp>
        <p:sp>
          <p:nvSpPr>
            <p:cNvPr id="527438" name="Rectangle 78">
              <a:extLst>
                <a:ext uri="{FF2B5EF4-FFF2-40B4-BE49-F238E27FC236}">
                  <a16:creationId xmlns:a16="http://schemas.microsoft.com/office/drawing/2014/main" id="{318650CC-A97B-A948-B98F-C3180A3D2AA0}"/>
                </a:ext>
              </a:extLst>
            </p:cNvPr>
            <p:cNvSpPr>
              <a:spLocks noChangeArrowheads="1"/>
            </p:cNvSpPr>
            <p:nvPr/>
          </p:nvSpPr>
          <p:spPr bwMode="auto">
            <a:xfrm>
              <a:off x="3995" y="1189"/>
              <a:ext cx="23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2.4.2</a:t>
              </a:r>
              <a:endParaRPr lang="en-US" altLang="en-US" sz="1700">
                <a:latin typeface="Arial" panose="020B0604020202020204" pitchFamily="34" charset="0"/>
              </a:endParaRPr>
            </a:p>
          </p:txBody>
        </p:sp>
        <p:sp>
          <p:nvSpPr>
            <p:cNvPr id="527439" name="Rectangle 79">
              <a:extLst>
                <a:ext uri="{FF2B5EF4-FFF2-40B4-BE49-F238E27FC236}">
                  <a16:creationId xmlns:a16="http://schemas.microsoft.com/office/drawing/2014/main" id="{DBDABD8B-FC79-BA77-0B8C-F797101C86D7}"/>
                </a:ext>
              </a:extLst>
            </p:cNvPr>
            <p:cNvSpPr>
              <a:spLocks noChangeArrowheads="1"/>
            </p:cNvSpPr>
            <p:nvPr/>
          </p:nvSpPr>
          <p:spPr bwMode="auto">
            <a:xfrm>
              <a:off x="4227" y="1189"/>
              <a:ext cx="3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40" name="Rectangle 80">
              <a:extLst>
                <a:ext uri="{FF2B5EF4-FFF2-40B4-BE49-F238E27FC236}">
                  <a16:creationId xmlns:a16="http://schemas.microsoft.com/office/drawing/2014/main" id="{378AC1C7-ED0E-6A78-EB4D-FB610567B72F}"/>
                </a:ext>
              </a:extLst>
            </p:cNvPr>
            <p:cNvSpPr>
              <a:spLocks noChangeArrowheads="1"/>
            </p:cNvSpPr>
            <p:nvPr/>
          </p:nvSpPr>
          <p:spPr bwMode="auto">
            <a:xfrm>
              <a:off x="626" y="117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1" name="Rectangle 81">
              <a:extLst>
                <a:ext uri="{FF2B5EF4-FFF2-40B4-BE49-F238E27FC236}">
                  <a16:creationId xmlns:a16="http://schemas.microsoft.com/office/drawing/2014/main" id="{26D67957-DE1F-1AAE-B4C9-03340E2FA89F}"/>
                </a:ext>
              </a:extLst>
            </p:cNvPr>
            <p:cNvSpPr>
              <a:spLocks noChangeArrowheads="1"/>
            </p:cNvSpPr>
            <p:nvPr/>
          </p:nvSpPr>
          <p:spPr bwMode="auto">
            <a:xfrm>
              <a:off x="638" y="1179"/>
              <a:ext cx="20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2" name="Rectangle 82">
              <a:extLst>
                <a:ext uri="{FF2B5EF4-FFF2-40B4-BE49-F238E27FC236}">
                  <a16:creationId xmlns:a16="http://schemas.microsoft.com/office/drawing/2014/main" id="{409F9433-311D-1A78-34A0-D9457098259C}"/>
                </a:ext>
              </a:extLst>
            </p:cNvPr>
            <p:cNvSpPr>
              <a:spLocks noChangeArrowheads="1"/>
            </p:cNvSpPr>
            <p:nvPr/>
          </p:nvSpPr>
          <p:spPr bwMode="auto">
            <a:xfrm>
              <a:off x="2710" y="1179"/>
              <a:ext cx="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3" name="Rectangle 83">
              <a:extLst>
                <a:ext uri="{FF2B5EF4-FFF2-40B4-BE49-F238E27FC236}">
                  <a16:creationId xmlns:a16="http://schemas.microsoft.com/office/drawing/2014/main" id="{C48214B5-8D87-D54C-DA80-99F5017B647D}"/>
                </a:ext>
              </a:extLst>
            </p:cNvPr>
            <p:cNvSpPr>
              <a:spLocks noChangeArrowheads="1"/>
            </p:cNvSpPr>
            <p:nvPr/>
          </p:nvSpPr>
          <p:spPr bwMode="auto">
            <a:xfrm>
              <a:off x="2717" y="1179"/>
              <a:ext cx="9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4" name="Rectangle 84">
              <a:extLst>
                <a:ext uri="{FF2B5EF4-FFF2-40B4-BE49-F238E27FC236}">
                  <a16:creationId xmlns:a16="http://schemas.microsoft.com/office/drawing/2014/main" id="{7A058D66-FA48-25BD-5490-B6AF077042E9}"/>
                </a:ext>
              </a:extLst>
            </p:cNvPr>
            <p:cNvSpPr>
              <a:spLocks noChangeArrowheads="1"/>
            </p:cNvSpPr>
            <p:nvPr/>
          </p:nvSpPr>
          <p:spPr bwMode="auto">
            <a:xfrm>
              <a:off x="3649" y="117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5" name="Rectangle 85">
              <a:extLst>
                <a:ext uri="{FF2B5EF4-FFF2-40B4-BE49-F238E27FC236}">
                  <a16:creationId xmlns:a16="http://schemas.microsoft.com/office/drawing/2014/main" id="{4899E20A-D512-50A7-C769-06DA2006F13F}"/>
                </a:ext>
              </a:extLst>
            </p:cNvPr>
            <p:cNvSpPr>
              <a:spLocks noChangeArrowheads="1"/>
            </p:cNvSpPr>
            <p:nvPr/>
          </p:nvSpPr>
          <p:spPr bwMode="auto">
            <a:xfrm>
              <a:off x="3655" y="1179"/>
              <a:ext cx="82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6" name="Rectangle 86">
              <a:extLst>
                <a:ext uri="{FF2B5EF4-FFF2-40B4-BE49-F238E27FC236}">
                  <a16:creationId xmlns:a16="http://schemas.microsoft.com/office/drawing/2014/main" id="{83FB2C10-F65E-D95F-F2B7-94606541BB15}"/>
                </a:ext>
              </a:extLst>
            </p:cNvPr>
            <p:cNvSpPr>
              <a:spLocks noChangeArrowheads="1"/>
            </p:cNvSpPr>
            <p:nvPr/>
          </p:nvSpPr>
          <p:spPr bwMode="auto">
            <a:xfrm>
              <a:off x="4475" y="1179"/>
              <a:ext cx="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7" name="Rectangle 87">
              <a:extLst>
                <a:ext uri="{FF2B5EF4-FFF2-40B4-BE49-F238E27FC236}">
                  <a16:creationId xmlns:a16="http://schemas.microsoft.com/office/drawing/2014/main" id="{BECC118C-C4D4-476F-3BE5-E15955D715CD}"/>
                </a:ext>
              </a:extLst>
            </p:cNvPr>
            <p:cNvSpPr>
              <a:spLocks noChangeArrowheads="1"/>
            </p:cNvSpPr>
            <p:nvPr/>
          </p:nvSpPr>
          <p:spPr bwMode="auto">
            <a:xfrm>
              <a:off x="626" y="1185"/>
              <a:ext cx="12" cy="1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8" name="Rectangle 88">
              <a:extLst>
                <a:ext uri="{FF2B5EF4-FFF2-40B4-BE49-F238E27FC236}">
                  <a16:creationId xmlns:a16="http://schemas.microsoft.com/office/drawing/2014/main" id="{70CA1CBC-8480-0F0F-086F-A8B98AC2D25B}"/>
                </a:ext>
              </a:extLst>
            </p:cNvPr>
            <p:cNvSpPr>
              <a:spLocks noChangeArrowheads="1"/>
            </p:cNvSpPr>
            <p:nvPr/>
          </p:nvSpPr>
          <p:spPr bwMode="auto">
            <a:xfrm>
              <a:off x="626" y="130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9" name="Rectangle 89">
              <a:extLst>
                <a:ext uri="{FF2B5EF4-FFF2-40B4-BE49-F238E27FC236}">
                  <a16:creationId xmlns:a16="http://schemas.microsoft.com/office/drawing/2014/main" id="{086EA231-E4CC-5679-8307-1B8410F49010}"/>
                </a:ext>
              </a:extLst>
            </p:cNvPr>
            <p:cNvSpPr>
              <a:spLocks noChangeArrowheads="1"/>
            </p:cNvSpPr>
            <p:nvPr/>
          </p:nvSpPr>
          <p:spPr bwMode="auto">
            <a:xfrm>
              <a:off x="626" y="1306"/>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0" name="Rectangle 90">
              <a:extLst>
                <a:ext uri="{FF2B5EF4-FFF2-40B4-BE49-F238E27FC236}">
                  <a16:creationId xmlns:a16="http://schemas.microsoft.com/office/drawing/2014/main" id="{40A52E2D-BE31-8EDA-86FE-9FEA16981950}"/>
                </a:ext>
              </a:extLst>
            </p:cNvPr>
            <p:cNvSpPr>
              <a:spLocks noChangeArrowheads="1"/>
            </p:cNvSpPr>
            <p:nvPr/>
          </p:nvSpPr>
          <p:spPr bwMode="auto">
            <a:xfrm>
              <a:off x="638" y="1306"/>
              <a:ext cx="207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1" name="Rectangle 91">
              <a:extLst>
                <a:ext uri="{FF2B5EF4-FFF2-40B4-BE49-F238E27FC236}">
                  <a16:creationId xmlns:a16="http://schemas.microsoft.com/office/drawing/2014/main" id="{65D07056-ABE5-1BB3-0AB1-2B7FE8A965AE}"/>
                </a:ext>
              </a:extLst>
            </p:cNvPr>
            <p:cNvSpPr>
              <a:spLocks noChangeArrowheads="1"/>
            </p:cNvSpPr>
            <p:nvPr/>
          </p:nvSpPr>
          <p:spPr bwMode="auto">
            <a:xfrm>
              <a:off x="2710" y="1185"/>
              <a:ext cx="7" cy="1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2" name="Rectangle 92">
              <a:extLst>
                <a:ext uri="{FF2B5EF4-FFF2-40B4-BE49-F238E27FC236}">
                  <a16:creationId xmlns:a16="http://schemas.microsoft.com/office/drawing/2014/main" id="{D8A28076-E828-0910-0F36-3916459FE4CB}"/>
                </a:ext>
              </a:extLst>
            </p:cNvPr>
            <p:cNvSpPr>
              <a:spLocks noChangeArrowheads="1"/>
            </p:cNvSpPr>
            <p:nvPr/>
          </p:nvSpPr>
          <p:spPr bwMode="auto">
            <a:xfrm>
              <a:off x="2710" y="1306"/>
              <a:ext cx="1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3" name="Rectangle 93">
              <a:extLst>
                <a:ext uri="{FF2B5EF4-FFF2-40B4-BE49-F238E27FC236}">
                  <a16:creationId xmlns:a16="http://schemas.microsoft.com/office/drawing/2014/main" id="{3BEA5AAC-C81A-5F65-4940-9116CC9D8D96}"/>
                </a:ext>
              </a:extLst>
            </p:cNvPr>
            <p:cNvSpPr>
              <a:spLocks noChangeArrowheads="1"/>
            </p:cNvSpPr>
            <p:nvPr/>
          </p:nvSpPr>
          <p:spPr bwMode="auto">
            <a:xfrm>
              <a:off x="2723" y="1306"/>
              <a:ext cx="92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endParaRPr lang="en-US" altLang="en-US" sz="1700">
                <a:latin typeface="Arial" panose="020B0604020202020204" pitchFamily="34" charset="0"/>
              </a:endParaRPr>
            </a:p>
          </p:txBody>
        </p:sp>
        <p:sp>
          <p:nvSpPr>
            <p:cNvPr id="527454" name="Rectangle 94">
              <a:extLst>
                <a:ext uri="{FF2B5EF4-FFF2-40B4-BE49-F238E27FC236}">
                  <a16:creationId xmlns:a16="http://schemas.microsoft.com/office/drawing/2014/main" id="{B1B600F1-495C-4621-8473-3F30FF8E9902}"/>
                </a:ext>
              </a:extLst>
            </p:cNvPr>
            <p:cNvSpPr>
              <a:spLocks noChangeArrowheads="1"/>
            </p:cNvSpPr>
            <p:nvPr/>
          </p:nvSpPr>
          <p:spPr bwMode="auto">
            <a:xfrm>
              <a:off x="3649" y="1185"/>
              <a:ext cx="6" cy="1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5" name="Rectangle 95">
              <a:extLst>
                <a:ext uri="{FF2B5EF4-FFF2-40B4-BE49-F238E27FC236}">
                  <a16:creationId xmlns:a16="http://schemas.microsoft.com/office/drawing/2014/main" id="{9F8B76BC-88B6-F62F-D3C5-8961B0DE8251}"/>
                </a:ext>
              </a:extLst>
            </p:cNvPr>
            <p:cNvSpPr>
              <a:spLocks noChangeArrowheads="1"/>
            </p:cNvSpPr>
            <p:nvPr/>
          </p:nvSpPr>
          <p:spPr bwMode="auto">
            <a:xfrm>
              <a:off x="3649" y="1306"/>
              <a:ext cx="1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6" name="Rectangle 96">
              <a:extLst>
                <a:ext uri="{FF2B5EF4-FFF2-40B4-BE49-F238E27FC236}">
                  <a16:creationId xmlns:a16="http://schemas.microsoft.com/office/drawing/2014/main" id="{8C55A647-44FB-2498-CBCE-97C26B3E4663}"/>
                </a:ext>
              </a:extLst>
            </p:cNvPr>
            <p:cNvSpPr>
              <a:spLocks noChangeArrowheads="1"/>
            </p:cNvSpPr>
            <p:nvPr/>
          </p:nvSpPr>
          <p:spPr bwMode="auto">
            <a:xfrm>
              <a:off x="3662" y="1306"/>
              <a:ext cx="81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7" name="Rectangle 97">
              <a:extLst>
                <a:ext uri="{FF2B5EF4-FFF2-40B4-BE49-F238E27FC236}">
                  <a16:creationId xmlns:a16="http://schemas.microsoft.com/office/drawing/2014/main" id="{D36AED0C-5A10-AC67-3C5C-1287C48CBB4D}"/>
                </a:ext>
              </a:extLst>
            </p:cNvPr>
            <p:cNvSpPr>
              <a:spLocks noChangeArrowheads="1"/>
            </p:cNvSpPr>
            <p:nvPr/>
          </p:nvSpPr>
          <p:spPr bwMode="auto">
            <a:xfrm>
              <a:off x="4475" y="1185"/>
              <a:ext cx="13" cy="1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8" name="Rectangle 98">
              <a:extLst>
                <a:ext uri="{FF2B5EF4-FFF2-40B4-BE49-F238E27FC236}">
                  <a16:creationId xmlns:a16="http://schemas.microsoft.com/office/drawing/2014/main" id="{CECADB94-4C35-8F04-DEB7-596262532962}"/>
                </a:ext>
              </a:extLst>
            </p:cNvPr>
            <p:cNvSpPr>
              <a:spLocks noChangeArrowheads="1"/>
            </p:cNvSpPr>
            <p:nvPr/>
          </p:nvSpPr>
          <p:spPr bwMode="auto">
            <a:xfrm>
              <a:off x="4475" y="1306"/>
              <a:ext cx="1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9" name="Rectangle 99">
              <a:extLst>
                <a:ext uri="{FF2B5EF4-FFF2-40B4-BE49-F238E27FC236}">
                  <a16:creationId xmlns:a16="http://schemas.microsoft.com/office/drawing/2014/main" id="{4E5572AF-1097-A205-D366-63A9398A2E77}"/>
                </a:ext>
              </a:extLst>
            </p:cNvPr>
            <p:cNvSpPr>
              <a:spLocks noChangeArrowheads="1"/>
            </p:cNvSpPr>
            <p:nvPr/>
          </p:nvSpPr>
          <p:spPr bwMode="auto">
            <a:xfrm>
              <a:off x="4475" y="1306"/>
              <a:ext cx="1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7462" name="Text Box 102">
            <a:extLst>
              <a:ext uri="{FF2B5EF4-FFF2-40B4-BE49-F238E27FC236}">
                <a16:creationId xmlns:a16="http://schemas.microsoft.com/office/drawing/2014/main" id="{9837FDEA-CECD-3FF8-D8A9-6047931339E7}"/>
              </a:ext>
            </a:extLst>
          </p:cNvPr>
          <p:cNvSpPr txBox="1">
            <a:spLocks noChangeArrowheads="1"/>
          </p:cNvSpPr>
          <p:nvPr/>
        </p:nvSpPr>
        <p:spPr bwMode="auto">
          <a:xfrm>
            <a:off x="6705600" y="6324600"/>
            <a:ext cx="186531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 16-17</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407BFA20-7FC3-C18E-1A2A-91169E38082A}"/>
              </a:ext>
            </a:extLst>
          </p:cNvPr>
          <p:cNvSpPr>
            <a:spLocks noGrp="1" noChangeArrowheads="1"/>
          </p:cNvSpPr>
          <p:nvPr>
            <p:ph type="title"/>
          </p:nvPr>
        </p:nvSpPr>
        <p:spPr>
          <a:xfrm>
            <a:off x="346075" y="76200"/>
            <a:ext cx="6442075" cy="601663"/>
          </a:xfrm>
        </p:spPr>
        <p:txBody>
          <a:bodyPr/>
          <a:lstStyle/>
          <a:p>
            <a:r>
              <a:rPr lang="en-US" altLang="en-US" sz="2000"/>
              <a:t>Z - Test for Means, with Population Variance Known (1 Population)</a:t>
            </a:r>
          </a:p>
        </p:txBody>
      </p:sp>
      <p:sp>
        <p:nvSpPr>
          <p:cNvPr id="530435" name="Rectangle 3">
            <a:extLst>
              <a:ext uri="{FF2B5EF4-FFF2-40B4-BE49-F238E27FC236}">
                <a16:creationId xmlns:a16="http://schemas.microsoft.com/office/drawing/2014/main" id="{4C24341A-4097-5D52-D820-0F95E2182819}"/>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sz="1800"/>
              <a:t>1.	Establish the Hypothesis:</a:t>
            </a:r>
            <a:endParaRPr lang="en-US" altLang="en-US" sz="1800" i="1"/>
          </a:p>
          <a:p>
            <a:pPr lvl="1">
              <a:lnSpc>
                <a:spcPct val="90000"/>
              </a:lnSpc>
              <a:buFontTx/>
              <a:buNone/>
            </a:pPr>
            <a:r>
              <a:rPr lang="en-US" altLang="en-US" sz="1800" i="1"/>
              <a:t>a) Null Hypothesis (Ho) - The population mean is </a:t>
            </a:r>
            <a:r>
              <a:rPr lang="en-US" altLang="en-US" sz="1800" i="1">
                <a:sym typeface="Symbol" panose="05050102010706020507" pitchFamily="18" charset="2"/>
              </a:rPr>
              <a:t></a:t>
            </a:r>
            <a:r>
              <a:rPr lang="en-US" altLang="en-US" sz="1800" i="1"/>
              <a:t>0.</a:t>
            </a:r>
          </a:p>
          <a:p>
            <a:pPr lvl="1">
              <a:lnSpc>
                <a:spcPct val="90000"/>
              </a:lnSpc>
              <a:buFontTx/>
              <a:buNone/>
            </a:pPr>
            <a:r>
              <a:rPr lang="en-US" altLang="en-US" sz="1800" i="1"/>
              <a:t>b) Alternative Hypothesis (Ha) - The population mean is greater than/less than/not equal to </a:t>
            </a:r>
            <a:r>
              <a:rPr lang="en-US" altLang="en-US" sz="1800" i="1">
                <a:sym typeface="Symbol" panose="05050102010706020507" pitchFamily="18" charset="2"/>
              </a:rPr>
              <a:t></a:t>
            </a:r>
            <a:r>
              <a:rPr lang="en-US" altLang="en-US" sz="1800" i="1"/>
              <a:t>0.</a:t>
            </a:r>
            <a:endParaRPr lang="en-US" altLang="en-US" sz="1800"/>
          </a:p>
          <a:p>
            <a:pPr>
              <a:lnSpc>
                <a:spcPct val="90000"/>
              </a:lnSpc>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lnSpc>
                <a:spcPct val="90000"/>
              </a:lnSpc>
              <a:buFont typeface="Symbol" panose="05050102010706020507" pitchFamily="18" charset="2"/>
              <a:buNone/>
            </a:pPr>
            <a:r>
              <a:rPr lang="en-US" altLang="en-US" sz="1800"/>
              <a:t>3.	Plan the Test:</a:t>
            </a:r>
            <a:endParaRPr lang="en-US" altLang="en-US" sz="1800" i="1"/>
          </a:p>
          <a:p>
            <a:pPr lvl="1">
              <a:lnSpc>
                <a:spcPct val="90000"/>
              </a:lnSpc>
              <a:buFontTx/>
              <a:buNone/>
            </a:pPr>
            <a:r>
              <a:rPr lang="en-US" altLang="en-US" sz="1800" i="1"/>
              <a:t>a) The Test Statistic is:</a:t>
            </a:r>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lvl="1">
              <a:lnSpc>
                <a:spcPct val="90000"/>
              </a:lnSpc>
              <a:buFontTx/>
              <a:buNone/>
            </a:pPr>
            <a:r>
              <a:rPr lang="en-US" altLang="en-US" sz="1800" i="1"/>
              <a:t>b) Determine the Rejection Region (K</a:t>
            </a:r>
            <a:r>
              <a:rPr lang="en-US" altLang="en-US" sz="1800" i="1">
                <a:sym typeface="Symbol" panose="05050102010706020507" pitchFamily="18" charset="2"/>
              </a:rPr>
              <a:t></a:t>
            </a:r>
            <a:r>
              <a:rPr lang="en-US" altLang="en-US" sz="1800" i="1"/>
              <a:t>) - Using the value of </a:t>
            </a:r>
            <a:r>
              <a:rPr lang="en-US" altLang="en-US" sz="1800" i="1">
                <a:sym typeface="Symbol" panose="05050102010706020507" pitchFamily="18" charset="2"/>
              </a:rPr>
              <a:t></a:t>
            </a:r>
            <a:r>
              <a:rPr lang="en-US" altLang="en-US" sz="1800" i="1"/>
              <a:t>, consult the table of Standard Normal values to determine K</a:t>
            </a:r>
            <a:r>
              <a:rPr lang="en-US" altLang="en-US" sz="1800" i="1">
                <a:sym typeface="Symbol" panose="05050102010706020507" pitchFamily="18" charset="2"/>
              </a:rPr>
              <a:t></a:t>
            </a:r>
            <a:r>
              <a:rPr lang="en-US" altLang="en-US" sz="1800" i="1"/>
              <a:t>.   Note that, for a given </a:t>
            </a:r>
            <a:r>
              <a:rPr lang="en-US" altLang="en-US" sz="1800" i="1">
                <a:sym typeface="Symbol" panose="05050102010706020507" pitchFamily="18" charset="2"/>
              </a:rPr>
              <a:t></a:t>
            </a:r>
            <a:r>
              <a:rPr lang="en-US" altLang="en-US" sz="1800" i="1"/>
              <a:t>, this value will differ based on the statement of the alternative hypothesis.</a:t>
            </a:r>
          </a:p>
        </p:txBody>
      </p:sp>
      <p:sp>
        <p:nvSpPr>
          <p:cNvPr id="530437" name="Rectangle 5">
            <a:extLst>
              <a:ext uri="{FF2B5EF4-FFF2-40B4-BE49-F238E27FC236}">
                <a16:creationId xmlns:a16="http://schemas.microsoft.com/office/drawing/2014/main" id="{35F643A6-22B5-AC93-0D6E-ECD6EDA99FB3}"/>
              </a:ext>
            </a:extLst>
          </p:cNvPr>
          <p:cNvSpPr>
            <a:spLocks noChangeArrowheads="1"/>
          </p:cNvSpPr>
          <p:nvPr/>
        </p:nvSpPr>
        <p:spPr bwMode="auto">
          <a:xfrm>
            <a:off x="0" y="26527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0436" name="Object 4">
            <a:extLst>
              <a:ext uri="{FF2B5EF4-FFF2-40B4-BE49-F238E27FC236}">
                <a16:creationId xmlns:a16="http://schemas.microsoft.com/office/drawing/2014/main" id="{15971421-7872-8ABB-CD44-2EF0E112C020}"/>
              </a:ext>
            </a:extLst>
          </p:cNvPr>
          <p:cNvGraphicFramePr>
            <a:graphicFrameLocks noChangeAspect="1"/>
          </p:cNvGraphicFramePr>
          <p:nvPr/>
        </p:nvGraphicFramePr>
        <p:xfrm>
          <a:off x="3429000" y="2971800"/>
          <a:ext cx="3048000" cy="2141538"/>
        </p:xfrm>
        <a:graphic>
          <a:graphicData uri="http://schemas.openxmlformats.org/presentationml/2006/ole">
            <mc:AlternateContent xmlns:mc="http://schemas.openxmlformats.org/markup-compatibility/2006">
              <mc:Choice xmlns:v="urn:schemas-microsoft-com:vml" Requires="v">
                <p:oleObj name="Equation" r:id="rId2" imgW="2209800" imgH="1549400" progId="Equation.3">
                  <p:embed/>
                </p:oleObj>
              </mc:Choice>
              <mc:Fallback>
                <p:oleObj name="Equation" r:id="rId2" imgW="2209800" imgH="15494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2971800"/>
                        <a:ext cx="3048000" cy="214153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0438" name="Text Box 6">
            <a:extLst>
              <a:ext uri="{FF2B5EF4-FFF2-40B4-BE49-F238E27FC236}">
                <a16:creationId xmlns:a16="http://schemas.microsoft.com/office/drawing/2014/main" id="{93F02C67-68C5-B6CC-C298-4F75010E8641}"/>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9.2-18</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0AB19000-F425-33FA-C1A3-1A298AEA35A6}"/>
              </a:ext>
            </a:extLst>
          </p:cNvPr>
          <p:cNvSpPr>
            <a:spLocks noGrp="1" noChangeArrowheads="1"/>
          </p:cNvSpPr>
          <p:nvPr>
            <p:ph type="title"/>
          </p:nvPr>
        </p:nvSpPr>
        <p:spPr>
          <a:xfrm>
            <a:off x="346075" y="84138"/>
            <a:ext cx="6442075" cy="601662"/>
          </a:xfrm>
        </p:spPr>
        <p:txBody>
          <a:bodyPr/>
          <a:lstStyle/>
          <a:p>
            <a:r>
              <a:rPr lang="en-US" altLang="en-US" sz="2000"/>
              <a:t>Z - Test for Means, with Population Variance Known (1 Population)</a:t>
            </a:r>
          </a:p>
        </p:txBody>
      </p:sp>
      <p:sp>
        <p:nvSpPr>
          <p:cNvPr id="531459" name="Rectangle 3">
            <a:extLst>
              <a:ext uri="{FF2B5EF4-FFF2-40B4-BE49-F238E27FC236}">
                <a16:creationId xmlns:a16="http://schemas.microsoft.com/office/drawing/2014/main" id="{83CFF592-A5B7-1838-1DCE-C424BA92885A}"/>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Mean of the Sample Data.</a:t>
            </a:r>
          </a:p>
          <a:p>
            <a:pPr lvl="1">
              <a:buFontTx/>
              <a:buNone/>
            </a:pPr>
            <a:r>
              <a:rPr lang="en-US" altLang="en-US" i="1"/>
              <a:t>c)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Mean:</a:t>
            </a:r>
          </a:p>
        </p:txBody>
      </p:sp>
      <p:sp>
        <p:nvSpPr>
          <p:cNvPr id="531461" name="Rectangle 5">
            <a:extLst>
              <a:ext uri="{FF2B5EF4-FFF2-40B4-BE49-F238E27FC236}">
                <a16:creationId xmlns:a16="http://schemas.microsoft.com/office/drawing/2014/main" id="{B22836E1-750D-7F70-B305-23CD070EF158}"/>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1460" name="Object 4">
            <a:extLst>
              <a:ext uri="{FF2B5EF4-FFF2-40B4-BE49-F238E27FC236}">
                <a16:creationId xmlns:a16="http://schemas.microsoft.com/office/drawing/2014/main" id="{4D187DA4-BDF0-3CAF-0D63-7A01D415E0B9}"/>
              </a:ext>
            </a:extLst>
          </p:cNvPr>
          <p:cNvGraphicFramePr>
            <a:graphicFrameLocks noChangeAspect="1"/>
          </p:cNvGraphicFramePr>
          <p:nvPr/>
        </p:nvGraphicFramePr>
        <p:xfrm>
          <a:off x="2819400" y="3429000"/>
          <a:ext cx="3200400" cy="855663"/>
        </p:xfrm>
        <a:graphic>
          <a:graphicData uri="http://schemas.openxmlformats.org/presentationml/2006/ole">
            <mc:AlternateContent xmlns:mc="http://schemas.openxmlformats.org/markup-compatibility/2006">
              <mc:Choice xmlns:v="urn:schemas-microsoft-com:vml" Requires="v">
                <p:oleObj name="Equation" r:id="rId2" imgW="965200" imgH="254000" progId="Equation.3">
                  <p:embed/>
                </p:oleObj>
              </mc:Choice>
              <mc:Fallback>
                <p:oleObj name="Equation" r:id="rId2" imgW="965200" imgH="254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3429000"/>
                        <a:ext cx="3200400" cy="8556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1462" name="Text Box 6">
            <a:extLst>
              <a:ext uri="{FF2B5EF4-FFF2-40B4-BE49-F238E27FC236}">
                <a16:creationId xmlns:a16="http://schemas.microsoft.com/office/drawing/2014/main" id="{E8EF266E-4F6C-A372-B001-6F28767EAA58}"/>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9.2-19</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892FFE0F-61E7-41B5-11F4-9D4DB193A7F4}"/>
              </a:ext>
            </a:extLst>
          </p:cNvPr>
          <p:cNvSpPr>
            <a:spLocks noGrp="1" noChangeArrowheads="1"/>
          </p:cNvSpPr>
          <p:nvPr>
            <p:ph type="title"/>
          </p:nvPr>
        </p:nvSpPr>
        <p:spPr>
          <a:xfrm>
            <a:off x="346075" y="76200"/>
            <a:ext cx="6442075" cy="601663"/>
          </a:xfrm>
        </p:spPr>
        <p:txBody>
          <a:bodyPr/>
          <a:lstStyle/>
          <a:p>
            <a:r>
              <a:rPr lang="en-US" altLang="en-US" sz="2000"/>
              <a:t>t - Test for Means, Population Variance Unknown (1 Population) </a:t>
            </a:r>
          </a:p>
        </p:txBody>
      </p:sp>
      <p:sp>
        <p:nvSpPr>
          <p:cNvPr id="532483" name="Rectangle 3">
            <a:extLst>
              <a:ext uri="{FF2B5EF4-FFF2-40B4-BE49-F238E27FC236}">
                <a16:creationId xmlns:a16="http://schemas.microsoft.com/office/drawing/2014/main" id="{1674F153-48B9-A7C4-FF47-CD24F7A9B62D}"/>
              </a:ext>
            </a:extLst>
          </p:cNvPr>
          <p:cNvSpPr>
            <a:spLocks noGrp="1" noChangeArrowheads="1"/>
          </p:cNvSpPr>
          <p:nvPr>
            <p:ph type="body" idx="1"/>
          </p:nvPr>
        </p:nvSpPr>
        <p:spPr/>
        <p:txBody>
          <a:bodyPr/>
          <a:lstStyle/>
          <a:p>
            <a:pPr>
              <a:buFont typeface="Symbol" panose="05050102010706020507" pitchFamily="18" charset="2"/>
              <a:buNone/>
            </a:pPr>
            <a:r>
              <a:rPr lang="en-US" altLang="en-US" sz="1800"/>
              <a:t>1.	Establish the Hypothesis:</a:t>
            </a:r>
            <a:endParaRPr lang="en-US" altLang="en-US" sz="1800" i="1"/>
          </a:p>
          <a:p>
            <a:pPr lvl="1">
              <a:buFontTx/>
              <a:buNone/>
            </a:pPr>
            <a:r>
              <a:rPr lang="en-US" altLang="en-US" sz="1800" i="1"/>
              <a:t>a) Null Hypothesis (Ho) - The population mean is </a:t>
            </a:r>
            <a:r>
              <a:rPr lang="en-US" altLang="en-US" sz="1800" i="1">
                <a:sym typeface="Symbol" panose="05050102010706020507" pitchFamily="18" charset="2"/>
              </a:rPr>
              <a:t></a:t>
            </a:r>
            <a:r>
              <a:rPr lang="en-US" altLang="en-US" sz="1800" i="1"/>
              <a:t>0.</a:t>
            </a:r>
          </a:p>
          <a:p>
            <a:pPr lvl="1">
              <a:buFontTx/>
              <a:buNone/>
            </a:pPr>
            <a:r>
              <a:rPr lang="en-US" altLang="en-US" sz="1800" i="1"/>
              <a:t>b) Alternative Hypothesis (Ha) - The population mean is greater than/less than/not equal to </a:t>
            </a:r>
            <a:r>
              <a:rPr lang="en-US" altLang="en-US" sz="1800" i="1">
                <a:sym typeface="Symbol" panose="05050102010706020507" pitchFamily="18" charset="2"/>
              </a:rPr>
              <a:t></a:t>
            </a:r>
            <a:r>
              <a:rPr lang="en-US" altLang="en-US" sz="1800" i="1"/>
              <a:t>0.</a:t>
            </a:r>
            <a:endParaRPr lang="en-US" altLang="en-US" sz="1800"/>
          </a:p>
          <a:p>
            <a:pPr>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buFont typeface="Symbol" panose="05050102010706020507" pitchFamily="18" charset="2"/>
              <a:buNone/>
            </a:pPr>
            <a:r>
              <a:rPr lang="en-US" altLang="en-US" sz="1800"/>
              <a:t>3.	Plan the Test:</a:t>
            </a:r>
            <a:endParaRPr lang="en-US" altLang="en-US" sz="1800" i="1"/>
          </a:p>
          <a:p>
            <a:pPr>
              <a:buFont typeface="Symbol" panose="05050102010706020507" pitchFamily="18" charset="2"/>
              <a:buNone/>
            </a:pPr>
            <a:r>
              <a:rPr lang="en-US" altLang="en-US" sz="1800" i="1"/>
              <a:t>a) The Test Statistic is:</a:t>
            </a:r>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lvl="1">
              <a:buFontTx/>
              <a:buNone/>
            </a:pPr>
            <a:r>
              <a:rPr lang="en-US" altLang="en-US" sz="1800" i="1"/>
              <a:t>b) Determine the Rejection Region (K</a:t>
            </a:r>
            <a:r>
              <a:rPr lang="en-US" altLang="en-US" sz="1800" i="1">
                <a:sym typeface="Symbol" panose="05050102010706020507" pitchFamily="18" charset="2"/>
              </a:rPr>
              <a:t></a:t>
            </a:r>
            <a:r>
              <a:rPr lang="en-US" altLang="en-US" sz="1800" i="1"/>
              <a:t>) - Using f, the degrees of freedom (f = n - 1) and the value of </a:t>
            </a:r>
            <a:r>
              <a:rPr lang="en-US" altLang="en-US" sz="1800" i="1">
                <a:sym typeface="Symbol" panose="05050102010706020507" pitchFamily="18" charset="2"/>
              </a:rPr>
              <a:t></a:t>
            </a:r>
            <a:r>
              <a:rPr lang="en-US" altLang="en-US" sz="1800" i="1"/>
              <a:t>, consult the Student’s t - distribution table to determine K</a:t>
            </a:r>
            <a:r>
              <a:rPr lang="en-US" altLang="en-US" sz="1800" i="1">
                <a:sym typeface="Symbol" panose="05050102010706020507" pitchFamily="18" charset="2"/>
              </a:rPr>
              <a:t></a:t>
            </a:r>
            <a:r>
              <a:rPr lang="en-US" altLang="en-US" sz="1800" i="1"/>
              <a:t>.   Note that, for a given </a:t>
            </a:r>
            <a:r>
              <a:rPr lang="en-US" altLang="en-US" sz="1800" i="1">
                <a:sym typeface="Symbol" panose="05050102010706020507" pitchFamily="18" charset="2"/>
              </a:rPr>
              <a:t></a:t>
            </a:r>
            <a:r>
              <a:rPr lang="en-US" altLang="en-US" sz="1800" i="1"/>
              <a:t>, this value will differ based on the statement of the alternative hypothesis.</a:t>
            </a:r>
          </a:p>
        </p:txBody>
      </p:sp>
      <p:sp>
        <p:nvSpPr>
          <p:cNvPr id="532485" name="Rectangle 5">
            <a:extLst>
              <a:ext uri="{FF2B5EF4-FFF2-40B4-BE49-F238E27FC236}">
                <a16:creationId xmlns:a16="http://schemas.microsoft.com/office/drawing/2014/main" id="{C33442B9-BFEE-B067-10A5-0B0B0751F373}"/>
              </a:ext>
            </a:extLst>
          </p:cNvPr>
          <p:cNvSpPr>
            <a:spLocks noChangeArrowheads="1"/>
          </p:cNvSpPr>
          <p:nvPr/>
        </p:nvSpPr>
        <p:spPr bwMode="auto">
          <a:xfrm>
            <a:off x="0" y="26527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2484" name="Object 4">
            <a:extLst>
              <a:ext uri="{FF2B5EF4-FFF2-40B4-BE49-F238E27FC236}">
                <a16:creationId xmlns:a16="http://schemas.microsoft.com/office/drawing/2014/main" id="{490D3C6B-AD61-5718-6FD7-125FF3412250}"/>
              </a:ext>
            </a:extLst>
          </p:cNvPr>
          <p:cNvGraphicFramePr>
            <a:graphicFrameLocks noChangeAspect="1"/>
          </p:cNvGraphicFramePr>
          <p:nvPr/>
        </p:nvGraphicFramePr>
        <p:xfrm>
          <a:off x="3048000" y="3200400"/>
          <a:ext cx="2581275" cy="2032000"/>
        </p:xfrm>
        <a:graphic>
          <a:graphicData uri="http://schemas.openxmlformats.org/presentationml/2006/ole">
            <mc:AlternateContent xmlns:mc="http://schemas.openxmlformats.org/markup-compatibility/2006">
              <mc:Choice xmlns:v="urn:schemas-microsoft-com:vml" Requires="v">
                <p:oleObj name="Equation" r:id="rId2" imgW="1968500" imgH="1549400" progId="Equation.3">
                  <p:embed/>
                </p:oleObj>
              </mc:Choice>
              <mc:Fallback>
                <p:oleObj name="Equation" r:id="rId2" imgW="1968500" imgH="15494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3200400"/>
                        <a:ext cx="2581275" cy="20320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2486" name="Text Box 6">
            <a:extLst>
              <a:ext uri="{FF2B5EF4-FFF2-40B4-BE49-F238E27FC236}">
                <a16:creationId xmlns:a16="http://schemas.microsoft.com/office/drawing/2014/main" id="{0DB4DE00-ACCF-8115-0C6A-2BE29A9B2C9F}"/>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9.2-21</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449802B1-645D-92CE-43A2-4956B51D294F}"/>
              </a:ext>
            </a:extLst>
          </p:cNvPr>
          <p:cNvSpPr>
            <a:spLocks noGrp="1" noChangeArrowheads="1"/>
          </p:cNvSpPr>
          <p:nvPr>
            <p:ph type="title"/>
          </p:nvPr>
        </p:nvSpPr>
        <p:spPr>
          <a:xfrm>
            <a:off x="346075" y="76200"/>
            <a:ext cx="6442075" cy="601663"/>
          </a:xfrm>
        </p:spPr>
        <p:txBody>
          <a:bodyPr/>
          <a:lstStyle/>
          <a:p>
            <a:r>
              <a:rPr lang="en-US" altLang="en-US" sz="2000"/>
              <a:t>t - Test for Means, Population Variance Unknown (1 Population)</a:t>
            </a:r>
          </a:p>
        </p:txBody>
      </p:sp>
      <p:sp>
        <p:nvSpPr>
          <p:cNvPr id="533507" name="Rectangle 3">
            <a:extLst>
              <a:ext uri="{FF2B5EF4-FFF2-40B4-BE49-F238E27FC236}">
                <a16:creationId xmlns:a16="http://schemas.microsoft.com/office/drawing/2014/main" id="{2858F0F9-315A-F9BF-359D-003C58146D6C}"/>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Mean of the Sample Data.</a:t>
            </a:r>
          </a:p>
          <a:p>
            <a:pPr lvl="1">
              <a:buFontTx/>
              <a:buNone/>
            </a:pPr>
            <a:r>
              <a:rPr lang="en-US" altLang="en-US" i="1"/>
              <a:t>c) Calculate the Standard Deviation of the Sample Data.</a:t>
            </a:r>
          </a:p>
          <a:p>
            <a:pPr lvl="1">
              <a:buFontTx/>
              <a:buNone/>
            </a:pPr>
            <a:r>
              <a:rPr lang="en-US" altLang="en-US" i="1"/>
              <a:t>c)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Mean:</a:t>
            </a:r>
          </a:p>
        </p:txBody>
      </p:sp>
      <p:sp>
        <p:nvSpPr>
          <p:cNvPr id="533509" name="Rectangle 5">
            <a:extLst>
              <a:ext uri="{FF2B5EF4-FFF2-40B4-BE49-F238E27FC236}">
                <a16:creationId xmlns:a16="http://schemas.microsoft.com/office/drawing/2014/main" id="{F0F33D9C-E71E-482E-C62B-93E5543016EA}"/>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3508" name="Object 4">
            <a:extLst>
              <a:ext uri="{FF2B5EF4-FFF2-40B4-BE49-F238E27FC236}">
                <a16:creationId xmlns:a16="http://schemas.microsoft.com/office/drawing/2014/main" id="{8821442E-C296-0DEF-B842-3CE7887E66DE}"/>
              </a:ext>
            </a:extLst>
          </p:cNvPr>
          <p:cNvGraphicFramePr>
            <a:graphicFrameLocks noChangeAspect="1"/>
          </p:cNvGraphicFramePr>
          <p:nvPr/>
        </p:nvGraphicFramePr>
        <p:xfrm>
          <a:off x="2667000" y="3733800"/>
          <a:ext cx="3200400" cy="900113"/>
        </p:xfrm>
        <a:graphic>
          <a:graphicData uri="http://schemas.openxmlformats.org/presentationml/2006/ole">
            <mc:AlternateContent xmlns:mc="http://schemas.openxmlformats.org/markup-compatibility/2006">
              <mc:Choice xmlns:v="urn:schemas-microsoft-com:vml" Requires="v">
                <p:oleObj name="Equation" r:id="rId2" imgW="914400" imgH="254000" progId="Equation.3">
                  <p:embed/>
                </p:oleObj>
              </mc:Choice>
              <mc:Fallback>
                <p:oleObj name="Equation" r:id="rId2" imgW="914400" imgH="254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7000" y="3733800"/>
                        <a:ext cx="3200400" cy="900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3510" name="Text Box 6">
            <a:extLst>
              <a:ext uri="{FF2B5EF4-FFF2-40B4-BE49-F238E27FC236}">
                <a16:creationId xmlns:a16="http://schemas.microsoft.com/office/drawing/2014/main" id="{F0DC4161-0720-1A19-4E2F-DBFE4F83C798}"/>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9.2-22</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F4DDE0BC-BD47-24C0-C363-24E18935777E}"/>
              </a:ext>
            </a:extLst>
          </p:cNvPr>
          <p:cNvSpPr>
            <a:spLocks noGrp="1" noChangeArrowheads="1"/>
          </p:cNvSpPr>
          <p:nvPr>
            <p:ph type="title"/>
          </p:nvPr>
        </p:nvSpPr>
        <p:spPr>
          <a:xfrm>
            <a:off x="304800" y="76200"/>
            <a:ext cx="6442075" cy="601663"/>
          </a:xfrm>
        </p:spPr>
        <p:txBody>
          <a:bodyPr/>
          <a:lstStyle/>
          <a:p>
            <a:r>
              <a:rPr lang="en-US" altLang="en-US" sz="2000"/>
              <a:t>Paired Sample t- Test for Means (1 or 2 Populations)</a:t>
            </a:r>
          </a:p>
        </p:txBody>
      </p:sp>
      <p:sp>
        <p:nvSpPr>
          <p:cNvPr id="534531" name="Rectangle 3">
            <a:extLst>
              <a:ext uri="{FF2B5EF4-FFF2-40B4-BE49-F238E27FC236}">
                <a16:creationId xmlns:a16="http://schemas.microsoft.com/office/drawing/2014/main" id="{B3277AAB-C958-0A01-742A-C01E2ECF611E}"/>
              </a:ext>
            </a:extLst>
          </p:cNvPr>
          <p:cNvSpPr>
            <a:spLocks noGrp="1" noChangeArrowheads="1"/>
          </p:cNvSpPr>
          <p:nvPr>
            <p:ph type="body" idx="1"/>
          </p:nvPr>
        </p:nvSpPr>
        <p:spPr>
          <a:xfrm>
            <a:off x="304800" y="990600"/>
            <a:ext cx="8451850" cy="5513388"/>
          </a:xfrm>
        </p:spPr>
        <p:txBody>
          <a:bodyPr/>
          <a:lstStyle/>
          <a:p>
            <a:pPr>
              <a:lnSpc>
                <a:spcPct val="90000"/>
              </a:lnSpc>
              <a:buFont typeface="Symbol" panose="05050102010706020507" pitchFamily="18" charset="2"/>
              <a:buNone/>
            </a:pPr>
            <a:r>
              <a:rPr lang="en-US" altLang="en-US"/>
              <a:t>1.	Establish the Hypothesis:</a:t>
            </a:r>
            <a:endParaRPr lang="en-US" altLang="en-US" i="1"/>
          </a:p>
          <a:p>
            <a:pPr lvl="1">
              <a:lnSpc>
                <a:spcPct val="90000"/>
              </a:lnSpc>
              <a:buFontTx/>
              <a:buNone/>
            </a:pPr>
            <a:r>
              <a:rPr lang="en-US" altLang="en-US" i="1"/>
              <a:t>a) Null Hypothesis (Ho) - The mean difference is 0.</a:t>
            </a:r>
          </a:p>
          <a:p>
            <a:pPr lvl="1">
              <a:lnSpc>
                <a:spcPct val="90000"/>
              </a:lnSpc>
              <a:buFontTx/>
              <a:buNone/>
            </a:pPr>
            <a:r>
              <a:rPr lang="en-US" altLang="en-US" i="1"/>
              <a:t>b) Alternative Hypothesis (Ha) - The mean difference is greater than/less than/not equal to 0.</a:t>
            </a:r>
            <a:endParaRPr lang="en-US" altLang="en-US"/>
          </a:p>
          <a:p>
            <a:pPr>
              <a:lnSpc>
                <a:spcPct val="90000"/>
              </a:lnSpc>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lnSpc>
                <a:spcPct val="90000"/>
              </a:lnSpc>
              <a:buFont typeface="Symbol" panose="05050102010706020507" pitchFamily="18" charset="2"/>
              <a:buNone/>
            </a:pPr>
            <a:r>
              <a:rPr lang="en-US" altLang="en-US"/>
              <a:t>3.	Plan the Test:</a:t>
            </a:r>
            <a:endParaRPr lang="en-US" altLang="en-US" i="1"/>
          </a:p>
          <a:p>
            <a:pPr lvl="1">
              <a:lnSpc>
                <a:spcPct val="90000"/>
              </a:lnSpc>
              <a:buFontTx/>
              <a:buNone/>
            </a:pPr>
            <a:r>
              <a:rPr lang="en-US" altLang="en-US" i="1"/>
              <a:t>a) The Test Statistic is:</a:t>
            </a:r>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lvl="1">
              <a:lnSpc>
                <a:spcPct val="90000"/>
              </a:lnSpc>
              <a:buFontTx/>
              <a:buNone/>
            </a:pPr>
            <a:r>
              <a:rPr lang="en-US" altLang="en-US" i="1"/>
              <a:t>b) Determine the Rejection Region (K</a:t>
            </a:r>
            <a:r>
              <a:rPr lang="en-US" altLang="en-US" i="1">
                <a:sym typeface="Symbol" panose="05050102010706020507" pitchFamily="18" charset="2"/>
              </a:rPr>
              <a:t></a:t>
            </a:r>
            <a:r>
              <a:rPr lang="en-US" altLang="en-US" i="1"/>
              <a:t>) - Using f, the degrees of freedom (f = n - 1) and the value of </a:t>
            </a:r>
            <a:r>
              <a:rPr lang="en-US" altLang="en-US" i="1">
                <a:sym typeface="Symbol" panose="05050102010706020507" pitchFamily="18" charset="2"/>
              </a:rPr>
              <a:t></a:t>
            </a:r>
            <a:r>
              <a:rPr lang="en-US" altLang="en-US" i="1"/>
              <a:t>, consult the Student’s t-distribution table to determine K</a:t>
            </a:r>
            <a:r>
              <a:rPr lang="en-US" altLang="en-US" i="1">
                <a:sym typeface="Symbol" panose="05050102010706020507" pitchFamily="18" charset="2"/>
              </a:rPr>
              <a:t></a:t>
            </a:r>
            <a:r>
              <a:rPr lang="en-US" altLang="en-US" i="1"/>
              <a:t>.   Note that, for a given </a:t>
            </a:r>
            <a:r>
              <a:rPr lang="en-US" altLang="en-US" i="1">
                <a:sym typeface="Symbol" panose="05050102010706020507" pitchFamily="18" charset="2"/>
              </a:rPr>
              <a:t></a:t>
            </a:r>
            <a:r>
              <a:rPr lang="en-US" altLang="en-US" i="1"/>
              <a:t>, this value will differ based on the statement of the alternative hypothesis.</a:t>
            </a:r>
          </a:p>
        </p:txBody>
      </p:sp>
      <p:sp>
        <p:nvSpPr>
          <p:cNvPr id="534533" name="Rectangle 5">
            <a:extLst>
              <a:ext uri="{FF2B5EF4-FFF2-40B4-BE49-F238E27FC236}">
                <a16:creationId xmlns:a16="http://schemas.microsoft.com/office/drawing/2014/main" id="{B386EEAD-00AD-09F7-1646-553502B9B236}"/>
              </a:ext>
            </a:extLst>
          </p:cNvPr>
          <p:cNvSpPr>
            <a:spLocks noChangeArrowheads="1"/>
          </p:cNvSpPr>
          <p:nvPr/>
        </p:nvSpPr>
        <p:spPr bwMode="auto">
          <a:xfrm>
            <a:off x="0" y="27432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4532" name="Object 4">
            <a:extLst>
              <a:ext uri="{FF2B5EF4-FFF2-40B4-BE49-F238E27FC236}">
                <a16:creationId xmlns:a16="http://schemas.microsoft.com/office/drawing/2014/main" id="{02ACFE84-034D-6E8D-2677-3E5FBCFDED4C}"/>
              </a:ext>
            </a:extLst>
          </p:cNvPr>
          <p:cNvGraphicFramePr>
            <a:graphicFrameLocks noChangeAspect="1"/>
          </p:cNvGraphicFramePr>
          <p:nvPr/>
        </p:nvGraphicFramePr>
        <p:xfrm>
          <a:off x="3810000" y="2971800"/>
          <a:ext cx="2743200" cy="1871663"/>
        </p:xfrm>
        <a:graphic>
          <a:graphicData uri="http://schemas.openxmlformats.org/presentationml/2006/ole">
            <mc:AlternateContent xmlns:mc="http://schemas.openxmlformats.org/markup-compatibility/2006">
              <mc:Choice xmlns:v="urn:schemas-microsoft-com:vml" Requires="v">
                <p:oleObj name="Equation" r:id="rId2" imgW="2006600" imgH="1371600" progId="Equation.3">
                  <p:embed/>
                </p:oleObj>
              </mc:Choice>
              <mc:Fallback>
                <p:oleObj name="Equation" r:id="rId2" imgW="2006600" imgH="13716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2971800"/>
                        <a:ext cx="2743200" cy="18716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4534" name="Text Box 6">
            <a:extLst>
              <a:ext uri="{FF2B5EF4-FFF2-40B4-BE49-F238E27FC236}">
                <a16:creationId xmlns:a16="http://schemas.microsoft.com/office/drawing/2014/main" id="{1B761D8B-1F4A-182F-D429-AA8FF3D2B454}"/>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9.2-24</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479B5903-0EA6-ABA8-5E23-8884D2595FD0}"/>
              </a:ext>
            </a:extLst>
          </p:cNvPr>
          <p:cNvSpPr>
            <a:spLocks noGrp="1" noChangeArrowheads="1"/>
          </p:cNvSpPr>
          <p:nvPr>
            <p:ph type="title"/>
          </p:nvPr>
        </p:nvSpPr>
        <p:spPr>
          <a:xfrm>
            <a:off x="346075" y="76200"/>
            <a:ext cx="6442075" cy="601663"/>
          </a:xfrm>
        </p:spPr>
        <p:txBody>
          <a:bodyPr/>
          <a:lstStyle/>
          <a:p>
            <a:r>
              <a:rPr lang="en-US" altLang="en-US" sz="2000"/>
              <a:t>Paired Sample t- Test for Means (1 or 2 Populations)</a:t>
            </a:r>
          </a:p>
        </p:txBody>
      </p:sp>
      <p:sp>
        <p:nvSpPr>
          <p:cNvPr id="535555" name="Rectangle 3">
            <a:extLst>
              <a:ext uri="{FF2B5EF4-FFF2-40B4-BE49-F238E27FC236}">
                <a16:creationId xmlns:a16="http://schemas.microsoft.com/office/drawing/2014/main" id="{901363EE-5FAC-D6A6-9146-C8CA0F80B329}"/>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Sample(s) of size </a:t>
            </a:r>
            <a:r>
              <a:rPr lang="en-US" altLang="en-US" b="1" i="1"/>
              <a:t>n </a:t>
            </a:r>
            <a:r>
              <a:rPr lang="en-US" altLang="en-US" i="1"/>
              <a:t>from the Population(s).</a:t>
            </a:r>
            <a:endParaRPr lang="es-ES" altLang="en-US" i="1"/>
          </a:p>
          <a:p>
            <a:pPr lvl="1">
              <a:buFontTx/>
              <a:buNone/>
            </a:pPr>
            <a:r>
              <a:rPr lang="es-ES" altLang="en-US" i="1"/>
              <a:t>b) Calculate the differences (i.e. d1 = x1 - y1, d2 = x2 - y2, etc.).</a:t>
            </a:r>
            <a:endParaRPr lang="en-US" altLang="en-US" i="1"/>
          </a:p>
          <a:p>
            <a:pPr lvl="1">
              <a:buFontTx/>
              <a:buNone/>
            </a:pPr>
            <a:r>
              <a:rPr lang="en-US" altLang="en-US" i="1"/>
              <a:t>c) Calculate the Mean of the Differences.</a:t>
            </a:r>
          </a:p>
          <a:p>
            <a:pPr lvl="1">
              <a:buFontTx/>
              <a:buNone/>
            </a:pPr>
            <a:r>
              <a:rPr lang="en-US" altLang="en-US" i="1"/>
              <a:t>d) Calculate the Standard Deviation of the Differences.</a:t>
            </a:r>
          </a:p>
          <a:p>
            <a:pPr lvl="1">
              <a:buFontTx/>
              <a:buNone/>
            </a:pPr>
            <a:r>
              <a:rPr lang="en-US" altLang="en-US" i="1"/>
              <a:t>e)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Difference:</a:t>
            </a:r>
          </a:p>
        </p:txBody>
      </p:sp>
      <p:sp>
        <p:nvSpPr>
          <p:cNvPr id="535557" name="Rectangle 5">
            <a:extLst>
              <a:ext uri="{FF2B5EF4-FFF2-40B4-BE49-F238E27FC236}">
                <a16:creationId xmlns:a16="http://schemas.microsoft.com/office/drawing/2014/main" id="{8786EA17-1453-D4EF-A24E-389BA392CB0E}"/>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5556" name="Object 4">
            <a:extLst>
              <a:ext uri="{FF2B5EF4-FFF2-40B4-BE49-F238E27FC236}">
                <a16:creationId xmlns:a16="http://schemas.microsoft.com/office/drawing/2014/main" id="{29F13DCF-2A10-C696-172C-71BC1163DBB8}"/>
              </a:ext>
            </a:extLst>
          </p:cNvPr>
          <p:cNvGraphicFramePr>
            <a:graphicFrameLocks noChangeAspect="1"/>
          </p:cNvGraphicFramePr>
          <p:nvPr/>
        </p:nvGraphicFramePr>
        <p:xfrm>
          <a:off x="3048000" y="4114800"/>
          <a:ext cx="2514600" cy="700088"/>
        </p:xfrm>
        <a:graphic>
          <a:graphicData uri="http://schemas.openxmlformats.org/presentationml/2006/ole">
            <mc:AlternateContent xmlns:mc="http://schemas.openxmlformats.org/markup-compatibility/2006">
              <mc:Choice xmlns:v="urn:schemas-microsoft-com:vml" Requires="v">
                <p:oleObj name="Equation" r:id="rId2" imgW="926698" imgH="253890" progId="Equation.3">
                  <p:embed/>
                </p:oleObj>
              </mc:Choice>
              <mc:Fallback>
                <p:oleObj name="Equation" r:id="rId2" imgW="926698" imgH="25389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114800"/>
                        <a:ext cx="2514600" cy="7000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5558" name="Text Box 6">
            <a:extLst>
              <a:ext uri="{FF2B5EF4-FFF2-40B4-BE49-F238E27FC236}">
                <a16:creationId xmlns:a16="http://schemas.microsoft.com/office/drawing/2014/main" id="{EBD23D8E-13EA-8537-407B-E1E34E0B38B5}"/>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9.2-25</a:t>
            </a:r>
            <a:endParaRPr lang="en-US" altLang="en-US" sz="1300">
              <a:latin typeface="Arial" panose="020B0604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B59C3166-F0D1-AADC-5A99-628DED554CE0}"/>
              </a:ext>
            </a:extLst>
          </p:cNvPr>
          <p:cNvSpPr>
            <a:spLocks noGrp="1" noChangeArrowheads="1"/>
          </p:cNvSpPr>
          <p:nvPr>
            <p:ph type="title"/>
          </p:nvPr>
        </p:nvSpPr>
        <p:spPr>
          <a:xfrm>
            <a:off x="304800" y="76200"/>
            <a:ext cx="6442075" cy="601663"/>
          </a:xfrm>
        </p:spPr>
        <p:txBody>
          <a:bodyPr/>
          <a:lstStyle/>
          <a:p>
            <a:r>
              <a:rPr lang="en-US" altLang="en-US" sz="2000"/>
              <a:t>Z - Test for Means, Population Variances Known (2 Populations)</a:t>
            </a:r>
          </a:p>
        </p:txBody>
      </p:sp>
      <p:sp>
        <p:nvSpPr>
          <p:cNvPr id="536579" name="Rectangle 3">
            <a:extLst>
              <a:ext uri="{FF2B5EF4-FFF2-40B4-BE49-F238E27FC236}">
                <a16:creationId xmlns:a16="http://schemas.microsoft.com/office/drawing/2014/main" id="{DCEABC9E-B6EF-2E5A-CCDF-1229741563F9}"/>
              </a:ext>
            </a:extLst>
          </p:cNvPr>
          <p:cNvSpPr>
            <a:spLocks noGrp="1" noChangeArrowheads="1"/>
          </p:cNvSpPr>
          <p:nvPr>
            <p:ph type="body" sz="half" idx="1"/>
          </p:nvPr>
        </p:nvSpPr>
        <p:spPr>
          <a:xfrm>
            <a:off x="346075" y="1076325"/>
            <a:ext cx="8493125" cy="5513388"/>
          </a:xfrm>
        </p:spPr>
        <p:txBody>
          <a:bodyPr/>
          <a:lstStyle/>
          <a:p>
            <a:pPr>
              <a:buFont typeface="Symbol" panose="05050102010706020507" pitchFamily="18" charset="2"/>
              <a:buNone/>
            </a:pPr>
            <a:r>
              <a:rPr lang="en-US" altLang="en-US" sz="1800"/>
              <a:t>1.	Establish the Hypothesis:</a:t>
            </a:r>
            <a:endParaRPr lang="en-US" altLang="en-US" sz="1800" i="1"/>
          </a:p>
          <a:p>
            <a:pPr lvl="1">
              <a:buFontTx/>
              <a:buNone/>
            </a:pPr>
            <a:r>
              <a:rPr lang="en-US" altLang="en-US" sz="1800" i="1"/>
              <a:t>a) Null Hypothesis (Ho) - The population means are equal (</a:t>
            </a:r>
            <a:r>
              <a:rPr lang="en-US" altLang="en-US" sz="1800" i="1">
                <a:sym typeface="Symbol" panose="05050102010706020507" pitchFamily="18" charset="2"/>
              </a:rPr>
              <a:t></a:t>
            </a:r>
            <a:r>
              <a:rPr lang="en-US" altLang="en-US" sz="1800" i="1"/>
              <a:t>A = </a:t>
            </a:r>
            <a:r>
              <a:rPr lang="en-US" altLang="en-US" sz="1800" i="1">
                <a:sym typeface="Symbol" panose="05050102010706020507" pitchFamily="18" charset="2"/>
              </a:rPr>
              <a:t></a:t>
            </a:r>
            <a:r>
              <a:rPr lang="en-US" altLang="en-US" sz="1800" i="1"/>
              <a:t>B).</a:t>
            </a:r>
          </a:p>
          <a:p>
            <a:pPr lvl="1">
              <a:buFontTx/>
              <a:buNone/>
            </a:pPr>
            <a:r>
              <a:rPr lang="en-US" altLang="en-US" sz="1800" i="1"/>
              <a:t>b) Alternative Hypothesis (Ha) - One population’s mean is greater than/less than/not equal to the other’s.</a:t>
            </a:r>
            <a:endParaRPr lang="en-US" altLang="en-US" sz="1800"/>
          </a:p>
          <a:p>
            <a:pPr>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buFont typeface="Symbol" panose="05050102010706020507" pitchFamily="18" charset="2"/>
              <a:buNone/>
            </a:pPr>
            <a:r>
              <a:rPr lang="en-US" altLang="en-US" sz="1800"/>
              <a:t>3.	Plan the Test:</a:t>
            </a:r>
          </a:p>
          <a:p>
            <a:pPr>
              <a:buFont typeface="Symbol" panose="05050102010706020507" pitchFamily="18" charset="2"/>
              <a:buNone/>
            </a:pPr>
            <a:endParaRPr lang="en-US" altLang="en-US" sz="1800"/>
          </a:p>
          <a:p>
            <a:pPr>
              <a:buFont typeface="Symbol" panose="05050102010706020507" pitchFamily="18" charset="2"/>
              <a:buNone/>
            </a:pPr>
            <a:endParaRPr lang="en-US" altLang="en-US" sz="1800"/>
          </a:p>
          <a:p>
            <a:pPr>
              <a:buFont typeface="Symbol" panose="05050102010706020507" pitchFamily="18" charset="2"/>
              <a:buNone/>
            </a:pPr>
            <a:endParaRPr lang="en-US" altLang="en-US" sz="1800"/>
          </a:p>
          <a:p>
            <a:pPr>
              <a:buFont typeface="Symbol" panose="05050102010706020507" pitchFamily="18" charset="2"/>
              <a:buNone/>
            </a:pPr>
            <a:endParaRPr lang="en-US" altLang="en-US" sz="1800"/>
          </a:p>
          <a:p>
            <a:pPr>
              <a:buFont typeface="Symbol" panose="05050102010706020507" pitchFamily="18" charset="2"/>
              <a:buNone/>
            </a:pPr>
            <a:endParaRPr lang="en-US" altLang="en-US" sz="1800"/>
          </a:p>
          <a:p>
            <a:pPr>
              <a:buFont typeface="Symbol" panose="05050102010706020507" pitchFamily="18" charset="2"/>
              <a:buNone/>
            </a:pPr>
            <a:endParaRPr lang="en-US" altLang="en-US" sz="1800"/>
          </a:p>
          <a:p>
            <a:pPr lvl="1">
              <a:buFontTx/>
              <a:buNone/>
            </a:pPr>
            <a:endParaRPr lang="en-US" altLang="en-US" sz="1800" i="1"/>
          </a:p>
          <a:p>
            <a:pPr lvl="1">
              <a:buFontTx/>
              <a:buNone/>
            </a:pPr>
            <a:r>
              <a:rPr lang="en-US" altLang="en-US" sz="1800" i="1"/>
              <a:t>b) Determine the Rejection Region (K</a:t>
            </a:r>
            <a:r>
              <a:rPr lang="en-US" altLang="en-US" sz="1800" i="1">
                <a:sym typeface="Symbol" panose="05050102010706020507" pitchFamily="18" charset="2"/>
              </a:rPr>
              <a:t></a:t>
            </a:r>
            <a:r>
              <a:rPr lang="en-US" altLang="en-US" sz="1800" i="1"/>
              <a:t>) - Using the value of </a:t>
            </a:r>
            <a:r>
              <a:rPr lang="en-US" altLang="en-US" sz="1800" i="1">
                <a:sym typeface="Symbol" panose="05050102010706020507" pitchFamily="18" charset="2"/>
              </a:rPr>
              <a:t></a:t>
            </a:r>
            <a:r>
              <a:rPr lang="en-US" altLang="en-US" sz="1800" i="1"/>
              <a:t>, consult the table of Standard Normal values to determine K</a:t>
            </a:r>
            <a:r>
              <a:rPr lang="en-US" altLang="en-US" sz="1800" i="1">
                <a:sym typeface="Symbol" panose="05050102010706020507" pitchFamily="18" charset="2"/>
              </a:rPr>
              <a:t></a:t>
            </a:r>
            <a:r>
              <a:rPr lang="en-US" altLang="en-US" sz="1800" i="1"/>
              <a:t>.   Note that, for a given </a:t>
            </a:r>
            <a:r>
              <a:rPr lang="en-US" altLang="en-US" sz="1800" i="1">
                <a:sym typeface="Symbol" panose="05050102010706020507" pitchFamily="18" charset="2"/>
              </a:rPr>
              <a:t></a:t>
            </a:r>
            <a:r>
              <a:rPr lang="en-US" altLang="en-US" sz="1800" i="1"/>
              <a:t>, this value will differ based on the statement of the alternative hypothesis.</a:t>
            </a:r>
          </a:p>
        </p:txBody>
      </p:sp>
      <p:graphicFrame>
        <p:nvGraphicFramePr>
          <p:cNvPr id="536580" name="Object 4">
            <a:extLst>
              <a:ext uri="{FF2B5EF4-FFF2-40B4-BE49-F238E27FC236}">
                <a16:creationId xmlns:a16="http://schemas.microsoft.com/office/drawing/2014/main" id="{FD10A57F-5C35-19F6-35A9-B7113C438FC2}"/>
              </a:ext>
            </a:extLst>
          </p:cNvPr>
          <p:cNvGraphicFramePr>
            <a:graphicFrameLocks noChangeAspect="1"/>
          </p:cNvGraphicFramePr>
          <p:nvPr>
            <p:ph sz="half" idx="2"/>
          </p:nvPr>
        </p:nvGraphicFramePr>
        <p:xfrm>
          <a:off x="533400" y="3124200"/>
          <a:ext cx="8382000" cy="2119313"/>
        </p:xfrm>
        <a:graphic>
          <a:graphicData uri="http://schemas.openxmlformats.org/presentationml/2006/ole">
            <mc:AlternateContent xmlns:mc="http://schemas.openxmlformats.org/markup-compatibility/2006">
              <mc:Choice xmlns:v="urn:schemas-microsoft-com:vml" Requires="v">
                <p:oleObj name="Document" r:id="rId2" imgW="8401823" imgH="2126282" progId="Word.Document.8">
                  <p:embed/>
                </p:oleObj>
              </mc:Choice>
              <mc:Fallback>
                <p:oleObj name="Document" r:id="rId2" imgW="8401823" imgH="2126282" progId="Word.Document.8">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124200"/>
                        <a:ext cx="8382000" cy="2119313"/>
                      </a:xfrm>
                      <a:prstGeom prst="rect">
                        <a:avLst/>
                      </a:prstGeom>
                      <a:solidFill>
                        <a:srgbClr val="FFFF99"/>
                      </a:solidFill>
                      <a:ln w="28575" cap="flat" cmpd="sng">
                        <a:solidFill>
                          <a:schemeClr val="accent2"/>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6582" name="Text Box 6">
            <a:extLst>
              <a:ext uri="{FF2B5EF4-FFF2-40B4-BE49-F238E27FC236}">
                <a16:creationId xmlns:a16="http://schemas.microsoft.com/office/drawing/2014/main" id="{594FF99B-C383-F0AD-5507-C05B9136741F}"/>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9.2-27</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874" name="Rectangle 2">
            <a:extLst>
              <a:ext uri="{FF2B5EF4-FFF2-40B4-BE49-F238E27FC236}">
                <a16:creationId xmlns:a16="http://schemas.microsoft.com/office/drawing/2014/main" id="{519C579B-BF58-603F-8FA4-FABAB9EDF723}"/>
              </a:ext>
            </a:extLst>
          </p:cNvPr>
          <p:cNvSpPr>
            <a:spLocks noGrp="1" noChangeArrowheads="1"/>
          </p:cNvSpPr>
          <p:nvPr>
            <p:ph type="title"/>
          </p:nvPr>
        </p:nvSpPr>
        <p:spPr/>
        <p:txBody>
          <a:bodyPr/>
          <a:lstStyle/>
          <a:p>
            <a:r>
              <a:rPr lang="en-US" altLang="en-US"/>
              <a:t>Objectives</a:t>
            </a:r>
          </a:p>
        </p:txBody>
      </p:sp>
      <p:sp>
        <p:nvSpPr>
          <p:cNvPr id="591875" name="Rectangle 3">
            <a:extLst>
              <a:ext uri="{FF2B5EF4-FFF2-40B4-BE49-F238E27FC236}">
                <a16:creationId xmlns:a16="http://schemas.microsoft.com/office/drawing/2014/main" id="{F49061E6-39A6-141B-F73A-6D0459EA52E0}"/>
              </a:ext>
            </a:extLst>
          </p:cNvPr>
          <p:cNvSpPr>
            <a:spLocks noGrp="1" noChangeArrowheads="1"/>
          </p:cNvSpPr>
          <p:nvPr>
            <p:ph type="body" idx="1"/>
          </p:nvPr>
        </p:nvSpPr>
        <p:spPr/>
        <p:txBody>
          <a:bodyPr/>
          <a:lstStyle/>
          <a:p>
            <a:r>
              <a:rPr lang="en-US" altLang="en-US"/>
              <a:t>Be able to determine when a hypothesis test is useful in verifying a root cause (or in support of any business problem)</a:t>
            </a:r>
          </a:p>
          <a:p>
            <a:r>
              <a:rPr lang="en-US" altLang="en-US"/>
              <a:t>Be able to select the correct hypothesis test – for testing differences of center, variation &amp; proportion</a:t>
            </a:r>
          </a:p>
          <a:p>
            <a:r>
              <a:rPr lang="en-US" altLang="en-US"/>
              <a:t>Be able to plan, conduct and analyze the results of a hypothesis test</a:t>
            </a:r>
          </a:p>
          <a:p>
            <a:r>
              <a:rPr lang="en-US" altLang="en-US"/>
              <a:t>Be able to describe and set the value of the two types of error inherent in any hypothesis test</a:t>
            </a:r>
          </a:p>
          <a:p>
            <a:endParaRPr lang="en-US"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a:extLst>
              <a:ext uri="{FF2B5EF4-FFF2-40B4-BE49-F238E27FC236}">
                <a16:creationId xmlns:a16="http://schemas.microsoft.com/office/drawing/2014/main" id="{BD464B90-C6FB-FFE9-62B0-7A1F79DEF309}"/>
              </a:ext>
            </a:extLst>
          </p:cNvPr>
          <p:cNvSpPr>
            <a:spLocks noGrp="1" noChangeArrowheads="1"/>
          </p:cNvSpPr>
          <p:nvPr>
            <p:ph type="title"/>
          </p:nvPr>
        </p:nvSpPr>
        <p:spPr>
          <a:xfrm>
            <a:off x="304800" y="76200"/>
            <a:ext cx="6442075" cy="601663"/>
          </a:xfrm>
        </p:spPr>
        <p:txBody>
          <a:bodyPr/>
          <a:lstStyle/>
          <a:p>
            <a:r>
              <a:rPr lang="en-US" altLang="en-US" sz="2000"/>
              <a:t>Z - Test for Means, Population Variances Known (2 Populations)</a:t>
            </a:r>
          </a:p>
        </p:txBody>
      </p:sp>
      <p:sp>
        <p:nvSpPr>
          <p:cNvPr id="539651" name="Rectangle 3">
            <a:extLst>
              <a:ext uri="{FF2B5EF4-FFF2-40B4-BE49-F238E27FC236}">
                <a16:creationId xmlns:a16="http://schemas.microsoft.com/office/drawing/2014/main" id="{CFD5ACCA-84D2-501D-1092-4790B0A77D5E}"/>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Random Samples of size </a:t>
            </a:r>
            <a:r>
              <a:rPr lang="en-US" altLang="en-US" b="1" i="1"/>
              <a:t>n</a:t>
            </a:r>
            <a:r>
              <a:rPr lang="en-US" altLang="en-US" i="1"/>
              <a:t> (or nA and nB)</a:t>
            </a:r>
            <a:r>
              <a:rPr lang="en-US" altLang="en-US" b="1" i="1"/>
              <a:t> </a:t>
            </a:r>
            <a:r>
              <a:rPr lang="en-US" altLang="en-US" i="1"/>
              <a:t>from the Populations.</a:t>
            </a:r>
          </a:p>
          <a:p>
            <a:pPr lvl="1">
              <a:buFontTx/>
              <a:buNone/>
            </a:pPr>
            <a:r>
              <a:rPr lang="en-US" altLang="en-US" i="1"/>
              <a:t>b) Calculate the Means of the Sample Data.</a:t>
            </a:r>
          </a:p>
          <a:p>
            <a:pPr lvl="1">
              <a:buFontTx/>
              <a:buNone/>
            </a:pPr>
            <a:r>
              <a:rPr lang="en-US" altLang="en-US" i="1"/>
              <a:t>c) Calculate the appropriate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Means:</a:t>
            </a:r>
          </a:p>
        </p:txBody>
      </p:sp>
      <p:sp>
        <p:nvSpPr>
          <p:cNvPr id="539653" name="Rectangle 5">
            <a:extLst>
              <a:ext uri="{FF2B5EF4-FFF2-40B4-BE49-F238E27FC236}">
                <a16:creationId xmlns:a16="http://schemas.microsoft.com/office/drawing/2014/main" id="{D245122B-0B4E-33E6-722B-05F0379EBB95}"/>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9652" name="Object 4">
            <a:extLst>
              <a:ext uri="{FF2B5EF4-FFF2-40B4-BE49-F238E27FC236}">
                <a16:creationId xmlns:a16="http://schemas.microsoft.com/office/drawing/2014/main" id="{BA8CD87F-0AB1-0D54-875A-0478056CC3AB}"/>
              </a:ext>
            </a:extLst>
          </p:cNvPr>
          <p:cNvGraphicFramePr>
            <a:graphicFrameLocks noChangeAspect="1"/>
          </p:cNvGraphicFramePr>
          <p:nvPr/>
        </p:nvGraphicFramePr>
        <p:xfrm>
          <a:off x="2819400" y="3657600"/>
          <a:ext cx="3124200" cy="727075"/>
        </p:xfrm>
        <a:graphic>
          <a:graphicData uri="http://schemas.openxmlformats.org/presentationml/2006/ole">
            <mc:AlternateContent xmlns:mc="http://schemas.openxmlformats.org/markup-compatibility/2006">
              <mc:Choice xmlns:v="urn:schemas-microsoft-com:vml" Requires="v">
                <p:oleObj name="Equation" r:id="rId2" imgW="1104900" imgH="254000" progId="Equation.3">
                  <p:embed/>
                </p:oleObj>
              </mc:Choice>
              <mc:Fallback>
                <p:oleObj name="Equation" r:id="rId2" imgW="1104900" imgH="254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3657600"/>
                        <a:ext cx="3124200" cy="7270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9654" name="Text Box 6">
            <a:extLst>
              <a:ext uri="{FF2B5EF4-FFF2-40B4-BE49-F238E27FC236}">
                <a16:creationId xmlns:a16="http://schemas.microsoft.com/office/drawing/2014/main" id="{A98B20A2-4E2B-11A0-3D29-6E049EF0B63B}"/>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9.2-28</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a:extLst>
              <a:ext uri="{FF2B5EF4-FFF2-40B4-BE49-F238E27FC236}">
                <a16:creationId xmlns:a16="http://schemas.microsoft.com/office/drawing/2014/main" id="{082A85D8-7A7B-1A24-100C-1D039D94F539}"/>
              </a:ext>
            </a:extLst>
          </p:cNvPr>
          <p:cNvSpPr>
            <a:spLocks noGrp="1" noChangeArrowheads="1"/>
          </p:cNvSpPr>
          <p:nvPr>
            <p:ph type="title"/>
          </p:nvPr>
        </p:nvSpPr>
        <p:spPr>
          <a:xfrm>
            <a:off x="304800" y="76200"/>
            <a:ext cx="6442075" cy="601663"/>
          </a:xfrm>
        </p:spPr>
        <p:txBody>
          <a:bodyPr/>
          <a:lstStyle/>
          <a:p>
            <a:r>
              <a:rPr lang="en-US" altLang="en-US" sz="2000"/>
              <a:t>t - Test for Means, Population Variances Unknown, but Equal (2 Populations)</a:t>
            </a:r>
          </a:p>
        </p:txBody>
      </p:sp>
      <p:sp>
        <p:nvSpPr>
          <p:cNvPr id="540675" name="Rectangle 3">
            <a:extLst>
              <a:ext uri="{FF2B5EF4-FFF2-40B4-BE49-F238E27FC236}">
                <a16:creationId xmlns:a16="http://schemas.microsoft.com/office/drawing/2014/main" id="{8A0E558D-3EB5-6ED9-94E5-F05E93A6CBA5}"/>
              </a:ext>
            </a:extLst>
          </p:cNvPr>
          <p:cNvSpPr>
            <a:spLocks noGrp="1" noChangeArrowheads="1"/>
          </p:cNvSpPr>
          <p:nvPr>
            <p:ph type="body" idx="1"/>
          </p:nvPr>
        </p:nvSpPr>
        <p:spPr>
          <a:xfrm>
            <a:off x="346075" y="914400"/>
            <a:ext cx="8451850" cy="5675313"/>
          </a:xfrm>
        </p:spPr>
        <p:txBody>
          <a:bodyPr/>
          <a:lstStyle/>
          <a:p>
            <a:pPr>
              <a:lnSpc>
                <a:spcPct val="90000"/>
              </a:lnSpc>
              <a:buFont typeface="Symbol" panose="05050102010706020507" pitchFamily="18" charset="2"/>
              <a:buNone/>
            </a:pPr>
            <a:r>
              <a:rPr lang="en-US" altLang="en-US" sz="1800"/>
              <a:t>1.	Establish the Hypothesis:</a:t>
            </a:r>
            <a:endParaRPr lang="en-US" altLang="en-US" sz="1800" i="1"/>
          </a:p>
          <a:p>
            <a:pPr lvl="1">
              <a:lnSpc>
                <a:spcPct val="90000"/>
              </a:lnSpc>
              <a:buFontTx/>
              <a:buNone/>
            </a:pPr>
            <a:r>
              <a:rPr lang="en-US" altLang="en-US" sz="1800" i="1"/>
              <a:t>a) Null Hypothesis (Ho) - The population means are equal.</a:t>
            </a:r>
          </a:p>
          <a:p>
            <a:pPr lvl="1">
              <a:lnSpc>
                <a:spcPct val="90000"/>
              </a:lnSpc>
              <a:buFontTx/>
              <a:buNone/>
            </a:pPr>
            <a:r>
              <a:rPr lang="en-US" altLang="en-US" sz="1800" i="1"/>
              <a:t>b) Alternative Hypothesis (Ha) - One population mean is greater than/less than/not equal to the other.</a:t>
            </a:r>
            <a:endParaRPr lang="en-US" altLang="en-US" sz="1800"/>
          </a:p>
          <a:p>
            <a:pPr>
              <a:lnSpc>
                <a:spcPct val="90000"/>
              </a:lnSpc>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lnSpc>
                <a:spcPct val="90000"/>
              </a:lnSpc>
              <a:buFont typeface="Symbol" panose="05050102010706020507" pitchFamily="18" charset="2"/>
              <a:buNone/>
            </a:pPr>
            <a:r>
              <a:rPr lang="en-US" altLang="en-US" sz="1800"/>
              <a:t>3.	Plan the Test:</a:t>
            </a:r>
          </a:p>
          <a:p>
            <a:pPr>
              <a:lnSpc>
                <a:spcPct val="90000"/>
              </a:lnSpc>
              <a:buFont typeface="Symbol" panose="05050102010706020507" pitchFamily="18" charset="2"/>
              <a:buNone/>
            </a:pPr>
            <a:endParaRPr lang="en-US" altLang="en-US" sz="1800"/>
          </a:p>
          <a:p>
            <a:pPr>
              <a:lnSpc>
                <a:spcPct val="90000"/>
              </a:lnSpc>
              <a:buFont typeface="Symbol" panose="05050102010706020507" pitchFamily="18" charset="2"/>
              <a:buNone/>
            </a:pPr>
            <a:endParaRPr lang="en-US" altLang="en-US" sz="1800"/>
          </a:p>
          <a:p>
            <a:pPr>
              <a:lnSpc>
                <a:spcPct val="90000"/>
              </a:lnSpc>
              <a:buFont typeface="Symbol" panose="05050102010706020507" pitchFamily="18" charset="2"/>
              <a:buNone/>
            </a:pPr>
            <a:endParaRPr lang="en-US" altLang="en-US" sz="1800"/>
          </a:p>
          <a:p>
            <a:pPr>
              <a:lnSpc>
                <a:spcPct val="90000"/>
              </a:lnSpc>
              <a:buFont typeface="Symbol" panose="05050102010706020507" pitchFamily="18" charset="2"/>
              <a:buNone/>
            </a:pPr>
            <a:endParaRPr lang="en-US" altLang="en-US" sz="1800"/>
          </a:p>
          <a:p>
            <a:pPr>
              <a:lnSpc>
                <a:spcPct val="90000"/>
              </a:lnSpc>
              <a:buFont typeface="Symbol" panose="05050102010706020507" pitchFamily="18" charset="2"/>
              <a:buNone/>
            </a:pPr>
            <a:endParaRPr lang="en-US" altLang="en-US" sz="1800"/>
          </a:p>
          <a:p>
            <a:pPr>
              <a:lnSpc>
                <a:spcPct val="90000"/>
              </a:lnSpc>
              <a:buFont typeface="Symbol" panose="05050102010706020507" pitchFamily="18" charset="2"/>
              <a:buNone/>
            </a:pPr>
            <a:endParaRPr lang="en-US" altLang="en-US" sz="1800"/>
          </a:p>
          <a:p>
            <a:pPr lvl="1">
              <a:lnSpc>
                <a:spcPct val="90000"/>
              </a:lnSpc>
              <a:buFontTx/>
              <a:buNone/>
            </a:pPr>
            <a:endParaRPr lang="en-US" altLang="en-US" sz="1800" i="1"/>
          </a:p>
          <a:p>
            <a:pPr lvl="1">
              <a:lnSpc>
                <a:spcPct val="90000"/>
              </a:lnSpc>
              <a:buFontTx/>
              <a:buNone/>
            </a:pPr>
            <a:endParaRPr lang="en-US" altLang="en-US" sz="1800" i="1"/>
          </a:p>
          <a:p>
            <a:pPr lvl="1">
              <a:lnSpc>
                <a:spcPct val="90000"/>
              </a:lnSpc>
              <a:buFontTx/>
              <a:buNone/>
            </a:pPr>
            <a:r>
              <a:rPr lang="en-US" altLang="en-US" sz="1800" i="1"/>
              <a:t>b) Determine the Rejection Region (K</a:t>
            </a:r>
            <a:r>
              <a:rPr lang="en-US" altLang="en-US" sz="1800" i="1">
                <a:sym typeface="Symbol" panose="05050102010706020507" pitchFamily="18" charset="2"/>
              </a:rPr>
              <a:t></a:t>
            </a:r>
            <a:r>
              <a:rPr lang="en-US" altLang="en-US" sz="1800" i="1"/>
              <a:t>) - Using f, the degrees of freedom (f = 2(n - 1) for equal sample sizes or f = nA + nB - 2 for unequal sample sizes) and the value of </a:t>
            </a:r>
            <a:r>
              <a:rPr lang="en-US" altLang="en-US" sz="1800" i="1">
                <a:sym typeface="Symbol" panose="05050102010706020507" pitchFamily="18" charset="2"/>
              </a:rPr>
              <a:t></a:t>
            </a:r>
            <a:r>
              <a:rPr lang="en-US" altLang="en-US" sz="1800" i="1"/>
              <a:t>, consult the Student’s t-distribution table to determine K</a:t>
            </a:r>
            <a:r>
              <a:rPr lang="en-US" altLang="en-US" sz="1800" i="1">
                <a:sym typeface="Symbol" panose="05050102010706020507" pitchFamily="18" charset="2"/>
              </a:rPr>
              <a:t></a:t>
            </a:r>
            <a:r>
              <a:rPr lang="en-US" altLang="en-US" sz="1800" i="1"/>
              <a:t>.   Note that, for a given </a:t>
            </a:r>
            <a:r>
              <a:rPr lang="en-US" altLang="en-US" sz="1800" i="1">
                <a:sym typeface="Symbol" panose="05050102010706020507" pitchFamily="18" charset="2"/>
              </a:rPr>
              <a:t></a:t>
            </a:r>
            <a:r>
              <a:rPr lang="en-US" altLang="en-US" sz="1800" i="1"/>
              <a:t>, this value will differ based on the statement of the alternative hypothesis.</a:t>
            </a:r>
          </a:p>
        </p:txBody>
      </p:sp>
      <p:graphicFrame>
        <p:nvGraphicFramePr>
          <p:cNvPr id="540676" name="Object 4">
            <a:extLst>
              <a:ext uri="{FF2B5EF4-FFF2-40B4-BE49-F238E27FC236}">
                <a16:creationId xmlns:a16="http://schemas.microsoft.com/office/drawing/2014/main" id="{5BB3B218-283B-88F0-78A4-2548E146BA38}"/>
              </a:ext>
            </a:extLst>
          </p:cNvPr>
          <p:cNvGraphicFramePr>
            <a:graphicFrameLocks noChangeAspect="1"/>
          </p:cNvGraphicFramePr>
          <p:nvPr>
            <p:ph sz="half" idx="4294967295"/>
          </p:nvPr>
        </p:nvGraphicFramePr>
        <p:xfrm>
          <a:off x="838200" y="2819400"/>
          <a:ext cx="7543800" cy="2166938"/>
        </p:xfrm>
        <a:graphic>
          <a:graphicData uri="http://schemas.openxmlformats.org/presentationml/2006/ole">
            <mc:AlternateContent xmlns:mc="http://schemas.openxmlformats.org/markup-compatibility/2006">
              <mc:Choice xmlns:v="urn:schemas-microsoft-com:vml" Requires="v">
                <p:oleObj name="Document" r:id="rId2" imgW="8401823" imgH="2510484" progId="Word.Document.8">
                  <p:embed/>
                </p:oleObj>
              </mc:Choice>
              <mc:Fallback>
                <p:oleObj name="Document" r:id="rId2" imgW="8401823" imgH="2510484" progId="Word.Document.8">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200" y="2819400"/>
                        <a:ext cx="7543800" cy="2166938"/>
                      </a:xfrm>
                      <a:prstGeom prst="rect">
                        <a:avLst/>
                      </a:prstGeom>
                      <a:solidFill>
                        <a:srgbClr val="FFFF99"/>
                      </a:solidFill>
                      <a:ln w="28575" cap="flat" cmpd="sng">
                        <a:solidFill>
                          <a:schemeClr val="accent2"/>
                        </a:solidFill>
                        <a:prstDash val="solid"/>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0678" name="Text Box 6">
            <a:extLst>
              <a:ext uri="{FF2B5EF4-FFF2-40B4-BE49-F238E27FC236}">
                <a16:creationId xmlns:a16="http://schemas.microsoft.com/office/drawing/2014/main" id="{1A2F4C1D-B6E6-D84D-8D8E-70A506FDE476}"/>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9.2-30</a:t>
            </a:r>
            <a:endParaRPr lang="en-US" altLang="en-US" sz="13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a:extLst>
              <a:ext uri="{FF2B5EF4-FFF2-40B4-BE49-F238E27FC236}">
                <a16:creationId xmlns:a16="http://schemas.microsoft.com/office/drawing/2014/main" id="{F9297254-12B6-E186-3E5A-42B231421C92}"/>
              </a:ext>
            </a:extLst>
          </p:cNvPr>
          <p:cNvSpPr>
            <a:spLocks noGrp="1" noChangeArrowheads="1"/>
          </p:cNvSpPr>
          <p:nvPr>
            <p:ph type="title"/>
          </p:nvPr>
        </p:nvSpPr>
        <p:spPr>
          <a:xfrm>
            <a:off x="346075" y="76200"/>
            <a:ext cx="6442075" cy="601663"/>
          </a:xfrm>
        </p:spPr>
        <p:txBody>
          <a:bodyPr/>
          <a:lstStyle/>
          <a:p>
            <a:r>
              <a:rPr lang="en-US" altLang="en-US" sz="2000"/>
              <a:t>t - Test for Means, Population Variances Unknown, but Equal (2 Populations)</a:t>
            </a:r>
          </a:p>
        </p:txBody>
      </p:sp>
      <p:sp>
        <p:nvSpPr>
          <p:cNvPr id="543747" name="Rectangle 3">
            <a:extLst>
              <a:ext uri="{FF2B5EF4-FFF2-40B4-BE49-F238E27FC236}">
                <a16:creationId xmlns:a16="http://schemas.microsoft.com/office/drawing/2014/main" id="{2DDE7F4B-19C1-59D3-9C40-E2C68B3335FE}"/>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Random Samples of size </a:t>
            </a:r>
            <a:r>
              <a:rPr lang="en-US" altLang="en-US" b="1" i="1"/>
              <a:t>n</a:t>
            </a:r>
            <a:r>
              <a:rPr lang="en-US" altLang="en-US" i="1"/>
              <a:t> (or nA and nB)</a:t>
            </a:r>
            <a:r>
              <a:rPr lang="en-US" altLang="en-US" b="1" i="1"/>
              <a:t> </a:t>
            </a:r>
            <a:r>
              <a:rPr lang="en-US" altLang="en-US" i="1"/>
              <a:t>from the Populations.</a:t>
            </a:r>
          </a:p>
          <a:p>
            <a:pPr lvl="1">
              <a:buFontTx/>
              <a:buNone/>
            </a:pPr>
            <a:r>
              <a:rPr lang="en-US" altLang="en-US" i="1"/>
              <a:t>b) Calculate the Means of the Sample Data.</a:t>
            </a:r>
          </a:p>
          <a:p>
            <a:pPr lvl="1">
              <a:buFontTx/>
              <a:buNone/>
            </a:pPr>
            <a:r>
              <a:rPr lang="en-US" altLang="en-US" i="1"/>
              <a:t>c) Calculate the Sample Sums of Squares.</a:t>
            </a:r>
          </a:p>
          <a:p>
            <a:pPr lvl="1">
              <a:buFontTx/>
              <a:buNone/>
            </a:pPr>
            <a:r>
              <a:rPr lang="en-US" altLang="en-US" i="1"/>
              <a:t>d) Calculate the appropriate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Means:</a:t>
            </a:r>
          </a:p>
        </p:txBody>
      </p:sp>
      <p:sp>
        <p:nvSpPr>
          <p:cNvPr id="543749" name="Rectangle 5">
            <a:extLst>
              <a:ext uri="{FF2B5EF4-FFF2-40B4-BE49-F238E27FC236}">
                <a16:creationId xmlns:a16="http://schemas.microsoft.com/office/drawing/2014/main" id="{85D5FE7F-7F30-5EB8-559C-1C2BB7CC3CEF}"/>
              </a:ext>
            </a:extLst>
          </p:cNvPr>
          <p:cNvSpPr>
            <a:spLocks noChangeArrowheads="1"/>
          </p:cNvSpPr>
          <p:nvPr/>
        </p:nvSpPr>
        <p:spPr bwMode="auto">
          <a:xfrm>
            <a:off x="0" y="3048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3748" name="Object 4">
            <a:extLst>
              <a:ext uri="{FF2B5EF4-FFF2-40B4-BE49-F238E27FC236}">
                <a16:creationId xmlns:a16="http://schemas.microsoft.com/office/drawing/2014/main" id="{9D0746F4-A03E-A6CB-7FA6-A905FA6C2230}"/>
              </a:ext>
            </a:extLst>
          </p:cNvPr>
          <p:cNvGraphicFramePr>
            <a:graphicFrameLocks noChangeAspect="1"/>
          </p:cNvGraphicFramePr>
          <p:nvPr/>
        </p:nvGraphicFramePr>
        <p:xfrm>
          <a:off x="1066800" y="4038600"/>
          <a:ext cx="6553200" cy="1289050"/>
        </p:xfrm>
        <a:graphic>
          <a:graphicData uri="http://schemas.openxmlformats.org/presentationml/2006/ole">
            <mc:AlternateContent xmlns:mc="http://schemas.openxmlformats.org/markup-compatibility/2006">
              <mc:Choice xmlns:v="urn:schemas-microsoft-com:vml" Requires="v">
                <p:oleObj name="Equation" r:id="rId2" imgW="3873500" imgH="762000" progId="Equation.3">
                  <p:embed/>
                </p:oleObj>
              </mc:Choice>
              <mc:Fallback>
                <p:oleObj name="Equation" r:id="rId2" imgW="3873500" imgH="762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4038600"/>
                        <a:ext cx="6553200" cy="12890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3750" name="Text Box 6">
            <a:extLst>
              <a:ext uri="{FF2B5EF4-FFF2-40B4-BE49-F238E27FC236}">
                <a16:creationId xmlns:a16="http://schemas.microsoft.com/office/drawing/2014/main" id="{AE78EF14-3362-FA34-D5A5-278A930CA58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9.2-31</a:t>
            </a:r>
            <a:endParaRPr lang="en-US" altLang="en-US" sz="130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a:extLst>
              <a:ext uri="{FF2B5EF4-FFF2-40B4-BE49-F238E27FC236}">
                <a16:creationId xmlns:a16="http://schemas.microsoft.com/office/drawing/2014/main" id="{93767FAE-315E-76BE-7D42-DD0F024416C8}"/>
              </a:ext>
            </a:extLst>
          </p:cNvPr>
          <p:cNvSpPr>
            <a:spLocks noGrp="1" noChangeArrowheads="1"/>
          </p:cNvSpPr>
          <p:nvPr>
            <p:ph type="title"/>
          </p:nvPr>
        </p:nvSpPr>
        <p:spPr>
          <a:xfrm>
            <a:off x="381000" y="76200"/>
            <a:ext cx="6442075" cy="601663"/>
          </a:xfrm>
        </p:spPr>
        <p:txBody>
          <a:bodyPr/>
          <a:lstStyle/>
          <a:p>
            <a:r>
              <a:rPr lang="en-US" altLang="en-US" sz="2000"/>
              <a:t>t - Test for Means, Population Variances Unknown, Not Equal (2 Populations)</a:t>
            </a:r>
          </a:p>
        </p:txBody>
      </p:sp>
      <p:sp>
        <p:nvSpPr>
          <p:cNvPr id="544771" name="Rectangle 3">
            <a:extLst>
              <a:ext uri="{FF2B5EF4-FFF2-40B4-BE49-F238E27FC236}">
                <a16:creationId xmlns:a16="http://schemas.microsoft.com/office/drawing/2014/main" id="{CB418731-C19B-5A9D-683A-FEA1B9207140}"/>
              </a:ext>
            </a:extLst>
          </p:cNvPr>
          <p:cNvSpPr>
            <a:spLocks noGrp="1" noChangeArrowheads="1"/>
          </p:cNvSpPr>
          <p:nvPr>
            <p:ph type="body" idx="1"/>
          </p:nvPr>
        </p:nvSpPr>
        <p:spPr/>
        <p:txBody>
          <a:bodyPr/>
          <a:lstStyle/>
          <a:p>
            <a:pPr>
              <a:buFont typeface="Symbol" panose="05050102010706020507" pitchFamily="18" charset="2"/>
              <a:buNone/>
            </a:pPr>
            <a:r>
              <a:rPr lang="en-US" altLang="en-US"/>
              <a:t>1.	Establish the Hypothesis:</a:t>
            </a:r>
            <a:endParaRPr lang="en-US" altLang="en-US" i="1"/>
          </a:p>
          <a:p>
            <a:pPr lvl="1">
              <a:buFontTx/>
              <a:buNone/>
            </a:pPr>
            <a:r>
              <a:rPr lang="en-US" altLang="en-US" i="1"/>
              <a:t>a) Null Hypothesis (Ho) - The population means are equal</a:t>
            </a:r>
          </a:p>
          <a:p>
            <a:pPr lvl="1">
              <a:buFontTx/>
              <a:buNone/>
            </a:pPr>
            <a:r>
              <a:rPr lang="en-US" altLang="en-US" i="1"/>
              <a:t>b) Alternative Hypothesis (Ha) - One population mean is greater than/less than/not equal to the other.</a:t>
            </a:r>
            <a:endParaRPr lang="en-US" altLang="en-US"/>
          </a:p>
          <a:p>
            <a:pPr>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buFont typeface="Symbol" panose="05050102010706020507" pitchFamily="18" charset="2"/>
              <a:buNone/>
            </a:pPr>
            <a:r>
              <a:rPr lang="en-US" altLang="en-US"/>
              <a:t>3.	Plan the Test:</a:t>
            </a:r>
            <a:endParaRPr lang="en-US" altLang="en-US" i="1"/>
          </a:p>
          <a:p>
            <a:pPr lvl="1">
              <a:buFontTx/>
              <a:buNone/>
            </a:pPr>
            <a:r>
              <a:rPr lang="en-US" altLang="en-US" i="1"/>
              <a:t>a) The Test Statistic is:</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p:txBody>
      </p:sp>
      <p:sp>
        <p:nvSpPr>
          <p:cNvPr id="544773" name="Rectangle 5">
            <a:extLst>
              <a:ext uri="{FF2B5EF4-FFF2-40B4-BE49-F238E27FC236}">
                <a16:creationId xmlns:a16="http://schemas.microsoft.com/office/drawing/2014/main" id="{BE4F8262-E47E-BE9F-E591-571CAF27440A}"/>
              </a:ext>
            </a:extLst>
          </p:cNvPr>
          <p:cNvSpPr>
            <a:spLocks noChangeArrowheads="1"/>
          </p:cNvSpPr>
          <p:nvPr/>
        </p:nvSpPr>
        <p:spPr bwMode="auto">
          <a:xfrm>
            <a:off x="0" y="27241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4772" name="Object 4">
            <a:extLst>
              <a:ext uri="{FF2B5EF4-FFF2-40B4-BE49-F238E27FC236}">
                <a16:creationId xmlns:a16="http://schemas.microsoft.com/office/drawing/2014/main" id="{3DAD8426-F4B6-46F0-984E-4BAB0E7980F4}"/>
              </a:ext>
            </a:extLst>
          </p:cNvPr>
          <p:cNvGraphicFramePr>
            <a:graphicFrameLocks noChangeAspect="1"/>
          </p:cNvGraphicFramePr>
          <p:nvPr/>
        </p:nvGraphicFramePr>
        <p:xfrm>
          <a:off x="2590800" y="3733800"/>
          <a:ext cx="3581400" cy="2690813"/>
        </p:xfrm>
        <a:graphic>
          <a:graphicData uri="http://schemas.openxmlformats.org/presentationml/2006/ole">
            <mc:AlternateContent xmlns:mc="http://schemas.openxmlformats.org/markup-compatibility/2006">
              <mc:Choice xmlns:v="urn:schemas-microsoft-com:vml" Requires="v">
                <p:oleObj name="Equation" r:id="rId2" imgW="1879600" imgH="1409700" progId="Equation.3">
                  <p:embed/>
                </p:oleObj>
              </mc:Choice>
              <mc:Fallback>
                <p:oleObj name="Equation" r:id="rId2" imgW="1879600" imgH="14097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3733800"/>
                        <a:ext cx="3581400" cy="26908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44774" name="Text Box 6">
            <a:extLst>
              <a:ext uri="{FF2B5EF4-FFF2-40B4-BE49-F238E27FC236}">
                <a16:creationId xmlns:a16="http://schemas.microsoft.com/office/drawing/2014/main" id="{1C2EDA83-CEBB-005F-2A19-AFC79E4A9B11}"/>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9.2-35</a:t>
            </a:r>
            <a:endParaRPr lang="en-US" altLang="en-US" sz="1300">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a:extLst>
              <a:ext uri="{FF2B5EF4-FFF2-40B4-BE49-F238E27FC236}">
                <a16:creationId xmlns:a16="http://schemas.microsoft.com/office/drawing/2014/main" id="{8AFA0584-B88E-3D8D-68EB-9F46287B5B07}"/>
              </a:ext>
            </a:extLst>
          </p:cNvPr>
          <p:cNvSpPr>
            <a:spLocks noGrp="1" noChangeArrowheads="1"/>
          </p:cNvSpPr>
          <p:nvPr>
            <p:ph type="title"/>
          </p:nvPr>
        </p:nvSpPr>
        <p:spPr>
          <a:xfrm>
            <a:off x="346075" y="76200"/>
            <a:ext cx="6442075" cy="601663"/>
          </a:xfrm>
        </p:spPr>
        <p:txBody>
          <a:bodyPr/>
          <a:lstStyle/>
          <a:p>
            <a:r>
              <a:rPr lang="en-US" altLang="en-US" sz="2000"/>
              <a:t>t - Test for Means, Population Variances Unknown, Not Equal (2 Populations)</a:t>
            </a:r>
          </a:p>
        </p:txBody>
      </p:sp>
      <p:sp>
        <p:nvSpPr>
          <p:cNvPr id="545795" name="Rectangle 3">
            <a:extLst>
              <a:ext uri="{FF2B5EF4-FFF2-40B4-BE49-F238E27FC236}">
                <a16:creationId xmlns:a16="http://schemas.microsoft.com/office/drawing/2014/main" id="{33C5B089-AE41-1031-CF5F-C92BC84C0A29}"/>
              </a:ext>
            </a:extLst>
          </p:cNvPr>
          <p:cNvSpPr>
            <a:spLocks noGrp="1" noChangeArrowheads="1"/>
          </p:cNvSpPr>
          <p:nvPr>
            <p:ph type="body" idx="1"/>
          </p:nvPr>
        </p:nvSpPr>
        <p:spPr/>
        <p:txBody>
          <a:bodyPr/>
          <a:lstStyle/>
          <a:p>
            <a:pPr lvl="1">
              <a:buFontTx/>
              <a:buNone/>
            </a:pPr>
            <a:r>
              <a:rPr lang="en-US" altLang="en-US" i="1"/>
              <a:t>b) Determine the Rejection Region (K</a:t>
            </a:r>
            <a:r>
              <a:rPr lang="en-US" altLang="en-US" i="1">
                <a:sym typeface="Symbol" panose="05050102010706020507" pitchFamily="18" charset="2"/>
              </a:rPr>
              <a:t></a:t>
            </a:r>
            <a:r>
              <a:rPr lang="en-US" altLang="en-US" i="1"/>
              <a:t>) – </a:t>
            </a:r>
          </a:p>
          <a:p>
            <a:pPr lvl="1">
              <a:buFontTx/>
              <a:buNone/>
            </a:pPr>
            <a:r>
              <a:rPr lang="en-US" altLang="en-US" i="1"/>
              <a:t>First, calculate c as follows:</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lvl="1">
              <a:buFontTx/>
              <a:buNone/>
            </a:pPr>
            <a:r>
              <a:rPr lang="en-US" altLang="en-US" i="1"/>
              <a:t>Then, calculate the number of degrees of freedom, f:</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lvl="1">
              <a:buFontTx/>
              <a:buNone/>
            </a:pPr>
            <a:r>
              <a:rPr lang="en-US" altLang="en-US" i="1"/>
              <a:t>Using the degrees of freedom, f, and the value of </a:t>
            </a:r>
            <a:r>
              <a:rPr lang="en-US" altLang="en-US" i="1">
                <a:sym typeface="Symbol" panose="05050102010706020507" pitchFamily="18" charset="2"/>
              </a:rPr>
              <a:t></a:t>
            </a:r>
            <a:r>
              <a:rPr lang="en-US" altLang="en-US" i="1"/>
              <a:t>, consult the Student’s t-distribution table to determine K</a:t>
            </a:r>
            <a:r>
              <a:rPr lang="en-US" altLang="en-US" i="1">
                <a:sym typeface="Symbol" panose="05050102010706020507" pitchFamily="18" charset="2"/>
              </a:rPr>
              <a:t></a:t>
            </a:r>
            <a:r>
              <a:rPr lang="en-US" altLang="en-US" i="1"/>
              <a:t>.   Note that, for a given </a:t>
            </a:r>
            <a:r>
              <a:rPr lang="en-US" altLang="en-US" i="1">
                <a:sym typeface="Symbol" panose="05050102010706020507" pitchFamily="18" charset="2"/>
              </a:rPr>
              <a:t></a:t>
            </a:r>
            <a:r>
              <a:rPr lang="en-US" altLang="en-US" i="1"/>
              <a:t>, this value will differ based on the statement of the alternative hypothesis.</a:t>
            </a:r>
            <a:endParaRPr lang="en-US" altLang="en-US"/>
          </a:p>
        </p:txBody>
      </p:sp>
      <p:sp>
        <p:nvSpPr>
          <p:cNvPr id="545797" name="Rectangle 5">
            <a:extLst>
              <a:ext uri="{FF2B5EF4-FFF2-40B4-BE49-F238E27FC236}">
                <a16:creationId xmlns:a16="http://schemas.microsoft.com/office/drawing/2014/main" id="{8D305680-EC60-9E98-E9A0-3220C5D83F72}"/>
              </a:ext>
            </a:extLst>
          </p:cNvPr>
          <p:cNvSpPr>
            <a:spLocks noChangeArrowheads="1"/>
          </p:cNvSpPr>
          <p:nvPr/>
        </p:nvSpPr>
        <p:spPr bwMode="auto">
          <a:xfrm>
            <a:off x="0" y="31861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5796" name="Object 4">
            <a:extLst>
              <a:ext uri="{FF2B5EF4-FFF2-40B4-BE49-F238E27FC236}">
                <a16:creationId xmlns:a16="http://schemas.microsoft.com/office/drawing/2014/main" id="{7600374C-732F-E84B-E9D8-B76393DCF83B}"/>
              </a:ext>
            </a:extLst>
          </p:cNvPr>
          <p:cNvGraphicFramePr>
            <a:graphicFrameLocks noChangeAspect="1"/>
          </p:cNvGraphicFramePr>
          <p:nvPr/>
        </p:nvGraphicFramePr>
        <p:xfrm>
          <a:off x="2628900" y="1905000"/>
          <a:ext cx="3124200" cy="1171575"/>
        </p:xfrm>
        <a:graphic>
          <a:graphicData uri="http://schemas.openxmlformats.org/presentationml/2006/ole">
            <mc:AlternateContent xmlns:mc="http://schemas.openxmlformats.org/markup-compatibility/2006">
              <mc:Choice xmlns:v="urn:schemas-microsoft-com:vml" Requires="v">
                <p:oleObj name="Equation" r:id="rId2" imgW="1295400" imgH="482600" progId="Equation.3">
                  <p:embed/>
                </p:oleObj>
              </mc:Choice>
              <mc:Fallback>
                <p:oleObj name="Equation" r:id="rId2" imgW="1295400" imgH="4826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1905000"/>
                        <a:ext cx="3124200" cy="117157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45799" name="Rectangle 7">
            <a:extLst>
              <a:ext uri="{FF2B5EF4-FFF2-40B4-BE49-F238E27FC236}">
                <a16:creationId xmlns:a16="http://schemas.microsoft.com/office/drawing/2014/main" id="{CC580237-5142-182B-CC70-884E93B4C1E4}"/>
              </a:ext>
            </a:extLst>
          </p:cNvPr>
          <p:cNvSpPr>
            <a:spLocks noChangeArrowheads="1"/>
          </p:cNvSpPr>
          <p:nvPr/>
        </p:nvSpPr>
        <p:spPr bwMode="auto">
          <a:xfrm>
            <a:off x="0" y="31765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5798" name="Object 6">
            <a:extLst>
              <a:ext uri="{FF2B5EF4-FFF2-40B4-BE49-F238E27FC236}">
                <a16:creationId xmlns:a16="http://schemas.microsoft.com/office/drawing/2014/main" id="{33CB1E6D-BCA8-5B11-FE7E-72D0BDCD1F22}"/>
              </a:ext>
            </a:extLst>
          </p:cNvPr>
          <p:cNvGraphicFramePr>
            <a:graphicFrameLocks noChangeAspect="1"/>
          </p:cNvGraphicFramePr>
          <p:nvPr/>
        </p:nvGraphicFramePr>
        <p:xfrm>
          <a:off x="2438400" y="3733800"/>
          <a:ext cx="3505200" cy="1139825"/>
        </p:xfrm>
        <a:graphic>
          <a:graphicData uri="http://schemas.openxmlformats.org/presentationml/2006/ole">
            <mc:AlternateContent xmlns:mc="http://schemas.openxmlformats.org/markup-compatibility/2006">
              <mc:Choice xmlns:v="urn:schemas-microsoft-com:vml" Requires="v">
                <p:oleObj name="Equation" r:id="rId4" imgW="1549400" imgH="508000" progId="Equation.3">
                  <p:embed/>
                </p:oleObj>
              </mc:Choice>
              <mc:Fallback>
                <p:oleObj name="Equation" r:id="rId4" imgW="1549400" imgH="5080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38400" y="3733800"/>
                        <a:ext cx="3505200" cy="113982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45800" name="Text Box 8">
            <a:extLst>
              <a:ext uri="{FF2B5EF4-FFF2-40B4-BE49-F238E27FC236}">
                <a16:creationId xmlns:a16="http://schemas.microsoft.com/office/drawing/2014/main" id="{33223583-B998-9983-ACB2-BDDC8D61EEAA}"/>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9.2-36</a:t>
            </a:r>
            <a:endParaRPr lang="en-US" altLang="en-US" sz="1300">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a:extLst>
              <a:ext uri="{FF2B5EF4-FFF2-40B4-BE49-F238E27FC236}">
                <a16:creationId xmlns:a16="http://schemas.microsoft.com/office/drawing/2014/main" id="{5FEB5C45-D3EA-D310-87B3-44DECD62B784}"/>
              </a:ext>
            </a:extLst>
          </p:cNvPr>
          <p:cNvSpPr>
            <a:spLocks noGrp="1" noChangeArrowheads="1"/>
          </p:cNvSpPr>
          <p:nvPr>
            <p:ph type="title"/>
          </p:nvPr>
        </p:nvSpPr>
        <p:spPr>
          <a:xfrm>
            <a:off x="346075" y="76200"/>
            <a:ext cx="6442075" cy="601663"/>
          </a:xfrm>
        </p:spPr>
        <p:txBody>
          <a:bodyPr/>
          <a:lstStyle/>
          <a:p>
            <a:r>
              <a:rPr lang="en-US" altLang="en-US" sz="2000"/>
              <a:t>t - Test for Means, Population Variances Unknown, Not Equal (2 Populations)</a:t>
            </a:r>
          </a:p>
        </p:txBody>
      </p:sp>
      <p:sp>
        <p:nvSpPr>
          <p:cNvPr id="546819" name="Rectangle 3">
            <a:extLst>
              <a:ext uri="{FF2B5EF4-FFF2-40B4-BE49-F238E27FC236}">
                <a16:creationId xmlns:a16="http://schemas.microsoft.com/office/drawing/2014/main" id="{F3E2972B-9049-1694-6EA6-81AEEF889742}"/>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a:t>
            </a:r>
            <a:r>
              <a:rPr lang="en-US" altLang="en-US" i="1"/>
              <a:t> (or nA and nB)</a:t>
            </a:r>
            <a:r>
              <a:rPr lang="en-US" altLang="en-US" b="1" i="1"/>
              <a:t> </a:t>
            </a:r>
            <a:r>
              <a:rPr lang="en-US" altLang="en-US" i="1"/>
              <a:t>from the Populations.</a:t>
            </a:r>
          </a:p>
          <a:p>
            <a:pPr lvl="1">
              <a:buFontTx/>
              <a:buNone/>
            </a:pPr>
            <a:r>
              <a:rPr lang="en-US" altLang="en-US" i="1"/>
              <a:t>b) Calculate the Means of the Sample Data.</a:t>
            </a:r>
          </a:p>
          <a:p>
            <a:pPr lvl="1">
              <a:buFontTx/>
              <a:buNone/>
            </a:pPr>
            <a:r>
              <a:rPr lang="en-US" altLang="en-US" i="1"/>
              <a:t>c) Calculate the Sample Standard Deviations.</a:t>
            </a:r>
          </a:p>
          <a:p>
            <a:pPr lvl="1">
              <a:buFontTx/>
              <a:buNone/>
            </a:pPr>
            <a:r>
              <a:rPr lang="en-US" altLang="en-US" i="1"/>
              <a:t>d) Calculate the appropriate Test Statistic shown above in Step 3a.</a:t>
            </a:r>
          </a:p>
          <a:p>
            <a:pPr lvl="1">
              <a:buFontTx/>
              <a:buNone/>
            </a:pPr>
            <a:r>
              <a:rPr lang="en-US" altLang="en-US" i="1"/>
              <a:t>e) Determine the number of degrees of freedom as shown above.</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Means:</a:t>
            </a:r>
          </a:p>
          <a:p>
            <a:pPr>
              <a:buFont typeface="Symbol" panose="05050102010706020507" pitchFamily="18" charset="2"/>
              <a:buNone/>
            </a:pPr>
            <a:endParaRPr lang="en-US" altLang="en-US"/>
          </a:p>
        </p:txBody>
      </p:sp>
      <p:sp>
        <p:nvSpPr>
          <p:cNvPr id="546821" name="Rectangle 5">
            <a:extLst>
              <a:ext uri="{FF2B5EF4-FFF2-40B4-BE49-F238E27FC236}">
                <a16:creationId xmlns:a16="http://schemas.microsoft.com/office/drawing/2014/main" id="{86DEB6F0-D8E5-8229-24FD-EB57014FDF21}"/>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46820" name="Object 4">
            <a:extLst>
              <a:ext uri="{FF2B5EF4-FFF2-40B4-BE49-F238E27FC236}">
                <a16:creationId xmlns:a16="http://schemas.microsoft.com/office/drawing/2014/main" id="{F6659AAC-BC7C-D213-E1AA-CD04D0BD4965}"/>
              </a:ext>
            </a:extLst>
          </p:cNvPr>
          <p:cNvGraphicFramePr>
            <a:graphicFrameLocks noChangeAspect="1"/>
          </p:cNvGraphicFramePr>
          <p:nvPr/>
        </p:nvGraphicFramePr>
        <p:xfrm>
          <a:off x="2743200" y="4419600"/>
          <a:ext cx="3429000" cy="857250"/>
        </p:xfrm>
        <a:graphic>
          <a:graphicData uri="http://schemas.openxmlformats.org/presentationml/2006/ole">
            <mc:AlternateContent xmlns:mc="http://schemas.openxmlformats.org/markup-compatibility/2006">
              <mc:Choice xmlns:v="urn:schemas-microsoft-com:vml" Requires="v">
                <p:oleObj name="Equation" r:id="rId2" imgW="1028254" imgH="253890" progId="Equation.3">
                  <p:embed/>
                </p:oleObj>
              </mc:Choice>
              <mc:Fallback>
                <p:oleObj name="Equation" r:id="rId2" imgW="1028254" imgH="25389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419600"/>
                        <a:ext cx="3429000" cy="857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46823" name="Text Box 7">
            <a:extLst>
              <a:ext uri="{FF2B5EF4-FFF2-40B4-BE49-F238E27FC236}">
                <a16:creationId xmlns:a16="http://schemas.microsoft.com/office/drawing/2014/main" id="{81984DD9-8C1F-03A3-02DB-218678535A3E}"/>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9.2-36</a:t>
            </a:r>
            <a:endParaRPr lang="en-US" altLang="en-US" sz="1300">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C93C1547-4776-8A04-01DB-FC8413B9AAEE}"/>
              </a:ext>
            </a:extLst>
          </p:cNvPr>
          <p:cNvSpPr>
            <a:spLocks noGrp="1" noChangeArrowheads="1"/>
          </p:cNvSpPr>
          <p:nvPr>
            <p:ph type="title"/>
          </p:nvPr>
        </p:nvSpPr>
        <p:spPr/>
        <p:txBody>
          <a:bodyPr/>
          <a:lstStyle/>
          <a:p>
            <a:r>
              <a:rPr lang="en-US" altLang="en-US"/>
              <a:t>Differences in the Variation </a:t>
            </a:r>
          </a:p>
        </p:txBody>
      </p:sp>
      <p:sp>
        <p:nvSpPr>
          <p:cNvPr id="548890" name="Rectangle 26">
            <a:extLst>
              <a:ext uri="{FF2B5EF4-FFF2-40B4-BE49-F238E27FC236}">
                <a16:creationId xmlns:a16="http://schemas.microsoft.com/office/drawing/2014/main" id="{C9E5E777-56E3-ECCF-6E38-8DB7524BE1A5}"/>
              </a:ext>
            </a:extLst>
          </p:cNvPr>
          <p:cNvSpPr>
            <a:spLocks noChangeArrowheads="1"/>
          </p:cNvSpPr>
          <p:nvPr/>
        </p:nvSpPr>
        <p:spPr bwMode="auto">
          <a:xfrm>
            <a:off x="1770063" y="3448050"/>
            <a:ext cx="30273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1" name="Rectangle 27">
            <a:extLst>
              <a:ext uri="{FF2B5EF4-FFF2-40B4-BE49-F238E27FC236}">
                <a16:creationId xmlns:a16="http://schemas.microsoft.com/office/drawing/2014/main" id="{0D65A598-DF42-0FDC-5A9C-0229F8049068}"/>
              </a:ext>
            </a:extLst>
          </p:cNvPr>
          <p:cNvSpPr>
            <a:spLocks noChangeArrowheads="1"/>
          </p:cNvSpPr>
          <p:nvPr/>
        </p:nvSpPr>
        <p:spPr bwMode="auto">
          <a:xfrm>
            <a:off x="4806950" y="3448050"/>
            <a:ext cx="79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2" name="Rectangle 28">
            <a:extLst>
              <a:ext uri="{FF2B5EF4-FFF2-40B4-BE49-F238E27FC236}">
                <a16:creationId xmlns:a16="http://schemas.microsoft.com/office/drawing/2014/main" id="{C4281147-4962-6585-93C8-773EC699EB72}"/>
              </a:ext>
            </a:extLst>
          </p:cNvPr>
          <p:cNvSpPr>
            <a:spLocks noChangeArrowheads="1"/>
          </p:cNvSpPr>
          <p:nvPr/>
        </p:nvSpPr>
        <p:spPr bwMode="auto">
          <a:xfrm>
            <a:off x="4797425" y="34480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5" name="Rectangle 31">
            <a:extLst>
              <a:ext uri="{FF2B5EF4-FFF2-40B4-BE49-F238E27FC236}">
                <a16:creationId xmlns:a16="http://schemas.microsoft.com/office/drawing/2014/main" id="{6D3A2369-E149-BF29-E9CC-36102E330FAE}"/>
              </a:ext>
            </a:extLst>
          </p:cNvPr>
          <p:cNvSpPr>
            <a:spLocks noChangeArrowheads="1"/>
          </p:cNvSpPr>
          <p:nvPr/>
        </p:nvSpPr>
        <p:spPr bwMode="auto">
          <a:xfrm>
            <a:off x="4814888" y="3448050"/>
            <a:ext cx="135413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6" name="Rectangle 32">
            <a:extLst>
              <a:ext uri="{FF2B5EF4-FFF2-40B4-BE49-F238E27FC236}">
                <a16:creationId xmlns:a16="http://schemas.microsoft.com/office/drawing/2014/main" id="{79760D02-456C-32DC-C12E-E6DD5C57BB50}"/>
              </a:ext>
            </a:extLst>
          </p:cNvPr>
          <p:cNvSpPr>
            <a:spLocks noChangeArrowheads="1"/>
          </p:cNvSpPr>
          <p:nvPr/>
        </p:nvSpPr>
        <p:spPr bwMode="auto">
          <a:xfrm>
            <a:off x="6178550" y="3448050"/>
            <a:ext cx="79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7" name="Rectangle 33">
            <a:extLst>
              <a:ext uri="{FF2B5EF4-FFF2-40B4-BE49-F238E27FC236}">
                <a16:creationId xmlns:a16="http://schemas.microsoft.com/office/drawing/2014/main" id="{D760C175-02A0-A8C0-B01F-9FCEC0B7ADA2}"/>
              </a:ext>
            </a:extLst>
          </p:cNvPr>
          <p:cNvSpPr>
            <a:spLocks noChangeArrowheads="1"/>
          </p:cNvSpPr>
          <p:nvPr/>
        </p:nvSpPr>
        <p:spPr bwMode="auto">
          <a:xfrm>
            <a:off x="6169025" y="34480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0" name="Rectangle 36">
            <a:extLst>
              <a:ext uri="{FF2B5EF4-FFF2-40B4-BE49-F238E27FC236}">
                <a16:creationId xmlns:a16="http://schemas.microsoft.com/office/drawing/2014/main" id="{04DF4284-AB03-E28B-76FC-850241174F9A}"/>
              </a:ext>
            </a:extLst>
          </p:cNvPr>
          <p:cNvSpPr>
            <a:spLocks noChangeArrowheads="1"/>
          </p:cNvSpPr>
          <p:nvPr/>
        </p:nvSpPr>
        <p:spPr bwMode="auto">
          <a:xfrm>
            <a:off x="6186488" y="3448050"/>
            <a:ext cx="118903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48960" name="Group 96">
            <a:extLst>
              <a:ext uri="{FF2B5EF4-FFF2-40B4-BE49-F238E27FC236}">
                <a16:creationId xmlns:a16="http://schemas.microsoft.com/office/drawing/2014/main" id="{203A46AE-94E4-7BE1-BEF1-1B00766AE0E5}"/>
              </a:ext>
            </a:extLst>
          </p:cNvPr>
          <p:cNvGrpSpPr>
            <a:grpSpLocks/>
          </p:cNvGrpSpPr>
          <p:nvPr/>
        </p:nvGrpSpPr>
        <p:grpSpPr bwMode="auto">
          <a:xfrm>
            <a:off x="152400" y="2819400"/>
            <a:ext cx="8763000" cy="920750"/>
            <a:chOff x="1104" y="2160"/>
            <a:chExt cx="3554" cy="373"/>
          </a:xfrm>
        </p:grpSpPr>
        <p:sp>
          <p:nvSpPr>
            <p:cNvPr id="548872" name="Rectangle 8">
              <a:extLst>
                <a:ext uri="{FF2B5EF4-FFF2-40B4-BE49-F238E27FC236}">
                  <a16:creationId xmlns:a16="http://schemas.microsoft.com/office/drawing/2014/main" id="{672915F8-2D9F-7C5F-DAB5-6BAAE3BC2F9D}"/>
                </a:ext>
              </a:extLst>
            </p:cNvPr>
            <p:cNvSpPr>
              <a:spLocks noChangeArrowheads="1"/>
            </p:cNvSpPr>
            <p:nvPr/>
          </p:nvSpPr>
          <p:spPr bwMode="auto">
            <a:xfrm>
              <a:off x="1115" y="2172"/>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73" name="Rectangle 9">
              <a:extLst>
                <a:ext uri="{FF2B5EF4-FFF2-40B4-BE49-F238E27FC236}">
                  <a16:creationId xmlns:a16="http://schemas.microsoft.com/office/drawing/2014/main" id="{827E66CC-BF69-6123-BEF5-93A6A2211F99}"/>
                </a:ext>
              </a:extLst>
            </p:cNvPr>
            <p:cNvSpPr>
              <a:spLocks noChangeArrowheads="1"/>
            </p:cNvSpPr>
            <p:nvPr/>
          </p:nvSpPr>
          <p:spPr bwMode="auto">
            <a:xfrm>
              <a:off x="2982" y="2172"/>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74" name="Rectangle 10">
              <a:extLst>
                <a:ext uri="{FF2B5EF4-FFF2-40B4-BE49-F238E27FC236}">
                  <a16:creationId xmlns:a16="http://schemas.microsoft.com/office/drawing/2014/main" id="{8F287909-ED98-F96C-58AE-F0AFE2C89118}"/>
                </a:ext>
              </a:extLst>
            </p:cNvPr>
            <p:cNvSpPr>
              <a:spLocks noChangeArrowheads="1"/>
            </p:cNvSpPr>
            <p:nvPr/>
          </p:nvSpPr>
          <p:spPr bwMode="auto">
            <a:xfrm>
              <a:off x="1153" y="2172"/>
              <a:ext cx="1829"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75" name="Rectangle 11">
              <a:extLst>
                <a:ext uri="{FF2B5EF4-FFF2-40B4-BE49-F238E27FC236}">
                  <a16:creationId xmlns:a16="http://schemas.microsoft.com/office/drawing/2014/main" id="{AAA47E79-6E8D-F3DE-FE45-EB26F5952012}"/>
                </a:ext>
              </a:extLst>
            </p:cNvPr>
            <p:cNvSpPr>
              <a:spLocks noChangeArrowheads="1"/>
            </p:cNvSpPr>
            <p:nvPr/>
          </p:nvSpPr>
          <p:spPr bwMode="auto">
            <a:xfrm>
              <a:off x="1153" y="2172"/>
              <a:ext cx="541"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Comparison</a:t>
              </a:r>
              <a:endParaRPr lang="en-US" altLang="en-US" sz="1900">
                <a:latin typeface="Arial" panose="020B0604020202020204" pitchFamily="34" charset="0"/>
              </a:endParaRPr>
            </a:p>
          </p:txBody>
        </p:sp>
        <p:sp>
          <p:nvSpPr>
            <p:cNvPr id="548876" name="Rectangle 12">
              <a:extLst>
                <a:ext uri="{FF2B5EF4-FFF2-40B4-BE49-F238E27FC236}">
                  <a16:creationId xmlns:a16="http://schemas.microsoft.com/office/drawing/2014/main" id="{E91FE109-B263-496F-650C-58E223C8CA72}"/>
                </a:ext>
              </a:extLst>
            </p:cNvPr>
            <p:cNvSpPr>
              <a:spLocks noChangeArrowheads="1"/>
            </p:cNvSpPr>
            <p:nvPr/>
          </p:nvSpPr>
          <p:spPr bwMode="auto">
            <a:xfrm>
              <a:off x="1713" y="2172"/>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877" name="Rectangle 13">
              <a:extLst>
                <a:ext uri="{FF2B5EF4-FFF2-40B4-BE49-F238E27FC236}">
                  <a16:creationId xmlns:a16="http://schemas.microsoft.com/office/drawing/2014/main" id="{E72E5396-78AB-7B36-08C2-498F7A666357}"/>
                </a:ext>
              </a:extLst>
            </p:cNvPr>
            <p:cNvSpPr>
              <a:spLocks noChangeArrowheads="1"/>
            </p:cNvSpPr>
            <p:nvPr/>
          </p:nvSpPr>
          <p:spPr bwMode="auto">
            <a:xfrm>
              <a:off x="3028" y="2172"/>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78" name="Rectangle 14">
              <a:extLst>
                <a:ext uri="{FF2B5EF4-FFF2-40B4-BE49-F238E27FC236}">
                  <a16:creationId xmlns:a16="http://schemas.microsoft.com/office/drawing/2014/main" id="{BD95A72D-7B41-1BEE-3BAE-63E04FDD61A2}"/>
                </a:ext>
              </a:extLst>
            </p:cNvPr>
            <p:cNvSpPr>
              <a:spLocks noChangeArrowheads="1"/>
            </p:cNvSpPr>
            <p:nvPr/>
          </p:nvSpPr>
          <p:spPr bwMode="auto">
            <a:xfrm>
              <a:off x="3845" y="2172"/>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79" name="Rectangle 15">
              <a:extLst>
                <a:ext uri="{FF2B5EF4-FFF2-40B4-BE49-F238E27FC236}">
                  <a16:creationId xmlns:a16="http://schemas.microsoft.com/office/drawing/2014/main" id="{8F7A0EFC-A8FA-AE64-0B92-CF04659701FF}"/>
                </a:ext>
              </a:extLst>
            </p:cNvPr>
            <p:cNvSpPr>
              <a:spLocks noChangeArrowheads="1"/>
            </p:cNvSpPr>
            <p:nvPr/>
          </p:nvSpPr>
          <p:spPr bwMode="auto">
            <a:xfrm>
              <a:off x="3068" y="2172"/>
              <a:ext cx="77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0" name="Rectangle 16">
              <a:extLst>
                <a:ext uri="{FF2B5EF4-FFF2-40B4-BE49-F238E27FC236}">
                  <a16:creationId xmlns:a16="http://schemas.microsoft.com/office/drawing/2014/main" id="{C24E907F-B300-67AA-17A6-9DFC6056EDEE}"/>
                </a:ext>
              </a:extLst>
            </p:cNvPr>
            <p:cNvSpPr>
              <a:spLocks noChangeArrowheads="1"/>
            </p:cNvSpPr>
            <p:nvPr/>
          </p:nvSpPr>
          <p:spPr bwMode="auto">
            <a:xfrm>
              <a:off x="3184" y="2172"/>
              <a:ext cx="5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Test To Use</a:t>
              </a:r>
              <a:endParaRPr lang="en-US" altLang="en-US" sz="1900">
                <a:latin typeface="Arial" panose="020B0604020202020204" pitchFamily="34" charset="0"/>
              </a:endParaRPr>
            </a:p>
          </p:txBody>
        </p:sp>
        <p:sp>
          <p:nvSpPr>
            <p:cNvPr id="548881" name="Rectangle 17">
              <a:extLst>
                <a:ext uri="{FF2B5EF4-FFF2-40B4-BE49-F238E27FC236}">
                  <a16:creationId xmlns:a16="http://schemas.microsoft.com/office/drawing/2014/main" id="{B6858531-F16D-0B42-8EAB-198B7E13CB61}"/>
                </a:ext>
              </a:extLst>
            </p:cNvPr>
            <p:cNvSpPr>
              <a:spLocks noChangeArrowheads="1"/>
            </p:cNvSpPr>
            <p:nvPr/>
          </p:nvSpPr>
          <p:spPr bwMode="auto">
            <a:xfrm>
              <a:off x="3729" y="2172"/>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882" name="Rectangle 18">
              <a:extLst>
                <a:ext uri="{FF2B5EF4-FFF2-40B4-BE49-F238E27FC236}">
                  <a16:creationId xmlns:a16="http://schemas.microsoft.com/office/drawing/2014/main" id="{5C77E53F-FEF6-9BFC-6EEF-B519FFEDD707}"/>
                </a:ext>
              </a:extLst>
            </p:cNvPr>
            <p:cNvSpPr>
              <a:spLocks noChangeArrowheads="1"/>
            </p:cNvSpPr>
            <p:nvPr/>
          </p:nvSpPr>
          <p:spPr bwMode="auto">
            <a:xfrm>
              <a:off x="3892" y="2172"/>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3" name="Rectangle 19">
              <a:extLst>
                <a:ext uri="{FF2B5EF4-FFF2-40B4-BE49-F238E27FC236}">
                  <a16:creationId xmlns:a16="http://schemas.microsoft.com/office/drawing/2014/main" id="{D1B8A853-AEE8-9970-085C-B1A11276DC4E}"/>
                </a:ext>
              </a:extLst>
            </p:cNvPr>
            <p:cNvSpPr>
              <a:spLocks noChangeArrowheads="1"/>
            </p:cNvSpPr>
            <p:nvPr/>
          </p:nvSpPr>
          <p:spPr bwMode="auto">
            <a:xfrm>
              <a:off x="4609" y="2172"/>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4" name="Rectangle 20">
              <a:extLst>
                <a:ext uri="{FF2B5EF4-FFF2-40B4-BE49-F238E27FC236}">
                  <a16:creationId xmlns:a16="http://schemas.microsoft.com/office/drawing/2014/main" id="{A8A4D4C7-51BC-6F8D-7EDC-1DC8A22C58F5}"/>
                </a:ext>
              </a:extLst>
            </p:cNvPr>
            <p:cNvSpPr>
              <a:spLocks noChangeArrowheads="1"/>
            </p:cNvSpPr>
            <p:nvPr/>
          </p:nvSpPr>
          <p:spPr bwMode="auto">
            <a:xfrm>
              <a:off x="3932" y="2172"/>
              <a:ext cx="67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5" name="Rectangle 21">
              <a:extLst>
                <a:ext uri="{FF2B5EF4-FFF2-40B4-BE49-F238E27FC236}">
                  <a16:creationId xmlns:a16="http://schemas.microsoft.com/office/drawing/2014/main" id="{AA47F38C-C469-DB2C-A131-1EED34F26483}"/>
                </a:ext>
              </a:extLst>
            </p:cNvPr>
            <p:cNvSpPr>
              <a:spLocks noChangeArrowheads="1"/>
            </p:cNvSpPr>
            <p:nvPr/>
          </p:nvSpPr>
          <p:spPr bwMode="auto">
            <a:xfrm>
              <a:off x="4096" y="2172"/>
              <a:ext cx="335"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Section</a:t>
              </a:r>
              <a:endParaRPr lang="en-US" altLang="en-US" sz="1900">
                <a:latin typeface="Arial" panose="020B0604020202020204" pitchFamily="34" charset="0"/>
              </a:endParaRPr>
            </a:p>
          </p:txBody>
        </p:sp>
        <p:sp>
          <p:nvSpPr>
            <p:cNvPr id="548886" name="Rectangle 22">
              <a:extLst>
                <a:ext uri="{FF2B5EF4-FFF2-40B4-BE49-F238E27FC236}">
                  <a16:creationId xmlns:a16="http://schemas.microsoft.com/office/drawing/2014/main" id="{F0DBEF73-A354-48F9-82A8-71598E35EE6D}"/>
                </a:ext>
              </a:extLst>
            </p:cNvPr>
            <p:cNvSpPr>
              <a:spLocks noChangeArrowheads="1"/>
            </p:cNvSpPr>
            <p:nvPr/>
          </p:nvSpPr>
          <p:spPr bwMode="auto">
            <a:xfrm>
              <a:off x="4443" y="2172"/>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887" name="Rectangle 23">
              <a:extLst>
                <a:ext uri="{FF2B5EF4-FFF2-40B4-BE49-F238E27FC236}">
                  <a16:creationId xmlns:a16="http://schemas.microsoft.com/office/drawing/2014/main" id="{06F867DC-3F18-5E75-42A4-23093BA39762}"/>
                </a:ext>
              </a:extLst>
            </p:cNvPr>
            <p:cNvSpPr>
              <a:spLocks noChangeArrowheads="1"/>
            </p:cNvSpPr>
            <p:nvPr/>
          </p:nvSpPr>
          <p:spPr bwMode="auto">
            <a:xfrm>
              <a:off x="1104" y="216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8" name="Rectangle 24">
              <a:extLst>
                <a:ext uri="{FF2B5EF4-FFF2-40B4-BE49-F238E27FC236}">
                  <a16:creationId xmlns:a16="http://schemas.microsoft.com/office/drawing/2014/main" id="{20B23987-7E29-CE5B-87F4-FCE7D1F83D49}"/>
                </a:ext>
              </a:extLst>
            </p:cNvPr>
            <p:cNvSpPr>
              <a:spLocks noChangeArrowheads="1"/>
            </p:cNvSpPr>
            <p:nvPr/>
          </p:nvSpPr>
          <p:spPr bwMode="auto">
            <a:xfrm>
              <a:off x="1104" y="216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89" name="Rectangle 25">
              <a:extLst>
                <a:ext uri="{FF2B5EF4-FFF2-40B4-BE49-F238E27FC236}">
                  <a16:creationId xmlns:a16="http://schemas.microsoft.com/office/drawing/2014/main" id="{6E4123E7-983D-2B3B-2FA3-058B4F7BDF30}"/>
                </a:ext>
              </a:extLst>
            </p:cNvPr>
            <p:cNvSpPr>
              <a:spLocks noChangeArrowheads="1"/>
            </p:cNvSpPr>
            <p:nvPr/>
          </p:nvSpPr>
          <p:spPr bwMode="auto">
            <a:xfrm>
              <a:off x="1115" y="2160"/>
              <a:ext cx="190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3" name="Rectangle 29">
              <a:extLst>
                <a:ext uri="{FF2B5EF4-FFF2-40B4-BE49-F238E27FC236}">
                  <a16:creationId xmlns:a16="http://schemas.microsoft.com/office/drawing/2014/main" id="{BEBB8341-00CB-C17D-6A66-E3447D075964}"/>
                </a:ext>
              </a:extLst>
            </p:cNvPr>
            <p:cNvSpPr>
              <a:spLocks noChangeArrowheads="1"/>
            </p:cNvSpPr>
            <p:nvPr/>
          </p:nvSpPr>
          <p:spPr bwMode="auto">
            <a:xfrm>
              <a:off x="3022" y="216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4" name="Rectangle 30">
              <a:extLst>
                <a:ext uri="{FF2B5EF4-FFF2-40B4-BE49-F238E27FC236}">
                  <a16:creationId xmlns:a16="http://schemas.microsoft.com/office/drawing/2014/main" id="{A4C13061-940B-BF5E-E1F9-F8330FB5D771}"/>
                </a:ext>
              </a:extLst>
            </p:cNvPr>
            <p:cNvSpPr>
              <a:spLocks noChangeArrowheads="1"/>
            </p:cNvSpPr>
            <p:nvPr/>
          </p:nvSpPr>
          <p:spPr bwMode="auto">
            <a:xfrm>
              <a:off x="3033" y="2160"/>
              <a:ext cx="853"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8" name="Rectangle 34">
              <a:extLst>
                <a:ext uri="{FF2B5EF4-FFF2-40B4-BE49-F238E27FC236}">
                  <a16:creationId xmlns:a16="http://schemas.microsoft.com/office/drawing/2014/main" id="{2855B4A9-1399-4C19-9EA6-980506A6253E}"/>
                </a:ext>
              </a:extLst>
            </p:cNvPr>
            <p:cNvSpPr>
              <a:spLocks noChangeArrowheads="1"/>
            </p:cNvSpPr>
            <p:nvPr/>
          </p:nvSpPr>
          <p:spPr bwMode="auto">
            <a:xfrm>
              <a:off x="3886" y="216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899" name="Rectangle 35">
              <a:extLst>
                <a:ext uri="{FF2B5EF4-FFF2-40B4-BE49-F238E27FC236}">
                  <a16:creationId xmlns:a16="http://schemas.microsoft.com/office/drawing/2014/main" id="{E7E71A11-DA9D-E40B-7A8D-DF7A7B508D61}"/>
                </a:ext>
              </a:extLst>
            </p:cNvPr>
            <p:cNvSpPr>
              <a:spLocks noChangeArrowheads="1"/>
            </p:cNvSpPr>
            <p:nvPr/>
          </p:nvSpPr>
          <p:spPr bwMode="auto">
            <a:xfrm>
              <a:off x="3897" y="2160"/>
              <a:ext cx="74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1" name="Rectangle 37">
              <a:extLst>
                <a:ext uri="{FF2B5EF4-FFF2-40B4-BE49-F238E27FC236}">
                  <a16:creationId xmlns:a16="http://schemas.microsoft.com/office/drawing/2014/main" id="{8941A3EA-059E-2777-CDF0-70B8829C2246}"/>
                </a:ext>
              </a:extLst>
            </p:cNvPr>
            <p:cNvSpPr>
              <a:spLocks noChangeArrowheads="1"/>
            </p:cNvSpPr>
            <p:nvPr/>
          </p:nvSpPr>
          <p:spPr bwMode="auto">
            <a:xfrm>
              <a:off x="4646" y="216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2" name="Rectangle 38">
              <a:extLst>
                <a:ext uri="{FF2B5EF4-FFF2-40B4-BE49-F238E27FC236}">
                  <a16:creationId xmlns:a16="http://schemas.microsoft.com/office/drawing/2014/main" id="{43E6B84E-2A6E-585D-4394-53800D60514D}"/>
                </a:ext>
              </a:extLst>
            </p:cNvPr>
            <p:cNvSpPr>
              <a:spLocks noChangeArrowheads="1"/>
            </p:cNvSpPr>
            <p:nvPr/>
          </p:nvSpPr>
          <p:spPr bwMode="auto">
            <a:xfrm>
              <a:off x="4646" y="216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3" name="Rectangle 39">
              <a:extLst>
                <a:ext uri="{FF2B5EF4-FFF2-40B4-BE49-F238E27FC236}">
                  <a16:creationId xmlns:a16="http://schemas.microsoft.com/office/drawing/2014/main" id="{9BC164A7-3E40-5B5C-839A-64E02A7E31C2}"/>
                </a:ext>
              </a:extLst>
            </p:cNvPr>
            <p:cNvSpPr>
              <a:spLocks noChangeArrowheads="1"/>
            </p:cNvSpPr>
            <p:nvPr/>
          </p:nvSpPr>
          <p:spPr bwMode="auto">
            <a:xfrm>
              <a:off x="1104" y="2172"/>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4" name="Rectangle 40">
              <a:extLst>
                <a:ext uri="{FF2B5EF4-FFF2-40B4-BE49-F238E27FC236}">
                  <a16:creationId xmlns:a16="http://schemas.microsoft.com/office/drawing/2014/main" id="{EDC724B8-9EBF-1CF4-2400-4557B8B99DA1}"/>
                </a:ext>
              </a:extLst>
            </p:cNvPr>
            <p:cNvSpPr>
              <a:spLocks noChangeArrowheads="1"/>
            </p:cNvSpPr>
            <p:nvPr/>
          </p:nvSpPr>
          <p:spPr bwMode="auto">
            <a:xfrm>
              <a:off x="3022" y="217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5" name="Rectangle 41">
              <a:extLst>
                <a:ext uri="{FF2B5EF4-FFF2-40B4-BE49-F238E27FC236}">
                  <a16:creationId xmlns:a16="http://schemas.microsoft.com/office/drawing/2014/main" id="{E2317EA2-8A7C-BAA8-2383-36E0DEE8B822}"/>
                </a:ext>
              </a:extLst>
            </p:cNvPr>
            <p:cNvSpPr>
              <a:spLocks noChangeArrowheads="1"/>
            </p:cNvSpPr>
            <p:nvPr/>
          </p:nvSpPr>
          <p:spPr bwMode="auto">
            <a:xfrm>
              <a:off x="3886" y="2172"/>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6" name="Rectangle 42">
              <a:extLst>
                <a:ext uri="{FF2B5EF4-FFF2-40B4-BE49-F238E27FC236}">
                  <a16:creationId xmlns:a16="http://schemas.microsoft.com/office/drawing/2014/main" id="{23DD1AFE-738A-EFAD-5584-62EC6C0129F3}"/>
                </a:ext>
              </a:extLst>
            </p:cNvPr>
            <p:cNvSpPr>
              <a:spLocks noChangeArrowheads="1"/>
            </p:cNvSpPr>
            <p:nvPr/>
          </p:nvSpPr>
          <p:spPr bwMode="auto">
            <a:xfrm>
              <a:off x="4646" y="2172"/>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07" name="Rectangle 43">
              <a:extLst>
                <a:ext uri="{FF2B5EF4-FFF2-40B4-BE49-F238E27FC236}">
                  <a16:creationId xmlns:a16="http://schemas.microsoft.com/office/drawing/2014/main" id="{91B31855-7167-C216-5EFA-BD06329907CE}"/>
                </a:ext>
              </a:extLst>
            </p:cNvPr>
            <p:cNvSpPr>
              <a:spLocks noChangeArrowheads="1"/>
            </p:cNvSpPr>
            <p:nvPr/>
          </p:nvSpPr>
          <p:spPr bwMode="auto">
            <a:xfrm>
              <a:off x="1153" y="2290"/>
              <a:ext cx="1411"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Population Variance to a Standard</a:t>
              </a:r>
              <a:endParaRPr lang="en-US" altLang="en-US" sz="1900">
                <a:latin typeface="Arial" panose="020B0604020202020204" pitchFamily="34" charset="0"/>
              </a:endParaRPr>
            </a:p>
          </p:txBody>
        </p:sp>
        <p:sp>
          <p:nvSpPr>
            <p:cNvPr id="548908" name="Rectangle 44">
              <a:extLst>
                <a:ext uri="{FF2B5EF4-FFF2-40B4-BE49-F238E27FC236}">
                  <a16:creationId xmlns:a16="http://schemas.microsoft.com/office/drawing/2014/main" id="{4E237B2B-C0DC-DB17-6929-7603E268B25B}"/>
                </a:ext>
              </a:extLst>
            </p:cNvPr>
            <p:cNvSpPr>
              <a:spLocks noChangeArrowheads="1"/>
            </p:cNvSpPr>
            <p:nvPr/>
          </p:nvSpPr>
          <p:spPr bwMode="auto">
            <a:xfrm>
              <a:off x="2616" y="2290"/>
              <a:ext cx="25"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09" name="Rectangle 45">
              <a:extLst>
                <a:ext uri="{FF2B5EF4-FFF2-40B4-BE49-F238E27FC236}">
                  <a16:creationId xmlns:a16="http://schemas.microsoft.com/office/drawing/2014/main" id="{692BC2C4-5563-0C76-9FCC-796AAC0F790B}"/>
                </a:ext>
              </a:extLst>
            </p:cNvPr>
            <p:cNvSpPr>
              <a:spLocks noChangeArrowheads="1"/>
            </p:cNvSpPr>
            <p:nvPr/>
          </p:nvSpPr>
          <p:spPr bwMode="auto">
            <a:xfrm>
              <a:off x="3276" y="2287"/>
              <a:ext cx="51"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c</a:t>
              </a:r>
              <a:endParaRPr lang="en-US" altLang="en-US" sz="1900">
                <a:latin typeface="Arial" panose="020B0604020202020204" pitchFamily="34" charset="0"/>
              </a:endParaRPr>
            </a:p>
          </p:txBody>
        </p:sp>
        <p:sp>
          <p:nvSpPr>
            <p:cNvPr id="548910" name="Rectangle 46">
              <a:extLst>
                <a:ext uri="{FF2B5EF4-FFF2-40B4-BE49-F238E27FC236}">
                  <a16:creationId xmlns:a16="http://schemas.microsoft.com/office/drawing/2014/main" id="{4CC3567D-99D0-2F6F-196E-A41C1123B54C}"/>
                </a:ext>
              </a:extLst>
            </p:cNvPr>
            <p:cNvSpPr>
              <a:spLocks noChangeArrowheads="1"/>
            </p:cNvSpPr>
            <p:nvPr/>
          </p:nvSpPr>
          <p:spPr bwMode="auto">
            <a:xfrm>
              <a:off x="3329" y="2281"/>
              <a:ext cx="34"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48911" name="Rectangle 47">
              <a:extLst>
                <a:ext uri="{FF2B5EF4-FFF2-40B4-BE49-F238E27FC236}">
                  <a16:creationId xmlns:a16="http://schemas.microsoft.com/office/drawing/2014/main" id="{1F7D8AFB-C43C-1A03-DC3A-5B0715BE5FEC}"/>
                </a:ext>
              </a:extLst>
            </p:cNvPr>
            <p:cNvSpPr>
              <a:spLocks noChangeArrowheads="1"/>
            </p:cNvSpPr>
            <p:nvPr/>
          </p:nvSpPr>
          <p:spPr bwMode="auto">
            <a:xfrm>
              <a:off x="3365" y="2298"/>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12" name="Rectangle 48">
              <a:extLst>
                <a:ext uri="{FF2B5EF4-FFF2-40B4-BE49-F238E27FC236}">
                  <a16:creationId xmlns:a16="http://schemas.microsoft.com/office/drawing/2014/main" id="{0FE70119-649A-3CC9-FC3A-F2F05FC354A6}"/>
                </a:ext>
              </a:extLst>
            </p:cNvPr>
            <p:cNvSpPr>
              <a:spLocks noChangeArrowheads="1"/>
            </p:cNvSpPr>
            <p:nvPr/>
          </p:nvSpPr>
          <p:spPr bwMode="auto">
            <a:xfrm>
              <a:off x="3391" y="2298"/>
              <a:ext cx="31"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48913" name="Rectangle 49">
              <a:extLst>
                <a:ext uri="{FF2B5EF4-FFF2-40B4-BE49-F238E27FC236}">
                  <a16:creationId xmlns:a16="http://schemas.microsoft.com/office/drawing/2014/main" id="{8C5723CA-1D40-F89D-7196-25F55610DBC6}"/>
                </a:ext>
              </a:extLst>
            </p:cNvPr>
            <p:cNvSpPr>
              <a:spLocks noChangeArrowheads="1"/>
            </p:cNvSpPr>
            <p:nvPr/>
          </p:nvSpPr>
          <p:spPr bwMode="auto">
            <a:xfrm>
              <a:off x="3423" y="2298"/>
              <a:ext cx="20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Test</a:t>
              </a:r>
              <a:endParaRPr lang="en-US" altLang="en-US" sz="1900">
                <a:latin typeface="Arial" panose="020B0604020202020204" pitchFamily="34" charset="0"/>
              </a:endParaRPr>
            </a:p>
          </p:txBody>
        </p:sp>
        <p:sp>
          <p:nvSpPr>
            <p:cNvPr id="548914" name="Rectangle 50">
              <a:extLst>
                <a:ext uri="{FF2B5EF4-FFF2-40B4-BE49-F238E27FC236}">
                  <a16:creationId xmlns:a16="http://schemas.microsoft.com/office/drawing/2014/main" id="{4D354473-F04E-71A8-CC1D-73FA28751988}"/>
                </a:ext>
              </a:extLst>
            </p:cNvPr>
            <p:cNvSpPr>
              <a:spLocks noChangeArrowheads="1"/>
            </p:cNvSpPr>
            <p:nvPr/>
          </p:nvSpPr>
          <p:spPr bwMode="auto">
            <a:xfrm>
              <a:off x="3637" y="2298"/>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15" name="Rectangle 51">
              <a:extLst>
                <a:ext uri="{FF2B5EF4-FFF2-40B4-BE49-F238E27FC236}">
                  <a16:creationId xmlns:a16="http://schemas.microsoft.com/office/drawing/2014/main" id="{88BBB481-0D07-52BF-69DC-FF71111978B6}"/>
                </a:ext>
              </a:extLst>
            </p:cNvPr>
            <p:cNvSpPr>
              <a:spLocks noChangeArrowheads="1"/>
            </p:cNvSpPr>
            <p:nvPr/>
          </p:nvSpPr>
          <p:spPr bwMode="auto">
            <a:xfrm>
              <a:off x="4123" y="2290"/>
              <a:ext cx="77"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48916" name="Rectangle 52">
              <a:extLst>
                <a:ext uri="{FF2B5EF4-FFF2-40B4-BE49-F238E27FC236}">
                  <a16:creationId xmlns:a16="http://schemas.microsoft.com/office/drawing/2014/main" id="{0867891B-8DA6-406E-282F-3168A390EF11}"/>
                </a:ext>
              </a:extLst>
            </p:cNvPr>
            <p:cNvSpPr>
              <a:spLocks noChangeArrowheads="1"/>
            </p:cNvSpPr>
            <p:nvPr/>
          </p:nvSpPr>
          <p:spPr bwMode="auto">
            <a:xfrm>
              <a:off x="4204" y="2290"/>
              <a:ext cx="20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2.5.1</a:t>
              </a:r>
              <a:endParaRPr lang="en-US" altLang="en-US" sz="1900">
                <a:latin typeface="Arial" panose="020B0604020202020204" pitchFamily="34" charset="0"/>
              </a:endParaRPr>
            </a:p>
          </p:txBody>
        </p:sp>
        <p:sp>
          <p:nvSpPr>
            <p:cNvPr id="548917" name="Rectangle 53">
              <a:extLst>
                <a:ext uri="{FF2B5EF4-FFF2-40B4-BE49-F238E27FC236}">
                  <a16:creationId xmlns:a16="http://schemas.microsoft.com/office/drawing/2014/main" id="{2BE7E06A-B571-34F5-A354-6352CE72A507}"/>
                </a:ext>
              </a:extLst>
            </p:cNvPr>
            <p:cNvSpPr>
              <a:spLocks noChangeArrowheads="1"/>
            </p:cNvSpPr>
            <p:nvPr/>
          </p:nvSpPr>
          <p:spPr bwMode="auto">
            <a:xfrm>
              <a:off x="4418" y="2290"/>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18" name="Rectangle 54">
              <a:extLst>
                <a:ext uri="{FF2B5EF4-FFF2-40B4-BE49-F238E27FC236}">
                  <a16:creationId xmlns:a16="http://schemas.microsoft.com/office/drawing/2014/main" id="{0AF0B376-FB49-E5C5-6C3D-926F3427D1CC}"/>
                </a:ext>
              </a:extLst>
            </p:cNvPr>
            <p:cNvSpPr>
              <a:spLocks noChangeArrowheads="1"/>
            </p:cNvSpPr>
            <p:nvPr/>
          </p:nvSpPr>
          <p:spPr bwMode="auto">
            <a:xfrm>
              <a:off x="1104" y="2282"/>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19" name="Rectangle 55">
              <a:extLst>
                <a:ext uri="{FF2B5EF4-FFF2-40B4-BE49-F238E27FC236}">
                  <a16:creationId xmlns:a16="http://schemas.microsoft.com/office/drawing/2014/main" id="{478F2D01-E406-76D9-1214-8B922EA88AED}"/>
                </a:ext>
              </a:extLst>
            </p:cNvPr>
            <p:cNvSpPr>
              <a:spLocks noChangeArrowheads="1"/>
            </p:cNvSpPr>
            <p:nvPr/>
          </p:nvSpPr>
          <p:spPr bwMode="auto">
            <a:xfrm>
              <a:off x="1115" y="2282"/>
              <a:ext cx="190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0" name="Rectangle 56">
              <a:extLst>
                <a:ext uri="{FF2B5EF4-FFF2-40B4-BE49-F238E27FC236}">
                  <a16:creationId xmlns:a16="http://schemas.microsoft.com/office/drawing/2014/main" id="{52FFD6BC-02D8-5169-6F95-9A59494E47AA}"/>
                </a:ext>
              </a:extLst>
            </p:cNvPr>
            <p:cNvSpPr>
              <a:spLocks noChangeArrowheads="1"/>
            </p:cNvSpPr>
            <p:nvPr/>
          </p:nvSpPr>
          <p:spPr bwMode="auto">
            <a:xfrm>
              <a:off x="3022" y="228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1" name="Rectangle 57">
              <a:extLst>
                <a:ext uri="{FF2B5EF4-FFF2-40B4-BE49-F238E27FC236}">
                  <a16:creationId xmlns:a16="http://schemas.microsoft.com/office/drawing/2014/main" id="{DB1E777D-4840-F8B8-DCD1-013F2D1FE62F}"/>
                </a:ext>
              </a:extLst>
            </p:cNvPr>
            <p:cNvSpPr>
              <a:spLocks noChangeArrowheads="1"/>
            </p:cNvSpPr>
            <p:nvPr/>
          </p:nvSpPr>
          <p:spPr bwMode="auto">
            <a:xfrm>
              <a:off x="3028" y="2282"/>
              <a:ext cx="85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2" name="Rectangle 58">
              <a:extLst>
                <a:ext uri="{FF2B5EF4-FFF2-40B4-BE49-F238E27FC236}">
                  <a16:creationId xmlns:a16="http://schemas.microsoft.com/office/drawing/2014/main" id="{4790B1FA-7889-3EDF-741D-9586EDA42FED}"/>
                </a:ext>
              </a:extLst>
            </p:cNvPr>
            <p:cNvSpPr>
              <a:spLocks noChangeArrowheads="1"/>
            </p:cNvSpPr>
            <p:nvPr/>
          </p:nvSpPr>
          <p:spPr bwMode="auto">
            <a:xfrm>
              <a:off x="3886" y="228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3" name="Rectangle 59">
              <a:extLst>
                <a:ext uri="{FF2B5EF4-FFF2-40B4-BE49-F238E27FC236}">
                  <a16:creationId xmlns:a16="http://schemas.microsoft.com/office/drawing/2014/main" id="{52DC3525-8410-7C8D-DAB5-AB0AD441F5AB}"/>
                </a:ext>
              </a:extLst>
            </p:cNvPr>
            <p:cNvSpPr>
              <a:spLocks noChangeArrowheads="1"/>
            </p:cNvSpPr>
            <p:nvPr/>
          </p:nvSpPr>
          <p:spPr bwMode="auto">
            <a:xfrm>
              <a:off x="3892" y="2282"/>
              <a:ext cx="7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4" name="Rectangle 60">
              <a:extLst>
                <a:ext uri="{FF2B5EF4-FFF2-40B4-BE49-F238E27FC236}">
                  <a16:creationId xmlns:a16="http://schemas.microsoft.com/office/drawing/2014/main" id="{D79A1D9E-EC55-44A1-8C5D-D511F8CD7888}"/>
                </a:ext>
              </a:extLst>
            </p:cNvPr>
            <p:cNvSpPr>
              <a:spLocks noChangeArrowheads="1"/>
            </p:cNvSpPr>
            <p:nvPr/>
          </p:nvSpPr>
          <p:spPr bwMode="auto">
            <a:xfrm>
              <a:off x="4646" y="2282"/>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5" name="Rectangle 61">
              <a:extLst>
                <a:ext uri="{FF2B5EF4-FFF2-40B4-BE49-F238E27FC236}">
                  <a16:creationId xmlns:a16="http://schemas.microsoft.com/office/drawing/2014/main" id="{ABCFE3FD-6823-B8A6-2837-0982E553F014}"/>
                </a:ext>
              </a:extLst>
            </p:cNvPr>
            <p:cNvSpPr>
              <a:spLocks noChangeArrowheads="1"/>
            </p:cNvSpPr>
            <p:nvPr/>
          </p:nvSpPr>
          <p:spPr bwMode="auto">
            <a:xfrm>
              <a:off x="1104" y="2288"/>
              <a:ext cx="11"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6" name="Rectangle 62">
              <a:extLst>
                <a:ext uri="{FF2B5EF4-FFF2-40B4-BE49-F238E27FC236}">
                  <a16:creationId xmlns:a16="http://schemas.microsoft.com/office/drawing/2014/main" id="{2731A2A2-603E-F58A-F7A9-58553127B7AA}"/>
                </a:ext>
              </a:extLst>
            </p:cNvPr>
            <p:cNvSpPr>
              <a:spLocks noChangeArrowheads="1"/>
            </p:cNvSpPr>
            <p:nvPr/>
          </p:nvSpPr>
          <p:spPr bwMode="auto">
            <a:xfrm>
              <a:off x="3022" y="2288"/>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7" name="Rectangle 63">
              <a:extLst>
                <a:ext uri="{FF2B5EF4-FFF2-40B4-BE49-F238E27FC236}">
                  <a16:creationId xmlns:a16="http://schemas.microsoft.com/office/drawing/2014/main" id="{513D21D1-CD82-6051-56B0-A2EC88547953}"/>
                </a:ext>
              </a:extLst>
            </p:cNvPr>
            <p:cNvSpPr>
              <a:spLocks noChangeArrowheads="1"/>
            </p:cNvSpPr>
            <p:nvPr/>
          </p:nvSpPr>
          <p:spPr bwMode="auto">
            <a:xfrm>
              <a:off x="3886" y="2288"/>
              <a:ext cx="6"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8" name="Rectangle 64">
              <a:extLst>
                <a:ext uri="{FF2B5EF4-FFF2-40B4-BE49-F238E27FC236}">
                  <a16:creationId xmlns:a16="http://schemas.microsoft.com/office/drawing/2014/main" id="{1C9493A8-4F7B-2EA2-A477-FAB5C65C552F}"/>
                </a:ext>
              </a:extLst>
            </p:cNvPr>
            <p:cNvSpPr>
              <a:spLocks noChangeArrowheads="1"/>
            </p:cNvSpPr>
            <p:nvPr/>
          </p:nvSpPr>
          <p:spPr bwMode="auto">
            <a:xfrm>
              <a:off x="4646" y="2288"/>
              <a:ext cx="12"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29" name="Rectangle 65">
              <a:extLst>
                <a:ext uri="{FF2B5EF4-FFF2-40B4-BE49-F238E27FC236}">
                  <a16:creationId xmlns:a16="http://schemas.microsoft.com/office/drawing/2014/main" id="{4C6123F3-5E7E-71A0-026B-F4F6D6251607}"/>
                </a:ext>
              </a:extLst>
            </p:cNvPr>
            <p:cNvSpPr>
              <a:spLocks noChangeArrowheads="1"/>
            </p:cNvSpPr>
            <p:nvPr/>
          </p:nvSpPr>
          <p:spPr bwMode="auto">
            <a:xfrm>
              <a:off x="1153" y="2414"/>
              <a:ext cx="7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Two Population V</a:t>
              </a:r>
              <a:endParaRPr lang="en-US" altLang="en-US" sz="1900">
                <a:latin typeface="Arial" panose="020B0604020202020204" pitchFamily="34" charset="0"/>
              </a:endParaRPr>
            </a:p>
          </p:txBody>
        </p:sp>
        <p:sp>
          <p:nvSpPr>
            <p:cNvPr id="548930" name="Rectangle 66">
              <a:extLst>
                <a:ext uri="{FF2B5EF4-FFF2-40B4-BE49-F238E27FC236}">
                  <a16:creationId xmlns:a16="http://schemas.microsoft.com/office/drawing/2014/main" id="{C362AC55-98EA-C3B0-27FF-510FDDF78E3C}"/>
                </a:ext>
              </a:extLst>
            </p:cNvPr>
            <p:cNvSpPr>
              <a:spLocks noChangeArrowheads="1"/>
            </p:cNvSpPr>
            <p:nvPr/>
          </p:nvSpPr>
          <p:spPr bwMode="auto">
            <a:xfrm>
              <a:off x="1905" y="2414"/>
              <a:ext cx="350"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ariances</a:t>
              </a:r>
              <a:endParaRPr lang="en-US" altLang="en-US" sz="1900">
                <a:latin typeface="Arial" panose="020B0604020202020204" pitchFamily="34" charset="0"/>
              </a:endParaRPr>
            </a:p>
          </p:txBody>
        </p:sp>
        <p:sp>
          <p:nvSpPr>
            <p:cNvPr id="548931" name="Rectangle 67">
              <a:extLst>
                <a:ext uri="{FF2B5EF4-FFF2-40B4-BE49-F238E27FC236}">
                  <a16:creationId xmlns:a16="http://schemas.microsoft.com/office/drawing/2014/main" id="{BEE43159-2C5B-C718-8E65-46F90A082F8F}"/>
                </a:ext>
              </a:extLst>
            </p:cNvPr>
            <p:cNvSpPr>
              <a:spLocks noChangeArrowheads="1"/>
            </p:cNvSpPr>
            <p:nvPr/>
          </p:nvSpPr>
          <p:spPr bwMode="auto">
            <a:xfrm>
              <a:off x="2268" y="2414"/>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32" name="Rectangle 68">
              <a:extLst>
                <a:ext uri="{FF2B5EF4-FFF2-40B4-BE49-F238E27FC236}">
                  <a16:creationId xmlns:a16="http://schemas.microsoft.com/office/drawing/2014/main" id="{D86AD7C7-D244-27D2-A30B-AEF526F1849C}"/>
                </a:ext>
              </a:extLst>
            </p:cNvPr>
            <p:cNvSpPr>
              <a:spLocks noChangeArrowheads="1"/>
            </p:cNvSpPr>
            <p:nvPr/>
          </p:nvSpPr>
          <p:spPr bwMode="auto">
            <a:xfrm>
              <a:off x="3291" y="2414"/>
              <a:ext cx="83"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F </a:t>
              </a:r>
              <a:endParaRPr lang="en-US" altLang="en-US" sz="1900">
                <a:latin typeface="Arial" panose="020B0604020202020204" pitchFamily="34" charset="0"/>
              </a:endParaRPr>
            </a:p>
          </p:txBody>
        </p:sp>
        <p:sp>
          <p:nvSpPr>
            <p:cNvPr id="548933" name="Rectangle 69">
              <a:extLst>
                <a:ext uri="{FF2B5EF4-FFF2-40B4-BE49-F238E27FC236}">
                  <a16:creationId xmlns:a16="http://schemas.microsoft.com/office/drawing/2014/main" id="{2B8C0C47-62AB-52B8-FCB2-3CFA48C21A97}"/>
                </a:ext>
              </a:extLst>
            </p:cNvPr>
            <p:cNvSpPr>
              <a:spLocks noChangeArrowheads="1"/>
            </p:cNvSpPr>
            <p:nvPr/>
          </p:nvSpPr>
          <p:spPr bwMode="auto">
            <a:xfrm>
              <a:off x="3376" y="2414"/>
              <a:ext cx="31"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48934" name="Rectangle 70">
              <a:extLst>
                <a:ext uri="{FF2B5EF4-FFF2-40B4-BE49-F238E27FC236}">
                  <a16:creationId xmlns:a16="http://schemas.microsoft.com/office/drawing/2014/main" id="{978BE9A6-F7AA-739B-DD72-557CAC3286C8}"/>
                </a:ext>
              </a:extLst>
            </p:cNvPr>
            <p:cNvSpPr>
              <a:spLocks noChangeArrowheads="1"/>
            </p:cNvSpPr>
            <p:nvPr/>
          </p:nvSpPr>
          <p:spPr bwMode="auto">
            <a:xfrm>
              <a:off x="3408" y="2414"/>
              <a:ext cx="20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Test</a:t>
              </a:r>
              <a:endParaRPr lang="en-US" altLang="en-US" sz="1900">
                <a:latin typeface="Arial" panose="020B0604020202020204" pitchFamily="34" charset="0"/>
              </a:endParaRPr>
            </a:p>
          </p:txBody>
        </p:sp>
        <p:sp>
          <p:nvSpPr>
            <p:cNvPr id="548935" name="Rectangle 71">
              <a:extLst>
                <a:ext uri="{FF2B5EF4-FFF2-40B4-BE49-F238E27FC236}">
                  <a16:creationId xmlns:a16="http://schemas.microsoft.com/office/drawing/2014/main" id="{80D282B5-D2C9-84E9-E28E-6BA58945BF93}"/>
                </a:ext>
              </a:extLst>
            </p:cNvPr>
            <p:cNvSpPr>
              <a:spLocks noChangeArrowheads="1"/>
            </p:cNvSpPr>
            <p:nvPr/>
          </p:nvSpPr>
          <p:spPr bwMode="auto">
            <a:xfrm>
              <a:off x="3622" y="2414"/>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36" name="Rectangle 72">
              <a:extLst>
                <a:ext uri="{FF2B5EF4-FFF2-40B4-BE49-F238E27FC236}">
                  <a16:creationId xmlns:a16="http://schemas.microsoft.com/office/drawing/2014/main" id="{BA596AE6-6B71-17D0-B75F-1392653B9ECE}"/>
                </a:ext>
              </a:extLst>
            </p:cNvPr>
            <p:cNvSpPr>
              <a:spLocks noChangeArrowheads="1"/>
            </p:cNvSpPr>
            <p:nvPr/>
          </p:nvSpPr>
          <p:spPr bwMode="auto">
            <a:xfrm>
              <a:off x="4123" y="2414"/>
              <a:ext cx="77"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48937" name="Rectangle 73">
              <a:extLst>
                <a:ext uri="{FF2B5EF4-FFF2-40B4-BE49-F238E27FC236}">
                  <a16:creationId xmlns:a16="http://schemas.microsoft.com/office/drawing/2014/main" id="{990C54DF-0F20-66D3-29C3-D3E43DD1FCF1}"/>
                </a:ext>
              </a:extLst>
            </p:cNvPr>
            <p:cNvSpPr>
              <a:spLocks noChangeArrowheads="1"/>
            </p:cNvSpPr>
            <p:nvPr/>
          </p:nvSpPr>
          <p:spPr bwMode="auto">
            <a:xfrm>
              <a:off x="4204" y="2414"/>
              <a:ext cx="20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2.5.2</a:t>
              </a:r>
              <a:endParaRPr lang="en-US" altLang="en-US" sz="1900">
                <a:latin typeface="Arial" panose="020B0604020202020204" pitchFamily="34" charset="0"/>
              </a:endParaRPr>
            </a:p>
          </p:txBody>
        </p:sp>
        <p:sp>
          <p:nvSpPr>
            <p:cNvPr id="548938" name="Rectangle 74">
              <a:extLst>
                <a:ext uri="{FF2B5EF4-FFF2-40B4-BE49-F238E27FC236}">
                  <a16:creationId xmlns:a16="http://schemas.microsoft.com/office/drawing/2014/main" id="{ADFE08C3-5E3C-6F78-55CC-CD691B75257C}"/>
                </a:ext>
              </a:extLst>
            </p:cNvPr>
            <p:cNvSpPr>
              <a:spLocks noChangeArrowheads="1"/>
            </p:cNvSpPr>
            <p:nvPr/>
          </p:nvSpPr>
          <p:spPr bwMode="auto">
            <a:xfrm>
              <a:off x="4418" y="2414"/>
              <a:ext cx="26" cy="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48939" name="Rectangle 75">
              <a:extLst>
                <a:ext uri="{FF2B5EF4-FFF2-40B4-BE49-F238E27FC236}">
                  <a16:creationId xmlns:a16="http://schemas.microsoft.com/office/drawing/2014/main" id="{98B94194-25BB-662F-8EB1-F1188A23F409}"/>
                </a:ext>
              </a:extLst>
            </p:cNvPr>
            <p:cNvSpPr>
              <a:spLocks noChangeArrowheads="1"/>
            </p:cNvSpPr>
            <p:nvPr/>
          </p:nvSpPr>
          <p:spPr bwMode="auto">
            <a:xfrm>
              <a:off x="1104" y="2406"/>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0" name="Rectangle 76">
              <a:extLst>
                <a:ext uri="{FF2B5EF4-FFF2-40B4-BE49-F238E27FC236}">
                  <a16:creationId xmlns:a16="http://schemas.microsoft.com/office/drawing/2014/main" id="{4CAB4864-68C0-2464-FB70-44643E23738D}"/>
                </a:ext>
              </a:extLst>
            </p:cNvPr>
            <p:cNvSpPr>
              <a:spLocks noChangeArrowheads="1"/>
            </p:cNvSpPr>
            <p:nvPr/>
          </p:nvSpPr>
          <p:spPr bwMode="auto">
            <a:xfrm>
              <a:off x="1115" y="2406"/>
              <a:ext cx="190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1" name="Rectangle 77">
              <a:extLst>
                <a:ext uri="{FF2B5EF4-FFF2-40B4-BE49-F238E27FC236}">
                  <a16:creationId xmlns:a16="http://schemas.microsoft.com/office/drawing/2014/main" id="{CF5088F3-E76D-F091-14FF-03D66D508BDF}"/>
                </a:ext>
              </a:extLst>
            </p:cNvPr>
            <p:cNvSpPr>
              <a:spLocks noChangeArrowheads="1"/>
            </p:cNvSpPr>
            <p:nvPr/>
          </p:nvSpPr>
          <p:spPr bwMode="auto">
            <a:xfrm>
              <a:off x="3022" y="240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2" name="Rectangle 78">
              <a:extLst>
                <a:ext uri="{FF2B5EF4-FFF2-40B4-BE49-F238E27FC236}">
                  <a16:creationId xmlns:a16="http://schemas.microsoft.com/office/drawing/2014/main" id="{1F886869-EC5B-0B96-FE3F-577B7E143FC1}"/>
                </a:ext>
              </a:extLst>
            </p:cNvPr>
            <p:cNvSpPr>
              <a:spLocks noChangeArrowheads="1"/>
            </p:cNvSpPr>
            <p:nvPr/>
          </p:nvSpPr>
          <p:spPr bwMode="auto">
            <a:xfrm>
              <a:off x="3028" y="2406"/>
              <a:ext cx="85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3" name="Rectangle 79">
              <a:extLst>
                <a:ext uri="{FF2B5EF4-FFF2-40B4-BE49-F238E27FC236}">
                  <a16:creationId xmlns:a16="http://schemas.microsoft.com/office/drawing/2014/main" id="{2257100B-25E5-4AEF-4827-AE88CEF3B57C}"/>
                </a:ext>
              </a:extLst>
            </p:cNvPr>
            <p:cNvSpPr>
              <a:spLocks noChangeArrowheads="1"/>
            </p:cNvSpPr>
            <p:nvPr/>
          </p:nvSpPr>
          <p:spPr bwMode="auto">
            <a:xfrm>
              <a:off x="3886" y="2406"/>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4" name="Rectangle 80">
              <a:extLst>
                <a:ext uri="{FF2B5EF4-FFF2-40B4-BE49-F238E27FC236}">
                  <a16:creationId xmlns:a16="http://schemas.microsoft.com/office/drawing/2014/main" id="{7A66EEC9-81DE-A426-FF81-9BCB6E374FBA}"/>
                </a:ext>
              </a:extLst>
            </p:cNvPr>
            <p:cNvSpPr>
              <a:spLocks noChangeArrowheads="1"/>
            </p:cNvSpPr>
            <p:nvPr/>
          </p:nvSpPr>
          <p:spPr bwMode="auto">
            <a:xfrm>
              <a:off x="3892" y="2406"/>
              <a:ext cx="7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5" name="Rectangle 81">
              <a:extLst>
                <a:ext uri="{FF2B5EF4-FFF2-40B4-BE49-F238E27FC236}">
                  <a16:creationId xmlns:a16="http://schemas.microsoft.com/office/drawing/2014/main" id="{540448B2-F342-0953-67D8-E2D858B05F6A}"/>
                </a:ext>
              </a:extLst>
            </p:cNvPr>
            <p:cNvSpPr>
              <a:spLocks noChangeArrowheads="1"/>
            </p:cNvSpPr>
            <p:nvPr/>
          </p:nvSpPr>
          <p:spPr bwMode="auto">
            <a:xfrm>
              <a:off x="4646" y="2406"/>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6" name="Rectangle 82">
              <a:extLst>
                <a:ext uri="{FF2B5EF4-FFF2-40B4-BE49-F238E27FC236}">
                  <a16:creationId xmlns:a16="http://schemas.microsoft.com/office/drawing/2014/main" id="{55549380-DB53-812C-C29C-9EC9CD56EE83}"/>
                </a:ext>
              </a:extLst>
            </p:cNvPr>
            <p:cNvSpPr>
              <a:spLocks noChangeArrowheads="1"/>
            </p:cNvSpPr>
            <p:nvPr/>
          </p:nvSpPr>
          <p:spPr bwMode="auto">
            <a:xfrm>
              <a:off x="1104" y="2411"/>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7" name="Rectangle 83">
              <a:extLst>
                <a:ext uri="{FF2B5EF4-FFF2-40B4-BE49-F238E27FC236}">
                  <a16:creationId xmlns:a16="http://schemas.microsoft.com/office/drawing/2014/main" id="{2D137E34-A256-C1FE-6327-9931E9698466}"/>
                </a:ext>
              </a:extLst>
            </p:cNvPr>
            <p:cNvSpPr>
              <a:spLocks noChangeArrowheads="1"/>
            </p:cNvSpPr>
            <p:nvPr/>
          </p:nvSpPr>
          <p:spPr bwMode="auto">
            <a:xfrm>
              <a:off x="1104" y="252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8" name="Rectangle 84">
              <a:extLst>
                <a:ext uri="{FF2B5EF4-FFF2-40B4-BE49-F238E27FC236}">
                  <a16:creationId xmlns:a16="http://schemas.microsoft.com/office/drawing/2014/main" id="{7E812D40-2641-F32A-DB26-AF4BF06A1260}"/>
                </a:ext>
              </a:extLst>
            </p:cNvPr>
            <p:cNvSpPr>
              <a:spLocks noChangeArrowheads="1"/>
            </p:cNvSpPr>
            <p:nvPr/>
          </p:nvSpPr>
          <p:spPr bwMode="auto">
            <a:xfrm>
              <a:off x="1104" y="252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49" name="Rectangle 85">
              <a:extLst>
                <a:ext uri="{FF2B5EF4-FFF2-40B4-BE49-F238E27FC236}">
                  <a16:creationId xmlns:a16="http://schemas.microsoft.com/office/drawing/2014/main" id="{C2DD5200-A831-B942-C6F2-897DEAEC43AD}"/>
                </a:ext>
              </a:extLst>
            </p:cNvPr>
            <p:cNvSpPr>
              <a:spLocks noChangeArrowheads="1"/>
            </p:cNvSpPr>
            <p:nvPr/>
          </p:nvSpPr>
          <p:spPr bwMode="auto">
            <a:xfrm>
              <a:off x="1115" y="2522"/>
              <a:ext cx="190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0" name="Rectangle 86">
              <a:extLst>
                <a:ext uri="{FF2B5EF4-FFF2-40B4-BE49-F238E27FC236}">
                  <a16:creationId xmlns:a16="http://schemas.microsoft.com/office/drawing/2014/main" id="{01272ED4-D5D4-4E6B-C837-2C2AF002EE84}"/>
                </a:ext>
              </a:extLst>
            </p:cNvPr>
            <p:cNvSpPr>
              <a:spLocks noChangeArrowheads="1"/>
            </p:cNvSpPr>
            <p:nvPr/>
          </p:nvSpPr>
          <p:spPr bwMode="auto">
            <a:xfrm>
              <a:off x="3022" y="241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1" name="Rectangle 87">
              <a:extLst>
                <a:ext uri="{FF2B5EF4-FFF2-40B4-BE49-F238E27FC236}">
                  <a16:creationId xmlns:a16="http://schemas.microsoft.com/office/drawing/2014/main" id="{320A4479-6FFF-9C47-E477-1899941518C8}"/>
                </a:ext>
              </a:extLst>
            </p:cNvPr>
            <p:cNvSpPr>
              <a:spLocks noChangeArrowheads="1"/>
            </p:cNvSpPr>
            <p:nvPr/>
          </p:nvSpPr>
          <p:spPr bwMode="auto">
            <a:xfrm>
              <a:off x="3022" y="252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2" name="Rectangle 88">
              <a:extLst>
                <a:ext uri="{FF2B5EF4-FFF2-40B4-BE49-F238E27FC236}">
                  <a16:creationId xmlns:a16="http://schemas.microsoft.com/office/drawing/2014/main" id="{040B87BF-CB36-6B54-B334-87FE941E3D96}"/>
                </a:ext>
              </a:extLst>
            </p:cNvPr>
            <p:cNvSpPr>
              <a:spLocks noChangeArrowheads="1"/>
            </p:cNvSpPr>
            <p:nvPr/>
          </p:nvSpPr>
          <p:spPr bwMode="auto">
            <a:xfrm>
              <a:off x="3033" y="2522"/>
              <a:ext cx="853"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3" name="Rectangle 89">
              <a:extLst>
                <a:ext uri="{FF2B5EF4-FFF2-40B4-BE49-F238E27FC236}">
                  <a16:creationId xmlns:a16="http://schemas.microsoft.com/office/drawing/2014/main" id="{F696F520-7E85-3CFF-4F83-F729FDD5212B}"/>
                </a:ext>
              </a:extLst>
            </p:cNvPr>
            <p:cNvSpPr>
              <a:spLocks noChangeArrowheads="1"/>
            </p:cNvSpPr>
            <p:nvPr/>
          </p:nvSpPr>
          <p:spPr bwMode="auto">
            <a:xfrm>
              <a:off x="3886" y="241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4" name="Rectangle 90">
              <a:extLst>
                <a:ext uri="{FF2B5EF4-FFF2-40B4-BE49-F238E27FC236}">
                  <a16:creationId xmlns:a16="http://schemas.microsoft.com/office/drawing/2014/main" id="{0AF8CA87-0FE4-04E4-0A81-C63F02CD3031}"/>
                </a:ext>
              </a:extLst>
            </p:cNvPr>
            <p:cNvSpPr>
              <a:spLocks noChangeArrowheads="1"/>
            </p:cNvSpPr>
            <p:nvPr/>
          </p:nvSpPr>
          <p:spPr bwMode="auto">
            <a:xfrm>
              <a:off x="3886" y="2522"/>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5" name="Rectangle 91">
              <a:extLst>
                <a:ext uri="{FF2B5EF4-FFF2-40B4-BE49-F238E27FC236}">
                  <a16:creationId xmlns:a16="http://schemas.microsoft.com/office/drawing/2014/main" id="{D53E6FAF-44DD-C7F2-190D-51475713F9E2}"/>
                </a:ext>
              </a:extLst>
            </p:cNvPr>
            <p:cNvSpPr>
              <a:spLocks noChangeArrowheads="1"/>
            </p:cNvSpPr>
            <p:nvPr/>
          </p:nvSpPr>
          <p:spPr bwMode="auto">
            <a:xfrm>
              <a:off x="3897" y="2522"/>
              <a:ext cx="74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6" name="Rectangle 92">
              <a:extLst>
                <a:ext uri="{FF2B5EF4-FFF2-40B4-BE49-F238E27FC236}">
                  <a16:creationId xmlns:a16="http://schemas.microsoft.com/office/drawing/2014/main" id="{049F1D7A-72C7-169E-7469-8DD542CE2D66}"/>
                </a:ext>
              </a:extLst>
            </p:cNvPr>
            <p:cNvSpPr>
              <a:spLocks noChangeArrowheads="1"/>
            </p:cNvSpPr>
            <p:nvPr/>
          </p:nvSpPr>
          <p:spPr bwMode="auto">
            <a:xfrm>
              <a:off x="4646" y="2411"/>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7" name="Rectangle 93">
              <a:extLst>
                <a:ext uri="{FF2B5EF4-FFF2-40B4-BE49-F238E27FC236}">
                  <a16:creationId xmlns:a16="http://schemas.microsoft.com/office/drawing/2014/main" id="{131E3905-ACDB-1712-4A61-9824A52ABB28}"/>
                </a:ext>
              </a:extLst>
            </p:cNvPr>
            <p:cNvSpPr>
              <a:spLocks noChangeArrowheads="1"/>
            </p:cNvSpPr>
            <p:nvPr/>
          </p:nvSpPr>
          <p:spPr bwMode="auto">
            <a:xfrm>
              <a:off x="4646" y="252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8958" name="Rectangle 94">
              <a:extLst>
                <a:ext uri="{FF2B5EF4-FFF2-40B4-BE49-F238E27FC236}">
                  <a16:creationId xmlns:a16="http://schemas.microsoft.com/office/drawing/2014/main" id="{DF89761F-4CEE-4E11-D81F-116EF1AB07E0}"/>
                </a:ext>
              </a:extLst>
            </p:cNvPr>
            <p:cNvSpPr>
              <a:spLocks noChangeArrowheads="1"/>
            </p:cNvSpPr>
            <p:nvPr/>
          </p:nvSpPr>
          <p:spPr bwMode="auto">
            <a:xfrm>
              <a:off x="4646" y="2522"/>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8961" name="Text Box 97">
            <a:extLst>
              <a:ext uri="{FF2B5EF4-FFF2-40B4-BE49-F238E27FC236}">
                <a16:creationId xmlns:a16="http://schemas.microsoft.com/office/drawing/2014/main" id="{5D5495EA-3A15-BD34-C459-29973E582133}"/>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9.2-38</a:t>
            </a:r>
            <a:endParaRPr lang="en-US" altLang="en-US" sz="1300">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a:extLst>
              <a:ext uri="{FF2B5EF4-FFF2-40B4-BE49-F238E27FC236}">
                <a16:creationId xmlns:a16="http://schemas.microsoft.com/office/drawing/2014/main" id="{A1240196-7E89-6BBB-2A91-27CF6920B481}"/>
              </a:ext>
            </a:extLst>
          </p:cNvPr>
          <p:cNvSpPr>
            <a:spLocks noGrp="1" noChangeArrowheads="1"/>
          </p:cNvSpPr>
          <p:nvPr>
            <p:ph type="title"/>
          </p:nvPr>
        </p:nvSpPr>
        <p:spPr>
          <a:xfrm>
            <a:off x="346075" y="76200"/>
            <a:ext cx="6442075" cy="601663"/>
          </a:xfrm>
        </p:spPr>
        <p:txBody>
          <a:bodyPr/>
          <a:lstStyle/>
          <a:p>
            <a:r>
              <a:rPr lang="en-US" altLang="en-US" sz="2000">
                <a:sym typeface="Symbol" panose="05050102010706020507" pitchFamily="18" charset="2"/>
              </a:rPr>
              <a:t></a:t>
            </a:r>
            <a:r>
              <a:rPr lang="en-US" altLang="en-US" sz="2000"/>
              <a:t>2 - Test for Population Variance Comparison to a Standard Value</a:t>
            </a:r>
          </a:p>
        </p:txBody>
      </p:sp>
      <p:sp>
        <p:nvSpPr>
          <p:cNvPr id="551939" name="Rectangle 3">
            <a:extLst>
              <a:ext uri="{FF2B5EF4-FFF2-40B4-BE49-F238E27FC236}">
                <a16:creationId xmlns:a16="http://schemas.microsoft.com/office/drawing/2014/main" id="{F799BFAE-BB30-259A-68C7-BE577BA4F64B}"/>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sz="1800"/>
              <a:t>1.	Establish the Hypothesis:</a:t>
            </a:r>
            <a:endParaRPr lang="en-US" altLang="en-US" sz="1800" i="1"/>
          </a:p>
          <a:p>
            <a:pPr lvl="1">
              <a:lnSpc>
                <a:spcPct val="90000"/>
              </a:lnSpc>
              <a:buFontTx/>
              <a:buNone/>
            </a:pPr>
            <a:r>
              <a:rPr lang="en-US" altLang="en-US" sz="1800" i="1"/>
              <a:t>a) Null Hypothesis (Ho) - The population variance is </a:t>
            </a:r>
            <a:r>
              <a:rPr lang="en-US" altLang="en-US" sz="1800" i="1">
                <a:sym typeface="Symbol" panose="05050102010706020507" pitchFamily="18" charset="2"/>
              </a:rPr>
              <a:t></a:t>
            </a:r>
            <a:r>
              <a:rPr lang="en-US" altLang="en-US" sz="1800" i="1"/>
              <a:t>0.</a:t>
            </a:r>
          </a:p>
          <a:p>
            <a:pPr lvl="1">
              <a:lnSpc>
                <a:spcPct val="90000"/>
              </a:lnSpc>
              <a:buFontTx/>
              <a:buNone/>
            </a:pPr>
            <a:r>
              <a:rPr lang="en-US" altLang="en-US" sz="1800" i="1"/>
              <a:t>b) Alternative Hypothesis (Ha) - The population variance is greater than/less than/not equal to </a:t>
            </a:r>
            <a:r>
              <a:rPr lang="en-US" altLang="en-US" sz="1800" i="1">
                <a:sym typeface="Symbol" panose="05050102010706020507" pitchFamily="18" charset="2"/>
              </a:rPr>
              <a:t></a:t>
            </a:r>
            <a:r>
              <a:rPr lang="en-US" altLang="en-US" sz="1800" i="1"/>
              <a:t>0.</a:t>
            </a:r>
            <a:endParaRPr lang="en-US" altLang="en-US" sz="1800"/>
          </a:p>
          <a:p>
            <a:pPr>
              <a:lnSpc>
                <a:spcPct val="90000"/>
              </a:lnSpc>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lnSpc>
                <a:spcPct val="90000"/>
              </a:lnSpc>
              <a:buFont typeface="Symbol" panose="05050102010706020507" pitchFamily="18" charset="2"/>
              <a:buNone/>
            </a:pPr>
            <a:r>
              <a:rPr lang="en-US" altLang="en-US" sz="1800"/>
              <a:t>3.	Plan the Test:</a:t>
            </a:r>
            <a:endParaRPr lang="en-US" altLang="en-US" sz="1800" i="1"/>
          </a:p>
          <a:p>
            <a:pPr lvl="1">
              <a:lnSpc>
                <a:spcPct val="90000"/>
              </a:lnSpc>
              <a:buFontTx/>
              <a:buNone/>
            </a:pPr>
            <a:r>
              <a:rPr lang="en-US" altLang="en-US" sz="1800" i="1"/>
              <a:t>a) The Test Statistic is:</a:t>
            </a:r>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a:lnSpc>
                <a:spcPct val="90000"/>
              </a:lnSpc>
              <a:buFont typeface="Symbol" panose="05050102010706020507" pitchFamily="18" charset="2"/>
              <a:buNone/>
            </a:pPr>
            <a:endParaRPr lang="en-US" altLang="en-US" sz="1800" i="1"/>
          </a:p>
          <a:p>
            <a:pPr lvl="1">
              <a:lnSpc>
                <a:spcPct val="90000"/>
              </a:lnSpc>
              <a:buFontTx/>
              <a:buNone/>
            </a:pPr>
            <a:r>
              <a:rPr lang="en-US" altLang="en-US" sz="1800" i="1"/>
              <a:t>b) Determine the Rejection Region (K</a:t>
            </a:r>
            <a:r>
              <a:rPr lang="en-US" altLang="en-US" sz="1800" i="1">
                <a:sym typeface="Symbol" panose="05050102010706020507" pitchFamily="18" charset="2"/>
              </a:rPr>
              <a:t></a:t>
            </a:r>
            <a:r>
              <a:rPr lang="en-US" altLang="en-US" sz="1800" i="1"/>
              <a:t>) - Using f, the degrees of freedom (f = n - 1), and the value of </a:t>
            </a:r>
            <a:r>
              <a:rPr lang="en-US" altLang="en-US" sz="1800" i="1">
                <a:sym typeface="Symbol" panose="05050102010706020507" pitchFamily="18" charset="2"/>
              </a:rPr>
              <a:t></a:t>
            </a:r>
            <a:r>
              <a:rPr lang="en-US" altLang="en-US" sz="1800" i="1"/>
              <a:t>, consult the distribution table to determine K</a:t>
            </a:r>
            <a:r>
              <a:rPr lang="en-US" altLang="en-US" sz="1800" i="1">
                <a:sym typeface="Symbol" panose="05050102010706020507" pitchFamily="18" charset="2"/>
              </a:rPr>
              <a:t></a:t>
            </a:r>
            <a:r>
              <a:rPr lang="en-US" altLang="en-US" sz="1800" i="1"/>
              <a:t>.   Note that, for a given </a:t>
            </a:r>
            <a:r>
              <a:rPr lang="en-US" altLang="en-US" sz="1800" i="1">
                <a:sym typeface="Symbol" panose="05050102010706020507" pitchFamily="18" charset="2"/>
              </a:rPr>
              <a:t></a:t>
            </a:r>
            <a:r>
              <a:rPr lang="en-US" altLang="en-US" sz="1800" i="1"/>
              <a:t>, this value will differ based on the statement of the alternative hypothesis.</a:t>
            </a:r>
          </a:p>
        </p:txBody>
      </p:sp>
      <p:sp>
        <p:nvSpPr>
          <p:cNvPr id="551941" name="Rectangle 5">
            <a:extLst>
              <a:ext uri="{FF2B5EF4-FFF2-40B4-BE49-F238E27FC236}">
                <a16:creationId xmlns:a16="http://schemas.microsoft.com/office/drawing/2014/main" id="{0AD0B504-9B7D-9BA4-3195-77651ABC729B}"/>
              </a:ext>
            </a:extLst>
          </p:cNvPr>
          <p:cNvSpPr>
            <a:spLocks noChangeArrowheads="1"/>
          </p:cNvSpPr>
          <p:nvPr/>
        </p:nvSpPr>
        <p:spPr bwMode="auto">
          <a:xfrm>
            <a:off x="0" y="27479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1940" name="Object 4">
            <a:extLst>
              <a:ext uri="{FF2B5EF4-FFF2-40B4-BE49-F238E27FC236}">
                <a16:creationId xmlns:a16="http://schemas.microsoft.com/office/drawing/2014/main" id="{A2199480-85F0-9D7D-ECB0-80E332988763}"/>
              </a:ext>
            </a:extLst>
          </p:cNvPr>
          <p:cNvGraphicFramePr>
            <a:graphicFrameLocks noChangeAspect="1"/>
          </p:cNvGraphicFramePr>
          <p:nvPr/>
        </p:nvGraphicFramePr>
        <p:xfrm>
          <a:off x="3352800" y="2895600"/>
          <a:ext cx="3886200" cy="2232025"/>
        </p:xfrm>
        <a:graphic>
          <a:graphicData uri="http://schemas.openxmlformats.org/presentationml/2006/ole">
            <mc:AlternateContent xmlns:mc="http://schemas.openxmlformats.org/markup-compatibility/2006">
              <mc:Choice xmlns:v="urn:schemas-microsoft-com:vml" Requires="v">
                <p:oleObj name="Equation" r:id="rId2" imgW="2374900" imgH="1358900" progId="Equation.3">
                  <p:embed/>
                </p:oleObj>
              </mc:Choice>
              <mc:Fallback>
                <p:oleObj name="Equation" r:id="rId2" imgW="2374900" imgH="13589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2895600"/>
                        <a:ext cx="3886200" cy="223202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51942" name="Text Box 6">
            <a:extLst>
              <a:ext uri="{FF2B5EF4-FFF2-40B4-BE49-F238E27FC236}">
                <a16:creationId xmlns:a16="http://schemas.microsoft.com/office/drawing/2014/main" id="{18C250CE-0DAF-E974-7BEC-3948BDDA261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9.2-39</a:t>
            </a:r>
            <a:endParaRPr lang="en-US" altLang="en-US" sz="1300">
              <a:latin typeface="Arial" panose="020B0604020202020204"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a:extLst>
              <a:ext uri="{FF2B5EF4-FFF2-40B4-BE49-F238E27FC236}">
                <a16:creationId xmlns:a16="http://schemas.microsoft.com/office/drawing/2014/main" id="{B1739BF6-C5D2-07BA-FEF1-B22FB5C7351B}"/>
              </a:ext>
            </a:extLst>
          </p:cNvPr>
          <p:cNvSpPr>
            <a:spLocks noGrp="1" noChangeArrowheads="1"/>
          </p:cNvSpPr>
          <p:nvPr>
            <p:ph type="title"/>
          </p:nvPr>
        </p:nvSpPr>
        <p:spPr>
          <a:xfrm>
            <a:off x="346075" y="76200"/>
            <a:ext cx="6442075" cy="601663"/>
          </a:xfrm>
        </p:spPr>
        <p:txBody>
          <a:bodyPr/>
          <a:lstStyle/>
          <a:p>
            <a:r>
              <a:rPr lang="en-US" altLang="en-US" sz="2000">
                <a:sym typeface="Symbol" panose="05050102010706020507" pitchFamily="18" charset="2"/>
              </a:rPr>
              <a:t></a:t>
            </a:r>
            <a:r>
              <a:rPr lang="en-US" altLang="en-US" sz="2000"/>
              <a:t>2 - Test for Population Variance Comparison to a Standard Value</a:t>
            </a:r>
          </a:p>
        </p:txBody>
      </p:sp>
      <p:sp>
        <p:nvSpPr>
          <p:cNvPr id="552963" name="Rectangle 3">
            <a:extLst>
              <a:ext uri="{FF2B5EF4-FFF2-40B4-BE49-F238E27FC236}">
                <a16:creationId xmlns:a16="http://schemas.microsoft.com/office/drawing/2014/main" id="{E7AC4904-F04B-02C5-6E17-594E2F7F26EA}"/>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Standard Deviation of the Sample Data.</a:t>
            </a:r>
          </a:p>
          <a:p>
            <a:pPr lvl="1">
              <a:buFontTx/>
              <a:buNone/>
            </a:pPr>
            <a:r>
              <a:rPr lang="en-US" altLang="en-US" i="1"/>
              <a:t>c)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Variance:</a:t>
            </a:r>
          </a:p>
        </p:txBody>
      </p:sp>
      <p:sp>
        <p:nvSpPr>
          <p:cNvPr id="552965" name="Rectangle 5">
            <a:extLst>
              <a:ext uri="{FF2B5EF4-FFF2-40B4-BE49-F238E27FC236}">
                <a16:creationId xmlns:a16="http://schemas.microsoft.com/office/drawing/2014/main" id="{12402D65-3231-C61C-D300-E240F77B5A0A}"/>
              </a:ext>
            </a:extLst>
          </p:cNvPr>
          <p:cNvSpPr>
            <a:spLocks noChangeArrowheads="1"/>
          </p:cNvSpPr>
          <p:nvPr/>
        </p:nvSpPr>
        <p:spPr bwMode="auto">
          <a:xfrm>
            <a:off x="0" y="28336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2964" name="Object 4">
            <a:extLst>
              <a:ext uri="{FF2B5EF4-FFF2-40B4-BE49-F238E27FC236}">
                <a16:creationId xmlns:a16="http://schemas.microsoft.com/office/drawing/2014/main" id="{01C025A0-A7AF-ECED-BEF9-E44CB6142D14}"/>
              </a:ext>
            </a:extLst>
          </p:cNvPr>
          <p:cNvGraphicFramePr>
            <a:graphicFrameLocks noChangeAspect="1"/>
          </p:cNvGraphicFramePr>
          <p:nvPr/>
        </p:nvGraphicFramePr>
        <p:xfrm>
          <a:off x="1981200" y="3352800"/>
          <a:ext cx="5029200" cy="1946275"/>
        </p:xfrm>
        <a:graphic>
          <a:graphicData uri="http://schemas.openxmlformats.org/presentationml/2006/ole">
            <mc:AlternateContent xmlns:mc="http://schemas.openxmlformats.org/markup-compatibility/2006">
              <mc:Choice xmlns:v="urn:schemas-microsoft-com:vml" Requires="v">
                <p:oleObj name="Equation" r:id="rId2" imgW="3073400" imgH="1193800" progId="Equation.3">
                  <p:embed/>
                </p:oleObj>
              </mc:Choice>
              <mc:Fallback>
                <p:oleObj name="Equation" r:id="rId2" imgW="3073400" imgH="11938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352800"/>
                        <a:ext cx="5029200" cy="1946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2966" name="Text Box 6">
            <a:extLst>
              <a:ext uri="{FF2B5EF4-FFF2-40B4-BE49-F238E27FC236}">
                <a16:creationId xmlns:a16="http://schemas.microsoft.com/office/drawing/2014/main" id="{CBD4BF04-3247-E5A9-0B1C-749917135C74}"/>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9.2-40</a:t>
            </a:r>
            <a:endParaRPr lang="en-US" altLang="en-US" sz="1300">
              <a:latin typeface="Arial" panose="020B0604020202020204"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7B1C0372-B811-9B37-08D7-5C4B2A58F96C}"/>
              </a:ext>
            </a:extLst>
          </p:cNvPr>
          <p:cNvSpPr>
            <a:spLocks noGrp="1" noChangeArrowheads="1"/>
          </p:cNvSpPr>
          <p:nvPr>
            <p:ph type="title"/>
          </p:nvPr>
        </p:nvSpPr>
        <p:spPr/>
        <p:txBody>
          <a:bodyPr/>
          <a:lstStyle/>
          <a:p>
            <a:r>
              <a:rPr lang="en-US" altLang="en-US" sz="2000"/>
              <a:t>F - Test Comparison of Two Population’s Variances </a:t>
            </a:r>
          </a:p>
        </p:txBody>
      </p:sp>
      <p:sp>
        <p:nvSpPr>
          <p:cNvPr id="553987" name="Rectangle 3">
            <a:extLst>
              <a:ext uri="{FF2B5EF4-FFF2-40B4-BE49-F238E27FC236}">
                <a16:creationId xmlns:a16="http://schemas.microsoft.com/office/drawing/2014/main" id="{839A00D3-6934-AD15-CB87-FF3FA8FFE01A}"/>
              </a:ext>
            </a:extLst>
          </p:cNvPr>
          <p:cNvSpPr>
            <a:spLocks noGrp="1" noChangeArrowheads="1"/>
          </p:cNvSpPr>
          <p:nvPr>
            <p:ph type="body" idx="1"/>
          </p:nvPr>
        </p:nvSpPr>
        <p:spPr>
          <a:xfrm>
            <a:off x="346075" y="914400"/>
            <a:ext cx="8451850" cy="5513388"/>
          </a:xfrm>
        </p:spPr>
        <p:txBody>
          <a:bodyPr/>
          <a:lstStyle/>
          <a:p>
            <a:pPr>
              <a:buFont typeface="Symbol" panose="05050102010706020507" pitchFamily="18" charset="2"/>
              <a:buNone/>
            </a:pPr>
            <a:r>
              <a:rPr lang="en-US" altLang="en-US" sz="1800"/>
              <a:t>1.	Establish the Hypothesis:</a:t>
            </a:r>
            <a:endParaRPr lang="en-US" altLang="en-US" sz="1800" i="1"/>
          </a:p>
          <a:p>
            <a:pPr lvl="1">
              <a:buFontTx/>
              <a:buNone/>
            </a:pPr>
            <a:r>
              <a:rPr lang="en-US" altLang="en-US" sz="1800" i="1"/>
              <a:t>a) Null Hypothesis (Ho) - The population variances are equal.</a:t>
            </a:r>
          </a:p>
          <a:p>
            <a:pPr lvl="1">
              <a:buFontTx/>
              <a:buNone/>
            </a:pPr>
            <a:r>
              <a:rPr lang="en-US" altLang="en-US" sz="1800" i="1"/>
              <a:t>b) Alternative Hypothesis (Ha) - One population variance (sA) is greater than the other (sB).</a:t>
            </a:r>
            <a:endParaRPr lang="en-US" altLang="en-US" sz="1800"/>
          </a:p>
          <a:p>
            <a:pPr>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buFont typeface="Symbol" panose="05050102010706020507" pitchFamily="18" charset="2"/>
              <a:buNone/>
            </a:pPr>
            <a:r>
              <a:rPr lang="en-US" altLang="en-US" sz="1800"/>
              <a:t>3.	Plan the Test:</a:t>
            </a:r>
            <a:endParaRPr lang="en-US" altLang="en-US" sz="1800" i="1"/>
          </a:p>
          <a:p>
            <a:pPr lvl="1">
              <a:buFontTx/>
              <a:buNone/>
            </a:pPr>
            <a:r>
              <a:rPr lang="en-US" altLang="en-US" sz="1800" i="1"/>
              <a:t>a) For equal or unequal sample sizes, the Test Statistic is:</a:t>
            </a:r>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lvl="1">
              <a:buFontTx/>
              <a:buNone/>
            </a:pPr>
            <a:r>
              <a:rPr lang="en-US" altLang="en-US" sz="1800" i="1"/>
              <a:t>b.1) (Equal Sample Sizes) Determine the Rejection Region (K</a:t>
            </a:r>
            <a:r>
              <a:rPr lang="en-US" altLang="en-US" sz="1800" i="1">
                <a:sym typeface="Symbol" panose="05050102010706020507" pitchFamily="18" charset="2"/>
              </a:rPr>
              <a:t></a:t>
            </a:r>
            <a:r>
              <a:rPr lang="en-US" altLang="en-US" sz="1800" i="1"/>
              <a:t>) - Using fn and fd, the degrees of freedom for the F - Distribution (fn and fd = n - 1) and the value of </a:t>
            </a:r>
            <a:r>
              <a:rPr lang="en-US" altLang="en-US" sz="1800" i="1">
                <a:sym typeface="Symbol" panose="05050102010706020507" pitchFamily="18" charset="2"/>
              </a:rPr>
              <a:t></a:t>
            </a:r>
            <a:r>
              <a:rPr lang="en-US" altLang="en-US" sz="1800" i="1"/>
              <a:t>, consult the F - table to determine K</a:t>
            </a:r>
            <a:r>
              <a:rPr lang="en-US" altLang="en-US" sz="1800" i="1">
                <a:sym typeface="Symbol" panose="05050102010706020507" pitchFamily="18" charset="2"/>
              </a:rPr>
              <a:t></a:t>
            </a:r>
            <a:r>
              <a:rPr lang="en-US" altLang="en-US" sz="1800" i="1"/>
              <a:t>.   </a:t>
            </a:r>
          </a:p>
          <a:p>
            <a:pPr lvl="1">
              <a:buFontTx/>
              <a:buNone/>
            </a:pPr>
            <a:r>
              <a:rPr lang="en-US" altLang="en-US" sz="1800" i="1"/>
              <a:t>b.2) (Unequal Sample Sizes) Determine the Rejection Region (K</a:t>
            </a:r>
            <a:r>
              <a:rPr lang="en-US" altLang="en-US" sz="1800" i="1">
                <a:sym typeface="Symbol" panose="05050102010706020507" pitchFamily="18" charset="2"/>
              </a:rPr>
              <a:t></a:t>
            </a:r>
            <a:r>
              <a:rPr lang="en-US" altLang="en-US" sz="1800" i="1"/>
              <a:t>) - Using fn and fd, the degrees of freedom for the F - Distribution (fn = nA - 1 and fd = nB - 1) and the value of </a:t>
            </a:r>
            <a:r>
              <a:rPr lang="en-US" altLang="en-US" sz="1800" i="1">
                <a:sym typeface="Symbol" panose="05050102010706020507" pitchFamily="18" charset="2"/>
              </a:rPr>
              <a:t></a:t>
            </a:r>
            <a:r>
              <a:rPr lang="en-US" altLang="en-US" sz="1800" i="1"/>
              <a:t>, consult the F - table to determine K</a:t>
            </a:r>
            <a:r>
              <a:rPr lang="en-US" altLang="en-US" sz="1800" i="1">
                <a:sym typeface="Symbol" panose="05050102010706020507" pitchFamily="18" charset="2"/>
              </a:rPr>
              <a:t></a:t>
            </a:r>
            <a:r>
              <a:rPr lang="en-US" altLang="en-US" sz="1800" i="1"/>
              <a:t>.</a:t>
            </a:r>
          </a:p>
        </p:txBody>
      </p:sp>
      <p:sp>
        <p:nvSpPr>
          <p:cNvPr id="553989" name="Rectangle 5">
            <a:extLst>
              <a:ext uri="{FF2B5EF4-FFF2-40B4-BE49-F238E27FC236}">
                <a16:creationId xmlns:a16="http://schemas.microsoft.com/office/drawing/2014/main" id="{97585E4A-A714-7210-9C11-D69364C03697}"/>
              </a:ext>
            </a:extLst>
          </p:cNvPr>
          <p:cNvSpPr>
            <a:spLocks noChangeArrowheads="1"/>
          </p:cNvSpPr>
          <p:nvPr/>
        </p:nvSpPr>
        <p:spPr bwMode="auto">
          <a:xfrm>
            <a:off x="0" y="2919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3988" name="Object 4">
            <a:extLst>
              <a:ext uri="{FF2B5EF4-FFF2-40B4-BE49-F238E27FC236}">
                <a16:creationId xmlns:a16="http://schemas.microsoft.com/office/drawing/2014/main" id="{CF7B6A4D-7118-C17D-4836-460A4565F93C}"/>
              </a:ext>
            </a:extLst>
          </p:cNvPr>
          <p:cNvGraphicFramePr>
            <a:graphicFrameLocks noChangeAspect="1"/>
          </p:cNvGraphicFramePr>
          <p:nvPr/>
        </p:nvGraphicFramePr>
        <p:xfrm>
          <a:off x="2819400" y="3190875"/>
          <a:ext cx="3429000" cy="1244600"/>
        </p:xfrm>
        <a:graphic>
          <a:graphicData uri="http://schemas.openxmlformats.org/presentationml/2006/ole">
            <mc:AlternateContent xmlns:mc="http://schemas.openxmlformats.org/markup-compatibility/2006">
              <mc:Choice xmlns:v="urn:schemas-microsoft-com:vml" Requires="v">
                <p:oleObj name="Equation" r:id="rId2" imgW="1917700" imgH="698500" progId="Equation.3">
                  <p:embed/>
                </p:oleObj>
              </mc:Choice>
              <mc:Fallback>
                <p:oleObj name="Equation" r:id="rId2" imgW="1917700" imgH="6985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3190875"/>
                        <a:ext cx="3429000" cy="12446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53990" name="Text Box 6">
            <a:extLst>
              <a:ext uri="{FF2B5EF4-FFF2-40B4-BE49-F238E27FC236}">
                <a16:creationId xmlns:a16="http://schemas.microsoft.com/office/drawing/2014/main" id="{F30E3E17-79E4-FF72-0389-6A500423E7BC}"/>
              </a:ext>
            </a:extLst>
          </p:cNvPr>
          <p:cNvSpPr txBox="1">
            <a:spLocks noChangeArrowheads="1"/>
          </p:cNvSpPr>
          <p:nvPr/>
        </p:nvSpPr>
        <p:spPr bwMode="auto">
          <a:xfrm>
            <a:off x="7086600" y="63119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9.2-42</a:t>
            </a:r>
            <a:endParaRPr lang="en-US" altLang="en-US" sz="130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78BC81D7-2C2B-624E-5004-6BADA4A4ABC1}"/>
              </a:ext>
            </a:extLst>
          </p:cNvPr>
          <p:cNvSpPr>
            <a:spLocks noGrp="1" noChangeArrowheads="1"/>
          </p:cNvSpPr>
          <p:nvPr>
            <p:ph type="title"/>
          </p:nvPr>
        </p:nvSpPr>
        <p:spPr/>
        <p:txBody>
          <a:bodyPr/>
          <a:lstStyle/>
          <a:p>
            <a:r>
              <a:rPr lang="en-US" altLang="en-US"/>
              <a:t>Hypothesis Testing Concept</a:t>
            </a:r>
          </a:p>
        </p:txBody>
      </p:sp>
      <p:sp>
        <p:nvSpPr>
          <p:cNvPr id="441362" name="Rectangle 18">
            <a:extLst>
              <a:ext uri="{FF2B5EF4-FFF2-40B4-BE49-F238E27FC236}">
                <a16:creationId xmlns:a16="http://schemas.microsoft.com/office/drawing/2014/main" id="{1CA50833-3E74-3E8F-6397-36F689A5A853}"/>
              </a:ext>
            </a:extLst>
          </p:cNvPr>
          <p:cNvSpPr>
            <a:spLocks noChangeArrowheads="1"/>
          </p:cNvSpPr>
          <p:nvPr/>
        </p:nvSpPr>
        <p:spPr bwMode="auto">
          <a:xfrm>
            <a:off x="0" y="2538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441363" name="Text Box 19">
            <a:extLst>
              <a:ext uri="{FF2B5EF4-FFF2-40B4-BE49-F238E27FC236}">
                <a16:creationId xmlns:a16="http://schemas.microsoft.com/office/drawing/2014/main" id="{CD15E338-A45E-0DA7-67E3-FDF75403D09C}"/>
              </a:ext>
            </a:extLst>
          </p:cNvPr>
          <p:cNvSpPr txBox="1">
            <a:spLocks noChangeArrowheads="1"/>
          </p:cNvSpPr>
          <p:nvPr/>
        </p:nvSpPr>
        <p:spPr bwMode="auto">
          <a:xfrm>
            <a:off x="457200" y="1066800"/>
            <a:ext cx="8245475" cy="1857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900" i="1">
                <a:latin typeface="Arial" panose="020B0604020202020204" pitchFamily="34" charset="0"/>
              </a:rPr>
              <a:t>Given that there is variation in the population, how can we distinguish between random variation and variation due to “special” or significant factors/differences?</a:t>
            </a:r>
          </a:p>
        </p:txBody>
      </p:sp>
      <p:sp>
        <p:nvSpPr>
          <p:cNvPr id="441364" name="AutoShape 20">
            <a:extLst>
              <a:ext uri="{FF2B5EF4-FFF2-40B4-BE49-F238E27FC236}">
                <a16:creationId xmlns:a16="http://schemas.microsoft.com/office/drawing/2014/main" id="{FA1336B7-6CE5-349D-C3A8-73B39629DFF3}"/>
              </a:ext>
            </a:extLst>
          </p:cNvPr>
          <p:cNvSpPr>
            <a:spLocks noChangeAspect="1" noChangeArrowheads="1" noTextEdit="1"/>
          </p:cNvSpPr>
          <p:nvPr/>
        </p:nvSpPr>
        <p:spPr bwMode="auto">
          <a:xfrm>
            <a:off x="1600200" y="3352800"/>
            <a:ext cx="5762625" cy="271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366" name="Freeform 22">
            <a:extLst>
              <a:ext uri="{FF2B5EF4-FFF2-40B4-BE49-F238E27FC236}">
                <a16:creationId xmlns:a16="http://schemas.microsoft.com/office/drawing/2014/main" id="{EC580E35-5E15-9BEC-53DF-D058AAA204EA}"/>
              </a:ext>
            </a:extLst>
          </p:cNvPr>
          <p:cNvSpPr>
            <a:spLocks/>
          </p:cNvSpPr>
          <p:nvPr/>
        </p:nvSpPr>
        <p:spPr bwMode="auto">
          <a:xfrm>
            <a:off x="3692525" y="3389313"/>
            <a:ext cx="3632200" cy="2343150"/>
          </a:xfrm>
          <a:custGeom>
            <a:avLst/>
            <a:gdLst>
              <a:gd name="T0" fmla="*/ 1061 w 2288"/>
              <a:gd name="T1" fmla="*/ 135 h 1476"/>
              <a:gd name="T2" fmla="*/ 1189 w 2288"/>
              <a:gd name="T3" fmla="*/ 110 h 1476"/>
              <a:gd name="T4" fmla="*/ 1336 w 2288"/>
              <a:gd name="T5" fmla="*/ 110 h 1476"/>
              <a:gd name="T6" fmla="*/ 1464 w 2288"/>
              <a:gd name="T7" fmla="*/ 101 h 1476"/>
              <a:gd name="T8" fmla="*/ 1574 w 2288"/>
              <a:gd name="T9" fmla="*/ 101 h 1476"/>
              <a:gd name="T10" fmla="*/ 1702 w 2288"/>
              <a:gd name="T11" fmla="*/ 101 h 1476"/>
              <a:gd name="T12" fmla="*/ 1812 w 2288"/>
              <a:gd name="T13" fmla="*/ 152 h 1476"/>
              <a:gd name="T14" fmla="*/ 1922 w 2288"/>
              <a:gd name="T15" fmla="*/ 212 h 1476"/>
              <a:gd name="T16" fmla="*/ 1976 w 2288"/>
              <a:gd name="T17" fmla="*/ 288 h 1476"/>
              <a:gd name="T18" fmla="*/ 1976 w 2288"/>
              <a:gd name="T19" fmla="*/ 365 h 1476"/>
              <a:gd name="T20" fmla="*/ 2059 w 2288"/>
              <a:gd name="T21" fmla="*/ 407 h 1476"/>
              <a:gd name="T22" fmla="*/ 2233 w 2288"/>
              <a:gd name="T23" fmla="*/ 458 h 1476"/>
              <a:gd name="T24" fmla="*/ 2288 w 2288"/>
              <a:gd name="T25" fmla="*/ 534 h 1476"/>
              <a:gd name="T26" fmla="*/ 2278 w 2288"/>
              <a:gd name="T27" fmla="*/ 628 h 1476"/>
              <a:gd name="T28" fmla="*/ 2260 w 2288"/>
              <a:gd name="T29" fmla="*/ 704 h 1476"/>
              <a:gd name="T30" fmla="*/ 2187 w 2288"/>
              <a:gd name="T31" fmla="*/ 789 h 1476"/>
              <a:gd name="T32" fmla="*/ 2105 w 2288"/>
              <a:gd name="T33" fmla="*/ 874 h 1476"/>
              <a:gd name="T34" fmla="*/ 2141 w 2288"/>
              <a:gd name="T35" fmla="*/ 950 h 1476"/>
              <a:gd name="T36" fmla="*/ 2114 w 2288"/>
              <a:gd name="T37" fmla="*/ 1043 h 1476"/>
              <a:gd name="T38" fmla="*/ 2105 w 2288"/>
              <a:gd name="T39" fmla="*/ 1145 h 1476"/>
              <a:gd name="T40" fmla="*/ 2068 w 2288"/>
              <a:gd name="T41" fmla="*/ 1239 h 1476"/>
              <a:gd name="T42" fmla="*/ 1931 w 2288"/>
              <a:gd name="T43" fmla="*/ 1298 h 1476"/>
              <a:gd name="T44" fmla="*/ 1757 w 2288"/>
              <a:gd name="T45" fmla="*/ 1307 h 1476"/>
              <a:gd name="T46" fmla="*/ 1665 w 2288"/>
              <a:gd name="T47" fmla="*/ 1324 h 1476"/>
              <a:gd name="T48" fmla="*/ 1638 w 2288"/>
              <a:gd name="T49" fmla="*/ 1417 h 1476"/>
              <a:gd name="T50" fmla="*/ 1537 w 2288"/>
              <a:gd name="T51" fmla="*/ 1442 h 1476"/>
              <a:gd name="T52" fmla="*/ 1501 w 2288"/>
              <a:gd name="T53" fmla="*/ 1434 h 1476"/>
              <a:gd name="T54" fmla="*/ 952 w 2288"/>
              <a:gd name="T55" fmla="*/ 1476 h 1476"/>
              <a:gd name="T56" fmla="*/ 741 w 2288"/>
              <a:gd name="T57" fmla="*/ 1391 h 1476"/>
              <a:gd name="T58" fmla="*/ 695 w 2288"/>
              <a:gd name="T59" fmla="*/ 1307 h 1476"/>
              <a:gd name="T60" fmla="*/ 439 w 2288"/>
              <a:gd name="T61" fmla="*/ 1324 h 1476"/>
              <a:gd name="T62" fmla="*/ 247 w 2288"/>
              <a:gd name="T63" fmla="*/ 1290 h 1476"/>
              <a:gd name="T64" fmla="*/ 91 w 2288"/>
              <a:gd name="T65" fmla="*/ 1230 h 1476"/>
              <a:gd name="T66" fmla="*/ 82 w 2288"/>
              <a:gd name="T67" fmla="*/ 1120 h 1476"/>
              <a:gd name="T68" fmla="*/ 64 w 2288"/>
              <a:gd name="T69" fmla="*/ 1001 h 1476"/>
              <a:gd name="T70" fmla="*/ 9 w 2288"/>
              <a:gd name="T71" fmla="*/ 848 h 1476"/>
              <a:gd name="T72" fmla="*/ 0 w 2288"/>
              <a:gd name="T73" fmla="*/ 687 h 1476"/>
              <a:gd name="T74" fmla="*/ 0 w 2288"/>
              <a:gd name="T75" fmla="*/ 577 h 1476"/>
              <a:gd name="T76" fmla="*/ 18 w 2288"/>
              <a:gd name="T77" fmla="*/ 492 h 1476"/>
              <a:gd name="T78" fmla="*/ 55 w 2288"/>
              <a:gd name="T79" fmla="*/ 398 h 1476"/>
              <a:gd name="T80" fmla="*/ 146 w 2288"/>
              <a:gd name="T81" fmla="*/ 348 h 1476"/>
              <a:gd name="T82" fmla="*/ 174 w 2288"/>
              <a:gd name="T83" fmla="*/ 246 h 1476"/>
              <a:gd name="T84" fmla="*/ 247 w 2288"/>
              <a:gd name="T85" fmla="*/ 161 h 1476"/>
              <a:gd name="T86" fmla="*/ 338 w 2288"/>
              <a:gd name="T87" fmla="*/ 84 h 1476"/>
              <a:gd name="T88" fmla="*/ 466 w 2288"/>
              <a:gd name="T89" fmla="*/ 25 h 1476"/>
              <a:gd name="T90" fmla="*/ 613 w 2288"/>
              <a:gd name="T91" fmla="*/ 42 h 1476"/>
              <a:gd name="T92" fmla="*/ 668 w 2288"/>
              <a:gd name="T93" fmla="*/ 51 h 1476"/>
              <a:gd name="T94" fmla="*/ 796 w 2288"/>
              <a:gd name="T95" fmla="*/ 17 h 1476"/>
              <a:gd name="T96" fmla="*/ 906 w 2288"/>
              <a:gd name="T97" fmla="*/ 17 h 1476"/>
              <a:gd name="T98" fmla="*/ 961 w 2288"/>
              <a:gd name="T99" fmla="*/ 84 h 1476"/>
              <a:gd name="T100" fmla="*/ 961 w 2288"/>
              <a:gd name="T101" fmla="*/ 1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288" h="1476">
                <a:moveTo>
                  <a:pt x="952" y="161"/>
                </a:moveTo>
                <a:lnTo>
                  <a:pt x="979" y="161"/>
                </a:lnTo>
                <a:lnTo>
                  <a:pt x="1034" y="161"/>
                </a:lnTo>
                <a:lnTo>
                  <a:pt x="1043" y="144"/>
                </a:lnTo>
                <a:lnTo>
                  <a:pt x="1061" y="135"/>
                </a:lnTo>
                <a:lnTo>
                  <a:pt x="1080" y="127"/>
                </a:lnTo>
                <a:lnTo>
                  <a:pt x="1107" y="110"/>
                </a:lnTo>
                <a:lnTo>
                  <a:pt x="1125" y="110"/>
                </a:lnTo>
                <a:lnTo>
                  <a:pt x="1153" y="110"/>
                </a:lnTo>
                <a:lnTo>
                  <a:pt x="1189" y="110"/>
                </a:lnTo>
                <a:lnTo>
                  <a:pt x="1217" y="110"/>
                </a:lnTo>
                <a:lnTo>
                  <a:pt x="1235" y="110"/>
                </a:lnTo>
                <a:lnTo>
                  <a:pt x="1281" y="110"/>
                </a:lnTo>
                <a:lnTo>
                  <a:pt x="1318" y="110"/>
                </a:lnTo>
                <a:lnTo>
                  <a:pt x="1336" y="110"/>
                </a:lnTo>
                <a:lnTo>
                  <a:pt x="1354" y="110"/>
                </a:lnTo>
                <a:lnTo>
                  <a:pt x="1372" y="110"/>
                </a:lnTo>
                <a:lnTo>
                  <a:pt x="1391" y="110"/>
                </a:lnTo>
                <a:lnTo>
                  <a:pt x="1446" y="101"/>
                </a:lnTo>
                <a:lnTo>
                  <a:pt x="1464" y="101"/>
                </a:lnTo>
                <a:lnTo>
                  <a:pt x="1482" y="101"/>
                </a:lnTo>
                <a:lnTo>
                  <a:pt x="1501" y="101"/>
                </a:lnTo>
                <a:lnTo>
                  <a:pt x="1519" y="101"/>
                </a:lnTo>
                <a:lnTo>
                  <a:pt x="1546" y="101"/>
                </a:lnTo>
                <a:lnTo>
                  <a:pt x="1574" y="101"/>
                </a:lnTo>
                <a:lnTo>
                  <a:pt x="1592" y="101"/>
                </a:lnTo>
                <a:lnTo>
                  <a:pt x="1629" y="101"/>
                </a:lnTo>
                <a:lnTo>
                  <a:pt x="1665" y="101"/>
                </a:lnTo>
                <a:lnTo>
                  <a:pt x="1684" y="101"/>
                </a:lnTo>
                <a:lnTo>
                  <a:pt x="1702" y="101"/>
                </a:lnTo>
                <a:lnTo>
                  <a:pt x="1720" y="110"/>
                </a:lnTo>
                <a:lnTo>
                  <a:pt x="1739" y="118"/>
                </a:lnTo>
                <a:lnTo>
                  <a:pt x="1766" y="127"/>
                </a:lnTo>
                <a:lnTo>
                  <a:pt x="1784" y="144"/>
                </a:lnTo>
                <a:lnTo>
                  <a:pt x="1812" y="152"/>
                </a:lnTo>
                <a:lnTo>
                  <a:pt x="1839" y="169"/>
                </a:lnTo>
                <a:lnTo>
                  <a:pt x="1867" y="186"/>
                </a:lnTo>
                <a:lnTo>
                  <a:pt x="1894" y="186"/>
                </a:lnTo>
                <a:lnTo>
                  <a:pt x="1903" y="203"/>
                </a:lnTo>
                <a:lnTo>
                  <a:pt x="1922" y="212"/>
                </a:lnTo>
                <a:lnTo>
                  <a:pt x="1931" y="237"/>
                </a:lnTo>
                <a:lnTo>
                  <a:pt x="1940" y="254"/>
                </a:lnTo>
                <a:lnTo>
                  <a:pt x="1958" y="254"/>
                </a:lnTo>
                <a:lnTo>
                  <a:pt x="1967" y="271"/>
                </a:lnTo>
                <a:lnTo>
                  <a:pt x="1976" y="288"/>
                </a:lnTo>
                <a:lnTo>
                  <a:pt x="1976" y="305"/>
                </a:lnTo>
                <a:lnTo>
                  <a:pt x="1976" y="322"/>
                </a:lnTo>
                <a:lnTo>
                  <a:pt x="1958" y="331"/>
                </a:lnTo>
                <a:lnTo>
                  <a:pt x="1967" y="348"/>
                </a:lnTo>
                <a:lnTo>
                  <a:pt x="1976" y="365"/>
                </a:lnTo>
                <a:lnTo>
                  <a:pt x="1986" y="382"/>
                </a:lnTo>
                <a:lnTo>
                  <a:pt x="2004" y="390"/>
                </a:lnTo>
                <a:lnTo>
                  <a:pt x="2022" y="398"/>
                </a:lnTo>
                <a:lnTo>
                  <a:pt x="2041" y="407"/>
                </a:lnTo>
                <a:lnTo>
                  <a:pt x="2059" y="407"/>
                </a:lnTo>
                <a:lnTo>
                  <a:pt x="2077" y="415"/>
                </a:lnTo>
                <a:lnTo>
                  <a:pt x="2132" y="432"/>
                </a:lnTo>
                <a:lnTo>
                  <a:pt x="2178" y="432"/>
                </a:lnTo>
                <a:lnTo>
                  <a:pt x="2196" y="441"/>
                </a:lnTo>
                <a:lnTo>
                  <a:pt x="2233" y="458"/>
                </a:lnTo>
                <a:lnTo>
                  <a:pt x="2251" y="466"/>
                </a:lnTo>
                <a:lnTo>
                  <a:pt x="2260" y="483"/>
                </a:lnTo>
                <a:lnTo>
                  <a:pt x="2269" y="500"/>
                </a:lnTo>
                <a:lnTo>
                  <a:pt x="2278" y="517"/>
                </a:lnTo>
                <a:lnTo>
                  <a:pt x="2288" y="534"/>
                </a:lnTo>
                <a:lnTo>
                  <a:pt x="2288" y="551"/>
                </a:lnTo>
                <a:lnTo>
                  <a:pt x="2288" y="577"/>
                </a:lnTo>
                <a:lnTo>
                  <a:pt x="2278" y="594"/>
                </a:lnTo>
                <a:lnTo>
                  <a:pt x="2278" y="611"/>
                </a:lnTo>
                <a:lnTo>
                  <a:pt x="2278" y="628"/>
                </a:lnTo>
                <a:lnTo>
                  <a:pt x="2288" y="645"/>
                </a:lnTo>
                <a:lnTo>
                  <a:pt x="2288" y="662"/>
                </a:lnTo>
                <a:lnTo>
                  <a:pt x="2278" y="679"/>
                </a:lnTo>
                <a:lnTo>
                  <a:pt x="2278" y="696"/>
                </a:lnTo>
                <a:lnTo>
                  <a:pt x="2260" y="704"/>
                </a:lnTo>
                <a:lnTo>
                  <a:pt x="2260" y="721"/>
                </a:lnTo>
                <a:lnTo>
                  <a:pt x="2233" y="746"/>
                </a:lnTo>
                <a:lnTo>
                  <a:pt x="2214" y="763"/>
                </a:lnTo>
                <a:lnTo>
                  <a:pt x="2196" y="772"/>
                </a:lnTo>
                <a:lnTo>
                  <a:pt x="2187" y="789"/>
                </a:lnTo>
                <a:lnTo>
                  <a:pt x="2150" y="814"/>
                </a:lnTo>
                <a:lnTo>
                  <a:pt x="2132" y="823"/>
                </a:lnTo>
                <a:lnTo>
                  <a:pt x="2123" y="840"/>
                </a:lnTo>
                <a:lnTo>
                  <a:pt x="2105" y="857"/>
                </a:lnTo>
                <a:lnTo>
                  <a:pt x="2105" y="874"/>
                </a:lnTo>
                <a:lnTo>
                  <a:pt x="2123" y="882"/>
                </a:lnTo>
                <a:lnTo>
                  <a:pt x="2132" y="899"/>
                </a:lnTo>
                <a:lnTo>
                  <a:pt x="2141" y="916"/>
                </a:lnTo>
                <a:lnTo>
                  <a:pt x="2141" y="933"/>
                </a:lnTo>
                <a:lnTo>
                  <a:pt x="2141" y="950"/>
                </a:lnTo>
                <a:lnTo>
                  <a:pt x="2141" y="967"/>
                </a:lnTo>
                <a:lnTo>
                  <a:pt x="2132" y="993"/>
                </a:lnTo>
                <a:lnTo>
                  <a:pt x="2123" y="1010"/>
                </a:lnTo>
                <a:lnTo>
                  <a:pt x="2114" y="1026"/>
                </a:lnTo>
                <a:lnTo>
                  <a:pt x="2114" y="1043"/>
                </a:lnTo>
                <a:lnTo>
                  <a:pt x="2105" y="1060"/>
                </a:lnTo>
                <a:lnTo>
                  <a:pt x="2105" y="1077"/>
                </a:lnTo>
                <a:lnTo>
                  <a:pt x="2105" y="1094"/>
                </a:lnTo>
                <a:lnTo>
                  <a:pt x="2105" y="1128"/>
                </a:lnTo>
                <a:lnTo>
                  <a:pt x="2105" y="1145"/>
                </a:lnTo>
                <a:lnTo>
                  <a:pt x="2095" y="1162"/>
                </a:lnTo>
                <a:lnTo>
                  <a:pt x="2095" y="1188"/>
                </a:lnTo>
                <a:lnTo>
                  <a:pt x="2095" y="1205"/>
                </a:lnTo>
                <a:lnTo>
                  <a:pt x="2086" y="1222"/>
                </a:lnTo>
                <a:lnTo>
                  <a:pt x="2068" y="1239"/>
                </a:lnTo>
                <a:lnTo>
                  <a:pt x="2050" y="1256"/>
                </a:lnTo>
                <a:lnTo>
                  <a:pt x="2013" y="1273"/>
                </a:lnTo>
                <a:lnTo>
                  <a:pt x="1986" y="1281"/>
                </a:lnTo>
                <a:lnTo>
                  <a:pt x="1967" y="1281"/>
                </a:lnTo>
                <a:lnTo>
                  <a:pt x="1931" y="1298"/>
                </a:lnTo>
                <a:lnTo>
                  <a:pt x="1876" y="1298"/>
                </a:lnTo>
                <a:lnTo>
                  <a:pt x="1857" y="1307"/>
                </a:lnTo>
                <a:lnTo>
                  <a:pt x="1812" y="1307"/>
                </a:lnTo>
                <a:lnTo>
                  <a:pt x="1784" y="1307"/>
                </a:lnTo>
                <a:lnTo>
                  <a:pt x="1757" y="1307"/>
                </a:lnTo>
                <a:lnTo>
                  <a:pt x="1711" y="1307"/>
                </a:lnTo>
                <a:lnTo>
                  <a:pt x="1693" y="1307"/>
                </a:lnTo>
                <a:lnTo>
                  <a:pt x="1674" y="1290"/>
                </a:lnTo>
                <a:lnTo>
                  <a:pt x="1665" y="1307"/>
                </a:lnTo>
                <a:lnTo>
                  <a:pt x="1665" y="1324"/>
                </a:lnTo>
                <a:lnTo>
                  <a:pt x="1665" y="1340"/>
                </a:lnTo>
                <a:lnTo>
                  <a:pt x="1647" y="1366"/>
                </a:lnTo>
                <a:lnTo>
                  <a:pt x="1647" y="1383"/>
                </a:lnTo>
                <a:lnTo>
                  <a:pt x="1638" y="1400"/>
                </a:lnTo>
                <a:lnTo>
                  <a:pt x="1638" y="1417"/>
                </a:lnTo>
                <a:lnTo>
                  <a:pt x="1610" y="1434"/>
                </a:lnTo>
                <a:lnTo>
                  <a:pt x="1592" y="1434"/>
                </a:lnTo>
                <a:lnTo>
                  <a:pt x="1574" y="1434"/>
                </a:lnTo>
                <a:lnTo>
                  <a:pt x="1555" y="1434"/>
                </a:lnTo>
                <a:lnTo>
                  <a:pt x="1537" y="1442"/>
                </a:lnTo>
                <a:lnTo>
                  <a:pt x="1555" y="1451"/>
                </a:lnTo>
                <a:lnTo>
                  <a:pt x="1537" y="1451"/>
                </a:lnTo>
                <a:lnTo>
                  <a:pt x="1519" y="1451"/>
                </a:lnTo>
                <a:lnTo>
                  <a:pt x="1501" y="1451"/>
                </a:lnTo>
                <a:lnTo>
                  <a:pt x="1501" y="1434"/>
                </a:lnTo>
                <a:lnTo>
                  <a:pt x="1510" y="1459"/>
                </a:lnTo>
                <a:lnTo>
                  <a:pt x="1473" y="1468"/>
                </a:lnTo>
                <a:lnTo>
                  <a:pt x="1336" y="1476"/>
                </a:lnTo>
                <a:lnTo>
                  <a:pt x="1153" y="1476"/>
                </a:lnTo>
                <a:lnTo>
                  <a:pt x="952" y="1476"/>
                </a:lnTo>
                <a:lnTo>
                  <a:pt x="714" y="1468"/>
                </a:lnTo>
                <a:lnTo>
                  <a:pt x="695" y="1468"/>
                </a:lnTo>
                <a:lnTo>
                  <a:pt x="695" y="1451"/>
                </a:lnTo>
                <a:lnTo>
                  <a:pt x="732" y="1425"/>
                </a:lnTo>
                <a:lnTo>
                  <a:pt x="741" y="1391"/>
                </a:lnTo>
                <a:lnTo>
                  <a:pt x="741" y="1366"/>
                </a:lnTo>
                <a:lnTo>
                  <a:pt x="723" y="1349"/>
                </a:lnTo>
                <a:lnTo>
                  <a:pt x="714" y="1332"/>
                </a:lnTo>
                <a:lnTo>
                  <a:pt x="695" y="1324"/>
                </a:lnTo>
                <a:lnTo>
                  <a:pt x="695" y="1307"/>
                </a:lnTo>
                <a:lnTo>
                  <a:pt x="677" y="1298"/>
                </a:lnTo>
                <a:lnTo>
                  <a:pt x="686" y="1315"/>
                </a:lnTo>
                <a:lnTo>
                  <a:pt x="659" y="1324"/>
                </a:lnTo>
                <a:lnTo>
                  <a:pt x="585" y="1324"/>
                </a:lnTo>
                <a:lnTo>
                  <a:pt x="439" y="1324"/>
                </a:lnTo>
                <a:lnTo>
                  <a:pt x="375" y="1315"/>
                </a:lnTo>
                <a:lnTo>
                  <a:pt x="338" y="1307"/>
                </a:lnTo>
                <a:lnTo>
                  <a:pt x="311" y="1298"/>
                </a:lnTo>
                <a:lnTo>
                  <a:pt x="283" y="1298"/>
                </a:lnTo>
                <a:lnTo>
                  <a:pt x="247" y="1290"/>
                </a:lnTo>
                <a:lnTo>
                  <a:pt x="219" y="1281"/>
                </a:lnTo>
                <a:lnTo>
                  <a:pt x="192" y="1273"/>
                </a:lnTo>
                <a:lnTo>
                  <a:pt x="146" y="1247"/>
                </a:lnTo>
                <a:lnTo>
                  <a:pt x="110" y="1239"/>
                </a:lnTo>
                <a:lnTo>
                  <a:pt x="91" y="1230"/>
                </a:lnTo>
                <a:lnTo>
                  <a:pt x="82" y="1205"/>
                </a:lnTo>
                <a:lnTo>
                  <a:pt x="82" y="1179"/>
                </a:lnTo>
                <a:lnTo>
                  <a:pt x="82" y="1162"/>
                </a:lnTo>
                <a:lnTo>
                  <a:pt x="82" y="1145"/>
                </a:lnTo>
                <a:lnTo>
                  <a:pt x="82" y="1120"/>
                </a:lnTo>
                <a:lnTo>
                  <a:pt x="82" y="1103"/>
                </a:lnTo>
                <a:lnTo>
                  <a:pt x="73" y="1077"/>
                </a:lnTo>
                <a:lnTo>
                  <a:pt x="73" y="1043"/>
                </a:lnTo>
                <a:lnTo>
                  <a:pt x="73" y="1026"/>
                </a:lnTo>
                <a:lnTo>
                  <a:pt x="64" y="1001"/>
                </a:lnTo>
                <a:lnTo>
                  <a:pt x="64" y="959"/>
                </a:lnTo>
                <a:lnTo>
                  <a:pt x="55" y="925"/>
                </a:lnTo>
                <a:lnTo>
                  <a:pt x="46" y="899"/>
                </a:lnTo>
                <a:lnTo>
                  <a:pt x="27" y="865"/>
                </a:lnTo>
                <a:lnTo>
                  <a:pt x="9" y="848"/>
                </a:lnTo>
                <a:lnTo>
                  <a:pt x="0" y="823"/>
                </a:lnTo>
                <a:lnTo>
                  <a:pt x="0" y="797"/>
                </a:lnTo>
                <a:lnTo>
                  <a:pt x="0" y="755"/>
                </a:lnTo>
                <a:lnTo>
                  <a:pt x="0" y="721"/>
                </a:lnTo>
                <a:lnTo>
                  <a:pt x="0" y="687"/>
                </a:lnTo>
                <a:lnTo>
                  <a:pt x="0" y="662"/>
                </a:lnTo>
                <a:lnTo>
                  <a:pt x="0" y="636"/>
                </a:lnTo>
                <a:lnTo>
                  <a:pt x="0" y="611"/>
                </a:lnTo>
                <a:lnTo>
                  <a:pt x="0" y="594"/>
                </a:lnTo>
                <a:lnTo>
                  <a:pt x="0" y="577"/>
                </a:lnTo>
                <a:lnTo>
                  <a:pt x="0" y="560"/>
                </a:lnTo>
                <a:lnTo>
                  <a:pt x="9" y="543"/>
                </a:lnTo>
                <a:lnTo>
                  <a:pt x="18" y="526"/>
                </a:lnTo>
                <a:lnTo>
                  <a:pt x="18" y="509"/>
                </a:lnTo>
                <a:lnTo>
                  <a:pt x="18" y="492"/>
                </a:lnTo>
                <a:lnTo>
                  <a:pt x="18" y="466"/>
                </a:lnTo>
                <a:lnTo>
                  <a:pt x="27" y="449"/>
                </a:lnTo>
                <a:lnTo>
                  <a:pt x="27" y="432"/>
                </a:lnTo>
                <a:lnTo>
                  <a:pt x="36" y="415"/>
                </a:lnTo>
                <a:lnTo>
                  <a:pt x="55" y="398"/>
                </a:lnTo>
                <a:lnTo>
                  <a:pt x="100" y="390"/>
                </a:lnTo>
                <a:lnTo>
                  <a:pt x="119" y="390"/>
                </a:lnTo>
                <a:lnTo>
                  <a:pt x="128" y="373"/>
                </a:lnTo>
                <a:lnTo>
                  <a:pt x="128" y="356"/>
                </a:lnTo>
                <a:lnTo>
                  <a:pt x="146" y="348"/>
                </a:lnTo>
                <a:lnTo>
                  <a:pt x="165" y="331"/>
                </a:lnTo>
                <a:lnTo>
                  <a:pt x="165" y="314"/>
                </a:lnTo>
                <a:lnTo>
                  <a:pt x="174" y="288"/>
                </a:lnTo>
                <a:lnTo>
                  <a:pt x="174" y="263"/>
                </a:lnTo>
                <a:lnTo>
                  <a:pt x="174" y="246"/>
                </a:lnTo>
                <a:lnTo>
                  <a:pt x="183" y="229"/>
                </a:lnTo>
                <a:lnTo>
                  <a:pt x="201" y="212"/>
                </a:lnTo>
                <a:lnTo>
                  <a:pt x="219" y="195"/>
                </a:lnTo>
                <a:lnTo>
                  <a:pt x="238" y="178"/>
                </a:lnTo>
                <a:lnTo>
                  <a:pt x="247" y="161"/>
                </a:lnTo>
                <a:lnTo>
                  <a:pt x="256" y="144"/>
                </a:lnTo>
                <a:lnTo>
                  <a:pt x="283" y="127"/>
                </a:lnTo>
                <a:lnTo>
                  <a:pt x="293" y="110"/>
                </a:lnTo>
                <a:lnTo>
                  <a:pt x="320" y="101"/>
                </a:lnTo>
                <a:lnTo>
                  <a:pt x="338" y="84"/>
                </a:lnTo>
                <a:lnTo>
                  <a:pt x="338" y="68"/>
                </a:lnTo>
                <a:lnTo>
                  <a:pt x="338" y="51"/>
                </a:lnTo>
                <a:lnTo>
                  <a:pt x="366" y="42"/>
                </a:lnTo>
                <a:lnTo>
                  <a:pt x="412" y="25"/>
                </a:lnTo>
                <a:lnTo>
                  <a:pt x="466" y="25"/>
                </a:lnTo>
                <a:lnTo>
                  <a:pt x="485" y="17"/>
                </a:lnTo>
                <a:lnTo>
                  <a:pt x="503" y="17"/>
                </a:lnTo>
                <a:lnTo>
                  <a:pt x="512" y="34"/>
                </a:lnTo>
                <a:lnTo>
                  <a:pt x="549" y="34"/>
                </a:lnTo>
                <a:lnTo>
                  <a:pt x="613" y="42"/>
                </a:lnTo>
                <a:lnTo>
                  <a:pt x="631" y="42"/>
                </a:lnTo>
                <a:lnTo>
                  <a:pt x="650" y="51"/>
                </a:lnTo>
                <a:lnTo>
                  <a:pt x="659" y="68"/>
                </a:lnTo>
                <a:lnTo>
                  <a:pt x="677" y="68"/>
                </a:lnTo>
                <a:lnTo>
                  <a:pt x="668" y="51"/>
                </a:lnTo>
                <a:lnTo>
                  <a:pt x="686" y="42"/>
                </a:lnTo>
                <a:lnTo>
                  <a:pt x="704" y="34"/>
                </a:lnTo>
                <a:lnTo>
                  <a:pt x="759" y="34"/>
                </a:lnTo>
                <a:lnTo>
                  <a:pt x="768" y="17"/>
                </a:lnTo>
                <a:lnTo>
                  <a:pt x="796" y="17"/>
                </a:lnTo>
                <a:lnTo>
                  <a:pt x="814" y="8"/>
                </a:lnTo>
                <a:lnTo>
                  <a:pt x="833" y="0"/>
                </a:lnTo>
                <a:lnTo>
                  <a:pt x="851" y="0"/>
                </a:lnTo>
                <a:lnTo>
                  <a:pt x="869" y="8"/>
                </a:lnTo>
                <a:lnTo>
                  <a:pt x="906" y="17"/>
                </a:lnTo>
                <a:lnTo>
                  <a:pt x="924" y="25"/>
                </a:lnTo>
                <a:lnTo>
                  <a:pt x="933" y="42"/>
                </a:lnTo>
                <a:lnTo>
                  <a:pt x="952" y="51"/>
                </a:lnTo>
                <a:lnTo>
                  <a:pt x="952" y="68"/>
                </a:lnTo>
                <a:lnTo>
                  <a:pt x="961" y="84"/>
                </a:lnTo>
                <a:lnTo>
                  <a:pt x="970" y="101"/>
                </a:lnTo>
                <a:lnTo>
                  <a:pt x="961" y="118"/>
                </a:lnTo>
                <a:lnTo>
                  <a:pt x="970" y="135"/>
                </a:lnTo>
                <a:lnTo>
                  <a:pt x="961" y="152"/>
                </a:lnTo>
                <a:lnTo>
                  <a:pt x="961" y="169"/>
                </a:lnTo>
                <a:lnTo>
                  <a:pt x="952" y="161"/>
                </a:lnTo>
                <a:close/>
              </a:path>
            </a:pathLst>
          </a:custGeom>
          <a:solidFill>
            <a:schemeClr val="folHlink"/>
          </a:solidFill>
          <a:ln w="38100">
            <a:solidFill>
              <a:srgbClr val="000000"/>
            </a:solidFill>
            <a:prstDash val="solid"/>
            <a:round/>
            <a:headEnd/>
            <a:tailEnd/>
          </a:ln>
        </p:spPr>
        <p:txBody>
          <a:bodyPr/>
          <a:lstStyle/>
          <a:p>
            <a:endParaRPr lang="en-US"/>
          </a:p>
        </p:txBody>
      </p:sp>
      <p:sp>
        <p:nvSpPr>
          <p:cNvPr id="441367" name="Freeform 23">
            <a:extLst>
              <a:ext uri="{FF2B5EF4-FFF2-40B4-BE49-F238E27FC236}">
                <a16:creationId xmlns:a16="http://schemas.microsoft.com/office/drawing/2014/main" id="{9C8CC25D-C8EC-A251-9360-3E434FD0C143}"/>
              </a:ext>
            </a:extLst>
          </p:cNvPr>
          <p:cNvSpPr>
            <a:spLocks/>
          </p:cNvSpPr>
          <p:nvPr/>
        </p:nvSpPr>
        <p:spPr bwMode="auto">
          <a:xfrm>
            <a:off x="1658938" y="5086350"/>
            <a:ext cx="984250" cy="603250"/>
          </a:xfrm>
          <a:custGeom>
            <a:avLst/>
            <a:gdLst>
              <a:gd name="T0" fmla="*/ 172 w 620"/>
              <a:gd name="T1" fmla="*/ 68 h 380"/>
              <a:gd name="T2" fmla="*/ 209 w 620"/>
              <a:gd name="T3" fmla="*/ 49 h 380"/>
              <a:gd name="T4" fmla="*/ 233 w 620"/>
              <a:gd name="T5" fmla="*/ 42 h 380"/>
              <a:gd name="T6" fmla="*/ 288 w 620"/>
              <a:gd name="T7" fmla="*/ 31 h 380"/>
              <a:gd name="T8" fmla="*/ 314 w 620"/>
              <a:gd name="T9" fmla="*/ 18 h 380"/>
              <a:gd name="T10" fmla="*/ 350 w 620"/>
              <a:gd name="T11" fmla="*/ 11 h 380"/>
              <a:gd name="T12" fmla="*/ 375 w 620"/>
              <a:gd name="T13" fmla="*/ 0 h 380"/>
              <a:gd name="T14" fmla="*/ 430 w 620"/>
              <a:gd name="T15" fmla="*/ 6 h 380"/>
              <a:gd name="T16" fmla="*/ 460 w 620"/>
              <a:gd name="T17" fmla="*/ 18 h 380"/>
              <a:gd name="T18" fmla="*/ 486 w 620"/>
              <a:gd name="T19" fmla="*/ 24 h 380"/>
              <a:gd name="T20" fmla="*/ 517 w 620"/>
              <a:gd name="T21" fmla="*/ 49 h 380"/>
              <a:gd name="T22" fmla="*/ 547 w 620"/>
              <a:gd name="T23" fmla="*/ 75 h 380"/>
              <a:gd name="T24" fmla="*/ 565 w 620"/>
              <a:gd name="T25" fmla="*/ 106 h 380"/>
              <a:gd name="T26" fmla="*/ 590 w 620"/>
              <a:gd name="T27" fmla="*/ 124 h 380"/>
              <a:gd name="T28" fmla="*/ 602 w 620"/>
              <a:gd name="T29" fmla="*/ 150 h 380"/>
              <a:gd name="T30" fmla="*/ 614 w 620"/>
              <a:gd name="T31" fmla="*/ 174 h 380"/>
              <a:gd name="T32" fmla="*/ 620 w 620"/>
              <a:gd name="T33" fmla="*/ 199 h 380"/>
              <a:gd name="T34" fmla="*/ 614 w 620"/>
              <a:gd name="T35" fmla="*/ 225 h 380"/>
              <a:gd name="T36" fmla="*/ 590 w 620"/>
              <a:gd name="T37" fmla="*/ 250 h 380"/>
              <a:gd name="T38" fmla="*/ 547 w 620"/>
              <a:gd name="T39" fmla="*/ 274 h 380"/>
              <a:gd name="T40" fmla="*/ 523 w 620"/>
              <a:gd name="T41" fmla="*/ 281 h 380"/>
              <a:gd name="T42" fmla="*/ 480 w 620"/>
              <a:gd name="T43" fmla="*/ 287 h 380"/>
              <a:gd name="T44" fmla="*/ 480 w 620"/>
              <a:gd name="T45" fmla="*/ 294 h 380"/>
              <a:gd name="T46" fmla="*/ 454 w 620"/>
              <a:gd name="T47" fmla="*/ 294 h 380"/>
              <a:gd name="T48" fmla="*/ 454 w 620"/>
              <a:gd name="T49" fmla="*/ 318 h 380"/>
              <a:gd name="T50" fmla="*/ 442 w 620"/>
              <a:gd name="T51" fmla="*/ 344 h 380"/>
              <a:gd name="T52" fmla="*/ 430 w 620"/>
              <a:gd name="T53" fmla="*/ 369 h 380"/>
              <a:gd name="T54" fmla="*/ 411 w 620"/>
              <a:gd name="T55" fmla="*/ 380 h 380"/>
              <a:gd name="T56" fmla="*/ 405 w 620"/>
              <a:gd name="T57" fmla="*/ 356 h 380"/>
              <a:gd name="T58" fmla="*/ 405 w 620"/>
              <a:gd name="T59" fmla="*/ 356 h 380"/>
              <a:gd name="T60" fmla="*/ 381 w 620"/>
              <a:gd name="T61" fmla="*/ 344 h 380"/>
              <a:gd name="T62" fmla="*/ 375 w 620"/>
              <a:gd name="T63" fmla="*/ 356 h 380"/>
              <a:gd name="T64" fmla="*/ 363 w 620"/>
              <a:gd name="T65" fmla="*/ 344 h 380"/>
              <a:gd name="T66" fmla="*/ 332 w 620"/>
              <a:gd name="T67" fmla="*/ 349 h 380"/>
              <a:gd name="T68" fmla="*/ 251 w 620"/>
              <a:gd name="T69" fmla="*/ 338 h 380"/>
              <a:gd name="T70" fmla="*/ 103 w 620"/>
              <a:gd name="T71" fmla="*/ 325 h 380"/>
              <a:gd name="T72" fmla="*/ 73 w 620"/>
              <a:gd name="T73" fmla="*/ 305 h 380"/>
              <a:gd name="T74" fmla="*/ 48 w 620"/>
              <a:gd name="T75" fmla="*/ 287 h 380"/>
              <a:gd name="T76" fmla="*/ 30 w 620"/>
              <a:gd name="T77" fmla="*/ 256 h 380"/>
              <a:gd name="T78" fmla="*/ 12 w 620"/>
              <a:gd name="T79" fmla="*/ 225 h 380"/>
              <a:gd name="T80" fmla="*/ 0 w 620"/>
              <a:gd name="T81" fmla="*/ 194 h 380"/>
              <a:gd name="T82" fmla="*/ 12 w 620"/>
              <a:gd name="T83" fmla="*/ 174 h 380"/>
              <a:gd name="T84" fmla="*/ 36 w 620"/>
              <a:gd name="T85" fmla="*/ 168 h 380"/>
              <a:gd name="T86" fmla="*/ 61 w 620"/>
              <a:gd name="T87" fmla="*/ 163 h 380"/>
              <a:gd name="T88" fmla="*/ 79 w 620"/>
              <a:gd name="T89" fmla="*/ 150 h 380"/>
              <a:gd name="T90" fmla="*/ 91 w 620"/>
              <a:gd name="T91" fmla="*/ 137 h 380"/>
              <a:gd name="T92" fmla="*/ 116 w 620"/>
              <a:gd name="T93" fmla="*/ 119 h 380"/>
              <a:gd name="T94" fmla="*/ 128 w 620"/>
              <a:gd name="T95" fmla="*/ 99 h 380"/>
              <a:gd name="T96" fmla="*/ 152 w 620"/>
              <a:gd name="T97" fmla="*/ 86 h 380"/>
              <a:gd name="T98" fmla="*/ 190 w 620"/>
              <a:gd name="T99" fmla="*/ 75 h 380"/>
              <a:gd name="T100" fmla="*/ 166 w 620"/>
              <a:gd name="T101" fmla="*/ 75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0" h="380">
                <a:moveTo>
                  <a:pt x="172" y="81"/>
                </a:moveTo>
                <a:lnTo>
                  <a:pt x="172" y="68"/>
                </a:lnTo>
                <a:lnTo>
                  <a:pt x="184" y="62"/>
                </a:lnTo>
                <a:lnTo>
                  <a:pt x="209" y="49"/>
                </a:lnTo>
                <a:lnTo>
                  <a:pt x="221" y="42"/>
                </a:lnTo>
                <a:lnTo>
                  <a:pt x="233" y="42"/>
                </a:lnTo>
                <a:lnTo>
                  <a:pt x="257" y="42"/>
                </a:lnTo>
                <a:lnTo>
                  <a:pt x="288" y="31"/>
                </a:lnTo>
                <a:lnTo>
                  <a:pt x="300" y="24"/>
                </a:lnTo>
                <a:lnTo>
                  <a:pt x="314" y="18"/>
                </a:lnTo>
                <a:lnTo>
                  <a:pt x="326" y="18"/>
                </a:lnTo>
                <a:lnTo>
                  <a:pt x="350" y="11"/>
                </a:lnTo>
                <a:lnTo>
                  <a:pt x="369" y="11"/>
                </a:lnTo>
                <a:lnTo>
                  <a:pt x="375" y="0"/>
                </a:lnTo>
                <a:lnTo>
                  <a:pt x="405" y="6"/>
                </a:lnTo>
                <a:lnTo>
                  <a:pt x="430" y="6"/>
                </a:lnTo>
                <a:lnTo>
                  <a:pt x="442" y="6"/>
                </a:lnTo>
                <a:lnTo>
                  <a:pt x="460" y="18"/>
                </a:lnTo>
                <a:lnTo>
                  <a:pt x="474" y="18"/>
                </a:lnTo>
                <a:lnTo>
                  <a:pt x="486" y="24"/>
                </a:lnTo>
                <a:lnTo>
                  <a:pt x="498" y="37"/>
                </a:lnTo>
                <a:lnTo>
                  <a:pt x="517" y="49"/>
                </a:lnTo>
                <a:lnTo>
                  <a:pt x="529" y="62"/>
                </a:lnTo>
                <a:lnTo>
                  <a:pt x="547" y="75"/>
                </a:lnTo>
                <a:lnTo>
                  <a:pt x="559" y="93"/>
                </a:lnTo>
                <a:lnTo>
                  <a:pt x="565" y="106"/>
                </a:lnTo>
                <a:lnTo>
                  <a:pt x="578" y="119"/>
                </a:lnTo>
                <a:lnTo>
                  <a:pt x="590" y="124"/>
                </a:lnTo>
                <a:lnTo>
                  <a:pt x="596" y="137"/>
                </a:lnTo>
                <a:lnTo>
                  <a:pt x="602" y="150"/>
                </a:lnTo>
                <a:lnTo>
                  <a:pt x="614" y="163"/>
                </a:lnTo>
                <a:lnTo>
                  <a:pt x="614" y="174"/>
                </a:lnTo>
                <a:lnTo>
                  <a:pt x="620" y="187"/>
                </a:lnTo>
                <a:lnTo>
                  <a:pt x="620" y="199"/>
                </a:lnTo>
                <a:lnTo>
                  <a:pt x="620" y="212"/>
                </a:lnTo>
                <a:lnTo>
                  <a:pt x="614" y="225"/>
                </a:lnTo>
                <a:lnTo>
                  <a:pt x="602" y="243"/>
                </a:lnTo>
                <a:lnTo>
                  <a:pt x="590" y="250"/>
                </a:lnTo>
                <a:lnTo>
                  <a:pt x="565" y="269"/>
                </a:lnTo>
                <a:lnTo>
                  <a:pt x="547" y="274"/>
                </a:lnTo>
                <a:lnTo>
                  <a:pt x="535" y="281"/>
                </a:lnTo>
                <a:lnTo>
                  <a:pt x="523" y="281"/>
                </a:lnTo>
                <a:lnTo>
                  <a:pt x="511" y="281"/>
                </a:lnTo>
                <a:lnTo>
                  <a:pt x="480" y="287"/>
                </a:lnTo>
                <a:lnTo>
                  <a:pt x="468" y="281"/>
                </a:lnTo>
                <a:lnTo>
                  <a:pt x="480" y="294"/>
                </a:lnTo>
                <a:lnTo>
                  <a:pt x="468" y="287"/>
                </a:lnTo>
                <a:lnTo>
                  <a:pt x="454" y="294"/>
                </a:lnTo>
                <a:lnTo>
                  <a:pt x="454" y="305"/>
                </a:lnTo>
                <a:lnTo>
                  <a:pt x="454" y="318"/>
                </a:lnTo>
                <a:lnTo>
                  <a:pt x="442" y="331"/>
                </a:lnTo>
                <a:lnTo>
                  <a:pt x="442" y="344"/>
                </a:lnTo>
                <a:lnTo>
                  <a:pt x="436" y="356"/>
                </a:lnTo>
                <a:lnTo>
                  <a:pt x="430" y="369"/>
                </a:lnTo>
                <a:lnTo>
                  <a:pt x="430" y="380"/>
                </a:lnTo>
                <a:lnTo>
                  <a:pt x="411" y="380"/>
                </a:lnTo>
                <a:lnTo>
                  <a:pt x="411" y="369"/>
                </a:lnTo>
                <a:lnTo>
                  <a:pt x="405" y="356"/>
                </a:lnTo>
                <a:lnTo>
                  <a:pt x="405" y="344"/>
                </a:lnTo>
                <a:lnTo>
                  <a:pt x="405" y="356"/>
                </a:lnTo>
                <a:lnTo>
                  <a:pt x="387" y="356"/>
                </a:lnTo>
                <a:lnTo>
                  <a:pt x="381" y="344"/>
                </a:lnTo>
                <a:lnTo>
                  <a:pt x="387" y="356"/>
                </a:lnTo>
                <a:lnTo>
                  <a:pt x="375" y="356"/>
                </a:lnTo>
                <a:lnTo>
                  <a:pt x="363" y="356"/>
                </a:lnTo>
                <a:lnTo>
                  <a:pt x="363" y="344"/>
                </a:lnTo>
                <a:lnTo>
                  <a:pt x="363" y="356"/>
                </a:lnTo>
                <a:lnTo>
                  <a:pt x="332" y="349"/>
                </a:lnTo>
                <a:lnTo>
                  <a:pt x="294" y="349"/>
                </a:lnTo>
                <a:lnTo>
                  <a:pt x="251" y="338"/>
                </a:lnTo>
                <a:lnTo>
                  <a:pt x="116" y="331"/>
                </a:lnTo>
                <a:lnTo>
                  <a:pt x="103" y="325"/>
                </a:lnTo>
                <a:lnTo>
                  <a:pt x="91" y="318"/>
                </a:lnTo>
                <a:lnTo>
                  <a:pt x="73" y="305"/>
                </a:lnTo>
                <a:lnTo>
                  <a:pt x="61" y="294"/>
                </a:lnTo>
                <a:lnTo>
                  <a:pt x="48" y="287"/>
                </a:lnTo>
                <a:lnTo>
                  <a:pt x="36" y="274"/>
                </a:lnTo>
                <a:lnTo>
                  <a:pt x="30" y="256"/>
                </a:lnTo>
                <a:lnTo>
                  <a:pt x="30" y="243"/>
                </a:lnTo>
                <a:lnTo>
                  <a:pt x="12" y="225"/>
                </a:lnTo>
                <a:lnTo>
                  <a:pt x="0" y="206"/>
                </a:lnTo>
                <a:lnTo>
                  <a:pt x="0" y="194"/>
                </a:lnTo>
                <a:lnTo>
                  <a:pt x="0" y="181"/>
                </a:lnTo>
                <a:lnTo>
                  <a:pt x="12" y="174"/>
                </a:lnTo>
                <a:lnTo>
                  <a:pt x="24" y="174"/>
                </a:lnTo>
                <a:lnTo>
                  <a:pt x="36" y="168"/>
                </a:lnTo>
                <a:lnTo>
                  <a:pt x="48" y="163"/>
                </a:lnTo>
                <a:lnTo>
                  <a:pt x="61" y="163"/>
                </a:lnTo>
                <a:lnTo>
                  <a:pt x="67" y="150"/>
                </a:lnTo>
                <a:lnTo>
                  <a:pt x="79" y="150"/>
                </a:lnTo>
                <a:lnTo>
                  <a:pt x="91" y="150"/>
                </a:lnTo>
                <a:lnTo>
                  <a:pt x="91" y="137"/>
                </a:lnTo>
                <a:lnTo>
                  <a:pt x="91" y="124"/>
                </a:lnTo>
                <a:lnTo>
                  <a:pt x="116" y="119"/>
                </a:lnTo>
                <a:lnTo>
                  <a:pt x="116" y="106"/>
                </a:lnTo>
                <a:lnTo>
                  <a:pt x="128" y="99"/>
                </a:lnTo>
                <a:lnTo>
                  <a:pt x="140" y="93"/>
                </a:lnTo>
                <a:lnTo>
                  <a:pt x="152" y="86"/>
                </a:lnTo>
                <a:lnTo>
                  <a:pt x="166" y="81"/>
                </a:lnTo>
                <a:lnTo>
                  <a:pt x="190" y="75"/>
                </a:lnTo>
                <a:lnTo>
                  <a:pt x="178" y="75"/>
                </a:lnTo>
                <a:lnTo>
                  <a:pt x="166" y="75"/>
                </a:lnTo>
                <a:lnTo>
                  <a:pt x="172" y="81"/>
                </a:lnTo>
                <a:close/>
              </a:path>
            </a:pathLst>
          </a:custGeom>
          <a:solidFill>
            <a:srgbClr val="FFFF99"/>
          </a:solidFill>
          <a:ln w="38100">
            <a:solidFill>
              <a:srgbClr val="000000"/>
            </a:solidFill>
            <a:prstDash val="solid"/>
            <a:round/>
            <a:headEnd/>
            <a:tailEnd/>
          </a:ln>
        </p:spPr>
        <p:txBody>
          <a:bodyPr/>
          <a:lstStyle/>
          <a:p>
            <a:endParaRPr lang="en-US"/>
          </a:p>
        </p:txBody>
      </p:sp>
      <p:sp>
        <p:nvSpPr>
          <p:cNvPr id="441368" name="Freeform 24">
            <a:extLst>
              <a:ext uri="{FF2B5EF4-FFF2-40B4-BE49-F238E27FC236}">
                <a16:creationId xmlns:a16="http://schemas.microsoft.com/office/drawing/2014/main" id="{D33FA7C6-E53E-5D69-4BED-8AD2F416DB40}"/>
              </a:ext>
            </a:extLst>
          </p:cNvPr>
          <p:cNvSpPr>
            <a:spLocks/>
          </p:cNvSpPr>
          <p:nvPr/>
        </p:nvSpPr>
        <p:spPr bwMode="auto">
          <a:xfrm>
            <a:off x="4098925" y="4440238"/>
            <a:ext cx="985838" cy="603250"/>
          </a:xfrm>
          <a:custGeom>
            <a:avLst/>
            <a:gdLst>
              <a:gd name="T0" fmla="*/ 172 w 621"/>
              <a:gd name="T1" fmla="*/ 67 h 380"/>
              <a:gd name="T2" fmla="*/ 209 w 621"/>
              <a:gd name="T3" fmla="*/ 49 h 380"/>
              <a:gd name="T4" fmla="*/ 233 w 621"/>
              <a:gd name="T5" fmla="*/ 42 h 380"/>
              <a:gd name="T6" fmla="*/ 288 w 621"/>
              <a:gd name="T7" fmla="*/ 31 h 380"/>
              <a:gd name="T8" fmla="*/ 314 w 621"/>
              <a:gd name="T9" fmla="*/ 18 h 380"/>
              <a:gd name="T10" fmla="*/ 351 w 621"/>
              <a:gd name="T11" fmla="*/ 11 h 380"/>
              <a:gd name="T12" fmla="*/ 375 w 621"/>
              <a:gd name="T13" fmla="*/ 0 h 380"/>
              <a:gd name="T14" fmla="*/ 430 w 621"/>
              <a:gd name="T15" fmla="*/ 5 h 380"/>
              <a:gd name="T16" fmla="*/ 461 w 621"/>
              <a:gd name="T17" fmla="*/ 18 h 380"/>
              <a:gd name="T18" fmla="*/ 487 w 621"/>
              <a:gd name="T19" fmla="*/ 24 h 380"/>
              <a:gd name="T20" fmla="*/ 517 w 621"/>
              <a:gd name="T21" fmla="*/ 49 h 380"/>
              <a:gd name="T22" fmla="*/ 548 w 621"/>
              <a:gd name="T23" fmla="*/ 75 h 380"/>
              <a:gd name="T24" fmla="*/ 566 w 621"/>
              <a:gd name="T25" fmla="*/ 106 h 380"/>
              <a:gd name="T26" fmla="*/ 590 w 621"/>
              <a:gd name="T27" fmla="*/ 124 h 380"/>
              <a:gd name="T28" fmla="*/ 602 w 621"/>
              <a:gd name="T29" fmla="*/ 149 h 380"/>
              <a:gd name="T30" fmla="*/ 615 w 621"/>
              <a:gd name="T31" fmla="*/ 174 h 380"/>
              <a:gd name="T32" fmla="*/ 621 w 621"/>
              <a:gd name="T33" fmla="*/ 199 h 380"/>
              <a:gd name="T34" fmla="*/ 615 w 621"/>
              <a:gd name="T35" fmla="*/ 224 h 380"/>
              <a:gd name="T36" fmla="*/ 590 w 621"/>
              <a:gd name="T37" fmla="*/ 250 h 380"/>
              <a:gd name="T38" fmla="*/ 548 w 621"/>
              <a:gd name="T39" fmla="*/ 274 h 380"/>
              <a:gd name="T40" fmla="*/ 523 w 621"/>
              <a:gd name="T41" fmla="*/ 281 h 380"/>
              <a:gd name="T42" fmla="*/ 480 w 621"/>
              <a:gd name="T43" fmla="*/ 287 h 380"/>
              <a:gd name="T44" fmla="*/ 480 w 621"/>
              <a:gd name="T45" fmla="*/ 294 h 380"/>
              <a:gd name="T46" fmla="*/ 455 w 621"/>
              <a:gd name="T47" fmla="*/ 294 h 380"/>
              <a:gd name="T48" fmla="*/ 455 w 621"/>
              <a:gd name="T49" fmla="*/ 318 h 380"/>
              <a:gd name="T50" fmla="*/ 442 w 621"/>
              <a:gd name="T51" fmla="*/ 343 h 380"/>
              <a:gd name="T52" fmla="*/ 430 w 621"/>
              <a:gd name="T53" fmla="*/ 369 h 380"/>
              <a:gd name="T54" fmla="*/ 412 w 621"/>
              <a:gd name="T55" fmla="*/ 380 h 380"/>
              <a:gd name="T56" fmla="*/ 406 w 621"/>
              <a:gd name="T57" fmla="*/ 356 h 380"/>
              <a:gd name="T58" fmla="*/ 406 w 621"/>
              <a:gd name="T59" fmla="*/ 356 h 380"/>
              <a:gd name="T60" fmla="*/ 381 w 621"/>
              <a:gd name="T61" fmla="*/ 343 h 380"/>
              <a:gd name="T62" fmla="*/ 375 w 621"/>
              <a:gd name="T63" fmla="*/ 356 h 380"/>
              <a:gd name="T64" fmla="*/ 363 w 621"/>
              <a:gd name="T65" fmla="*/ 343 h 380"/>
              <a:gd name="T66" fmla="*/ 333 w 621"/>
              <a:gd name="T67" fmla="*/ 349 h 380"/>
              <a:gd name="T68" fmla="*/ 252 w 621"/>
              <a:gd name="T69" fmla="*/ 338 h 380"/>
              <a:gd name="T70" fmla="*/ 104 w 621"/>
              <a:gd name="T71" fmla="*/ 325 h 380"/>
              <a:gd name="T72" fmla="*/ 73 w 621"/>
              <a:gd name="T73" fmla="*/ 305 h 380"/>
              <a:gd name="T74" fmla="*/ 49 w 621"/>
              <a:gd name="T75" fmla="*/ 287 h 380"/>
              <a:gd name="T76" fmla="*/ 31 w 621"/>
              <a:gd name="T77" fmla="*/ 256 h 380"/>
              <a:gd name="T78" fmla="*/ 12 w 621"/>
              <a:gd name="T79" fmla="*/ 224 h 380"/>
              <a:gd name="T80" fmla="*/ 0 w 621"/>
              <a:gd name="T81" fmla="*/ 193 h 380"/>
              <a:gd name="T82" fmla="*/ 12 w 621"/>
              <a:gd name="T83" fmla="*/ 174 h 380"/>
              <a:gd name="T84" fmla="*/ 37 w 621"/>
              <a:gd name="T85" fmla="*/ 168 h 380"/>
              <a:gd name="T86" fmla="*/ 61 w 621"/>
              <a:gd name="T87" fmla="*/ 162 h 380"/>
              <a:gd name="T88" fmla="*/ 79 w 621"/>
              <a:gd name="T89" fmla="*/ 149 h 380"/>
              <a:gd name="T90" fmla="*/ 92 w 621"/>
              <a:gd name="T91" fmla="*/ 137 h 380"/>
              <a:gd name="T92" fmla="*/ 116 w 621"/>
              <a:gd name="T93" fmla="*/ 118 h 380"/>
              <a:gd name="T94" fmla="*/ 128 w 621"/>
              <a:gd name="T95" fmla="*/ 99 h 380"/>
              <a:gd name="T96" fmla="*/ 153 w 621"/>
              <a:gd name="T97" fmla="*/ 86 h 380"/>
              <a:gd name="T98" fmla="*/ 191 w 621"/>
              <a:gd name="T99" fmla="*/ 75 h 380"/>
              <a:gd name="T100" fmla="*/ 166 w 621"/>
              <a:gd name="T101" fmla="*/ 75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1" h="380">
                <a:moveTo>
                  <a:pt x="172" y="80"/>
                </a:moveTo>
                <a:lnTo>
                  <a:pt x="172" y="67"/>
                </a:lnTo>
                <a:lnTo>
                  <a:pt x="185" y="62"/>
                </a:lnTo>
                <a:lnTo>
                  <a:pt x="209" y="49"/>
                </a:lnTo>
                <a:lnTo>
                  <a:pt x="221" y="42"/>
                </a:lnTo>
                <a:lnTo>
                  <a:pt x="233" y="42"/>
                </a:lnTo>
                <a:lnTo>
                  <a:pt x="258" y="42"/>
                </a:lnTo>
                <a:lnTo>
                  <a:pt x="288" y="31"/>
                </a:lnTo>
                <a:lnTo>
                  <a:pt x="300" y="24"/>
                </a:lnTo>
                <a:lnTo>
                  <a:pt x="314" y="18"/>
                </a:lnTo>
                <a:lnTo>
                  <a:pt x="326" y="18"/>
                </a:lnTo>
                <a:lnTo>
                  <a:pt x="351" y="11"/>
                </a:lnTo>
                <a:lnTo>
                  <a:pt x="369" y="11"/>
                </a:lnTo>
                <a:lnTo>
                  <a:pt x="375" y="0"/>
                </a:lnTo>
                <a:lnTo>
                  <a:pt x="406" y="5"/>
                </a:lnTo>
                <a:lnTo>
                  <a:pt x="430" y="5"/>
                </a:lnTo>
                <a:lnTo>
                  <a:pt x="442" y="5"/>
                </a:lnTo>
                <a:lnTo>
                  <a:pt x="461" y="18"/>
                </a:lnTo>
                <a:lnTo>
                  <a:pt x="474" y="18"/>
                </a:lnTo>
                <a:lnTo>
                  <a:pt x="487" y="24"/>
                </a:lnTo>
                <a:lnTo>
                  <a:pt x="499" y="36"/>
                </a:lnTo>
                <a:lnTo>
                  <a:pt x="517" y="49"/>
                </a:lnTo>
                <a:lnTo>
                  <a:pt x="529" y="62"/>
                </a:lnTo>
                <a:lnTo>
                  <a:pt x="548" y="75"/>
                </a:lnTo>
                <a:lnTo>
                  <a:pt x="560" y="93"/>
                </a:lnTo>
                <a:lnTo>
                  <a:pt x="566" y="106"/>
                </a:lnTo>
                <a:lnTo>
                  <a:pt x="578" y="118"/>
                </a:lnTo>
                <a:lnTo>
                  <a:pt x="590" y="124"/>
                </a:lnTo>
                <a:lnTo>
                  <a:pt x="596" y="137"/>
                </a:lnTo>
                <a:lnTo>
                  <a:pt x="602" y="149"/>
                </a:lnTo>
                <a:lnTo>
                  <a:pt x="615" y="162"/>
                </a:lnTo>
                <a:lnTo>
                  <a:pt x="615" y="174"/>
                </a:lnTo>
                <a:lnTo>
                  <a:pt x="621" y="186"/>
                </a:lnTo>
                <a:lnTo>
                  <a:pt x="621" y="199"/>
                </a:lnTo>
                <a:lnTo>
                  <a:pt x="621" y="212"/>
                </a:lnTo>
                <a:lnTo>
                  <a:pt x="615" y="224"/>
                </a:lnTo>
                <a:lnTo>
                  <a:pt x="602" y="243"/>
                </a:lnTo>
                <a:lnTo>
                  <a:pt x="590" y="250"/>
                </a:lnTo>
                <a:lnTo>
                  <a:pt x="566" y="268"/>
                </a:lnTo>
                <a:lnTo>
                  <a:pt x="548" y="274"/>
                </a:lnTo>
                <a:lnTo>
                  <a:pt x="535" y="281"/>
                </a:lnTo>
                <a:lnTo>
                  <a:pt x="523" y="281"/>
                </a:lnTo>
                <a:lnTo>
                  <a:pt x="511" y="281"/>
                </a:lnTo>
                <a:lnTo>
                  <a:pt x="480" y="287"/>
                </a:lnTo>
                <a:lnTo>
                  <a:pt x="468" y="281"/>
                </a:lnTo>
                <a:lnTo>
                  <a:pt x="480" y="294"/>
                </a:lnTo>
                <a:lnTo>
                  <a:pt x="468" y="287"/>
                </a:lnTo>
                <a:lnTo>
                  <a:pt x="455" y="294"/>
                </a:lnTo>
                <a:lnTo>
                  <a:pt x="455" y="305"/>
                </a:lnTo>
                <a:lnTo>
                  <a:pt x="455" y="318"/>
                </a:lnTo>
                <a:lnTo>
                  <a:pt x="442" y="331"/>
                </a:lnTo>
                <a:lnTo>
                  <a:pt x="442" y="343"/>
                </a:lnTo>
                <a:lnTo>
                  <a:pt x="436" y="356"/>
                </a:lnTo>
                <a:lnTo>
                  <a:pt x="430" y="369"/>
                </a:lnTo>
                <a:lnTo>
                  <a:pt x="430" y="380"/>
                </a:lnTo>
                <a:lnTo>
                  <a:pt x="412" y="380"/>
                </a:lnTo>
                <a:lnTo>
                  <a:pt x="412" y="369"/>
                </a:lnTo>
                <a:lnTo>
                  <a:pt x="406" y="356"/>
                </a:lnTo>
                <a:lnTo>
                  <a:pt x="406" y="343"/>
                </a:lnTo>
                <a:lnTo>
                  <a:pt x="406" y="356"/>
                </a:lnTo>
                <a:lnTo>
                  <a:pt x="387" y="356"/>
                </a:lnTo>
                <a:lnTo>
                  <a:pt x="381" y="343"/>
                </a:lnTo>
                <a:lnTo>
                  <a:pt x="387" y="356"/>
                </a:lnTo>
                <a:lnTo>
                  <a:pt x="375" y="356"/>
                </a:lnTo>
                <a:lnTo>
                  <a:pt x="363" y="356"/>
                </a:lnTo>
                <a:lnTo>
                  <a:pt x="363" y="343"/>
                </a:lnTo>
                <a:lnTo>
                  <a:pt x="363" y="356"/>
                </a:lnTo>
                <a:lnTo>
                  <a:pt x="333" y="349"/>
                </a:lnTo>
                <a:lnTo>
                  <a:pt x="294" y="349"/>
                </a:lnTo>
                <a:lnTo>
                  <a:pt x="252" y="338"/>
                </a:lnTo>
                <a:lnTo>
                  <a:pt x="116" y="331"/>
                </a:lnTo>
                <a:lnTo>
                  <a:pt x="104" y="325"/>
                </a:lnTo>
                <a:lnTo>
                  <a:pt x="92" y="318"/>
                </a:lnTo>
                <a:lnTo>
                  <a:pt x="73" y="305"/>
                </a:lnTo>
                <a:lnTo>
                  <a:pt x="61" y="294"/>
                </a:lnTo>
                <a:lnTo>
                  <a:pt x="49" y="287"/>
                </a:lnTo>
                <a:lnTo>
                  <a:pt x="37" y="274"/>
                </a:lnTo>
                <a:lnTo>
                  <a:pt x="31" y="256"/>
                </a:lnTo>
                <a:lnTo>
                  <a:pt x="31" y="243"/>
                </a:lnTo>
                <a:lnTo>
                  <a:pt x="12" y="224"/>
                </a:lnTo>
                <a:lnTo>
                  <a:pt x="0" y="206"/>
                </a:lnTo>
                <a:lnTo>
                  <a:pt x="0" y="193"/>
                </a:lnTo>
                <a:lnTo>
                  <a:pt x="0" y="181"/>
                </a:lnTo>
                <a:lnTo>
                  <a:pt x="12" y="174"/>
                </a:lnTo>
                <a:lnTo>
                  <a:pt x="24" y="174"/>
                </a:lnTo>
                <a:lnTo>
                  <a:pt x="37" y="168"/>
                </a:lnTo>
                <a:lnTo>
                  <a:pt x="49" y="162"/>
                </a:lnTo>
                <a:lnTo>
                  <a:pt x="61" y="162"/>
                </a:lnTo>
                <a:lnTo>
                  <a:pt x="67" y="149"/>
                </a:lnTo>
                <a:lnTo>
                  <a:pt x="79" y="149"/>
                </a:lnTo>
                <a:lnTo>
                  <a:pt x="92" y="149"/>
                </a:lnTo>
                <a:lnTo>
                  <a:pt x="92" y="137"/>
                </a:lnTo>
                <a:lnTo>
                  <a:pt x="92" y="124"/>
                </a:lnTo>
                <a:lnTo>
                  <a:pt x="116" y="118"/>
                </a:lnTo>
                <a:lnTo>
                  <a:pt x="116" y="106"/>
                </a:lnTo>
                <a:lnTo>
                  <a:pt x="128" y="99"/>
                </a:lnTo>
                <a:lnTo>
                  <a:pt x="140" y="93"/>
                </a:lnTo>
                <a:lnTo>
                  <a:pt x="153" y="86"/>
                </a:lnTo>
                <a:lnTo>
                  <a:pt x="166" y="80"/>
                </a:lnTo>
                <a:lnTo>
                  <a:pt x="191" y="75"/>
                </a:lnTo>
                <a:lnTo>
                  <a:pt x="178" y="75"/>
                </a:lnTo>
                <a:lnTo>
                  <a:pt x="166" y="75"/>
                </a:lnTo>
                <a:lnTo>
                  <a:pt x="172" y="80"/>
                </a:lnTo>
                <a:close/>
              </a:path>
            </a:pathLst>
          </a:custGeom>
          <a:solidFill>
            <a:srgbClr val="FFFF99"/>
          </a:solidFill>
          <a:ln w="38100">
            <a:solidFill>
              <a:srgbClr val="000000"/>
            </a:solidFill>
            <a:prstDash val="solid"/>
            <a:round/>
            <a:headEnd/>
            <a:tailEnd/>
          </a:ln>
        </p:spPr>
        <p:txBody>
          <a:bodyPr/>
          <a:lstStyle/>
          <a:p>
            <a:endParaRPr lang="en-US"/>
          </a:p>
        </p:txBody>
      </p:sp>
      <p:sp>
        <p:nvSpPr>
          <p:cNvPr id="441369" name="Arc 25">
            <a:extLst>
              <a:ext uri="{FF2B5EF4-FFF2-40B4-BE49-F238E27FC236}">
                <a16:creationId xmlns:a16="http://schemas.microsoft.com/office/drawing/2014/main" id="{CDB559CB-1677-528F-22AC-D4124717A8E9}"/>
              </a:ext>
            </a:extLst>
          </p:cNvPr>
          <p:cNvSpPr>
            <a:spLocks/>
          </p:cNvSpPr>
          <p:nvPr/>
        </p:nvSpPr>
        <p:spPr bwMode="auto">
          <a:xfrm>
            <a:off x="2530475" y="4830763"/>
            <a:ext cx="1511300" cy="323850"/>
          </a:xfrm>
          <a:custGeom>
            <a:avLst/>
            <a:gdLst>
              <a:gd name="G0" fmla="+- 21600 0 0"/>
              <a:gd name="G1" fmla="+- 21600 0 0"/>
              <a:gd name="G2" fmla="+- 21600 0 0"/>
              <a:gd name="T0" fmla="*/ 0 w 21600"/>
              <a:gd name="T1" fmla="*/ 21494 h 21600"/>
              <a:gd name="T2" fmla="*/ 2157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494"/>
                </a:moveTo>
                <a:cubicBezTo>
                  <a:pt x="58" y="9615"/>
                  <a:pt x="9698" y="12"/>
                  <a:pt x="21577" y="0"/>
                </a:cubicBezTo>
              </a:path>
              <a:path w="21600" h="21600" stroke="0" extrusionOk="0">
                <a:moveTo>
                  <a:pt x="0" y="21494"/>
                </a:moveTo>
                <a:cubicBezTo>
                  <a:pt x="58" y="9615"/>
                  <a:pt x="9698" y="12"/>
                  <a:pt x="21577" y="0"/>
                </a:cubicBezTo>
                <a:lnTo>
                  <a:pt x="21600" y="21600"/>
                </a:lnTo>
                <a:close/>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1370" name="Line 26">
            <a:extLst>
              <a:ext uri="{FF2B5EF4-FFF2-40B4-BE49-F238E27FC236}">
                <a16:creationId xmlns:a16="http://schemas.microsoft.com/office/drawing/2014/main" id="{ECBCB074-097A-34C9-632E-3B409DFEA6E3}"/>
              </a:ext>
            </a:extLst>
          </p:cNvPr>
          <p:cNvSpPr>
            <a:spLocks noChangeShapeType="1"/>
          </p:cNvSpPr>
          <p:nvPr/>
        </p:nvSpPr>
        <p:spPr bwMode="auto">
          <a:xfrm flipV="1">
            <a:off x="2530475" y="4938713"/>
            <a:ext cx="1588" cy="214312"/>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71" name="Line 27">
            <a:extLst>
              <a:ext uri="{FF2B5EF4-FFF2-40B4-BE49-F238E27FC236}">
                <a16:creationId xmlns:a16="http://schemas.microsoft.com/office/drawing/2014/main" id="{5D9E460B-1C8B-2B85-7ED6-9D318DDF7488}"/>
              </a:ext>
            </a:extLst>
          </p:cNvPr>
          <p:cNvSpPr>
            <a:spLocks noChangeShapeType="1"/>
          </p:cNvSpPr>
          <p:nvPr/>
        </p:nvSpPr>
        <p:spPr bwMode="auto">
          <a:xfrm>
            <a:off x="2530475" y="5153025"/>
            <a:ext cx="231775" cy="15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72" name="Rectangle 28">
            <a:extLst>
              <a:ext uri="{FF2B5EF4-FFF2-40B4-BE49-F238E27FC236}">
                <a16:creationId xmlns:a16="http://schemas.microsoft.com/office/drawing/2014/main" id="{9739DBED-496B-F7CB-7D3F-86748F1BB505}"/>
              </a:ext>
            </a:extLst>
          </p:cNvPr>
          <p:cNvSpPr>
            <a:spLocks noChangeArrowheads="1"/>
          </p:cNvSpPr>
          <p:nvPr/>
        </p:nvSpPr>
        <p:spPr bwMode="auto">
          <a:xfrm>
            <a:off x="4621213" y="3879850"/>
            <a:ext cx="1416050" cy="2587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b="1">
                <a:solidFill>
                  <a:srgbClr val="000000"/>
                </a:solidFill>
                <a:latin typeface="Helv" charset="0"/>
              </a:rPr>
              <a:t>POPULATION</a:t>
            </a:r>
            <a:endParaRPr lang="en-US" altLang="en-US" sz="1300" b="1">
              <a:latin typeface="Arial" panose="020B0604020202020204" pitchFamily="34" charset="0"/>
            </a:endParaRPr>
          </a:p>
        </p:txBody>
      </p:sp>
      <p:sp>
        <p:nvSpPr>
          <p:cNvPr id="441373" name="Rectangle 29">
            <a:extLst>
              <a:ext uri="{FF2B5EF4-FFF2-40B4-BE49-F238E27FC236}">
                <a16:creationId xmlns:a16="http://schemas.microsoft.com/office/drawing/2014/main" id="{BE5BB472-1DED-BB36-E7C2-70998CF5924B}"/>
              </a:ext>
            </a:extLst>
          </p:cNvPr>
          <p:cNvSpPr>
            <a:spLocks noChangeArrowheads="1"/>
          </p:cNvSpPr>
          <p:nvPr/>
        </p:nvSpPr>
        <p:spPr bwMode="auto">
          <a:xfrm>
            <a:off x="1600200" y="5819775"/>
            <a:ext cx="877888"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Helv" charset="0"/>
              </a:rPr>
              <a:t>SAMPLE</a:t>
            </a:r>
            <a:endParaRPr lang="en-US" altLang="en-US" sz="1300">
              <a:latin typeface="Arial" panose="020B0604020202020204" pitchFamily="34" charset="0"/>
            </a:endParaRPr>
          </a:p>
        </p:txBody>
      </p:sp>
      <p:sp>
        <p:nvSpPr>
          <p:cNvPr id="441374" name="Arc 30">
            <a:extLst>
              <a:ext uri="{FF2B5EF4-FFF2-40B4-BE49-F238E27FC236}">
                <a16:creationId xmlns:a16="http://schemas.microsoft.com/office/drawing/2014/main" id="{3E834A4B-2ECA-9776-6B89-6D14E53965E0}"/>
              </a:ext>
            </a:extLst>
          </p:cNvPr>
          <p:cNvSpPr>
            <a:spLocks/>
          </p:cNvSpPr>
          <p:nvPr/>
        </p:nvSpPr>
        <p:spPr bwMode="auto">
          <a:xfrm>
            <a:off x="2530475" y="5476875"/>
            <a:ext cx="1976438" cy="214313"/>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90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441375" name="Line 31">
            <a:extLst>
              <a:ext uri="{FF2B5EF4-FFF2-40B4-BE49-F238E27FC236}">
                <a16:creationId xmlns:a16="http://schemas.microsoft.com/office/drawing/2014/main" id="{034B3E3E-5A3F-35DD-948D-0F34E5DB0D86}"/>
              </a:ext>
            </a:extLst>
          </p:cNvPr>
          <p:cNvSpPr>
            <a:spLocks noChangeShapeType="1"/>
          </p:cNvSpPr>
          <p:nvPr/>
        </p:nvSpPr>
        <p:spPr bwMode="auto">
          <a:xfrm flipH="1" flipV="1">
            <a:off x="4113213" y="5530850"/>
            <a:ext cx="334962" cy="1270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76" name="Line 32">
            <a:extLst>
              <a:ext uri="{FF2B5EF4-FFF2-40B4-BE49-F238E27FC236}">
                <a16:creationId xmlns:a16="http://schemas.microsoft.com/office/drawing/2014/main" id="{22ADCDAF-F97A-68E3-E8C2-27BEBCD78573}"/>
              </a:ext>
            </a:extLst>
          </p:cNvPr>
          <p:cNvSpPr>
            <a:spLocks noChangeShapeType="1"/>
          </p:cNvSpPr>
          <p:nvPr/>
        </p:nvSpPr>
        <p:spPr bwMode="auto">
          <a:xfrm flipH="1">
            <a:off x="4229100" y="5543550"/>
            <a:ext cx="203200" cy="16192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41377" name="Rectangle 33">
            <a:extLst>
              <a:ext uri="{FF2B5EF4-FFF2-40B4-BE49-F238E27FC236}">
                <a16:creationId xmlns:a16="http://schemas.microsoft.com/office/drawing/2014/main" id="{516380FD-2D4F-0454-9E3F-BB37D967098E}"/>
              </a:ext>
            </a:extLst>
          </p:cNvPr>
          <p:cNvSpPr>
            <a:spLocks noChangeArrowheads="1"/>
          </p:cNvSpPr>
          <p:nvPr/>
        </p:nvSpPr>
        <p:spPr bwMode="auto">
          <a:xfrm>
            <a:off x="3357563" y="5753100"/>
            <a:ext cx="903287"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Helv" charset="0"/>
              </a:rPr>
              <a:t>Inference</a:t>
            </a:r>
            <a:endParaRPr lang="en-US" altLang="en-US" sz="1300">
              <a:latin typeface="Arial" panose="020B0604020202020204" pitchFamily="34" charset="0"/>
            </a:endParaRPr>
          </a:p>
        </p:txBody>
      </p:sp>
      <p:sp>
        <p:nvSpPr>
          <p:cNvPr id="441378" name="Rectangle 34">
            <a:extLst>
              <a:ext uri="{FF2B5EF4-FFF2-40B4-BE49-F238E27FC236}">
                <a16:creationId xmlns:a16="http://schemas.microsoft.com/office/drawing/2014/main" id="{7DF22C14-513A-7EB5-AD14-5095C526551D}"/>
              </a:ext>
            </a:extLst>
          </p:cNvPr>
          <p:cNvSpPr>
            <a:spLocks noChangeArrowheads="1"/>
          </p:cNvSpPr>
          <p:nvPr/>
        </p:nvSpPr>
        <p:spPr bwMode="auto">
          <a:xfrm>
            <a:off x="2443163" y="4527550"/>
            <a:ext cx="901700"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700">
                <a:solidFill>
                  <a:srgbClr val="000000"/>
                </a:solidFill>
                <a:latin typeface="Helv" charset="0"/>
              </a:rPr>
              <a:t>Sampling</a:t>
            </a:r>
            <a:endParaRPr lang="en-US" altLang="en-US" sz="1300">
              <a:latin typeface="Arial" panose="020B0604020202020204" pitchFamily="34" charset="0"/>
            </a:endParaRPr>
          </a:p>
        </p:txBody>
      </p:sp>
      <p:sp>
        <p:nvSpPr>
          <p:cNvPr id="441379" name="Text Box 35">
            <a:extLst>
              <a:ext uri="{FF2B5EF4-FFF2-40B4-BE49-F238E27FC236}">
                <a16:creationId xmlns:a16="http://schemas.microsoft.com/office/drawing/2014/main" id="{A3EDF3EA-E077-FAEC-E410-EC138532C703}"/>
              </a:ext>
            </a:extLst>
          </p:cNvPr>
          <p:cNvSpPr txBox="1">
            <a:spLocks noChangeArrowheads="1"/>
          </p:cNvSpPr>
          <p:nvPr/>
        </p:nvSpPr>
        <p:spPr bwMode="auto">
          <a:xfrm>
            <a:off x="6911975"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9.2-3</a:t>
            </a:r>
            <a:endParaRPr lang="en-US" altLang="en-US" sz="1300">
              <a:latin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5010" name="Rectangle 2">
            <a:extLst>
              <a:ext uri="{FF2B5EF4-FFF2-40B4-BE49-F238E27FC236}">
                <a16:creationId xmlns:a16="http://schemas.microsoft.com/office/drawing/2014/main" id="{2EA2199C-1531-8661-198B-EBFCA26C1728}"/>
              </a:ext>
            </a:extLst>
          </p:cNvPr>
          <p:cNvSpPr>
            <a:spLocks noGrp="1" noChangeArrowheads="1"/>
          </p:cNvSpPr>
          <p:nvPr>
            <p:ph type="title"/>
          </p:nvPr>
        </p:nvSpPr>
        <p:spPr/>
        <p:txBody>
          <a:bodyPr/>
          <a:lstStyle/>
          <a:p>
            <a:r>
              <a:rPr lang="en-US" altLang="en-US" sz="2000"/>
              <a:t>F - Test Comparison of Two Population’s Variances</a:t>
            </a:r>
          </a:p>
        </p:txBody>
      </p:sp>
      <p:sp>
        <p:nvSpPr>
          <p:cNvPr id="555011" name="Rectangle 3">
            <a:extLst>
              <a:ext uri="{FF2B5EF4-FFF2-40B4-BE49-F238E27FC236}">
                <a16:creationId xmlns:a16="http://schemas.microsoft.com/office/drawing/2014/main" id="{58D9767E-B991-4052-352B-3B37E95949DA}"/>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Random Samples of size </a:t>
            </a:r>
            <a:r>
              <a:rPr lang="en-US" altLang="en-US" b="1" i="1"/>
              <a:t>n </a:t>
            </a:r>
            <a:r>
              <a:rPr lang="en-US" altLang="en-US" i="1"/>
              <a:t>(or nA and nB) from the Populations.</a:t>
            </a:r>
          </a:p>
          <a:p>
            <a:pPr lvl="1">
              <a:buFontTx/>
              <a:buNone/>
            </a:pPr>
            <a:r>
              <a:rPr lang="en-US" altLang="en-US" i="1"/>
              <a:t>b) Calculate the Standard Deviations of the Sample Data.  Use the larger standard deviation as sA and the smaller as sB.</a:t>
            </a:r>
          </a:p>
          <a:p>
            <a:pPr lvl="1">
              <a:buFontTx/>
              <a:buNone/>
            </a:pPr>
            <a:r>
              <a:rPr lang="en-US" altLang="en-US" i="1"/>
              <a:t>c) Calculate the Test Statistic shown above in Step 3a.</a:t>
            </a:r>
          </a:p>
          <a:p>
            <a:pPr lvl="1">
              <a:buFontTx/>
              <a:buNone/>
            </a:pPr>
            <a:r>
              <a:rPr lang="en-US" altLang="en-US" i="1"/>
              <a:t>d) Determine the Degrees of Freedom for the Critical Region.</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Variances:</a:t>
            </a:r>
          </a:p>
        </p:txBody>
      </p:sp>
      <p:sp>
        <p:nvSpPr>
          <p:cNvPr id="555013" name="Rectangle 5">
            <a:extLst>
              <a:ext uri="{FF2B5EF4-FFF2-40B4-BE49-F238E27FC236}">
                <a16:creationId xmlns:a16="http://schemas.microsoft.com/office/drawing/2014/main" id="{A7006BCA-F729-36DA-F6D2-60E962E5D677}"/>
              </a:ext>
            </a:extLst>
          </p:cNvPr>
          <p:cNvSpPr>
            <a:spLocks noChangeArrowheads="1"/>
          </p:cNvSpPr>
          <p:nvPr/>
        </p:nvSpPr>
        <p:spPr bwMode="auto">
          <a:xfrm>
            <a:off x="0" y="28336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5012" name="Object 4">
            <a:extLst>
              <a:ext uri="{FF2B5EF4-FFF2-40B4-BE49-F238E27FC236}">
                <a16:creationId xmlns:a16="http://schemas.microsoft.com/office/drawing/2014/main" id="{90D12A3D-849E-A0FA-5CBD-86CA6D03953D}"/>
              </a:ext>
            </a:extLst>
          </p:cNvPr>
          <p:cNvGraphicFramePr>
            <a:graphicFrameLocks noChangeAspect="1"/>
          </p:cNvGraphicFramePr>
          <p:nvPr/>
        </p:nvGraphicFramePr>
        <p:xfrm>
          <a:off x="1600200" y="4343400"/>
          <a:ext cx="5638800" cy="2182813"/>
        </p:xfrm>
        <a:graphic>
          <a:graphicData uri="http://schemas.openxmlformats.org/presentationml/2006/ole">
            <mc:AlternateContent xmlns:mc="http://schemas.openxmlformats.org/markup-compatibility/2006">
              <mc:Choice xmlns:v="urn:schemas-microsoft-com:vml" Requires="v">
                <p:oleObj name="Equation" r:id="rId2" imgW="3073400" imgH="1193800" progId="Equation.3">
                  <p:embed/>
                </p:oleObj>
              </mc:Choice>
              <mc:Fallback>
                <p:oleObj name="Equation" r:id="rId2" imgW="3073400" imgH="11938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4343400"/>
                        <a:ext cx="5638800" cy="2182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5014" name="Text Box 6">
            <a:extLst>
              <a:ext uri="{FF2B5EF4-FFF2-40B4-BE49-F238E27FC236}">
                <a16:creationId xmlns:a16="http://schemas.microsoft.com/office/drawing/2014/main" id="{35378990-1DD1-1E03-A50F-A34B3F6DFC33}"/>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9.2-43</a:t>
            </a:r>
            <a:endParaRPr lang="en-US" altLang="en-US" sz="1300">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6034" name="Rectangle 2">
            <a:extLst>
              <a:ext uri="{FF2B5EF4-FFF2-40B4-BE49-F238E27FC236}">
                <a16:creationId xmlns:a16="http://schemas.microsoft.com/office/drawing/2014/main" id="{DA54C900-6EF5-F7BB-80F4-BEA0FE22A037}"/>
              </a:ext>
            </a:extLst>
          </p:cNvPr>
          <p:cNvSpPr>
            <a:spLocks noGrp="1" noChangeArrowheads="1"/>
          </p:cNvSpPr>
          <p:nvPr>
            <p:ph type="title"/>
          </p:nvPr>
        </p:nvSpPr>
        <p:spPr/>
        <p:txBody>
          <a:bodyPr/>
          <a:lstStyle/>
          <a:p>
            <a:r>
              <a:rPr lang="en-US" altLang="en-US"/>
              <a:t>Differences in Proportions &amp; Rates </a:t>
            </a:r>
          </a:p>
        </p:txBody>
      </p:sp>
      <p:sp>
        <p:nvSpPr>
          <p:cNvPr id="556057" name="Rectangle 25">
            <a:extLst>
              <a:ext uri="{FF2B5EF4-FFF2-40B4-BE49-F238E27FC236}">
                <a16:creationId xmlns:a16="http://schemas.microsoft.com/office/drawing/2014/main" id="{B3B86A58-AFAF-7B25-A9D6-B6F7BC60034F}"/>
              </a:ext>
            </a:extLst>
          </p:cNvPr>
          <p:cNvSpPr>
            <a:spLocks noChangeArrowheads="1"/>
          </p:cNvSpPr>
          <p:nvPr/>
        </p:nvSpPr>
        <p:spPr bwMode="auto">
          <a:xfrm>
            <a:off x="1754188" y="3486150"/>
            <a:ext cx="29130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8" name="Rectangle 26">
            <a:extLst>
              <a:ext uri="{FF2B5EF4-FFF2-40B4-BE49-F238E27FC236}">
                <a16:creationId xmlns:a16="http://schemas.microsoft.com/office/drawing/2014/main" id="{6218021A-8AC4-A2E4-B226-1CB327CA9407}"/>
              </a:ext>
            </a:extLst>
          </p:cNvPr>
          <p:cNvSpPr>
            <a:spLocks noChangeArrowheads="1"/>
          </p:cNvSpPr>
          <p:nvPr/>
        </p:nvSpPr>
        <p:spPr bwMode="auto">
          <a:xfrm>
            <a:off x="4676775" y="3486150"/>
            <a:ext cx="79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9" name="Rectangle 27">
            <a:extLst>
              <a:ext uri="{FF2B5EF4-FFF2-40B4-BE49-F238E27FC236}">
                <a16:creationId xmlns:a16="http://schemas.microsoft.com/office/drawing/2014/main" id="{FDC4EB53-2B51-2658-0462-F83843507E74}"/>
              </a:ext>
            </a:extLst>
          </p:cNvPr>
          <p:cNvSpPr>
            <a:spLocks noChangeArrowheads="1"/>
          </p:cNvSpPr>
          <p:nvPr/>
        </p:nvSpPr>
        <p:spPr bwMode="auto">
          <a:xfrm>
            <a:off x="4667250" y="3486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2" name="Rectangle 30">
            <a:extLst>
              <a:ext uri="{FF2B5EF4-FFF2-40B4-BE49-F238E27FC236}">
                <a16:creationId xmlns:a16="http://schemas.microsoft.com/office/drawing/2014/main" id="{19A17868-4E24-DA18-8596-F2FAD1370613}"/>
              </a:ext>
            </a:extLst>
          </p:cNvPr>
          <p:cNvSpPr>
            <a:spLocks noChangeArrowheads="1"/>
          </p:cNvSpPr>
          <p:nvPr/>
        </p:nvSpPr>
        <p:spPr bwMode="auto">
          <a:xfrm>
            <a:off x="4684713" y="3486150"/>
            <a:ext cx="14144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3" name="Rectangle 31">
            <a:extLst>
              <a:ext uri="{FF2B5EF4-FFF2-40B4-BE49-F238E27FC236}">
                <a16:creationId xmlns:a16="http://schemas.microsoft.com/office/drawing/2014/main" id="{0EAEECAF-464F-DD8A-0DF9-07CE3A7F18B8}"/>
              </a:ext>
            </a:extLst>
          </p:cNvPr>
          <p:cNvSpPr>
            <a:spLocks noChangeArrowheads="1"/>
          </p:cNvSpPr>
          <p:nvPr/>
        </p:nvSpPr>
        <p:spPr bwMode="auto">
          <a:xfrm>
            <a:off x="6108700" y="34861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4" name="Rectangle 32">
            <a:extLst>
              <a:ext uri="{FF2B5EF4-FFF2-40B4-BE49-F238E27FC236}">
                <a16:creationId xmlns:a16="http://schemas.microsoft.com/office/drawing/2014/main" id="{ACF1B723-30F2-D0E9-DDD0-BCBFCC3275CC}"/>
              </a:ext>
            </a:extLst>
          </p:cNvPr>
          <p:cNvSpPr>
            <a:spLocks noChangeArrowheads="1"/>
          </p:cNvSpPr>
          <p:nvPr/>
        </p:nvSpPr>
        <p:spPr bwMode="auto">
          <a:xfrm>
            <a:off x="6099175" y="34861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7" name="Rectangle 35">
            <a:extLst>
              <a:ext uri="{FF2B5EF4-FFF2-40B4-BE49-F238E27FC236}">
                <a16:creationId xmlns:a16="http://schemas.microsoft.com/office/drawing/2014/main" id="{F3EB69F5-DA9E-20A0-93B3-03E104C4A7E7}"/>
              </a:ext>
            </a:extLst>
          </p:cNvPr>
          <p:cNvSpPr>
            <a:spLocks noChangeArrowheads="1"/>
          </p:cNvSpPr>
          <p:nvPr/>
        </p:nvSpPr>
        <p:spPr bwMode="auto">
          <a:xfrm>
            <a:off x="6118225" y="3486150"/>
            <a:ext cx="12414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56124" name="Group 92">
            <a:extLst>
              <a:ext uri="{FF2B5EF4-FFF2-40B4-BE49-F238E27FC236}">
                <a16:creationId xmlns:a16="http://schemas.microsoft.com/office/drawing/2014/main" id="{DEC36324-D982-10B0-AC21-B4644A3FEDD7}"/>
              </a:ext>
            </a:extLst>
          </p:cNvPr>
          <p:cNvGrpSpPr>
            <a:grpSpLocks/>
          </p:cNvGrpSpPr>
          <p:nvPr/>
        </p:nvGrpSpPr>
        <p:grpSpPr bwMode="auto">
          <a:xfrm>
            <a:off x="152400" y="2667000"/>
            <a:ext cx="8839200" cy="909638"/>
            <a:chOff x="1094" y="2184"/>
            <a:chExt cx="3554" cy="366"/>
          </a:xfrm>
        </p:grpSpPr>
        <p:sp>
          <p:nvSpPr>
            <p:cNvPr id="556039" name="Rectangle 7">
              <a:extLst>
                <a:ext uri="{FF2B5EF4-FFF2-40B4-BE49-F238E27FC236}">
                  <a16:creationId xmlns:a16="http://schemas.microsoft.com/office/drawing/2014/main" id="{E7ED50B3-26B6-C2FB-A9E7-7BA90A0207F0}"/>
                </a:ext>
              </a:extLst>
            </p:cNvPr>
            <p:cNvSpPr>
              <a:spLocks noChangeArrowheads="1"/>
            </p:cNvSpPr>
            <p:nvPr/>
          </p:nvSpPr>
          <p:spPr bwMode="auto">
            <a:xfrm>
              <a:off x="1105" y="2196"/>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0" name="Rectangle 8">
              <a:extLst>
                <a:ext uri="{FF2B5EF4-FFF2-40B4-BE49-F238E27FC236}">
                  <a16:creationId xmlns:a16="http://schemas.microsoft.com/office/drawing/2014/main" id="{EF93841F-2C0F-C1F5-4D5F-EC7E212AF544}"/>
                </a:ext>
              </a:extLst>
            </p:cNvPr>
            <p:cNvSpPr>
              <a:spLocks noChangeArrowheads="1"/>
            </p:cNvSpPr>
            <p:nvPr/>
          </p:nvSpPr>
          <p:spPr bwMode="auto">
            <a:xfrm>
              <a:off x="2900" y="2196"/>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1" name="Rectangle 9">
              <a:extLst>
                <a:ext uri="{FF2B5EF4-FFF2-40B4-BE49-F238E27FC236}">
                  <a16:creationId xmlns:a16="http://schemas.microsoft.com/office/drawing/2014/main" id="{8EFA660B-16F0-B92D-8E98-D8E33F2CF9AA}"/>
                </a:ext>
              </a:extLst>
            </p:cNvPr>
            <p:cNvSpPr>
              <a:spLocks noChangeArrowheads="1"/>
            </p:cNvSpPr>
            <p:nvPr/>
          </p:nvSpPr>
          <p:spPr bwMode="auto">
            <a:xfrm>
              <a:off x="1143" y="2196"/>
              <a:ext cx="1757"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2" name="Rectangle 10">
              <a:extLst>
                <a:ext uri="{FF2B5EF4-FFF2-40B4-BE49-F238E27FC236}">
                  <a16:creationId xmlns:a16="http://schemas.microsoft.com/office/drawing/2014/main" id="{36D14F50-CFBF-E39A-A980-D273A12AB54F}"/>
                </a:ext>
              </a:extLst>
            </p:cNvPr>
            <p:cNvSpPr>
              <a:spLocks noChangeArrowheads="1"/>
            </p:cNvSpPr>
            <p:nvPr/>
          </p:nvSpPr>
          <p:spPr bwMode="auto">
            <a:xfrm>
              <a:off x="1143" y="2196"/>
              <a:ext cx="47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Comparison</a:t>
              </a:r>
              <a:endParaRPr lang="en-US" altLang="en-US" sz="1700">
                <a:latin typeface="Arial" panose="020B0604020202020204" pitchFamily="34" charset="0"/>
              </a:endParaRPr>
            </a:p>
          </p:txBody>
        </p:sp>
        <p:sp>
          <p:nvSpPr>
            <p:cNvPr id="556043" name="Rectangle 11">
              <a:extLst>
                <a:ext uri="{FF2B5EF4-FFF2-40B4-BE49-F238E27FC236}">
                  <a16:creationId xmlns:a16="http://schemas.microsoft.com/office/drawing/2014/main" id="{EFB8F3BB-D9C0-A8A9-8F47-C4990149F15C}"/>
                </a:ext>
              </a:extLst>
            </p:cNvPr>
            <p:cNvSpPr>
              <a:spLocks noChangeArrowheads="1"/>
            </p:cNvSpPr>
            <p:nvPr/>
          </p:nvSpPr>
          <p:spPr bwMode="auto">
            <a:xfrm>
              <a:off x="1703" y="219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44" name="Rectangle 12">
              <a:extLst>
                <a:ext uri="{FF2B5EF4-FFF2-40B4-BE49-F238E27FC236}">
                  <a16:creationId xmlns:a16="http://schemas.microsoft.com/office/drawing/2014/main" id="{60EAEEE1-48EA-FA9A-BF3C-CC4CC0505EF2}"/>
                </a:ext>
              </a:extLst>
            </p:cNvPr>
            <p:cNvSpPr>
              <a:spLocks noChangeArrowheads="1"/>
            </p:cNvSpPr>
            <p:nvPr/>
          </p:nvSpPr>
          <p:spPr bwMode="auto">
            <a:xfrm>
              <a:off x="2946" y="2196"/>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5" name="Rectangle 13">
              <a:extLst>
                <a:ext uri="{FF2B5EF4-FFF2-40B4-BE49-F238E27FC236}">
                  <a16:creationId xmlns:a16="http://schemas.microsoft.com/office/drawing/2014/main" id="{310FC662-3317-7474-3FE4-6713BBD62666}"/>
                </a:ext>
              </a:extLst>
            </p:cNvPr>
            <p:cNvSpPr>
              <a:spLocks noChangeArrowheads="1"/>
            </p:cNvSpPr>
            <p:nvPr/>
          </p:nvSpPr>
          <p:spPr bwMode="auto">
            <a:xfrm>
              <a:off x="3802" y="2196"/>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6" name="Rectangle 14">
              <a:extLst>
                <a:ext uri="{FF2B5EF4-FFF2-40B4-BE49-F238E27FC236}">
                  <a16:creationId xmlns:a16="http://schemas.microsoft.com/office/drawing/2014/main" id="{DE5F47E2-11D2-991D-698F-228F43E90FB0}"/>
                </a:ext>
              </a:extLst>
            </p:cNvPr>
            <p:cNvSpPr>
              <a:spLocks noChangeArrowheads="1"/>
            </p:cNvSpPr>
            <p:nvPr/>
          </p:nvSpPr>
          <p:spPr bwMode="auto">
            <a:xfrm>
              <a:off x="2986" y="2196"/>
              <a:ext cx="816"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47" name="Rectangle 15">
              <a:extLst>
                <a:ext uri="{FF2B5EF4-FFF2-40B4-BE49-F238E27FC236}">
                  <a16:creationId xmlns:a16="http://schemas.microsoft.com/office/drawing/2014/main" id="{8F869617-0553-0A19-CA42-12AEBF2DB515}"/>
                </a:ext>
              </a:extLst>
            </p:cNvPr>
            <p:cNvSpPr>
              <a:spLocks noChangeArrowheads="1"/>
            </p:cNvSpPr>
            <p:nvPr/>
          </p:nvSpPr>
          <p:spPr bwMode="auto">
            <a:xfrm>
              <a:off x="3121" y="2196"/>
              <a:ext cx="46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Test To Use</a:t>
              </a:r>
              <a:endParaRPr lang="en-US" altLang="en-US" sz="1700">
                <a:latin typeface="Arial" panose="020B0604020202020204" pitchFamily="34" charset="0"/>
              </a:endParaRPr>
            </a:p>
          </p:txBody>
        </p:sp>
        <p:sp>
          <p:nvSpPr>
            <p:cNvPr id="556048" name="Rectangle 16">
              <a:extLst>
                <a:ext uri="{FF2B5EF4-FFF2-40B4-BE49-F238E27FC236}">
                  <a16:creationId xmlns:a16="http://schemas.microsoft.com/office/drawing/2014/main" id="{654A4545-20C9-200D-3E2A-826451F3FBD9}"/>
                </a:ext>
              </a:extLst>
            </p:cNvPr>
            <p:cNvSpPr>
              <a:spLocks noChangeArrowheads="1"/>
            </p:cNvSpPr>
            <p:nvPr/>
          </p:nvSpPr>
          <p:spPr bwMode="auto">
            <a:xfrm>
              <a:off x="3667" y="219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49" name="Rectangle 17">
              <a:extLst>
                <a:ext uri="{FF2B5EF4-FFF2-40B4-BE49-F238E27FC236}">
                  <a16:creationId xmlns:a16="http://schemas.microsoft.com/office/drawing/2014/main" id="{E5DFF5CA-D327-FA51-9A2C-585B2CDA6DE3}"/>
                </a:ext>
              </a:extLst>
            </p:cNvPr>
            <p:cNvSpPr>
              <a:spLocks noChangeArrowheads="1"/>
            </p:cNvSpPr>
            <p:nvPr/>
          </p:nvSpPr>
          <p:spPr bwMode="auto">
            <a:xfrm>
              <a:off x="3848" y="2196"/>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0" name="Rectangle 18">
              <a:extLst>
                <a:ext uri="{FF2B5EF4-FFF2-40B4-BE49-F238E27FC236}">
                  <a16:creationId xmlns:a16="http://schemas.microsoft.com/office/drawing/2014/main" id="{97066BF8-2E57-B516-E9E4-9DD4F504F96D}"/>
                </a:ext>
              </a:extLst>
            </p:cNvPr>
            <p:cNvSpPr>
              <a:spLocks noChangeArrowheads="1"/>
            </p:cNvSpPr>
            <p:nvPr/>
          </p:nvSpPr>
          <p:spPr bwMode="auto">
            <a:xfrm>
              <a:off x="4599" y="2196"/>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1" name="Rectangle 19">
              <a:extLst>
                <a:ext uri="{FF2B5EF4-FFF2-40B4-BE49-F238E27FC236}">
                  <a16:creationId xmlns:a16="http://schemas.microsoft.com/office/drawing/2014/main" id="{72DE3EAE-B7C8-E363-8BBC-84094474B8DA}"/>
                </a:ext>
              </a:extLst>
            </p:cNvPr>
            <p:cNvSpPr>
              <a:spLocks noChangeArrowheads="1"/>
            </p:cNvSpPr>
            <p:nvPr/>
          </p:nvSpPr>
          <p:spPr bwMode="auto">
            <a:xfrm>
              <a:off x="3888" y="2196"/>
              <a:ext cx="71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2" name="Rectangle 20">
              <a:extLst>
                <a:ext uri="{FF2B5EF4-FFF2-40B4-BE49-F238E27FC236}">
                  <a16:creationId xmlns:a16="http://schemas.microsoft.com/office/drawing/2014/main" id="{94DCB101-CF5E-AE06-89BC-192AF5901A61}"/>
                </a:ext>
              </a:extLst>
            </p:cNvPr>
            <p:cNvSpPr>
              <a:spLocks noChangeArrowheads="1"/>
            </p:cNvSpPr>
            <p:nvPr/>
          </p:nvSpPr>
          <p:spPr bwMode="auto">
            <a:xfrm>
              <a:off x="4070" y="2196"/>
              <a:ext cx="29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Section</a:t>
              </a:r>
              <a:endParaRPr lang="en-US" altLang="en-US" sz="1700">
                <a:latin typeface="Arial" panose="020B0604020202020204" pitchFamily="34" charset="0"/>
              </a:endParaRPr>
            </a:p>
          </p:txBody>
        </p:sp>
        <p:sp>
          <p:nvSpPr>
            <p:cNvPr id="556053" name="Rectangle 21">
              <a:extLst>
                <a:ext uri="{FF2B5EF4-FFF2-40B4-BE49-F238E27FC236}">
                  <a16:creationId xmlns:a16="http://schemas.microsoft.com/office/drawing/2014/main" id="{29201401-7809-6AD8-110F-946CA5269F57}"/>
                </a:ext>
              </a:extLst>
            </p:cNvPr>
            <p:cNvSpPr>
              <a:spLocks noChangeArrowheads="1"/>
            </p:cNvSpPr>
            <p:nvPr/>
          </p:nvSpPr>
          <p:spPr bwMode="auto">
            <a:xfrm>
              <a:off x="4417" y="219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54" name="Rectangle 22">
              <a:extLst>
                <a:ext uri="{FF2B5EF4-FFF2-40B4-BE49-F238E27FC236}">
                  <a16:creationId xmlns:a16="http://schemas.microsoft.com/office/drawing/2014/main" id="{E7C2B8D5-86CA-A732-7A7C-8773BEFE920D}"/>
                </a:ext>
              </a:extLst>
            </p:cNvPr>
            <p:cNvSpPr>
              <a:spLocks noChangeArrowheads="1"/>
            </p:cNvSpPr>
            <p:nvPr/>
          </p:nvSpPr>
          <p:spPr bwMode="auto">
            <a:xfrm>
              <a:off x="1094" y="218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5" name="Rectangle 23">
              <a:extLst>
                <a:ext uri="{FF2B5EF4-FFF2-40B4-BE49-F238E27FC236}">
                  <a16:creationId xmlns:a16="http://schemas.microsoft.com/office/drawing/2014/main" id="{F9BE89B3-1DA9-5335-9D62-84D62CE60275}"/>
                </a:ext>
              </a:extLst>
            </p:cNvPr>
            <p:cNvSpPr>
              <a:spLocks noChangeArrowheads="1"/>
            </p:cNvSpPr>
            <p:nvPr/>
          </p:nvSpPr>
          <p:spPr bwMode="auto">
            <a:xfrm>
              <a:off x="1094" y="218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56" name="Rectangle 24">
              <a:extLst>
                <a:ext uri="{FF2B5EF4-FFF2-40B4-BE49-F238E27FC236}">
                  <a16:creationId xmlns:a16="http://schemas.microsoft.com/office/drawing/2014/main" id="{340DB234-B2BA-912A-7CC8-55CE8B4E08DD}"/>
                </a:ext>
              </a:extLst>
            </p:cNvPr>
            <p:cNvSpPr>
              <a:spLocks noChangeArrowheads="1"/>
            </p:cNvSpPr>
            <p:nvPr/>
          </p:nvSpPr>
          <p:spPr bwMode="auto">
            <a:xfrm>
              <a:off x="1105" y="2184"/>
              <a:ext cx="183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0" name="Rectangle 28">
              <a:extLst>
                <a:ext uri="{FF2B5EF4-FFF2-40B4-BE49-F238E27FC236}">
                  <a16:creationId xmlns:a16="http://schemas.microsoft.com/office/drawing/2014/main" id="{0E8ABE50-7A49-C9E9-E417-97CC5436A869}"/>
                </a:ext>
              </a:extLst>
            </p:cNvPr>
            <p:cNvSpPr>
              <a:spLocks noChangeArrowheads="1"/>
            </p:cNvSpPr>
            <p:nvPr/>
          </p:nvSpPr>
          <p:spPr bwMode="auto">
            <a:xfrm>
              <a:off x="2940" y="218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1" name="Rectangle 29">
              <a:extLst>
                <a:ext uri="{FF2B5EF4-FFF2-40B4-BE49-F238E27FC236}">
                  <a16:creationId xmlns:a16="http://schemas.microsoft.com/office/drawing/2014/main" id="{73216390-CC6D-E80D-FAA2-0DD89900D900}"/>
                </a:ext>
              </a:extLst>
            </p:cNvPr>
            <p:cNvSpPr>
              <a:spLocks noChangeArrowheads="1"/>
            </p:cNvSpPr>
            <p:nvPr/>
          </p:nvSpPr>
          <p:spPr bwMode="auto">
            <a:xfrm>
              <a:off x="2951" y="2184"/>
              <a:ext cx="89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5" name="Rectangle 33">
              <a:extLst>
                <a:ext uri="{FF2B5EF4-FFF2-40B4-BE49-F238E27FC236}">
                  <a16:creationId xmlns:a16="http://schemas.microsoft.com/office/drawing/2014/main" id="{2DDE2075-45C1-E74F-9DE1-DCFBD3A5E6CC}"/>
                </a:ext>
              </a:extLst>
            </p:cNvPr>
            <p:cNvSpPr>
              <a:spLocks noChangeArrowheads="1"/>
            </p:cNvSpPr>
            <p:nvPr/>
          </p:nvSpPr>
          <p:spPr bwMode="auto">
            <a:xfrm>
              <a:off x="3842" y="21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6" name="Rectangle 34">
              <a:extLst>
                <a:ext uri="{FF2B5EF4-FFF2-40B4-BE49-F238E27FC236}">
                  <a16:creationId xmlns:a16="http://schemas.microsoft.com/office/drawing/2014/main" id="{29BE3284-D38F-F7DC-F7DC-ED6285AF7515}"/>
                </a:ext>
              </a:extLst>
            </p:cNvPr>
            <p:cNvSpPr>
              <a:spLocks noChangeArrowheads="1"/>
            </p:cNvSpPr>
            <p:nvPr/>
          </p:nvSpPr>
          <p:spPr bwMode="auto">
            <a:xfrm>
              <a:off x="3854" y="2184"/>
              <a:ext cx="78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8" name="Rectangle 36">
              <a:extLst>
                <a:ext uri="{FF2B5EF4-FFF2-40B4-BE49-F238E27FC236}">
                  <a16:creationId xmlns:a16="http://schemas.microsoft.com/office/drawing/2014/main" id="{9C843344-9021-36E2-A712-64A783EAD4B8}"/>
                </a:ext>
              </a:extLst>
            </p:cNvPr>
            <p:cNvSpPr>
              <a:spLocks noChangeArrowheads="1"/>
            </p:cNvSpPr>
            <p:nvPr/>
          </p:nvSpPr>
          <p:spPr bwMode="auto">
            <a:xfrm>
              <a:off x="4636" y="21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69" name="Rectangle 37">
              <a:extLst>
                <a:ext uri="{FF2B5EF4-FFF2-40B4-BE49-F238E27FC236}">
                  <a16:creationId xmlns:a16="http://schemas.microsoft.com/office/drawing/2014/main" id="{E837E6CD-5CD2-3381-E90F-091D98CC3D31}"/>
                </a:ext>
              </a:extLst>
            </p:cNvPr>
            <p:cNvSpPr>
              <a:spLocks noChangeArrowheads="1"/>
            </p:cNvSpPr>
            <p:nvPr/>
          </p:nvSpPr>
          <p:spPr bwMode="auto">
            <a:xfrm>
              <a:off x="4636" y="2184"/>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70" name="Rectangle 38">
              <a:extLst>
                <a:ext uri="{FF2B5EF4-FFF2-40B4-BE49-F238E27FC236}">
                  <a16:creationId xmlns:a16="http://schemas.microsoft.com/office/drawing/2014/main" id="{1EB67C7F-401A-996E-5767-81E3D825B09A}"/>
                </a:ext>
              </a:extLst>
            </p:cNvPr>
            <p:cNvSpPr>
              <a:spLocks noChangeArrowheads="1"/>
            </p:cNvSpPr>
            <p:nvPr/>
          </p:nvSpPr>
          <p:spPr bwMode="auto">
            <a:xfrm>
              <a:off x="1094" y="2196"/>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71" name="Rectangle 39">
              <a:extLst>
                <a:ext uri="{FF2B5EF4-FFF2-40B4-BE49-F238E27FC236}">
                  <a16:creationId xmlns:a16="http://schemas.microsoft.com/office/drawing/2014/main" id="{B25B8D54-5C5D-DCB5-0F1F-14A27D0CE0D0}"/>
                </a:ext>
              </a:extLst>
            </p:cNvPr>
            <p:cNvSpPr>
              <a:spLocks noChangeArrowheads="1"/>
            </p:cNvSpPr>
            <p:nvPr/>
          </p:nvSpPr>
          <p:spPr bwMode="auto">
            <a:xfrm>
              <a:off x="2940" y="219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72" name="Rectangle 40">
              <a:extLst>
                <a:ext uri="{FF2B5EF4-FFF2-40B4-BE49-F238E27FC236}">
                  <a16:creationId xmlns:a16="http://schemas.microsoft.com/office/drawing/2014/main" id="{CEF2AEBC-9ACC-36F1-C2F2-1B4B23513A70}"/>
                </a:ext>
              </a:extLst>
            </p:cNvPr>
            <p:cNvSpPr>
              <a:spLocks noChangeArrowheads="1"/>
            </p:cNvSpPr>
            <p:nvPr/>
          </p:nvSpPr>
          <p:spPr bwMode="auto">
            <a:xfrm>
              <a:off x="3842" y="2196"/>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73" name="Rectangle 41">
              <a:extLst>
                <a:ext uri="{FF2B5EF4-FFF2-40B4-BE49-F238E27FC236}">
                  <a16:creationId xmlns:a16="http://schemas.microsoft.com/office/drawing/2014/main" id="{BC14231E-26C8-77CC-07D8-5F8958B611A9}"/>
                </a:ext>
              </a:extLst>
            </p:cNvPr>
            <p:cNvSpPr>
              <a:spLocks noChangeArrowheads="1"/>
            </p:cNvSpPr>
            <p:nvPr/>
          </p:nvSpPr>
          <p:spPr bwMode="auto">
            <a:xfrm>
              <a:off x="4636" y="2196"/>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74" name="Rectangle 42">
              <a:extLst>
                <a:ext uri="{FF2B5EF4-FFF2-40B4-BE49-F238E27FC236}">
                  <a16:creationId xmlns:a16="http://schemas.microsoft.com/office/drawing/2014/main" id="{00FA3A27-5603-B8FA-BAB9-1723239EF1C5}"/>
                </a:ext>
              </a:extLst>
            </p:cNvPr>
            <p:cNvSpPr>
              <a:spLocks noChangeArrowheads="1"/>
            </p:cNvSpPr>
            <p:nvPr/>
          </p:nvSpPr>
          <p:spPr bwMode="auto">
            <a:xfrm>
              <a:off x="1143" y="2314"/>
              <a:ext cx="129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Population Proportion to a Standard</a:t>
              </a:r>
              <a:endParaRPr lang="en-US" altLang="en-US" sz="1700">
                <a:latin typeface="Arial" panose="020B0604020202020204" pitchFamily="34" charset="0"/>
              </a:endParaRPr>
            </a:p>
          </p:txBody>
        </p:sp>
        <p:sp>
          <p:nvSpPr>
            <p:cNvPr id="556075" name="Rectangle 43">
              <a:extLst>
                <a:ext uri="{FF2B5EF4-FFF2-40B4-BE49-F238E27FC236}">
                  <a16:creationId xmlns:a16="http://schemas.microsoft.com/office/drawing/2014/main" id="{DEF7AFAD-EFA5-3687-2D5D-F7F36594D93C}"/>
                </a:ext>
              </a:extLst>
            </p:cNvPr>
            <p:cNvSpPr>
              <a:spLocks noChangeArrowheads="1"/>
            </p:cNvSpPr>
            <p:nvPr/>
          </p:nvSpPr>
          <p:spPr bwMode="auto">
            <a:xfrm>
              <a:off x="2670" y="231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76" name="Rectangle 44">
              <a:extLst>
                <a:ext uri="{FF2B5EF4-FFF2-40B4-BE49-F238E27FC236}">
                  <a16:creationId xmlns:a16="http://schemas.microsoft.com/office/drawing/2014/main" id="{82BC08FA-2EC1-E917-AF69-F8AB073DC08F}"/>
                </a:ext>
              </a:extLst>
            </p:cNvPr>
            <p:cNvSpPr>
              <a:spLocks noChangeArrowheads="1"/>
            </p:cNvSpPr>
            <p:nvPr/>
          </p:nvSpPr>
          <p:spPr bwMode="auto">
            <a:xfrm>
              <a:off x="3228" y="2314"/>
              <a:ext cx="7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Z </a:t>
              </a:r>
              <a:endParaRPr lang="en-US" altLang="en-US" sz="1700">
                <a:latin typeface="Arial" panose="020B0604020202020204" pitchFamily="34" charset="0"/>
              </a:endParaRPr>
            </a:p>
          </p:txBody>
        </p:sp>
        <p:sp>
          <p:nvSpPr>
            <p:cNvPr id="556077" name="Rectangle 45">
              <a:extLst>
                <a:ext uri="{FF2B5EF4-FFF2-40B4-BE49-F238E27FC236}">
                  <a16:creationId xmlns:a16="http://schemas.microsoft.com/office/drawing/2014/main" id="{ECBFA5BF-DAAB-2F09-BD0A-812F754703FC}"/>
                </a:ext>
              </a:extLst>
            </p:cNvPr>
            <p:cNvSpPr>
              <a:spLocks noChangeArrowheads="1"/>
            </p:cNvSpPr>
            <p:nvPr/>
          </p:nvSpPr>
          <p:spPr bwMode="auto">
            <a:xfrm>
              <a:off x="3313" y="2314"/>
              <a:ext cx="2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56078" name="Rectangle 46">
              <a:extLst>
                <a:ext uri="{FF2B5EF4-FFF2-40B4-BE49-F238E27FC236}">
                  <a16:creationId xmlns:a16="http://schemas.microsoft.com/office/drawing/2014/main" id="{C514ADE9-401C-9BBE-8D25-66A91C553C51}"/>
                </a:ext>
              </a:extLst>
            </p:cNvPr>
            <p:cNvSpPr>
              <a:spLocks noChangeArrowheads="1"/>
            </p:cNvSpPr>
            <p:nvPr/>
          </p:nvSpPr>
          <p:spPr bwMode="auto">
            <a:xfrm>
              <a:off x="3345" y="2314"/>
              <a:ext cx="18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Test</a:t>
              </a:r>
              <a:endParaRPr lang="en-US" altLang="en-US" sz="1700">
                <a:latin typeface="Arial" panose="020B0604020202020204" pitchFamily="34" charset="0"/>
              </a:endParaRPr>
            </a:p>
          </p:txBody>
        </p:sp>
        <p:sp>
          <p:nvSpPr>
            <p:cNvPr id="556079" name="Rectangle 47">
              <a:extLst>
                <a:ext uri="{FF2B5EF4-FFF2-40B4-BE49-F238E27FC236}">
                  <a16:creationId xmlns:a16="http://schemas.microsoft.com/office/drawing/2014/main" id="{D1978CD7-2D4E-27C3-F9F7-A154842BC12F}"/>
                </a:ext>
              </a:extLst>
            </p:cNvPr>
            <p:cNvSpPr>
              <a:spLocks noChangeArrowheads="1"/>
            </p:cNvSpPr>
            <p:nvPr/>
          </p:nvSpPr>
          <p:spPr bwMode="auto">
            <a:xfrm>
              <a:off x="3559" y="231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80" name="Rectangle 48">
              <a:extLst>
                <a:ext uri="{FF2B5EF4-FFF2-40B4-BE49-F238E27FC236}">
                  <a16:creationId xmlns:a16="http://schemas.microsoft.com/office/drawing/2014/main" id="{C02C9226-B89A-D967-E36C-282CEA0D87AC}"/>
                </a:ext>
              </a:extLst>
            </p:cNvPr>
            <p:cNvSpPr>
              <a:spLocks noChangeArrowheads="1"/>
            </p:cNvSpPr>
            <p:nvPr/>
          </p:nvSpPr>
          <p:spPr bwMode="auto">
            <a:xfrm>
              <a:off x="4096" y="2314"/>
              <a:ext cx="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700">
                <a:latin typeface="Arial" panose="020B0604020202020204" pitchFamily="34" charset="0"/>
              </a:endParaRPr>
            </a:p>
          </p:txBody>
        </p:sp>
        <p:sp>
          <p:nvSpPr>
            <p:cNvPr id="556081" name="Rectangle 49">
              <a:extLst>
                <a:ext uri="{FF2B5EF4-FFF2-40B4-BE49-F238E27FC236}">
                  <a16:creationId xmlns:a16="http://schemas.microsoft.com/office/drawing/2014/main" id="{092C303E-37B0-88BC-0DAE-E19CB8269C28}"/>
                </a:ext>
              </a:extLst>
            </p:cNvPr>
            <p:cNvSpPr>
              <a:spLocks noChangeArrowheads="1"/>
            </p:cNvSpPr>
            <p:nvPr/>
          </p:nvSpPr>
          <p:spPr bwMode="auto">
            <a:xfrm>
              <a:off x="4176" y="2314"/>
              <a:ext cx="18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2.6.1</a:t>
              </a:r>
              <a:endParaRPr lang="en-US" altLang="en-US" sz="1700">
                <a:latin typeface="Arial" panose="020B0604020202020204" pitchFamily="34" charset="0"/>
              </a:endParaRPr>
            </a:p>
          </p:txBody>
        </p:sp>
        <p:sp>
          <p:nvSpPr>
            <p:cNvPr id="556082" name="Rectangle 50">
              <a:extLst>
                <a:ext uri="{FF2B5EF4-FFF2-40B4-BE49-F238E27FC236}">
                  <a16:creationId xmlns:a16="http://schemas.microsoft.com/office/drawing/2014/main" id="{D3F22203-F3CE-D5D4-EB64-6E671AAF7992}"/>
                </a:ext>
              </a:extLst>
            </p:cNvPr>
            <p:cNvSpPr>
              <a:spLocks noChangeArrowheads="1"/>
            </p:cNvSpPr>
            <p:nvPr/>
          </p:nvSpPr>
          <p:spPr bwMode="auto">
            <a:xfrm>
              <a:off x="4390" y="231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83" name="Rectangle 51">
              <a:extLst>
                <a:ext uri="{FF2B5EF4-FFF2-40B4-BE49-F238E27FC236}">
                  <a16:creationId xmlns:a16="http://schemas.microsoft.com/office/drawing/2014/main" id="{83229C8F-C2FA-C47E-386F-72EAFF312F28}"/>
                </a:ext>
              </a:extLst>
            </p:cNvPr>
            <p:cNvSpPr>
              <a:spLocks noChangeArrowheads="1"/>
            </p:cNvSpPr>
            <p:nvPr/>
          </p:nvSpPr>
          <p:spPr bwMode="auto">
            <a:xfrm>
              <a:off x="1094" y="2306"/>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4" name="Rectangle 52">
              <a:extLst>
                <a:ext uri="{FF2B5EF4-FFF2-40B4-BE49-F238E27FC236}">
                  <a16:creationId xmlns:a16="http://schemas.microsoft.com/office/drawing/2014/main" id="{992AD41B-8599-0205-D428-D6125B01AC5A}"/>
                </a:ext>
              </a:extLst>
            </p:cNvPr>
            <p:cNvSpPr>
              <a:spLocks noChangeArrowheads="1"/>
            </p:cNvSpPr>
            <p:nvPr/>
          </p:nvSpPr>
          <p:spPr bwMode="auto">
            <a:xfrm>
              <a:off x="1105" y="2306"/>
              <a:ext cx="18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5" name="Rectangle 53">
              <a:extLst>
                <a:ext uri="{FF2B5EF4-FFF2-40B4-BE49-F238E27FC236}">
                  <a16:creationId xmlns:a16="http://schemas.microsoft.com/office/drawing/2014/main" id="{0124CF95-D273-77E4-C19D-567483384809}"/>
                </a:ext>
              </a:extLst>
            </p:cNvPr>
            <p:cNvSpPr>
              <a:spLocks noChangeArrowheads="1"/>
            </p:cNvSpPr>
            <p:nvPr/>
          </p:nvSpPr>
          <p:spPr bwMode="auto">
            <a:xfrm>
              <a:off x="2940" y="23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6" name="Rectangle 54">
              <a:extLst>
                <a:ext uri="{FF2B5EF4-FFF2-40B4-BE49-F238E27FC236}">
                  <a16:creationId xmlns:a16="http://schemas.microsoft.com/office/drawing/2014/main" id="{5BC9E0A7-D43F-1B46-3114-855AF87C0541}"/>
                </a:ext>
              </a:extLst>
            </p:cNvPr>
            <p:cNvSpPr>
              <a:spLocks noChangeArrowheads="1"/>
            </p:cNvSpPr>
            <p:nvPr/>
          </p:nvSpPr>
          <p:spPr bwMode="auto">
            <a:xfrm>
              <a:off x="2946" y="2306"/>
              <a:ext cx="8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7" name="Rectangle 55">
              <a:extLst>
                <a:ext uri="{FF2B5EF4-FFF2-40B4-BE49-F238E27FC236}">
                  <a16:creationId xmlns:a16="http://schemas.microsoft.com/office/drawing/2014/main" id="{B7CE5AC0-EBCF-A070-FB7A-39414FA6B6C8}"/>
                </a:ext>
              </a:extLst>
            </p:cNvPr>
            <p:cNvSpPr>
              <a:spLocks noChangeArrowheads="1"/>
            </p:cNvSpPr>
            <p:nvPr/>
          </p:nvSpPr>
          <p:spPr bwMode="auto">
            <a:xfrm>
              <a:off x="3842" y="230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8" name="Rectangle 56">
              <a:extLst>
                <a:ext uri="{FF2B5EF4-FFF2-40B4-BE49-F238E27FC236}">
                  <a16:creationId xmlns:a16="http://schemas.microsoft.com/office/drawing/2014/main" id="{BC7D5D4B-A06F-A147-CF7B-AD2E9C0BF9B2}"/>
                </a:ext>
              </a:extLst>
            </p:cNvPr>
            <p:cNvSpPr>
              <a:spLocks noChangeArrowheads="1"/>
            </p:cNvSpPr>
            <p:nvPr/>
          </p:nvSpPr>
          <p:spPr bwMode="auto">
            <a:xfrm>
              <a:off x="3848" y="2306"/>
              <a:ext cx="7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89" name="Rectangle 57">
              <a:extLst>
                <a:ext uri="{FF2B5EF4-FFF2-40B4-BE49-F238E27FC236}">
                  <a16:creationId xmlns:a16="http://schemas.microsoft.com/office/drawing/2014/main" id="{2E701058-F2B8-5A56-B16D-665D81240CE2}"/>
                </a:ext>
              </a:extLst>
            </p:cNvPr>
            <p:cNvSpPr>
              <a:spLocks noChangeArrowheads="1"/>
            </p:cNvSpPr>
            <p:nvPr/>
          </p:nvSpPr>
          <p:spPr bwMode="auto">
            <a:xfrm>
              <a:off x="4636" y="2306"/>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90" name="Rectangle 58">
              <a:extLst>
                <a:ext uri="{FF2B5EF4-FFF2-40B4-BE49-F238E27FC236}">
                  <a16:creationId xmlns:a16="http://schemas.microsoft.com/office/drawing/2014/main" id="{2731DEB6-FAB6-384A-F37A-E4CA72006ED7}"/>
                </a:ext>
              </a:extLst>
            </p:cNvPr>
            <p:cNvSpPr>
              <a:spLocks noChangeArrowheads="1"/>
            </p:cNvSpPr>
            <p:nvPr/>
          </p:nvSpPr>
          <p:spPr bwMode="auto">
            <a:xfrm>
              <a:off x="1094" y="2312"/>
              <a:ext cx="11"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91" name="Rectangle 59">
              <a:extLst>
                <a:ext uri="{FF2B5EF4-FFF2-40B4-BE49-F238E27FC236}">
                  <a16:creationId xmlns:a16="http://schemas.microsoft.com/office/drawing/2014/main" id="{D96E7707-CC52-F240-6A20-51ADC31E568E}"/>
                </a:ext>
              </a:extLst>
            </p:cNvPr>
            <p:cNvSpPr>
              <a:spLocks noChangeArrowheads="1"/>
            </p:cNvSpPr>
            <p:nvPr/>
          </p:nvSpPr>
          <p:spPr bwMode="auto">
            <a:xfrm>
              <a:off x="2940" y="2312"/>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92" name="Rectangle 60">
              <a:extLst>
                <a:ext uri="{FF2B5EF4-FFF2-40B4-BE49-F238E27FC236}">
                  <a16:creationId xmlns:a16="http://schemas.microsoft.com/office/drawing/2014/main" id="{612DB0F8-8F21-260F-97C6-18307903EDAE}"/>
                </a:ext>
              </a:extLst>
            </p:cNvPr>
            <p:cNvSpPr>
              <a:spLocks noChangeArrowheads="1"/>
            </p:cNvSpPr>
            <p:nvPr/>
          </p:nvSpPr>
          <p:spPr bwMode="auto">
            <a:xfrm>
              <a:off x="3842" y="2312"/>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93" name="Rectangle 61">
              <a:extLst>
                <a:ext uri="{FF2B5EF4-FFF2-40B4-BE49-F238E27FC236}">
                  <a16:creationId xmlns:a16="http://schemas.microsoft.com/office/drawing/2014/main" id="{7E76AD6C-FFD3-6CCE-EFBD-5093F5D5F12D}"/>
                </a:ext>
              </a:extLst>
            </p:cNvPr>
            <p:cNvSpPr>
              <a:spLocks noChangeArrowheads="1"/>
            </p:cNvSpPr>
            <p:nvPr/>
          </p:nvSpPr>
          <p:spPr bwMode="auto">
            <a:xfrm>
              <a:off x="4636" y="2312"/>
              <a:ext cx="1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094" name="Rectangle 62">
              <a:extLst>
                <a:ext uri="{FF2B5EF4-FFF2-40B4-BE49-F238E27FC236}">
                  <a16:creationId xmlns:a16="http://schemas.microsoft.com/office/drawing/2014/main" id="{405CDDF3-D549-757A-DB9C-8B69C1098706}"/>
                </a:ext>
              </a:extLst>
            </p:cNvPr>
            <p:cNvSpPr>
              <a:spLocks noChangeArrowheads="1"/>
            </p:cNvSpPr>
            <p:nvPr/>
          </p:nvSpPr>
          <p:spPr bwMode="auto">
            <a:xfrm>
              <a:off x="1143" y="2431"/>
              <a:ext cx="100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Two Population Proportions</a:t>
              </a:r>
              <a:endParaRPr lang="en-US" altLang="en-US" sz="1700">
                <a:latin typeface="Arial" panose="020B0604020202020204" pitchFamily="34" charset="0"/>
              </a:endParaRPr>
            </a:p>
          </p:txBody>
        </p:sp>
        <p:sp>
          <p:nvSpPr>
            <p:cNvPr id="556095" name="Rectangle 63">
              <a:extLst>
                <a:ext uri="{FF2B5EF4-FFF2-40B4-BE49-F238E27FC236}">
                  <a16:creationId xmlns:a16="http://schemas.microsoft.com/office/drawing/2014/main" id="{1729643E-2760-0BFB-79DF-8705526B1EDD}"/>
                </a:ext>
              </a:extLst>
            </p:cNvPr>
            <p:cNvSpPr>
              <a:spLocks noChangeArrowheads="1"/>
            </p:cNvSpPr>
            <p:nvPr/>
          </p:nvSpPr>
          <p:spPr bwMode="auto">
            <a:xfrm>
              <a:off x="2323" y="243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096" name="Rectangle 64">
              <a:extLst>
                <a:ext uri="{FF2B5EF4-FFF2-40B4-BE49-F238E27FC236}">
                  <a16:creationId xmlns:a16="http://schemas.microsoft.com/office/drawing/2014/main" id="{AFB01D68-1CFA-720B-2370-95D472CE0CC6}"/>
                </a:ext>
              </a:extLst>
            </p:cNvPr>
            <p:cNvSpPr>
              <a:spLocks noChangeArrowheads="1"/>
            </p:cNvSpPr>
            <p:nvPr/>
          </p:nvSpPr>
          <p:spPr bwMode="auto">
            <a:xfrm>
              <a:off x="3022" y="2431"/>
              <a:ext cx="7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Z </a:t>
              </a:r>
              <a:endParaRPr lang="en-US" altLang="en-US" sz="1700">
                <a:latin typeface="Arial" panose="020B0604020202020204" pitchFamily="34" charset="0"/>
              </a:endParaRPr>
            </a:p>
          </p:txBody>
        </p:sp>
        <p:sp>
          <p:nvSpPr>
            <p:cNvPr id="556097" name="Rectangle 65">
              <a:extLst>
                <a:ext uri="{FF2B5EF4-FFF2-40B4-BE49-F238E27FC236}">
                  <a16:creationId xmlns:a16="http://schemas.microsoft.com/office/drawing/2014/main" id="{76CED25F-A938-B68E-79E6-53BCB8BDF532}"/>
                </a:ext>
              </a:extLst>
            </p:cNvPr>
            <p:cNvSpPr>
              <a:spLocks noChangeArrowheads="1"/>
            </p:cNvSpPr>
            <p:nvPr/>
          </p:nvSpPr>
          <p:spPr bwMode="auto">
            <a:xfrm>
              <a:off x="3108" y="2431"/>
              <a:ext cx="2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56098" name="Rectangle 66">
              <a:extLst>
                <a:ext uri="{FF2B5EF4-FFF2-40B4-BE49-F238E27FC236}">
                  <a16:creationId xmlns:a16="http://schemas.microsoft.com/office/drawing/2014/main" id="{9DF9E1E2-9ABA-4DF0-1E00-6F859CEF134B}"/>
                </a:ext>
              </a:extLst>
            </p:cNvPr>
            <p:cNvSpPr>
              <a:spLocks noChangeArrowheads="1"/>
            </p:cNvSpPr>
            <p:nvPr/>
          </p:nvSpPr>
          <p:spPr bwMode="auto">
            <a:xfrm>
              <a:off x="3140" y="2431"/>
              <a:ext cx="531"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Test (2 Pop’s)</a:t>
              </a:r>
              <a:endParaRPr lang="en-US" altLang="en-US" sz="1700">
                <a:latin typeface="Arial" panose="020B0604020202020204" pitchFamily="34" charset="0"/>
              </a:endParaRPr>
            </a:p>
          </p:txBody>
        </p:sp>
        <p:sp>
          <p:nvSpPr>
            <p:cNvPr id="556099" name="Rectangle 67">
              <a:extLst>
                <a:ext uri="{FF2B5EF4-FFF2-40B4-BE49-F238E27FC236}">
                  <a16:creationId xmlns:a16="http://schemas.microsoft.com/office/drawing/2014/main" id="{8FA269ED-8484-6847-0425-A858CEAF06B7}"/>
                </a:ext>
              </a:extLst>
            </p:cNvPr>
            <p:cNvSpPr>
              <a:spLocks noChangeArrowheads="1"/>
            </p:cNvSpPr>
            <p:nvPr/>
          </p:nvSpPr>
          <p:spPr bwMode="auto">
            <a:xfrm>
              <a:off x="3764" y="243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100" name="Rectangle 68">
              <a:extLst>
                <a:ext uri="{FF2B5EF4-FFF2-40B4-BE49-F238E27FC236}">
                  <a16:creationId xmlns:a16="http://schemas.microsoft.com/office/drawing/2014/main" id="{B5F8221F-5724-3785-6A6B-AA623A36BA5D}"/>
                </a:ext>
              </a:extLst>
            </p:cNvPr>
            <p:cNvSpPr>
              <a:spLocks noChangeArrowheads="1"/>
            </p:cNvSpPr>
            <p:nvPr/>
          </p:nvSpPr>
          <p:spPr bwMode="auto">
            <a:xfrm>
              <a:off x="4096" y="2431"/>
              <a:ext cx="6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700">
                <a:latin typeface="Arial" panose="020B0604020202020204" pitchFamily="34" charset="0"/>
              </a:endParaRPr>
            </a:p>
          </p:txBody>
        </p:sp>
        <p:sp>
          <p:nvSpPr>
            <p:cNvPr id="556101" name="Rectangle 69">
              <a:extLst>
                <a:ext uri="{FF2B5EF4-FFF2-40B4-BE49-F238E27FC236}">
                  <a16:creationId xmlns:a16="http://schemas.microsoft.com/office/drawing/2014/main" id="{38DDCD6C-F36A-0A61-831B-6DE882509C69}"/>
                </a:ext>
              </a:extLst>
            </p:cNvPr>
            <p:cNvSpPr>
              <a:spLocks noChangeArrowheads="1"/>
            </p:cNvSpPr>
            <p:nvPr/>
          </p:nvSpPr>
          <p:spPr bwMode="auto">
            <a:xfrm>
              <a:off x="4176" y="2431"/>
              <a:ext cx="18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2.6.2</a:t>
              </a:r>
              <a:endParaRPr lang="en-US" altLang="en-US" sz="1700">
                <a:latin typeface="Arial" panose="020B0604020202020204" pitchFamily="34" charset="0"/>
              </a:endParaRPr>
            </a:p>
          </p:txBody>
        </p:sp>
        <p:sp>
          <p:nvSpPr>
            <p:cNvPr id="556102" name="Rectangle 70">
              <a:extLst>
                <a:ext uri="{FF2B5EF4-FFF2-40B4-BE49-F238E27FC236}">
                  <a16:creationId xmlns:a16="http://schemas.microsoft.com/office/drawing/2014/main" id="{CD3A7624-3263-6A1C-4B9A-07D8C322B6B7}"/>
                </a:ext>
              </a:extLst>
            </p:cNvPr>
            <p:cNvSpPr>
              <a:spLocks noChangeArrowheads="1"/>
            </p:cNvSpPr>
            <p:nvPr/>
          </p:nvSpPr>
          <p:spPr bwMode="auto">
            <a:xfrm>
              <a:off x="4390" y="243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56103" name="Rectangle 71">
              <a:extLst>
                <a:ext uri="{FF2B5EF4-FFF2-40B4-BE49-F238E27FC236}">
                  <a16:creationId xmlns:a16="http://schemas.microsoft.com/office/drawing/2014/main" id="{E62B5EC6-240B-1BD8-4D25-22A0A0AC8C4B}"/>
                </a:ext>
              </a:extLst>
            </p:cNvPr>
            <p:cNvSpPr>
              <a:spLocks noChangeArrowheads="1"/>
            </p:cNvSpPr>
            <p:nvPr/>
          </p:nvSpPr>
          <p:spPr bwMode="auto">
            <a:xfrm>
              <a:off x="1094" y="242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4" name="Rectangle 72">
              <a:extLst>
                <a:ext uri="{FF2B5EF4-FFF2-40B4-BE49-F238E27FC236}">
                  <a16:creationId xmlns:a16="http://schemas.microsoft.com/office/drawing/2014/main" id="{A124603D-38CD-BEA2-6710-1E592F72869A}"/>
                </a:ext>
              </a:extLst>
            </p:cNvPr>
            <p:cNvSpPr>
              <a:spLocks noChangeArrowheads="1"/>
            </p:cNvSpPr>
            <p:nvPr/>
          </p:nvSpPr>
          <p:spPr bwMode="auto">
            <a:xfrm>
              <a:off x="1105" y="2423"/>
              <a:ext cx="183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5" name="Rectangle 73">
              <a:extLst>
                <a:ext uri="{FF2B5EF4-FFF2-40B4-BE49-F238E27FC236}">
                  <a16:creationId xmlns:a16="http://schemas.microsoft.com/office/drawing/2014/main" id="{59A8C3A5-F756-DE9A-17F9-832BA3C877EE}"/>
                </a:ext>
              </a:extLst>
            </p:cNvPr>
            <p:cNvSpPr>
              <a:spLocks noChangeArrowheads="1"/>
            </p:cNvSpPr>
            <p:nvPr/>
          </p:nvSpPr>
          <p:spPr bwMode="auto">
            <a:xfrm>
              <a:off x="2940"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6" name="Rectangle 74">
              <a:extLst>
                <a:ext uri="{FF2B5EF4-FFF2-40B4-BE49-F238E27FC236}">
                  <a16:creationId xmlns:a16="http://schemas.microsoft.com/office/drawing/2014/main" id="{EBB5DB30-966A-F8BB-A0E1-46BF717F1216}"/>
                </a:ext>
              </a:extLst>
            </p:cNvPr>
            <p:cNvSpPr>
              <a:spLocks noChangeArrowheads="1"/>
            </p:cNvSpPr>
            <p:nvPr/>
          </p:nvSpPr>
          <p:spPr bwMode="auto">
            <a:xfrm>
              <a:off x="2946" y="2423"/>
              <a:ext cx="89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7" name="Rectangle 75">
              <a:extLst>
                <a:ext uri="{FF2B5EF4-FFF2-40B4-BE49-F238E27FC236}">
                  <a16:creationId xmlns:a16="http://schemas.microsoft.com/office/drawing/2014/main" id="{917B0A6C-AEE8-9F0A-5E24-FC9782747D98}"/>
                </a:ext>
              </a:extLst>
            </p:cNvPr>
            <p:cNvSpPr>
              <a:spLocks noChangeArrowheads="1"/>
            </p:cNvSpPr>
            <p:nvPr/>
          </p:nvSpPr>
          <p:spPr bwMode="auto">
            <a:xfrm>
              <a:off x="3842"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8" name="Rectangle 76">
              <a:extLst>
                <a:ext uri="{FF2B5EF4-FFF2-40B4-BE49-F238E27FC236}">
                  <a16:creationId xmlns:a16="http://schemas.microsoft.com/office/drawing/2014/main" id="{CC745D55-A4FB-7BD9-800D-5DF34706D5DA}"/>
                </a:ext>
              </a:extLst>
            </p:cNvPr>
            <p:cNvSpPr>
              <a:spLocks noChangeArrowheads="1"/>
            </p:cNvSpPr>
            <p:nvPr/>
          </p:nvSpPr>
          <p:spPr bwMode="auto">
            <a:xfrm>
              <a:off x="3848" y="2423"/>
              <a:ext cx="7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09" name="Rectangle 77">
              <a:extLst>
                <a:ext uri="{FF2B5EF4-FFF2-40B4-BE49-F238E27FC236}">
                  <a16:creationId xmlns:a16="http://schemas.microsoft.com/office/drawing/2014/main" id="{2070566E-B688-8842-AC20-8A55151FF475}"/>
                </a:ext>
              </a:extLst>
            </p:cNvPr>
            <p:cNvSpPr>
              <a:spLocks noChangeArrowheads="1"/>
            </p:cNvSpPr>
            <p:nvPr/>
          </p:nvSpPr>
          <p:spPr bwMode="auto">
            <a:xfrm>
              <a:off x="4636" y="242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0" name="Rectangle 78">
              <a:extLst>
                <a:ext uri="{FF2B5EF4-FFF2-40B4-BE49-F238E27FC236}">
                  <a16:creationId xmlns:a16="http://schemas.microsoft.com/office/drawing/2014/main" id="{570DBD77-E4BB-260B-C5E8-C3F401822FBF}"/>
                </a:ext>
              </a:extLst>
            </p:cNvPr>
            <p:cNvSpPr>
              <a:spLocks noChangeArrowheads="1"/>
            </p:cNvSpPr>
            <p:nvPr/>
          </p:nvSpPr>
          <p:spPr bwMode="auto">
            <a:xfrm>
              <a:off x="1094" y="2429"/>
              <a:ext cx="11"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1" name="Rectangle 79">
              <a:extLst>
                <a:ext uri="{FF2B5EF4-FFF2-40B4-BE49-F238E27FC236}">
                  <a16:creationId xmlns:a16="http://schemas.microsoft.com/office/drawing/2014/main" id="{9F446A0A-BE75-80C9-7689-CBD64F56F309}"/>
                </a:ext>
              </a:extLst>
            </p:cNvPr>
            <p:cNvSpPr>
              <a:spLocks noChangeArrowheads="1"/>
            </p:cNvSpPr>
            <p:nvPr/>
          </p:nvSpPr>
          <p:spPr bwMode="auto">
            <a:xfrm>
              <a:off x="1094" y="253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2" name="Rectangle 80">
              <a:extLst>
                <a:ext uri="{FF2B5EF4-FFF2-40B4-BE49-F238E27FC236}">
                  <a16:creationId xmlns:a16="http://schemas.microsoft.com/office/drawing/2014/main" id="{8583E0CF-4D23-8621-E642-A5A425980F4B}"/>
                </a:ext>
              </a:extLst>
            </p:cNvPr>
            <p:cNvSpPr>
              <a:spLocks noChangeArrowheads="1"/>
            </p:cNvSpPr>
            <p:nvPr/>
          </p:nvSpPr>
          <p:spPr bwMode="auto">
            <a:xfrm>
              <a:off x="1094" y="253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3" name="Rectangle 81">
              <a:extLst>
                <a:ext uri="{FF2B5EF4-FFF2-40B4-BE49-F238E27FC236}">
                  <a16:creationId xmlns:a16="http://schemas.microsoft.com/office/drawing/2014/main" id="{DC9D4CC9-03E7-A8A3-72D4-51714BFEAFF9}"/>
                </a:ext>
              </a:extLst>
            </p:cNvPr>
            <p:cNvSpPr>
              <a:spLocks noChangeArrowheads="1"/>
            </p:cNvSpPr>
            <p:nvPr/>
          </p:nvSpPr>
          <p:spPr bwMode="auto">
            <a:xfrm>
              <a:off x="1105" y="2538"/>
              <a:ext cx="1835"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4" name="Rectangle 82">
              <a:extLst>
                <a:ext uri="{FF2B5EF4-FFF2-40B4-BE49-F238E27FC236}">
                  <a16:creationId xmlns:a16="http://schemas.microsoft.com/office/drawing/2014/main" id="{3E045505-AF82-2E74-1B7C-76BFD353944C}"/>
                </a:ext>
              </a:extLst>
            </p:cNvPr>
            <p:cNvSpPr>
              <a:spLocks noChangeArrowheads="1"/>
            </p:cNvSpPr>
            <p:nvPr/>
          </p:nvSpPr>
          <p:spPr bwMode="auto">
            <a:xfrm>
              <a:off x="2940" y="242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5" name="Rectangle 83">
              <a:extLst>
                <a:ext uri="{FF2B5EF4-FFF2-40B4-BE49-F238E27FC236}">
                  <a16:creationId xmlns:a16="http://schemas.microsoft.com/office/drawing/2014/main" id="{0996485E-B208-0750-DA78-1B1A57DBFCB6}"/>
                </a:ext>
              </a:extLst>
            </p:cNvPr>
            <p:cNvSpPr>
              <a:spLocks noChangeArrowheads="1"/>
            </p:cNvSpPr>
            <p:nvPr/>
          </p:nvSpPr>
          <p:spPr bwMode="auto">
            <a:xfrm>
              <a:off x="2940" y="253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6" name="Rectangle 84">
              <a:extLst>
                <a:ext uri="{FF2B5EF4-FFF2-40B4-BE49-F238E27FC236}">
                  <a16:creationId xmlns:a16="http://schemas.microsoft.com/office/drawing/2014/main" id="{ECB28E3B-0256-3A7E-2659-5CABD8A5225B}"/>
                </a:ext>
              </a:extLst>
            </p:cNvPr>
            <p:cNvSpPr>
              <a:spLocks noChangeArrowheads="1"/>
            </p:cNvSpPr>
            <p:nvPr/>
          </p:nvSpPr>
          <p:spPr bwMode="auto">
            <a:xfrm>
              <a:off x="2951" y="2538"/>
              <a:ext cx="89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7" name="Rectangle 85">
              <a:extLst>
                <a:ext uri="{FF2B5EF4-FFF2-40B4-BE49-F238E27FC236}">
                  <a16:creationId xmlns:a16="http://schemas.microsoft.com/office/drawing/2014/main" id="{BC107F68-0F9B-502D-938C-E6330EA03683}"/>
                </a:ext>
              </a:extLst>
            </p:cNvPr>
            <p:cNvSpPr>
              <a:spLocks noChangeArrowheads="1"/>
            </p:cNvSpPr>
            <p:nvPr/>
          </p:nvSpPr>
          <p:spPr bwMode="auto">
            <a:xfrm>
              <a:off x="3842" y="2429"/>
              <a:ext cx="6"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8" name="Rectangle 86">
              <a:extLst>
                <a:ext uri="{FF2B5EF4-FFF2-40B4-BE49-F238E27FC236}">
                  <a16:creationId xmlns:a16="http://schemas.microsoft.com/office/drawing/2014/main" id="{701D672C-5C5B-D857-2C6E-CDA1C760D6FA}"/>
                </a:ext>
              </a:extLst>
            </p:cNvPr>
            <p:cNvSpPr>
              <a:spLocks noChangeArrowheads="1"/>
            </p:cNvSpPr>
            <p:nvPr/>
          </p:nvSpPr>
          <p:spPr bwMode="auto">
            <a:xfrm>
              <a:off x="3842" y="253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19" name="Rectangle 87">
              <a:extLst>
                <a:ext uri="{FF2B5EF4-FFF2-40B4-BE49-F238E27FC236}">
                  <a16:creationId xmlns:a16="http://schemas.microsoft.com/office/drawing/2014/main" id="{F2BD46E3-B3EF-21BA-153E-5C1DB9C61A73}"/>
                </a:ext>
              </a:extLst>
            </p:cNvPr>
            <p:cNvSpPr>
              <a:spLocks noChangeArrowheads="1"/>
            </p:cNvSpPr>
            <p:nvPr/>
          </p:nvSpPr>
          <p:spPr bwMode="auto">
            <a:xfrm>
              <a:off x="3854" y="2538"/>
              <a:ext cx="78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20" name="Rectangle 88">
              <a:extLst>
                <a:ext uri="{FF2B5EF4-FFF2-40B4-BE49-F238E27FC236}">
                  <a16:creationId xmlns:a16="http://schemas.microsoft.com/office/drawing/2014/main" id="{E11CC758-814A-B701-34C3-9144BEFA15E9}"/>
                </a:ext>
              </a:extLst>
            </p:cNvPr>
            <p:cNvSpPr>
              <a:spLocks noChangeArrowheads="1"/>
            </p:cNvSpPr>
            <p:nvPr/>
          </p:nvSpPr>
          <p:spPr bwMode="auto">
            <a:xfrm>
              <a:off x="4636" y="2429"/>
              <a:ext cx="1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21" name="Rectangle 89">
              <a:extLst>
                <a:ext uri="{FF2B5EF4-FFF2-40B4-BE49-F238E27FC236}">
                  <a16:creationId xmlns:a16="http://schemas.microsoft.com/office/drawing/2014/main" id="{F862A5BB-0ABC-BCE0-4C5D-6BAFDA4BE981}"/>
                </a:ext>
              </a:extLst>
            </p:cNvPr>
            <p:cNvSpPr>
              <a:spLocks noChangeArrowheads="1"/>
            </p:cNvSpPr>
            <p:nvPr/>
          </p:nvSpPr>
          <p:spPr bwMode="auto">
            <a:xfrm>
              <a:off x="4636" y="253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56122" name="Rectangle 90">
              <a:extLst>
                <a:ext uri="{FF2B5EF4-FFF2-40B4-BE49-F238E27FC236}">
                  <a16:creationId xmlns:a16="http://schemas.microsoft.com/office/drawing/2014/main" id="{365C650E-B7B3-D4B1-377C-A5BE3B8750F5}"/>
                </a:ext>
              </a:extLst>
            </p:cNvPr>
            <p:cNvSpPr>
              <a:spLocks noChangeArrowheads="1"/>
            </p:cNvSpPr>
            <p:nvPr/>
          </p:nvSpPr>
          <p:spPr bwMode="auto">
            <a:xfrm>
              <a:off x="4636" y="253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56125" name="Text Box 93">
            <a:extLst>
              <a:ext uri="{FF2B5EF4-FFF2-40B4-BE49-F238E27FC236}">
                <a16:creationId xmlns:a16="http://schemas.microsoft.com/office/drawing/2014/main" id="{D30898FE-10C2-7034-879D-96E3C4546B2A}"/>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9.2-45</a:t>
            </a:r>
            <a:endParaRPr lang="en-US" altLang="en-US" sz="1300">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8082" name="Rectangle 2">
            <a:extLst>
              <a:ext uri="{FF2B5EF4-FFF2-40B4-BE49-F238E27FC236}">
                <a16:creationId xmlns:a16="http://schemas.microsoft.com/office/drawing/2014/main" id="{ADEB1BCF-CF4D-BDC8-F696-8A823DF91B4D}"/>
              </a:ext>
            </a:extLst>
          </p:cNvPr>
          <p:cNvSpPr>
            <a:spLocks noGrp="1" noChangeArrowheads="1"/>
          </p:cNvSpPr>
          <p:nvPr>
            <p:ph type="title"/>
          </p:nvPr>
        </p:nvSpPr>
        <p:spPr/>
        <p:txBody>
          <a:bodyPr/>
          <a:lstStyle/>
          <a:p>
            <a:r>
              <a:rPr lang="en-US" altLang="en-US"/>
              <a:t>Z - Test for One Population Proportion </a:t>
            </a:r>
          </a:p>
        </p:txBody>
      </p:sp>
      <p:sp>
        <p:nvSpPr>
          <p:cNvPr id="558083" name="Rectangle 3">
            <a:extLst>
              <a:ext uri="{FF2B5EF4-FFF2-40B4-BE49-F238E27FC236}">
                <a16:creationId xmlns:a16="http://schemas.microsoft.com/office/drawing/2014/main" id="{3F71970C-1F9F-B883-F982-BC4283B8B7CE}"/>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a:t>1.	Establish the Hypothesis:</a:t>
            </a:r>
            <a:endParaRPr lang="en-US" altLang="en-US" i="1"/>
          </a:p>
          <a:p>
            <a:pPr lvl="1">
              <a:lnSpc>
                <a:spcPct val="90000"/>
              </a:lnSpc>
              <a:buFontTx/>
              <a:buNone/>
            </a:pPr>
            <a:r>
              <a:rPr lang="en-US" altLang="en-US" i="1"/>
              <a:t>a) Null Hypothesis (Ho) - The population proportion is </a:t>
            </a:r>
            <a:r>
              <a:rPr lang="en-US" altLang="en-US" b="1" i="1"/>
              <a:t>P0.</a:t>
            </a:r>
            <a:endParaRPr lang="en-US" altLang="en-US" i="1"/>
          </a:p>
          <a:p>
            <a:pPr lvl="1">
              <a:lnSpc>
                <a:spcPct val="90000"/>
              </a:lnSpc>
              <a:buFontTx/>
              <a:buNone/>
            </a:pPr>
            <a:r>
              <a:rPr lang="en-US" altLang="en-US" i="1"/>
              <a:t>b) Alternative Hypothesis (Ha) - The population proportion is greater than/less than/not equal to </a:t>
            </a:r>
            <a:r>
              <a:rPr lang="en-US" altLang="en-US" b="1" i="1"/>
              <a:t>P0.</a:t>
            </a:r>
            <a:endParaRPr lang="en-US" altLang="en-US"/>
          </a:p>
          <a:p>
            <a:pPr>
              <a:lnSpc>
                <a:spcPct val="90000"/>
              </a:lnSpc>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lnSpc>
                <a:spcPct val="90000"/>
              </a:lnSpc>
              <a:buFont typeface="Symbol" panose="05050102010706020507" pitchFamily="18" charset="2"/>
              <a:buNone/>
            </a:pPr>
            <a:r>
              <a:rPr lang="en-US" altLang="en-US"/>
              <a:t>3.	Plan the Test:</a:t>
            </a:r>
            <a:endParaRPr lang="en-US" altLang="en-US" i="1"/>
          </a:p>
          <a:p>
            <a:pPr lvl="1">
              <a:lnSpc>
                <a:spcPct val="90000"/>
              </a:lnSpc>
              <a:buFontTx/>
              <a:buNone/>
            </a:pPr>
            <a:r>
              <a:rPr lang="en-US" altLang="en-US" i="1"/>
              <a:t>a) The Test Statistic is:</a:t>
            </a:r>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lvl="1">
              <a:lnSpc>
                <a:spcPct val="90000"/>
              </a:lnSpc>
              <a:buFontTx/>
              <a:buNone/>
            </a:pPr>
            <a:r>
              <a:rPr lang="en-US" altLang="en-US" i="1"/>
              <a:t>b) Determine the Rejection Region (K</a:t>
            </a:r>
            <a:r>
              <a:rPr lang="en-US" altLang="en-US" i="1">
                <a:sym typeface="Symbol" panose="05050102010706020507" pitchFamily="18" charset="2"/>
              </a:rPr>
              <a:t></a:t>
            </a:r>
            <a:r>
              <a:rPr lang="en-US" altLang="en-US" i="1"/>
              <a:t>) - Using the value of </a:t>
            </a:r>
            <a:r>
              <a:rPr lang="en-US" altLang="en-US" i="1">
                <a:sym typeface="Symbol" panose="05050102010706020507" pitchFamily="18" charset="2"/>
              </a:rPr>
              <a:t></a:t>
            </a:r>
            <a:r>
              <a:rPr lang="en-US" altLang="en-US" i="1"/>
              <a:t>, consult the Standard Normal table to determine K</a:t>
            </a:r>
            <a:r>
              <a:rPr lang="en-US" altLang="en-US" i="1">
                <a:sym typeface="Symbol" panose="05050102010706020507" pitchFamily="18" charset="2"/>
              </a:rPr>
              <a:t></a:t>
            </a:r>
            <a:r>
              <a:rPr lang="en-US" altLang="en-US" i="1"/>
              <a:t>.   Note that, for a given </a:t>
            </a:r>
            <a:r>
              <a:rPr lang="en-US" altLang="en-US" i="1">
                <a:sym typeface="Symbol" panose="05050102010706020507" pitchFamily="18" charset="2"/>
              </a:rPr>
              <a:t></a:t>
            </a:r>
            <a:r>
              <a:rPr lang="en-US" altLang="en-US" i="1"/>
              <a:t>, this value will differ based on the statement of the alternative hypothesis.</a:t>
            </a:r>
          </a:p>
        </p:txBody>
      </p:sp>
      <p:sp>
        <p:nvSpPr>
          <p:cNvPr id="558085" name="Rectangle 5">
            <a:extLst>
              <a:ext uri="{FF2B5EF4-FFF2-40B4-BE49-F238E27FC236}">
                <a16:creationId xmlns:a16="http://schemas.microsoft.com/office/drawing/2014/main" id="{67972CCA-2A43-7481-D478-E2EC45E3E0B4}"/>
              </a:ext>
            </a:extLst>
          </p:cNvPr>
          <p:cNvSpPr>
            <a:spLocks noChangeArrowheads="1"/>
          </p:cNvSpPr>
          <p:nvPr/>
        </p:nvSpPr>
        <p:spPr bwMode="auto">
          <a:xfrm>
            <a:off x="0" y="28575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8084" name="Object 4">
            <a:extLst>
              <a:ext uri="{FF2B5EF4-FFF2-40B4-BE49-F238E27FC236}">
                <a16:creationId xmlns:a16="http://schemas.microsoft.com/office/drawing/2014/main" id="{C2D9E063-8739-86DB-48A5-0C68F298F603}"/>
              </a:ext>
            </a:extLst>
          </p:cNvPr>
          <p:cNvGraphicFramePr>
            <a:graphicFrameLocks noChangeAspect="1"/>
          </p:cNvGraphicFramePr>
          <p:nvPr/>
        </p:nvGraphicFramePr>
        <p:xfrm>
          <a:off x="3886200" y="3124200"/>
          <a:ext cx="2362200" cy="1804988"/>
        </p:xfrm>
        <a:graphic>
          <a:graphicData uri="http://schemas.openxmlformats.org/presentationml/2006/ole">
            <mc:AlternateContent xmlns:mc="http://schemas.openxmlformats.org/markup-compatibility/2006">
              <mc:Choice xmlns:v="urn:schemas-microsoft-com:vml" Requires="v">
                <p:oleObj name="Equation" r:id="rId2" imgW="1498600" imgH="1143000" progId="Equation.3">
                  <p:embed/>
                </p:oleObj>
              </mc:Choice>
              <mc:Fallback>
                <p:oleObj name="Equation" r:id="rId2" imgW="1498600" imgH="1143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3124200"/>
                        <a:ext cx="2362200" cy="18049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58086" name="Text Box 6">
            <a:extLst>
              <a:ext uri="{FF2B5EF4-FFF2-40B4-BE49-F238E27FC236}">
                <a16:creationId xmlns:a16="http://schemas.microsoft.com/office/drawing/2014/main" id="{C7A1E39F-8E95-C22E-0773-F77077B6DEA4}"/>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9.2-46</a:t>
            </a:r>
            <a:endParaRPr lang="en-US" altLang="en-US" sz="1300">
              <a:latin typeface="Arial" panose="020B0604020202020204"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9106" name="Rectangle 2">
            <a:extLst>
              <a:ext uri="{FF2B5EF4-FFF2-40B4-BE49-F238E27FC236}">
                <a16:creationId xmlns:a16="http://schemas.microsoft.com/office/drawing/2014/main" id="{414C07E4-E258-4FFE-BA16-D0FE83E4FE0B}"/>
              </a:ext>
            </a:extLst>
          </p:cNvPr>
          <p:cNvSpPr>
            <a:spLocks noGrp="1" noChangeArrowheads="1"/>
          </p:cNvSpPr>
          <p:nvPr>
            <p:ph type="title"/>
          </p:nvPr>
        </p:nvSpPr>
        <p:spPr/>
        <p:txBody>
          <a:bodyPr/>
          <a:lstStyle/>
          <a:p>
            <a:r>
              <a:rPr lang="en-US" altLang="en-US"/>
              <a:t>Z - Test for One Population Proportion</a:t>
            </a:r>
          </a:p>
        </p:txBody>
      </p:sp>
      <p:sp>
        <p:nvSpPr>
          <p:cNvPr id="559107" name="Rectangle 3">
            <a:extLst>
              <a:ext uri="{FF2B5EF4-FFF2-40B4-BE49-F238E27FC236}">
                <a16:creationId xmlns:a16="http://schemas.microsoft.com/office/drawing/2014/main" id="{C11879EA-5BC5-A8FC-6EC9-BEC1EC7DBF1F}"/>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Proportion of the Sample Data that has the characteristic of interest.</a:t>
            </a:r>
          </a:p>
          <a:p>
            <a:pPr lvl="1">
              <a:buFontTx/>
              <a:buNone/>
            </a:pPr>
            <a:r>
              <a:rPr lang="en-US" altLang="en-US" i="1"/>
              <a:t>c)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 Proportion:</a:t>
            </a:r>
          </a:p>
        </p:txBody>
      </p:sp>
      <p:sp>
        <p:nvSpPr>
          <p:cNvPr id="559109" name="Rectangle 5">
            <a:extLst>
              <a:ext uri="{FF2B5EF4-FFF2-40B4-BE49-F238E27FC236}">
                <a16:creationId xmlns:a16="http://schemas.microsoft.com/office/drawing/2014/main" id="{BBCA667D-C2CF-962A-95A0-1744D8D1241D}"/>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59108" name="Object 4">
            <a:extLst>
              <a:ext uri="{FF2B5EF4-FFF2-40B4-BE49-F238E27FC236}">
                <a16:creationId xmlns:a16="http://schemas.microsoft.com/office/drawing/2014/main" id="{927ADD54-BF9A-DBD5-C918-C2D31082A3BF}"/>
              </a:ext>
            </a:extLst>
          </p:cNvPr>
          <p:cNvGraphicFramePr>
            <a:graphicFrameLocks noChangeAspect="1"/>
          </p:cNvGraphicFramePr>
          <p:nvPr/>
        </p:nvGraphicFramePr>
        <p:xfrm>
          <a:off x="1981200" y="3810000"/>
          <a:ext cx="4876800" cy="895350"/>
        </p:xfrm>
        <a:graphic>
          <a:graphicData uri="http://schemas.openxmlformats.org/presentationml/2006/ole">
            <mc:AlternateContent xmlns:mc="http://schemas.openxmlformats.org/markup-compatibility/2006">
              <mc:Choice xmlns:v="urn:schemas-microsoft-com:vml" Requires="v">
                <p:oleObj name="Equation" r:id="rId2" imgW="1396394" imgH="253890" progId="Equation.3">
                  <p:embed/>
                </p:oleObj>
              </mc:Choice>
              <mc:Fallback>
                <p:oleObj name="Equation" r:id="rId2" imgW="1396394" imgH="25389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81200" y="3810000"/>
                        <a:ext cx="4876800" cy="895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59110" name="Text Box 6">
            <a:extLst>
              <a:ext uri="{FF2B5EF4-FFF2-40B4-BE49-F238E27FC236}">
                <a16:creationId xmlns:a16="http://schemas.microsoft.com/office/drawing/2014/main" id="{A2E94DA3-EAFE-7CC0-99D0-AC1DB04EC3D7}"/>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9.2-47</a:t>
            </a:r>
            <a:endParaRPr lang="en-US" altLang="en-US" sz="1300">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a:extLst>
              <a:ext uri="{FF2B5EF4-FFF2-40B4-BE49-F238E27FC236}">
                <a16:creationId xmlns:a16="http://schemas.microsoft.com/office/drawing/2014/main" id="{20CD1BEA-44A9-140E-8F96-7C4F590C64F5}"/>
              </a:ext>
            </a:extLst>
          </p:cNvPr>
          <p:cNvSpPr>
            <a:spLocks noGrp="1" noChangeArrowheads="1"/>
          </p:cNvSpPr>
          <p:nvPr>
            <p:ph type="title"/>
          </p:nvPr>
        </p:nvSpPr>
        <p:spPr/>
        <p:txBody>
          <a:bodyPr/>
          <a:lstStyle/>
          <a:p>
            <a:r>
              <a:rPr lang="en-US" altLang="en-US"/>
              <a:t>Z - Test for Two Populations’ Proportions </a:t>
            </a:r>
          </a:p>
        </p:txBody>
      </p:sp>
      <p:sp>
        <p:nvSpPr>
          <p:cNvPr id="560131" name="Rectangle 3">
            <a:extLst>
              <a:ext uri="{FF2B5EF4-FFF2-40B4-BE49-F238E27FC236}">
                <a16:creationId xmlns:a16="http://schemas.microsoft.com/office/drawing/2014/main" id="{67590BFF-C169-CFA4-2AB3-56D734C4F8D9}"/>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a:t>1.	Establish the Hypothesis:</a:t>
            </a:r>
            <a:endParaRPr lang="en-US" altLang="en-US" i="1"/>
          </a:p>
          <a:p>
            <a:pPr lvl="1">
              <a:lnSpc>
                <a:spcPct val="90000"/>
              </a:lnSpc>
              <a:buFontTx/>
              <a:buNone/>
            </a:pPr>
            <a:r>
              <a:rPr lang="en-US" altLang="en-US" i="1"/>
              <a:t>a) Null Hypothesis (Ho) - The population proportions are equal.</a:t>
            </a:r>
          </a:p>
          <a:p>
            <a:pPr lvl="1">
              <a:lnSpc>
                <a:spcPct val="90000"/>
              </a:lnSpc>
              <a:buFontTx/>
              <a:buNone/>
            </a:pPr>
            <a:r>
              <a:rPr lang="en-US" altLang="en-US" i="1"/>
              <a:t>b) Alternative Hypothesis (Ha) - One population proportion is greater than/less than/not equal to the other.</a:t>
            </a:r>
            <a:endParaRPr lang="en-US" altLang="en-US"/>
          </a:p>
          <a:p>
            <a:pPr>
              <a:lnSpc>
                <a:spcPct val="90000"/>
              </a:lnSpc>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lnSpc>
                <a:spcPct val="90000"/>
              </a:lnSpc>
              <a:buFont typeface="Symbol" panose="05050102010706020507" pitchFamily="18" charset="2"/>
              <a:buNone/>
            </a:pPr>
            <a:r>
              <a:rPr lang="en-US" altLang="en-US"/>
              <a:t>3.	Plan the Test:</a:t>
            </a:r>
            <a:endParaRPr lang="en-US" altLang="en-US" i="1"/>
          </a:p>
          <a:p>
            <a:pPr lvl="1">
              <a:lnSpc>
                <a:spcPct val="90000"/>
              </a:lnSpc>
              <a:buFontTx/>
              <a:buNone/>
            </a:pPr>
            <a:r>
              <a:rPr lang="en-US" altLang="en-US" i="1"/>
              <a:t>a) The Test Statistic is:</a:t>
            </a:r>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a:lnSpc>
                <a:spcPct val="90000"/>
              </a:lnSpc>
              <a:buFont typeface="Symbol" panose="05050102010706020507" pitchFamily="18" charset="2"/>
              <a:buNone/>
            </a:pPr>
            <a:endParaRPr lang="en-US" altLang="en-US" i="1"/>
          </a:p>
          <a:p>
            <a:pPr lvl="1">
              <a:lnSpc>
                <a:spcPct val="90000"/>
              </a:lnSpc>
              <a:buFontTx/>
              <a:buNone/>
            </a:pPr>
            <a:r>
              <a:rPr lang="en-US" altLang="en-US" i="1"/>
              <a:t>b) Determine the Rejection Region (K</a:t>
            </a:r>
            <a:r>
              <a:rPr lang="en-US" altLang="en-US" i="1">
                <a:sym typeface="Symbol" panose="05050102010706020507" pitchFamily="18" charset="2"/>
              </a:rPr>
              <a:t></a:t>
            </a:r>
            <a:r>
              <a:rPr lang="en-US" altLang="en-US" i="1"/>
              <a:t>) - Using the value of </a:t>
            </a:r>
            <a:r>
              <a:rPr lang="en-US" altLang="en-US" i="1">
                <a:sym typeface="Symbol" panose="05050102010706020507" pitchFamily="18" charset="2"/>
              </a:rPr>
              <a:t></a:t>
            </a:r>
            <a:r>
              <a:rPr lang="en-US" altLang="en-US" i="1"/>
              <a:t>, consult the Standard Normal table to determine K</a:t>
            </a:r>
            <a:r>
              <a:rPr lang="en-US" altLang="en-US" i="1">
                <a:sym typeface="Symbol" panose="05050102010706020507" pitchFamily="18" charset="2"/>
              </a:rPr>
              <a:t></a:t>
            </a:r>
            <a:r>
              <a:rPr lang="en-US" altLang="en-US" i="1"/>
              <a:t>.   Note that, for a given </a:t>
            </a:r>
            <a:r>
              <a:rPr lang="en-US" altLang="en-US" i="1">
                <a:sym typeface="Symbol" panose="05050102010706020507" pitchFamily="18" charset="2"/>
              </a:rPr>
              <a:t></a:t>
            </a:r>
            <a:r>
              <a:rPr lang="en-US" altLang="en-US" i="1"/>
              <a:t>, this value will differ based on the statement of the alternative hypothesis.</a:t>
            </a:r>
          </a:p>
        </p:txBody>
      </p:sp>
      <p:sp>
        <p:nvSpPr>
          <p:cNvPr id="560133" name="Rectangle 5">
            <a:extLst>
              <a:ext uri="{FF2B5EF4-FFF2-40B4-BE49-F238E27FC236}">
                <a16:creationId xmlns:a16="http://schemas.microsoft.com/office/drawing/2014/main" id="{2CB15255-6DB8-2ADA-AE0D-B3FD995E4731}"/>
              </a:ext>
            </a:extLst>
          </p:cNvPr>
          <p:cNvSpPr>
            <a:spLocks noChangeArrowheads="1"/>
          </p:cNvSpPr>
          <p:nvPr/>
        </p:nvSpPr>
        <p:spPr bwMode="auto">
          <a:xfrm>
            <a:off x="0" y="23860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60132" name="Object 4">
            <a:extLst>
              <a:ext uri="{FF2B5EF4-FFF2-40B4-BE49-F238E27FC236}">
                <a16:creationId xmlns:a16="http://schemas.microsoft.com/office/drawing/2014/main" id="{3573C114-D019-7B0E-A19A-64DE00949437}"/>
              </a:ext>
            </a:extLst>
          </p:cNvPr>
          <p:cNvGraphicFramePr>
            <a:graphicFrameLocks noChangeAspect="1"/>
          </p:cNvGraphicFramePr>
          <p:nvPr/>
        </p:nvGraphicFramePr>
        <p:xfrm>
          <a:off x="3581400" y="3124200"/>
          <a:ext cx="3952875" cy="2085975"/>
        </p:xfrm>
        <a:graphic>
          <a:graphicData uri="http://schemas.openxmlformats.org/presentationml/2006/ole">
            <mc:AlternateContent xmlns:mc="http://schemas.openxmlformats.org/markup-compatibility/2006">
              <mc:Choice xmlns:v="urn:schemas-microsoft-com:vml" Requires="v">
                <p:oleObj name="Equation" r:id="rId2" imgW="3949700" imgH="2082800" progId="Equation.3">
                  <p:embed/>
                </p:oleObj>
              </mc:Choice>
              <mc:Fallback>
                <p:oleObj name="Equation" r:id="rId2" imgW="3949700" imgH="20828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1400" y="3124200"/>
                        <a:ext cx="3952875" cy="208597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60134" name="Text Box 6">
            <a:extLst>
              <a:ext uri="{FF2B5EF4-FFF2-40B4-BE49-F238E27FC236}">
                <a16:creationId xmlns:a16="http://schemas.microsoft.com/office/drawing/2014/main" id="{6957C9FB-DC76-D669-1A52-6AEB8F8D5E27}"/>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9.2-49</a:t>
            </a:r>
            <a:endParaRPr lang="en-US" altLang="en-US" sz="1300">
              <a:latin typeface="Arial" panose="020B0604020202020204"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a:extLst>
              <a:ext uri="{FF2B5EF4-FFF2-40B4-BE49-F238E27FC236}">
                <a16:creationId xmlns:a16="http://schemas.microsoft.com/office/drawing/2014/main" id="{75E38847-EAC7-B704-8D21-3377589D96C8}"/>
              </a:ext>
            </a:extLst>
          </p:cNvPr>
          <p:cNvSpPr>
            <a:spLocks noGrp="1" noChangeArrowheads="1"/>
          </p:cNvSpPr>
          <p:nvPr>
            <p:ph type="title"/>
          </p:nvPr>
        </p:nvSpPr>
        <p:spPr/>
        <p:txBody>
          <a:bodyPr/>
          <a:lstStyle/>
          <a:p>
            <a:r>
              <a:rPr lang="en-US" altLang="en-US"/>
              <a:t>Z - Test for Two Populations’ Proportions</a:t>
            </a:r>
          </a:p>
        </p:txBody>
      </p:sp>
      <p:sp>
        <p:nvSpPr>
          <p:cNvPr id="561155" name="Rectangle 3">
            <a:extLst>
              <a:ext uri="{FF2B5EF4-FFF2-40B4-BE49-F238E27FC236}">
                <a16:creationId xmlns:a16="http://schemas.microsoft.com/office/drawing/2014/main" id="{64358B9D-AB97-5A4D-20F8-A143D4BAB8EA}"/>
              </a:ext>
            </a:extLst>
          </p:cNvPr>
          <p:cNvSpPr>
            <a:spLocks noGrp="1" noChangeArrowheads="1"/>
          </p:cNvSpPr>
          <p:nvPr>
            <p:ph type="body" idx="1"/>
          </p:nvPr>
        </p:nvSpPr>
        <p:spPr/>
        <p:txBody>
          <a:bodyPr/>
          <a:lstStyle/>
          <a:p>
            <a:pPr>
              <a:buFont typeface="Symbol" panose="05050102010706020507" pitchFamily="18" charset="2"/>
              <a:buNone/>
            </a:pPr>
            <a:r>
              <a:rPr lang="en-US" altLang="en-US"/>
              <a:t>4.	Collect Data and Calculate the Test Statistic:</a:t>
            </a:r>
            <a:endParaRPr lang="en-US" altLang="en-US" i="1"/>
          </a:p>
          <a:p>
            <a:pPr lvl="1">
              <a:buFontTx/>
              <a:buNone/>
            </a:pPr>
            <a:r>
              <a:rPr lang="en-US" altLang="en-US" i="1"/>
              <a:t>a) Draw a Random Sample of size </a:t>
            </a:r>
            <a:r>
              <a:rPr lang="en-US" altLang="en-US" b="1" i="1"/>
              <a:t>n </a:t>
            </a:r>
            <a:r>
              <a:rPr lang="en-US" altLang="en-US" i="1"/>
              <a:t>(or n1 and n2) from the Populations.</a:t>
            </a:r>
          </a:p>
          <a:p>
            <a:pPr lvl="1">
              <a:buFontTx/>
              <a:buNone/>
            </a:pPr>
            <a:r>
              <a:rPr lang="en-US" altLang="en-US" i="1"/>
              <a:t>b) Calculate the Proportions from the Sample Data, which have the characteristic of interest.</a:t>
            </a:r>
          </a:p>
          <a:p>
            <a:pPr lvl="1">
              <a:buFontTx/>
              <a:buNone/>
            </a:pPr>
            <a:r>
              <a:rPr lang="en-US" altLang="en-US" i="1"/>
              <a:t>c) Calculate the Test Statistic shown above in Step 3a.</a:t>
            </a:r>
            <a:endParaRPr lang="en-US" altLang="en-US"/>
          </a:p>
          <a:p>
            <a:pPr>
              <a:buFont typeface="Symbol" panose="05050102010706020507" pitchFamily="18" charset="2"/>
              <a:buNone/>
            </a:pPr>
            <a:r>
              <a:rPr lang="en-US" altLang="en-US"/>
              <a:t>5.	Draw a Conclusion.</a:t>
            </a:r>
          </a:p>
          <a:p>
            <a:pPr>
              <a:buFont typeface="Symbol" panose="05050102010706020507" pitchFamily="18" charset="2"/>
              <a:buNone/>
            </a:pPr>
            <a:r>
              <a:rPr lang="en-US" altLang="en-US"/>
              <a:t>6.	Estimate the Populations’ Proportions:</a:t>
            </a:r>
          </a:p>
        </p:txBody>
      </p:sp>
      <p:sp>
        <p:nvSpPr>
          <p:cNvPr id="561157" name="Rectangle 5">
            <a:extLst>
              <a:ext uri="{FF2B5EF4-FFF2-40B4-BE49-F238E27FC236}">
                <a16:creationId xmlns:a16="http://schemas.microsoft.com/office/drawing/2014/main" id="{BB9C9C7E-EA84-D2F8-9713-B10DA21623C9}"/>
              </a:ext>
            </a:extLst>
          </p:cNvPr>
          <p:cNvSpPr>
            <a:spLocks noChangeArrowheads="1"/>
          </p:cNvSpPr>
          <p:nvPr/>
        </p:nvSpPr>
        <p:spPr bwMode="auto">
          <a:xfrm>
            <a:off x="0" y="33004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61156" name="Object 4">
            <a:extLst>
              <a:ext uri="{FF2B5EF4-FFF2-40B4-BE49-F238E27FC236}">
                <a16:creationId xmlns:a16="http://schemas.microsoft.com/office/drawing/2014/main" id="{71616B7F-7AD3-ACC0-808E-F393EE174165}"/>
              </a:ext>
            </a:extLst>
          </p:cNvPr>
          <p:cNvGraphicFramePr>
            <a:graphicFrameLocks noChangeAspect="1"/>
          </p:cNvGraphicFramePr>
          <p:nvPr/>
        </p:nvGraphicFramePr>
        <p:xfrm>
          <a:off x="1905000" y="3962400"/>
          <a:ext cx="5105400" cy="938213"/>
        </p:xfrm>
        <a:graphic>
          <a:graphicData uri="http://schemas.openxmlformats.org/presentationml/2006/ole">
            <mc:AlternateContent xmlns:mc="http://schemas.openxmlformats.org/markup-compatibility/2006">
              <mc:Choice xmlns:v="urn:schemas-microsoft-com:vml" Requires="v">
                <p:oleObj name="Equation" r:id="rId2" imgW="1396394" imgH="253890" progId="Equation.3">
                  <p:embed/>
                </p:oleObj>
              </mc:Choice>
              <mc:Fallback>
                <p:oleObj name="Equation" r:id="rId2" imgW="1396394" imgH="25389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3962400"/>
                        <a:ext cx="5105400" cy="9382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61158" name="Text Box 6">
            <a:extLst>
              <a:ext uri="{FF2B5EF4-FFF2-40B4-BE49-F238E27FC236}">
                <a16:creationId xmlns:a16="http://schemas.microsoft.com/office/drawing/2014/main" id="{3444FD59-8991-3C16-E567-3AEE3A3CF1E1}"/>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9.2-50</a:t>
            </a:r>
            <a:endParaRPr lang="en-US" altLang="en-US" sz="1300">
              <a:latin typeface="Arial" panose="020B0604020202020204"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2178" name="Rectangle 2">
            <a:extLst>
              <a:ext uri="{FF2B5EF4-FFF2-40B4-BE49-F238E27FC236}">
                <a16:creationId xmlns:a16="http://schemas.microsoft.com/office/drawing/2014/main" id="{62BCAA93-CEED-3CD8-3888-8800B1224B3A}"/>
              </a:ext>
            </a:extLst>
          </p:cNvPr>
          <p:cNvSpPr>
            <a:spLocks noGrp="1" noChangeArrowheads="1"/>
          </p:cNvSpPr>
          <p:nvPr>
            <p:ph type="title"/>
          </p:nvPr>
        </p:nvSpPr>
        <p:spPr/>
        <p:txBody>
          <a:bodyPr/>
          <a:lstStyle/>
          <a:p>
            <a:r>
              <a:rPr lang="en-US" altLang="en-US"/>
              <a:t>Power of the Test</a:t>
            </a:r>
          </a:p>
        </p:txBody>
      </p:sp>
      <p:sp>
        <p:nvSpPr>
          <p:cNvPr id="562180" name="Rectangle 4">
            <a:extLst>
              <a:ext uri="{FF2B5EF4-FFF2-40B4-BE49-F238E27FC236}">
                <a16:creationId xmlns:a16="http://schemas.microsoft.com/office/drawing/2014/main" id="{4295B82D-591C-8AD1-38E1-CED5DD2BDA6A}"/>
              </a:ext>
            </a:extLst>
          </p:cNvPr>
          <p:cNvSpPr>
            <a:spLocks noChangeArrowheads="1"/>
          </p:cNvSpPr>
          <p:nvPr/>
        </p:nvSpPr>
        <p:spPr bwMode="auto">
          <a:xfrm>
            <a:off x="0" y="22336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62179" name="Object 3">
            <a:extLst>
              <a:ext uri="{FF2B5EF4-FFF2-40B4-BE49-F238E27FC236}">
                <a16:creationId xmlns:a16="http://schemas.microsoft.com/office/drawing/2014/main" id="{88EC8C41-D382-C2A0-57F8-376B77ED5D97}"/>
              </a:ext>
            </a:extLst>
          </p:cNvPr>
          <p:cNvGraphicFramePr>
            <a:graphicFrameLocks noChangeAspect="1"/>
          </p:cNvGraphicFramePr>
          <p:nvPr/>
        </p:nvGraphicFramePr>
        <p:xfrm>
          <a:off x="685800" y="1143000"/>
          <a:ext cx="7924800" cy="4110038"/>
        </p:xfrm>
        <a:graphic>
          <a:graphicData uri="http://schemas.openxmlformats.org/presentationml/2006/ole">
            <mc:AlternateContent xmlns:mc="http://schemas.openxmlformats.org/markup-compatibility/2006">
              <mc:Choice xmlns:v="urn:schemas-microsoft-com:vml" Requires="v">
                <p:oleObj name="Microsoft Drawing" r:id="rId2" imgW="4610100" imgH="2389188" progId="MSDraw">
                  <p:embed/>
                </p:oleObj>
              </mc:Choice>
              <mc:Fallback>
                <p:oleObj name="Microsoft Drawing" r:id="rId2" imgW="4610100" imgH="2389188" progId="MSDraw">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143000"/>
                        <a:ext cx="7924800" cy="4110038"/>
                      </a:xfrm>
                      <a:prstGeom prst="rect">
                        <a:avLst/>
                      </a:prstGeom>
                      <a:solidFill>
                        <a:srgbClr val="FFFF99"/>
                      </a:solidFill>
                      <a:ln w="28575">
                        <a:solidFill>
                          <a:schemeClr val="accent2"/>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62181" name="Text Box 5">
            <a:extLst>
              <a:ext uri="{FF2B5EF4-FFF2-40B4-BE49-F238E27FC236}">
                <a16:creationId xmlns:a16="http://schemas.microsoft.com/office/drawing/2014/main" id="{7055488E-AC0F-8CF5-B6AC-BE5764AD0BDF}"/>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9.2-52</a:t>
            </a:r>
            <a:endParaRPr lang="en-US" altLang="en-US" sz="1300">
              <a:latin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a:extLst>
              <a:ext uri="{FF2B5EF4-FFF2-40B4-BE49-F238E27FC236}">
                <a16:creationId xmlns:a16="http://schemas.microsoft.com/office/drawing/2014/main" id="{791EE0E6-A8E1-10A3-CDE2-C7AC3BF541A0}"/>
              </a:ext>
            </a:extLst>
          </p:cNvPr>
          <p:cNvSpPr>
            <a:spLocks noGrp="1" noChangeArrowheads="1"/>
          </p:cNvSpPr>
          <p:nvPr>
            <p:ph type="title"/>
          </p:nvPr>
        </p:nvSpPr>
        <p:spPr/>
        <p:txBody>
          <a:bodyPr/>
          <a:lstStyle/>
          <a:p>
            <a:r>
              <a:rPr lang="en-US" altLang="en-US"/>
              <a:t>Operating Characteristic Curve</a:t>
            </a:r>
          </a:p>
        </p:txBody>
      </p:sp>
      <p:grpSp>
        <p:nvGrpSpPr>
          <p:cNvPr id="563207" name="Group 7">
            <a:extLst>
              <a:ext uri="{FF2B5EF4-FFF2-40B4-BE49-F238E27FC236}">
                <a16:creationId xmlns:a16="http://schemas.microsoft.com/office/drawing/2014/main" id="{C972D55B-8BF1-CAE7-8EBF-D8DC6746CBDF}"/>
              </a:ext>
            </a:extLst>
          </p:cNvPr>
          <p:cNvGrpSpPr>
            <a:grpSpLocks/>
          </p:cNvGrpSpPr>
          <p:nvPr/>
        </p:nvGrpSpPr>
        <p:grpSpPr bwMode="auto">
          <a:xfrm>
            <a:off x="381000" y="1143000"/>
            <a:ext cx="8458200" cy="3622675"/>
            <a:chOff x="1918" y="3666"/>
            <a:chExt cx="8708" cy="3730"/>
          </a:xfrm>
        </p:grpSpPr>
        <p:sp>
          <p:nvSpPr>
            <p:cNvPr id="563208" name="Line 8">
              <a:extLst>
                <a:ext uri="{FF2B5EF4-FFF2-40B4-BE49-F238E27FC236}">
                  <a16:creationId xmlns:a16="http://schemas.microsoft.com/office/drawing/2014/main" id="{FB3D92BF-D1B7-8DF3-0FCB-B38911A1C688}"/>
                </a:ext>
              </a:extLst>
            </p:cNvPr>
            <p:cNvSpPr>
              <a:spLocks noChangeShapeType="1"/>
            </p:cNvSpPr>
            <p:nvPr/>
          </p:nvSpPr>
          <p:spPr bwMode="auto">
            <a:xfrm flipV="1">
              <a:off x="3895" y="3666"/>
              <a:ext cx="1" cy="2795"/>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09" name="Line 9">
              <a:extLst>
                <a:ext uri="{FF2B5EF4-FFF2-40B4-BE49-F238E27FC236}">
                  <a16:creationId xmlns:a16="http://schemas.microsoft.com/office/drawing/2014/main" id="{29E0014F-D32C-F38A-33A6-8CECF0E36C86}"/>
                </a:ext>
              </a:extLst>
            </p:cNvPr>
            <p:cNvSpPr>
              <a:spLocks noChangeShapeType="1"/>
            </p:cNvSpPr>
            <p:nvPr/>
          </p:nvSpPr>
          <p:spPr bwMode="auto">
            <a:xfrm>
              <a:off x="3874" y="6354"/>
              <a:ext cx="5116" cy="1"/>
            </a:xfrm>
            <a:prstGeom prst="line">
              <a:avLst/>
            </a:prstGeom>
            <a:noFill/>
            <a:ln w="25400">
              <a:solidFill>
                <a:srgbClr val="000000"/>
              </a:solidFill>
              <a:round/>
              <a:headEnd type="none" w="sm" len="me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0" name="Rectangle 10">
              <a:extLst>
                <a:ext uri="{FF2B5EF4-FFF2-40B4-BE49-F238E27FC236}">
                  <a16:creationId xmlns:a16="http://schemas.microsoft.com/office/drawing/2014/main" id="{DA2F6B04-4A70-2099-34DD-C6A3CAA36C5C}"/>
                </a:ext>
              </a:extLst>
            </p:cNvPr>
            <p:cNvSpPr>
              <a:spLocks noChangeArrowheads="1"/>
            </p:cNvSpPr>
            <p:nvPr/>
          </p:nvSpPr>
          <p:spPr bwMode="auto">
            <a:xfrm>
              <a:off x="1918" y="4789"/>
              <a:ext cx="1721" cy="7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Probability of Accepting the Null Hypothesis</a:t>
              </a:r>
              <a:endParaRPr lang="en-US" altLang="en-US" sz="2100">
                <a:latin typeface="Arial" panose="020B0604020202020204" pitchFamily="34" charset="0"/>
              </a:endParaRPr>
            </a:p>
          </p:txBody>
        </p:sp>
        <p:sp>
          <p:nvSpPr>
            <p:cNvPr id="563211" name="Rectangle 11">
              <a:extLst>
                <a:ext uri="{FF2B5EF4-FFF2-40B4-BE49-F238E27FC236}">
                  <a16:creationId xmlns:a16="http://schemas.microsoft.com/office/drawing/2014/main" id="{E545F3A1-216A-1EB7-6C99-9AA970C45A44}"/>
                </a:ext>
              </a:extLst>
            </p:cNvPr>
            <p:cNvSpPr>
              <a:spLocks noChangeArrowheads="1"/>
            </p:cNvSpPr>
            <p:nvPr/>
          </p:nvSpPr>
          <p:spPr bwMode="auto">
            <a:xfrm>
              <a:off x="3487" y="6172"/>
              <a:ext cx="302" cy="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Bookman Old Style" panose="02050604050505020204" pitchFamily="18" charset="0"/>
                  <a:ea typeface="Batang" panose="02030600000101010101" pitchFamily="18" charset="-127"/>
                </a:rPr>
                <a:t>0</a:t>
              </a:r>
              <a:endParaRPr lang="en-US" altLang="en-US" sz="2100">
                <a:latin typeface="Arial" panose="020B0604020202020204" pitchFamily="34" charset="0"/>
              </a:endParaRPr>
            </a:p>
          </p:txBody>
        </p:sp>
        <p:sp>
          <p:nvSpPr>
            <p:cNvPr id="563212" name="Rectangle 12">
              <a:extLst>
                <a:ext uri="{FF2B5EF4-FFF2-40B4-BE49-F238E27FC236}">
                  <a16:creationId xmlns:a16="http://schemas.microsoft.com/office/drawing/2014/main" id="{5344C278-37F3-24D4-97F8-8077B1C14F45}"/>
                </a:ext>
              </a:extLst>
            </p:cNvPr>
            <p:cNvSpPr>
              <a:spLocks noChangeArrowheads="1"/>
            </p:cNvSpPr>
            <p:nvPr/>
          </p:nvSpPr>
          <p:spPr bwMode="auto">
            <a:xfrm>
              <a:off x="3315" y="3931"/>
              <a:ext cx="495" cy="3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Bookman Old Style" panose="02050604050505020204" pitchFamily="18" charset="0"/>
                  <a:ea typeface="Batang" panose="02030600000101010101" pitchFamily="18" charset="-127"/>
                </a:rPr>
                <a:t>1.0</a:t>
              </a:r>
              <a:endParaRPr lang="en-US" altLang="en-US" sz="2100">
                <a:latin typeface="Arial" panose="020B0604020202020204" pitchFamily="34" charset="0"/>
              </a:endParaRPr>
            </a:p>
          </p:txBody>
        </p:sp>
        <p:sp>
          <p:nvSpPr>
            <p:cNvPr id="563213" name="Line 13">
              <a:extLst>
                <a:ext uri="{FF2B5EF4-FFF2-40B4-BE49-F238E27FC236}">
                  <a16:creationId xmlns:a16="http://schemas.microsoft.com/office/drawing/2014/main" id="{849B68A7-A97E-2565-20C9-8B31A430DE3F}"/>
                </a:ext>
              </a:extLst>
            </p:cNvPr>
            <p:cNvSpPr>
              <a:spLocks noChangeShapeType="1"/>
            </p:cNvSpPr>
            <p:nvPr/>
          </p:nvSpPr>
          <p:spPr bwMode="auto">
            <a:xfrm>
              <a:off x="3895" y="4032"/>
              <a:ext cx="4880" cy="1"/>
            </a:xfrm>
            <a:prstGeom prst="line">
              <a:avLst/>
            </a:prstGeom>
            <a:noFill/>
            <a:ln w="3175">
              <a:solidFill>
                <a:srgbClr val="A6A6A6"/>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4" name="Arc 14">
              <a:extLst>
                <a:ext uri="{FF2B5EF4-FFF2-40B4-BE49-F238E27FC236}">
                  <a16:creationId xmlns:a16="http://schemas.microsoft.com/office/drawing/2014/main" id="{AAF8AD3D-A620-638A-C075-2AB2268A532D}"/>
                </a:ext>
              </a:extLst>
            </p:cNvPr>
            <p:cNvSpPr>
              <a:spLocks/>
            </p:cNvSpPr>
            <p:nvPr/>
          </p:nvSpPr>
          <p:spPr bwMode="auto">
            <a:xfrm flipV="1">
              <a:off x="5091" y="5303"/>
              <a:ext cx="1156" cy="10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5" name="Arc 15">
              <a:extLst>
                <a:ext uri="{FF2B5EF4-FFF2-40B4-BE49-F238E27FC236}">
                  <a16:creationId xmlns:a16="http://schemas.microsoft.com/office/drawing/2014/main" id="{E839B02F-D8F1-FF7A-2AA1-13A3F2330249}"/>
                </a:ext>
              </a:extLst>
            </p:cNvPr>
            <p:cNvSpPr>
              <a:spLocks/>
            </p:cNvSpPr>
            <p:nvPr/>
          </p:nvSpPr>
          <p:spPr bwMode="auto">
            <a:xfrm flipH="1">
              <a:off x="6466" y="4028"/>
              <a:ext cx="1156" cy="10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6" name="Rectangle 16">
              <a:extLst>
                <a:ext uri="{FF2B5EF4-FFF2-40B4-BE49-F238E27FC236}">
                  <a16:creationId xmlns:a16="http://schemas.microsoft.com/office/drawing/2014/main" id="{56437B73-B113-9066-90E7-6E8EFED49573}"/>
                </a:ext>
              </a:extLst>
            </p:cNvPr>
            <p:cNvSpPr>
              <a:spLocks noChangeArrowheads="1"/>
            </p:cNvSpPr>
            <p:nvPr/>
          </p:nvSpPr>
          <p:spPr bwMode="auto">
            <a:xfrm>
              <a:off x="5471" y="4739"/>
              <a:ext cx="1831" cy="1016"/>
            </a:xfrm>
            <a:prstGeom prst="rect">
              <a:avLst/>
            </a:prstGeom>
            <a:solidFill>
              <a:srgbClr val="FFFFFF"/>
            </a:solidFill>
            <a:ln>
              <a:noFill/>
            </a:ln>
            <a:effectLst/>
            <a:extLs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7" name="Line 17">
              <a:extLst>
                <a:ext uri="{FF2B5EF4-FFF2-40B4-BE49-F238E27FC236}">
                  <a16:creationId xmlns:a16="http://schemas.microsoft.com/office/drawing/2014/main" id="{63DFA9EB-F119-7315-AC55-6DDA2452B5EB}"/>
                </a:ext>
              </a:extLst>
            </p:cNvPr>
            <p:cNvSpPr>
              <a:spLocks noChangeShapeType="1"/>
            </p:cNvSpPr>
            <p:nvPr/>
          </p:nvSpPr>
          <p:spPr bwMode="auto">
            <a:xfrm flipV="1">
              <a:off x="6136" y="4704"/>
              <a:ext cx="401" cy="1056"/>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63218" name="Rectangle 18">
              <a:extLst>
                <a:ext uri="{FF2B5EF4-FFF2-40B4-BE49-F238E27FC236}">
                  <a16:creationId xmlns:a16="http://schemas.microsoft.com/office/drawing/2014/main" id="{23F44759-1E6C-6BA8-DCD5-AA67071F86F6}"/>
                </a:ext>
              </a:extLst>
            </p:cNvPr>
            <p:cNvSpPr>
              <a:spLocks noChangeArrowheads="1"/>
            </p:cNvSpPr>
            <p:nvPr/>
          </p:nvSpPr>
          <p:spPr bwMode="auto">
            <a:xfrm>
              <a:off x="7285" y="6632"/>
              <a:ext cx="3341" cy="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000">
                  <a:latin typeface="Arial" panose="020B0604020202020204" pitchFamily="34" charset="0"/>
                  <a:ea typeface="Batang" panose="02030600000101010101" pitchFamily="18" charset="-127"/>
                </a:rPr>
                <a:t>”True” Population Parameter Value (e.g. a Mean, Standard Deviation or Proportion)</a:t>
              </a:r>
              <a:endParaRPr lang="en-US" altLang="en-US" sz="2100">
                <a:latin typeface="Arial" panose="020B0604020202020204" pitchFamily="34" charset="0"/>
              </a:endParaRPr>
            </a:p>
          </p:txBody>
        </p:sp>
      </p:grpSp>
      <p:sp>
        <p:nvSpPr>
          <p:cNvPr id="563219" name="Text Box 19">
            <a:extLst>
              <a:ext uri="{FF2B5EF4-FFF2-40B4-BE49-F238E27FC236}">
                <a16:creationId xmlns:a16="http://schemas.microsoft.com/office/drawing/2014/main" id="{76AE94A5-EAB4-D980-47F7-FCEF7E7F9EAA}"/>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9.2-54</a:t>
            </a:r>
            <a:endParaRPr lang="en-US" altLang="en-US" sz="1300">
              <a:latin typeface="Arial" panose="020B0604020202020204"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8" name="Rectangle 4">
            <a:extLst>
              <a:ext uri="{FF2B5EF4-FFF2-40B4-BE49-F238E27FC236}">
                <a16:creationId xmlns:a16="http://schemas.microsoft.com/office/drawing/2014/main" id="{A3855DC1-4081-179E-6763-53200BADAD5F}"/>
              </a:ext>
            </a:extLst>
          </p:cNvPr>
          <p:cNvSpPr>
            <a:spLocks noGrp="1" noChangeArrowheads="1"/>
          </p:cNvSpPr>
          <p:nvPr>
            <p:ph type="title"/>
          </p:nvPr>
        </p:nvSpPr>
        <p:spPr/>
        <p:txBody>
          <a:bodyPr/>
          <a:lstStyle/>
          <a:p>
            <a:r>
              <a:rPr lang="en-US" altLang="en-US"/>
              <a:t>Non-Parametric Tests</a:t>
            </a:r>
          </a:p>
        </p:txBody>
      </p:sp>
      <p:sp>
        <p:nvSpPr>
          <p:cNvPr id="564406" name="Rectangle 182">
            <a:extLst>
              <a:ext uri="{FF2B5EF4-FFF2-40B4-BE49-F238E27FC236}">
                <a16:creationId xmlns:a16="http://schemas.microsoft.com/office/drawing/2014/main" id="{EF357691-5DF1-8F3D-6A93-0C3C346B3127}"/>
              </a:ext>
            </a:extLst>
          </p:cNvPr>
          <p:cNvSpPr>
            <a:spLocks noChangeArrowheads="1"/>
          </p:cNvSpPr>
          <p:nvPr/>
        </p:nvSpPr>
        <p:spPr bwMode="auto">
          <a:xfrm>
            <a:off x="712788" y="3686175"/>
            <a:ext cx="6350"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09" name="Rectangle 185">
            <a:extLst>
              <a:ext uri="{FF2B5EF4-FFF2-40B4-BE49-F238E27FC236}">
                <a16:creationId xmlns:a16="http://schemas.microsoft.com/office/drawing/2014/main" id="{3BAF495F-FEF5-41F9-4B2A-365B563DB6AB}"/>
              </a:ext>
            </a:extLst>
          </p:cNvPr>
          <p:cNvSpPr>
            <a:spLocks noChangeArrowheads="1"/>
          </p:cNvSpPr>
          <p:nvPr/>
        </p:nvSpPr>
        <p:spPr bwMode="auto">
          <a:xfrm>
            <a:off x="712788" y="3686175"/>
            <a:ext cx="6350"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30" name="Rectangle 206">
            <a:extLst>
              <a:ext uri="{FF2B5EF4-FFF2-40B4-BE49-F238E27FC236}">
                <a16:creationId xmlns:a16="http://schemas.microsoft.com/office/drawing/2014/main" id="{23FEFE42-52C4-F7E9-4A6C-DBAB915802B4}"/>
              </a:ext>
            </a:extLst>
          </p:cNvPr>
          <p:cNvSpPr>
            <a:spLocks noChangeArrowheads="1"/>
          </p:cNvSpPr>
          <p:nvPr/>
        </p:nvSpPr>
        <p:spPr bwMode="auto">
          <a:xfrm>
            <a:off x="7123113" y="3686175"/>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34" name="Rectangle 210">
            <a:extLst>
              <a:ext uri="{FF2B5EF4-FFF2-40B4-BE49-F238E27FC236}">
                <a16:creationId xmlns:a16="http://schemas.microsoft.com/office/drawing/2014/main" id="{92E07457-A172-F4CE-AA88-45DEADD23424}"/>
              </a:ext>
            </a:extLst>
          </p:cNvPr>
          <p:cNvSpPr>
            <a:spLocks noChangeArrowheads="1"/>
          </p:cNvSpPr>
          <p:nvPr/>
        </p:nvSpPr>
        <p:spPr bwMode="auto">
          <a:xfrm>
            <a:off x="7123113" y="3686175"/>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64438" name="Group 214">
            <a:extLst>
              <a:ext uri="{FF2B5EF4-FFF2-40B4-BE49-F238E27FC236}">
                <a16:creationId xmlns:a16="http://schemas.microsoft.com/office/drawing/2014/main" id="{D84831B8-7DB7-DD74-AF5D-1E9FE6A5D66C}"/>
              </a:ext>
            </a:extLst>
          </p:cNvPr>
          <p:cNvGrpSpPr>
            <a:grpSpLocks/>
          </p:cNvGrpSpPr>
          <p:nvPr/>
        </p:nvGrpSpPr>
        <p:grpSpPr bwMode="auto">
          <a:xfrm>
            <a:off x="381000" y="2362200"/>
            <a:ext cx="8278813" cy="1677988"/>
            <a:chOff x="449" y="1584"/>
            <a:chExt cx="4041" cy="820"/>
          </a:xfrm>
        </p:grpSpPr>
        <p:sp>
          <p:nvSpPr>
            <p:cNvPr id="564233" name="Rectangle 9">
              <a:extLst>
                <a:ext uri="{FF2B5EF4-FFF2-40B4-BE49-F238E27FC236}">
                  <a16:creationId xmlns:a16="http://schemas.microsoft.com/office/drawing/2014/main" id="{1B45E106-1A4C-472C-243F-F2E781578C67}"/>
                </a:ext>
              </a:extLst>
            </p:cNvPr>
            <p:cNvSpPr>
              <a:spLocks noChangeArrowheads="1"/>
            </p:cNvSpPr>
            <p:nvPr/>
          </p:nvSpPr>
          <p:spPr bwMode="auto">
            <a:xfrm>
              <a:off x="453" y="1588"/>
              <a:ext cx="38"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34" name="Rectangle 10">
              <a:extLst>
                <a:ext uri="{FF2B5EF4-FFF2-40B4-BE49-F238E27FC236}">
                  <a16:creationId xmlns:a16="http://schemas.microsoft.com/office/drawing/2014/main" id="{AAD98CAA-6FB7-6759-0A49-4986131B12F7}"/>
                </a:ext>
              </a:extLst>
            </p:cNvPr>
            <p:cNvSpPr>
              <a:spLocks noChangeArrowheads="1"/>
            </p:cNvSpPr>
            <p:nvPr/>
          </p:nvSpPr>
          <p:spPr bwMode="auto">
            <a:xfrm>
              <a:off x="1684" y="1588"/>
              <a:ext cx="38"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35" name="Rectangle 11">
              <a:extLst>
                <a:ext uri="{FF2B5EF4-FFF2-40B4-BE49-F238E27FC236}">
                  <a16:creationId xmlns:a16="http://schemas.microsoft.com/office/drawing/2014/main" id="{640CB12E-8154-85E4-DDF5-65CC6127511F}"/>
                </a:ext>
              </a:extLst>
            </p:cNvPr>
            <p:cNvSpPr>
              <a:spLocks noChangeArrowheads="1"/>
            </p:cNvSpPr>
            <p:nvPr/>
          </p:nvSpPr>
          <p:spPr bwMode="auto">
            <a:xfrm>
              <a:off x="491" y="1588"/>
              <a:ext cx="1193"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36" name="Rectangle 12">
              <a:extLst>
                <a:ext uri="{FF2B5EF4-FFF2-40B4-BE49-F238E27FC236}">
                  <a16:creationId xmlns:a16="http://schemas.microsoft.com/office/drawing/2014/main" id="{2B7E2425-BF06-A6ED-0C80-352FCE964AB4}"/>
                </a:ext>
              </a:extLst>
            </p:cNvPr>
            <p:cNvSpPr>
              <a:spLocks noChangeArrowheads="1"/>
            </p:cNvSpPr>
            <p:nvPr/>
          </p:nvSpPr>
          <p:spPr bwMode="auto">
            <a:xfrm>
              <a:off x="491" y="1590"/>
              <a:ext cx="34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Scenario</a:t>
              </a:r>
              <a:endParaRPr lang="en-US" altLang="en-US" sz="1500">
                <a:latin typeface="Arial" panose="020B0604020202020204" pitchFamily="34" charset="0"/>
              </a:endParaRPr>
            </a:p>
          </p:txBody>
        </p:sp>
        <p:sp>
          <p:nvSpPr>
            <p:cNvPr id="564237" name="Rectangle 13">
              <a:extLst>
                <a:ext uri="{FF2B5EF4-FFF2-40B4-BE49-F238E27FC236}">
                  <a16:creationId xmlns:a16="http://schemas.microsoft.com/office/drawing/2014/main" id="{07A0863E-1E81-90B5-D9C0-6E76ECA9E335}"/>
                </a:ext>
              </a:extLst>
            </p:cNvPr>
            <p:cNvSpPr>
              <a:spLocks noChangeArrowheads="1"/>
            </p:cNvSpPr>
            <p:nvPr/>
          </p:nvSpPr>
          <p:spPr bwMode="auto">
            <a:xfrm>
              <a:off x="867" y="1590"/>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38" name="Rectangle 14">
              <a:extLst>
                <a:ext uri="{FF2B5EF4-FFF2-40B4-BE49-F238E27FC236}">
                  <a16:creationId xmlns:a16="http://schemas.microsoft.com/office/drawing/2014/main" id="{3FE0E85B-A125-B4E5-111A-8B3E95AB0827}"/>
                </a:ext>
              </a:extLst>
            </p:cNvPr>
            <p:cNvSpPr>
              <a:spLocks noChangeArrowheads="1"/>
            </p:cNvSpPr>
            <p:nvPr/>
          </p:nvSpPr>
          <p:spPr bwMode="auto">
            <a:xfrm>
              <a:off x="1726" y="1588"/>
              <a:ext cx="38"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39" name="Rectangle 15">
              <a:extLst>
                <a:ext uri="{FF2B5EF4-FFF2-40B4-BE49-F238E27FC236}">
                  <a16:creationId xmlns:a16="http://schemas.microsoft.com/office/drawing/2014/main" id="{E524EF1C-F09F-2B15-F5D9-93C73CF6421E}"/>
                </a:ext>
              </a:extLst>
            </p:cNvPr>
            <p:cNvSpPr>
              <a:spLocks noChangeArrowheads="1"/>
            </p:cNvSpPr>
            <p:nvPr/>
          </p:nvSpPr>
          <p:spPr bwMode="auto">
            <a:xfrm>
              <a:off x="2984" y="1588"/>
              <a:ext cx="37"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40" name="Rectangle 16">
              <a:extLst>
                <a:ext uri="{FF2B5EF4-FFF2-40B4-BE49-F238E27FC236}">
                  <a16:creationId xmlns:a16="http://schemas.microsoft.com/office/drawing/2014/main" id="{EF575BBC-1831-8EEE-3A3F-C04DB1D5E938}"/>
                </a:ext>
              </a:extLst>
            </p:cNvPr>
            <p:cNvSpPr>
              <a:spLocks noChangeArrowheads="1"/>
            </p:cNvSpPr>
            <p:nvPr/>
          </p:nvSpPr>
          <p:spPr bwMode="auto">
            <a:xfrm>
              <a:off x="1764" y="1588"/>
              <a:ext cx="1220"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41" name="Rectangle 17">
              <a:extLst>
                <a:ext uri="{FF2B5EF4-FFF2-40B4-BE49-F238E27FC236}">
                  <a16:creationId xmlns:a16="http://schemas.microsoft.com/office/drawing/2014/main" id="{4B0D27C5-9B16-7092-5370-2E8630FAB8AA}"/>
                </a:ext>
              </a:extLst>
            </p:cNvPr>
            <p:cNvSpPr>
              <a:spLocks noChangeArrowheads="1"/>
            </p:cNvSpPr>
            <p:nvPr/>
          </p:nvSpPr>
          <p:spPr bwMode="auto">
            <a:xfrm>
              <a:off x="1764" y="1590"/>
              <a:ext cx="108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Appropriate Parametric Test</a:t>
              </a:r>
              <a:endParaRPr lang="en-US" altLang="en-US" sz="1500">
                <a:latin typeface="Arial" panose="020B0604020202020204" pitchFamily="34" charset="0"/>
              </a:endParaRPr>
            </a:p>
          </p:txBody>
        </p:sp>
        <p:sp>
          <p:nvSpPr>
            <p:cNvPr id="564242" name="Rectangle 18">
              <a:extLst>
                <a:ext uri="{FF2B5EF4-FFF2-40B4-BE49-F238E27FC236}">
                  <a16:creationId xmlns:a16="http://schemas.microsoft.com/office/drawing/2014/main" id="{F059FF6C-88E9-1B7A-90EE-CA19B261D0A0}"/>
                </a:ext>
              </a:extLst>
            </p:cNvPr>
            <p:cNvSpPr>
              <a:spLocks noChangeArrowheads="1"/>
            </p:cNvSpPr>
            <p:nvPr/>
          </p:nvSpPr>
          <p:spPr bwMode="auto">
            <a:xfrm>
              <a:off x="2959" y="1590"/>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43" name="Rectangle 19">
              <a:extLst>
                <a:ext uri="{FF2B5EF4-FFF2-40B4-BE49-F238E27FC236}">
                  <a16:creationId xmlns:a16="http://schemas.microsoft.com/office/drawing/2014/main" id="{6CDEBA60-867C-DAFF-835B-6A90905C6332}"/>
                </a:ext>
              </a:extLst>
            </p:cNvPr>
            <p:cNvSpPr>
              <a:spLocks noChangeArrowheads="1"/>
            </p:cNvSpPr>
            <p:nvPr/>
          </p:nvSpPr>
          <p:spPr bwMode="auto">
            <a:xfrm>
              <a:off x="3024" y="1588"/>
              <a:ext cx="39"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44" name="Rectangle 20">
              <a:extLst>
                <a:ext uri="{FF2B5EF4-FFF2-40B4-BE49-F238E27FC236}">
                  <a16:creationId xmlns:a16="http://schemas.microsoft.com/office/drawing/2014/main" id="{6C9E0B0C-1233-80AD-1CD9-878A8BF3FA1D}"/>
                </a:ext>
              </a:extLst>
            </p:cNvPr>
            <p:cNvSpPr>
              <a:spLocks noChangeArrowheads="1"/>
            </p:cNvSpPr>
            <p:nvPr/>
          </p:nvSpPr>
          <p:spPr bwMode="auto">
            <a:xfrm>
              <a:off x="4448" y="1588"/>
              <a:ext cx="39"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45" name="Rectangle 21">
              <a:extLst>
                <a:ext uri="{FF2B5EF4-FFF2-40B4-BE49-F238E27FC236}">
                  <a16:creationId xmlns:a16="http://schemas.microsoft.com/office/drawing/2014/main" id="{9857C51C-B538-FDFB-170F-6DAB5722E27F}"/>
                </a:ext>
              </a:extLst>
            </p:cNvPr>
            <p:cNvSpPr>
              <a:spLocks noChangeArrowheads="1"/>
            </p:cNvSpPr>
            <p:nvPr/>
          </p:nvSpPr>
          <p:spPr bwMode="auto">
            <a:xfrm>
              <a:off x="3063" y="1588"/>
              <a:ext cx="1385" cy="1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46" name="Rectangle 22">
              <a:extLst>
                <a:ext uri="{FF2B5EF4-FFF2-40B4-BE49-F238E27FC236}">
                  <a16:creationId xmlns:a16="http://schemas.microsoft.com/office/drawing/2014/main" id="{1BCCC472-711A-BEE8-450C-EDFACC7DFC5C}"/>
                </a:ext>
              </a:extLst>
            </p:cNvPr>
            <p:cNvSpPr>
              <a:spLocks noChangeArrowheads="1"/>
            </p:cNvSpPr>
            <p:nvPr/>
          </p:nvSpPr>
          <p:spPr bwMode="auto">
            <a:xfrm>
              <a:off x="3063" y="1590"/>
              <a:ext cx="15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Non</a:t>
              </a:r>
              <a:endParaRPr lang="en-US" altLang="en-US" sz="1500">
                <a:latin typeface="Arial" panose="020B0604020202020204" pitchFamily="34" charset="0"/>
              </a:endParaRPr>
            </a:p>
          </p:txBody>
        </p:sp>
        <p:sp>
          <p:nvSpPr>
            <p:cNvPr id="564247" name="Rectangle 23">
              <a:extLst>
                <a:ext uri="{FF2B5EF4-FFF2-40B4-BE49-F238E27FC236}">
                  <a16:creationId xmlns:a16="http://schemas.microsoft.com/office/drawing/2014/main" id="{310E3C52-986A-8391-25CA-31D51B1A365F}"/>
                </a:ext>
              </a:extLst>
            </p:cNvPr>
            <p:cNvSpPr>
              <a:spLocks noChangeArrowheads="1"/>
            </p:cNvSpPr>
            <p:nvPr/>
          </p:nvSpPr>
          <p:spPr bwMode="auto">
            <a:xfrm>
              <a:off x="3235" y="1590"/>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248" name="Rectangle 24">
              <a:extLst>
                <a:ext uri="{FF2B5EF4-FFF2-40B4-BE49-F238E27FC236}">
                  <a16:creationId xmlns:a16="http://schemas.microsoft.com/office/drawing/2014/main" id="{9FADCC77-78C8-4F24-1157-E6DAFF1D6436}"/>
                </a:ext>
              </a:extLst>
            </p:cNvPr>
            <p:cNvSpPr>
              <a:spLocks noChangeArrowheads="1"/>
            </p:cNvSpPr>
            <p:nvPr/>
          </p:nvSpPr>
          <p:spPr bwMode="auto">
            <a:xfrm>
              <a:off x="3264" y="1590"/>
              <a:ext cx="10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Parametric Equivalent Test</a:t>
              </a:r>
              <a:endParaRPr lang="en-US" altLang="en-US" sz="1500">
                <a:latin typeface="Arial" panose="020B0604020202020204" pitchFamily="34" charset="0"/>
              </a:endParaRPr>
            </a:p>
          </p:txBody>
        </p:sp>
        <p:sp>
          <p:nvSpPr>
            <p:cNvPr id="564249" name="Rectangle 25">
              <a:extLst>
                <a:ext uri="{FF2B5EF4-FFF2-40B4-BE49-F238E27FC236}">
                  <a16:creationId xmlns:a16="http://schemas.microsoft.com/office/drawing/2014/main" id="{2948CCB1-CD43-EFBB-9ABD-5D60AE9804BA}"/>
                </a:ext>
              </a:extLst>
            </p:cNvPr>
            <p:cNvSpPr>
              <a:spLocks noChangeArrowheads="1"/>
            </p:cNvSpPr>
            <p:nvPr/>
          </p:nvSpPr>
          <p:spPr bwMode="auto">
            <a:xfrm>
              <a:off x="4407" y="1590"/>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50" name="Rectangle 26">
              <a:extLst>
                <a:ext uri="{FF2B5EF4-FFF2-40B4-BE49-F238E27FC236}">
                  <a16:creationId xmlns:a16="http://schemas.microsoft.com/office/drawing/2014/main" id="{C85813E5-0263-AD2A-5091-A719CC215205}"/>
                </a:ext>
              </a:extLst>
            </p:cNvPr>
            <p:cNvSpPr>
              <a:spLocks noChangeArrowheads="1"/>
            </p:cNvSpPr>
            <p:nvPr/>
          </p:nvSpPr>
          <p:spPr bwMode="auto">
            <a:xfrm>
              <a:off x="449" y="158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51" name="Line 27">
              <a:extLst>
                <a:ext uri="{FF2B5EF4-FFF2-40B4-BE49-F238E27FC236}">
                  <a16:creationId xmlns:a16="http://schemas.microsoft.com/office/drawing/2014/main" id="{355AF118-F0BC-CAA3-FB63-7DA00B30C5D7}"/>
                </a:ext>
              </a:extLst>
            </p:cNvPr>
            <p:cNvSpPr>
              <a:spLocks noChangeShapeType="1"/>
            </p:cNvSpPr>
            <p:nvPr/>
          </p:nvSpPr>
          <p:spPr bwMode="auto">
            <a:xfrm>
              <a:off x="449" y="1584"/>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52" name="Line 28">
              <a:extLst>
                <a:ext uri="{FF2B5EF4-FFF2-40B4-BE49-F238E27FC236}">
                  <a16:creationId xmlns:a16="http://schemas.microsoft.com/office/drawing/2014/main" id="{3C1A3805-9C1B-D0FA-A8EF-36BA4F182B59}"/>
                </a:ext>
              </a:extLst>
            </p:cNvPr>
            <p:cNvSpPr>
              <a:spLocks noChangeShapeType="1"/>
            </p:cNvSpPr>
            <p:nvPr/>
          </p:nvSpPr>
          <p:spPr bwMode="auto">
            <a:xfrm>
              <a:off x="449"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53" name="Rectangle 29">
              <a:extLst>
                <a:ext uri="{FF2B5EF4-FFF2-40B4-BE49-F238E27FC236}">
                  <a16:creationId xmlns:a16="http://schemas.microsoft.com/office/drawing/2014/main" id="{700204D4-2D1C-F133-1FF4-E5E2C7E68895}"/>
                </a:ext>
              </a:extLst>
            </p:cNvPr>
            <p:cNvSpPr>
              <a:spLocks noChangeArrowheads="1"/>
            </p:cNvSpPr>
            <p:nvPr/>
          </p:nvSpPr>
          <p:spPr bwMode="auto">
            <a:xfrm>
              <a:off x="449" y="158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54" name="Line 30">
              <a:extLst>
                <a:ext uri="{FF2B5EF4-FFF2-40B4-BE49-F238E27FC236}">
                  <a16:creationId xmlns:a16="http://schemas.microsoft.com/office/drawing/2014/main" id="{B695C16E-288E-8B98-57CA-5850E4E55A51}"/>
                </a:ext>
              </a:extLst>
            </p:cNvPr>
            <p:cNvSpPr>
              <a:spLocks noChangeShapeType="1"/>
            </p:cNvSpPr>
            <p:nvPr/>
          </p:nvSpPr>
          <p:spPr bwMode="auto">
            <a:xfrm>
              <a:off x="449" y="1584"/>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55" name="Line 31">
              <a:extLst>
                <a:ext uri="{FF2B5EF4-FFF2-40B4-BE49-F238E27FC236}">
                  <a16:creationId xmlns:a16="http://schemas.microsoft.com/office/drawing/2014/main" id="{169A0461-81B6-D21B-D599-FE66060767E3}"/>
                </a:ext>
              </a:extLst>
            </p:cNvPr>
            <p:cNvSpPr>
              <a:spLocks noChangeShapeType="1"/>
            </p:cNvSpPr>
            <p:nvPr/>
          </p:nvSpPr>
          <p:spPr bwMode="auto">
            <a:xfrm>
              <a:off x="449"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56" name="Rectangle 32">
              <a:extLst>
                <a:ext uri="{FF2B5EF4-FFF2-40B4-BE49-F238E27FC236}">
                  <a16:creationId xmlns:a16="http://schemas.microsoft.com/office/drawing/2014/main" id="{42AF008E-E78E-34F1-17A9-2AC63E5C0AF3}"/>
                </a:ext>
              </a:extLst>
            </p:cNvPr>
            <p:cNvSpPr>
              <a:spLocks noChangeArrowheads="1"/>
            </p:cNvSpPr>
            <p:nvPr/>
          </p:nvSpPr>
          <p:spPr bwMode="auto">
            <a:xfrm>
              <a:off x="453" y="1584"/>
              <a:ext cx="126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57" name="Line 33">
              <a:extLst>
                <a:ext uri="{FF2B5EF4-FFF2-40B4-BE49-F238E27FC236}">
                  <a16:creationId xmlns:a16="http://schemas.microsoft.com/office/drawing/2014/main" id="{737BA17E-5C13-FA6F-1A64-19C36B57B56E}"/>
                </a:ext>
              </a:extLst>
            </p:cNvPr>
            <p:cNvSpPr>
              <a:spLocks noChangeShapeType="1"/>
            </p:cNvSpPr>
            <p:nvPr/>
          </p:nvSpPr>
          <p:spPr bwMode="auto">
            <a:xfrm>
              <a:off x="453" y="1584"/>
              <a:ext cx="126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58" name="Rectangle 34">
              <a:extLst>
                <a:ext uri="{FF2B5EF4-FFF2-40B4-BE49-F238E27FC236}">
                  <a16:creationId xmlns:a16="http://schemas.microsoft.com/office/drawing/2014/main" id="{2C46894C-3004-66BA-3410-B8ABFFDD798D}"/>
                </a:ext>
              </a:extLst>
            </p:cNvPr>
            <p:cNvSpPr>
              <a:spLocks noChangeArrowheads="1"/>
            </p:cNvSpPr>
            <p:nvPr/>
          </p:nvSpPr>
          <p:spPr bwMode="auto">
            <a:xfrm>
              <a:off x="1722" y="158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59" name="Line 35">
              <a:extLst>
                <a:ext uri="{FF2B5EF4-FFF2-40B4-BE49-F238E27FC236}">
                  <a16:creationId xmlns:a16="http://schemas.microsoft.com/office/drawing/2014/main" id="{40F2614C-2982-EA69-A408-3F8E8991C58F}"/>
                </a:ext>
              </a:extLst>
            </p:cNvPr>
            <p:cNvSpPr>
              <a:spLocks noChangeShapeType="1"/>
            </p:cNvSpPr>
            <p:nvPr/>
          </p:nvSpPr>
          <p:spPr bwMode="auto">
            <a:xfrm>
              <a:off x="1722" y="1584"/>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0" name="Line 36">
              <a:extLst>
                <a:ext uri="{FF2B5EF4-FFF2-40B4-BE49-F238E27FC236}">
                  <a16:creationId xmlns:a16="http://schemas.microsoft.com/office/drawing/2014/main" id="{E10CAFED-8862-1A6F-51A2-2D1647E17880}"/>
                </a:ext>
              </a:extLst>
            </p:cNvPr>
            <p:cNvSpPr>
              <a:spLocks noChangeShapeType="1"/>
            </p:cNvSpPr>
            <p:nvPr/>
          </p:nvSpPr>
          <p:spPr bwMode="auto">
            <a:xfrm>
              <a:off x="1722"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1" name="Rectangle 37">
              <a:extLst>
                <a:ext uri="{FF2B5EF4-FFF2-40B4-BE49-F238E27FC236}">
                  <a16:creationId xmlns:a16="http://schemas.microsoft.com/office/drawing/2014/main" id="{1533E69C-F687-A4FD-EE1C-EFB84A49D911}"/>
                </a:ext>
              </a:extLst>
            </p:cNvPr>
            <p:cNvSpPr>
              <a:spLocks noChangeArrowheads="1"/>
            </p:cNvSpPr>
            <p:nvPr/>
          </p:nvSpPr>
          <p:spPr bwMode="auto">
            <a:xfrm>
              <a:off x="1726" y="1584"/>
              <a:ext cx="1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62" name="Line 38">
              <a:extLst>
                <a:ext uri="{FF2B5EF4-FFF2-40B4-BE49-F238E27FC236}">
                  <a16:creationId xmlns:a16="http://schemas.microsoft.com/office/drawing/2014/main" id="{8158F538-5108-E708-8EE2-1519A0281640}"/>
                </a:ext>
              </a:extLst>
            </p:cNvPr>
            <p:cNvSpPr>
              <a:spLocks noChangeShapeType="1"/>
            </p:cNvSpPr>
            <p:nvPr/>
          </p:nvSpPr>
          <p:spPr bwMode="auto">
            <a:xfrm>
              <a:off x="1726" y="1584"/>
              <a:ext cx="129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3" name="Rectangle 39">
              <a:extLst>
                <a:ext uri="{FF2B5EF4-FFF2-40B4-BE49-F238E27FC236}">
                  <a16:creationId xmlns:a16="http://schemas.microsoft.com/office/drawing/2014/main" id="{6A709007-9E96-DA34-65AD-6D69D2A3B08B}"/>
                </a:ext>
              </a:extLst>
            </p:cNvPr>
            <p:cNvSpPr>
              <a:spLocks noChangeArrowheads="1"/>
            </p:cNvSpPr>
            <p:nvPr/>
          </p:nvSpPr>
          <p:spPr bwMode="auto">
            <a:xfrm>
              <a:off x="3021" y="1584"/>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64" name="Line 40">
              <a:extLst>
                <a:ext uri="{FF2B5EF4-FFF2-40B4-BE49-F238E27FC236}">
                  <a16:creationId xmlns:a16="http://schemas.microsoft.com/office/drawing/2014/main" id="{271EA07C-D709-2B1D-FC77-F405E417969A}"/>
                </a:ext>
              </a:extLst>
            </p:cNvPr>
            <p:cNvSpPr>
              <a:spLocks noChangeShapeType="1"/>
            </p:cNvSpPr>
            <p:nvPr/>
          </p:nvSpPr>
          <p:spPr bwMode="auto">
            <a:xfrm>
              <a:off x="3021" y="1584"/>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5" name="Line 41">
              <a:extLst>
                <a:ext uri="{FF2B5EF4-FFF2-40B4-BE49-F238E27FC236}">
                  <a16:creationId xmlns:a16="http://schemas.microsoft.com/office/drawing/2014/main" id="{7E9AC7C1-B706-1737-AF57-6E17565D2D0C}"/>
                </a:ext>
              </a:extLst>
            </p:cNvPr>
            <p:cNvSpPr>
              <a:spLocks noChangeShapeType="1"/>
            </p:cNvSpPr>
            <p:nvPr/>
          </p:nvSpPr>
          <p:spPr bwMode="auto">
            <a:xfrm>
              <a:off x="3021"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6" name="Rectangle 42">
              <a:extLst>
                <a:ext uri="{FF2B5EF4-FFF2-40B4-BE49-F238E27FC236}">
                  <a16:creationId xmlns:a16="http://schemas.microsoft.com/office/drawing/2014/main" id="{F9A91395-46E9-D925-0F38-7C51FBF8BB8E}"/>
                </a:ext>
              </a:extLst>
            </p:cNvPr>
            <p:cNvSpPr>
              <a:spLocks noChangeArrowheads="1"/>
            </p:cNvSpPr>
            <p:nvPr/>
          </p:nvSpPr>
          <p:spPr bwMode="auto">
            <a:xfrm>
              <a:off x="3024" y="1584"/>
              <a:ext cx="146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67" name="Line 43">
              <a:extLst>
                <a:ext uri="{FF2B5EF4-FFF2-40B4-BE49-F238E27FC236}">
                  <a16:creationId xmlns:a16="http://schemas.microsoft.com/office/drawing/2014/main" id="{28B9CE5C-9CFF-6C47-7FE7-69A6B1735C6A}"/>
                </a:ext>
              </a:extLst>
            </p:cNvPr>
            <p:cNvSpPr>
              <a:spLocks noChangeShapeType="1"/>
            </p:cNvSpPr>
            <p:nvPr/>
          </p:nvSpPr>
          <p:spPr bwMode="auto">
            <a:xfrm>
              <a:off x="3024" y="1584"/>
              <a:ext cx="14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68" name="Rectangle 44">
              <a:extLst>
                <a:ext uri="{FF2B5EF4-FFF2-40B4-BE49-F238E27FC236}">
                  <a16:creationId xmlns:a16="http://schemas.microsoft.com/office/drawing/2014/main" id="{58E9C5D9-28C1-FA14-3545-F96CD8761C4D}"/>
                </a:ext>
              </a:extLst>
            </p:cNvPr>
            <p:cNvSpPr>
              <a:spLocks noChangeArrowheads="1"/>
            </p:cNvSpPr>
            <p:nvPr/>
          </p:nvSpPr>
          <p:spPr bwMode="auto">
            <a:xfrm>
              <a:off x="4487" y="1584"/>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69" name="Line 45">
              <a:extLst>
                <a:ext uri="{FF2B5EF4-FFF2-40B4-BE49-F238E27FC236}">
                  <a16:creationId xmlns:a16="http://schemas.microsoft.com/office/drawing/2014/main" id="{1803A1BB-6DC3-C136-555A-4C55558B7BAF}"/>
                </a:ext>
              </a:extLst>
            </p:cNvPr>
            <p:cNvSpPr>
              <a:spLocks noChangeShapeType="1"/>
            </p:cNvSpPr>
            <p:nvPr/>
          </p:nvSpPr>
          <p:spPr bwMode="auto">
            <a:xfrm>
              <a:off x="4487" y="1584"/>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0" name="Line 46">
              <a:extLst>
                <a:ext uri="{FF2B5EF4-FFF2-40B4-BE49-F238E27FC236}">
                  <a16:creationId xmlns:a16="http://schemas.microsoft.com/office/drawing/2014/main" id="{B467A4E0-914C-9E4F-BE5E-102F6E31BEE4}"/>
                </a:ext>
              </a:extLst>
            </p:cNvPr>
            <p:cNvSpPr>
              <a:spLocks noChangeShapeType="1"/>
            </p:cNvSpPr>
            <p:nvPr/>
          </p:nvSpPr>
          <p:spPr bwMode="auto">
            <a:xfrm>
              <a:off x="4487"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1" name="Rectangle 47">
              <a:extLst>
                <a:ext uri="{FF2B5EF4-FFF2-40B4-BE49-F238E27FC236}">
                  <a16:creationId xmlns:a16="http://schemas.microsoft.com/office/drawing/2014/main" id="{50FC50F9-79B4-D4EA-2A05-5DAA9E19821E}"/>
                </a:ext>
              </a:extLst>
            </p:cNvPr>
            <p:cNvSpPr>
              <a:spLocks noChangeArrowheads="1"/>
            </p:cNvSpPr>
            <p:nvPr/>
          </p:nvSpPr>
          <p:spPr bwMode="auto">
            <a:xfrm>
              <a:off x="4487" y="1584"/>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72" name="Line 48">
              <a:extLst>
                <a:ext uri="{FF2B5EF4-FFF2-40B4-BE49-F238E27FC236}">
                  <a16:creationId xmlns:a16="http://schemas.microsoft.com/office/drawing/2014/main" id="{6FF1C9F7-4D78-5AAA-F2F5-4C7FDC8328BD}"/>
                </a:ext>
              </a:extLst>
            </p:cNvPr>
            <p:cNvSpPr>
              <a:spLocks noChangeShapeType="1"/>
            </p:cNvSpPr>
            <p:nvPr/>
          </p:nvSpPr>
          <p:spPr bwMode="auto">
            <a:xfrm>
              <a:off x="4487" y="1584"/>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3" name="Line 49">
              <a:extLst>
                <a:ext uri="{FF2B5EF4-FFF2-40B4-BE49-F238E27FC236}">
                  <a16:creationId xmlns:a16="http://schemas.microsoft.com/office/drawing/2014/main" id="{77135FF6-345A-9185-477A-4E0CE135732F}"/>
                </a:ext>
              </a:extLst>
            </p:cNvPr>
            <p:cNvSpPr>
              <a:spLocks noChangeShapeType="1"/>
            </p:cNvSpPr>
            <p:nvPr/>
          </p:nvSpPr>
          <p:spPr bwMode="auto">
            <a:xfrm>
              <a:off x="4487" y="1584"/>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4" name="Rectangle 50">
              <a:extLst>
                <a:ext uri="{FF2B5EF4-FFF2-40B4-BE49-F238E27FC236}">
                  <a16:creationId xmlns:a16="http://schemas.microsoft.com/office/drawing/2014/main" id="{9548CDF1-BBB3-4F46-0568-9F5CDCFCA8F1}"/>
                </a:ext>
              </a:extLst>
            </p:cNvPr>
            <p:cNvSpPr>
              <a:spLocks noChangeArrowheads="1"/>
            </p:cNvSpPr>
            <p:nvPr/>
          </p:nvSpPr>
          <p:spPr bwMode="auto">
            <a:xfrm>
              <a:off x="449" y="1588"/>
              <a:ext cx="4"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75" name="Line 51">
              <a:extLst>
                <a:ext uri="{FF2B5EF4-FFF2-40B4-BE49-F238E27FC236}">
                  <a16:creationId xmlns:a16="http://schemas.microsoft.com/office/drawing/2014/main" id="{3106634B-B255-BA92-2B3F-612BC613D2C8}"/>
                </a:ext>
              </a:extLst>
            </p:cNvPr>
            <p:cNvSpPr>
              <a:spLocks noChangeShapeType="1"/>
            </p:cNvSpPr>
            <p:nvPr/>
          </p:nvSpPr>
          <p:spPr bwMode="auto">
            <a:xfrm>
              <a:off x="449" y="1588"/>
              <a:ext cx="1" cy="1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6" name="Rectangle 52">
              <a:extLst>
                <a:ext uri="{FF2B5EF4-FFF2-40B4-BE49-F238E27FC236}">
                  <a16:creationId xmlns:a16="http://schemas.microsoft.com/office/drawing/2014/main" id="{90BC6126-4550-9932-5162-5E4467627452}"/>
                </a:ext>
              </a:extLst>
            </p:cNvPr>
            <p:cNvSpPr>
              <a:spLocks noChangeArrowheads="1"/>
            </p:cNvSpPr>
            <p:nvPr/>
          </p:nvSpPr>
          <p:spPr bwMode="auto">
            <a:xfrm>
              <a:off x="1722" y="1588"/>
              <a:ext cx="4"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77" name="Line 53">
              <a:extLst>
                <a:ext uri="{FF2B5EF4-FFF2-40B4-BE49-F238E27FC236}">
                  <a16:creationId xmlns:a16="http://schemas.microsoft.com/office/drawing/2014/main" id="{ED8862A8-4225-FA36-8D64-97876041CDCF}"/>
                </a:ext>
              </a:extLst>
            </p:cNvPr>
            <p:cNvSpPr>
              <a:spLocks noChangeShapeType="1"/>
            </p:cNvSpPr>
            <p:nvPr/>
          </p:nvSpPr>
          <p:spPr bwMode="auto">
            <a:xfrm>
              <a:off x="1722" y="1588"/>
              <a:ext cx="1" cy="1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78" name="Rectangle 54">
              <a:extLst>
                <a:ext uri="{FF2B5EF4-FFF2-40B4-BE49-F238E27FC236}">
                  <a16:creationId xmlns:a16="http://schemas.microsoft.com/office/drawing/2014/main" id="{CE4319C1-09F2-8497-9FE7-582641A2A9F5}"/>
                </a:ext>
              </a:extLst>
            </p:cNvPr>
            <p:cNvSpPr>
              <a:spLocks noChangeArrowheads="1"/>
            </p:cNvSpPr>
            <p:nvPr/>
          </p:nvSpPr>
          <p:spPr bwMode="auto">
            <a:xfrm>
              <a:off x="3021" y="1588"/>
              <a:ext cx="3"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79" name="Line 55">
              <a:extLst>
                <a:ext uri="{FF2B5EF4-FFF2-40B4-BE49-F238E27FC236}">
                  <a16:creationId xmlns:a16="http://schemas.microsoft.com/office/drawing/2014/main" id="{F75B4301-2F98-88B7-DE88-57F296528C78}"/>
                </a:ext>
              </a:extLst>
            </p:cNvPr>
            <p:cNvSpPr>
              <a:spLocks noChangeShapeType="1"/>
            </p:cNvSpPr>
            <p:nvPr/>
          </p:nvSpPr>
          <p:spPr bwMode="auto">
            <a:xfrm>
              <a:off x="3021" y="1588"/>
              <a:ext cx="1" cy="1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80" name="Rectangle 56">
              <a:extLst>
                <a:ext uri="{FF2B5EF4-FFF2-40B4-BE49-F238E27FC236}">
                  <a16:creationId xmlns:a16="http://schemas.microsoft.com/office/drawing/2014/main" id="{B75741C0-78E1-CD17-C601-2F2D187D311F}"/>
                </a:ext>
              </a:extLst>
            </p:cNvPr>
            <p:cNvSpPr>
              <a:spLocks noChangeArrowheads="1"/>
            </p:cNvSpPr>
            <p:nvPr/>
          </p:nvSpPr>
          <p:spPr bwMode="auto">
            <a:xfrm>
              <a:off x="4487" y="1588"/>
              <a:ext cx="3" cy="1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281" name="Line 57">
              <a:extLst>
                <a:ext uri="{FF2B5EF4-FFF2-40B4-BE49-F238E27FC236}">
                  <a16:creationId xmlns:a16="http://schemas.microsoft.com/office/drawing/2014/main" id="{27BEAEDD-2D36-7FAF-7087-D175055039E0}"/>
                </a:ext>
              </a:extLst>
            </p:cNvPr>
            <p:cNvSpPr>
              <a:spLocks noChangeShapeType="1"/>
            </p:cNvSpPr>
            <p:nvPr/>
          </p:nvSpPr>
          <p:spPr bwMode="auto">
            <a:xfrm>
              <a:off x="4487" y="1588"/>
              <a:ext cx="1" cy="1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282" name="Rectangle 58">
              <a:extLst>
                <a:ext uri="{FF2B5EF4-FFF2-40B4-BE49-F238E27FC236}">
                  <a16:creationId xmlns:a16="http://schemas.microsoft.com/office/drawing/2014/main" id="{A5AAE1EF-6930-B232-A157-2BA4F6C18BC6}"/>
                </a:ext>
              </a:extLst>
            </p:cNvPr>
            <p:cNvSpPr>
              <a:spLocks noChangeArrowheads="1"/>
            </p:cNvSpPr>
            <p:nvPr/>
          </p:nvSpPr>
          <p:spPr bwMode="auto">
            <a:xfrm>
              <a:off x="491" y="1698"/>
              <a:ext cx="51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2 Populations </a:t>
              </a:r>
              <a:endParaRPr lang="en-US" altLang="en-US" sz="1500">
                <a:latin typeface="Arial" panose="020B0604020202020204" pitchFamily="34" charset="0"/>
              </a:endParaRPr>
            </a:p>
          </p:txBody>
        </p:sp>
        <p:sp>
          <p:nvSpPr>
            <p:cNvPr id="564283" name="Rectangle 59">
              <a:extLst>
                <a:ext uri="{FF2B5EF4-FFF2-40B4-BE49-F238E27FC236}">
                  <a16:creationId xmlns:a16="http://schemas.microsoft.com/office/drawing/2014/main" id="{407D2CCF-C5F9-37FE-1DD9-44CFDC1E19A3}"/>
                </a:ext>
              </a:extLst>
            </p:cNvPr>
            <p:cNvSpPr>
              <a:spLocks noChangeArrowheads="1"/>
            </p:cNvSpPr>
            <p:nvPr/>
          </p:nvSpPr>
          <p:spPr bwMode="auto">
            <a:xfrm>
              <a:off x="1057" y="1698"/>
              <a:ext cx="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284" name="Rectangle 60">
              <a:extLst>
                <a:ext uri="{FF2B5EF4-FFF2-40B4-BE49-F238E27FC236}">
                  <a16:creationId xmlns:a16="http://schemas.microsoft.com/office/drawing/2014/main" id="{D64A74B6-4F14-A6BB-4C47-DAB92453C545}"/>
                </a:ext>
              </a:extLst>
            </p:cNvPr>
            <p:cNvSpPr>
              <a:spLocks noChangeArrowheads="1"/>
            </p:cNvSpPr>
            <p:nvPr/>
          </p:nvSpPr>
          <p:spPr bwMode="auto">
            <a:xfrm>
              <a:off x="1106" y="1698"/>
              <a:ext cx="35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Are their </a:t>
              </a:r>
              <a:endParaRPr lang="en-US" altLang="en-US" sz="1500">
                <a:latin typeface="Arial" panose="020B0604020202020204" pitchFamily="34" charset="0"/>
              </a:endParaRPr>
            </a:p>
          </p:txBody>
        </p:sp>
        <p:sp>
          <p:nvSpPr>
            <p:cNvPr id="564285" name="Rectangle 61">
              <a:extLst>
                <a:ext uri="{FF2B5EF4-FFF2-40B4-BE49-F238E27FC236}">
                  <a16:creationId xmlns:a16="http://schemas.microsoft.com/office/drawing/2014/main" id="{D1A067BC-1060-96BF-7334-44E6340A338F}"/>
                </a:ext>
              </a:extLst>
            </p:cNvPr>
            <p:cNvSpPr>
              <a:spLocks noChangeArrowheads="1"/>
            </p:cNvSpPr>
            <p:nvPr/>
          </p:nvSpPr>
          <p:spPr bwMode="auto">
            <a:xfrm>
              <a:off x="491" y="1801"/>
              <a:ext cx="60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means different?</a:t>
              </a:r>
              <a:endParaRPr lang="en-US" altLang="en-US" sz="1500">
                <a:latin typeface="Arial" panose="020B0604020202020204" pitchFamily="34" charset="0"/>
              </a:endParaRPr>
            </a:p>
          </p:txBody>
        </p:sp>
        <p:sp>
          <p:nvSpPr>
            <p:cNvPr id="564286" name="Rectangle 62">
              <a:extLst>
                <a:ext uri="{FF2B5EF4-FFF2-40B4-BE49-F238E27FC236}">
                  <a16:creationId xmlns:a16="http://schemas.microsoft.com/office/drawing/2014/main" id="{7AB8B6BF-E954-5768-4BEF-4297A11B2316}"/>
                </a:ext>
              </a:extLst>
            </p:cNvPr>
            <p:cNvSpPr>
              <a:spLocks noChangeArrowheads="1"/>
            </p:cNvSpPr>
            <p:nvPr/>
          </p:nvSpPr>
          <p:spPr bwMode="auto">
            <a:xfrm>
              <a:off x="1158" y="1801"/>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87" name="Rectangle 63">
              <a:extLst>
                <a:ext uri="{FF2B5EF4-FFF2-40B4-BE49-F238E27FC236}">
                  <a16:creationId xmlns:a16="http://schemas.microsoft.com/office/drawing/2014/main" id="{0B3025B0-7BED-8CB2-1E51-4820838D01C7}"/>
                </a:ext>
              </a:extLst>
            </p:cNvPr>
            <p:cNvSpPr>
              <a:spLocks noChangeArrowheads="1"/>
            </p:cNvSpPr>
            <p:nvPr/>
          </p:nvSpPr>
          <p:spPr bwMode="auto">
            <a:xfrm>
              <a:off x="1757" y="1696"/>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288" name="Rectangle 64">
              <a:extLst>
                <a:ext uri="{FF2B5EF4-FFF2-40B4-BE49-F238E27FC236}">
                  <a16:creationId xmlns:a16="http://schemas.microsoft.com/office/drawing/2014/main" id="{C2197C16-6E7A-7262-D86A-7F7531662807}"/>
                </a:ext>
              </a:extLst>
            </p:cNvPr>
            <p:cNvSpPr>
              <a:spLocks noChangeArrowheads="1"/>
            </p:cNvSpPr>
            <p:nvPr/>
          </p:nvSpPr>
          <p:spPr bwMode="auto">
            <a:xfrm>
              <a:off x="1798" y="1705"/>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89" name="Rectangle 65">
              <a:extLst>
                <a:ext uri="{FF2B5EF4-FFF2-40B4-BE49-F238E27FC236}">
                  <a16:creationId xmlns:a16="http://schemas.microsoft.com/office/drawing/2014/main" id="{CA53C607-758F-91C3-156B-9D94FD91C988}"/>
                </a:ext>
              </a:extLst>
            </p:cNvPr>
            <p:cNvSpPr>
              <a:spLocks noChangeArrowheads="1"/>
            </p:cNvSpPr>
            <p:nvPr/>
          </p:nvSpPr>
          <p:spPr bwMode="auto">
            <a:xfrm>
              <a:off x="1891" y="1705"/>
              <a:ext cx="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64290" name="Rectangle 66">
              <a:extLst>
                <a:ext uri="{FF2B5EF4-FFF2-40B4-BE49-F238E27FC236}">
                  <a16:creationId xmlns:a16="http://schemas.microsoft.com/office/drawing/2014/main" id="{A0CAD405-5C58-5CFF-9046-B2C2F0AFFA9E}"/>
                </a:ext>
              </a:extLst>
            </p:cNvPr>
            <p:cNvSpPr>
              <a:spLocks noChangeArrowheads="1"/>
            </p:cNvSpPr>
            <p:nvPr/>
          </p:nvSpPr>
          <p:spPr bwMode="auto">
            <a:xfrm>
              <a:off x="1941" y="1705"/>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291" name="Rectangle 67">
              <a:extLst>
                <a:ext uri="{FF2B5EF4-FFF2-40B4-BE49-F238E27FC236}">
                  <a16:creationId xmlns:a16="http://schemas.microsoft.com/office/drawing/2014/main" id="{F0CF3C2B-9BE3-6AC8-AEBA-425B4B84E3DB}"/>
                </a:ext>
              </a:extLst>
            </p:cNvPr>
            <p:cNvSpPr>
              <a:spLocks noChangeArrowheads="1"/>
            </p:cNvSpPr>
            <p:nvPr/>
          </p:nvSpPr>
          <p:spPr bwMode="auto">
            <a:xfrm>
              <a:off x="1970" y="1705"/>
              <a:ext cx="42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Population t</a:t>
              </a:r>
              <a:endParaRPr lang="en-US" altLang="en-US" sz="1500">
                <a:latin typeface="Arial" panose="020B0604020202020204" pitchFamily="34" charset="0"/>
              </a:endParaRPr>
            </a:p>
          </p:txBody>
        </p:sp>
        <p:sp>
          <p:nvSpPr>
            <p:cNvPr id="564292" name="Rectangle 68">
              <a:extLst>
                <a:ext uri="{FF2B5EF4-FFF2-40B4-BE49-F238E27FC236}">
                  <a16:creationId xmlns:a16="http://schemas.microsoft.com/office/drawing/2014/main" id="{35E522EE-4A7C-9422-750F-234595F94EF6}"/>
                </a:ext>
              </a:extLst>
            </p:cNvPr>
            <p:cNvSpPr>
              <a:spLocks noChangeArrowheads="1"/>
            </p:cNvSpPr>
            <p:nvPr/>
          </p:nvSpPr>
          <p:spPr bwMode="auto">
            <a:xfrm>
              <a:off x="2442" y="1705"/>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293" name="Rectangle 69">
              <a:extLst>
                <a:ext uri="{FF2B5EF4-FFF2-40B4-BE49-F238E27FC236}">
                  <a16:creationId xmlns:a16="http://schemas.microsoft.com/office/drawing/2014/main" id="{AEA93C7D-E47E-2CF6-FCEE-7232D60502F8}"/>
                </a:ext>
              </a:extLst>
            </p:cNvPr>
            <p:cNvSpPr>
              <a:spLocks noChangeArrowheads="1"/>
            </p:cNvSpPr>
            <p:nvPr/>
          </p:nvSpPr>
          <p:spPr bwMode="auto">
            <a:xfrm>
              <a:off x="2471" y="1705"/>
              <a:ext cx="15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Test</a:t>
              </a:r>
              <a:endParaRPr lang="en-US" altLang="en-US" sz="1500">
                <a:latin typeface="Arial" panose="020B0604020202020204" pitchFamily="34" charset="0"/>
              </a:endParaRPr>
            </a:p>
          </p:txBody>
        </p:sp>
        <p:sp>
          <p:nvSpPr>
            <p:cNvPr id="564294" name="Rectangle 70">
              <a:extLst>
                <a:ext uri="{FF2B5EF4-FFF2-40B4-BE49-F238E27FC236}">
                  <a16:creationId xmlns:a16="http://schemas.microsoft.com/office/drawing/2014/main" id="{F091CDC8-3997-90FE-B269-16D236573EA9}"/>
                </a:ext>
              </a:extLst>
            </p:cNvPr>
            <p:cNvSpPr>
              <a:spLocks noChangeArrowheads="1"/>
            </p:cNvSpPr>
            <p:nvPr/>
          </p:nvSpPr>
          <p:spPr bwMode="auto">
            <a:xfrm>
              <a:off x="2645" y="1705"/>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95" name="Rectangle 71">
              <a:extLst>
                <a:ext uri="{FF2B5EF4-FFF2-40B4-BE49-F238E27FC236}">
                  <a16:creationId xmlns:a16="http://schemas.microsoft.com/office/drawing/2014/main" id="{971DBECD-D2ED-D533-DE73-523A96274DE6}"/>
                </a:ext>
              </a:extLst>
            </p:cNvPr>
            <p:cNvSpPr>
              <a:spLocks noChangeArrowheads="1"/>
            </p:cNvSpPr>
            <p:nvPr/>
          </p:nvSpPr>
          <p:spPr bwMode="auto">
            <a:xfrm>
              <a:off x="3055" y="1696"/>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296" name="Rectangle 72">
              <a:extLst>
                <a:ext uri="{FF2B5EF4-FFF2-40B4-BE49-F238E27FC236}">
                  <a16:creationId xmlns:a16="http://schemas.microsoft.com/office/drawing/2014/main" id="{675A0200-403D-26B6-CD54-6FAB0B1129B7}"/>
                </a:ext>
              </a:extLst>
            </p:cNvPr>
            <p:cNvSpPr>
              <a:spLocks noChangeArrowheads="1"/>
            </p:cNvSpPr>
            <p:nvPr/>
          </p:nvSpPr>
          <p:spPr bwMode="auto">
            <a:xfrm>
              <a:off x="3096" y="1705"/>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297" name="Rectangle 73">
              <a:extLst>
                <a:ext uri="{FF2B5EF4-FFF2-40B4-BE49-F238E27FC236}">
                  <a16:creationId xmlns:a16="http://schemas.microsoft.com/office/drawing/2014/main" id="{16165C0A-3971-A4FD-D058-ED6D50D9BFFD}"/>
                </a:ext>
              </a:extLst>
            </p:cNvPr>
            <p:cNvSpPr>
              <a:spLocks noChangeArrowheads="1"/>
            </p:cNvSpPr>
            <p:nvPr/>
          </p:nvSpPr>
          <p:spPr bwMode="auto">
            <a:xfrm>
              <a:off x="3190" y="1705"/>
              <a:ext cx="20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Mann</a:t>
              </a:r>
              <a:endParaRPr lang="en-US" altLang="en-US" sz="1500">
                <a:latin typeface="Arial" panose="020B0604020202020204" pitchFamily="34" charset="0"/>
              </a:endParaRPr>
            </a:p>
          </p:txBody>
        </p:sp>
        <p:sp>
          <p:nvSpPr>
            <p:cNvPr id="564298" name="Rectangle 74">
              <a:extLst>
                <a:ext uri="{FF2B5EF4-FFF2-40B4-BE49-F238E27FC236}">
                  <a16:creationId xmlns:a16="http://schemas.microsoft.com/office/drawing/2014/main" id="{4753766A-4A91-E748-07F4-230ACD61732B}"/>
                </a:ext>
              </a:extLst>
            </p:cNvPr>
            <p:cNvSpPr>
              <a:spLocks noChangeArrowheads="1"/>
            </p:cNvSpPr>
            <p:nvPr/>
          </p:nvSpPr>
          <p:spPr bwMode="auto">
            <a:xfrm>
              <a:off x="3413" y="1705"/>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299" name="Rectangle 75">
              <a:extLst>
                <a:ext uri="{FF2B5EF4-FFF2-40B4-BE49-F238E27FC236}">
                  <a16:creationId xmlns:a16="http://schemas.microsoft.com/office/drawing/2014/main" id="{EDFBCA65-7FD8-5A3B-2C4F-5DAE18A368E8}"/>
                </a:ext>
              </a:extLst>
            </p:cNvPr>
            <p:cNvSpPr>
              <a:spLocks noChangeArrowheads="1"/>
            </p:cNvSpPr>
            <p:nvPr/>
          </p:nvSpPr>
          <p:spPr bwMode="auto">
            <a:xfrm>
              <a:off x="3442" y="1705"/>
              <a:ext cx="47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Whitney Test</a:t>
              </a:r>
              <a:endParaRPr lang="en-US" altLang="en-US" sz="1500">
                <a:latin typeface="Arial" panose="020B0604020202020204" pitchFamily="34" charset="0"/>
              </a:endParaRPr>
            </a:p>
          </p:txBody>
        </p:sp>
        <p:sp>
          <p:nvSpPr>
            <p:cNvPr id="564300" name="Rectangle 76">
              <a:extLst>
                <a:ext uri="{FF2B5EF4-FFF2-40B4-BE49-F238E27FC236}">
                  <a16:creationId xmlns:a16="http://schemas.microsoft.com/office/drawing/2014/main" id="{09E86A1F-FF59-C207-A85B-8E2E6EFC884C}"/>
                </a:ext>
              </a:extLst>
            </p:cNvPr>
            <p:cNvSpPr>
              <a:spLocks noChangeArrowheads="1"/>
            </p:cNvSpPr>
            <p:nvPr/>
          </p:nvSpPr>
          <p:spPr bwMode="auto">
            <a:xfrm>
              <a:off x="3966" y="1705"/>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01" name="Rectangle 77">
              <a:extLst>
                <a:ext uri="{FF2B5EF4-FFF2-40B4-BE49-F238E27FC236}">
                  <a16:creationId xmlns:a16="http://schemas.microsoft.com/office/drawing/2014/main" id="{45B72889-C66F-A2DF-DFC2-63705069AA93}"/>
                </a:ext>
              </a:extLst>
            </p:cNvPr>
            <p:cNvSpPr>
              <a:spLocks noChangeArrowheads="1"/>
            </p:cNvSpPr>
            <p:nvPr/>
          </p:nvSpPr>
          <p:spPr bwMode="auto">
            <a:xfrm>
              <a:off x="449" y="16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02" name="Line 78">
              <a:extLst>
                <a:ext uri="{FF2B5EF4-FFF2-40B4-BE49-F238E27FC236}">
                  <a16:creationId xmlns:a16="http://schemas.microsoft.com/office/drawing/2014/main" id="{7201AD5F-A646-C93A-06D6-1F6A1066AEE3}"/>
                </a:ext>
              </a:extLst>
            </p:cNvPr>
            <p:cNvSpPr>
              <a:spLocks noChangeShapeType="1"/>
            </p:cNvSpPr>
            <p:nvPr/>
          </p:nvSpPr>
          <p:spPr bwMode="auto">
            <a:xfrm>
              <a:off x="449" y="1692"/>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03" name="Line 79">
              <a:extLst>
                <a:ext uri="{FF2B5EF4-FFF2-40B4-BE49-F238E27FC236}">
                  <a16:creationId xmlns:a16="http://schemas.microsoft.com/office/drawing/2014/main" id="{7A521F9C-EA74-7625-2E91-0FFC442E8928}"/>
                </a:ext>
              </a:extLst>
            </p:cNvPr>
            <p:cNvSpPr>
              <a:spLocks noChangeShapeType="1"/>
            </p:cNvSpPr>
            <p:nvPr/>
          </p:nvSpPr>
          <p:spPr bwMode="auto">
            <a:xfrm>
              <a:off x="449" y="1692"/>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04" name="Rectangle 80">
              <a:extLst>
                <a:ext uri="{FF2B5EF4-FFF2-40B4-BE49-F238E27FC236}">
                  <a16:creationId xmlns:a16="http://schemas.microsoft.com/office/drawing/2014/main" id="{87352559-6874-D7D5-E013-E6EC99C9A189}"/>
                </a:ext>
              </a:extLst>
            </p:cNvPr>
            <p:cNvSpPr>
              <a:spLocks noChangeArrowheads="1"/>
            </p:cNvSpPr>
            <p:nvPr/>
          </p:nvSpPr>
          <p:spPr bwMode="auto">
            <a:xfrm>
              <a:off x="453" y="1692"/>
              <a:ext cx="126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05" name="Line 81">
              <a:extLst>
                <a:ext uri="{FF2B5EF4-FFF2-40B4-BE49-F238E27FC236}">
                  <a16:creationId xmlns:a16="http://schemas.microsoft.com/office/drawing/2014/main" id="{80D6718E-4287-5223-BE02-96585665BE83}"/>
                </a:ext>
              </a:extLst>
            </p:cNvPr>
            <p:cNvSpPr>
              <a:spLocks noChangeShapeType="1"/>
            </p:cNvSpPr>
            <p:nvPr/>
          </p:nvSpPr>
          <p:spPr bwMode="auto">
            <a:xfrm>
              <a:off x="453" y="1692"/>
              <a:ext cx="126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06" name="Rectangle 82">
              <a:extLst>
                <a:ext uri="{FF2B5EF4-FFF2-40B4-BE49-F238E27FC236}">
                  <a16:creationId xmlns:a16="http://schemas.microsoft.com/office/drawing/2014/main" id="{919520AC-5B8B-4509-00F5-84BF4563AB78}"/>
                </a:ext>
              </a:extLst>
            </p:cNvPr>
            <p:cNvSpPr>
              <a:spLocks noChangeArrowheads="1"/>
            </p:cNvSpPr>
            <p:nvPr/>
          </p:nvSpPr>
          <p:spPr bwMode="auto">
            <a:xfrm>
              <a:off x="1722" y="16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07" name="Line 83">
              <a:extLst>
                <a:ext uri="{FF2B5EF4-FFF2-40B4-BE49-F238E27FC236}">
                  <a16:creationId xmlns:a16="http://schemas.microsoft.com/office/drawing/2014/main" id="{39E19459-B677-96F9-9EAC-99976DA47BA6}"/>
                </a:ext>
              </a:extLst>
            </p:cNvPr>
            <p:cNvSpPr>
              <a:spLocks noChangeShapeType="1"/>
            </p:cNvSpPr>
            <p:nvPr/>
          </p:nvSpPr>
          <p:spPr bwMode="auto">
            <a:xfrm>
              <a:off x="1722" y="1692"/>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08" name="Line 84">
              <a:extLst>
                <a:ext uri="{FF2B5EF4-FFF2-40B4-BE49-F238E27FC236}">
                  <a16:creationId xmlns:a16="http://schemas.microsoft.com/office/drawing/2014/main" id="{475E74C8-9A52-A27E-C977-87A889D3AB44}"/>
                </a:ext>
              </a:extLst>
            </p:cNvPr>
            <p:cNvSpPr>
              <a:spLocks noChangeShapeType="1"/>
            </p:cNvSpPr>
            <p:nvPr/>
          </p:nvSpPr>
          <p:spPr bwMode="auto">
            <a:xfrm>
              <a:off x="1722" y="1692"/>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09" name="Rectangle 85">
              <a:extLst>
                <a:ext uri="{FF2B5EF4-FFF2-40B4-BE49-F238E27FC236}">
                  <a16:creationId xmlns:a16="http://schemas.microsoft.com/office/drawing/2014/main" id="{2C9FC43B-660D-9391-6496-968D4571FEEE}"/>
                </a:ext>
              </a:extLst>
            </p:cNvPr>
            <p:cNvSpPr>
              <a:spLocks noChangeArrowheads="1"/>
            </p:cNvSpPr>
            <p:nvPr/>
          </p:nvSpPr>
          <p:spPr bwMode="auto">
            <a:xfrm>
              <a:off x="1726" y="1692"/>
              <a:ext cx="1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10" name="Line 86">
              <a:extLst>
                <a:ext uri="{FF2B5EF4-FFF2-40B4-BE49-F238E27FC236}">
                  <a16:creationId xmlns:a16="http://schemas.microsoft.com/office/drawing/2014/main" id="{EE94C926-3AAD-0EAA-9DB4-56937B5E9701}"/>
                </a:ext>
              </a:extLst>
            </p:cNvPr>
            <p:cNvSpPr>
              <a:spLocks noChangeShapeType="1"/>
            </p:cNvSpPr>
            <p:nvPr/>
          </p:nvSpPr>
          <p:spPr bwMode="auto">
            <a:xfrm>
              <a:off x="1726" y="1692"/>
              <a:ext cx="129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1" name="Rectangle 87">
              <a:extLst>
                <a:ext uri="{FF2B5EF4-FFF2-40B4-BE49-F238E27FC236}">
                  <a16:creationId xmlns:a16="http://schemas.microsoft.com/office/drawing/2014/main" id="{7CD6C24E-A3BA-AB0B-91F9-4C82E367E57B}"/>
                </a:ext>
              </a:extLst>
            </p:cNvPr>
            <p:cNvSpPr>
              <a:spLocks noChangeArrowheads="1"/>
            </p:cNvSpPr>
            <p:nvPr/>
          </p:nvSpPr>
          <p:spPr bwMode="auto">
            <a:xfrm>
              <a:off x="3021" y="16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12" name="Line 88">
              <a:extLst>
                <a:ext uri="{FF2B5EF4-FFF2-40B4-BE49-F238E27FC236}">
                  <a16:creationId xmlns:a16="http://schemas.microsoft.com/office/drawing/2014/main" id="{048EA0D3-1768-021C-FBD2-401057F69362}"/>
                </a:ext>
              </a:extLst>
            </p:cNvPr>
            <p:cNvSpPr>
              <a:spLocks noChangeShapeType="1"/>
            </p:cNvSpPr>
            <p:nvPr/>
          </p:nvSpPr>
          <p:spPr bwMode="auto">
            <a:xfrm>
              <a:off x="3021" y="1692"/>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3" name="Line 89">
              <a:extLst>
                <a:ext uri="{FF2B5EF4-FFF2-40B4-BE49-F238E27FC236}">
                  <a16:creationId xmlns:a16="http://schemas.microsoft.com/office/drawing/2014/main" id="{6CD1E761-2075-25B3-E132-A84959350831}"/>
                </a:ext>
              </a:extLst>
            </p:cNvPr>
            <p:cNvSpPr>
              <a:spLocks noChangeShapeType="1"/>
            </p:cNvSpPr>
            <p:nvPr/>
          </p:nvSpPr>
          <p:spPr bwMode="auto">
            <a:xfrm>
              <a:off x="3021" y="1692"/>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4" name="Rectangle 90">
              <a:extLst>
                <a:ext uri="{FF2B5EF4-FFF2-40B4-BE49-F238E27FC236}">
                  <a16:creationId xmlns:a16="http://schemas.microsoft.com/office/drawing/2014/main" id="{18DF12EA-D9B7-A519-3228-EFF5313F2B23}"/>
                </a:ext>
              </a:extLst>
            </p:cNvPr>
            <p:cNvSpPr>
              <a:spLocks noChangeArrowheads="1"/>
            </p:cNvSpPr>
            <p:nvPr/>
          </p:nvSpPr>
          <p:spPr bwMode="auto">
            <a:xfrm>
              <a:off x="3024" y="1692"/>
              <a:ext cx="146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15" name="Line 91">
              <a:extLst>
                <a:ext uri="{FF2B5EF4-FFF2-40B4-BE49-F238E27FC236}">
                  <a16:creationId xmlns:a16="http://schemas.microsoft.com/office/drawing/2014/main" id="{287156D0-AE46-A911-65FD-09EB2DA1A544}"/>
                </a:ext>
              </a:extLst>
            </p:cNvPr>
            <p:cNvSpPr>
              <a:spLocks noChangeShapeType="1"/>
            </p:cNvSpPr>
            <p:nvPr/>
          </p:nvSpPr>
          <p:spPr bwMode="auto">
            <a:xfrm>
              <a:off x="3024" y="1692"/>
              <a:ext cx="14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6" name="Rectangle 92">
              <a:extLst>
                <a:ext uri="{FF2B5EF4-FFF2-40B4-BE49-F238E27FC236}">
                  <a16:creationId xmlns:a16="http://schemas.microsoft.com/office/drawing/2014/main" id="{0CD4A039-701C-CE9B-BE4D-220B91C9E6AE}"/>
                </a:ext>
              </a:extLst>
            </p:cNvPr>
            <p:cNvSpPr>
              <a:spLocks noChangeArrowheads="1"/>
            </p:cNvSpPr>
            <p:nvPr/>
          </p:nvSpPr>
          <p:spPr bwMode="auto">
            <a:xfrm>
              <a:off x="4487" y="1692"/>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17" name="Line 93">
              <a:extLst>
                <a:ext uri="{FF2B5EF4-FFF2-40B4-BE49-F238E27FC236}">
                  <a16:creationId xmlns:a16="http://schemas.microsoft.com/office/drawing/2014/main" id="{0E1F8FB1-51F4-951E-7710-F0D23CECDD2A}"/>
                </a:ext>
              </a:extLst>
            </p:cNvPr>
            <p:cNvSpPr>
              <a:spLocks noChangeShapeType="1"/>
            </p:cNvSpPr>
            <p:nvPr/>
          </p:nvSpPr>
          <p:spPr bwMode="auto">
            <a:xfrm>
              <a:off x="4487" y="1692"/>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8" name="Line 94">
              <a:extLst>
                <a:ext uri="{FF2B5EF4-FFF2-40B4-BE49-F238E27FC236}">
                  <a16:creationId xmlns:a16="http://schemas.microsoft.com/office/drawing/2014/main" id="{DE8BC7EE-6F47-A907-8C4F-32246921EB3A}"/>
                </a:ext>
              </a:extLst>
            </p:cNvPr>
            <p:cNvSpPr>
              <a:spLocks noChangeShapeType="1"/>
            </p:cNvSpPr>
            <p:nvPr/>
          </p:nvSpPr>
          <p:spPr bwMode="auto">
            <a:xfrm>
              <a:off x="4487" y="1692"/>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19" name="Rectangle 95">
              <a:extLst>
                <a:ext uri="{FF2B5EF4-FFF2-40B4-BE49-F238E27FC236}">
                  <a16:creationId xmlns:a16="http://schemas.microsoft.com/office/drawing/2014/main" id="{1A2F3033-1F37-189D-0899-381C333F4BBF}"/>
                </a:ext>
              </a:extLst>
            </p:cNvPr>
            <p:cNvSpPr>
              <a:spLocks noChangeArrowheads="1"/>
            </p:cNvSpPr>
            <p:nvPr/>
          </p:nvSpPr>
          <p:spPr bwMode="auto">
            <a:xfrm>
              <a:off x="449" y="1696"/>
              <a:ext cx="4"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20" name="Line 96">
              <a:extLst>
                <a:ext uri="{FF2B5EF4-FFF2-40B4-BE49-F238E27FC236}">
                  <a16:creationId xmlns:a16="http://schemas.microsoft.com/office/drawing/2014/main" id="{8B186B7C-882A-9135-DF1D-6EC4F65AD220}"/>
                </a:ext>
              </a:extLst>
            </p:cNvPr>
            <p:cNvSpPr>
              <a:spLocks noChangeShapeType="1"/>
            </p:cNvSpPr>
            <p:nvPr/>
          </p:nvSpPr>
          <p:spPr bwMode="auto">
            <a:xfrm>
              <a:off x="449" y="1696"/>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21" name="Rectangle 97">
              <a:extLst>
                <a:ext uri="{FF2B5EF4-FFF2-40B4-BE49-F238E27FC236}">
                  <a16:creationId xmlns:a16="http://schemas.microsoft.com/office/drawing/2014/main" id="{5CF18DE3-6A14-0D37-73B3-F6A5EBB95668}"/>
                </a:ext>
              </a:extLst>
            </p:cNvPr>
            <p:cNvSpPr>
              <a:spLocks noChangeArrowheads="1"/>
            </p:cNvSpPr>
            <p:nvPr/>
          </p:nvSpPr>
          <p:spPr bwMode="auto">
            <a:xfrm>
              <a:off x="1722" y="1696"/>
              <a:ext cx="4"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22" name="Line 98">
              <a:extLst>
                <a:ext uri="{FF2B5EF4-FFF2-40B4-BE49-F238E27FC236}">
                  <a16:creationId xmlns:a16="http://schemas.microsoft.com/office/drawing/2014/main" id="{0DFCD214-F39B-DD5F-02F4-9CF54423C8D2}"/>
                </a:ext>
              </a:extLst>
            </p:cNvPr>
            <p:cNvSpPr>
              <a:spLocks noChangeShapeType="1"/>
            </p:cNvSpPr>
            <p:nvPr/>
          </p:nvSpPr>
          <p:spPr bwMode="auto">
            <a:xfrm>
              <a:off x="1722" y="1696"/>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23" name="Rectangle 99">
              <a:extLst>
                <a:ext uri="{FF2B5EF4-FFF2-40B4-BE49-F238E27FC236}">
                  <a16:creationId xmlns:a16="http://schemas.microsoft.com/office/drawing/2014/main" id="{6EA401AE-1298-AF4C-B841-F16EFD007465}"/>
                </a:ext>
              </a:extLst>
            </p:cNvPr>
            <p:cNvSpPr>
              <a:spLocks noChangeArrowheads="1"/>
            </p:cNvSpPr>
            <p:nvPr/>
          </p:nvSpPr>
          <p:spPr bwMode="auto">
            <a:xfrm>
              <a:off x="3021" y="1696"/>
              <a:ext cx="3"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24" name="Line 100">
              <a:extLst>
                <a:ext uri="{FF2B5EF4-FFF2-40B4-BE49-F238E27FC236}">
                  <a16:creationId xmlns:a16="http://schemas.microsoft.com/office/drawing/2014/main" id="{66C34E78-1EB8-20C3-2B99-15F900CC686D}"/>
                </a:ext>
              </a:extLst>
            </p:cNvPr>
            <p:cNvSpPr>
              <a:spLocks noChangeShapeType="1"/>
            </p:cNvSpPr>
            <p:nvPr/>
          </p:nvSpPr>
          <p:spPr bwMode="auto">
            <a:xfrm>
              <a:off x="3021" y="1696"/>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25" name="Rectangle 101">
              <a:extLst>
                <a:ext uri="{FF2B5EF4-FFF2-40B4-BE49-F238E27FC236}">
                  <a16:creationId xmlns:a16="http://schemas.microsoft.com/office/drawing/2014/main" id="{86FD0B2B-2E3E-C688-FE92-633A483CC408}"/>
                </a:ext>
              </a:extLst>
            </p:cNvPr>
            <p:cNvSpPr>
              <a:spLocks noChangeArrowheads="1"/>
            </p:cNvSpPr>
            <p:nvPr/>
          </p:nvSpPr>
          <p:spPr bwMode="auto">
            <a:xfrm>
              <a:off x="4487" y="1696"/>
              <a:ext cx="3"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26" name="Line 102">
              <a:extLst>
                <a:ext uri="{FF2B5EF4-FFF2-40B4-BE49-F238E27FC236}">
                  <a16:creationId xmlns:a16="http://schemas.microsoft.com/office/drawing/2014/main" id="{0E6DDFF9-9CA9-5338-3EDF-C67A28F05CC2}"/>
                </a:ext>
              </a:extLst>
            </p:cNvPr>
            <p:cNvSpPr>
              <a:spLocks noChangeShapeType="1"/>
            </p:cNvSpPr>
            <p:nvPr/>
          </p:nvSpPr>
          <p:spPr bwMode="auto">
            <a:xfrm>
              <a:off x="4487" y="1696"/>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27" name="Rectangle 103">
              <a:extLst>
                <a:ext uri="{FF2B5EF4-FFF2-40B4-BE49-F238E27FC236}">
                  <a16:creationId xmlns:a16="http://schemas.microsoft.com/office/drawing/2014/main" id="{0C93ECCA-AD55-15C8-640C-BB3E10672C44}"/>
                </a:ext>
              </a:extLst>
            </p:cNvPr>
            <p:cNvSpPr>
              <a:spLocks noChangeArrowheads="1"/>
            </p:cNvSpPr>
            <p:nvPr/>
          </p:nvSpPr>
          <p:spPr bwMode="auto">
            <a:xfrm>
              <a:off x="491" y="1906"/>
              <a:ext cx="47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1 Population </a:t>
              </a:r>
              <a:endParaRPr lang="en-US" altLang="en-US" sz="1500">
                <a:latin typeface="Arial" panose="020B0604020202020204" pitchFamily="34" charset="0"/>
              </a:endParaRPr>
            </a:p>
          </p:txBody>
        </p:sp>
        <p:sp>
          <p:nvSpPr>
            <p:cNvPr id="564328" name="Rectangle 104">
              <a:extLst>
                <a:ext uri="{FF2B5EF4-FFF2-40B4-BE49-F238E27FC236}">
                  <a16:creationId xmlns:a16="http://schemas.microsoft.com/office/drawing/2014/main" id="{ACFB5AA0-B95C-15E8-5182-039AA8AB8E5E}"/>
                </a:ext>
              </a:extLst>
            </p:cNvPr>
            <p:cNvSpPr>
              <a:spLocks noChangeArrowheads="1"/>
            </p:cNvSpPr>
            <p:nvPr/>
          </p:nvSpPr>
          <p:spPr bwMode="auto">
            <a:xfrm>
              <a:off x="1012" y="1906"/>
              <a:ext cx="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329" name="Rectangle 105">
              <a:extLst>
                <a:ext uri="{FF2B5EF4-FFF2-40B4-BE49-F238E27FC236}">
                  <a16:creationId xmlns:a16="http://schemas.microsoft.com/office/drawing/2014/main" id="{FFC7A0A0-3D93-447E-FE2F-2E228650894B}"/>
                </a:ext>
              </a:extLst>
            </p:cNvPr>
            <p:cNvSpPr>
              <a:spLocks noChangeArrowheads="1"/>
            </p:cNvSpPr>
            <p:nvPr/>
          </p:nvSpPr>
          <p:spPr bwMode="auto">
            <a:xfrm>
              <a:off x="1062" y="1906"/>
              <a:ext cx="566"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Are the Before </a:t>
              </a:r>
              <a:endParaRPr lang="en-US" altLang="en-US" sz="1500">
                <a:latin typeface="Arial" panose="020B0604020202020204" pitchFamily="34" charset="0"/>
              </a:endParaRPr>
            </a:p>
          </p:txBody>
        </p:sp>
        <p:sp>
          <p:nvSpPr>
            <p:cNvPr id="564330" name="Rectangle 106">
              <a:extLst>
                <a:ext uri="{FF2B5EF4-FFF2-40B4-BE49-F238E27FC236}">
                  <a16:creationId xmlns:a16="http://schemas.microsoft.com/office/drawing/2014/main" id="{0C933286-0708-4445-59BD-698DF91AF2CB}"/>
                </a:ext>
              </a:extLst>
            </p:cNvPr>
            <p:cNvSpPr>
              <a:spLocks noChangeArrowheads="1"/>
            </p:cNvSpPr>
            <p:nvPr/>
          </p:nvSpPr>
          <p:spPr bwMode="auto">
            <a:xfrm>
              <a:off x="491" y="2008"/>
              <a:ext cx="87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&amp; After means different?</a:t>
              </a:r>
              <a:endParaRPr lang="en-US" altLang="en-US" sz="1500">
                <a:latin typeface="Arial" panose="020B0604020202020204" pitchFamily="34" charset="0"/>
              </a:endParaRPr>
            </a:p>
          </p:txBody>
        </p:sp>
        <p:sp>
          <p:nvSpPr>
            <p:cNvPr id="564331" name="Rectangle 107">
              <a:extLst>
                <a:ext uri="{FF2B5EF4-FFF2-40B4-BE49-F238E27FC236}">
                  <a16:creationId xmlns:a16="http://schemas.microsoft.com/office/drawing/2014/main" id="{1B05892B-9111-C17D-988F-2EB2302B3AD7}"/>
                </a:ext>
              </a:extLst>
            </p:cNvPr>
            <p:cNvSpPr>
              <a:spLocks noChangeArrowheads="1"/>
            </p:cNvSpPr>
            <p:nvPr/>
          </p:nvSpPr>
          <p:spPr bwMode="auto">
            <a:xfrm>
              <a:off x="1456" y="2008"/>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32" name="Rectangle 108">
              <a:extLst>
                <a:ext uri="{FF2B5EF4-FFF2-40B4-BE49-F238E27FC236}">
                  <a16:creationId xmlns:a16="http://schemas.microsoft.com/office/drawing/2014/main" id="{B39E915E-F91E-24DF-0248-C3462AF2463B}"/>
                </a:ext>
              </a:extLst>
            </p:cNvPr>
            <p:cNvSpPr>
              <a:spLocks noChangeArrowheads="1"/>
            </p:cNvSpPr>
            <p:nvPr/>
          </p:nvSpPr>
          <p:spPr bwMode="auto">
            <a:xfrm>
              <a:off x="1757" y="1903"/>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333" name="Rectangle 109">
              <a:extLst>
                <a:ext uri="{FF2B5EF4-FFF2-40B4-BE49-F238E27FC236}">
                  <a16:creationId xmlns:a16="http://schemas.microsoft.com/office/drawing/2014/main" id="{6C5353F4-854E-7EB4-7B20-91C6FB74A491}"/>
                </a:ext>
              </a:extLst>
            </p:cNvPr>
            <p:cNvSpPr>
              <a:spLocks noChangeArrowheads="1"/>
            </p:cNvSpPr>
            <p:nvPr/>
          </p:nvSpPr>
          <p:spPr bwMode="auto">
            <a:xfrm>
              <a:off x="1798" y="1912"/>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34" name="Rectangle 110">
              <a:extLst>
                <a:ext uri="{FF2B5EF4-FFF2-40B4-BE49-F238E27FC236}">
                  <a16:creationId xmlns:a16="http://schemas.microsoft.com/office/drawing/2014/main" id="{8507FDB3-E75E-D983-0540-7F194F1BA261}"/>
                </a:ext>
              </a:extLst>
            </p:cNvPr>
            <p:cNvSpPr>
              <a:spLocks noChangeArrowheads="1"/>
            </p:cNvSpPr>
            <p:nvPr/>
          </p:nvSpPr>
          <p:spPr bwMode="auto">
            <a:xfrm>
              <a:off x="1891" y="1912"/>
              <a:ext cx="278"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Paired t</a:t>
              </a:r>
              <a:endParaRPr lang="en-US" altLang="en-US" sz="1500">
                <a:latin typeface="Arial" panose="020B0604020202020204" pitchFamily="34" charset="0"/>
              </a:endParaRPr>
            </a:p>
          </p:txBody>
        </p:sp>
        <p:sp>
          <p:nvSpPr>
            <p:cNvPr id="564335" name="Rectangle 111">
              <a:extLst>
                <a:ext uri="{FF2B5EF4-FFF2-40B4-BE49-F238E27FC236}">
                  <a16:creationId xmlns:a16="http://schemas.microsoft.com/office/drawing/2014/main" id="{A60286EB-116C-E01D-3FCE-0C34DF56C12D}"/>
                </a:ext>
              </a:extLst>
            </p:cNvPr>
            <p:cNvSpPr>
              <a:spLocks noChangeArrowheads="1"/>
            </p:cNvSpPr>
            <p:nvPr/>
          </p:nvSpPr>
          <p:spPr bwMode="auto">
            <a:xfrm>
              <a:off x="2198" y="1912"/>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336" name="Rectangle 112">
              <a:extLst>
                <a:ext uri="{FF2B5EF4-FFF2-40B4-BE49-F238E27FC236}">
                  <a16:creationId xmlns:a16="http://schemas.microsoft.com/office/drawing/2014/main" id="{A791EA47-9664-7227-87DB-9E7E82435BE0}"/>
                </a:ext>
              </a:extLst>
            </p:cNvPr>
            <p:cNvSpPr>
              <a:spLocks noChangeArrowheads="1"/>
            </p:cNvSpPr>
            <p:nvPr/>
          </p:nvSpPr>
          <p:spPr bwMode="auto">
            <a:xfrm>
              <a:off x="2228" y="1912"/>
              <a:ext cx="15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Test</a:t>
              </a:r>
              <a:endParaRPr lang="en-US" altLang="en-US" sz="1500">
                <a:latin typeface="Arial" panose="020B0604020202020204" pitchFamily="34" charset="0"/>
              </a:endParaRPr>
            </a:p>
          </p:txBody>
        </p:sp>
        <p:sp>
          <p:nvSpPr>
            <p:cNvPr id="564337" name="Rectangle 113">
              <a:extLst>
                <a:ext uri="{FF2B5EF4-FFF2-40B4-BE49-F238E27FC236}">
                  <a16:creationId xmlns:a16="http://schemas.microsoft.com/office/drawing/2014/main" id="{1DC59E38-3A36-517B-9C0F-A09BDEAA5F92}"/>
                </a:ext>
              </a:extLst>
            </p:cNvPr>
            <p:cNvSpPr>
              <a:spLocks noChangeArrowheads="1"/>
            </p:cNvSpPr>
            <p:nvPr/>
          </p:nvSpPr>
          <p:spPr bwMode="auto">
            <a:xfrm>
              <a:off x="2402" y="1912"/>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38" name="Rectangle 114">
              <a:extLst>
                <a:ext uri="{FF2B5EF4-FFF2-40B4-BE49-F238E27FC236}">
                  <a16:creationId xmlns:a16="http://schemas.microsoft.com/office/drawing/2014/main" id="{5F8FD21C-93F8-4BF9-55FC-0736069941E1}"/>
                </a:ext>
              </a:extLst>
            </p:cNvPr>
            <p:cNvSpPr>
              <a:spLocks noChangeArrowheads="1"/>
            </p:cNvSpPr>
            <p:nvPr/>
          </p:nvSpPr>
          <p:spPr bwMode="auto">
            <a:xfrm>
              <a:off x="3055" y="1903"/>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339" name="Rectangle 115">
              <a:extLst>
                <a:ext uri="{FF2B5EF4-FFF2-40B4-BE49-F238E27FC236}">
                  <a16:creationId xmlns:a16="http://schemas.microsoft.com/office/drawing/2014/main" id="{81B265F6-9160-3B6E-9361-BB0B9CC99F1B}"/>
                </a:ext>
              </a:extLst>
            </p:cNvPr>
            <p:cNvSpPr>
              <a:spLocks noChangeArrowheads="1"/>
            </p:cNvSpPr>
            <p:nvPr/>
          </p:nvSpPr>
          <p:spPr bwMode="auto">
            <a:xfrm>
              <a:off x="3096" y="1912"/>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40" name="Rectangle 116">
              <a:extLst>
                <a:ext uri="{FF2B5EF4-FFF2-40B4-BE49-F238E27FC236}">
                  <a16:creationId xmlns:a16="http://schemas.microsoft.com/office/drawing/2014/main" id="{94FD87AE-9DB7-62AB-FBAE-33B68BC56F69}"/>
                </a:ext>
              </a:extLst>
            </p:cNvPr>
            <p:cNvSpPr>
              <a:spLocks noChangeArrowheads="1"/>
            </p:cNvSpPr>
            <p:nvPr/>
          </p:nvSpPr>
          <p:spPr bwMode="auto">
            <a:xfrm>
              <a:off x="3190" y="1912"/>
              <a:ext cx="341"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Sign Test</a:t>
              </a:r>
              <a:endParaRPr lang="en-US" altLang="en-US" sz="1500">
                <a:latin typeface="Arial" panose="020B0604020202020204" pitchFamily="34" charset="0"/>
              </a:endParaRPr>
            </a:p>
          </p:txBody>
        </p:sp>
        <p:sp>
          <p:nvSpPr>
            <p:cNvPr id="564341" name="Rectangle 117">
              <a:extLst>
                <a:ext uri="{FF2B5EF4-FFF2-40B4-BE49-F238E27FC236}">
                  <a16:creationId xmlns:a16="http://schemas.microsoft.com/office/drawing/2014/main" id="{75E729AD-4D42-3B99-B0F7-2B7769FED89E}"/>
                </a:ext>
              </a:extLst>
            </p:cNvPr>
            <p:cNvSpPr>
              <a:spLocks noChangeArrowheads="1"/>
            </p:cNvSpPr>
            <p:nvPr/>
          </p:nvSpPr>
          <p:spPr bwMode="auto">
            <a:xfrm>
              <a:off x="3566" y="1912"/>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42" name="Rectangle 118">
              <a:extLst>
                <a:ext uri="{FF2B5EF4-FFF2-40B4-BE49-F238E27FC236}">
                  <a16:creationId xmlns:a16="http://schemas.microsoft.com/office/drawing/2014/main" id="{219EB8F1-4BF3-D407-2EE3-A2FF6622BCA0}"/>
                </a:ext>
              </a:extLst>
            </p:cNvPr>
            <p:cNvSpPr>
              <a:spLocks noChangeArrowheads="1"/>
            </p:cNvSpPr>
            <p:nvPr/>
          </p:nvSpPr>
          <p:spPr bwMode="auto">
            <a:xfrm>
              <a:off x="449" y="19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43" name="Line 119">
              <a:extLst>
                <a:ext uri="{FF2B5EF4-FFF2-40B4-BE49-F238E27FC236}">
                  <a16:creationId xmlns:a16="http://schemas.microsoft.com/office/drawing/2014/main" id="{7A3CF240-2367-AED9-C266-2F1E4324B532}"/>
                </a:ext>
              </a:extLst>
            </p:cNvPr>
            <p:cNvSpPr>
              <a:spLocks noChangeShapeType="1"/>
            </p:cNvSpPr>
            <p:nvPr/>
          </p:nvSpPr>
          <p:spPr bwMode="auto">
            <a:xfrm>
              <a:off x="449" y="1900"/>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44" name="Line 120">
              <a:extLst>
                <a:ext uri="{FF2B5EF4-FFF2-40B4-BE49-F238E27FC236}">
                  <a16:creationId xmlns:a16="http://schemas.microsoft.com/office/drawing/2014/main" id="{CA09F2CD-6D29-9761-FC78-0CA16C57D42D}"/>
                </a:ext>
              </a:extLst>
            </p:cNvPr>
            <p:cNvSpPr>
              <a:spLocks noChangeShapeType="1"/>
            </p:cNvSpPr>
            <p:nvPr/>
          </p:nvSpPr>
          <p:spPr bwMode="auto">
            <a:xfrm>
              <a:off x="449" y="1900"/>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45" name="Rectangle 121">
              <a:extLst>
                <a:ext uri="{FF2B5EF4-FFF2-40B4-BE49-F238E27FC236}">
                  <a16:creationId xmlns:a16="http://schemas.microsoft.com/office/drawing/2014/main" id="{A65EAA98-A900-3D0A-37EA-9829679B1429}"/>
                </a:ext>
              </a:extLst>
            </p:cNvPr>
            <p:cNvSpPr>
              <a:spLocks noChangeArrowheads="1"/>
            </p:cNvSpPr>
            <p:nvPr/>
          </p:nvSpPr>
          <p:spPr bwMode="auto">
            <a:xfrm>
              <a:off x="453" y="1900"/>
              <a:ext cx="126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46" name="Line 122">
              <a:extLst>
                <a:ext uri="{FF2B5EF4-FFF2-40B4-BE49-F238E27FC236}">
                  <a16:creationId xmlns:a16="http://schemas.microsoft.com/office/drawing/2014/main" id="{8FACD687-CD97-52C8-CB25-FD47CC08DA3E}"/>
                </a:ext>
              </a:extLst>
            </p:cNvPr>
            <p:cNvSpPr>
              <a:spLocks noChangeShapeType="1"/>
            </p:cNvSpPr>
            <p:nvPr/>
          </p:nvSpPr>
          <p:spPr bwMode="auto">
            <a:xfrm>
              <a:off x="453" y="1900"/>
              <a:ext cx="126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47" name="Rectangle 123">
              <a:extLst>
                <a:ext uri="{FF2B5EF4-FFF2-40B4-BE49-F238E27FC236}">
                  <a16:creationId xmlns:a16="http://schemas.microsoft.com/office/drawing/2014/main" id="{5ECE4839-2707-8806-D280-863BDF00016D}"/>
                </a:ext>
              </a:extLst>
            </p:cNvPr>
            <p:cNvSpPr>
              <a:spLocks noChangeArrowheads="1"/>
            </p:cNvSpPr>
            <p:nvPr/>
          </p:nvSpPr>
          <p:spPr bwMode="auto">
            <a:xfrm>
              <a:off x="1722" y="19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48" name="Line 124">
              <a:extLst>
                <a:ext uri="{FF2B5EF4-FFF2-40B4-BE49-F238E27FC236}">
                  <a16:creationId xmlns:a16="http://schemas.microsoft.com/office/drawing/2014/main" id="{684911B5-8857-18B5-7FEA-A074268B1B85}"/>
                </a:ext>
              </a:extLst>
            </p:cNvPr>
            <p:cNvSpPr>
              <a:spLocks noChangeShapeType="1"/>
            </p:cNvSpPr>
            <p:nvPr/>
          </p:nvSpPr>
          <p:spPr bwMode="auto">
            <a:xfrm>
              <a:off x="1722" y="1900"/>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49" name="Line 125">
              <a:extLst>
                <a:ext uri="{FF2B5EF4-FFF2-40B4-BE49-F238E27FC236}">
                  <a16:creationId xmlns:a16="http://schemas.microsoft.com/office/drawing/2014/main" id="{6454D4F7-F182-5261-1BCB-A423C221E872}"/>
                </a:ext>
              </a:extLst>
            </p:cNvPr>
            <p:cNvSpPr>
              <a:spLocks noChangeShapeType="1"/>
            </p:cNvSpPr>
            <p:nvPr/>
          </p:nvSpPr>
          <p:spPr bwMode="auto">
            <a:xfrm>
              <a:off x="1722" y="1900"/>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0" name="Rectangle 126">
              <a:extLst>
                <a:ext uri="{FF2B5EF4-FFF2-40B4-BE49-F238E27FC236}">
                  <a16:creationId xmlns:a16="http://schemas.microsoft.com/office/drawing/2014/main" id="{1199C27D-079E-045F-3A1B-85EAB26895A7}"/>
                </a:ext>
              </a:extLst>
            </p:cNvPr>
            <p:cNvSpPr>
              <a:spLocks noChangeArrowheads="1"/>
            </p:cNvSpPr>
            <p:nvPr/>
          </p:nvSpPr>
          <p:spPr bwMode="auto">
            <a:xfrm>
              <a:off x="1726" y="1900"/>
              <a:ext cx="1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51" name="Line 127">
              <a:extLst>
                <a:ext uri="{FF2B5EF4-FFF2-40B4-BE49-F238E27FC236}">
                  <a16:creationId xmlns:a16="http://schemas.microsoft.com/office/drawing/2014/main" id="{E863F110-F58F-1C6C-4271-90F1D5D33A29}"/>
                </a:ext>
              </a:extLst>
            </p:cNvPr>
            <p:cNvSpPr>
              <a:spLocks noChangeShapeType="1"/>
            </p:cNvSpPr>
            <p:nvPr/>
          </p:nvSpPr>
          <p:spPr bwMode="auto">
            <a:xfrm>
              <a:off x="1726" y="1900"/>
              <a:ext cx="129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2" name="Rectangle 128">
              <a:extLst>
                <a:ext uri="{FF2B5EF4-FFF2-40B4-BE49-F238E27FC236}">
                  <a16:creationId xmlns:a16="http://schemas.microsoft.com/office/drawing/2014/main" id="{982CDE64-B30B-90AF-254C-DA30980B2331}"/>
                </a:ext>
              </a:extLst>
            </p:cNvPr>
            <p:cNvSpPr>
              <a:spLocks noChangeArrowheads="1"/>
            </p:cNvSpPr>
            <p:nvPr/>
          </p:nvSpPr>
          <p:spPr bwMode="auto">
            <a:xfrm>
              <a:off x="3021" y="1900"/>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53" name="Line 129">
              <a:extLst>
                <a:ext uri="{FF2B5EF4-FFF2-40B4-BE49-F238E27FC236}">
                  <a16:creationId xmlns:a16="http://schemas.microsoft.com/office/drawing/2014/main" id="{4851BA68-D99C-7470-6AC7-ED5AC2B9F8A4}"/>
                </a:ext>
              </a:extLst>
            </p:cNvPr>
            <p:cNvSpPr>
              <a:spLocks noChangeShapeType="1"/>
            </p:cNvSpPr>
            <p:nvPr/>
          </p:nvSpPr>
          <p:spPr bwMode="auto">
            <a:xfrm>
              <a:off x="3021" y="1900"/>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4" name="Line 130">
              <a:extLst>
                <a:ext uri="{FF2B5EF4-FFF2-40B4-BE49-F238E27FC236}">
                  <a16:creationId xmlns:a16="http://schemas.microsoft.com/office/drawing/2014/main" id="{8763D4FE-CF2F-4278-FE3A-90A9BDF54867}"/>
                </a:ext>
              </a:extLst>
            </p:cNvPr>
            <p:cNvSpPr>
              <a:spLocks noChangeShapeType="1"/>
            </p:cNvSpPr>
            <p:nvPr/>
          </p:nvSpPr>
          <p:spPr bwMode="auto">
            <a:xfrm>
              <a:off x="3021" y="1900"/>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5" name="Rectangle 131">
              <a:extLst>
                <a:ext uri="{FF2B5EF4-FFF2-40B4-BE49-F238E27FC236}">
                  <a16:creationId xmlns:a16="http://schemas.microsoft.com/office/drawing/2014/main" id="{5C8351CF-D522-C93F-B486-463B022FBA18}"/>
                </a:ext>
              </a:extLst>
            </p:cNvPr>
            <p:cNvSpPr>
              <a:spLocks noChangeArrowheads="1"/>
            </p:cNvSpPr>
            <p:nvPr/>
          </p:nvSpPr>
          <p:spPr bwMode="auto">
            <a:xfrm>
              <a:off x="3024" y="1900"/>
              <a:ext cx="146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56" name="Line 132">
              <a:extLst>
                <a:ext uri="{FF2B5EF4-FFF2-40B4-BE49-F238E27FC236}">
                  <a16:creationId xmlns:a16="http://schemas.microsoft.com/office/drawing/2014/main" id="{A665B9FA-D6A3-7FF5-6A4C-CE793FF80C4C}"/>
                </a:ext>
              </a:extLst>
            </p:cNvPr>
            <p:cNvSpPr>
              <a:spLocks noChangeShapeType="1"/>
            </p:cNvSpPr>
            <p:nvPr/>
          </p:nvSpPr>
          <p:spPr bwMode="auto">
            <a:xfrm>
              <a:off x="3024" y="1900"/>
              <a:ext cx="14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7" name="Rectangle 133">
              <a:extLst>
                <a:ext uri="{FF2B5EF4-FFF2-40B4-BE49-F238E27FC236}">
                  <a16:creationId xmlns:a16="http://schemas.microsoft.com/office/drawing/2014/main" id="{6376D63B-166A-EAC8-9211-0A4C6BCD0860}"/>
                </a:ext>
              </a:extLst>
            </p:cNvPr>
            <p:cNvSpPr>
              <a:spLocks noChangeArrowheads="1"/>
            </p:cNvSpPr>
            <p:nvPr/>
          </p:nvSpPr>
          <p:spPr bwMode="auto">
            <a:xfrm>
              <a:off x="4487" y="1900"/>
              <a:ext cx="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58" name="Line 134">
              <a:extLst>
                <a:ext uri="{FF2B5EF4-FFF2-40B4-BE49-F238E27FC236}">
                  <a16:creationId xmlns:a16="http://schemas.microsoft.com/office/drawing/2014/main" id="{BD975FFD-2F6B-4665-94BD-BBA54AF3B79E}"/>
                </a:ext>
              </a:extLst>
            </p:cNvPr>
            <p:cNvSpPr>
              <a:spLocks noChangeShapeType="1"/>
            </p:cNvSpPr>
            <p:nvPr/>
          </p:nvSpPr>
          <p:spPr bwMode="auto">
            <a:xfrm>
              <a:off x="4487" y="1900"/>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59" name="Line 135">
              <a:extLst>
                <a:ext uri="{FF2B5EF4-FFF2-40B4-BE49-F238E27FC236}">
                  <a16:creationId xmlns:a16="http://schemas.microsoft.com/office/drawing/2014/main" id="{C7533769-BD10-D561-7B3E-EC52AAE0082D}"/>
                </a:ext>
              </a:extLst>
            </p:cNvPr>
            <p:cNvSpPr>
              <a:spLocks noChangeShapeType="1"/>
            </p:cNvSpPr>
            <p:nvPr/>
          </p:nvSpPr>
          <p:spPr bwMode="auto">
            <a:xfrm>
              <a:off x="4487" y="1900"/>
              <a:ext cx="1" cy="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60" name="Rectangle 136">
              <a:extLst>
                <a:ext uri="{FF2B5EF4-FFF2-40B4-BE49-F238E27FC236}">
                  <a16:creationId xmlns:a16="http://schemas.microsoft.com/office/drawing/2014/main" id="{2A4C9DC5-74E4-F8B7-DD98-CC289DE6C16F}"/>
                </a:ext>
              </a:extLst>
            </p:cNvPr>
            <p:cNvSpPr>
              <a:spLocks noChangeArrowheads="1"/>
            </p:cNvSpPr>
            <p:nvPr/>
          </p:nvSpPr>
          <p:spPr bwMode="auto">
            <a:xfrm>
              <a:off x="449" y="1904"/>
              <a:ext cx="4"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61" name="Line 137">
              <a:extLst>
                <a:ext uri="{FF2B5EF4-FFF2-40B4-BE49-F238E27FC236}">
                  <a16:creationId xmlns:a16="http://schemas.microsoft.com/office/drawing/2014/main" id="{A8EEE5B2-2BED-1729-2B4B-CDAC721E0733}"/>
                </a:ext>
              </a:extLst>
            </p:cNvPr>
            <p:cNvSpPr>
              <a:spLocks noChangeShapeType="1"/>
            </p:cNvSpPr>
            <p:nvPr/>
          </p:nvSpPr>
          <p:spPr bwMode="auto">
            <a:xfrm>
              <a:off x="449" y="1904"/>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62" name="Rectangle 138">
              <a:extLst>
                <a:ext uri="{FF2B5EF4-FFF2-40B4-BE49-F238E27FC236}">
                  <a16:creationId xmlns:a16="http://schemas.microsoft.com/office/drawing/2014/main" id="{8B05B4D3-3F97-AC58-4D61-D91B1C234599}"/>
                </a:ext>
              </a:extLst>
            </p:cNvPr>
            <p:cNvSpPr>
              <a:spLocks noChangeArrowheads="1"/>
            </p:cNvSpPr>
            <p:nvPr/>
          </p:nvSpPr>
          <p:spPr bwMode="auto">
            <a:xfrm>
              <a:off x="1722" y="1904"/>
              <a:ext cx="4"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63" name="Line 139">
              <a:extLst>
                <a:ext uri="{FF2B5EF4-FFF2-40B4-BE49-F238E27FC236}">
                  <a16:creationId xmlns:a16="http://schemas.microsoft.com/office/drawing/2014/main" id="{EFAB631A-3BF9-BF4D-094E-4B7A99588BE1}"/>
                </a:ext>
              </a:extLst>
            </p:cNvPr>
            <p:cNvSpPr>
              <a:spLocks noChangeShapeType="1"/>
            </p:cNvSpPr>
            <p:nvPr/>
          </p:nvSpPr>
          <p:spPr bwMode="auto">
            <a:xfrm>
              <a:off x="1722" y="1904"/>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64" name="Rectangle 140">
              <a:extLst>
                <a:ext uri="{FF2B5EF4-FFF2-40B4-BE49-F238E27FC236}">
                  <a16:creationId xmlns:a16="http://schemas.microsoft.com/office/drawing/2014/main" id="{490F2AE9-FA88-E83D-E18D-645FCD7C5082}"/>
                </a:ext>
              </a:extLst>
            </p:cNvPr>
            <p:cNvSpPr>
              <a:spLocks noChangeArrowheads="1"/>
            </p:cNvSpPr>
            <p:nvPr/>
          </p:nvSpPr>
          <p:spPr bwMode="auto">
            <a:xfrm>
              <a:off x="3021" y="1904"/>
              <a:ext cx="3"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65" name="Line 141">
              <a:extLst>
                <a:ext uri="{FF2B5EF4-FFF2-40B4-BE49-F238E27FC236}">
                  <a16:creationId xmlns:a16="http://schemas.microsoft.com/office/drawing/2014/main" id="{732AE17F-1268-D5C0-0E0C-D6B742119208}"/>
                </a:ext>
              </a:extLst>
            </p:cNvPr>
            <p:cNvSpPr>
              <a:spLocks noChangeShapeType="1"/>
            </p:cNvSpPr>
            <p:nvPr/>
          </p:nvSpPr>
          <p:spPr bwMode="auto">
            <a:xfrm>
              <a:off x="3021" y="1904"/>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66" name="Rectangle 142">
              <a:extLst>
                <a:ext uri="{FF2B5EF4-FFF2-40B4-BE49-F238E27FC236}">
                  <a16:creationId xmlns:a16="http://schemas.microsoft.com/office/drawing/2014/main" id="{AB5FA733-1473-0FDB-1394-4B19390CD212}"/>
                </a:ext>
              </a:extLst>
            </p:cNvPr>
            <p:cNvSpPr>
              <a:spLocks noChangeArrowheads="1"/>
            </p:cNvSpPr>
            <p:nvPr/>
          </p:nvSpPr>
          <p:spPr bwMode="auto">
            <a:xfrm>
              <a:off x="4487" y="1904"/>
              <a:ext cx="3" cy="20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67" name="Line 143">
              <a:extLst>
                <a:ext uri="{FF2B5EF4-FFF2-40B4-BE49-F238E27FC236}">
                  <a16:creationId xmlns:a16="http://schemas.microsoft.com/office/drawing/2014/main" id="{A65E21AB-304B-8DD7-2396-2CF225211730}"/>
                </a:ext>
              </a:extLst>
            </p:cNvPr>
            <p:cNvSpPr>
              <a:spLocks noChangeShapeType="1"/>
            </p:cNvSpPr>
            <p:nvPr/>
          </p:nvSpPr>
          <p:spPr bwMode="auto">
            <a:xfrm>
              <a:off x="4487" y="1904"/>
              <a:ext cx="1" cy="204"/>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68" name="Rectangle 144">
              <a:extLst>
                <a:ext uri="{FF2B5EF4-FFF2-40B4-BE49-F238E27FC236}">
                  <a16:creationId xmlns:a16="http://schemas.microsoft.com/office/drawing/2014/main" id="{250A441D-2523-006A-3992-65E428A352F5}"/>
                </a:ext>
              </a:extLst>
            </p:cNvPr>
            <p:cNvSpPr>
              <a:spLocks noChangeArrowheads="1"/>
            </p:cNvSpPr>
            <p:nvPr/>
          </p:nvSpPr>
          <p:spPr bwMode="auto">
            <a:xfrm>
              <a:off x="491" y="2114"/>
              <a:ext cx="7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Multiple Populations </a:t>
              </a:r>
              <a:endParaRPr lang="en-US" altLang="en-US" sz="1500">
                <a:latin typeface="Arial" panose="020B0604020202020204" pitchFamily="34" charset="0"/>
              </a:endParaRPr>
            </a:p>
          </p:txBody>
        </p:sp>
        <p:sp>
          <p:nvSpPr>
            <p:cNvPr id="564369" name="Rectangle 145">
              <a:extLst>
                <a:ext uri="{FF2B5EF4-FFF2-40B4-BE49-F238E27FC236}">
                  <a16:creationId xmlns:a16="http://schemas.microsoft.com/office/drawing/2014/main" id="{461613FB-86AB-08D4-0086-A94F240C2075}"/>
                </a:ext>
              </a:extLst>
            </p:cNvPr>
            <p:cNvSpPr>
              <a:spLocks noChangeArrowheads="1"/>
            </p:cNvSpPr>
            <p:nvPr/>
          </p:nvSpPr>
          <p:spPr bwMode="auto">
            <a:xfrm>
              <a:off x="1313" y="2114"/>
              <a:ext cx="4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370" name="Rectangle 146">
              <a:extLst>
                <a:ext uri="{FF2B5EF4-FFF2-40B4-BE49-F238E27FC236}">
                  <a16:creationId xmlns:a16="http://schemas.microsoft.com/office/drawing/2014/main" id="{53B617FE-33E7-3706-351D-274D3E90624C}"/>
                </a:ext>
              </a:extLst>
            </p:cNvPr>
            <p:cNvSpPr>
              <a:spLocks noChangeArrowheads="1"/>
            </p:cNvSpPr>
            <p:nvPr/>
          </p:nvSpPr>
          <p:spPr bwMode="auto">
            <a:xfrm>
              <a:off x="1363" y="2114"/>
              <a:ext cx="1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Ar</a:t>
              </a:r>
              <a:endParaRPr lang="en-US" altLang="en-US" sz="1500">
                <a:latin typeface="Arial" panose="020B0604020202020204" pitchFamily="34" charset="0"/>
              </a:endParaRPr>
            </a:p>
          </p:txBody>
        </p:sp>
        <p:sp>
          <p:nvSpPr>
            <p:cNvPr id="564371" name="Rectangle 147">
              <a:extLst>
                <a:ext uri="{FF2B5EF4-FFF2-40B4-BE49-F238E27FC236}">
                  <a16:creationId xmlns:a16="http://schemas.microsoft.com/office/drawing/2014/main" id="{AB2CA153-732C-05CF-226D-F026CCBFC4B4}"/>
                </a:ext>
              </a:extLst>
            </p:cNvPr>
            <p:cNvSpPr>
              <a:spLocks noChangeArrowheads="1"/>
            </p:cNvSpPr>
            <p:nvPr/>
          </p:nvSpPr>
          <p:spPr bwMode="auto">
            <a:xfrm>
              <a:off x="1477" y="2114"/>
              <a:ext cx="20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e the </a:t>
              </a:r>
              <a:endParaRPr lang="en-US" altLang="en-US" sz="1500">
                <a:latin typeface="Arial" panose="020B0604020202020204" pitchFamily="34" charset="0"/>
              </a:endParaRPr>
            </a:p>
          </p:txBody>
        </p:sp>
        <p:sp>
          <p:nvSpPr>
            <p:cNvPr id="564372" name="Rectangle 148">
              <a:extLst>
                <a:ext uri="{FF2B5EF4-FFF2-40B4-BE49-F238E27FC236}">
                  <a16:creationId xmlns:a16="http://schemas.microsoft.com/office/drawing/2014/main" id="{8D02F499-24AA-BEB7-45EC-8C5B3C3D4180}"/>
                </a:ext>
              </a:extLst>
            </p:cNvPr>
            <p:cNvSpPr>
              <a:spLocks noChangeArrowheads="1"/>
            </p:cNvSpPr>
            <p:nvPr/>
          </p:nvSpPr>
          <p:spPr bwMode="auto">
            <a:xfrm>
              <a:off x="491" y="2216"/>
              <a:ext cx="60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means different?</a:t>
              </a:r>
              <a:endParaRPr lang="en-US" altLang="en-US" sz="1500">
                <a:latin typeface="Arial" panose="020B0604020202020204" pitchFamily="34" charset="0"/>
              </a:endParaRPr>
            </a:p>
          </p:txBody>
        </p:sp>
        <p:sp>
          <p:nvSpPr>
            <p:cNvPr id="564373" name="Rectangle 149">
              <a:extLst>
                <a:ext uri="{FF2B5EF4-FFF2-40B4-BE49-F238E27FC236}">
                  <a16:creationId xmlns:a16="http://schemas.microsoft.com/office/drawing/2014/main" id="{47699721-A711-B060-2C99-04F83DFCA967}"/>
                </a:ext>
              </a:extLst>
            </p:cNvPr>
            <p:cNvSpPr>
              <a:spLocks noChangeArrowheads="1"/>
            </p:cNvSpPr>
            <p:nvPr/>
          </p:nvSpPr>
          <p:spPr bwMode="auto">
            <a:xfrm>
              <a:off x="1158" y="2216"/>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74" name="Rectangle 150">
              <a:extLst>
                <a:ext uri="{FF2B5EF4-FFF2-40B4-BE49-F238E27FC236}">
                  <a16:creationId xmlns:a16="http://schemas.microsoft.com/office/drawing/2014/main" id="{E2696FFB-1F1B-1FFD-C60C-66892F06450F}"/>
                </a:ext>
              </a:extLst>
            </p:cNvPr>
            <p:cNvSpPr>
              <a:spLocks noChangeArrowheads="1"/>
            </p:cNvSpPr>
            <p:nvPr/>
          </p:nvSpPr>
          <p:spPr bwMode="auto">
            <a:xfrm>
              <a:off x="1757" y="2112"/>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375" name="Rectangle 151">
              <a:extLst>
                <a:ext uri="{FF2B5EF4-FFF2-40B4-BE49-F238E27FC236}">
                  <a16:creationId xmlns:a16="http://schemas.microsoft.com/office/drawing/2014/main" id="{5F4BB54B-A9A6-3FEB-DA79-393F7B30DAAD}"/>
                </a:ext>
              </a:extLst>
            </p:cNvPr>
            <p:cNvSpPr>
              <a:spLocks noChangeArrowheads="1"/>
            </p:cNvSpPr>
            <p:nvPr/>
          </p:nvSpPr>
          <p:spPr bwMode="auto">
            <a:xfrm>
              <a:off x="1798" y="2120"/>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76" name="Rectangle 152">
              <a:extLst>
                <a:ext uri="{FF2B5EF4-FFF2-40B4-BE49-F238E27FC236}">
                  <a16:creationId xmlns:a16="http://schemas.microsoft.com/office/drawing/2014/main" id="{DEAFB827-29F6-C70F-BD0E-121769B5DBD8}"/>
                </a:ext>
              </a:extLst>
            </p:cNvPr>
            <p:cNvSpPr>
              <a:spLocks noChangeArrowheads="1"/>
            </p:cNvSpPr>
            <p:nvPr/>
          </p:nvSpPr>
          <p:spPr bwMode="auto">
            <a:xfrm>
              <a:off x="1891" y="2120"/>
              <a:ext cx="93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Analysis of Variance (see </a:t>
              </a:r>
              <a:endParaRPr lang="en-US" altLang="en-US" sz="1500">
                <a:latin typeface="Arial" panose="020B0604020202020204" pitchFamily="34" charset="0"/>
              </a:endParaRPr>
            </a:p>
          </p:txBody>
        </p:sp>
        <p:sp>
          <p:nvSpPr>
            <p:cNvPr id="564377" name="Rectangle 153">
              <a:extLst>
                <a:ext uri="{FF2B5EF4-FFF2-40B4-BE49-F238E27FC236}">
                  <a16:creationId xmlns:a16="http://schemas.microsoft.com/office/drawing/2014/main" id="{081718E7-1DF6-8A5F-40FA-C39E2C000814}"/>
                </a:ext>
              </a:extLst>
            </p:cNvPr>
            <p:cNvSpPr>
              <a:spLocks noChangeArrowheads="1"/>
            </p:cNvSpPr>
            <p:nvPr/>
          </p:nvSpPr>
          <p:spPr bwMode="auto">
            <a:xfrm>
              <a:off x="1891" y="2223"/>
              <a:ext cx="35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Unit 10.3)</a:t>
              </a:r>
              <a:endParaRPr lang="en-US" altLang="en-US" sz="1500">
                <a:latin typeface="Arial" panose="020B0604020202020204" pitchFamily="34" charset="0"/>
              </a:endParaRPr>
            </a:p>
          </p:txBody>
        </p:sp>
        <p:sp>
          <p:nvSpPr>
            <p:cNvPr id="564378" name="Rectangle 154">
              <a:extLst>
                <a:ext uri="{FF2B5EF4-FFF2-40B4-BE49-F238E27FC236}">
                  <a16:creationId xmlns:a16="http://schemas.microsoft.com/office/drawing/2014/main" id="{2FD21E63-F5A6-DD35-D528-798150E6E438}"/>
                </a:ext>
              </a:extLst>
            </p:cNvPr>
            <p:cNvSpPr>
              <a:spLocks noChangeArrowheads="1"/>
            </p:cNvSpPr>
            <p:nvPr/>
          </p:nvSpPr>
          <p:spPr bwMode="auto">
            <a:xfrm>
              <a:off x="2277" y="2223"/>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79" name="Rectangle 155">
              <a:extLst>
                <a:ext uri="{FF2B5EF4-FFF2-40B4-BE49-F238E27FC236}">
                  <a16:creationId xmlns:a16="http://schemas.microsoft.com/office/drawing/2014/main" id="{2FB7C7A7-C6C3-8D34-004B-DD958AD608DE}"/>
                </a:ext>
              </a:extLst>
            </p:cNvPr>
            <p:cNvSpPr>
              <a:spLocks noChangeArrowheads="1"/>
            </p:cNvSpPr>
            <p:nvPr/>
          </p:nvSpPr>
          <p:spPr bwMode="auto">
            <a:xfrm>
              <a:off x="3055" y="2112"/>
              <a:ext cx="3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Symbol" panose="05050102010706020507" pitchFamily="18" charset="2"/>
                </a:rPr>
                <a:t>·</a:t>
              </a:r>
              <a:endParaRPr lang="en-US" altLang="en-US" sz="1500">
                <a:latin typeface="Arial" panose="020B0604020202020204" pitchFamily="34" charset="0"/>
              </a:endParaRPr>
            </a:p>
          </p:txBody>
        </p:sp>
        <p:sp>
          <p:nvSpPr>
            <p:cNvPr id="564380" name="Rectangle 156">
              <a:extLst>
                <a:ext uri="{FF2B5EF4-FFF2-40B4-BE49-F238E27FC236}">
                  <a16:creationId xmlns:a16="http://schemas.microsoft.com/office/drawing/2014/main" id="{83F28964-5B3F-B734-931A-B9709A63EDBC}"/>
                </a:ext>
              </a:extLst>
            </p:cNvPr>
            <p:cNvSpPr>
              <a:spLocks noChangeArrowheads="1"/>
            </p:cNvSpPr>
            <p:nvPr/>
          </p:nvSpPr>
          <p:spPr bwMode="auto">
            <a:xfrm>
              <a:off x="3096" y="2120"/>
              <a:ext cx="22"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81" name="Rectangle 157">
              <a:extLst>
                <a:ext uri="{FF2B5EF4-FFF2-40B4-BE49-F238E27FC236}">
                  <a16:creationId xmlns:a16="http://schemas.microsoft.com/office/drawing/2014/main" id="{A7531B6C-DE8C-809F-19EE-58D9A6BEDBBB}"/>
                </a:ext>
              </a:extLst>
            </p:cNvPr>
            <p:cNvSpPr>
              <a:spLocks noChangeArrowheads="1"/>
            </p:cNvSpPr>
            <p:nvPr/>
          </p:nvSpPr>
          <p:spPr bwMode="auto">
            <a:xfrm>
              <a:off x="3190" y="2120"/>
              <a:ext cx="269"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Kruskal</a:t>
              </a:r>
              <a:endParaRPr lang="en-US" altLang="en-US" sz="1500">
                <a:latin typeface="Arial" panose="020B0604020202020204" pitchFamily="34" charset="0"/>
              </a:endParaRPr>
            </a:p>
          </p:txBody>
        </p:sp>
        <p:sp>
          <p:nvSpPr>
            <p:cNvPr id="564382" name="Rectangle 158">
              <a:extLst>
                <a:ext uri="{FF2B5EF4-FFF2-40B4-BE49-F238E27FC236}">
                  <a16:creationId xmlns:a16="http://schemas.microsoft.com/office/drawing/2014/main" id="{30DD0E61-0B72-D82A-1674-911616494076}"/>
                </a:ext>
              </a:extLst>
            </p:cNvPr>
            <p:cNvSpPr>
              <a:spLocks noChangeArrowheads="1"/>
            </p:cNvSpPr>
            <p:nvPr/>
          </p:nvSpPr>
          <p:spPr bwMode="auto">
            <a:xfrm>
              <a:off x="3486" y="2120"/>
              <a:ext cx="27"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4383" name="Rectangle 159">
              <a:extLst>
                <a:ext uri="{FF2B5EF4-FFF2-40B4-BE49-F238E27FC236}">
                  <a16:creationId xmlns:a16="http://schemas.microsoft.com/office/drawing/2014/main" id="{807CA96D-7E0C-2EF3-113F-B5C8FE165A3B}"/>
                </a:ext>
              </a:extLst>
            </p:cNvPr>
            <p:cNvSpPr>
              <a:spLocks noChangeArrowheads="1"/>
            </p:cNvSpPr>
            <p:nvPr/>
          </p:nvSpPr>
          <p:spPr bwMode="auto">
            <a:xfrm>
              <a:off x="3516" y="2120"/>
              <a:ext cx="215"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Wallis</a:t>
              </a:r>
              <a:endParaRPr lang="en-US" altLang="en-US" sz="1500">
                <a:latin typeface="Arial" panose="020B0604020202020204" pitchFamily="34" charset="0"/>
              </a:endParaRPr>
            </a:p>
          </p:txBody>
        </p:sp>
        <p:sp>
          <p:nvSpPr>
            <p:cNvPr id="564384" name="Rectangle 160">
              <a:extLst>
                <a:ext uri="{FF2B5EF4-FFF2-40B4-BE49-F238E27FC236}">
                  <a16:creationId xmlns:a16="http://schemas.microsoft.com/office/drawing/2014/main" id="{EF7CE03B-261F-BA33-85EA-38562EF84C6C}"/>
                </a:ext>
              </a:extLst>
            </p:cNvPr>
            <p:cNvSpPr>
              <a:spLocks noChangeArrowheads="1"/>
            </p:cNvSpPr>
            <p:nvPr/>
          </p:nvSpPr>
          <p:spPr bwMode="auto">
            <a:xfrm>
              <a:off x="3756" y="2120"/>
              <a:ext cx="180"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Test</a:t>
              </a:r>
              <a:endParaRPr lang="en-US" altLang="en-US" sz="1500">
                <a:latin typeface="Arial" panose="020B0604020202020204" pitchFamily="34" charset="0"/>
              </a:endParaRPr>
            </a:p>
          </p:txBody>
        </p:sp>
        <p:sp>
          <p:nvSpPr>
            <p:cNvPr id="564385" name="Rectangle 161">
              <a:extLst>
                <a:ext uri="{FF2B5EF4-FFF2-40B4-BE49-F238E27FC236}">
                  <a16:creationId xmlns:a16="http://schemas.microsoft.com/office/drawing/2014/main" id="{8E1ABAA9-F6EA-5572-7202-9C566C415A5E}"/>
                </a:ext>
              </a:extLst>
            </p:cNvPr>
            <p:cNvSpPr>
              <a:spLocks noChangeArrowheads="1"/>
            </p:cNvSpPr>
            <p:nvPr/>
          </p:nvSpPr>
          <p:spPr bwMode="auto">
            <a:xfrm>
              <a:off x="3955" y="2120"/>
              <a:ext cx="23" cy="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4386" name="Rectangle 162">
              <a:extLst>
                <a:ext uri="{FF2B5EF4-FFF2-40B4-BE49-F238E27FC236}">
                  <a16:creationId xmlns:a16="http://schemas.microsoft.com/office/drawing/2014/main" id="{530CE9B3-476E-B48E-CF52-948B1B4EEFBE}"/>
                </a:ext>
              </a:extLst>
            </p:cNvPr>
            <p:cNvSpPr>
              <a:spLocks noChangeArrowheads="1"/>
            </p:cNvSpPr>
            <p:nvPr/>
          </p:nvSpPr>
          <p:spPr bwMode="auto">
            <a:xfrm>
              <a:off x="449" y="2108"/>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87" name="Line 163">
              <a:extLst>
                <a:ext uri="{FF2B5EF4-FFF2-40B4-BE49-F238E27FC236}">
                  <a16:creationId xmlns:a16="http://schemas.microsoft.com/office/drawing/2014/main" id="{5379D447-3A3E-1526-1B05-52001CAE7DAD}"/>
                </a:ext>
              </a:extLst>
            </p:cNvPr>
            <p:cNvSpPr>
              <a:spLocks noChangeShapeType="1"/>
            </p:cNvSpPr>
            <p:nvPr/>
          </p:nvSpPr>
          <p:spPr bwMode="auto">
            <a:xfrm>
              <a:off x="449" y="2108"/>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88" name="Line 164">
              <a:extLst>
                <a:ext uri="{FF2B5EF4-FFF2-40B4-BE49-F238E27FC236}">
                  <a16:creationId xmlns:a16="http://schemas.microsoft.com/office/drawing/2014/main" id="{5228A2C5-74D0-4BA0-6CCC-BF0E7925A35F}"/>
                </a:ext>
              </a:extLst>
            </p:cNvPr>
            <p:cNvSpPr>
              <a:spLocks noChangeShapeType="1"/>
            </p:cNvSpPr>
            <p:nvPr/>
          </p:nvSpPr>
          <p:spPr bwMode="auto">
            <a:xfrm>
              <a:off x="449" y="2108"/>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89" name="Rectangle 165">
              <a:extLst>
                <a:ext uri="{FF2B5EF4-FFF2-40B4-BE49-F238E27FC236}">
                  <a16:creationId xmlns:a16="http://schemas.microsoft.com/office/drawing/2014/main" id="{46F31B2E-0790-A811-8C58-28F8AE34DB11}"/>
                </a:ext>
              </a:extLst>
            </p:cNvPr>
            <p:cNvSpPr>
              <a:spLocks noChangeArrowheads="1"/>
            </p:cNvSpPr>
            <p:nvPr/>
          </p:nvSpPr>
          <p:spPr bwMode="auto">
            <a:xfrm>
              <a:off x="453" y="2108"/>
              <a:ext cx="126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90" name="Line 166">
              <a:extLst>
                <a:ext uri="{FF2B5EF4-FFF2-40B4-BE49-F238E27FC236}">
                  <a16:creationId xmlns:a16="http://schemas.microsoft.com/office/drawing/2014/main" id="{E8A37B90-259E-5C47-B0D3-8EED9D141C4D}"/>
                </a:ext>
              </a:extLst>
            </p:cNvPr>
            <p:cNvSpPr>
              <a:spLocks noChangeShapeType="1"/>
            </p:cNvSpPr>
            <p:nvPr/>
          </p:nvSpPr>
          <p:spPr bwMode="auto">
            <a:xfrm>
              <a:off x="453" y="2108"/>
              <a:ext cx="126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1" name="Rectangle 167">
              <a:extLst>
                <a:ext uri="{FF2B5EF4-FFF2-40B4-BE49-F238E27FC236}">
                  <a16:creationId xmlns:a16="http://schemas.microsoft.com/office/drawing/2014/main" id="{56A19586-9075-2834-D275-22FD0484D4EB}"/>
                </a:ext>
              </a:extLst>
            </p:cNvPr>
            <p:cNvSpPr>
              <a:spLocks noChangeArrowheads="1"/>
            </p:cNvSpPr>
            <p:nvPr/>
          </p:nvSpPr>
          <p:spPr bwMode="auto">
            <a:xfrm>
              <a:off x="1722" y="2108"/>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92" name="Line 168">
              <a:extLst>
                <a:ext uri="{FF2B5EF4-FFF2-40B4-BE49-F238E27FC236}">
                  <a16:creationId xmlns:a16="http://schemas.microsoft.com/office/drawing/2014/main" id="{9BBA2A0F-4ABE-0523-4A85-F975766DCDD2}"/>
                </a:ext>
              </a:extLst>
            </p:cNvPr>
            <p:cNvSpPr>
              <a:spLocks noChangeShapeType="1"/>
            </p:cNvSpPr>
            <p:nvPr/>
          </p:nvSpPr>
          <p:spPr bwMode="auto">
            <a:xfrm>
              <a:off x="1722" y="2108"/>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3" name="Line 169">
              <a:extLst>
                <a:ext uri="{FF2B5EF4-FFF2-40B4-BE49-F238E27FC236}">
                  <a16:creationId xmlns:a16="http://schemas.microsoft.com/office/drawing/2014/main" id="{9468489E-5B3A-A2B9-C46F-C927994148D3}"/>
                </a:ext>
              </a:extLst>
            </p:cNvPr>
            <p:cNvSpPr>
              <a:spLocks noChangeShapeType="1"/>
            </p:cNvSpPr>
            <p:nvPr/>
          </p:nvSpPr>
          <p:spPr bwMode="auto">
            <a:xfrm>
              <a:off x="1722" y="2108"/>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4" name="Rectangle 170">
              <a:extLst>
                <a:ext uri="{FF2B5EF4-FFF2-40B4-BE49-F238E27FC236}">
                  <a16:creationId xmlns:a16="http://schemas.microsoft.com/office/drawing/2014/main" id="{8EF65164-F40B-BD34-4401-2E337E004CD1}"/>
                </a:ext>
              </a:extLst>
            </p:cNvPr>
            <p:cNvSpPr>
              <a:spLocks noChangeArrowheads="1"/>
            </p:cNvSpPr>
            <p:nvPr/>
          </p:nvSpPr>
          <p:spPr bwMode="auto">
            <a:xfrm>
              <a:off x="1726" y="2108"/>
              <a:ext cx="1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95" name="Line 171">
              <a:extLst>
                <a:ext uri="{FF2B5EF4-FFF2-40B4-BE49-F238E27FC236}">
                  <a16:creationId xmlns:a16="http://schemas.microsoft.com/office/drawing/2014/main" id="{0086372A-0255-09C2-2911-3C9FF1E56C90}"/>
                </a:ext>
              </a:extLst>
            </p:cNvPr>
            <p:cNvSpPr>
              <a:spLocks noChangeShapeType="1"/>
            </p:cNvSpPr>
            <p:nvPr/>
          </p:nvSpPr>
          <p:spPr bwMode="auto">
            <a:xfrm>
              <a:off x="1726" y="2108"/>
              <a:ext cx="129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6" name="Rectangle 172">
              <a:extLst>
                <a:ext uri="{FF2B5EF4-FFF2-40B4-BE49-F238E27FC236}">
                  <a16:creationId xmlns:a16="http://schemas.microsoft.com/office/drawing/2014/main" id="{26D00B69-11EE-16D1-D49F-2642BE87F4CD}"/>
                </a:ext>
              </a:extLst>
            </p:cNvPr>
            <p:cNvSpPr>
              <a:spLocks noChangeArrowheads="1"/>
            </p:cNvSpPr>
            <p:nvPr/>
          </p:nvSpPr>
          <p:spPr bwMode="auto">
            <a:xfrm>
              <a:off x="3021" y="210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397" name="Line 173">
              <a:extLst>
                <a:ext uri="{FF2B5EF4-FFF2-40B4-BE49-F238E27FC236}">
                  <a16:creationId xmlns:a16="http://schemas.microsoft.com/office/drawing/2014/main" id="{58424464-9F4F-F04D-0A18-22245523484D}"/>
                </a:ext>
              </a:extLst>
            </p:cNvPr>
            <p:cNvSpPr>
              <a:spLocks noChangeShapeType="1"/>
            </p:cNvSpPr>
            <p:nvPr/>
          </p:nvSpPr>
          <p:spPr bwMode="auto">
            <a:xfrm>
              <a:off x="3021" y="2108"/>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8" name="Line 174">
              <a:extLst>
                <a:ext uri="{FF2B5EF4-FFF2-40B4-BE49-F238E27FC236}">
                  <a16:creationId xmlns:a16="http://schemas.microsoft.com/office/drawing/2014/main" id="{BD448355-DA58-F5C6-258B-AE33A157D555}"/>
                </a:ext>
              </a:extLst>
            </p:cNvPr>
            <p:cNvSpPr>
              <a:spLocks noChangeShapeType="1"/>
            </p:cNvSpPr>
            <p:nvPr/>
          </p:nvSpPr>
          <p:spPr bwMode="auto">
            <a:xfrm>
              <a:off x="3021" y="2108"/>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399" name="Rectangle 175">
              <a:extLst>
                <a:ext uri="{FF2B5EF4-FFF2-40B4-BE49-F238E27FC236}">
                  <a16:creationId xmlns:a16="http://schemas.microsoft.com/office/drawing/2014/main" id="{AAF683A7-1354-F592-8CB8-ADB26A9F9165}"/>
                </a:ext>
              </a:extLst>
            </p:cNvPr>
            <p:cNvSpPr>
              <a:spLocks noChangeArrowheads="1"/>
            </p:cNvSpPr>
            <p:nvPr/>
          </p:nvSpPr>
          <p:spPr bwMode="auto">
            <a:xfrm>
              <a:off x="3024" y="2108"/>
              <a:ext cx="146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00" name="Line 176">
              <a:extLst>
                <a:ext uri="{FF2B5EF4-FFF2-40B4-BE49-F238E27FC236}">
                  <a16:creationId xmlns:a16="http://schemas.microsoft.com/office/drawing/2014/main" id="{E73E2DBD-E63B-916E-37A1-1379CEE66DDA}"/>
                </a:ext>
              </a:extLst>
            </p:cNvPr>
            <p:cNvSpPr>
              <a:spLocks noChangeShapeType="1"/>
            </p:cNvSpPr>
            <p:nvPr/>
          </p:nvSpPr>
          <p:spPr bwMode="auto">
            <a:xfrm>
              <a:off x="3024" y="2108"/>
              <a:ext cx="14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01" name="Rectangle 177">
              <a:extLst>
                <a:ext uri="{FF2B5EF4-FFF2-40B4-BE49-F238E27FC236}">
                  <a16:creationId xmlns:a16="http://schemas.microsoft.com/office/drawing/2014/main" id="{C3D473F3-C7F0-38CF-279A-062A11CBDA61}"/>
                </a:ext>
              </a:extLst>
            </p:cNvPr>
            <p:cNvSpPr>
              <a:spLocks noChangeArrowheads="1"/>
            </p:cNvSpPr>
            <p:nvPr/>
          </p:nvSpPr>
          <p:spPr bwMode="auto">
            <a:xfrm>
              <a:off x="4487" y="210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02" name="Line 178">
              <a:extLst>
                <a:ext uri="{FF2B5EF4-FFF2-40B4-BE49-F238E27FC236}">
                  <a16:creationId xmlns:a16="http://schemas.microsoft.com/office/drawing/2014/main" id="{1B7E794A-7218-02F6-6D18-2C328BEEF84D}"/>
                </a:ext>
              </a:extLst>
            </p:cNvPr>
            <p:cNvSpPr>
              <a:spLocks noChangeShapeType="1"/>
            </p:cNvSpPr>
            <p:nvPr/>
          </p:nvSpPr>
          <p:spPr bwMode="auto">
            <a:xfrm>
              <a:off x="4487" y="2108"/>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03" name="Line 179">
              <a:extLst>
                <a:ext uri="{FF2B5EF4-FFF2-40B4-BE49-F238E27FC236}">
                  <a16:creationId xmlns:a16="http://schemas.microsoft.com/office/drawing/2014/main" id="{57BA45D5-B49C-B8DC-DAC8-C5C01BBEF7EE}"/>
                </a:ext>
              </a:extLst>
            </p:cNvPr>
            <p:cNvSpPr>
              <a:spLocks noChangeShapeType="1"/>
            </p:cNvSpPr>
            <p:nvPr/>
          </p:nvSpPr>
          <p:spPr bwMode="auto">
            <a:xfrm>
              <a:off x="4487" y="2108"/>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04" name="Rectangle 180">
              <a:extLst>
                <a:ext uri="{FF2B5EF4-FFF2-40B4-BE49-F238E27FC236}">
                  <a16:creationId xmlns:a16="http://schemas.microsoft.com/office/drawing/2014/main" id="{E377A819-41FA-412B-EC86-D0756AACC50E}"/>
                </a:ext>
              </a:extLst>
            </p:cNvPr>
            <p:cNvSpPr>
              <a:spLocks noChangeArrowheads="1"/>
            </p:cNvSpPr>
            <p:nvPr/>
          </p:nvSpPr>
          <p:spPr bwMode="auto">
            <a:xfrm>
              <a:off x="449" y="2111"/>
              <a:ext cx="4" cy="2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05" name="Line 181">
              <a:extLst>
                <a:ext uri="{FF2B5EF4-FFF2-40B4-BE49-F238E27FC236}">
                  <a16:creationId xmlns:a16="http://schemas.microsoft.com/office/drawing/2014/main" id="{2E312369-1DA8-594D-F0A3-68F7200C2FC8}"/>
                </a:ext>
              </a:extLst>
            </p:cNvPr>
            <p:cNvSpPr>
              <a:spLocks noChangeShapeType="1"/>
            </p:cNvSpPr>
            <p:nvPr/>
          </p:nvSpPr>
          <p:spPr bwMode="auto">
            <a:xfrm>
              <a:off x="449" y="2111"/>
              <a:ext cx="1" cy="2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07" name="Line 183">
              <a:extLst>
                <a:ext uri="{FF2B5EF4-FFF2-40B4-BE49-F238E27FC236}">
                  <a16:creationId xmlns:a16="http://schemas.microsoft.com/office/drawing/2014/main" id="{A274F7D2-BD5C-C528-4E6A-E52CC7B8B091}"/>
                </a:ext>
              </a:extLst>
            </p:cNvPr>
            <p:cNvSpPr>
              <a:spLocks noChangeShapeType="1"/>
            </p:cNvSpPr>
            <p:nvPr/>
          </p:nvSpPr>
          <p:spPr bwMode="auto">
            <a:xfrm>
              <a:off x="449" y="2322"/>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08" name="Line 184">
              <a:extLst>
                <a:ext uri="{FF2B5EF4-FFF2-40B4-BE49-F238E27FC236}">
                  <a16:creationId xmlns:a16="http://schemas.microsoft.com/office/drawing/2014/main" id="{93549C27-8164-3EFF-BC83-CB544A331755}"/>
                </a:ext>
              </a:extLst>
            </p:cNvPr>
            <p:cNvSpPr>
              <a:spLocks noChangeShapeType="1"/>
            </p:cNvSpPr>
            <p:nvPr/>
          </p:nvSpPr>
          <p:spPr bwMode="auto">
            <a:xfrm>
              <a:off x="449"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0" name="Line 186">
              <a:extLst>
                <a:ext uri="{FF2B5EF4-FFF2-40B4-BE49-F238E27FC236}">
                  <a16:creationId xmlns:a16="http://schemas.microsoft.com/office/drawing/2014/main" id="{4879D029-D2FA-387C-05AE-734674F20F35}"/>
                </a:ext>
              </a:extLst>
            </p:cNvPr>
            <p:cNvSpPr>
              <a:spLocks noChangeShapeType="1"/>
            </p:cNvSpPr>
            <p:nvPr/>
          </p:nvSpPr>
          <p:spPr bwMode="auto">
            <a:xfrm>
              <a:off x="449" y="2322"/>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1" name="Line 187">
              <a:extLst>
                <a:ext uri="{FF2B5EF4-FFF2-40B4-BE49-F238E27FC236}">
                  <a16:creationId xmlns:a16="http://schemas.microsoft.com/office/drawing/2014/main" id="{C082CF06-5D88-6DCA-0C14-8F3433EE7389}"/>
                </a:ext>
              </a:extLst>
            </p:cNvPr>
            <p:cNvSpPr>
              <a:spLocks noChangeShapeType="1"/>
            </p:cNvSpPr>
            <p:nvPr/>
          </p:nvSpPr>
          <p:spPr bwMode="auto">
            <a:xfrm>
              <a:off x="449"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2" name="Rectangle 188">
              <a:extLst>
                <a:ext uri="{FF2B5EF4-FFF2-40B4-BE49-F238E27FC236}">
                  <a16:creationId xmlns:a16="http://schemas.microsoft.com/office/drawing/2014/main" id="{C767ECC5-F9E2-D81C-C624-298BC0DF00AE}"/>
                </a:ext>
              </a:extLst>
            </p:cNvPr>
            <p:cNvSpPr>
              <a:spLocks noChangeArrowheads="1"/>
            </p:cNvSpPr>
            <p:nvPr/>
          </p:nvSpPr>
          <p:spPr bwMode="auto">
            <a:xfrm>
              <a:off x="453" y="2322"/>
              <a:ext cx="126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13" name="Line 189">
              <a:extLst>
                <a:ext uri="{FF2B5EF4-FFF2-40B4-BE49-F238E27FC236}">
                  <a16:creationId xmlns:a16="http://schemas.microsoft.com/office/drawing/2014/main" id="{19531155-7BD3-4511-D15C-1109AEF12685}"/>
                </a:ext>
              </a:extLst>
            </p:cNvPr>
            <p:cNvSpPr>
              <a:spLocks noChangeShapeType="1"/>
            </p:cNvSpPr>
            <p:nvPr/>
          </p:nvSpPr>
          <p:spPr bwMode="auto">
            <a:xfrm>
              <a:off x="453" y="2322"/>
              <a:ext cx="1269"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4" name="Rectangle 190">
              <a:extLst>
                <a:ext uri="{FF2B5EF4-FFF2-40B4-BE49-F238E27FC236}">
                  <a16:creationId xmlns:a16="http://schemas.microsoft.com/office/drawing/2014/main" id="{C959A55E-E6A6-D69D-8DB9-7FF6BC9D7117}"/>
                </a:ext>
              </a:extLst>
            </p:cNvPr>
            <p:cNvSpPr>
              <a:spLocks noChangeArrowheads="1"/>
            </p:cNvSpPr>
            <p:nvPr/>
          </p:nvSpPr>
          <p:spPr bwMode="auto">
            <a:xfrm>
              <a:off x="1722" y="2111"/>
              <a:ext cx="4" cy="2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15" name="Line 191">
              <a:extLst>
                <a:ext uri="{FF2B5EF4-FFF2-40B4-BE49-F238E27FC236}">
                  <a16:creationId xmlns:a16="http://schemas.microsoft.com/office/drawing/2014/main" id="{45E9A1A7-60B4-8201-8D95-05734A14306B}"/>
                </a:ext>
              </a:extLst>
            </p:cNvPr>
            <p:cNvSpPr>
              <a:spLocks noChangeShapeType="1"/>
            </p:cNvSpPr>
            <p:nvPr/>
          </p:nvSpPr>
          <p:spPr bwMode="auto">
            <a:xfrm>
              <a:off x="1722" y="2111"/>
              <a:ext cx="1" cy="2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6" name="Rectangle 192">
              <a:extLst>
                <a:ext uri="{FF2B5EF4-FFF2-40B4-BE49-F238E27FC236}">
                  <a16:creationId xmlns:a16="http://schemas.microsoft.com/office/drawing/2014/main" id="{75C2689F-742A-55E6-291F-26E9A87F20EA}"/>
                </a:ext>
              </a:extLst>
            </p:cNvPr>
            <p:cNvSpPr>
              <a:spLocks noChangeArrowheads="1"/>
            </p:cNvSpPr>
            <p:nvPr/>
          </p:nvSpPr>
          <p:spPr bwMode="auto">
            <a:xfrm>
              <a:off x="1722" y="232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17" name="Line 193">
              <a:extLst>
                <a:ext uri="{FF2B5EF4-FFF2-40B4-BE49-F238E27FC236}">
                  <a16:creationId xmlns:a16="http://schemas.microsoft.com/office/drawing/2014/main" id="{7666E254-3393-9DC6-86AF-FAAAE32B3364}"/>
                </a:ext>
              </a:extLst>
            </p:cNvPr>
            <p:cNvSpPr>
              <a:spLocks noChangeShapeType="1"/>
            </p:cNvSpPr>
            <p:nvPr/>
          </p:nvSpPr>
          <p:spPr bwMode="auto">
            <a:xfrm>
              <a:off x="1722" y="2322"/>
              <a:ext cx="4"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8" name="Line 194">
              <a:extLst>
                <a:ext uri="{FF2B5EF4-FFF2-40B4-BE49-F238E27FC236}">
                  <a16:creationId xmlns:a16="http://schemas.microsoft.com/office/drawing/2014/main" id="{74EAD829-6844-D015-E04B-4B403E17AE6E}"/>
                </a:ext>
              </a:extLst>
            </p:cNvPr>
            <p:cNvSpPr>
              <a:spLocks noChangeShapeType="1"/>
            </p:cNvSpPr>
            <p:nvPr/>
          </p:nvSpPr>
          <p:spPr bwMode="auto">
            <a:xfrm>
              <a:off x="1722"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19" name="Rectangle 195">
              <a:extLst>
                <a:ext uri="{FF2B5EF4-FFF2-40B4-BE49-F238E27FC236}">
                  <a16:creationId xmlns:a16="http://schemas.microsoft.com/office/drawing/2014/main" id="{9064DAC6-EC23-41D2-03F4-541AA5AA4A0F}"/>
                </a:ext>
              </a:extLst>
            </p:cNvPr>
            <p:cNvSpPr>
              <a:spLocks noChangeArrowheads="1"/>
            </p:cNvSpPr>
            <p:nvPr/>
          </p:nvSpPr>
          <p:spPr bwMode="auto">
            <a:xfrm>
              <a:off x="1726" y="2322"/>
              <a:ext cx="1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20" name="Line 196">
              <a:extLst>
                <a:ext uri="{FF2B5EF4-FFF2-40B4-BE49-F238E27FC236}">
                  <a16:creationId xmlns:a16="http://schemas.microsoft.com/office/drawing/2014/main" id="{5BE4DA91-A861-203A-755C-EBDCDBCCBBB4}"/>
                </a:ext>
              </a:extLst>
            </p:cNvPr>
            <p:cNvSpPr>
              <a:spLocks noChangeShapeType="1"/>
            </p:cNvSpPr>
            <p:nvPr/>
          </p:nvSpPr>
          <p:spPr bwMode="auto">
            <a:xfrm>
              <a:off x="1726" y="2322"/>
              <a:ext cx="1295"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21" name="Rectangle 197">
              <a:extLst>
                <a:ext uri="{FF2B5EF4-FFF2-40B4-BE49-F238E27FC236}">
                  <a16:creationId xmlns:a16="http://schemas.microsoft.com/office/drawing/2014/main" id="{51B3E765-F389-2E8F-0A3C-E73717EBE82E}"/>
                </a:ext>
              </a:extLst>
            </p:cNvPr>
            <p:cNvSpPr>
              <a:spLocks noChangeArrowheads="1"/>
            </p:cNvSpPr>
            <p:nvPr/>
          </p:nvSpPr>
          <p:spPr bwMode="auto">
            <a:xfrm>
              <a:off x="3021" y="2111"/>
              <a:ext cx="3" cy="2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22" name="Line 198">
              <a:extLst>
                <a:ext uri="{FF2B5EF4-FFF2-40B4-BE49-F238E27FC236}">
                  <a16:creationId xmlns:a16="http://schemas.microsoft.com/office/drawing/2014/main" id="{75BD5D61-2D31-A1EC-DFBE-E05F7BF81E56}"/>
                </a:ext>
              </a:extLst>
            </p:cNvPr>
            <p:cNvSpPr>
              <a:spLocks noChangeShapeType="1"/>
            </p:cNvSpPr>
            <p:nvPr/>
          </p:nvSpPr>
          <p:spPr bwMode="auto">
            <a:xfrm>
              <a:off x="3021" y="2111"/>
              <a:ext cx="1" cy="2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23" name="Rectangle 199">
              <a:extLst>
                <a:ext uri="{FF2B5EF4-FFF2-40B4-BE49-F238E27FC236}">
                  <a16:creationId xmlns:a16="http://schemas.microsoft.com/office/drawing/2014/main" id="{182B2C97-8C69-F4B1-23E3-3AC275AC8954}"/>
                </a:ext>
              </a:extLst>
            </p:cNvPr>
            <p:cNvSpPr>
              <a:spLocks noChangeArrowheads="1"/>
            </p:cNvSpPr>
            <p:nvPr/>
          </p:nvSpPr>
          <p:spPr bwMode="auto">
            <a:xfrm>
              <a:off x="3021" y="232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24" name="Line 200">
              <a:extLst>
                <a:ext uri="{FF2B5EF4-FFF2-40B4-BE49-F238E27FC236}">
                  <a16:creationId xmlns:a16="http://schemas.microsoft.com/office/drawing/2014/main" id="{43F1F79A-4F66-D761-BCF7-94C31ADF3E3B}"/>
                </a:ext>
              </a:extLst>
            </p:cNvPr>
            <p:cNvSpPr>
              <a:spLocks noChangeShapeType="1"/>
            </p:cNvSpPr>
            <p:nvPr/>
          </p:nvSpPr>
          <p:spPr bwMode="auto">
            <a:xfrm>
              <a:off x="3021" y="2322"/>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25" name="Line 201">
              <a:extLst>
                <a:ext uri="{FF2B5EF4-FFF2-40B4-BE49-F238E27FC236}">
                  <a16:creationId xmlns:a16="http://schemas.microsoft.com/office/drawing/2014/main" id="{F4D6449B-0DE9-0434-1997-25803EC06247}"/>
                </a:ext>
              </a:extLst>
            </p:cNvPr>
            <p:cNvSpPr>
              <a:spLocks noChangeShapeType="1"/>
            </p:cNvSpPr>
            <p:nvPr/>
          </p:nvSpPr>
          <p:spPr bwMode="auto">
            <a:xfrm>
              <a:off x="3021"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26" name="Rectangle 202">
              <a:extLst>
                <a:ext uri="{FF2B5EF4-FFF2-40B4-BE49-F238E27FC236}">
                  <a16:creationId xmlns:a16="http://schemas.microsoft.com/office/drawing/2014/main" id="{6D3E9600-FEDD-6467-B2FE-B15A69E8EA1B}"/>
                </a:ext>
              </a:extLst>
            </p:cNvPr>
            <p:cNvSpPr>
              <a:spLocks noChangeArrowheads="1"/>
            </p:cNvSpPr>
            <p:nvPr/>
          </p:nvSpPr>
          <p:spPr bwMode="auto">
            <a:xfrm>
              <a:off x="3024" y="2322"/>
              <a:ext cx="146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27" name="Line 203">
              <a:extLst>
                <a:ext uri="{FF2B5EF4-FFF2-40B4-BE49-F238E27FC236}">
                  <a16:creationId xmlns:a16="http://schemas.microsoft.com/office/drawing/2014/main" id="{EBFF9269-A9B9-F8BC-F882-9FDDFE3821AD}"/>
                </a:ext>
              </a:extLst>
            </p:cNvPr>
            <p:cNvSpPr>
              <a:spLocks noChangeShapeType="1"/>
            </p:cNvSpPr>
            <p:nvPr/>
          </p:nvSpPr>
          <p:spPr bwMode="auto">
            <a:xfrm>
              <a:off x="3024" y="2322"/>
              <a:ext cx="146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28" name="Rectangle 204">
              <a:extLst>
                <a:ext uri="{FF2B5EF4-FFF2-40B4-BE49-F238E27FC236}">
                  <a16:creationId xmlns:a16="http://schemas.microsoft.com/office/drawing/2014/main" id="{96139CFB-8975-98D3-FED3-A09B2C303E79}"/>
                </a:ext>
              </a:extLst>
            </p:cNvPr>
            <p:cNvSpPr>
              <a:spLocks noChangeArrowheads="1"/>
            </p:cNvSpPr>
            <p:nvPr/>
          </p:nvSpPr>
          <p:spPr bwMode="auto">
            <a:xfrm>
              <a:off x="4487" y="2111"/>
              <a:ext cx="3" cy="2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4429" name="Line 205">
              <a:extLst>
                <a:ext uri="{FF2B5EF4-FFF2-40B4-BE49-F238E27FC236}">
                  <a16:creationId xmlns:a16="http://schemas.microsoft.com/office/drawing/2014/main" id="{F4F41B47-591F-2303-27CC-2E519DD0BF36}"/>
                </a:ext>
              </a:extLst>
            </p:cNvPr>
            <p:cNvSpPr>
              <a:spLocks noChangeShapeType="1"/>
            </p:cNvSpPr>
            <p:nvPr/>
          </p:nvSpPr>
          <p:spPr bwMode="auto">
            <a:xfrm>
              <a:off x="4487" y="2111"/>
              <a:ext cx="1" cy="21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31" name="Line 207">
              <a:extLst>
                <a:ext uri="{FF2B5EF4-FFF2-40B4-BE49-F238E27FC236}">
                  <a16:creationId xmlns:a16="http://schemas.microsoft.com/office/drawing/2014/main" id="{F8E0081F-9DA5-E52B-E737-F1513C8B7ED6}"/>
                </a:ext>
              </a:extLst>
            </p:cNvPr>
            <p:cNvSpPr>
              <a:spLocks noChangeShapeType="1"/>
            </p:cNvSpPr>
            <p:nvPr/>
          </p:nvSpPr>
          <p:spPr bwMode="auto">
            <a:xfrm>
              <a:off x="4487" y="2322"/>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32" name="Line 208">
              <a:extLst>
                <a:ext uri="{FF2B5EF4-FFF2-40B4-BE49-F238E27FC236}">
                  <a16:creationId xmlns:a16="http://schemas.microsoft.com/office/drawing/2014/main" id="{FF35CB92-DFCB-6AAA-C819-4B3F74BA42C7}"/>
                </a:ext>
              </a:extLst>
            </p:cNvPr>
            <p:cNvSpPr>
              <a:spLocks noChangeShapeType="1"/>
            </p:cNvSpPr>
            <p:nvPr/>
          </p:nvSpPr>
          <p:spPr bwMode="auto">
            <a:xfrm>
              <a:off x="4487"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35" name="Line 211">
              <a:extLst>
                <a:ext uri="{FF2B5EF4-FFF2-40B4-BE49-F238E27FC236}">
                  <a16:creationId xmlns:a16="http://schemas.microsoft.com/office/drawing/2014/main" id="{BAE142DC-EE59-CF02-3E00-9B537DDC3239}"/>
                </a:ext>
              </a:extLst>
            </p:cNvPr>
            <p:cNvSpPr>
              <a:spLocks noChangeShapeType="1"/>
            </p:cNvSpPr>
            <p:nvPr/>
          </p:nvSpPr>
          <p:spPr bwMode="auto">
            <a:xfrm>
              <a:off x="4487" y="2322"/>
              <a:ext cx="3"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36" name="Line 212">
              <a:extLst>
                <a:ext uri="{FF2B5EF4-FFF2-40B4-BE49-F238E27FC236}">
                  <a16:creationId xmlns:a16="http://schemas.microsoft.com/office/drawing/2014/main" id="{8C449006-58E8-4205-639D-D7BECF96BC72}"/>
                </a:ext>
              </a:extLst>
            </p:cNvPr>
            <p:cNvSpPr>
              <a:spLocks noChangeShapeType="1"/>
            </p:cNvSpPr>
            <p:nvPr/>
          </p:nvSpPr>
          <p:spPr bwMode="auto">
            <a:xfrm>
              <a:off x="4487" y="2322"/>
              <a:ext cx="1" cy="3"/>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4437" name="Rectangle 213">
              <a:extLst>
                <a:ext uri="{FF2B5EF4-FFF2-40B4-BE49-F238E27FC236}">
                  <a16:creationId xmlns:a16="http://schemas.microsoft.com/office/drawing/2014/main" id="{D6D3FD7E-1860-EA29-56F9-24DD8DEC8B83}"/>
                </a:ext>
              </a:extLst>
            </p:cNvPr>
            <p:cNvSpPr>
              <a:spLocks noChangeArrowheads="1"/>
            </p:cNvSpPr>
            <p:nvPr/>
          </p:nvSpPr>
          <p:spPr bwMode="auto">
            <a:xfrm>
              <a:off x="491" y="2330"/>
              <a:ext cx="15" cy="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rPr>
                <a:t> </a:t>
              </a:r>
              <a:endParaRPr lang="en-US" altLang="en-US" sz="1500">
                <a:latin typeface="Arial" panose="020B0604020202020204" pitchFamily="34" charset="0"/>
              </a:endParaRPr>
            </a:p>
          </p:txBody>
        </p:sp>
      </p:grpSp>
      <p:sp>
        <p:nvSpPr>
          <p:cNvPr id="564439" name="Text Box 215">
            <a:extLst>
              <a:ext uri="{FF2B5EF4-FFF2-40B4-BE49-F238E27FC236}">
                <a16:creationId xmlns:a16="http://schemas.microsoft.com/office/drawing/2014/main" id="{2F4BC812-FC31-CFD6-608E-1712CC0372DB}"/>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9.2-56</a:t>
            </a:r>
            <a:endParaRPr lang="en-US" altLang="en-US" sz="1300">
              <a:latin typeface="Arial" panose="020B0604020202020204"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a:extLst>
              <a:ext uri="{FF2B5EF4-FFF2-40B4-BE49-F238E27FC236}">
                <a16:creationId xmlns:a16="http://schemas.microsoft.com/office/drawing/2014/main" id="{2518ABFA-903D-49DD-D7E2-DFC5BE6E6650}"/>
              </a:ext>
            </a:extLst>
          </p:cNvPr>
          <p:cNvSpPr>
            <a:spLocks noGrp="1" noChangeArrowheads="1"/>
          </p:cNvSpPr>
          <p:nvPr>
            <p:ph type="title"/>
          </p:nvPr>
        </p:nvSpPr>
        <p:spPr/>
        <p:txBody>
          <a:bodyPr/>
          <a:lstStyle/>
          <a:p>
            <a:r>
              <a:rPr lang="en-US" altLang="en-US"/>
              <a:t>One Sample Runs Test </a:t>
            </a:r>
          </a:p>
        </p:txBody>
      </p:sp>
      <p:sp>
        <p:nvSpPr>
          <p:cNvPr id="567299" name="Rectangle 3">
            <a:extLst>
              <a:ext uri="{FF2B5EF4-FFF2-40B4-BE49-F238E27FC236}">
                <a16:creationId xmlns:a16="http://schemas.microsoft.com/office/drawing/2014/main" id="{3AE421DA-3B0A-0813-6E44-D3D968893F7C}"/>
              </a:ext>
            </a:extLst>
          </p:cNvPr>
          <p:cNvSpPr>
            <a:spLocks noGrp="1" noChangeArrowheads="1"/>
          </p:cNvSpPr>
          <p:nvPr>
            <p:ph type="body" idx="1"/>
          </p:nvPr>
        </p:nvSpPr>
        <p:spPr/>
        <p:txBody>
          <a:bodyPr/>
          <a:lstStyle/>
          <a:p>
            <a:pPr>
              <a:lnSpc>
                <a:spcPct val="80000"/>
              </a:lnSpc>
              <a:buFont typeface="Symbol" panose="05050102010706020507" pitchFamily="18" charset="2"/>
              <a:buNone/>
            </a:pPr>
            <a:r>
              <a:rPr lang="en-US" altLang="en-US" sz="1800"/>
              <a:t>1.	Establish the Hypothesis:</a:t>
            </a:r>
            <a:endParaRPr lang="en-US" altLang="en-US" sz="1800" i="1"/>
          </a:p>
          <a:p>
            <a:pPr lvl="1">
              <a:lnSpc>
                <a:spcPct val="80000"/>
              </a:lnSpc>
              <a:buFontTx/>
              <a:buNone/>
            </a:pPr>
            <a:r>
              <a:rPr lang="en-US" altLang="en-US" sz="1800" i="1"/>
              <a:t>a) Null Hypothesis (Ho) – The sample or sequence of events is random</a:t>
            </a:r>
            <a:r>
              <a:rPr lang="en-US" altLang="en-US" sz="1800" b="1" i="1"/>
              <a:t>.</a:t>
            </a:r>
            <a:endParaRPr lang="en-US" altLang="en-US" sz="1800" i="1"/>
          </a:p>
          <a:p>
            <a:pPr lvl="1">
              <a:lnSpc>
                <a:spcPct val="80000"/>
              </a:lnSpc>
              <a:buFontTx/>
              <a:buNone/>
            </a:pPr>
            <a:r>
              <a:rPr lang="en-US" altLang="en-US" sz="1800" i="1"/>
              <a:t>b) Alternative Hypothesis (Ha) - The sample or sequence of events is not random</a:t>
            </a:r>
            <a:r>
              <a:rPr lang="en-US" altLang="en-US" sz="1800" b="1" i="1"/>
              <a:t>.</a:t>
            </a:r>
            <a:endParaRPr lang="en-US" altLang="en-US" sz="1800"/>
          </a:p>
          <a:p>
            <a:pPr>
              <a:lnSpc>
                <a:spcPct val="80000"/>
              </a:lnSpc>
              <a:buFont typeface="Symbol" panose="05050102010706020507" pitchFamily="18" charset="2"/>
              <a:buNone/>
            </a:pPr>
            <a:r>
              <a:rPr lang="en-US" altLang="en-US" sz="1800"/>
              <a:t>2.	Choose a Significance Level (</a:t>
            </a:r>
            <a:r>
              <a:rPr lang="en-US" altLang="en-US" sz="1800">
                <a:sym typeface="Symbol" panose="05050102010706020507" pitchFamily="18" charset="2"/>
              </a:rPr>
              <a:t></a:t>
            </a:r>
            <a:r>
              <a:rPr lang="en-US" altLang="en-US" sz="1800"/>
              <a:t> - “alpha”).</a:t>
            </a:r>
          </a:p>
          <a:p>
            <a:pPr>
              <a:lnSpc>
                <a:spcPct val="80000"/>
              </a:lnSpc>
              <a:buFont typeface="Symbol" panose="05050102010706020507" pitchFamily="18" charset="2"/>
              <a:buNone/>
            </a:pPr>
            <a:r>
              <a:rPr lang="en-US" altLang="en-US" sz="1800"/>
              <a:t>3.	Plan the Test:</a:t>
            </a:r>
            <a:endParaRPr lang="en-US" altLang="en-US" sz="1800" i="1"/>
          </a:p>
          <a:p>
            <a:pPr lvl="1">
              <a:lnSpc>
                <a:spcPct val="80000"/>
              </a:lnSpc>
              <a:buFontTx/>
              <a:buNone/>
            </a:pPr>
            <a:r>
              <a:rPr lang="en-US" altLang="en-US" sz="1800" i="1"/>
              <a:t>a) The Test Statistic is based on the number of data in the sequence and the number of runs present in the ordered data.  If the event is binary (go no-go data), count the number of times the data changes from one value to another in the sequence (each time the data changes is called a </a:t>
            </a:r>
            <a:r>
              <a:rPr lang="en-US" altLang="en-US" sz="1800" b="1" i="1"/>
              <a:t>run</a:t>
            </a:r>
            <a:r>
              <a:rPr lang="en-US" altLang="en-US" sz="1800" i="1"/>
              <a:t>).  </a:t>
            </a:r>
          </a:p>
          <a:p>
            <a:pPr lvl="1">
              <a:lnSpc>
                <a:spcPct val="80000"/>
              </a:lnSpc>
              <a:buFontTx/>
              <a:buNone/>
            </a:pPr>
            <a:r>
              <a:rPr lang="en-US" altLang="en-US" sz="1800" i="1"/>
              <a:t>For ordinal or continuous data, “convert” the data into two categories – data </a:t>
            </a:r>
            <a:r>
              <a:rPr lang="en-US" altLang="en-US" sz="1800" b="1" i="1"/>
              <a:t>above</a:t>
            </a:r>
            <a:r>
              <a:rPr lang="en-US" altLang="en-US" sz="1800" i="1"/>
              <a:t> the mean or median is in one category, </a:t>
            </a:r>
            <a:r>
              <a:rPr lang="en-US" altLang="en-US" sz="1800" b="1" i="1"/>
              <a:t>below</a:t>
            </a:r>
            <a:r>
              <a:rPr lang="en-US" altLang="en-US" sz="1800" i="1"/>
              <a:t> in the other category.</a:t>
            </a:r>
          </a:p>
          <a:p>
            <a:pPr lvl="1">
              <a:lnSpc>
                <a:spcPct val="80000"/>
              </a:lnSpc>
              <a:buFontTx/>
              <a:buNone/>
            </a:pPr>
            <a:r>
              <a:rPr lang="en-US" altLang="en-US" sz="1800" i="1"/>
              <a:t>b) Determine the Rejection Region (K</a:t>
            </a:r>
            <a:r>
              <a:rPr lang="en-US" altLang="en-US" sz="1800" i="1">
                <a:sym typeface="Symbol" panose="05050102010706020507" pitchFamily="18" charset="2"/>
              </a:rPr>
              <a:t></a:t>
            </a:r>
            <a:r>
              <a:rPr lang="en-US" altLang="en-US" sz="1800" i="1"/>
              <a:t>) – For Small Samples (defined as the number of data in both categories less than or equal to 20), review the following table (here, </a:t>
            </a:r>
            <a:r>
              <a:rPr lang="en-US" altLang="en-US" sz="1800" i="1">
                <a:sym typeface="Symbol" panose="05050102010706020507" pitchFamily="18" charset="2"/>
              </a:rPr>
              <a:t></a:t>
            </a:r>
            <a:r>
              <a:rPr lang="en-US" altLang="en-US" sz="1800" i="1"/>
              <a:t> = 0.05) – count the number of data in each category, call the smaller number </a:t>
            </a:r>
            <a:r>
              <a:rPr lang="en-US" altLang="en-US" sz="1800" b="1" i="1"/>
              <a:t>r,</a:t>
            </a:r>
            <a:r>
              <a:rPr lang="en-US" altLang="en-US" sz="1800" i="1"/>
              <a:t> the larger number </a:t>
            </a:r>
            <a:r>
              <a:rPr lang="en-US" altLang="en-US" sz="1800" b="1" i="1"/>
              <a:t>s</a:t>
            </a:r>
            <a:r>
              <a:rPr lang="en-US" altLang="en-US" sz="1800" i="1"/>
              <a:t>.  Look on the table for the </a:t>
            </a:r>
            <a:r>
              <a:rPr lang="en-US" altLang="en-US" sz="1800" b="1" i="1"/>
              <a:t>r</a:t>
            </a:r>
            <a:r>
              <a:rPr lang="en-US" altLang="en-US" sz="1800" i="1"/>
              <a:t> and </a:t>
            </a:r>
            <a:r>
              <a:rPr lang="en-US" altLang="en-US" sz="1800" b="1" i="1"/>
              <a:t>s</a:t>
            </a:r>
            <a:r>
              <a:rPr lang="en-US" altLang="en-US" sz="1800" i="1"/>
              <a:t> values (the columns are for </a:t>
            </a:r>
            <a:r>
              <a:rPr lang="en-US" altLang="en-US" sz="1800" b="1" i="1"/>
              <a:t>r</a:t>
            </a:r>
            <a:r>
              <a:rPr lang="en-US" altLang="en-US" sz="1800" i="1"/>
              <a:t>, the</a:t>
            </a:r>
            <a:r>
              <a:rPr lang="en-US" altLang="en-US" sz="1800"/>
              <a:t> </a:t>
            </a:r>
            <a:r>
              <a:rPr lang="en-US" altLang="en-US" sz="1800" i="1"/>
              <a:t>rows are for </a:t>
            </a:r>
            <a:r>
              <a:rPr lang="en-US" altLang="en-US" sz="1800" b="1" i="1"/>
              <a:t>s</a:t>
            </a:r>
            <a:r>
              <a:rPr lang="en-US" altLang="en-US" sz="1800" i="1"/>
              <a:t>).  The intersection of </a:t>
            </a:r>
            <a:r>
              <a:rPr lang="en-US" altLang="en-US" sz="1800" b="1" i="1"/>
              <a:t>r/s </a:t>
            </a:r>
            <a:r>
              <a:rPr lang="en-US" altLang="en-US" sz="1800" i="1"/>
              <a:t>is the limiting number of runs.  If the total number of runs (sum of runs above/below) is smaller than the limiting value,</a:t>
            </a:r>
            <a:r>
              <a:rPr lang="en-US" altLang="en-US" sz="1800" b="1" i="1"/>
              <a:t> </a:t>
            </a:r>
            <a:r>
              <a:rPr lang="en-US" altLang="en-US" sz="1800" i="1"/>
              <a:t>then we can reject the null hypothesis.</a:t>
            </a:r>
            <a:r>
              <a:rPr lang="en-US" altLang="en-US" sz="1800"/>
              <a:t> </a:t>
            </a:r>
          </a:p>
        </p:txBody>
      </p:sp>
      <p:sp>
        <p:nvSpPr>
          <p:cNvPr id="567300" name="Text Box 4">
            <a:extLst>
              <a:ext uri="{FF2B5EF4-FFF2-40B4-BE49-F238E27FC236}">
                <a16:creationId xmlns:a16="http://schemas.microsoft.com/office/drawing/2014/main" id="{C5DC7D32-8989-B093-2DA9-E8AA16977770}"/>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9.2-57</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a:extLst>
              <a:ext uri="{FF2B5EF4-FFF2-40B4-BE49-F238E27FC236}">
                <a16:creationId xmlns:a16="http://schemas.microsoft.com/office/drawing/2014/main" id="{562B5A40-EF5F-C7F0-9ED0-B4863A8656A3}"/>
              </a:ext>
            </a:extLst>
          </p:cNvPr>
          <p:cNvSpPr>
            <a:spLocks noGrp="1" noChangeArrowheads="1"/>
          </p:cNvSpPr>
          <p:nvPr>
            <p:ph type="title"/>
          </p:nvPr>
        </p:nvSpPr>
        <p:spPr/>
        <p:txBody>
          <a:bodyPr/>
          <a:lstStyle/>
          <a:p>
            <a:r>
              <a:rPr lang="en-US" altLang="en-US"/>
              <a:t>Hypothesis Testing Process</a:t>
            </a:r>
          </a:p>
        </p:txBody>
      </p:sp>
      <p:sp>
        <p:nvSpPr>
          <p:cNvPr id="512003" name="Rectangle 3">
            <a:extLst>
              <a:ext uri="{FF2B5EF4-FFF2-40B4-BE49-F238E27FC236}">
                <a16:creationId xmlns:a16="http://schemas.microsoft.com/office/drawing/2014/main" id="{050E4650-E012-E13D-468C-10CDF08E310F}"/>
              </a:ext>
            </a:extLst>
          </p:cNvPr>
          <p:cNvSpPr>
            <a:spLocks noGrp="1" noChangeArrowheads="1"/>
          </p:cNvSpPr>
          <p:nvPr>
            <p:ph type="body" idx="1"/>
          </p:nvPr>
        </p:nvSpPr>
        <p:spPr/>
        <p:txBody>
          <a:bodyPr/>
          <a:lstStyle/>
          <a:p>
            <a:pPr>
              <a:spcAft>
                <a:spcPct val="25000"/>
              </a:spcAft>
              <a:buFont typeface="Symbol" panose="05050102010706020507" pitchFamily="18" charset="2"/>
              <a:buNone/>
            </a:pPr>
            <a:r>
              <a:rPr lang="en-US" altLang="en-US" sz="2400" b="1"/>
              <a:t>1.	Establish the Hypothesis</a:t>
            </a:r>
          </a:p>
          <a:p>
            <a:pPr>
              <a:spcAft>
                <a:spcPct val="25000"/>
              </a:spcAft>
              <a:buFont typeface="Symbol" panose="05050102010706020507" pitchFamily="18" charset="2"/>
              <a:buNone/>
            </a:pPr>
            <a:r>
              <a:rPr lang="en-US" altLang="en-US" sz="2400" b="1"/>
              <a:t>	a) Null Hypothesis (Ho)</a:t>
            </a:r>
          </a:p>
          <a:p>
            <a:pPr>
              <a:spcAft>
                <a:spcPct val="25000"/>
              </a:spcAft>
              <a:buFont typeface="Symbol" panose="05050102010706020507" pitchFamily="18" charset="2"/>
              <a:buNone/>
            </a:pPr>
            <a:r>
              <a:rPr lang="en-US" altLang="en-US" sz="2400" b="1"/>
              <a:t>	b) Alternative Hypothesis (Ha)</a:t>
            </a:r>
          </a:p>
          <a:p>
            <a:pPr>
              <a:spcAft>
                <a:spcPct val="25000"/>
              </a:spcAft>
              <a:buFont typeface="Symbol" panose="05050102010706020507" pitchFamily="18" charset="2"/>
              <a:buNone/>
            </a:pPr>
            <a:r>
              <a:rPr lang="en-US" altLang="en-US" sz="2400" b="1"/>
              <a:t>2.	Choose a Significance Level (</a:t>
            </a:r>
            <a:r>
              <a:rPr lang="en-US" altLang="en-US" sz="2400" b="1">
                <a:sym typeface="Symbol" panose="05050102010706020507" pitchFamily="18" charset="2"/>
              </a:rPr>
              <a:t></a:t>
            </a:r>
            <a:r>
              <a:rPr lang="en-US" altLang="en-US" sz="2400" b="1"/>
              <a:t> - “alpha”)</a:t>
            </a:r>
          </a:p>
          <a:p>
            <a:pPr>
              <a:spcAft>
                <a:spcPct val="25000"/>
              </a:spcAft>
              <a:buFont typeface="Symbol" panose="05050102010706020507" pitchFamily="18" charset="2"/>
              <a:buNone/>
            </a:pPr>
            <a:r>
              <a:rPr lang="en-US" altLang="en-US" sz="2400" b="1"/>
              <a:t>3.	Plan the Test:</a:t>
            </a:r>
          </a:p>
          <a:p>
            <a:pPr>
              <a:spcAft>
                <a:spcPct val="25000"/>
              </a:spcAft>
              <a:buFont typeface="Symbol" panose="05050102010706020507" pitchFamily="18" charset="2"/>
              <a:buNone/>
            </a:pPr>
            <a:r>
              <a:rPr lang="en-US" altLang="en-US" sz="2400" b="1"/>
              <a:t>	a) Choose the Test Statistic (formula)</a:t>
            </a:r>
          </a:p>
          <a:p>
            <a:pPr>
              <a:spcAft>
                <a:spcPct val="25000"/>
              </a:spcAft>
              <a:buFont typeface="Symbol" panose="05050102010706020507" pitchFamily="18" charset="2"/>
              <a:buNone/>
            </a:pPr>
            <a:r>
              <a:rPr lang="en-US" altLang="en-US" sz="2400" b="1"/>
              <a:t>	b) Determine the Rejection Region.</a:t>
            </a:r>
          </a:p>
          <a:p>
            <a:pPr>
              <a:spcAft>
                <a:spcPct val="25000"/>
              </a:spcAft>
              <a:buFont typeface="Symbol" panose="05050102010706020507" pitchFamily="18" charset="2"/>
              <a:buNone/>
            </a:pPr>
            <a:r>
              <a:rPr lang="en-US" altLang="en-US" sz="2400" b="1"/>
              <a:t>4.	Collect Data and Calculate the Test Statistic</a:t>
            </a:r>
          </a:p>
          <a:p>
            <a:pPr>
              <a:spcAft>
                <a:spcPct val="25000"/>
              </a:spcAft>
              <a:buFont typeface="Symbol" panose="05050102010706020507" pitchFamily="18" charset="2"/>
              <a:buNone/>
            </a:pPr>
            <a:r>
              <a:rPr lang="en-US" altLang="en-US" sz="2400" b="1"/>
              <a:t>5.	Draw a Conclusion</a:t>
            </a:r>
          </a:p>
          <a:p>
            <a:pPr>
              <a:spcAft>
                <a:spcPct val="25000"/>
              </a:spcAft>
              <a:buFont typeface="Symbol" panose="05050102010706020507" pitchFamily="18" charset="2"/>
              <a:buNone/>
            </a:pPr>
            <a:r>
              <a:rPr lang="en-US" altLang="en-US" sz="2400" b="1"/>
              <a:t>6.	Estimate the Parameter of Interest</a:t>
            </a:r>
          </a:p>
        </p:txBody>
      </p:sp>
      <p:sp>
        <p:nvSpPr>
          <p:cNvPr id="512004" name="Text Box 4">
            <a:extLst>
              <a:ext uri="{FF2B5EF4-FFF2-40B4-BE49-F238E27FC236}">
                <a16:creationId xmlns:a16="http://schemas.microsoft.com/office/drawing/2014/main" id="{86554B30-B543-E11B-7EEB-16A5678DF628}"/>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a:t>
            </a:r>
            <a:endParaRPr lang="en-US" altLang="en-US" sz="1300">
              <a:latin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8326" name="Rectangle 6">
            <a:extLst>
              <a:ext uri="{FF2B5EF4-FFF2-40B4-BE49-F238E27FC236}">
                <a16:creationId xmlns:a16="http://schemas.microsoft.com/office/drawing/2014/main" id="{1AC7BF60-6892-A2FF-896E-7168E57B6FDA}"/>
              </a:ext>
            </a:extLst>
          </p:cNvPr>
          <p:cNvSpPr>
            <a:spLocks noGrp="1" noChangeArrowheads="1"/>
          </p:cNvSpPr>
          <p:nvPr>
            <p:ph type="title"/>
          </p:nvPr>
        </p:nvSpPr>
        <p:spPr/>
        <p:txBody>
          <a:bodyPr/>
          <a:lstStyle/>
          <a:p>
            <a:r>
              <a:rPr lang="en-US" altLang="en-US"/>
              <a:t>One Sample Runs Test</a:t>
            </a:r>
          </a:p>
        </p:txBody>
      </p:sp>
      <p:sp>
        <p:nvSpPr>
          <p:cNvPr id="588028" name="Rectangle 1276">
            <a:extLst>
              <a:ext uri="{FF2B5EF4-FFF2-40B4-BE49-F238E27FC236}">
                <a16:creationId xmlns:a16="http://schemas.microsoft.com/office/drawing/2014/main" id="{1E932E2D-88B1-38A8-E05A-3635F3C46945}"/>
              </a:ext>
            </a:extLst>
          </p:cNvPr>
          <p:cNvSpPr>
            <a:spLocks noChangeArrowheads="1"/>
          </p:cNvSpPr>
          <p:nvPr/>
        </p:nvSpPr>
        <p:spPr bwMode="auto">
          <a:xfrm>
            <a:off x="3386138" y="41148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4" name="Rectangle 1302">
            <a:extLst>
              <a:ext uri="{FF2B5EF4-FFF2-40B4-BE49-F238E27FC236}">
                <a16:creationId xmlns:a16="http://schemas.microsoft.com/office/drawing/2014/main" id="{62655AD2-B0D6-57EE-D1B7-2A38BEF977DB}"/>
              </a:ext>
            </a:extLst>
          </p:cNvPr>
          <p:cNvSpPr>
            <a:spLocks noChangeArrowheads="1"/>
          </p:cNvSpPr>
          <p:nvPr/>
        </p:nvSpPr>
        <p:spPr bwMode="auto">
          <a:xfrm>
            <a:off x="2468563"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5" name="Rectangle 1303">
            <a:extLst>
              <a:ext uri="{FF2B5EF4-FFF2-40B4-BE49-F238E27FC236}">
                <a16:creationId xmlns:a16="http://schemas.microsoft.com/office/drawing/2014/main" id="{227DF5CF-2F23-B2AA-15F7-98C82C0B8FF8}"/>
              </a:ext>
            </a:extLst>
          </p:cNvPr>
          <p:cNvSpPr>
            <a:spLocks noChangeArrowheads="1"/>
          </p:cNvSpPr>
          <p:nvPr/>
        </p:nvSpPr>
        <p:spPr bwMode="auto">
          <a:xfrm>
            <a:off x="2468563"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8" name="Rectangle 1306">
            <a:extLst>
              <a:ext uri="{FF2B5EF4-FFF2-40B4-BE49-F238E27FC236}">
                <a16:creationId xmlns:a16="http://schemas.microsoft.com/office/drawing/2014/main" id="{1C885564-6C62-C2D2-77AD-8731F48DD35F}"/>
              </a:ext>
            </a:extLst>
          </p:cNvPr>
          <p:cNvSpPr>
            <a:spLocks noChangeArrowheads="1"/>
          </p:cNvSpPr>
          <p:nvPr/>
        </p:nvSpPr>
        <p:spPr bwMode="auto">
          <a:xfrm>
            <a:off x="2760663"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1" name="Rectangle 1309">
            <a:extLst>
              <a:ext uri="{FF2B5EF4-FFF2-40B4-BE49-F238E27FC236}">
                <a16:creationId xmlns:a16="http://schemas.microsoft.com/office/drawing/2014/main" id="{4740B22D-E6C0-2372-17C5-4CB4820FF95B}"/>
              </a:ext>
            </a:extLst>
          </p:cNvPr>
          <p:cNvSpPr>
            <a:spLocks noChangeArrowheads="1"/>
          </p:cNvSpPr>
          <p:nvPr/>
        </p:nvSpPr>
        <p:spPr bwMode="auto">
          <a:xfrm>
            <a:off x="2968625"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4" name="Rectangle 1312">
            <a:extLst>
              <a:ext uri="{FF2B5EF4-FFF2-40B4-BE49-F238E27FC236}">
                <a16:creationId xmlns:a16="http://schemas.microsoft.com/office/drawing/2014/main" id="{CF610248-DBE1-474E-BC4E-59716FC6C33B}"/>
              </a:ext>
            </a:extLst>
          </p:cNvPr>
          <p:cNvSpPr>
            <a:spLocks noChangeArrowheads="1"/>
          </p:cNvSpPr>
          <p:nvPr/>
        </p:nvSpPr>
        <p:spPr bwMode="auto">
          <a:xfrm>
            <a:off x="3176588"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6" name="Rectangle 1324">
            <a:extLst>
              <a:ext uri="{FF2B5EF4-FFF2-40B4-BE49-F238E27FC236}">
                <a16:creationId xmlns:a16="http://schemas.microsoft.com/office/drawing/2014/main" id="{54BD20AF-1DA0-E8CF-A54F-59376DC828CE}"/>
              </a:ext>
            </a:extLst>
          </p:cNvPr>
          <p:cNvSpPr>
            <a:spLocks noChangeArrowheads="1"/>
          </p:cNvSpPr>
          <p:nvPr/>
        </p:nvSpPr>
        <p:spPr bwMode="auto">
          <a:xfrm>
            <a:off x="4151313"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5" name="Rectangle 1333">
            <a:extLst>
              <a:ext uri="{FF2B5EF4-FFF2-40B4-BE49-F238E27FC236}">
                <a16:creationId xmlns:a16="http://schemas.microsoft.com/office/drawing/2014/main" id="{B354443F-CAED-DD65-3348-30F6CBF0D19C}"/>
              </a:ext>
            </a:extLst>
          </p:cNvPr>
          <p:cNvSpPr>
            <a:spLocks noChangeArrowheads="1"/>
          </p:cNvSpPr>
          <p:nvPr/>
        </p:nvSpPr>
        <p:spPr bwMode="auto">
          <a:xfrm>
            <a:off x="4987925"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4" name="Rectangle 1342">
            <a:extLst>
              <a:ext uri="{FF2B5EF4-FFF2-40B4-BE49-F238E27FC236}">
                <a16:creationId xmlns:a16="http://schemas.microsoft.com/office/drawing/2014/main" id="{84F1F3AC-7C5E-F721-B119-030593ED4A8C}"/>
              </a:ext>
            </a:extLst>
          </p:cNvPr>
          <p:cNvSpPr>
            <a:spLocks noChangeArrowheads="1"/>
          </p:cNvSpPr>
          <p:nvPr/>
        </p:nvSpPr>
        <p:spPr bwMode="auto">
          <a:xfrm>
            <a:off x="5824538" y="4267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88106" name="Group 1354">
            <a:extLst>
              <a:ext uri="{FF2B5EF4-FFF2-40B4-BE49-F238E27FC236}">
                <a16:creationId xmlns:a16="http://schemas.microsoft.com/office/drawing/2014/main" id="{31C89BD6-E241-932A-8DED-4FF09457B9C3}"/>
              </a:ext>
            </a:extLst>
          </p:cNvPr>
          <p:cNvGrpSpPr>
            <a:grpSpLocks/>
          </p:cNvGrpSpPr>
          <p:nvPr/>
        </p:nvGrpSpPr>
        <p:grpSpPr bwMode="auto">
          <a:xfrm>
            <a:off x="685800" y="1057275"/>
            <a:ext cx="7772400" cy="4525963"/>
            <a:chOff x="1555" y="1152"/>
            <a:chExt cx="2644" cy="1540"/>
          </a:xfrm>
        </p:grpSpPr>
        <p:grpSp>
          <p:nvGrpSpPr>
            <p:cNvPr id="568530" name="Group 210">
              <a:extLst>
                <a:ext uri="{FF2B5EF4-FFF2-40B4-BE49-F238E27FC236}">
                  <a16:creationId xmlns:a16="http://schemas.microsoft.com/office/drawing/2014/main" id="{E79F9694-A4C1-D866-08E9-F26200F76690}"/>
                </a:ext>
              </a:extLst>
            </p:cNvPr>
            <p:cNvGrpSpPr>
              <a:grpSpLocks/>
            </p:cNvGrpSpPr>
            <p:nvPr/>
          </p:nvGrpSpPr>
          <p:grpSpPr bwMode="auto">
            <a:xfrm>
              <a:off x="1555" y="1152"/>
              <a:ext cx="2644" cy="192"/>
              <a:chOff x="1555" y="1152"/>
              <a:chExt cx="2644" cy="192"/>
            </a:xfrm>
          </p:grpSpPr>
          <p:sp>
            <p:nvSpPr>
              <p:cNvPr id="568330" name="Rectangle 10">
                <a:extLst>
                  <a:ext uri="{FF2B5EF4-FFF2-40B4-BE49-F238E27FC236}">
                    <a16:creationId xmlns:a16="http://schemas.microsoft.com/office/drawing/2014/main" id="{367EB2C0-3B5C-AFD1-73FA-15B52585DDD7}"/>
                  </a:ext>
                </a:extLst>
              </p:cNvPr>
              <p:cNvSpPr>
                <a:spLocks noChangeArrowheads="1"/>
              </p:cNvSpPr>
              <p:nvPr/>
            </p:nvSpPr>
            <p:spPr bwMode="auto">
              <a:xfrm>
                <a:off x="1559"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1" name="Rectangle 11">
                <a:extLst>
                  <a:ext uri="{FF2B5EF4-FFF2-40B4-BE49-F238E27FC236}">
                    <a16:creationId xmlns:a16="http://schemas.microsoft.com/office/drawing/2014/main" id="{61C3DBF2-2E7A-6026-5C71-54D6BA3260CB}"/>
                  </a:ext>
                </a:extLst>
              </p:cNvPr>
              <p:cNvSpPr>
                <a:spLocks noChangeArrowheads="1"/>
              </p:cNvSpPr>
              <p:nvPr/>
            </p:nvSpPr>
            <p:spPr bwMode="auto">
              <a:xfrm>
                <a:off x="1698"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2" name="Rectangle 12">
                <a:extLst>
                  <a:ext uri="{FF2B5EF4-FFF2-40B4-BE49-F238E27FC236}">
                    <a16:creationId xmlns:a16="http://schemas.microsoft.com/office/drawing/2014/main" id="{1970B0E0-0C8C-4494-03BC-6115FCD1779D}"/>
                  </a:ext>
                </a:extLst>
              </p:cNvPr>
              <p:cNvSpPr>
                <a:spLocks noChangeArrowheads="1"/>
              </p:cNvSpPr>
              <p:nvPr/>
            </p:nvSpPr>
            <p:spPr bwMode="auto">
              <a:xfrm>
                <a:off x="1600" y="1156"/>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3" name="Rectangle 13">
                <a:extLst>
                  <a:ext uri="{FF2B5EF4-FFF2-40B4-BE49-F238E27FC236}">
                    <a16:creationId xmlns:a16="http://schemas.microsoft.com/office/drawing/2014/main" id="{FB2F2473-97B1-BC7B-E977-9D17B8A4D721}"/>
                  </a:ext>
                </a:extLst>
              </p:cNvPr>
              <p:cNvSpPr>
                <a:spLocks noChangeArrowheads="1"/>
              </p:cNvSpPr>
              <p:nvPr/>
            </p:nvSpPr>
            <p:spPr bwMode="auto">
              <a:xfrm>
                <a:off x="1600" y="1154"/>
                <a:ext cx="85"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r/s</a:t>
                </a:r>
                <a:endParaRPr lang="en-US" altLang="en-US" sz="1900">
                  <a:latin typeface="Arial" panose="020B0604020202020204" pitchFamily="34" charset="0"/>
                </a:endParaRPr>
              </a:p>
            </p:txBody>
          </p:sp>
          <p:sp>
            <p:nvSpPr>
              <p:cNvPr id="568334" name="Rectangle 14">
                <a:extLst>
                  <a:ext uri="{FF2B5EF4-FFF2-40B4-BE49-F238E27FC236}">
                    <a16:creationId xmlns:a16="http://schemas.microsoft.com/office/drawing/2014/main" id="{CBD8B126-5FE6-F86B-7625-BA4F18BCDBC2}"/>
                  </a:ext>
                </a:extLst>
              </p:cNvPr>
              <p:cNvSpPr>
                <a:spLocks noChangeArrowheads="1"/>
              </p:cNvSpPr>
              <p:nvPr/>
            </p:nvSpPr>
            <p:spPr bwMode="auto">
              <a:xfrm>
                <a:off x="1697"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35" name="Rectangle 15">
                <a:extLst>
                  <a:ext uri="{FF2B5EF4-FFF2-40B4-BE49-F238E27FC236}">
                    <a16:creationId xmlns:a16="http://schemas.microsoft.com/office/drawing/2014/main" id="{FA0F46FF-21DC-231A-0FD9-089192BD28A3}"/>
                  </a:ext>
                </a:extLst>
              </p:cNvPr>
              <p:cNvSpPr>
                <a:spLocks noChangeArrowheads="1"/>
              </p:cNvSpPr>
              <p:nvPr/>
            </p:nvSpPr>
            <p:spPr bwMode="auto">
              <a:xfrm>
                <a:off x="1743"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6" name="Rectangle 16">
                <a:extLst>
                  <a:ext uri="{FF2B5EF4-FFF2-40B4-BE49-F238E27FC236}">
                    <a16:creationId xmlns:a16="http://schemas.microsoft.com/office/drawing/2014/main" id="{5058E5FC-FAC3-B80B-4379-09389428BFD0}"/>
                  </a:ext>
                </a:extLst>
              </p:cNvPr>
              <p:cNvSpPr>
                <a:spLocks noChangeArrowheads="1"/>
              </p:cNvSpPr>
              <p:nvPr/>
            </p:nvSpPr>
            <p:spPr bwMode="auto">
              <a:xfrm>
                <a:off x="1830" y="1156"/>
                <a:ext cx="4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7" name="Rectangle 17">
                <a:extLst>
                  <a:ext uri="{FF2B5EF4-FFF2-40B4-BE49-F238E27FC236}">
                    <a16:creationId xmlns:a16="http://schemas.microsoft.com/office/drawing/2014/main" id="{B2E84875-D26E-3DB2-0702-6ADB3141F734}"/>
                  </a:ext>
                </a:extLst>
              </p:cNvPr>
              <p:cNvSpPr>
                <a:spLocks noChangeArrowheads="1"/>
              </p:cNvSpPr>
              <p:nvPr/>
            </p:nvSpPr>
            <p:spPr bwMode="auto">
              <a:xfrm>
                <a:off x="1784" y="1156"/>
                <a:ext cx="46"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38" name="Rectangle 18">
                <a:extLst>
                  <a:ext uri="{FF2B5EF4-FFF2-40B4-BE49-F238E27FC236}">
                    <a16:creationId xmlns:a16="http://schemas.microsoft.com/office/drawing/2014/main" id="{3CD9618E-4525-3633-DDB2-CA8631C11F71}"/>
                  </a:ext>
                </a:extLst>
              </p:cNvPr>
              <p:cNvSpPr>
                <a:spLocks noChangeArrowheads="1"/>
              </p:cNvSpPr>
              <p:nvPr/>
            </p:nvSpPr>
            <p:spPr bwMode="auto">
              <a:xfrm>
                <a:off x="1785" y="115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339" name="Rectangle 19">
                <a:extLst>
                  <a:ext uri="{FF2B5EF4-FFF2-40B4-BE49-F238E27FC236}">
                    <a16:creationId xmlns:a16="http://schemas.microsoft.com/office/drawing/2014/main" id="{87BABCED-700A-ACB6-88BD-77729C53103B}"/>
                  </a:ext>
                </a:extLst>
              </p:cNvPr>
              <p:cNvSpPr>
                <a:spLocks noChangeArrowheads="1"/>
              </p:cNvSpPr>
              <p:nvPr/>
            </p:nvSpPr>
            <p:spPr bwMode="auto">
              <a:xfrm>
                <a:off x="1830"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40" name="Rectangle 20">
                <a:extLst>
                  <a:ext uri="{FF2B5EF4-FFF2-40B4-BE49-F238E27FC236}">
                    <a16:creationId xmlns:a16="http://schemas.microsoft.com/office/drawing/2014/main" id="{87D46B58-7892-E67C-2465-0A3925FF8961}"/>
                  </a:ext>
                </a:extLst>
              </p:cNvPr>
              <p:cNvSpPr>
                <a:spLocks noChangeArrowheads="1"/>
              </p:cNvSpPr>
              <p:nvPr/>
            </p:nvSpPr>
            <p:spPr bwMode="auto">
              <a:xfrm>
                <a:off x="1874"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1" name="Rectangle 21">
                <a:extLst>
                  <a:ext uri="{FF2B5EF4-FFF2-40B4-BE49-F238E27FC236}">
                    <a16:creationId xmlns:a16="http://schemas.microsoft.com/office/drawing/2014/main" id="{1F09A21D-E0EF-2877-DCD5-F26330BB5F17}"/>
                  </a:ext>
                </a:extLst>
              </p:cNvPr>
              <p:cNvSpPr>
                <a:spLocks noChangeArrowheads="1"/>
              </p:cNvSpPr>
              <p:nvPr/>
            </p:nvSpPr>
            <p:spPr bwMode="auto">
              <a:xfrm>
                <a:off x="1960"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2" name="Rectangle 22">
                <a:extLst>
                  <a:ext uri="{FF2B5EF4-FFF2-40B4-BE49-F238E27FC236}">
                    <a16:creationId xmlns:a16="http://schemas.microsoft.com/office/drawing/2014/main" id="{5CB21C7E-5372-C60E-9616-773E028316A9}"/>
                  </a:ext>
                </a:extLst>
              </p:cNvPr>
              <p:cNvSpPr>
                <a:spLocks noChangeArrowheads="1"/>
              </p:cNvSpPr>
              <p:nvPr/>
            </p:nvSpPr>
            <p:spPr bwMode="auto">
              <a:xfrm>
                <a:off x="1915" y="1156"/>
                <a:ext cx="4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3" name="Rectangle 23">
                <a:extLst>
                  <a:ext uri="{FF2B5EF4-FFF2-40B4-BE49-F238E27FC236}">
                    <a16:creationId xmlns:a16="http://schemas.microsoft.com/office/drawing/2014/main" id="{BD029267-003C-B0FD-B7CE-4F82C4B0F45F}"/>
                  </a:ext>
                </a:extLst>
              </p:cNvPr>
              <p:cNvSpPr>
                <a:spLocks noChangeArrowheads="1"/>
              </p:cNvSpPr>
              <p:nvPr/>
            </p:nvSpPr>
            <p:spPr bwMode="auto">
              <a:xfrm>
                <a:off x="1916" y="115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344" name="Rectangle 24">
                <a:extLst>
                  <a:ext uri="{FF2B5EF4-FFF2-40B4-BE49-F238E27FC236}">
                    <a16:creationId xmlns:a16="http://schemas.microsoft.com/office/drawing/2014/main" id="{D00424E1-B891-F4D9-86EB-95C08AE09A21}"/>
                  </a:ext>
                </a:extLst>
              </p:cNvPr>
              <p:cNvSpPr>
                <a:spLocks noChangeArrowheads="1"/>
              </p:cNvSpPr>
              <p:nvPr/>
            </p:nvSpPr>
            <p:spPr bwMode="auto">
              <a:xfrm>
                <a:off x="1960"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45" name="Rectangle 25">
                <a:extLst>
                  <a:ext uri="{FF2B5EF4-FFF2-40B4-BE49-F238E27FC236}">
                    <a16:creationId xmlns:a16="http://schemas.microsoft.com/office/drawing/2014/main" id="{6B42D4B7-6533-3613-8AB0-E8393BEC34A8}"/>
                  </a:ext>
                </a:extLst>
              </p:cNvPr>
              <p:cNvSpPr>
                <a:spLocks noChangeArrowheads="1"/>
              </p:cNvSpPr>
              <p:nvPr/>
            </p:nvSpPr>
            <p:spPr bwMode="auto">
              <a:xfrm>
                <a:off x="2005" y="1156"/>
                <a:ext cx="4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6" name="Rectangle 26">
                <a:extLst>
                  <a:ext uri="{FF2B5EF4-FFF2-40B4-BE49-F238E27FC236}">
                    <a16:creationId xmlns:a16="http://schemas.microsoft.com/office/drawing/2014/main" id="{EB6C081A-B029-41BA-61BB-211C496B5B17}"/>
                  </a:ext>
                </a:extLst>
              </p:cNvPr>
              <p:cNvSpPr>
                <a:spLocks noChangeArrowheads="1"/>
              </p:cNvSpPr>
              <p:nvPr/>
            </p:nvSpPr>
            <p:spPr bwMode="auto">
              <a:xfrm>
                <a:off x="2092"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7" name="Rectangle 27">
                <a:extLst>
                  <a:ext uri="{FF2B5EF4-FFF2-40B4-BE49-F238E27FC236}">
                    <a16:creationId xmlns:a16="http://schemas.microsoft.com/office/drawing/2014/main" id="{8AFF2A96-0F10-0476-056B-B337D34E5DAF}"/>
                  </a:ext>
                </a:extLst>
              </p:cNvPr>
              <p:cNvSpPr>
                <a:spLocks noChangeArrowheads="1"/>
              </p:cNvSpPr>
              <p:nvPr/>
            </p:nvSpPr>
            <p:spPr bwMode="auto">
              <a:xfrm>
                <a:off x="2047" y="1156"/>
                <a:ext cx="4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48" name="Rectangle 28">
                <a:extLst>
                  <a:ext uri="{FF2B5EF4-FFF2-40B4-BE49-F238E27FC236}">
                    <a16:creationId xmlns:a16="http://schemas.microsoft.com/office/drawing/2014/main" id="{D079F76B-6A6D-306B-A010-0CCF8041DF45}"/>
                  </a:ext>
                </a:extLst>
              </p:cNvPr>
              <p:cNvSpPr>
                <a:spLocks noChangeArrowheads="1"/>
              </p:cNvSpPr>
              <p:nvPr/>
            </p:nvSpPr>
            <p:spPr bwMode="auto">
              <a:xfrm>
                <a:off x="2048" y="115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349" name="Rectangle 29">
                <a:extLst>
                  <a:ext uri="{FF2B5EF4-FFF2-40B4-BE49-F238E27FC236}">
                    <a16:creationId xmlns:a16="http://schemas.microsoft.com/office/drawing/2014/main" id="{0E5E18EC-0C3C-973A-4416-4644595390D9}"/>
                  </a:ext>
                </a:extLst>
              </p:cNvPr>
              <p:cNvSpPr>
                <a:spLocks noChangeArrowheads="1"/>
              </p:cNvSpPr>
              <p:nvPr/>
            </p:nvSpPr>
            <p:spPr bwMode="auto">
              <a:xfrm>
                <a:off x="2092"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50" name="Rectangle 30">
                <a:extLst>
                  <a:ext uri="{FF2B5EF4-FFF2-40B4-BE49-F238E27FC236}">
                    <a16:creationId xmlns:a16="http://schemas.microsoft.com/office/drawing/2014/main" id="{B8198EDA-0111-31EC-C70C-454FA5D2E3C5}"/>
                  </a:ext>
                </a:extLst>
              </p:cNvPr>
              <p:cNvSpPr>
                <a:spLocks noChangeArrowheads="1"/>
              </p:cNvSpPr>
              <p:nvPr/>
            </p:nvSpPr>
            <p:spPr bwMode="auto">
              <a:xfrm>
                <a:off x="2137"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1" name="Rectangle 31">
                <a:extLst>
                  <a:ext uri="{FF2B5EF4-FFF2-40B4-BE49-F238E27FC236}">
                    <a16:creationId xmlns:a16="http://schemas.microsoft.com/office/drawing/2014/main" id="{81FE6A2C-C36B-31C4-AF18-C7AC44D7938E}"/>
                  </a:ext>
                </a:extLst>
              </p:cNvPr>
              <p:cNvSpPr>
                <a:spLocks noChangeArrowheads="1"/>
              </p:cNvSpPr>
              <p:nvPr/>
            </p:nvSpPr>
            <p:spPr bwMode="auto">
              <a:xfrm>
                <a:off x="2223" y="1156"/>
                <a:ext cx="4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2" name="Rectangle 32">
                <a:extLst>
                  <a:ext uri="{FF2B5EF4-FFF2-40B4-BE49-F238E27FC236}">
                    <a16:creationId xmlns:a16="http://schemas.microsoft.com/office/drawing/2014/main" id="{6B01B09E-83BE-DFAE-4BD4-182AECC26C7A}"/>
                  </a:ext>
                </a:extLst>
              </p:cNvPr>
              <p:cNvSpPr>
                <a:spLocks noChangeArrowheads="1"/>
              </p:cNvSpPr>
              <p:nvPr/>
            </p:nvSpPr>
            <p:spPr bwMode="auto">
              <a:xfrm>
                <a:off x="2178" y="1156"/>
                <a:ext cx="45"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3" name="Rectangle 33">
                <a:extLst>
                  <a:ext uri="{FF2B5EF4-FFF2-40B4-BE49-F238E27FC236}">
                    <a16:creationId xmlns:a16="http://schemas.microsoft.com/office/drawing/2014/main" id="{E70BF2CC-3378-379D-BFB3-26EA082CBAE6}"/>
                  </a:ext>
                </a:extLst>
              </p:cNvPr>
              <p:cNvSpPr>
                <a:spLocks noChangeArrowheads="1"/>
              </p:cNvSpPr>
              <p:nvPr/>
            </p:nvSpPr>
            <p:spPr bwMode="auto">
              <a:xfrm>
                <a:off x="2179" y="115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8354" name="Rectangle 34">
                <a:extLst>
                  <a:ext uri="{FF2B5EF4-FFF2-40B4-BE49-F238E27FC236}">
                    <a16:creationId xmlns:a16="http://schemas.microsoft.com/office/drawing/2014/main" id="{BA18C3BE-B365-A402-B8D9-9CC958A8DC37}"/>
                  </a:ext>
                </a:extLst>
              </p:cNvPr>
              <p:cNvSpPr>
                <a:spLocks noChangeArrowheads="1"/>
              </p:cNvSpPr>
              <p:nvPr/>
            </p:nvSpPr>
            <p:spPr bwMode="auto">
              <a:xfrm>
                <a:off x="2223"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55" name="Rectangle 35">
                <a:extLst>
                  <a:ext uri="{FF2B5EF4-FFF2-40B4-BE49-F238E27FC236}">
                    <a16:creationId xmlns:a16="http://schemas.microsoft.com/office/drawing/2014/main" id="{3295E04D-456F-C36D-973C-26B8543C27EA}"/>
                  </a:ext>
                </a:extLst>
              </p:cNvPr>
              <p:cNvSpPr>
                <a:spLocks noChangeArrowheads="1"/>
              </p:cNvSpPr>
              <p:nvPr/>
            </p:nvSpPr>
            <p:spPr bwMode="auto">
              <a:xfrm>
                <a:off x="2267" y="1156"/>
                <a:ext cx="4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6" name="Rectangle 36">
                <a:extLst>
                  <a:ext uri="{FF2B5EF4-FFF2-40B4-BE49-F238E27FC236}">
                    <a16:creationId xmlns:a16="http://schemas.microsoft.com/office/drawing/2014/main" id="{8945FBC7-78A6-5244-3B2A-AED81A1C2C44}"/>
                  </a:ext>
                </a:extLst>
              </p:cNvPr>
              <p:cNvSpPr>
                <a:spLocks noChangeArrowheads="1"/>
              </p:cNvSpPr>
              <p:nvPr/>
            </p:nvSpPr>
            <p:spPr bwMode="auto">
              <a:xfrm>
                <a:off x="2398"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7" name="Rectangle 37">
                <a:extLst>
                  <a:ext uri="{FF2B5EF4-FFF2-40B4-BE49-F238E27FC236}">
                    <a16:creationId xmlns:a16="http://schemas.microsoft.com/office/drawing/2014/main" id="{EEAE2E7E-6A87-037D-C82F-424723D2825C}"/>
                  </a:ext>
                </a:extLst>
              </p:cNvPr>
              <p:cNvSpPr>
                <a:spLocks noChangeArrowheads="1"/>
              </p:cNvSpPr>
              <p:nvPr/>
            </p:nvSpPr>
            <p:spPr bwMode="auto">
              <a:xfrm>
                <a:off x="2309"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58" name="Rectangle 38">
                <a:extLst>
                  <a:ext uri="{FF2B5EF4-FFF2-40B4-BE49-F238E27FC236}">
                    <a16:creationId xmlns:a16="http://schemas.microsoft.com/office/drawing/2014/main" id="{F22FF714-9B50-C3F4-EF2F-C1D7A928E381}"/>
                  </a:ext>
                </a:extLst>
              </p:cNvPr>
              <p:cNvSpPr>
                <a:spLocks noChangeArrowheads="1"/>
              </p:cNvSpPr>
              <p:nvPr/>
            </p:nvSpPr>
            <p:spPr bwMode="auto">
              <a:xfrm>
                <a:off x="2310"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8359" name="Rectangle 39">
                <a:extLst>
                  <a:ext uri="{FF2B5EF4-FFF2-40B4-BE49-F238E27FC236}">
                    <a16:creationId xmlns:a16="http://schemas.microsoft.com/office/drawing/2014/main" id="{1F3029E7-F7B0-EC83-50C0-01B0165C7D77}"/>
                  </a:ext>
                </a:extLst>
              </p:cNvPr>
              <p:cNvSpPr>
                <a:spLocks noChangeArrowheads="1"/>
              </p:cNvSpPr>
              <p:nvPr/>
            </p:nvSpPr>
            <p:spPr bwMode="auto">
              <a:xfrm>
                <a:off x="2398"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60" name="Rectangle 40">
                <a:extLst>
                  <a:ext uri="{FF2B5EF4-FFF2-40B4-BE49-F238E27FC236}">
                    <a16:creationId xmlns:a16="http://schemas.microsoft.com/office/drawing/2014/main" id="{F551FFA9-784C-0136-BE97-DD9CAF5D5DE9}"/>
                  </a:ext>
                </a:extLst>
              </p:cNvPr>
              <p:cNvSpPr>
                <a:spLocks noChangeArrowheads="1"/>
              </p:cNvSpPr>
              <p:nvPr/>
            </p:nvSpPr>
            <p:spPr bwMode="auto">
              <a:xfrm>
                <a:off x="2443"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1" name="Rectangle 41">
                <a:extLst>
                  <a:ext uri="{FF2B5EF4-FFF2-40B4-BE49-F238E27FC236}">
                    <a16:creationId xmlns:a16="http://schemas.microsoft.com/office/drawing/2014/main" id="{6CAF116F-F134-9EEE-A105-2074E6F50381}"/>
                  </a:ext>
                </a:extLst>
              </p:cNvPr>
              <p:cNvSpPr>
                <a:spLocks noChangeArrowheads="1"/>
              </p:cNvSpPr>
              <p:nvPr/>
            </p:nvSpPr>
            <p:spPr bwMode="auto">
              <a:xfrm>
                <a:off x="2574"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2" name="Rectangle 42">
                <a:extLst>
                  <a:ext uri="{FF2B5EF4-FFF2-40B4-BE49-F238E27FC236}">
                    <a16:creationId xmlns:a16="http://schemas.microsoft.com/office/drawing/2014/main" id="{E6938EAC-778E-B971-279A-3FEB6644E2D9}"/>
                  </a:ext>
                </a:extLst>
              </p:cNvPr>
              <p:cNvSpPr>
                <a:spLocks noChangeArrowheads="1"/>
              </p:cNvSpPr>
              <p:nvPr/>
            </p:nvSpPr>
            <p:spPr bwMode="auto">
              <a:xfrm>
                <a:off x="2484" y="1156"/>
                <a:ext cx="9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3" name="Rectangle 43">
                <a:extLst>
                  <a:ext uri="{FF2B5EF4-FFF2-40B4-BE49-F238E27FC236}">
                    <a16:creationId xmlns:a16="http://schemas.microsoft.com/office/drawing/2014/main" id="{18D1C7D2-838E-3D57-D57A-A856244BAF67}"/>
                  </a:ext>
                </a:extLst>
              </p:cNvPr>
              <p:cNvSpPr>
                <a:spLocks noChangeArrowheads="1"/>
              </p:cNvSpPr>
              <p:nvPr/>
            </p:nvSpPr>
            <p:spPr bwMode="auto">
              <a:xfrm>
                <a:off x="2485"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8364" name="Rectangle 44">
                <a:extLst>
                  <a:ext uri="{FF2B5EF4-FFF2-40B4-BE49-F238E27FC236}">
                    <a16:creationId xmlns:a16="http://schemas.microsoft.com/office/drawing/2014/main" id="{17B6D628-8D98-B431-3E7B-18A4710A3C39}"/>
                  </a:ext>
                </a:extLst>
              </p:cNvPr>
              <p:cNvSpPr>
                <a:spLocks noChangeArrowheads="1"/>
              </p:cNvSpPr>
              <p:nvPr/>
            </p:nvSpPr>
            <p:spPr bwMode="auto">
              <a:xfrm>
                <a:off x="2574"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65" name="Rectangle 45">
                <a:extLst>
                  <a:ext uri="{FF2B5EF4-FFF2-40B4-BE49-F238E27FC236}">
                    <a16:creationId xmlns:a16="http://schemas.microsoft.com/office/drawing/2014/main" id="{E760551F-4B71-E942-1888-EF1AC9290B60}"/>
                  </a:ext>
                </a:extLst>
              </p:cNvPr>
              <p:cNvSpPr>
                <a:spLocks noChangeArrowheads="1"/>
              </p:cNvSpPr>
              <p:nvPr/>
            </p:nvSpPr>
            <p:spPr bwMode="auto">
              <a:xfrm>
                <a:off x="2619"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6" name="Rectangle 46">
                <a:extLst>
                  <a:ext uri="{FF2B5EF4-FFF2-40B4-BE49-F238E27FC236}">
                    <a16:creationId xmlns:a16="http://schemas.microsoft.com/office/drawing/2014/main" id="{56380B76-A642-8883-0D51-2E5628DA2D2B}"/>
                  </a:ext>
                </a:extLst>
              </p:cNvPr>
              <p:cNvSpPr>
                <a:spLocks noChangeArrowheads="1"/>
              </p:cNvSpPr>
              <p:nvPr/>
            </p:nvSpPr>
            <p:spPr bwMode="auto">
              <a:xfrm>
                <a:off x="2749"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7" name="Rectangle 47">
                <a:extLst>
                  <a:ext uri="{FF2B5EF4-FFF2-40B4-BE49-F238E27FC236}">
                    <a16:creationId xmlns:a16="http://schemas.microsoft.com/office/drawing/2014/main" id="{66E871CA-B93D-6765-2E03-19B00C8E6C92}"/>
                  </a:ext>
                </a:extLst>
              </p:cNvPr>
              <p:cNvSpPr>
                <a:spLocks noChangeArrowheads="1"/>
              </p:cNvSpPr>
              <p:nvPr/>
            </p:nvSpPr>
            <p:spPr bwMode="auto">
              <a:xfrm>
                <a:off x="2660"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68" name="Rectangle 48">
                <a:extLst>
                  <a:ext uri="{FF2B5EF4-FFF2-40B4-BE49-F238E27FC236}">
                    <a16:creationId xmlns:a16="http://schemas.microsoft.com/office/drawing/2014/main" id="{F6F8CBFF-A3F6-6662-FD80-445B7B832D71}"/>
                  </a:ext>
                </a:extLst>
              </p:cNvPr>
              <p:cNvSpPr>
                <a:spLocks noChangeArrowheads="1"/>
              </p:cNvSpPr>
              <p:nvPr/>
            </p:nvSpPr>
            <p:spPr bwMode="auto">
              <a:xfrm>
                <a:off x="2661"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68369" name="Rectangle 49">
                <a:extLst>
                  <a:ext uri="{FF2B5EF4-FFF2-40B4-BE49-F238E27FC236}">
                    <a16:creationId xmlns:a16="http://schemas.microsoft.com/office/drawing/2014/main" id="{9AD905A4-5BC9-D8FA-5DF7-1BC55A287CB7}"/>
                  </a:ext>
                </a:extLst>
              </p:cNvPr>
              <p:cNvSpPr>
                <a:spLocks noChangeArrowheads="1"/>
              </p:cNvSpPr>
              <p:nvPr/>
            </p:nvSpPr>
            <p:spPr bwMode="auto">
              <a:xfrm>
                <a:off x="2749" y="115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70" name="Rectangle 50">
                <a:extLst>
                  <a:ext uri="{FF2B5EF4-FFF2-40B4-BE49-F238E27FC236}">
                    <a16:creationId xmlns:a16="http://schemas.microsoft.com/office/drawing/2014/main" id="{2E2A43DD-06C4-4C96-1C2D-0DC09E8D2917}"/>
                  </a:ext>
                </a:extLst>
              </p:cNvPr>
              <p:cNvSpPr>
                <a:spLocks noChangeArrowheads="1"/>
              </p:cNvSpPr>
              <p:nvPr/>
            </p:nvSpPr>
            <p:spPr bwMode="auto">
              <a:xfrm>
                <a:off x="2794" y="1156"/>
                <a:ext cx="4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1" name="Rectangle 51">
                <a:extLst>
                  <a:ext uri="{FF2B5EF4-FFF2-40B4-BE49-F238E27FC236}">
                    <a16:creationId xmlns:a16="http://schemas.microsoft.com/office/drawing/2014/main" id="{D067CCE4-E74D-AB85-D252-7316D2148C7D}"/>
                  </a:ext>
                </a:extLst>
              </p:cNvPr>
              <p:cNvSpPr>
                <a:spLocks noChangeArrowheads="1"/>
              </p:cNvSpPr>
              <p:nvPr/>
            </p:nvSpPr>
            <p:spPr bwMode="auto">
              <a:xfrm>
                <a:off x="2925"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2" name="Rectangle 52">
                <a:extLst>
                  <a:ext uri="{FF2B5EF4-FFF2-40B4-BE49-F238E27FC236}">
                    <a16:creationId xmlns:a16="http://schemas.microsoft.com/office/drawing/2014/main" id="{AD982476-72DC-1F4D-0C4B-C596F10B2621}"/>
                  </a:ext>
                </a:extLst>
              </p:cNvPr>
              <p:cNvSpPr>
                <a:spLocks noChangeArrowheads="1"/>
              </p:cNvSpPr>
              <p:nvPr/>
            </p:nvSpPr>
            <p:spPr bwMode="auto">
              <a:xfrm>
                <a:off x="2836"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3" name="Rectangle 53">
                <a:extLst>
                  <a:ext uri="{FF2B5EF4-FFF2-40B4-BE49-F238E27FC236}">
                    <a16:creationId xmlns:a16="http://schemas.microsoft.com/office/drawing/2014/main" id="{2A346F5B-3F18-3499-65C9-0FCACA5A1014}"/>
                  </a:ext>
                </a:extLst>
              </p:cNvPr>
              <p:cNvSpPr>
                <a:spLocks noChangeArrowheads="1"/>
              </p:cNvSpPr>
              <p:nvPr/>
            </p:nvSpPr>
            <p:spPr bwMode="auto">
              <a:xfrm>
                <a:off x="2837"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68374" name="Rectangle 54">
                <a:extLst>
                  <a:ext uri="{FF2B5EF4-FFF2-40B4-BE49-F238E27FC236}">
                    <a16:creationId xmlns:a16="http://schemas.microsoft.com/office/drawing/2014/main" id="{06A1BFA5-0089-DB54-3164-8858A78B6949}"/>
                  </a:ext>
                </a:extLst>
              </p:cNvPr>
              <p:cNvSpPr>
                <a:spLocks noChangeArrowheads="1"/>
              </p:cNvSpPr>
              <p:nvPr/>
            </p:nvSpPr>
            <p:spPr bwMode="auto">
              <a:xfrm>
                <a:off x="2925"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75" name="Rectangle 55">
                <a:extLst>
                  <a:ext uri="{FF2B5EF4-FFF2-40B4-BE49-F238E27FC236}">
                    <a16:creationId xmlns:a16="http://schemas.microsoft.com/office/drawing/2014/main" id="{EC393018-E0CD-D82B-FEC3-487DD9DB4547}"/>
                  </a:ext>
                </a:extLst>
              </p:cNvPr>
              <p:cNvSpPr>
                <a:spLocks noChangeArrowheads="1"/>
              </p:cNvSpPr>
              <p:nvPr/>
            </p:nvSpPr>
            <p:spPr bwMode="auto">
              <a:xfrm>
                <a:off x="2970"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6" name="Rectangle 56">
                <a:extLst>
                  <a:ext uri="{FF2B5EF4-FFF2-40B4-BE49-F238E27FC236}">
                    <a16:creationId xmlns:a16="http://schemas.microsoft.com/office/drawing/2014/main" id="{567CF039-1275-61AD-4895-10EB92ABA2A8}"/>
                  </a:ext>
                </a:extLst>
              </p:cNvPr>
              <p:cNvSpPr>
                <a:spLocks noChangeArrowheads="1"/>
              </p:cNvSpPr>
              <p:nvPr/>
            </p:nvSpPr>
            <p:spPr bwMode="auto">
              <a:xfrm>
                <a:off x="3101"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7" name="Rectangle 57">
                <a:extLst>
                  <a:ext uri="{FF2B5EF4-FFF2-40B4-BE49-F238E27FC236}">
                    <a16:creationId xmlns:a16="http://schemas.microsoft.com/office/drawing/2014/main" id="{DBE3498E-52FA-F17E-9F05-EAB673352FB5}"/>
                  </a:ext>
                </a:extLst>
              </p:cNvPr>
              <p:cNvSpPr>
                <a:spLocks noChangeArrowheads="1"/>
              </p:cNvSpPr>
              <p:nvPr/>
            </p:nvSpPr>
            <p:spPr bwMode="auto">
              <a:xfrm>
                <a:off x="3011" y="1156"/>
                <a:ext cx="9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78" name="Rectangle 58">
                <a:extLst>
                  <a:ext uri="{FF2B5EF4-FFF2-40B4-BE49-F238E27FC236}">
                    <a16:creationId xmlns:a16="http://schemas.microsoft.com/office/drawing/2014/main" id="{2780563A-4C04-065B-F78F-E26A612BF351}"/>
                  </a:ext>
                </a:extLst>
              </p:cNvPr>
              <p:cNvSpPr>
                <a:spLocks noChangeArrowheads="1"/>
              </p:cNvSpPr>
              <p:nvPr/>
            </p:nvSpPr>
            <p:spPr bwMode="auto">
              <a:xfrm>
                <a:off x="3012"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68379" name="Rectangle 59">
                <a:extLst>
                  <a:ext uri="{FF2B5EF4-FFF2-40B4-BE49-F238E27FC236}">
                    <a16:creationId xmlns:a16="http://schemas.microsoft.com/office/drawing/2014/main" id="{6BC6C457-30FB-FCEC-4A5E-6ABD61078D50}"/>
                  </a:ext>
                </a:extLst>
              </p:cNvPr>
              <p:cNvSpPr>
                <a:spLocks noChangeArrowheads="1"/>
              </p:cNvSpPr>
              <p:nvPr/>
            </p:nvSpPr>
            <p:spPr bwMode="auto">
              <a:xfrm>
                <a:off x="3101"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80" name="Rectangle 60">
                <a:extLst>
                  <a:ext uri="{FF2B5EF4-FFF2-40B4-BE49-F238E27FC236}">
                    <a16:creationId xmlns:a16="http://schemas.microsoft.com/office/drawing/2014/main" id="{5FF58374-6CC6-1F3D-3494-AC260E9ECBB3}"/>
                  </a:ext>
                </a:extLst>
              </p:cNvPr>
              <p:cNvSpPr>
                <a:spLocks noChangeArrowheads="1"/>
              </p:cNvSpPr>
              <p:nvPr/>
            </p:nvSpPr>
            <p:spPr bwMode="auto">
              <a:xfrm>
                <a:off x="3146"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1" name="Rectangle 61">
                <a:extLst>
                  <a:ext uri="{FF2B5EF4-FFF2-40B4-BE49-F238E27FC236}">
                    <a16:creationId xmlns:a16="http://schemas.microsoft.com/office/drawing/2014/main" id="{EE0B8550-4975-15FD-0918-E052A87EF912}"/>
                  </a:ext>
                </a:extLst>
              </p:cNvPr>
              <p:cNvSpPr>
                <a:spLocks noChangeArrowheads="1"/>
              </p:cNvSpPr>
              <p:nvPr/>
            </p:nvSpPr>
            <p:spPr bwMode="auto">
              <a:xfrm>
                <a:off x="3276"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2" name="Rectangle 62">
                <a:extLst>
                  <a:ext uri="{FF2B5EF4-FFF2-40B4-BE49-F238E27FC236}">
                    <a16:creationId xmlns:a16="http://schemas.microsoft.com/office/drawing/2014/main" id="{255E710D-C64A-3F92-C1CE-D821D263ED32}"/>
                  </a:ext>
                </a:extLst>
              </p:cNvPr>
              <p:cNvSpPr>
                <a:spLocks noChangeArrowheads="1"/>
              </p:cNvSpPr>
              <p:nvPr/>
            </p:nvSpPr>
            <p:spPr bwMode="auto">
              <a:xfrm>
                <a:off x="3187"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3" name="Rectangle 63">
                <a:extLst>
                  <a:ext uri="{FF2B5EF4-FFF2-40B4-BE49-F238E27FC236}">
                    <a16:creationId xmlns:a16="http://schemas.microsoft.com/office/drawing/2014/main" id="{9B935FDF-F2B8-071F-5E0E-F055EA7E9BA5}"/>
                  </a:ext>
                </a:extLst>
              </p:cNvPr>
              <p:cNvSpPr>
                <a:spLocks noChangeArrowheads="1"/>
              </p:cNvSpPr>
              <p:nvPr/>
            </p:nvSpPr>
            <p:spPr bwMode="auto">
              <a:xfrm>
                <a:off x="3188"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15</a:t>
                </a:r>
                <a:endParaRPr lang="en-US" altLang="en-US" sz="1900">
                  <a:latin typeface="Arial" panose="020B0604020202020204" pitchFamily="34" charset="0"/>
                </a:endParaRPr>
              </a:p>
            </p:txBody>
          </p:sp>
          <p:sp>
            <p:nvSpPr>
              <p:cNvPr id="568384" name="Rectangle 64">
                <a:extLst>
                  <a:ext uri="{FF2B5EF4-FFF2-40B4-BE49-F238E27FC236}">
                    <a16:creationId xmlns:a16="http://schemas.microsoft.com/office/drawing/2014/main" id="{5A6E4EF1-65F5-26F5-CAD4-A464EBE2C37E}"/>
                  </a:ext>
                </a:extLst>
              </p:cNvPr>
              <p:cNvSpPr>
                <a:spLocks noChangeArrowheads="1"/>
              </p:cNvSpPr>
              <p:nvPr/>
            </p:nvSpPr>
            <p:spPr bwMode="auto">
              <a:xfrm>
                <a:off x="3276"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85" name="Rectangle 65">
                <a:extLst>
                  <a:ext uri="{FF2B5EF4-FFF2-40B4-BE49-F238E27FC236}">
                    <a16:creationId xmlns:a16="http://schemas.microsoft.com/office/drawing/2014/main" id="{4CEB0621-BC4E-7824-2756-B8B45F4B36D9}"/>
                  </a:ext>
                </a:extLst>
              </p:cNvPr>
              <p:cNvSpPr>
                <a:spLocks noChangeArrowheads="1"/>
              </p:cNvSpPr>
              <p:nvPr/>
            </p:nvSpPr>
            <p:spPr bwMode="auto">
              <a:xfrm>
                <a:off x="3321" y="1156"/>
                <a:ext cx="4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6" name="Rectangle 66">
                <a:extLst>
                  <a:ext uri="{FF2B5EF4-FFF2-40B4-BE49-F238E27FC236}">
                    <a16:creationId xmlns:a16="http://schemas.microsoft.com/office/drawing/2014/main" id="{E18BF632-18C1-8375-7A80-D43951AD5454}"/>
                  </a:ext>
                </a:extLst>
              </p:cNvPr>
              <p:cNvSpPr>
                <a:spLocks noChangeArrowheads="1"/>
              </p:cNvSpPr>
              <p:nvPr/>
            </p:nvSpPr>
            <p:spPr bwMode="auto">
              <a:xfrm>
                <a:off x="3452"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7" name="Rectangle 67">
                <a:extLst>
                  <a:ext uri="{FF2B5EF4-FFF2-40B4-BE49-F238E27FC236}">
                    <a16:creationId xmlns:a16="http://schemas.microsoft.com/office/drawing/2014/main" id="{6AE08EEC-8E87-0E6B-BBA2-BF8ED4E3C47A}"/>
                  </a:ext>
                </a:extLst>
              </p:cNvPr>
              <p:cNvSpPr>
                <a:spLocks noChangeArrowheads="1"/>
              </p:cNvSpPr>
              <p:nvPr/>
            </p:nvSpPr>
            <p:spPr bwMode="auto">
              <a:xfrm>
                <a:off x="3363"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88" name="Rectangle 68">
                <a:extLst>
                  <a:ext uri="{FF2B5EF4-FFF2-40B4-BE49-F238E27FC236}">
                    <a16:creationId xmlns:a16="http://schemas.microsoft.com/office/drawing/2014/main" id="{1D7721FE-9F2C-DD9A-0224-EB8870183197}"/>
                  </a:ext>
                </a:extLst>
              </p:cNvPr>
              <p:cNvSpPr>
                <a:spLocks noChangeArrowheads="1"/>
              </p:cNvSpPr>
              <p:nvPr/>
            </p:nvSpPr>
            <p:spPr bwMode="auto">
              <a:xfrm>
                <a:off x="3364"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16</a:t>
                </a:r>
                <a:endParaRPr lang="en-US" altLang="en-US" sz="1900">
                  <a:latin typeface="Arial" panose="020B0604020202020204" pitchFamily="34" charset="0"/>
                </a:endParaRPr>
              </a:p>
            </p:txBody>
          </p:sp>
          <p:sp>
            <p:nvSpPr>
              <p:cNvPr id="568389" name="Rectangle 69">
                <a:extLst>
                  <a:ext uri="{FF2B5EF4-FFF2-40B4-BE49-F238E27FC236}">
                    <a16:creationId xmlns:a16="http://schemas.microsoft.com/office/drawing/2014/main" id="{9B79A9A0-0AF9-BEDB-9FA5-26C56D447414}"/>
                  </a:ext>
                </a:extLst>
              </p:cNvPr>
              <p:cNvSpPr>
                <a:spLocks noChangeArrowheads="1"/>
              </p:cNvSpPr>
              <p:nvPr/>
            </p:nvSpPr>
            <p:spPr bwMode="auto">
              <a:xfrm>
                <a:off x="3452"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90" name="Rectangle 70">
                <a:extLst>
                  <a:ext uri="{FF2B5EF4-FFF2-40B4-BE49-F238E27FC236}">
                    <a16:creationId xmlns:a16="http://schemas.microsoft.com/office/drawing/2014/main" id="{41653CD7-79F8-6429-3FF4-9656CBF37E3E}"/>
                  </a:ext>
                </a:extLst>
              </p:cNvPr>
              <p:cNvSpPr>
                <a:spLocks noChangeArrowheads="1"/>
              </p:cNvSpPr>
              <p:nvPr/>
            </p:nvSpPr>
            <p:spPr bwMode="auto">
              <a:xfrm>
                <a:off x="3497"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1" name="Rectangle 71">
                <a:extLst>
                  <a:ext uri="{FF2B5EF4-FFF2-40B4-BE49-F238E27FC236}">
                    <a16:creationId xmlns:a16="http://schemas.microsoft.com/office/drawing/2014/main" id="{9A87812F-E7A9-1766-7EB7-900EE58A6A3A}"/>
                  </a:ext>
                </a:extLst>
              </p:cNvPr>
              <p:cNvSpPr>
                <a:spLocks noChangeArrowheads="1"/>
              </p:cNvSpPr>
              <p:nvPr/>
            </p:nvSpPr>
            <p:spPr bwMode="auto">
              <a:xfrm>
                <a:off x="3628"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2" name="Rectangle 72">
                <a:extLst>
                  <a:ext uri="{FF2B5EF4-FFF2-40B4-BE49-F238E27FC236}">
                    <a16:creationId xmlns:a16="http://schemas.microsoft.com/office/drawing/2014/main" id="{FA9839BD-FCD1-BD4C-9F43-AEDC94E439BB}"/>
                  </a:ext>
                </a:extLst>
              </p:cNvPr>
              <p:cNvSpPr>
                <a:spLocks noChangeArrowheads="1"/>
              </p:cNvSpPr>
              <p:nvPr/>
            </p:nvSpPr>
            <p:spPr bwMode="auto">
              <a:xfrm>
                <a:off x="3538" y="1156"/>
                <a:ext cx="9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3" name="Rectangle 73">
                <a:extLst>
                  <a:ext uri="{FF2B5EF4-FFF2-40B4-BE49-F238E27FC236}">
                    <a16:creationId xmlns:a16="http://schemas.microsoft.com/office/drawing/2014/main" id="{D3523E44-BC2C-7905-B59C-F0B8955FD4E7}"/>
                  </a:ext>
                </a:extLst>
              </p:cNvPr>
              <p:cNvSpPr>
                <a:spLocks noChangeArrowheads="1"/>
              </p:cNvSpPr>
              <p:nvPr/>
            </p:nvSpPr>
            <p:spPr bwMode="auto">
              <a:xfrm>
                <a:off x="3539"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17</a:t>
                </a:r>
                <a:endParaRPr lang="en-US" altLang="en-US" sz="1900">
                  <a:latin typeface="Arial" panose="020B0604020202020204" pitchFamily="34" charset="0"/>
                </a:endParaRPr>
              </a:p>
            </p:txBody>
          </p:sp>
          <p:sp>
            <p:nvSpPr>
              <p:cNvPr id="568394" name="Rectangle 74">
                <a:extLst>
                  <a:ext uri="{FF2B5EF4-FFF2-40B4-BE49-F238E27FC236}">
                    <a16:creationId xmlns:a16="http://schemas.microsoft.com/office/drawing/2014/main" id="{A3444E3E-E307-E758-A8AA-847B31072C6C}"/>
                  </a:ext>
                </a:extLst>
              </p:cNvPr>
              <p:cNvSpPr>
                <a:spLocks noChangeArrowheads="1"/>
              </p:cNvSpPr>
              <p:nvPr/>
            </p:nvSpPr>
            <p:spPr bwMode="auto">
              <a:xfrm>
                <a:off x="3628"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395" name="Rectangle 75">
                <a:extLst>
                  <a:ext uri="{FF2B5EF4-FFF2-40B4-BE49-F238E27FC236}">
                    <a16:creationId xmlns:a16="http://schemas.microsoft.com/office/drawing/2014/main" id="{EBE5AE57-EB07-5E8F-3F1D-25A1784497B5}"/>
                  </a:ext>
                </a:extLst>
              </p:cNvPr>
              <p:cNvSpPr>
                <a:spLocks noChangeArrowheads="1"/>
              </p:cNvSpPr>
              <p:nvPr/>
            </p:nvSpPr>
            <p:spPr bwMode="auto">
              <a:xfrm>
                <a:off x="3673"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6" name="Rectangle 76">
                <a:extLst>
                  <a:ext uri="{FF2B5EF4-FFF2-40B4-BE49-F238E27FC236}">
                    <a16:creationId xmlns:a16="http://schemas.microsoft.com/office/drawing/2014/main" id="{DAEAE8ED-A54B-10D2-9E5C-114AF0CAF27D}"/>
                  </a:ext>
                </a:extLst>
              </p:cNvPr>
              <p:cNvSpPr>
                <a:spLocks noChangeArrowheads="1"/>
              </p:cNvSpPr>
              <p:nvPr/>
            </p:nvSpPr>
            <p:spPr bwMode="auto">
              <a:xfrm>
                <a:off x="3803"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7" name="Rectangle 77">
                <a:extLst>
                  <a:ext uri="{FF2B5EF4-FFF2-40B4-BE49-F238E27FC236}">
                    <a16:creationId xmlns:a16="http://schemas.microsoft.com/office/drawing/2014/main" id="{A5DF2E7F-0D82-153D-AFA1-ED039BAD2402}"/>
                  </a:ext>
                </a:extLst>
              </p:cNvPr>
              <p:cNvSpPr>
                <a:spLocks noChangeArrowheads="1"/>
              </p:cNvSpPr>
              <p:nvPr/>
            </p:nvSpPr>
            <p:spPr bwMode="auto">
              <a:xfrm>
                <a:off x="3714"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398" name="Rectangle 78">
                <a:extLst>
                  <a:ext uri="{FF2B5EF4-FFF2-40B4-BE49-F238E27FC236}">
                    <a16:creationId xmlns:a16="http://schemas.microsoft.com/office/drawing/2014/main" id="{C643DBF8-9184-FCBF-75F8-3E145FFC2510}"/>
                  </a:ext>
                </a:extLst>
              </p:cNvPr>
              <p:cNvSpPr>
                <a:spLocks noChangeArrowheads="1"/>
              </p:cNvSpPr>
              <p:nvPr/>
            </p:nvSpPr>
            <p:spPr bwMode="auto">
              <a:xfrm>
                <a:off x="3715"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18</a:t>
                </a:r>
                <a:endParaRPr lang="en-US" altLang="en-US" sz="1900">
                  <a:latin typeface="Arial" panose="020B0604020202020204" pitchFamily="34" charset="0"/>
                </a:endParaRPr>
              </a:p>
            </p:txBody>
          </p:sp>
          <p:sp>
            <p:nvSpPr>
              <p:cNvPr id="568399" name="Rectangle 79">
                <a:extLst>
                  <a:ext uri="{FF2B5EF4-FFF2-40B4-BE49-F238E27FC236}">
                    <a16:creationId xmlns:a16="http://schemas.microsoft.com/office/drawing/2014/main" id="{424E1522-9CBB-4D23-4396-211A6415BA77}"/>
                  </a:ext>
                </a:extLst>
              </p:cNvPr>
              <p:cNvSpPr>
                <a:spLocks noChangeArrowheads="1"/>
              </p:cNvSpPr>
              <p:nvPr/>
            </p:nvSpPr>
            <p:spPr bwMode="auto">
              <a:xfrm>
                <a:off x="3803"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00" name="Rectangle 80">
                <a:extLst>
                  <a:ext uri="{FF2B5EF4-FFF2-40B4-BE49-F238E27FC236}">
                    <a16:creationId xmlns:a16="http://schemas.microsoft.com/office/drawing/2014/main" id="{3BEFAA2A-F720-5317-269E-90FBF738E5BA}"/>
                  </a:ext>
                </a:extLst>
              </p:cNvPr>
              <p:cNvSpPr>
                <a:spLocks noChangeArrowheads="1"/>
              </p:cNvSpPr>
              <p:nvPr/>
            </p:nvSpPr>
            <p:spPr bwMode="auto">
              <a:xfrm>
                <a:off x="3848" y="1156"/>
                <a:ext cx="42"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1" name="Rectangle 81">
                <a:extLst>
                  <a:ext uri="{FF2B5EF4-FFF2-40B4-BE49-F238E27FC236}">
                    <a16:creationId xmlns:a16="http://schemas.microsoft.com/office/drawing/2014/main" id="{17332F8C-4D14-75C7-BFA2-C1AFF803F7A7}"/>
                  </a:ext>
                </a:extLst>
              </p:cNvPr>
              <p:cNvSpPr>
                <a:spLocks noChangeArrowheads="1"/>
              </p:cNvSpPr>
              <p:nvPr/>
            </p:nvSpPr>
            <p:spPr bwMode="auto">
              <a:xfrm>
                <a:off x="3979"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2" name="Rectangle 82">
                <a:extLst>
                  <a:ext uri="{FF2B5EF4-FFF2-40B4-BE49-F238E27FC236}">
                    <a16:creationId xmlns:a16="http://schemas.microsoft.com/office/drawing/2014/main" id="{B4BE7B75-F78B-3333-081E-FFA48AF8DFDE}"/>
                  </a:ext>
                </a:extLst>
              </p:cNvPr>
              <p:cNvSpPr>
                <a:spLocks noChangeArrowheads="1"/>
              </p:cNvSpPr>
              <p:nvPr/>
            </p:nvSpPr>
            <p:spPr bwMode="auto">
              <a:xfrm>
                <a:off x="3890" y="1156"/>
                <a:ext cx="89"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3" name="Rectangle 83">
                <a:extLst>
                  <a:ext uri="{FF2B5EF4-FFF2-40B4-BE49-F238E27FC236}">
                    <a16:creationId xmlns:a16="http://schemas.microsoft.com/office/drawing/2014/main" id="{1E84EA6C-37C9-776C-631B-17EBC6F68A7D}"/>
                  </a:ext>
                </a:extLst>
              </p:cNvPr>
              <p:cNvSpPr>
                <a:spLocks noChangeArrowheads="1"/>
              </p:cNvSpPr>
              <p:nvPr/>
            </p:nvSpPr>
            <p:spPr bwMode="auto">
              <a:xfrm>
                <a:off x="3891"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19</a:t>
                </a:r>
                <a:endParaRPr lang="en-US" altLang="en-US" sz="1900">
                  <a:latin typeface="Arial" panose="020B0604020202020204" pitchFamily="34" charset="0"/>
                </a:endParaRPr>
              </a:p>
            </p:txBody>
          </p:sp>
          <p:sp>
            <p:nvSpPr>
              <p:cNvPr id="568404" name="Rectangle 84">
                <a:extLst>
                  <a:ext uri="{FF2B5EF4-FFF2-40B4-BE49-F238E27FC236}">
                    <a16:creationId xmlns:a16="http://schemas.microsoft.com/office/drawing/2014/main" id="{7ADDC21C-0CFB-6E4D-693B-10EB47E61F89}"/>
                  </a:ext>
                </a:extLst>
              </p:cNvPr>
              <p:cNvSpPr>
                <a:spLocks noChangeArrowheads="1"/>
              </p:cNvSpPr>
              <p:nvPr/>
            </p:nvSpPr>
            <p:spPr bwMode="auto">
              <a:xfrm>
                <a:off x="3979"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05" name="Rectangle 85">
                <a:extLst>
                  <a:ext uri="{FF2B5EF4-FFF2-40B4-BE49-F238E27FC236}">
                    <a16:creationId xmlns:a16="http://schemas.microsoft.com/office/drawing/2014/main" id="{9E728BFF-7CE7-55CF-AF88-F43CA9712CF1}"/>
                  </a:ext>
                </a:extLst>
              </p:cNvPr>
              <p:cNvSpPr>
                <a:spLocks noChangeArrowheads="1"/>
              </p:cNvSpPr>
              <p:nvPr/>
            </p:nvSpPr>
            <p:spPr bwMode="auto">
              <a:xfrm>
                <a:off x="4024" y="115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6" name="Rectangle 86">
                <a:extLst>
                  <a:ext uri="{FF2B5EF4-FFF2-40B4-BE49-F238E27FC236}">
                    <a16:creationId xmlns:a16="http://schemas.microsoft.com/office/drawing/2014/main" id="{55FAABA3-7B84-FA2A-D4A6-3BC9E2FE9C28}"/>
                  </a:ext>
                </a:extLst>
              </p:cNvPr>
              <p:cNvSpPr>
                <a:spLocks noChangeArrowheads="1"/>
              </p:cNvSpPr>
              <p:nvPr/>
            </p:nvSpPr>
            <p:spPr bwMode="auto">
              <a:xfrm>
                <a:off x="4155" y="1156"/>
                <a:ext cx="4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7" name="Rectangle 87">
                <a:extLst>
                  <a:ext uri="{FF2B5EF4-FFF2-40B4-BE49-F238E27FC236}">
                    <a16:creationId xmlns:a16="http://schemas.microsoft.com/office/drawing/2014/main" id="{A3958BEE-E93E-ACCD-AE19-F974D583827F}"/>
                  </a:ext>
                </a:extLst>
              </p:cNvPr>
              <p:cNvSpPr>
                <a:spLocks noChangeArrowheads="1"/>
              </p:cNvSpPr>
              <p:nvPr/>
            </p:nvSpPr>
            <p:spPr bwMode="auto">
              <a:xfrm>
                <a:off x="4065" y="1156"/>
                <a:ext cx="90"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08" name="Rectangle 88">
                <a:extLst>
                  <a:ext uri="{FF2B5EF4-FFF2-40B4-BE49-F238E27FC236}">
                    <a16:creationId xmlns:a16="http://schemas.microsoft.com/office/drawing/2014/main" id="{1DF4B40C-F371-5F9E-5B04-32D5E6E0523F}"/>
                  </a:ext>
                </a:extLst>
              </p:cNvPr>
              <p:cNvSpPr>
                <a:spLocks noChangeArrowheads="1"/>
              </p:cNvSpPr>
              <p:nvPr/>
            </p:nvSpPr>
            <p:spPr bwMode="auto">
              <a:xfrm>
                <a:off x="4066" y="115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20</a:t>
                </a:r>
                <a:endParaRPr lang="en-US" altLang="en-US" sz="1900">
                  <a:latin typeface="Arial" panose="020B0604020202020204" pitchFamily="34" charset="0"/>
                </a:endParaRPr>
              </a:p>
            </p:txBody>
          </p:sp>
          <p:sp>
            <p:nvSpPr>
              <p:cNvPr id="568409" name="Rectangle 89">
                <a:extLst>
                  <a:ext uri="{FF2B5EF4-FFF2-40B4-BE49-F238E27FC236}">
                    <a16:creationId xmlns:a16="http://schemas.microsoft.com/office/drawing/2014/main" id="{54456126-1AC4-680A-D36D-3E5E5F193721}"/>
                  </a:ext>
                </a:extLst>
              </p:cNvPr>
              <p:cNvSpPr>
                <a:spLocks noChangeArrowheads="1"/>
              </p:cNvSpPr>
              <p:nvPr/>
            </p:nvSpPr>
            <p:spPr bwMode="auto">
              <a:xfrm>
                <a:off x="4155" y="115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10" name="Rectangle 90">
                <a:extLst>
                  <a:ext uri="{FF2B5EF4-FFF2-40B4-BE49-F238E27FC236}">
                    <a16:creationId xmlns:a16="http://schemas.microsoft.com/office/drawing/2014/main" id="{5541EB60-A9B7-783D-EC6B-BDDC40CEEE4A}"/>
                  </a:ext>
                </a:extLst>
              </p:cNvPr>
              <p:cNvSpPr>
                <a:spLocks noChangeArrowheads="1"/>
              </p:cNvSpPr>
              <p:nvPr/>
            </p:nvSpPr>
            <p:spPr bwMode="auto">
              <a:xfrm>
                <a:off x="1555"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1" name="Rectangle 91">
                <a:extLst>
                  <a:ext uri="{FF2B5EF4-FFF2-40B4-BE49-F238E27FC236}">
                    <a16:creationId xmlns:a16="http://schemas.microsoft.com/office/drawing/2014/main" id="{E046DA45-8EBA-409B-D60A-4D39ADD15F56}"/>
                  </a:ext>
                </a:extLst>
              </p:cNvPr>
              <p:cNvSpPr>
                <a:spLocks noChangeArrowheads="1"/>
              </p:cNvSpPr>
              <p:nvPr/>
            </p:nvSpPr>
            <p:spPr bwMode="auto">
              <a:xfrm>
                <a:off x="1555"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2" name="Rectangle 92">
                <a:extLst>
                  <a:ext uri="{FF2B5EF4-FFF2-40B4-BE49-F238E27FC236}">
                    <a16:creationId xmlns:a16="http://schemas.microsoft.com/office/drawing/2014/main" id="{FD8223AD-11C5-56BD-0038-00BC6A516775}"/>
                  </a:ext>
                </a:extLst>
              </p:cNvPr>
              <p:cNvSpPr>
                <a:spLocks noChangeArrowheads="1"/>
              </p:cNvSpPr>
              <p:nvPr/>
            </p:nvSpPr>
            <p:spPr bwMode="auto">
              <a:xfrm>
                <a:off x="1559" y="1152"/>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3" name="Rectangle 93">
                <a:extLst>
                  <a:ext uri="{FF2B5EF4-FFF2-40B4-BE49-F238E27FC236}">
                    <a16:creationId xmlns:a16="http://schemas.microsoft.com/office/drawing/2014/main" id="{5564AD3A-DD82-27E1-E9BB-7FC27224FB40}"/>
                  </a:ext>
                </a:extLst>
              </p:cNvPr>
              <p:cNvSpPr>
                <a:spLocks noChangeArrowheads="1"/>
              </p:cNvSpPr>
              <p:nvPr/>
            </p:nvSpPr>
            <p:spPr bwMode="auto">
              <a:xfrm>
                <a:off x="1739"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4" name="Rectangle 94">
                <a:extLst>
                  <a:ext uri="{FF2B5EF4-FFF2-40B4-BE49-F238E27FC236}">
                    <a16:creationId xmlns:a16="http://schemas.microsoft.com/office/drawing/2014/main" id="{38606A61-9BA3-47D5-79F3-DA2E1A729D97}"/>
                  </a:ext>
                </a:extLst>
              </p:cNvPr>
              <p:cNvSpPr>
                <a:spLocks noChangeArrowheads="1"/>
              </p:cNvSpPr>
              <p:nvPr/>
            </p:nvSpPr>
            <p:spPr bwMode="auto">
              <a:xfrm>
                <a:off x="1743" y="115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5" name="Rectangle 95">
                <a:extLst>
                  <a:ext uri="{FF2B5EF4-FFF2-40B4-BE49-F238E27FC236}">
                    <a16:creationId xmlns:a16="http://schemas.microsoft.com/office/drawing/2014/main" id="{6676B40D-35F2-0DB8-739E-2DB582D3C6F5}"/>
                  </a:ext>
                </a:extLst>
              </p:cNvPr>
              <p:cNvSpPr>
                <a:spLocks noChangeArrowheads="1"/>
              </p:cNvSpPr>
              <p:nvPr/>
            </p:nvSpPr>
            <p:spPr bwMode="auto">
              <a:xfrm>
                <a:off x="187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6" name="Rectangle 96">
                <a:extLst>
                  <a:ext uri="{FF2B5EF4-FFF2-40B4-BE49-F238E27FC236}">
                    <a16:creationId xmlns:a16="http://schemas.microsoft.com/office/drawing/2014/main" id="{7C7BA95F-5070-0495-E593-B0518F3A8446}"/>
                  </a:ext>
                </a:extLst>
              </p:cNvPr>
              <p:cNvSpPr>
                <a:spLocks noChangeArrowheads="1"/>
              </p:cNvSpPr>
              <p:nvPr/>
            </p:nvSpPr>
            <p:spPr bwMode="auto">
              <a:xfrm>
                <a:off x="1874" y="115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7" name="Rectangle 97">
                <a:extLst>
                  <a:ext uri="{FF2B5EF4-FFF2-40B4-BE49-F238E27FC236}">
                    <a16:creationId xmlns:a16="http://schemas.microsoft.com/office/drawing/2014/main" id="{4DC0A5D7-BA6D-33B9-0822-96C49DF31446}"/>
                  </a:ext>
                </a:extLst>
              </p:cNvPr>
              <p:cNvSpPr>
                <a:spLocks noChangeArrowheads="1"/>
              </p:cNvSpPr>
              <p:nvPr/>
            </p:nvSpPr>
            <p:spPr bwMode="auto">
              <a:xfrm>
                <a:off x="2001"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8" name="Rectangle 98">
                <a:extLst>
                  <a:ext uri="{FF2B5EF4-FFF2-40B4-BE49-F238E27FC236}">
                    <a16:creationId xmlns:a16="http://schemas.microsoft.com/office/drawing/2014/main" id="{582AA8EA-53AC-939F-2BB8-66AB573C2C12}"/>
                  </a:ext>
                </a:extLst>
              </p:cNvPr>
              <p:cNvSpPr>
                <a:spLocks noChangeArrowheads="1"/>
              </p:cNvSpPr>
              <p:nvPr/>
            </p:nvSpPr>
            <p:spPr bwMode="auto">
              <a:xfrm>
                <a:off x="2005" y="1152"/>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19" name="Rectangle 99">
                <a:extLst>
                  <a:ext uri="{FF2B5EF4-FFF2-40B4-BE49-F238E27FC236}">
                    <a16:creationId xmlns:a16="http://schemas.microsoft.com/office/drawing/2014/main" id="{7306BC2B-27EF-7717-842D-C2AE79642ECC}"/>
                  </a:ext>
                </a:extLst>
              </p:cNvPr>
              <p:cNvSpPr>
                <a:spLocks noChangeArrowheads="1"/>
              </p:cNvSpPr>
              <p:nvPr/>
            </p:nvSpPr>
            <p:spPr bwMode="auto">
              <a:xfrm>
                <a:off x="2133"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0" name="Rectangle 100">
                <a:extLst>
                  <a:ext uri="{FF2B5EF4-FFF2-40B4-BE49-F238E27FC236}">
                    <a16:creationId xmlns:a16="http://schemas.microsoft.com/office/drawing/2014/main" id="{BC6D5468-BD33-5613-1B84-A7AB901ADC57}"/>
                  </a:ext>
                </a:extLst>
              </p:cNvPr>
              <p:cNvSpPr>
                <a:spLocks noChangeArrowheads="1"/>
              </p:cNvSpPr>
              <p:nvPr/>
            </p:nvSpPr>
            <p:spPr bwMode="auto">
              <a:xfrm>
                <a:off x="2137" y="1152"/>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1" name="Rectangle 101">
                <a:extLst>
                  <a:ext uri="{FF2B5EF4-FFF2-40B4-BE49-F238E27FC236}">
                    <a16:creationId xmlns:a16="http://schemas.microsoft.com/office/drawing/2014/main" id="{802A2ED9-250A-B2E3-7A35-CDD2BB296E3B}"/>
                  </a:ext>
                </a:extLst>
              </p:cNvPr>
              <p:cNvSpPr>
                <a:spLocks noChangeArrowheads="1"/>
              </p:cNvSpPr>
              <p:nvPr/>
            </p:nvSpPr>
            <p:spPr bwMode="auto">
              <a:xfrm>
                <a:off x="2263"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2" name="Rectangle 102">
                <a:extLst>
                  <a:ext uri="{FF2B5EF4-FFF2-40B4-BE49-F238E27FC236}">
                    <a16:creationId xmlns:a16="http://schemas.microsoft.com/office/drawing/2014/main" id="{7F68C58E-F02A-D65F-B718-B39DFAE716CC}"/>
                  </a:ext>
                </a:extLst>
              </p:cNvPr>
              <p:cNvSpPr>
                <a:spLocks noChangeArrowheads="1"/>
              </p:cNvSpPr>
              <p:nvPr/>
            </p:nvSpPr>
            <p:spPr bwMode="auto">
              <a:xfrm>
                <a:off x="2267"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3" name="Rectangle 103">
                <a:extLst>
                  <a:ext uri="{FF2B5EF4-FFF2-40B4-BE49-F238E27FC236}">
                    <a16:creationId xmlns:a16="http://schemas.microsoft.com/office/drawing/2014/main" id="{CADEF669-5D3E-0FC4-F4F2-953889F0BCF1}"/>
                  </a:ext>
                </a:extLst>
              </p:cNvPr>
              <p:cNvSpPr>
                <a:spLocks noChangeArrowheads="1"/>
              </p:cNvSpPr>
              <p:nvPr/>
            </p:nvSpPr>
            <p:spPr bwMode="auto">
              <a:xfrm>
                <a:off x="2439"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4" name="Rectangle 104">
                <a:extLst>
                  <a:ext uri="{FF2B5EF4-FFF2-40B4-BE49-F238E27FC236}">
                    <a16:creationId xmlns:a16="http://schemas.microsoft.com/office/drawing/2014/main" id="{B04C8717-35B3-F3B1-3CDD-4DFED90F46C6}"/>
                  </a:ext>
                </a:extLst>
              </p:cNvPr>
              <p:cNvSpPr>
                <a:spLocks noChangeArrowheads="1"/>
              </p:cNvSpPr>
              <p:nvPr/>
            </p:nvSpPr>
            <p:spPr bwMode="auto">
              <a:xfrm>
                <a:off x="2443"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5" name="Rectangle 105">
                <a:extLst>
                  <a:ext uri="{FF2B5EF4-FFF2-40B4-BE49-F238E27FC236}">
                    <a16:creationId xmlns:a16="http://schemas.microsoft.com/office/drawing/2014/main" id="{B8BC1BF8-4DFB-C7B9-77B1-521430E4E593}"/>
                  </a:ext>
                </a:extLst>
              </p:cNvPr>
              <p:cNvSpPr>
                <a:spLocks noChangeArrowheads="1"/>
              </p:cNvSpPr>
              <p:nvPr/>
            </p:nvSpPr>
            <p:spPr bwMode="auto">
              <a:xfrm>
                <a:off x="2615"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6" name="Rectangle 106">
                <a:extLst>
                  <a:ext uri="{FF2B5EF4-FFF2-40B4-BE49-F238E27FC236}">
                    <a16:creationId xmlns:a16="http://schemas.microsoft.com/office/drawing/2014/main" id="{8891D90C-3DAA-B915-C185-5E2D15B53A98}"/>
                  </a:ext>
                </a:extLst>
              </p:cNvPr>
              <p:cNvSpPr>
                <a:spLocks noChangeArrowheads="1"/>
              </p:cNvSpPr>
              <p:nvPr/>
            </p:nvSpPr>
            <p:spPr bwMode="auto">
              <a:xfrm>
                <a:off x="2619" y="115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7" name="Rectangle 107">
                <a:extLst>
                  <a:ext uri="{FF2B5EF4-FFF2-40B4-BE49-F238E27FC236}">
                    <a16:creationId xmlns:a16="http://schemas.microsoft.com/office/drawing/2014/main" id="{2972EB9A-0E59-A88E-BD58-E659181449A8}"/>
                  </a:ext>
                </a:extLst>
              </p:cNvPr>
              <p:cNvSpPr>
                <a:spLocks noChangeArrowheads="1"/>
              </p:cNvSpPr>
              <p:nvPr/>
            </p:nvSpPr>
            <p:spPr bwMode="auto">
              <a:xfrm>
                <a:off x="279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8" name="Rectangle 108">
                <a:extLst>
                  <a:ext uri="{FF2B5EF4-FFF2-40B4-BE49-F238E27FC236}">
                    <a16:creationId xmlns:a16="http://schemas.microsoft.com/office/drawing/2014/main" id="{82F8010C-7301-59F0-88D3-85DA62851938}"/>
                  </a:ext>
                </a:extLst>
              </p:cNvPr>
              <p:cNvSpPr>
                <a:spLocks noChangeArrowheads="1"/>
              </p:cNvSpPr>
              <p:nvPr/>
            </p:nvSpPr>
            <p:spPr bwMode="auto">
              <a:xfrm>
                <a:off x="2794"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29" name="Rectangle 109">
                <a:extLst>
                  <a:ext uri="{FF2B5EF4-FFF2-40B4-BE49-F238E27FC236}">
                    <a16:creationId xmlns:a16="http://schemas.microsoft.com/office/drawing/2014/main" id="{60B27601-5785-466D-FAFE-A8C9B42B0F17}"/>
                  </a:ext>
                </a:extLst>
              </p:cNvPr>
              <p:cNvSpPr>
                <a:spLocks noChangeArrowheads="1"/>
              </p:cNvSpPr>
              <p:nvPr/>
            </p:nvSpPr>
            <p:spPr bwMode="auto">
              <a:xfrm>
                <a:off x="2966"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0" name="Rectangle 110">
                <a:extLst>
                  <a:ext uri="{FF2B5EF4-FFF2-40B4-BE49-F238E27FC236}">
                    <a16:creationId xmlns:a16="http://schemas.microsoft.com/office/drawing/2014/main" id="{C7CA0F69-760E-B6BE-4507-1C7F87EBBAC3}"/>
                  </a:ext>
                </a:extLst>
              </p:cNvPr>
              <p:cNvSpPr>
                <a:spLocks noChangeArrowheads="1"/>
              </p:cNvSpPr>
              <p:nvPr/>
            </p:nvSpPr>
            <p:spPr bwMode="auto">
              <a:xfrm>
                <a:off x="2970"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1" name="Rectangle 111">
                <a:extLst>
                  <a:ext uri="{FF2B5EF4-FFF2-40B4-BE49-F238E27FC236}">
                    <a16:creationId xmlns:a16="http://schemas.microsoft.com/office/drawing/2014/main" id="{C446D020-1144-29DE-5088-323917712501}"/>
                  </a:ext>
                </a:extLst>
              </p:cNvPr>
              <p:cNvSpPr>
                <a:spLocks noChangeArrowheads="1"/>
              </p:cNvSpPr>
              <p:nvPr/>
            </p:nvSpPr>
            <p:spPr bwMode="auto">
              <a:xfrm>
                <a:off x="3142"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2" name="Rectangle 112">
                <a:extLst>
                  <a:ext uri="{FF2B5EF4-FFF2-40B4-BE49-F238E27FC236}">
                    <a16:creationId xmlns:a16="http://schemas.microsoft.com/office/drawing/2014/main" id="{BED214E4-0C59-5AB2-4287-995C344B2C74}"/>
                  </a:ext>
                </a:extLst>
              </p:cNvPr>
              <p:cNvSpPr>
                <a:spLocks noChangeArrowheads="1"/>
              </p:cNvSpPr>
              <p:nvPr/>
            </p:nvSpPr>
            <p:spPr bwMode="auto">
              <a:xfrm>
                <a:off x="3146" y="115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3" name="Rectangle 113">
                <a:extLst>
                  <a:ext uri="{FF2B5EF4-FFF2-40B4-BE49-F238E27FC236}">
                    <a16:creationId xmlns:a16="http://schemas.microsoft.com/office/drawing/2014/main" id="{9C4FC9CE-F9C6-2AAB-0E53-BD962C64752E}"/>
                  </a:ext>
                </a:extLst>
              </p:cNvPr>
              <p:cNvSpPr>
                <a:spLocks noChangeArrowheads="1"/>
              </p:cNvSpPr>
              <p:nvPr/>
            </p:nvSpPr>
            <p:spPr bwMode="auto">
              <a:xfrm>
                <a:off x="3317"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4" name="Rectangle 114">
                <a:extLst>
                  <a:ext uri="{FF2B5EF4-FFF2-40B4-BE49-F238E27FC236}">
                    <a16:creationId xmlns:a16="http://schemas.microsoft.com/office/drawing/2014/main" id="{299A86C6-B7F7-0374-455D-3AC57B2481BD}"/>
                  </a:ext>
                </a:extLst>
              </p:cNvPr>
              <p:cNvSpPr>
                <a:spLocks noChangeArrowheads="1"/>
              </p:cNvSpPr>
              <p:nvPr/>
            </p:nvSpPr>
            <p:spPr bwMode="auto">
              <a:xfrm>
                <a:off x="3321"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5" name="Rectangle 115">
                <a:extLst>
                  <a:ext uri="{FF2B5EF4-FFF2-40B4-BE49-F238E27FC236}">
                    <a16:creationId xmlns:a16="http://schemas.microsoft.com/office/drawing/2014/main" id="{53959808-64AD-6DEE-3EA6-F235FA5487DE}"/>
                  </a:ext>
                </a:extLst>
              </p:cNvPr>
              <p:cNvSpPr>
                <a:spLocks noChangeArrowheads="1"/>
              </p:cNvSpPr>
              <p:nvPr/>
            </p:nvSpPr>
            <p:spPr bwMode="auto">
              <a:xfrm>
                <a:off x="3493"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6" name="Rectangle 116">
                <a:extLst>
                  <a:ext uri="{FF2B5EF4-FFF2-40B4-BE49-F238E27FC236}">
                    <a16:creationId xmlns:a16="http://schemas.microsoft.com/office/drawing/2014/main" id="{2BE39079-1DCD-53C3-A665-4571B137526A}"/>
                  </a:ext>
                </a:extLst>
              </p:cNvPr>
              <p:cNvSpPr>
                <a:spLocks noChangeArrowheads="1"/>
              </p:cNvSpPr>
              <p:nvPr/>
            </p:nvSpPr>
            <p:spPr bwMode="auto">
              <a:xfrm>
                <a:off x="3497"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7" name="Rectangle 117">
                <a:extLst>
                  <a:ext uri="{FF2B5EF4-FFF2-40B4-BE49-F238E27FC236}">
                    <a16:creationId xmlns:a16="http://schemas.microsoft.com/office/drawing/2014/main" id="{0CE9174D-8069-7E7C-9376-0C787690C867}"/>
                  </a:ext>
                </a:extLst>
              </p:cNvPr>
              <p:cNvSpPr>
                <a:spLocks noChangeArrowheads="1"/>
              </p:cNvSpPr>
              <p:nvPr/>
            </p:nvSpPr>
            <p:spPr bwMode="auto">
              <a:xfrm>
                <a:off x="3669"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8" name="Rectangle 118">
                <a:extLst>
                  <a:ext uri="{FF2B5EF4-FFF2-40B4-BE49-F238E27FC236}">
                    <a16:creationId xmlns:a16="http://schemas.microsoft.com/office/drawing/2014/main" id="{10010E35-11F1-35A7-8F1A-C489F6B807D6}"/>
                  </a:ext>
                </a:extLst>
              </p:cNvPr>
              <p:cNvSpPr>
                <a:spLocks noChangeArrowheads="1"/>
              </p:cNvSpPr>
              <p:nvPr/>
            </p:nvSpPr>
            <p:spPr bwMode="auto">
              <a:xfrm>
                <a:off x="3673" y="115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39" name="Rectangle 119">
                <a:extLst>
                  <a:ext uri="{FF2B5EF4-FFF2-40B4-BE49-F238E27FC236}">
                    <a16:creationId xmlns:a16="http://schemas.microsoft.com/office/drawing/2014/main" id="{134EE70E-5B86-DFDA-B4C9-2FDFEF3A5A6E}"/>
                  </a:ext>
                </a:extLst>
              </p:cNvPr>
              <p:cNvSpPr>
                <a:spLocks noChangeArrowheads="1"/>
              </p:cNvSpPr>
              <p:nvPr/>
            </p:nvSpPr>
            <p:spPr bwMode="auto">
              <a:xfrm>
                <a:off x="3844"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0" name="Rectangle 120">
                <a:extLst>
                  <a:ext uri="{FF2B5EF4-FFF2-40B4-BE49-F238E27FC236}">
                    <a16:creationId xmlns:a16="http://schemas.microsoft.com/office/drawing/2014/main" id="{30771FCB-C799-4E52-1115-96F402A59DBA}"/>
                  </a:ext>
                </a:extLst>
              </p:cNvPr>
              <p:cNvSpPr>
                <a:spLocks noChangeArrowheads="1"/>
              </p:cNvSpPr>
              <p:nvPr/>
            </p:nvSpPr>
            <p:spPr bwMode="auto">
              <a:xfrm>
                <a:off x="3848" y="115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1" name="Rectangle 121">
                <a:extLst>
                  <a:ext uri="{FF2B5EF4-FFF2-40B4-BE49-F238E27FC236}">
                    <a16:creationId xmlns:a16="http://schemas.microsoft.com/office/drawing/2014/main" id="{91AAAAB2-17CF-1FE1-B45E-20DF48AE3EC8}"/>
                  </a:ext>
                </a:extLst>
              </p:cNvPr>
              <p:cNvSpPr>
                <a:spLocks noChangeArrowheads="1"/>
              </p:cNvSpPr>
              <p:nvPr/>
            </p:nvSpPr>
            <p:spPr bwMode="auto">
              <a:xfrm>
                <a:off x="4020"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2" name="Rectangle 122">
                <a:extLst>
                  <a:ext uri="{FF2B5EF4-FFF2-40B4-BE49-F238E27FC236}">
                    <a16:creationId xmlns:a16="http://schemas.microsoft.com/office/drawing/2014/main" id="{2E8B90B0-99C9-17FC-2A50-AE286BC80772}"/>
                  </a:ext>
                </a:extLst>
              </p:cNvPr>
              <p:cNvSpPr>
                <a:spLocks noChangeArrowheads="1"/>
              </p:cNvSpPr>
              <p:nvPr/>
            </p:nvSpPr>
            <p:spPr bwMode="auto">
              <a:xfrm>
                <a:off x="4024" y="115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3" name="Rectangle 123">
                <a:extLst>
                  <a:ext uri="{FF2B5EF4-FFF2-40B4-BE49-F238E27FC236}">
                    <a16:creationId xmlns:a16="http://schemas.microsoft.com/office/drawing/2014/main" id="{5A58C3AF-27A0-4618-2D78-C1892C9DBEF6}"/>
                  </a:ext>
                </a:extLst>
              </p:cNvPr>
              <p:cNvSpPr>
                <a:spLocks noChangeArrowheads="1"/>
              </p:cNvSpPr>
              <p:nvPr/>
            </p:nvSpPr>
            <p:spPr bwMode="auto">
              <a:xfrm>
                <a:off x="4195"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4" name="Rectangle 124">
                <a:extLst>
                  <a:ext uri="{FF2B5EF4-FFF2-40B4-BE49-F238E27FC236}">
                    <a16:creationId xmlns:a16="http://schemas.microsoft.com/office/drawing/2014/main" id="{303A8326-8704-B387-CA7B-972B4ACDC01B}"/>
                  </a:ext>
                </a:extLst>
              </p:cNvPr>
              <p:cNvSpPr>
                <a:spLocks noChangeArrowheads="1"/>
              </p:cNvSpPr>
              <p:nvPr/>
            </p:nvSpPr>
            <p:spPr bwMode="auto">
              <a:xfrm>
                <a:off x="4195" y="11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5" name="Rectangle 125">
                <a:extLst>
                  <a:ext uri="{FF2B5EF4-FFF2-40B4-BE49-F238E27FC236}">
                    <a16:creationId xmlns:a16="http://schemas.microsoft.com/office/drawing/2014/main" id="{DF0C51EF-6CEF-6407-3884-0C9B8EFDD6FF}"/>
                  </a:ext>
                </a:extLst>
              </p:cNvPr>
              <p:cNvSpPr>
                <a:spLocks noChangeArrowheads="1"/>
              </p:cNvSpPr>
              <p:nvPr/>
            </p:nvSpPr>
            <p:spPr bwMode="auto">
              <a:xfrm>
                <a:off x="1555"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6" name="Rectangle 126">
                <a:extLst>
                  <a:ext uri="{FF2B5EF4-FFF2-40B4-BE49-F238E27FC236}">
                    <a16:creationId xmlns:a16="http://schemas.microsoft.com/office/drawing/2014/main" id="{654D48CD-0929-E219-B740-1C3A3446C155}"/>
                  </a:ext>
                </a:extLst>
              </p:cNvPr>
              <p:cNvSpPr>
                <a:spLocks noChangeArrowheads="1"/>
              </p:cNvSpPr>
              <p:nvPr/>
            </p:nvSpPr>
            <p:spPr bwMode="auto">
              <a:xfrm>
                <a:off x="1739"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7" name="Rectangle 127">
                <a:extLst>
                  <a:ext uri="{FF2B5EF4-FFF2-40B4-BE49-F238E27FC236}">
                    <a16:creationId xmlns:a16="http://schemas.microsoft.com/office/drawing/2014/main" id="{D6A9660B-A5D3-2CBD-6DC8-F62DDDAFF8EE}"/>
                  </a:ext>
                </a:extLst>
              </p:cNvPr>
              <p:cNvSpPr>
                <a:spLocks noChangeArrowheads="1"/>
              </p:cNvSpPr>
              <p:nvPr/>
            </p:nvSpPr>
            <p:spPr bwMode="auto">
              <a:xfrm>
                <a:off x="1870"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8" name="Rectangle 128">
                <a:extLst>
                  <a:ext uri="{FF2B5EF4-FFF2-40B4-BE49-F238E27FC236}">
                    <a16:creationId xmlns:a16="http://schemas.microsoft.com/office/drawing/2014/main" id="{75EDE0EA-7EBE-FB96-D320-4EDF92A2D605}"/>
                  </a:ext>
                </a:extLst>
              </p:cNvPr>
              <p:cNvSpPr>
                <a:spLocks noChangeArrowheads="1"/>
              </p:cNvSpPr>
              <p:nvPr/>
            </p:nvSpPr>
            <p:spPr bwMode="auto">
              <a:xfrm>
                <a:off x="2001"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49" name="Rectangle 129">
                <a:extLst>
                  <a:ext uri="{FF2B5EF4-FFF2-40B4-BE49-F238E27FC236}">
                    <a16:creationId xmlns:a16="http://schemas.microsoft.com/office/drawing/2014/main" id="{B87C76D1-2AC1-26C7-FF99-2ABA85FC36E4}"/>
                  </a:ext>
                </a:extLst>
              </p:cNvPr>
              <p:cNvSpPr>
                <a:spLocks noChangeArrowheads="1"/>
              </p:cNvSpPr>
              <p:nvPr/>
            </p:nvSpPr>
            <p:spPr bwMode="auto">
              <a:xfrm>
                <a:off x="2133"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0" name="Rectangle 130">
                <a:extLst>
                  <a:ext uri="{FF2B5EF4-FFF2-40B4-BE49-F238E27FC236}">
                    <a16:creationId xmlns:a16="http://schemas.microsoft.com/office/drawing/2014/main" id="{6E468538-B065-53CB-6EFB-D06B72E44A23}"/>
                  </a:ext>
                </a:extLst>
              </p:cNvPr>
              <p:cNvSpPr>
                <a:spLocks noChangeArrowheads="1"/>
              </p:cNvSpPr>
              <p:nvPr/>
            </p:nvSpPr>
            <p:spPr bwMode="auto">
              <a:xfrm>
                <a:off x="2263"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1" name="Rectangle 131">
                <a:extLst>
                  <a:ext uri="{FF2B5EF4-FFF2-40B4-BE49-F238E27FC236}">
                    <a16:creationId xmlns:a16="http://schemas.microsoft.com/office/drawing/2014/main" id="{42D489E8-0C97-660D-529D-73DB6058DFC8}"/>
                  </a:ext>
                </a:extLst>
              </p:cNvPr>
              <p:cNvSpPr>
                <a:spLocks noChangeArrowheads="1"/>
              </p:cNvSpPr>
              <p:nvPr/>
            </p:nvSpPr>
            <p:spPr bwMode="auto">
              <a:xfrm>
                <a:off x="2439"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2" name="Rectangle 132">
                <a:extLst>
                  <a:ext uri="{FF2B5EF4-FFF2-40B4-BE49-F238E27FC236}">
                    <a16:creationId xmlns:a16="http://schemas.microsoft.com/office/drawing/2014/main" id="{74CEF204-972A-C93D-3F38-EBD7D8CE5DA5}"/>
                  </a:ext>
                </a:extLst>
              </p:cNvPr>
              <p:cNvSpPr>
                <a:spLocks noChangeArrowheads="1"/>
              </p:cNvSpPr>
              <p:nvPr/>
            </p:nvSpPr>
            <p:spPr bwMode="auto">
              <a:xfrm>
                <a:off x="2615"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3" name="Rectangle 133">
                <a:extLst>
                  <a:ext uri="{FF2B5EF4-FFF2-40B4-BE49-F238E27FC236}">
                    <a16:creationId xmlns:a16="http://schemas.microsoft.com/office/drawing/2014/main" id="{65B1D9DD-4C80-1A17-1C99-E157A48B49DC}"/>
                  </a:ext>
                </a:extLst>
              </p:cNvPr>
              <p:cNvSpPr>
                <a:spLocks noChangeArrowheads="1"/>
              </p:cNvSpPr>
              <p:nvPr/>
            </p:nvSpPr>
            <p:spPr bwMode="auto">
              <a:xfrm>
                <a:off x="2790"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4" name="Rectangle 134">
                <a:extLst>
                  <a:ext uri="{FF2B5EF4-FFF2-40B4-BE49-F238E27FC236}">
                    <a16:creationId xmlns:a16="http://schemas.microsoft.com/office/drawing/2014/main" id="{D4B74797-31BE-7488-C004-BDCAAB17639D}"/>
                  </a:ext>
                </a:extLst>
              </p:cNvPr>
              <p:cNvSpPr>
                <a:spLocks noChangeArrowheads="1"/>
              </p:cNvSpPr>
              <p:nvPr/>
            </p:nvSpPr>
            <p:spPr bwMode="auto">
              <a:xfrm>
                <a:off x="2966"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5" name="Rectangle 135">
                <a:extLst>
                  <a:ext uri="{FF2B5EF4-FFF2-40B4-BE49-F238E27FC236}">
                    <a16:creationId xmlns:a16="http://schemas.microsoft.com/office/drawing/2014/main" id="{21ED4256-EF70-1687-F7A4-327008808633}"/>
                  </a:ext>
                </a:extLst>
              </p:cNvPr>
              <p:cNvSpPr>
                <a:spLocks noChangeArrowheads="1"/>
              </p:cNvSpPr>
              <p:nvPr/>
            </p:nvSpPr>
            <p:spPr bwMode="auto">
              <a:xfrm>
                <a:off x="3142"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6" name="Rectangle 136">
                <a:extLst>
                  <a:ext uri="{FF2B5EF4-FFF2-40B4-BE49-F238E27FC236}">
                    <a16:creationId xmlns:a16="http://schemas.microsoft.com/office/drawing/2014/main" id="{B3C7B4FE-C9FD-F8B1-C76B-1A6CC0E47A74}"/>
                  </a:ext>
                </a:extLst>
              </p:cNvPr>
              <p:cNvSpPr>
                <a:spLocks noChangeArrowheads="1"/>
              </p:cNvSpPr>
              <p:nvPr/>
            </p:nvSpPr>
            <p:spPr bwMode="auto">
              <a:xfrm>
                <a:off x="3317"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7" name="Rectangle 137">
                <a:extLst>
                  <a:ext uri="{FF2B5EF4-FFF2-40B4-BE49-F238E27FC236}">
                    <a16:creationId xmlns:a16="http://schemas.microsoft.com/office/drawing/2014/main" id="{66F0ED20-4579-BE50-F490-D776B0697879}"/>
                  </a:ext>
                </a:extLst>
              </p:cNvPr>
              <p:cNvSpPr>
                <a:spLocks noChangeArrowheads="1"/>
              </p:cNvSpPr>
              <p:nvPr/>
            </p:nvSpPr>
            <p:spPr bwMode="auto">
              <a:xfrm>
                <a:off x="3493"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8" name="Rectangle 138">
                <a:extLst>
                  <a:ext uri="{FF2B5EF4-FFF2-40B4-BE49-F238E27FC236}">
                    <a16:creationId xmlns:a16="http://schemas.microsoft.com/office/drawing/2014/main" id="{71B67B45-0D76-CD72-FA21-129FA3778922}"/>
                  </a:ext>
                </a:extLst>
              </p:cNvPr>
              <p:cNvSpPr>
                <a:spLocks noChangeArrowheads="1"/>
              </p:cNvSpPr>
              <p:nvPr/>
            </p:nvSpPr>
            <p:spPr bwMode="auto">
              <a:xfrm>
                <a:off x="3669"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59" name="Rectangle 139">
                <a:extLst>
                  <a:ext uri="{FF2B5EF4-FFF2-40B4-BE49-F238E27FC236}">
                    <a16:creationId xmlns:a16="http://schemas.microsoft.com/office/drawing/2014/main" id="{1814B6EC-CCCD-2059-CC7F-053BA2FDB902}"/>
                  </a:ext>
                </a:extLst>
              </p:cNvPr>
              <p:cNvSpPr>
                <a:spLocks noChangeArrowheads="1"/>
              </p:cNvSpPr>
              <p:nvPr/>
            </p:nvSpPr>
            <p:spPr bwMode="auto">
              <a:xfrm>
                <a:off x="3844"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0" name="Rectangle 140">
                <a:extLst>
                  <a:ext uri="{FF2B5EF4-FFF2-40B4-BE49-F238E27FC236}">
                    <a16:creationId xmlns:a16="http://schemas.microsoft.com/office/drawing/2014/main" id="{0035014A-A6F0-4DD9-0E72-076D03A5C956}"/>
                  </a:ext>
                </a:extLst>
              </p:cNvPr>
              <p:cNvSpPr>
                <a:spLocks noChangeArrowheads="1"/>
              </p:cNvSpPr>
              <p:nvPr/>
            </p:nvSpPr>
            <p:spPr bwMode="auto">
              <a:xfrm>
                <a:off x="4020"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1" name="Rectangle 141">
                <a:extLst>
                  <a:ext uri="{FF2B5EF4-FFF2-40B4-BE49-F238E27FC236}">
                    <a16:creationId xmlns:a16="http://schemas.microsoft.com/office/drawing/2014/main" id="{844144DE-080D-1E86-46A0-2C2549324262}"/>
                  </a:ext>
                </a:extLst>
              </p:cNvPr>
              <p:cNvSpPr>
                <a:spLocks noChangeArrowheads="1"/>
              </p:cNvSpPr>
              <p:nvPr/>
            </p:nvSpPr>
            <p:spPr bwMode="auto">
              <a:xfrm>
                <a:off x="4195" y="115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2" name="Rectangle 142">
                <a:extLst>
                  <a:ext uri="{FF2B5EF4-FFF2-40B4-BE49-F238E27FC236}">
                    <a16:creationId xmlns:a16="http://schemas.microsoft.com/office/drawing/2014/main" id="{7288366D-849C-C152-2EF2-52FFA3629AAE}"/>
                  </a:ext>
                </a:extLst>
              </p:cNvPr>
              <p:cNvSpPr>
                <a:spLocks noChangeArrowheads="1"/>
              </p:cNvSpPr>
              <p:nvPr/>
            </p:nvSpPr>
            <p:spPr bwMode="auto">
              <a:xfrm>
                <a:off x="1559" y="125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3" name="Rectangle 143">
                <a:extLst>
                  <a:ext uri="{FF2B5EF4-FFF2-40B4-BE49-F238E27FC236}">
                    <a16:creationId xmlns:a16="http://schemas.microsoft.com/office/drawing/2014/main" id="{A49715F7-9959-211E-CDEE-C4D7F47D9034}"/>
                  </a:ext>
                </a:extLst>
              </p:cNvPr>
              <p:cNvSpPr>
                <a:spLocks noChangeArrowheads="1"/>
              </p:cNvSpPr>
              <p:nvPr/>
            </p:nvSpPr>
            <p:spPr bwMode="auto">
              <a:xfrm>
                <a:off x="1698" y="125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4" name="Rectangle 144">
                <a:extLst>
                  <a:ext uri="{FF2B5EF4-FFF2-40B4-BE49-F238E27FC236}">
                    <a16:creationId xmlns:a16="http://schemas.microsoft.com/office/drawing/2014/main" id="{003F85D0-9FAE-6F14-1577-B15E8016D641}"/>
                  </a:ext>
                </a:extLst>
              </p:cNvPr>
              <p:cNvSpPr>
                <a:spLocks noChangeArrowheads="1"/>
              </p:cNvSpPr>
              <p:nvPr/>
            </p:nvSpPr>
            <p:spPr bwMode="auto">
              <a:xfrm>
                <a:off x="1600" y="1252"/>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65" name="Rectangle 145">
                <a:extLst>
                  <a:ext uri="{FF2B5EF4-FFF2-40B4-BE49-F238E27FC236}">
                    <a16:creationId xmlns:a16="http://schemas.microsoft.com/office/drawing/2014/main" id="{905F4953-47A5-5994-405B-FDC7E0CADF0F}"/>
                  </a:ext>
                </a:extLst>
              </p:cNvPr>
              <p:cNvSpPr>
                <a:spLocks noChangeArrowheads="1"/>
              </p:cNvSpPr>
              <p:nvPr/>
            </p:nvSpPr>
            <p:spPr bwMode="auto">
              <a:xfrm>
                <a:off x="1654" y="125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466" name="Rectangle 146">
                <a:extLst>
                  <a:ext uri="{FF2B5EF4-FFF2-40B4-BE49-F238E27FC236}">
                    <a16:creationId xmlns:a16="http://schemas.microsoft.com/office/drawing/2014/main" id="{B664BE83-7FE6-985A-BD76-80667B5905C2}"/>
                  </a:ext>
                </a:extLst>
              </p:cNvPr>
              <p:cNvSpPr>
                <a:spLocks noChangeArrowheads="1"/>
              </p:cNvSpPr>
              <p:nvPr/>
            </p:nvSpPr>
            <p:spPr bwMode="auto">
              <a:xfrm>
                <a:off x="1698" y="125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67" name="Rectangle 147">
                <a:extLst>
                  <a:ext uri="{FF2B5EF4-FFF2-40B4-BE49-F238E27FC236}">
                    <a16:creationId xmlns:a16="http://schemas.microsoft.com/office/drawing/2014/main" id="{D57C9B7D-3E2C-2B6A-12BC-15EFD72E959A}"/>
                  </a:ext>
                </a:extLst>
              </p:cNvPr>
              <p:cNvSpPr>
                <a:spLocks noChangeArrowheads="1"/>
              </p:cNvSpPr>
              <p:nvPr/>
            </p:nvSpPr>
            <p:spPr bwMode="auto">
              <a:xfrm>
                <a:off x="1785" y="1254"/>
                <a:ext cx="3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68468" name="Rectangle 148">
                <a:extLst>
                  <a:ext uri="{FF2B5EF4-FFF2-40B4-BE49-F238E27FC236}">
                    <a16:creationId xmlns:a16="http://schemas.microsoft.com/office/drawing/2014/main" id="{2D2CF984-AE14-A4EF-5C0E-B5C9270437B7}"/>
                  </a:ext>
                </a:extLst>
              </p:cNvPr>
              <p:cNvSpPr>
                <a:spLocks noChangeArrowheads="1"/>
              </p:cNvSpPr>
              <p:nvPr/>
            </p:nvSpPr>
            <p:spPr bwMode="auto">
              <a:xfrm>
                <a:off x="1830"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69" name="Rectangle 149">
                <a:extLst>
                  <a:ext uri="{FF2B5EF4-FFF2-40B4-BE49-F238E27FC236}">
                    <a16:creationId xmlns:a16="http://schemas.microsoft.com/office/drawing/2014/main" id="{85B0EAF4-5785-AD78-1B22-08F9EE3FE625}"/>
                  </a:ext>
                </a:extLst>
              </p:cNvPr>
              <p:cNvSpPr>
                <a:spLocks noChangeArrowheads="1"/>
              </p:cNvSpPr>
              <p:nvPr/>
            </p:nvSpPr>
            <p:spPr bwMode="auto">
              <a:xfrm>
                <a:off x="1915" y="125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0" name="Rectangle 150">
                <a:extLst>
                  <a:ext uri="{FF2B5EF4-FFF2-40B4-BE49-F238E27FC236}">
                    <a16:creationId xmlns:a16="http://schemas.microsoft.com/office/drawing/2014/main" id="{BC30FF29-3213-6616-E077-F889FD120221}"/>
                  </a:ext>
                </a:extLst>
              </p:cNvPr>
              <p:cNvSpPr>
                <a:spLocks noChangeArrowheads="1"/>
              </p:cNvSpPr>
              <p:nvPr/>
            </p:nvSpPr>
            <p:spPr bwMode="auto">
              <a:xfrm>
                <a:off x="2047"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1" name="Rectangle 151">
                <a:extLst>
                  <a:ext uri="{FF2B5EF4-FFF2-40B4-BE49-F238E27FC236}">
                    <a16:creationId xmlns:a16="http://schemas.microsoft.com/office/drawing/2014/main" id="{D0EF8F66-6ADB-3514-3BFC-575E47EFA422}"/>
                  </a:ext>
                </a:extLst>
              </p:cNvPr>
              <p:cNvSpPr>
                <a:spLocks noChangeArrowheads="1"/>
              </p:cNvSpPr>
              <p:nvPr/>
            </p:nvSpPr>
            <p:spPr bwMode="auto">
              <a:xfrm>
                <a:off x="2178" y="125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2" name="Rectangle 152">
                <a:extLst>
                  <a:ext uri="{FF2B5EF4-FFF2-40B4-BE49-F238E27FC236}">
                    <a16:creationId xmlns:a16="http://schemas.microsoft.com/office/drawing/2014/main" id="{15154FDB-E171-6693-A063-582D1B641396}"/>
                  </a:ext>
                </a:extLst>
              </p:cNvPr>
              <p:cNvSpPr>
                <a:spLocks noChangeArrowheads="1"/>
              </p:cNvSpPr>
              <p:nvPr/>
            </p:nvSpPr>
            <p:spPr bwMode="auto">
              <a:xfrm>
                <a:off x="2309"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3" name="Rectangle 153">
                <a:extLst>
                  <a:ext uri="{FF2B5EF4-FFF2-40B4-BE49-F238E27FC236}">
                    <a16:creationId xmlns:a16="http://schemas.microsoft.com/office/drawing/2014/main" id="{3CEE10DA-5867-34E7-2563-ED4BDACCD13D}"/>
                  </a:ext>
                </a:extLst>
              </p:cNvPr>
              <p:cNvSpPr>
                <a:spLocks noChangeArrowheads="1"/>
              </p:cNvSpPr>
              <p:nvPr/>
            </p:nvSpPr>
            <p:spPr bwMode="auto">
              <a:xfrm>
                <a:off x="2484"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4" name="Rectangle 154">
                <a:extLst>
                  <a:ext uri="{FF2B5EF4-FFF2-40B4-BE49-F238E27FC236}">
                    <a16:creationId xmlns:a16="http://schemas.microsoft.com/office/drawing/2014/main" id="{DE4AFD19-47A8-6261-A1A4-C899A0075526}"/>
                  </a:ext>
                </a:extLst>
              </p:cNvPr>
              <p:cNvSpPr>
                <a:spLocks noChangeArrowheads="1"/>
              </p:cNvSpPr>
              <p:nvPr/>
            </p:nvSpPr>
            <p:spPr bwMode="auto">
              <a:xfrm>
                <a:off x="2660"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5" name="Rectangle 155">
                <a:extLst>
                  <a:ext uri="{FF2B5EF4-FFF2-40B4-BE49-F238E27FC236}">
                    <a16:creationId xmlns:a16="http://schemas.microsoft.com/office/drawing/2014/main" id="{D830F098-47E2-4400-1354-0318C9580A90}"/>
                  </a:ext>
                </a:extLst>
              </p:cNvPr>
              <p:cNvSpPr>
                <a:spLocks noChangeArrowheads="1"/>
              </p:cNvSpPr>
              <p:nvPr/>
            </p:nvSpPr>
            <p:spPr bwMode="auto">
              <a:xfrm>
                <a:off x="2836"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6" name="Rectangle 156">
                <a:extLst>
                  <a:ext uri="{FF2B5EF4-FFF2-40B4-BE49-F238E27FC236}">
                    <a16:creationId xmlns:a16="http://schemas.microsoft.com/office/drawing/2014/main" id="{B16318AB-DAF5-851E-B1BB-19FD3D8FFF39}"/>
                  </a:ext>
                </a:extLst>
              </p:cNvPr>
              <p:cNvSpPr>
                <a:spLocks noChangeArrowheads="1"/>
              </p:cNvSpPr>
              <p:nvPr/>
            </p:nvSpPr>
            <p:spPr bwMode="auto">
              <a:xfrm>
                <a:off x="3011"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7" name="Rectangle 157">
                <a:extLst>
                  <a:ext uri="{FF2B5EF4-FFF2-40B4-BE49-F238E27FC236}">
                    <a16:creationId xmlns:a16="http://schemas.microsoft.com/office/drawing/2014/main" id="{30B1457C-5E69-5918-77EC-C6C6BD43CDEA}"/>
                  </a:ext>
                </a:extLst>
              </p:cNvPr>
              <p:cNvSpPr>
                <a:spLocks noChangeArrowheads="1"/>
              </p:cNvSpPr>
              <p:nvPr/>
            </p:nvSpPr>
            <p:spPr bwMode="auto">
              <a:xfrm>
                <a:off x="3187"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8" name="Rectangle 158">
                <a:extLst>
                  <a:ext uri="{FF2B5EF4-FFF2-40B4-BE49-F238E27FC236}">
                    <a16:creationId xmlns:a16="http://schemas.microsoft.com/office/drawing/2014/main" id="{2E02BC1A-42FA-4AC9-06F0-E51324EE5D5E}"/>
                  </a:ext>
                </a:extLst>
              </p:cNvPr>
              <p:cNvSpPr>
                <a:spLocks noChangeArrowheads="1"/>
              </p:cNvSpPr>
              <p:nvPr/>
            </p:nvSpPr>
            <p:spPr bwMode="auto">
              <a:xfrm>
                <a:off x="3363"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79" name="Rectangle 159">
                <a:extLst>
                  <a:ext uri="{FF2B5EF4-FFF2-40B4-BE49-F238E27FC236}">
                    <a16:creationId xmlns:a16="http://schemas.microsoft.com/office/drawing/2014/main" id="{F4CEA01D-64CA-0FD1-2834-EF49D6AF64F0}"/>
                  </a:ext>
                </a:extLst>
              </p:cNvPr>
              <p:cNvSpPr>
                <a:spLocks noChangeArrowheads="1"/>
              </p:cNvSpPr>
              <p:nvPr/>
            </p:nvSpPr>
            <p:spPr bwMode="auto">
              <a:xfrm>
                <a:off x="3538"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80" name="Rectangle 160">
                <a:extLst>
                  <a:ext uri="{FF2B5EF4-FFF2-40B4-BE49-F238E27FC236}">
                    <a16:creationId xmlns:a16="http://schemas.microsoft.com/office/drawing/2014/main" id="{2C1AADB3-7C6A-8B7A-246F-A10038F4416B}"/>
                  </a:ext>
                </a:extLst>
              </p:cNvPr>
              <p:cNvSpPr>
                <a:spLocks noChangeArrowheads="1"/>
              </p:cNvSpPr>
              <p:nvPr/>
            </p:nvSpPr>
            <p:spPr bwMode="auto">
              <a:xfrm>
                <a:off x="3714" y="1254"/>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81" name="Rectangle 161">
                <a:extLst>
                  <a:ext uri="{FF2B5EF4-FFF2-40B4-BE49-F238E27FC236}">
                    <a16:creationId xmlns:a16="http://schemas.microsoft.com/office/drawing/2014/main" id="{B479F975-2671-5A95-41FA-8E2A036A8042}"/>
                  </a:ext>
                </a:extLst>
              </p:cNvPr>
              <p:cNvSpPr>
                <a:spLocks noChangeArrowheads="1"/>
              </p:cNvSpPr>
              <p:nvPr/>
            </p:nvSpPr>
            <p:spPr bwMode="auto">
              <a:xfrm>
                <a:off x="3890" y="125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82" name="Rectangle 162">
                <a:extLst>
                  <a:ext uri="{FF2B5EF4-FFF2-40B4-BE49-F238E27FC236}">
                    <a16:creationId xmlns:a16="http://schemas.microsoft.com/office/drawing/2014/main" id="{77335E19-1055-ADBC-43F9-3D18CBAA05E4}"/>
                  </a:ext>
                </a:extLst>
              </p:cNvPr>
              <p:cNvSpPr>
                <a:spLocks noChangeArrowheads="1"/>
              </p:cNvSpPr>
              <p:nvPr/>
            </p:nvSpPr>
            <p:spPr bwMode="auto">
              <a:xfrm>
                <a:off x="4065" y="125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483" name="Rectangle 163">
                <a:extLst>
                  <a:ext uri="{FF2B5EF4-FFF2-40B4-BE49-F238E27FC236}">
                    <a16:creationId xmlns:a16="http://schemas.microsoft.com/office/drawing/2014/main" id="{F36ACB34-C8BA-CB96-FD4B-0190E5773768}"/>
                  </a:ext>
                </a:extLst>
              </p:cNvPr>
              <p:cNvSpPr>
                <a:spLocks noChangeArrowheads="1"/>
              </p:cNvSpPr>
              <p:nvPr/>
            </p:nvSpPr>
            <p:spPr bwMode="auto">
              <a:xfrm>
                <a:off x="1555"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4" name="Rectangle 164">
                <a:extLst>
                  <a:ext uri="{FF2B5EF4-FFF2-40B4-BE49-F238E27FC236}">
                    <a16:creationId xmlns:a16="http://schemas.microsoft.com/office/drawing/2014/main" id="{69FD5EDB-FB2B-A735-8307-422A85D16554}"/>
                  </a:ext>
                </a:extLst>
              </p:cNvPr>
              <p:cNvSpPr>
                <a:spLocks noChangeArrowheads="1"/>
              </p:cNvSpPr>
              <p:nvPr/>
            </p:nvSpPr>
            <p:spPr bwMode="auto">
              <a:xfrm>
                <a:off x="1559" y="1248"/>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5" name="Rectangle 165">
                <a:extLst>
                  <a:ext uri="{FF2B5EF4-FFF2-40B4-BE49-F238E27FC236}">
                    <a16:creationId xmlns:a16="http://schemas.microsoft.com/office/drawing/2014/main" id="{D5CA5C42-F0A3-386D-A886-16406A7338B9}"/>
                  </a:ext>
                </a:extLst>
              </p:cNvPr>
              <p:cNvSpPr>
                <a:spLocks noChangeArrowheads="1"/>
              </p:cNvSpPr>
              <p:nvPr/>
            </p:nvSpPr>
            <p:spPr bwMode="auto">
              <a:xfrm>
                <a:off x="1739"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6" name="Rectangle 166">
                <a:extLst>
                  <a:ext uri="{FF2B5EF4-FFF2-40B4-BE49-F238E27FC236}">
                    <a16:creationId xmlns:a16="http://schemas.microsoft.com/office/drawing/2014/main" id="{DDFD8181-79E6-0173-7A0E-7B16D3BC71D6}"/>
                  </a:ext>
                </a:extLst>
              </p:cNvPr>
              <p:cNvSpPr>
                <a:spLocks noChangeArrowheads="1"/>
              </p:cNvSpPr>
              <p:nvPr/>
            </p:nvSpPr>
            <p:spPr bwMode="auto">
              <a:xfrm>
                <a:off x="1743" y="124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7" name="Rectangle 167">
                <a:extLst>
                  <a:ext uri="{FF2B5EF4-FFF2-40B4-BE49-F238E27FC236}">
                    <a16:creationId xmlns:a16="http://schemas.microsoft.com/office/drawing/2014/main" id="{22E912A0-E628-26AB-8611-D769E13621DD}"/>
                  </a:ext>
                </a:extLst>
              </p:cNvPr>
              <p:cNvSpPr>
                <a:spLocks noChangeArrowheads="1"/>
              </p:cNvSpPr>
              <p:nvPr/>
            </p:nvSpPr>
            <p:spPr bwMode="auto">
              <a:xfrm>
                <a:off x="1870"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8" name="Rectangle 168">
                <a:extLst>
                  <a:ext uri="{FF2B5EF4-FFF2-40B4-BE49-F238E27FC236}">
                    <a16:creationId xmlns:a16="http://schemas.microsoft.com/office/drawing/2014/main" id="{83D88FCD-31A0-B2B1-95FD-874894405EC2}"/>
                  </a:ext>
                </a:extLst>
              </p:cNvPr>
              <p:cNvSpPr>
                <a:spLocks noChangeArrowheads="1"/>
              </p:cNvSpPr>
              <p:nvPr/>
            </p:nvSpPr>
            <p:spPr bwMode="auto">
              <a:xfrm>
                <a:off x="1874" y="124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89" name="Rectangle 169">
                <a:extLst>
                  <a:ext uri="{FF2B5EF4-FFF2-40B4-BE49-F238E27FC236}">
                    <a16:creationId xmlns:a16="http://schemas.microsoft.com/office/drawing/2014/main" id="{CCB26088-EBA8-FBC9-8A5F-812AF5E4C765}"/>
                  </a:ext>
                </a:extLst>
              </p:cNvPr>
              <p:cNvSpPr>
                <a:spLocks noChangeArrowheads="1"/>
              </p:cNvSpPr>
              <p:nvPr/>
            </p:nvSpPr>
            <p:spPr bwMode="auto">
              <a:xfrm>
                <a:off x="2001"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0" name="Rectangle 170">
                <a:extLst>
                  <a:ext uri="{FF2B5EF4-FFF2-40B4-BE49-F238E27FC236}">
                    <a16:creationId xmlns:a16="http://schemas.microsoft.com/office/drawing/2014/main" id="{D4A142C5-2750-57B1-B052-CFFFDC0AE057}"/>
                  </a:ext>
                </a:extLst>
              </p:cNvPr>
              <p:cNvSpPr>
                <a:spLocks noChangeArrowheads="1"/>
              </p:cNvSpPr>
              <p:nvPr/>
            </p:nvSpPr>
            <p:spPr bwMode="auto">
              <a:xfrm>
                <a:off x="2005" y="1248"/>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1" name="Rectangle 171">
                <a:extLst>
                  <a:ext uri="{FF2B5EF4-FFF2-40B4-BE49-F238E27FC236}">
                    <a16:creationId xmlns:a16="http://schemas.microsoft.com/office/drawing/2014/main" id="{1C66041F-2DDD-8B12-E647-37835289D49B}"/>
                  </a:ext>
                </a:extLst>
              </p:cNvPr>
              <p:cNvSpPr>
                <a:spLocks noChangeArrowheads="1"/>
              </p:cNvSpPr>
              <p:nvPr/>
            </p:nvSpPr>
            <p:spPr bwMode="auto">
              <a:xfrm>
                <a:off x="2133"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2" name="Rectangle 172">
                <a:extLst>
                  <a:ext uri="{FF2B5EF4-FFF2-40B4-BE49-F238E27FC236}">
                    <a16:creationId xmlns:a16="http://schemas.microsoft.com/office/drawing/2014/main" id="{B6AEB549-97E6-39FA-FCA5-4832734A555F}"/>
                  </a:ext>
                </a:extLst>
              </p:cNvPr>
              <p:cNvSpPr>
                <a:spLocks noChangeArrowheads="1"/>
              </p:cNvSpPr>
              <p:nvPr/>
            </p:nvSpPr>
            <p:spPr bwMode="auto">
              <a:xfrm>
                <a:off x="2137" y="1248"/>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3" name="Rectangle 173">
                <a:extLst>
                  <a:ext uri="{FF2B5EF4-FFF2-40B4-BE49-F238E27FC236}">
                    <a16:creationId xmlns:a16="http://schemas.microsoft.com/office/drawing/2014/main" id="{04EBBCDD-CB43-BABC-077F-CB4A8144A533}"/>
                  </a:ext>
                </a:extLst>
              </p:cNvPr>
              <p:cNvSpPr>
                <a:spLocks noChangeArrowheads="1"/>
              </p:cNvSpPr>
              <p:nvPr/>
            </p:nvSpPr>
            <p:spPr bwMode="auto">
              <a:xfrm>
                <a:off x="2263"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4" name="Rectangle 174">
                <a:extLst>
                  <a:ext uri="{FF2B5EF4-FFF2-40B4-BE49-F238E27FC236}">
                    <a16:creationId xmlns:a16="http://schemas.microsoft.com/office/drawing/2014/main" id="{49528AD3-CB3B-6922-8DB6-B11A84EBD461}"/>
                  </a:ext>
                </a:extLst>
              </p:cNvPr>
              <p:cNvSpPr>
                <a:spLocks noChangeArrowheads="1"/>
              </p:cNvSpPr>
              <p:nvPr/>
            </p:nvSpPr>
            <p:spPr bwMode="auto">
              <a:xfrm>
                <a:off x="2267"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5" name="Rectangle 175">
                <a:extLst>
                  <a:ext uri="{FF2B5EF4-FFF2-40B4-BE49-F238E27FC236}">
                    <a16:creationId xmlns:a16="http://schemas.microsoft.com/office/drawing/2014/main" id="{63A4DD10-CFE7-21F2-A3AA-EE13503E65E5}"/>
                  </a:ext>
                </a:extLst>
              </p:cNvPr>
              <p:cNvSpPr>
                <a:spLocks noChangeArrowheads="1"/>
              </p:cNvSpPr>
              <p:nvPr/>
            </p:nvSpPr>
            <p:spPr bwMode="auto">
              <a:xfrm>
                <a:off x="2439"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6" name="Rectangle 176">
                <a:extLst>
                  <a:ext uri="{FF2B5EF4-FFF2-40B4-BE49-F238E27FC236}">
                    <a16:creationId xmlns:a16="http://schemas.microsoft.com/office/drawing/2014/main" id="{803621E6-6838-EB65-B4EC-CA1F5C4FDD3F}"/>
                  </a:ext>
                </a:extLst>
              </p:cNvPr>
              <p:cNvSpPr>
                <a:spLocks noChangeArrowheads="1"/>
              </p:cNvSpPr>
              <p:nvPr/>
            </p:nvSpPr>
            <p:spPr bwMode="auto">
              <a:xfrm>
                <a:off x="2443"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7" name="Rectangle 177">
                <a:extLst>
                  <a:ext uri="{FF2B5EF4-FFF2-40B4-BE49-F238E27FC236}">
                    <a16:creationId xmlns:a16="http://schemas.microsoft.com/office/drawing/2014/main" id="{AC1F52A8-06DA-7AFF-41A0-18EDB91A0886}"/>
                  </a:ext>
                </a:extLst>
              </p:cNvPr>
              <p:cNvSpPr>
                <a:spLocks noChangeArrowheads="1"/>
              </p:cNvSpPr>
              <p:nvPr/>
            </p:nvSpPr>
            <p:spPr bwMode="auto">
              <a:xfrm>
                <a:off x="2615"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8" name="Rectangle 178">
                <a:extLst>
                  <a:ext uri="{FF2B5EF4-FFF2-40B4-BE49-F238E27FC236}">
                    <a16:creationId xmlns:a16="http://schemas.microsoft.com/office/drawing/2014/main" id="{44CB99C4-F682-904A-8DF7-9E1126ABA6CB}"/>
                  </a:ext>
                </a:extLst>
              </p:cNvPr>
              <p:cNvSpPr>
                <a:spLocks noChangeArrowheads="1"/>
              </p:cNvSpPr>
              <p:nvPr/>
            </p:nvSpPr>
            <p:spPr bwMode="auto">
              <a:xfrm>
                <a:off x="2619" y="124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499" name="Rectangle 179">
                <a:extLst>
                  <a:ext uri="{FF2B5EF4-FFF2-40B4-BE49-F238E27FC236}">
                    <a16:creationId xmlns:a16="http://schemas.microsoft.com/office/drawing/2014/main" id="{C406E9FB-FCB2-7B32-67A0-5D0182EADFED}"/>
                  </a:ext>
                </a:extLst>
              </p:cNvPr>
              <p:cNvSpPr>
                <a:spLocks noChangeArrowheads="1"/>
              </p:cNvSpPr>
              <p:nvPr/>
            </p:nvSpPr>
            <p:spPr bwMode="auto">
              <a:xfrm>
                <a:off x="2790"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0" name="Rectangle 180">
                <a:extLst>
                  <a:ext uri="{FF2B5EF4-FFF2-40B4-BE49-F238E27FC236}">
                    <a16:creationId xmlns:a16="http://schemas.microsoft.com/office/drawing/2014/main" id="{7C29D92E-5C73-142B-53CC-219C8964A0AA}"/>
                  </a:ext>
                </a:extLst>
              </p:cNvPr>
              <p:cNvSpPr>
                <a:spLocks noChangeArrowheads="1"/>
              </p:cNvSpPr>
              <p:nvPr/>
            </p:nvSpPr>
            <p:spPr bwMode="auto">
              <a:xfrm>
                <a:off x="2794"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1" name="Rectangle 181">
                <a:extLst>
                  <a:ext uri="{FF2B5EF4-FFF2-40B4-BE49-F238E27FC236}">
                    <a16:creationId xmlns:a16="http://schemas.microsoft.com/office/drawing/2014/main" id="{264ADA5D-4345-A6CA-8389-EE093D7EF8B2}"/>
                  </a:ext>
                </a:extLst>
              </p:cNvPr>
              <p:cNvSpPr>
                <a:spLocks noChangeArrowheads="1"/>
              </p:cNvSpPr>
              <p:nvPr/>
            </p:nvSpPr>
            <p:spPr bwMode="auto">
              <a:xfrm>
                <a:off x="2966"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2" name="Rectangle 182">
                <a:extLst>
                  <a:ext uri="{FF2B5EF4-FFF2-40B4-BE49-F238E27FC236}">
                    <a16:creationId xmlns:a16="http://schemas.microsoft.com/office/drawing/2014/main" id="{55638F09-30E1-838B-ED33-250BAC03FF99}"/>
                  </a:ext>
                </a:extLst>
              </p:cNvPr>
              <p:cNvSpPr>
                <a:spLocks noChangeArrowheads="1"/>
              </p:cNvSpPr>
              <p:nvPr/>
            </p:nvSpPr>
            <p:spPr bwMode="auto">
              <a:xfrm>
                <a:off x="2970"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3" name="Rectangle 183">
                <a:extLst>
                  <a:ext uri="{FF2B5EF4-FFF2-40B4-BE49-F238E27FC236}">
                    <a16:creationId xmlns:a16="http://schemas.microsoft.com/office/drawing/2014/main" id="{B37F6510-5899-A945-71DB-D995EB2E60FA}"/>
                  </a:ext>
                </a:extLst>
              </p:cNvPr>
              <p:cNvSpPr>
                <a:spLocks noChangeArrowheads="1"/>
              </p:cNvSpPr>
              <p:nvPr/>
            </p:nvSpPr>
            <p:spPr bwMode="auto">
              <a:xfrm>
                <a:off x="3142"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4" name="Rectangle 184">
                <a:extLst>
                  <a:ext uri="{FF2B5EF4-FFF2-40B4-BE49-F238E27FC236}">
                    <a16:creationId xmlns:a16="http://schemas.microsoft.com/office/drawing/2014/main" id="{19A3925F-EFF9-FFE1-0C50-B2F6B333A20F}"/>
                  </a:ext>
                </a:extLst>
              </p:cNvPr>
              <p:cNvSpPr>
                <a:spLocks noChangeArrowheads="1"/>
              </p:cNvSpPr>
              <p:nvPr/>
            </p:nvSpPr>
            <p:spPr bwMode="auto">
              <a:xfrm>
                <a:off x="3146" y="124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5" name="Rectangle 185">
                <a:extLst>
                  <a:ext uri="{FF2B5EF4-FFF2-40B4-BE49-F238E27FC236}">
                    <a16:creationId xmlns:a16="http://schemas.microsoft.com/office/drawing/2014/main" id="{0B2631D0-5DE6-D9E3-89C6-DEE5C1707270}"/>
                  </a:ext>
                </a:extLst>
              </p:cNvPr>
              <p:cNvSpPr>
                <a:spLocks noChangeArrowheads="1"/>
              </p:cNvSpPr>
              <p:nvPr/>
            </p:nvSpPr>
            <p:spPr bwMode="auto">
              <a:xfrm>
                <a:off x="3317"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6" name="Rectangle 186">
                <a:extLst>
                  <a:ext uri="{FF2B5EF4-FFF2-40B4-BE49-F238E27FC236}">
                    <a16:creationId xmlns:a16="http://schemas.microsoft.com/office/drawing/2014/main" id="{9238DE73-78A3-ABBA-5F5A-851CA3F6FED2}"/>
                  </a:ext>
                </a:extLst>
              </p:cNvPr>
              <p:cNvSpPr>
                <a:spLocks noChangeArrowheads="1"/>
              </p:cNvSpPr>
              <p:nvPr/>
            </p:nvSpPr>
            <p:spPr bwMode="auto">
              <a:xfrm>
                <a:off x="3321"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7" name="Rectangle 187">
                <a:extLst>
                  <a:ext uri="{FF2B5EF4-FFF2-40B4-BE49-F238E27FC236}">
                    <a16:creationId xmlns:a16="http://schemas.microsoft.com/office/drawing/2014/main" id="{D9A357DB-90C9-B5CA-35E1-9781E5EF8610}"/>
                  </a:ext>
                </a:extLst>
              </p:cNvPr>
              <p:cNvSpPr>
                <a:spLocks noChangeArrowheads="1"/>
              </p:cNvSpPr>
              <p:nvPr/>
            </p:nvSpPr>
            <p:spPr bwMode="auto">
              <a:xfrm>
                <a:off x="3493"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8" name="Rectangle 188">
                <a:extLst>
                  <a:ext uri="{FF2B5EF4-FFF2-40B4-BE49-F238E27FC236}">
                    <a16:creationId xmlns:a16="http://schemas.microsoft.com/office/drawing/2014/main" id="{184F990A-54D4-E763-34FF-E2736BD3364F}"/>
                  </a:ext>
                </a:extLst>
              </p:cNvPr>
              <p:cNvSpPr>
                <a:spLocks noChangeArrowheads="1"/>
              </p:cNvSpPr>
              <p:nvPr/>
            </p:nvSpPr>
            <p:spPr bwMode="auto">
              <a:xfrm>
                <a:off x="3497"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09" name="Rectangle 189">
                <a:extLst>
                  <a:ext uri="{FF2B5EF4-FFF2-40B4-BE49-F238E27FC236}">
                    <a16:creationId xmlns:a16="http://schemas.microsoft.com/office/drawing/2014/main" id="{F839F037-F6D7-F537-AFDB-B279F8C45346}"/>
                  </a:ext>
                </a:extLst>
              </p:cNvPr>
              <p:cNvSpPr>
                <a:spLocks noChangeArrowheads="1"/>
              </p:cNvSpPr>
              <p:nvPr/>
            </p:nvSpPr>
            <p:spPr bwMode="auto">
              <a:xfrm>
                <a:off x="3669"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0" name="Rectangle 190">
                <a:extLst>
                  <a:ext uri="{FF2B5EF4-FFF2-40B4-BE49-F238E27FC236}">
                    <a16:creationId xmlns:a16="http://schemas.microsoft.com/office/drawing/2014/main" id="{3D079F34-AB0E-FB35-5807-42B964CA0ECB}"/>
                  </a:ext>
                </a:extLst>
              </p:cNvPr>
              <p:cNvSpPr>
                <a:spLocks noChangeArrowheads="1"/>
              </p:cNvSpPr>
              <p:nvPr/>
            </p:nvSpPr>
            <p:spPr bwMode="auto">
              <a:xfrm>
                <a:off x="3673" y="124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1" name="Rectangle 191">
                <a:extLst>
                  <a:ext uri="{FF2B5EF4-FFF2-40B4-BE49-F238E27FC236}">
                    <a16:creationId xmlns:a16="http://schemas.microsoft.com/office/drawing/2014/main" id="{D8870DAE-88A7-8186-CC81-353B28E4466F}"/>
                  </a:ext>
                </a:extLst>
              </p:cNvPr>
              <p:cNvSpPr>
                <a:spLocks noChangeArrowheads="1"/>
              </p:cNvSpPr>
              <p:nvPr/>
            </p:nvSpPr>
            <p:spPr bwMode="auto">
              <a:xfrm>
                <a:off x="3844"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2" name="Rectangle 192">
                <a:extLst>
                  <a:ext uri="{FF2B5EF4-FFF2-40B4-BE49-F238E27FC236}">
                    <a16:creationId xmlns:a16="http://schemas.microsoft.com/office/drawing/2014/main" id="{22CA10DF-15BF-9C3C-5114-29D246D35536}"/>
                  </a:ext>
                </a:extLst>
              </p:cNvPr>
              <p:cNvSpPr>
                <a:spLocks noChangeArrowheads="1"/>
              </p:cNvSpPr>
              <p:nvPr/>
            </p:nvSpPr>
            <p:spPr bwMode="auto">
              <a:xfrm>
                <a:off x="3848" y="124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3" name="Rectangle 193">
                <a:extLst>
                  <a:ext uri="{FF2B5EF4-FFF2-40B4-BE49-F238E27FC236}">
                    <a16:creationId xmlns:a16="http://schemas.microsoft.com/office/drawing/2014/main" id="{DC59CAEE-1706-0F1F-4127-0816DAFBBEE4}"/>
                  </a:ext>
                </a:extLst>
              </p:cNvPr>
              <p:cNvSpPr>
                <a:spLocks noChangeArrowheads="1"/>
              </p:cNvSpPr>
              <p:nvPr/>
            </p:nvSpPr>
            <p:spPr bwMode="auto">
              <a:xfrm>
                <a:off x="4020"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4" name="Rectangle 194">
                <a:extLst>
                  <a:ext uri="{FF2B5EF4-FFF2-40B4-BE49-F238E27FC236}">
                    <a16:creationId xmlns:a16="http://schemas.microsoft.com/office/drawing/2014/main" id="{62AAFE66-09C2-25AB-85D6-9CD3ADD8E1A0}"/>
                  </a:ext>
                </a:extLst>
              </p:cNvPr>
              <p:cNvSpPr>
                <a:spLocks noChangeArrowheads="1"/>
              </p:cNvSpPr>
              <p:nvPr/>
            </p:nvSpPr>
            <p:spPr bwMode="auto">
              <a:xfrm>
                <a:off x="4024" y="124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5" name="Rectangle 195">
                <a:extLst>
                  <a:ext uri="{FF2B5EF4-FFF2-40B4-BE49-F238E27FC236}">
                    <a16:creationId xmlns:a16="http://schemas.microsoft.com/office/drawing/2014/main" id="{D062F284-95E6-1B81-507E-2ABA867482D3}"/>
                  </a:ext>
                </a:extLst>
              </p:cNvPr>
              <p:cNvSpPr>
                <a:spLocks noChangeArrowheads="1"/>
              </p:cNvSpPr>
              <p:nvPr/>
            </p:nvSpPr>
            <p:spPr bwMode="auto">
              <a:xfrm>
                <a:off x="4195" y="124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6" name="Rectangle 196">
                <a:extLst>
                  <a:ext uri="{FF2B5EF4-FFF2-40B4-BE49-F238E27FC236}">
                    <a16:creationId xmlns:a16="http://schemas.microsoft.com/office/drawing/2014/main" id="{FDEB7B89-447E-F387-9A12-C52532ADC56D}"/>
                  </a:ext>
                </a:extLst>
              </p:cNvPr>
              <p:cNvSpPr>
                <a:spLocks noChangeArrowheads="1"/>
              </p:cNvSpPr>
              <p:nvPr/>
            </p:nvSpPr>
            <p:spPr bwMode="auto">
              <a:xfrm>
                <a:off x="1555"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7" name="Rectangle 197">
                <a:extLst>
                  <a:ext uri="{FF2B5EF4-FFF2-40B4-BE49-F238E27FC236}">
                    <a16:creationId xmlns:a16="http://schemas.microsoft.com/office/drawing/2014/main" id="{F580A0F0-9757-D34E-757B-D0B42F2BB064}"/>
                  </a:ext>
                </a:extLst>
              </p:cNvPr>
              <p:cNvSpPr>
                <a:spLocks noChangeArrowheads="1"/>
              </p:cNvSpPr>
              <p:nvPr/>
            </p:nvSpPr>
            <p:spPr bwMode="auto">
              <a:xfrm>
                <a:off x="1739"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8" name="Rectangle 198">
                <a:extLst>
                  <a:ext uri="{FF2B5EF4-FFF2-40B4-BE49-F238E27FC236}">
                    <a16:creationId xmlns:a16="http://schemas.microsoft.com/office/drawing/2014/main" id="{6512176C-CB81-6B15-C19C-C48883EBCD24}"/>
                  </a:ext>
                </a:extLst>
              </p:cNvPr>
              <p:cNvSpPr>
                <a:spLocks noChangeArrowheads="1"/>
              </p:cNvSpPr>
              <p:nvPr/>
            </p:nvSpPr>
            <p:spPr bwMode="auto">
              <a:xfrm>
                <a:off x="1870"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19" name="Rectangle 199">
                <a:extLst>
                  <a:ext uri="{FF2B5EF4-FFF2-40B4-BE49-F238E27FC236}">
                    <a16:creationId xmlns:a16="http://schemas.microsoft.com/office/drawing/2014/main" id="{3D271450-ED15-7E7E-7FB4-2F08355DDEEC}"/>
                  </a:ext>
                </a:extLst>
              </p:cNvPr>
              <p:cNvSpPr>
                <a:spLocks noChangeArrowheads="1"/>
              </p:cNvSpPr>
              <p:nvPr/>
            </p:nvSpPr>
            <p:spPr bwMode="auto">
              <a:xfrm>
                <a:off x="2001"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0" name="Rectangle 200">
                <a:extLst>
                  <a:ext uri="{FF2B5EF4-FFF2-40B4-BE49-F238E27FC236}">
                    <a16:creationId xmlns:a16="http://schemas.microsoft.com/office/drawing/2014/main" id="{44D56323-0E9F-0518-464B-A6C1F8A72D8B}"/>
                  </a:ext>
                </a:extLst>
              </p:cNvPr>
              <p:cNvSpPr>
                <a:spLocks noChangeArrowheads="1"/>
              </p:cNvSpPr>
              <p:nvPr/>
            </p:nvSpPr>
            <p:spPr bwMode="auto">
              <a:xfrm>
                <a:off x="2133"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1" name="Rectangle 201">
                <a:extLst>
                  <a:ext uri="{FF2B5EF4-FFF2-40B4-BE49-F238E27FC236}">
                    <a16:creationId xmlns:a16="http://schemas.microsoft.com/office/drawing/2014/main" id="{2F252789-3FE4-71D2-96CD-688F2B6373C3}"/>
                  </a:ext>
                </a:extLst>
              </p:cNvPr>
              <p:cNvSpPr>
                <a:spLocks noChangeArrowheads="1"/>
              </p:cNvSpPr>
              <p:nvPr/>
            </p:nvSpPr>
            <p:spPr bwMode="auto">
              <a:xfrm>
                <a:off x="2263"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2" name="Rectangle 202">
                <a:extLst>
                  <a:ext uri="{FF2B5EF4-FFF2-40B4-BE49-F238E27FC236}">
                    <a16:creationId xmlns:a16="http://schemas.microsoft.com/office/drawing/2014/main" id="{90675F02-02E2-60E0-6DD3-502B57D6D904}"/>
                  </a:ext>
                </a:extLst>
              </p:cNvPr>
              <p:cNvSpPr>
                <a:spLocks noChangeArrowheads="1"/>
              </p:cNvSpPr>
              <p:nvPr/>
            </p:nvSpPr>
            <p:spPr bwMode="auto">
              <a:xfrm>
                <a:off x="2439"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3" name="Rectangle 203">
                <a:extLst>
                  <a:ext uri="{FF2B5EF4-FFF2-40B4-BE49-F238E27FC236}">
                    <a16:creationId xmlns:a16="http://schemas.microsoft.com/office/drawing/2014/main" id="{B7676530-4742-FB59-9DCC-CD32DC7A1AF4}"/>
                  </a:ext>
                </a:extLst>
              </p:cNvPr>
              <p:cNvSpPr>
                <a:spLocks noChangeArrowheads="1"/>
              </p:cNvSpPr>
              <p:nvPr/>
            </p:nvSpPr>
            <p:spPr bwMode="auto">
              <a:xfrm>
                <a:off x="2615"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4" name="Rectangle 204">
                <a:extLst>
                  <a:ext uri="{FF2B5EF4-FFF2-40B4-BE49-F238E27FC236}">
                    <a16:creationId xmlns:a16="http://schemas.microsoft.com/office/drawing/2014/main" id="{3F5E26AC-AE7B-977A-9865-1F9968083266}"/>
                  </a:ext>
                </a:extLst>
              </p:cNvPr>
              <p:cNvSpPr>
                <a:spLocks noChangeArrowheads="1"/>
              </p:cNvSpPr>
              <p:nvPr/>
            </p:nvSpPr>
            <p:spPr bwMode="auto">
              <a:xfrm>
                <a:off x="2790"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5" name="Rectangle 205">
                <a:extLst>
                  <a:ext uri="{FF2B5EF4-FFF2-40B4-BE49-F238E27FC236}">
                    <a16:creationId xmlns:a16="http://schemas.microsoft.com/office/drawing/2014/main" id="{E089A06E-BA79-F093-8FAF-18D2540BC848}"/>
                  </a:ext>
                </a:extLst>
              </p:cNvPr>
              <p:cNvSpPr>
                <a:spLocks noChangeArrowheads="1"/>
              </p:cNvSpPr>
              <p:nvPr/>
            </p:nvSpPr>
            <p:spPr bwMode="auto">
              <a:xfrm>
                <a:off x="2966"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6" name="Rectangle 206">
                <a:extLst>
                  <a:ext uri="{FF2B5EF4-FFF2-40B4-BE49-F238E27FC236}">
                    <a16:creationId xmlns:a16="http://schemas.microsoft.com/office/drawing/2014/main" id="{589253B3-9D5E-92E6-B206-F4F3573F51D7}"/>
                  </a:ext>
                </a:extLst>
              </p:cNvPr>
              <p:cNvSpPr>
                <a:spLocks noChangeArrowheads="1"/>
              </p:cNvSpPr>
              <p:nvPr/>
            </p:nvSpPr>
            <p:spPr bwMode="auto">
              <a:xfrm>
                <a:off x="3142"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7" name="Rectangle 207">
                <a:extLst>
                  <a:ext uri="{FF2B5EF4-FFF2-40B4-BE49-F238E27FC236}">
                    <a16:creationId xmlns:a16="http://schemas.microsoft.com/office/drawing/2014/main" id="{939C53ED-9CED-77AE-8BD1-1198190DD257}"/>
                  </a:ext>
                </a:extLst>
              </p:cNvPr>
              <p:cNvSpPr>
                <a:spLocks noChangeArrowheads="1"/>
              </p:cNvSpPr>
              <p:nvPr/>
            </p:nvSpPr>
            <p:spPr bwMode="auto">
              <a:xfrm>
                <a:off x="3317"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8" name="Rectangle 208">
                <a:extLst>
                  <a:ext uri="{FF2B5EF4-FFF2-40B4-BE49-F238E27FC236}">
                    <a16:creationId xmlns:a16="http://schemas.microsoft.com/office/drawing/2014/main" id="{9DA3152D-532B-7AC2-A522-F7C819674164}"/>
                  </a:ext>
                </a:extLst>
              </p:cNvPr>
              <p:cNvSpPr>
                <a:spLocks noChangeArrowheads="1"/>
              </p:cNvSpPr>
              <p:nvPr/>
            </p:nvSpPr>
            <p:spPr bwMode="auto">
              <a:xfrm>
                <a:off x="3493"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29" name="Rectangle 209">
                <a:extLst>
                  <a:ext uri="{FF2B5EF4-FFF2-40B4-BE49-F238E27FC236}">
                    <a16:creationId xmlns:a16="http://schemas.microsoft.com/office/drawing/2014/main" id="{7F91ED80-EE29-F121-7A21-0C9A6A287B32}"/>
                  </a:ext>
                </a:extLst>
              </p:cNvPr>
              <p:cNvSpPr>
                <a:spLocks noChangeArrowheads="1"/>
              </p:cNvSpPr>
              <p:nvPr/>
            </p:nvSpPr>
            <p:spPr bwMode="auto">
              <a:xfrm>
                <a:off x="3669"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68731" name="Group 411">
              <a:extLst>
                <a:ext uri="{FF2B5EF4-FFF2-40B4-BE49-F238E27FC236}">
                  <a16:creationId xmlns:a16="http://schemas.microsoft.com/office/drawing/2014/main" id="{7AF61089-2C8E-1569-88EB-06E592FDB154}"/>
                </a:ext>
              </a:extLst>
            </p:cNvPr>
            <p:cNvGrpSpPr>
              <a:grpSpLocks/>
            </p:cNvGrpSpPr>
            <p:nvPr/>
          </p:nvGrpSpPr>
          <p:grpSpPr bwMode="auto">
            <a:xfrm>
              <a:off x="1555" y="1252"/>
              <a:ext cx="2644" cy="380"/>
              <a:chOff x="1555" y="1252"/>
              <a:chExt cx="2644" cy="380"/>
            </a:xfrm>
          </p:grpSpPr>
          <p:sp>
            <p:nvSpPr>
              <p:cNvPr id="568531" name="Rectangle 211">
                <a:extLst>
                  <a:ext uri="{FF2B5EF4-FFF2-40B4-BE49-F238E27FC236}">
                    <a16:creationId xmlns:a16="http://schemas.microsoft.com/office/drawing/2014/main" id="{FEBA5552-DF30-CF1A-A0B3-90812AFC1CCB}"/>
                  </a:ext>
                </a:extLst>
              </p:cNvPr>
              <p:cNvSpPr>
                <a:spLocks noChangeArrowheads="1"/>
              </p:cNvSpPr>
              <p:nvPr/>
            </p:nvSpPr>
            <p:spPr bwMode="auto">
              <a:xfrm>
                <a:off x="3844"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2" name="Rectangle 212">
                <a:extLst>
                  <a:ext uri="{FF2B5EF4-FFF2-40B4-BE49-F238E27FC236}">
                    <a16:creationId xmlns:a16="http://schemas.microsoft.com/office/drawing/2014/main" id="{C385E802-B1CE-CE03-EEF7-46215EE33B3F}"/>
                  </a:ext>
                </a:extLst>
              </p:cNvPr>
              <p:cNvSpPr>
                <a:spLocks noChangeArrowheads="1"/>
              </p:cNvSpPr>
              <p:nvPr/>
            </p:nvSpPr>
            <p:spPr bwMode="auto">
              <a:xfrm>
                <a:off x="4020"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3" name="Rectangle 213">
                <a:extLst>
                  <a:ext uri="{FF2B5EF4-FFF2-40B4-BE49-F238E27FC236}">
                    <a16:creationId xmlns:a16="http://schemas.microsoft.com/office/drawing/2014/main" id="{3F8ACC7E-4AD2-08E5-E1B4-C755F11389F6}"/>
                  </a:ext>
                </a:extLst>
              </p:cNvPr>
              <p:cNvSpPr>
                <a:spLocks noChangeArrowheads="1"/>
              </p:cNvSpPr>
              <p:nvPr/>
            </p:nvSpPr>
            <p:spPr bwMode="auto">
              <a:xfrm>
                <a:off x="4195" y="125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4" name="Rectangle 214">
                <a:extLst>
                  <a:ext uri="{FF2B5EF4-FFF2-40B4-BE49-F238E27FC236}">
                    <a16:creationId xmlns:a16="http://schemas.microsoft.com/office/drawing/2014/main" id="{85C96A16-B4B6-7C6A-A6D6-DB2AC05E0E44}"/>
                  </a:ext>
                </a:extLst>
              </p:cNvPr>
              <p:cNvSpPr>
                <a:spLocks noChangeArrowheads="1"/>
              </p:cNvSpPr>
              <p:nvPr/>
            </p:nvSpPr>
            <p:spPr bwMode="auto">
              <a:xfrm>
                <a:off x="1559" y="134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5" name="Rectangle 215">
                <a:extLst>
                  <a:ext uri="{FF2B5EF4-FFF2-40B4-BE49-F238E27FC236}">
                    <a16:creationId xmlns:a16="http://schemas.microsoft.com/office/drawing/2014/main" id="{A067F425-9514-9A18-249E-D0D603D91F9A}"/>
                  </a:ext>
                </a:extLst>
              </p:cNvPr>
              <p:cNvSpPr>
                <a:spLocks noChangeArrowheads="1"/>
              </p:cNvSpPr>
              <p:nvPr/>
            </p:nvSpPr>
            <p:spPr bwMode="auto">
              <a:xfrm>
                <a:off x="1698" y="134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6" name="Rectangle 216">
                <a:extLst>
                  <a:ext uri="{FF2B5EF4-FFF2-40B4-BE49-F238E27FC236}">
                    <a16:creationId xmlns:a16="http://schemas.microsoft.com/office/drawing/2014/main" id="{62D5936A-E8B9-376E-F44A-1CDE0587361D}"/>
                  </a:ext>
                </a:extLst>
              </p:cNvPr>
              <p:cNvSpPr>
                <a:spLocks noChangeArrowheads="1"/>
              </p:cNvSpPr>
              <p:nvPr/>
            </p:nvSpPr>
            <p:spPr bwMode="auto">
              <a:xfrm>
                <a:off x="1600" y="1348"/>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37" name="Rectangle 217">
                <a:extLst>
                  <a:ext uri="{FF2B5EF4-FFF2-40B4-BE49-F238E27FC236}">
                    <a16:creationId xmlns:a16="http://schemas.microsoft.com/office/drawing/2014/main" id="{483B44F5-242C-DE89-9FDD-DA8CA0B5630D}"/>
                  </a:ext>
                </a:extLst>
              </p:cNvPr>
              <p:cNvSpPr>
                <a:spLocks noChangeArrowheads="1"/>
              </p:cNvSpPr>
              <p:nvPr/>
            </p:nvSpPr>
            <p:spPr bwMode="auto">
              <a:xfrm>
                <a:off x="1654" y="134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538" name="Rectangle 218">
                <a:extLst>
                  <a:ext uri="{FF2B5EF4-FFF2-40B4-BE49-F238E27FC236}">
                    <a16:creationId xmlns:a16="http://schemas.microsoft.com/office/drawing/2014/main" id="{E73C8328-8CC9-FE82-16D4-3EB9F7B7CC26}"/>
                  </a:ext>
                </a:extLst>
              </p:cNvPr>
              <p:cNvSpPr>
                <a:spLocks noChangeArrowheads="1"/>
              </p:cNvSpPr>
              <p:nvPr/>
            </p:nvSpPr>
            <p:spPr bwMode="auto">
              <a:xfrm>
                <a:off x="1698" y="134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39" name="Rectangle 219">
                <a:extLst>
                  <a:ext uri="{FF2B5EF4-FFF2-40B4-BE49-F238E27FC236}">
                    <a16:creationId xmlns:a16="http://schemas.microsoft.com/office/drawing/2014/main" id="{287ADD60-1D0C-1F2F-59B3-2B265AAA0CFE}"/>
                  </a:ext>
                </a:extLst>
              </p:cNvPr>
              <p:cNvSpPr>
                <a:spLocks noChangeArrowheads="1"/>
              </p:cNvSpPr>
              <p:nvPr/>
            </p:nvSpPr>
            <p:spPr bwMode="auto">
              <a:xfrm>
                <a:off x="1785" y="135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68540" name="Rectangle 220">
                <a:extLst>
                  <a:ext uri="{FF2B5EF4-FFF2-40B4-BE49-F238E27FC236}">
                    <a16:creationId xmlns:a16="http://schemas.microsoft.com/office/drawing/2014/main" id="{C69A0E1B-345A-1FA0-A1FA-D5617F5DA16F}"/>
                  </a:ext>
                </a:extLst>
              </p:cNvPr>
              <p:cNvSpPr>
                <a:spLocks noChangeArrowheads="1"/>
              </p:cNvSpPr>
              <p:nvPr/>
            </p:nvSpPr>
            <p:spPr bwMode="auto">
              <a:xfrm>
                <a:off x="1830"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1" name="Rectangle 221">
                <a:extLst>
                  <a:ext uri="{FF2B5EF4-FFF2-40B4-BE49-F238E27FC236}">
                    <a16:creationId xmlns:a16="http://schemas.microsoft.com/office/drawing/2014/main" id="{6637997F-7159-880A-1319-BD37DF7C57E1}"/>
                  </a:ext>
                </a:extLst>
              </p:cNvPr>
              <p:cNvSpPr>
                <a:spLocks noChangeArrowheads="1"/>
              </p:cNvSpPr>
              <p:nvPr/>
            </p:nvSpPr>
            <p:spPr bwMode="auto">
              <a:xfrm>
                <a:off x="1916" y="135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68542" name="Rectangle 222">
                <a:extLst>
                  <a:ext uri="{FF2B5EF4-FFF2-40B4-BE49-F238E27FC236}">
                    <a16:creationId xmlns:a16="http://schemas.microsoft.com/office/drawing/2014/main" id="{07308B8E-6EB5-4626-50C7-B65BF55C0E6E}"/>
                  </a:ext>
                </a:extLst>
              </p:cNvPr>
              <p:cNvSpPr>
                <a:spLocks noChangeArrowheads="1"/>
              </p:cNvSpPr>
              <p:nvPr/>
            </p:nvSpPr>
            <p:spPr bwMode="auto">
              <a:xfrm>
                <a:off x="1960"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3" name="Rectangle 223">
                <a:extLst>
                  <a:ext uri="{FF2B5EF4-FFF2-40B4-BE49-F238E27FC236}">
                    <a16:creationId xmlns:a16="http://schemas.microsoft.com/office/drawing/2014/main" id="{00122B5E-4F55-5BD3-D9FD-00DB29B3DDD4}"/>
                  </a:ext>
                </a:extLst>
              </p:cNvPr>
              <p:cNvSpPr>
                <a:spLocks noChangeArrowheads="1"/>
              </p:cNvSpPr>
              <p:nvPr/>
            </p:nvSpPr>
            <p:spPr bwMode="auto">
              <a:xfrm>
                <a:off x="2047"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4" name="Rectangle 224">
                <a:extLst>
                  <a:ext uri="{FF2B5EF4-FFF2-40B4-BE49-F238E27FC236}">
                    <a16:creationId xmlns:a16="http://schemas.microsoft.com/office/drawing/2014/main" id="{7F11C547-AE2A-B584-D9EB-4DB2ABC68602}"/>
                  </a:ext>
                </a:extLst>
              </p:cNvPr>
              <p:cNvSpPr>
                <a:spLocks noChangeArrowheads="1"/>
              </p:cNvSpPr>
              <p:nvPr/>
            </p:nvSpPr>
            <p:spPr bwMode="auto">
              <a:xfrm>
                <a:off x="2178" y="135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5" name="Rectangle 225">
                <a:extLst>
                  <a:ext uri="{FF2B5EF4-FFF2-40B4-BE49-F238E27FC236}">
                    <a16:creationId xmlns:a16="http://schemas.microsoft.com/office/drawing/2014/main" id="{61A9F8D2-EE99-4F61-A786-F84C67ACBDBB}"/>
                  </a:ext>
                </a:extLst>
              </p:cNvPr>
              <p:cNvSpPr>
                <a:spLocks noChangeArrowheads="1"/>
              </p:cNvSpPr>
              <p:nvPr/>
            </p:nvSpPr>
            <p:spPr bwMode="auto">
              <a:xfrm>
                <a:off x="2309"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6" name="Rectangle 226">
                <a:extLst>
                  <a:ext uri="{FF2B5EF4-FFF2-40B4-BE49-F238E27FC236}">
                    <a16:creationId xmlns:a16="http://schemas.microsoft.com/office/drawing/2014/main" id="{1315DD13-B5C0-B333-4E5E-B1413ED941ED}"/>
                  </a:ext>
                </a:extLst>
              </p:cNvPr>
              <p:cNvSpPr>
                <a:spLocks noChangeArrowheads="1"/>
              </p:cNvSpPr>
              <p:nvPr/>
            </p:nvSpPr>
            <p:spPr bwMode="auto">
              <a:xfrm>
                <a:off x="2484"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7" name="Rectangle 227">
                <a:extLst>
                  <a:ext uri="{FF2B5EF4-FFF2-40B4-BE49-F238E27FC236}">
                    <a16:creationId xmlns:a16="http://schemas.microsoft.com/office/drawing/2014/main" id="{C4180583-5127-B6C2-657E-EB8608D44C4E}"/>
                  </a:ext>
                </a:extLst>
              </p:cNvPr>
              <p:cNvSpPr>
                <a:spLocks noChangeArrowheads="1"/>
              </p:cNvSpPr>
              <p:nvPr/>
            </p:nvSpPr>
            <p:spPr bwMode="auto">
              <a:xfrm>
                <a:off x="2660"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8" name="Rectangle 228">
                <a:extLst>
                  <a:ext uri="{FF2B5EF4-FFF2-40B4-BE49-F238E27FC236}">
                    <a16:creationId xmlns:a16="http://schemas.microsoft.com/office/drawing/2014/main" id="{959BD964-D48D-EC29-B1A4-FF11738801D1}"/>
                  </a:ext>
                </a:extLst>
              </p:cNvPr>
              <p:cNvSpPr>
                <a:spLocks noChangeArrowheads="1"/>
              </p:cNvSpPr>
              <p:nvPr/>
            </p:nvSpPr>
            <p:spPr bwMode="auto">
              <a:xfrm>
                <a:off x="2836"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49" name="Rectangle 229">
                <a:extLst>
                  <a:ext uri="{FF2B5EF4-FFF2-40B4-BE49-F238E27FC236}">
                    <a16:creationId xmlns:a16="http://schemas.microsoft.com/office/drawing/2014/main" id="{1D55A71D-2D64-0E39-78C9-AD5722DECA23}"/>
                  </a:ext>
                </a:extLst>
              </p:cNvPr>
              <p:cNvSpPr>
                <a:spLocks noChangeArrowheads="1"/>
              </p:cNvSpPr>
              <p:nvPr/>
            </p:nvSpPr>
            <p:spPr bwMode="auto">
              <a:xfrm>
                <a:off x="3011"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0" name="Rectangle 230">
                <a:extLst>
                  <a:ext uri="{FF2B5EF4-FFF2-40B4-BE49-F238E27FC236}">
                    <a16:creationId xmlns:a16="http://schemas.microsoft.com/office/drawing/2014/main" id="{12E0F86C-292A-FF41-E984-0CA206A5151D}"/>
                  </a:ext>
                </a:extLst>
              </p:cNvPr>
              <p:cNvSpPr>
                <a:spLocks noChangeArrowheads="1"/>
              </p:cNvSpPr>
              <p:nvPr/>
            </p:nvSpPr>
            <p:spPr bwMode="auto">
              <a:xfrm>
                <a:off x="3187"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1" name="Rectangle 231">
                <a:extLst>
                  <a:ext uri="{FF2B5EF4-FFF2-40B4-BE49-F238E27FC236}">
                    <a16:creationId xmlns:a16="http://schemas.microsoft.com/office/drawing/2014/main" id="{43EE95C7-AB4A-ED85-1EC8-AA028BF0794F}"/>
                  </a:ext>
                </a:extLst>
              </p:cNvPr>
              <p:cNvSpPr>
                <a:spLocks noChangeArrowheads="1"/>
              </p:cNvSpPr>
              <p:nvPr/>
            </p:nvSpPr>
            <p:spPr bwMode="auto">
              <a:xfrm>
                <a:off x="3363"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2" name="Rectangle 232">
                <a:extLst>
                  <a:ext uri="{FF2B5EF4-FFF2-40B4-BE49-F238E27FC236}">
                    <a16:creationId xmlns:a16="http://schemas.microsoft.com/office/drawing/2014/main" id="{634AB4F2-A01A-D064-A6E4-E5E07CCEBAC4}"/>
                  </a:ext>
                </a:extLst>
              </p:cNvPr>
              <p:cNvSpPr>
                <a:spLocks noChangeArrowheads="1"/>
              </p:cNvSpPr>
              <p:nvPr/>
            </p:nvSpPr>
            <p:spPr bwMode="auto">
              <a:xfrm>
                <a:off x="3538"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3" name="Rectangle 233">
                <a:extLst>
                  <a:ext uri="{FF2B5EF4-FFF2-40B4-BE49-F238E27FC236}">
                    <a16:creationId xmlns:a16="http://schemas.microsoft.com/office/drawing/2014/main" id="{20037692-0ECE-E9FE-924C-B365356779C0}"/>
                  </a:ext>
                </a:extLst>
              </p:cNvPr>
              <p:cNvSpPr>
                <a:spLocks noChangeArrowheads="1"/>
              </p:cNvSpPr>
              <p:nvPr/>
            </p:nvSpPr>
            <p:spPr bwMode="auto">
              <a:xfrm>
                <a:off x="3714" y="135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4" name="Rectangle 234">
                <a:extLst>
                  <a:ext uri="{FF2B5EF4-FFF2-40B4-BE49-F238E27FC236}">
                    <a16:creationId xmlns:a16="http://schemas.microsoft.com/office/drawing/2014/main" id="{F00ECB41-A06E-86C8-DF49-1396A9F0ABA6}"/>
                  </a:ext>
                </a:extLst>
              </p:cNvPr>
              <p:cNvSpPr>
                <a:spLocks noChangeArrowheads="1"/>
              </p:cNvSpPr>
              <p:nvPr/>
            </p:nvSpPr>
            <p:spPr bwMode="auto">
              <a:xfrm>
                <a:off x="3890" y="135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5" name="Rectangle 235">
                <a:extLst>
                  <a:ext uri="{FF2B5EF4-FFF2-40B4-BE49-F238E27FC236}">
                    <a16:creationId xmlns:a16="http://schemas.microsoft.com/office/drawing/2014/main" id="{679BFFB7-8CE3-728C-B009-D0350C7B43F0}"/>
                  </a:ext>
                </a:extLst>
              </p:cNvPr>
              <p:cNvSpPr>
                <a:spLocks noChangeArrowheads="1"/>
              </p:cNvSpPr>
              <p:nvPr/>
            </p:nvSpPr>
            <p:spPr bwMode="auto">
              <a:xfrm>
                <a:off x="4065" y="135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556" name="Rectangle 236">
                <a:extLst>
                  <a:ext uri="{FF2B5EF4-FFF2-40B4-BE49-F238E27FC236}">
                    <a16:creationId xmlns:a16="http://schemas.microsoft.com/office/drawing/2014/main" id="{D922E7F0-EA60-4666-6BC8-177A5352205E}"/>
                  </a:ext>
                </a:extLst>
              </p:cNvPr>
              <p:cNvSpPr>
                <a:spLocks noChangeArrowheads="1"/>
              </p:cNvSpPr>
              <p:nvPr/>
            </p:nvSpPr>
            <p:spPr bwMode="auto">
              <a:xfrm>
                <a:off x="1555"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57" name="Rectangle 237">
                <a:extLst>
                  <a:ext uri="{FF2B5EF4-FFF2-40B4-BE49-F238E27FC236}">
                    <a16:creationId xmlns:a16="http://schemas.microsoft.com/office/drawing/2014/main" id="{184974EE-6A7F-2495-50C5-0B3657239D43}"/>
                  </a:ext>
                </a:extLst>
              </p:cNvPr>
              <p:cNvSpPr>
                <a:spLocks noChangeArrowheads="1"/>
              </p:cNvSpPr>
              <p:nvPr/>
            </p:nvSpPr>
            <p:spPr bwMode="auto">
              <a:xfrm>
                <a:off x="1559" y="1344"/>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58" name="Rectangle 238">
                <a:extLst>
                  <a:ext uri="{FF2B5EF4-FFF2-40B4-BE49-F238E27FC236}">
                    <a16:creationId xmlns:a16="http://schemas.microsoft.com/office/drawing/2014/main" id="{376B44B2-29AE-2A6C-5CF1-2BABC9D99D96}"/>
                  </a:ext>
                </a:extLst>
              </p:cNvPr>
              <p:cNvSpPr>
                <a:spLocks noChangeArrowheads="1"/>
              </p:cNvSpPr>
              <p:nvPr/>
            </p:nvSpPr>
            <p:spPr bwMode="auto">
              <a:xfrm>
                <a:off x="1739"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59" name="Rectangle 239">
                <a:extLst>
                  <a:ext uri="{FF2B5EF4-FFF2-40B4-BE49-F238E27FC236}">
                    <a16:creationId xmlns:a16="http://schemas.microsoft.com/office/drawing/2014/main" id="{E3FE9FCC-BD5E-F00C-91CE-BFCADBB72525}"/>
                  </a:ext>
                </a:extLst>
              </p:cNvPr>
              <p:cNvSpPr>
                <a:spLocks noChangeArrowheads="1"/>
              </p:cNvSpPr>
              <p:nvPr/>
            </p:nvSpPr>
            <p:spPr bwMode="auto">
              <a:xfrm>
                <a:off x="1743" y="134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0" name="Rectangle 240">
                <a:extLst>
                  <a:ext uri="{FF2B5EF4-FFF2-40B4-BE49-F238E27FC236}">
                    <a16:creationId xmlns:a16="http://schemas.microsoft.com/office/drawing/2014/main" id="{A58E3D83-84CC-998A-834C-ACB6946A77F6}"/>
                  </a:ext>
                </a:extLst>
              </p:cNvPr>
              <p:cNvSpPr>
                <a:spLocks noChangeArrowheads="1"/>
              </p:cNvSpPr>
              <p:nvPr/>
            </p:nvSpPr>
            <p:spPr bwMode="auto">
              <a:xfrm>
                <a:off x="1870"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1" name="Rectangle 241">
                <a:extLst>
                  <a:ext uri="{FF2B5EF4-FFF2-40B4-BE49-F238E27FC236}">
                    <a16:creationId xmlns:a16="http://schemas.microsoft.com/office/drawing/2014/main" id="{743AFF25-BEC8-7B46-1495-18141CE7E6F7}"/>
                  </a:ext>
                </a:extLst>
              </p:cNvPr>
              <p:cNvSpPr>
                <a:spLocks noChangeArrowheads="1"/>
              </p:cNvSpPr>
              <p:nvPr/>
            </p:nvSpPr>
            <p:spPr bwMode="auto">
              <a:xfrm>
                <a:off x="1874" y="134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2" name="Rectangle 242">
                <a:extLst>
                  <a:ext uri="{FF2B5EF4-FFF2-40B4-BE49-F238E27FC236}">
                    <a16:creationId xmlns:a16="http://schemas.microsoft.com/office/drawing/2014/main" id="{B18E0CCF-1151-DBB6-5D38-8DD247893849}"/>
                  </a:ext>
                </a:extLst>
              </p:cNvPr>
              <p:cNvSpPr>
                <a:spLocks noChangeArrowheads="1"/>
              </p:cNvSpPr>
              <p:nvPr/>
            </p:nvSpPr>
            <p:spPr bwMode="auto">
              <a:xfrm>
                <a:off x="2001"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3" name="Rectangle 243">
                <a:extLst>
                  <a:ext uri="{FF2B5EF4-FFF2-40B4-BE49-F238E27FC236}">
                    <a16:creationId xmlns:a16="http://schemas.microsoft.com/office/drawing/2014/main" id="{B91CD2F8-73AF-8BA2-7F3E-C2100C46B657}"/>
                  </a:ext>
                </a:extLst>
              </p:cNvPr>
              <p:cNvSpPr>
                <a:spLocks noChangeArrowheads="1"/>
              </p:cNvSpPr>
              <p:nvPr/>
            </p:nvSpPr>
            <p:spPr bwMode="auto">
              <a:xfrm>
                <a:off x="2005" y="1344"/>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4" name="Rectangle 244">
                <a:extLst>
                  <a:ext uri="{FF2B5EF4-FFF2-40B4-BE49-F238E27FC236}">
                    <a16:creationId xmlns:a16="http://schemas.microsoft.com/office/drawing/2014/main" id="{AD563B68-0484-921D-13EF-80E8173A7FAC}"/>
                  </a:ext>
                </a:extLst>
              </p:cNvPr>
              <p:cNvSpPr>
                <a:spLocks noChangeArrowheads="1"/>
              </p:cNvSpPr>
              <p:nvPr/>
            </p:nvSpPr>
            <p:spPr bwMode="auto">
              <a:xfrm>
                <a:off x="2133"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5" name="Rectangle 245">
                <a:extLst>
                  <a:ext uri="{FF2B5EF4-FFF2-40B4-BE49-F238E27FC236}">
                    <a16:creationId xmlns:a16="http://schemas.microsoft.com/office/drawing/2014/main" id="{BAD0520A-9D44-E787-AD63-946FA02CEF5C}"/>
                  </a:ext>
                </a:extLst>
              </p:cNvPr>
              <p:cNvSpPr>
                <a:spLocks noChangeArrowheads="1"/>
              </p:cNvSpPr>
              <p:nvPr/>
            </p:nvSpPr>
            <p:spPr bwMode="auto">
              <a:xfrm>
                <a:off x="2137" y="1344"/>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6" name="Rectangle 246">
                <a:extLst>
                  <a:ext uri="{FF2B5EF4-FFF2-40B4-BE49-F238E27FC236}">
                    <a16:creationId xmlns:a16="http://schemas.microsoft.com/office/drawing/2014/main" id="{A2EE6C51-7552-3D37-2B9F-61FA01DF83B6}"/>
                  </a:ext>
                </a:extLst>
              </p:cNvPr>
              <p:cNvSpPr>
                <a:spLocks noChangeArrowheads="1"/>
              </p:cNvSpPr>
              <p:nvPr/>
            </p:nvSpPr>
            <p:spPr bwMode="auto">
              <a:xfrm>
                <a:off x="2263"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7" name="Rectangle 247">
                <a:extLst>
                  <a:ext uri="{FF2B5EF4-FFF2-40B4-BE49-F238E27FC236}">
                    <a16:creationId xmlns:a16="http://schemas.microsoft.com/office/drawing/2014/main" id="{D2E30D7F-5B46-B939-9616-0DBFC05DCEF5}"/>
                  </a:ext>
                </a:extLst>
              </p:cNvPr>
              <p:cNvSpPr>
                <a:spLocks noChangeArrowheads="1"/>
              </p:cNvSpPr>
              <p:nvPr/>
            </p:nvSpPr>
            <p:spPr bwMode="auto">
              <a:xfrm>
                <a:off x="2267"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8" name="Rectangle 248">
                <a:extLst>
                  <a:ext uri="{FF2B5EF4-FFF2-40B4-BE49-F238E27FC236}">
                    <a16:creationId xmlns:a16="http://schemas.microsoft.com/office/drawing/2014/main" id="{D9991F88-6762-8733-BD49-540ABDCC0B22}"/>
                  </a:ext>
                </a:extLst>
              </p:cNvPr>
              <p:cNvSpPr>
                <a:spLocks noChangeArrowheads="1"/>
              </p:cNvSpPr>
              <p:nvPr/>
            </p:nvSpPr>
            <p:spPr bwMode="auto">
              <a:xfrm>
                <a:off x="2439"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69" name="Rectangle 249">
                <a:extLst>
                  <a:ext uri="{FF2B5EF4-FFF2-40B4-BE49-F238E27FC236}">
                    <a16:creationId xmlns:a16="http://schemas.microsoft.com/office/drawing/2014/main" id="{482F5CE0-4B18-73FA-961D-924223640094}"/>
                  </a:ext>
                </a:extLst>
              </p:cNvPr>
              <p:cNvSpPr>
                <a:spLocks noChangeArrowheads="1"/>
              </p:cNvSpPr>
              <p:nvPr/>
            </p:nvSpPr>
            <p:spPr bwMode="auto">
              <a:xfrm>
                <a:off x="2443"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0" name="Rectangle 250">
                <a:extLst>
                  <a:ext uri="{FF2B5EF4-FFF2-40B4-BE49-F238E27FC236}">
                    <a16:creationId xmlns:a16="http://schemas.microsoft.com/office/drawing/2014/main" id="{6E481BAF-FB40-A380-22B2-4ADFB751DB14}"/>
                  </a:ext>
                </a:extLst>
              </p:cNvPr>
              <p:cNvSpPr>
                <a:spLocks noChangeArrowheads="1"/>
              </p:cNvSpPr>
              <p:nvPr/>
            </p:nvSpPr>
            <p:spPr bwMode="auto">
              <a:xfrm>
                <a:off x="2615"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1" name="Rectangle 251">
                <a:extLst>
                  <a:ext uri="{FF2B5EF4-FFF2-40B4-BE49-F238E27FC236}">
                    <a16:creationId xmlns:a16="http://schemas.microsoft.com/office/drawing/2014/main" id="{8544B249-F3BB-D7E8-CE2E-F05C56B6AE46}"/>
                  </a:ext>
                </a:extLst>
              </p:cNvPr>
              <p:cNvSpPr>
                <a:spLocks noChangeArrowheads="1"/>
              </p:cNvSpPr>
              <p:nvPr/>
            </p:nvSpPr>
            <p:spPr bwMode="auto">
              <a:xfrm>
                <a:off x="2619" y="134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2" name="Rectangle 252">
                <a:extLst>
                  <a:ext uri="{FF2B5EF4-FFF2-40B4-BE49-F238E27FC236}">
                    <a16:creationId xmlns:a16="http://schemas.microsoft.com/office/drawing/2014/main" id="{0793656F-BC9C-6033-17D1-9ED768D70AA7}"/>
                  </a:ext>
                </a:extLst>
              </p:cNvPr>
              <p:cNvSpPr>
                <a:spLocks noChangeArrowheads="1"/>
              </p:cNvSpPr>
              <p:nvPr/>
            </p:nvSpPr>
            <p:spPr bwMode="auto">
              <a:xfrm>
                <a:off x="2790"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3" name="Rectangle 253">
                <a:extLst>
                  <a:ext uri="{FF2B5EF4-FFF2-40B4-BE49-F238E27FC236}">
                    <a16:creationId xmlns:a16="http://schemas.microsoft.com/office/drawing/2014/main" id="{6B291461-DD4E-3768-19DE-DD6E62CED785}"/>
                  </a:ext>
                </a:extLst>
              </p:cNvPr>
              <p:cNvSpPr>
                <a:spLocks noChangeArrowheads="1"/>
              </p:cNvSpPr>
              <p:nvPr/>
            </p:nvSpPr>
            <p:spPr bwMode="auto">
              <a:xfrm>
                <a:off x="2794"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4" name="Rectangle 254">
                <a:extLst>
                  <a:ext uri="{FF2B5EF4-FFF2-40B4-BE49-F238E27FC236}">
                    <a16:creationId xmlns:a16="http://schemas.microsoft.com/office/drawing/2014/main" id="{1D9D6EA7-F156-FDD8-5834-087E67B6781A}"/>
                  </a:ext>
                </a:extLst>
              </p:cNvPr>
              <p:cNvSpPr>
                <a:spLocks noChangeArrowheads="1"/>
              </p:cNvSpPr>
              <p:nvPr/>
            </p:nvSpPr>
            <p:spPr bwMode="auto">
              <a:xfrm>
                <a:off x="2966"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5" name="Rectangle 255">
                <a:extLst>
                  <a:ext uri="{FF2B5EF4-FFF2-40B4-BE49-F238E27FC236}">
                    <a16:creationId xmlns:a16="http://schemas.microsoft.com/office/drawing/2014/main" id="{D43E4FF3-9DBE-05E3-2377-6D32CF932461}"/>
                  </a:ext>
                </a:extLst>
              </p:cNvPr>
              <p:cNvSpPr>
                <a:spLocks noChangeArrowheads="1"/>
              </p:cNvSpPr>
              <p:nvPr/>
            </p:nvSpPr>
            <p:spPr bwMode="auto">
              <a:xfrm>
                <a:off x="2970"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6" name="Rectangle 256">
                <a:extLst>
                  <a:ext uri="{FF2B5EF4-FFF2-40B4-BE49-F238E27FC236}">
                    <a16:creationId xmlns:a16="http://schemas.microsoft.com/office/drawing/2014/main" id="{8FED1D2F-070E-7D1D-D7F3-9B2C85C2C3C4}"/>
                  </a:ext>
                </a:extLst>
              </p:cNvPr>
              <p:cNvSpPr>
                <a:spLocks noChangeArrowheads="1"/>
              </p:cNvSpPr>
              <p:nvPr/>
            </p:nvSpPr>
            <p:spPr bwMode="auto">
              <a:xfrm>
                <a:off x="3142"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7" name="Rectangle 257">
                <a:extLst>
                  <a:ext uri="{FF2B5EF4-FFF2-40B4-BE49-F238E27FC236}">
                    <a16:creationId xmlns:a16="http://schemas.microsoft.com/office/drawing/2014/main" id="{AB40796B-F928-B3E1-86D1-3285FAE1A91A}"/>
                  </a:ext>
                </a:extLst>
              </p:cNvPr>
              <p:cNvSpPr>
                <a:spLocks noChangeArrowheads="1"/>
              </p:cNvSpPr>
              <p:nvPr/>
            </p:nvSpPr>
            <p:spPr bwMode="auto">
              <a:xfrm>
                <a:off x="3146" y="134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8" name="Rectangle 258">
                <a:extLst>
                  <a:ext uri="{FF2B5EF4-FFF2-40B4-BE49-F238E27FC236}">
                    <a16:creationId xmlns:a16="http://schemas.microsoft.com/office/drawing/2014/main" id="{D5B449D7-FFB5-8901-D13F-96D7E0FCE31B}"/>
                  </a:ext>
                </a:extLst>
              </p:cNvPr>
              <p:cNvSpPr>
                <a:spLocks noChangeArrowheads="1"/>
              </p:cNvSpPr>
              <p:nvPr/>
            </p:nvSpPr>
            <p:spPr bwMode="auto">
              <a:xfrm>
                <a:off x="3317"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79" name="Rectangle 259">
                <a:extLst>
                  <a:ext uri="{FF2B5EF4-FFF2-40B4-BE49-F238E27FC236}">
                    <a16:creationId xmlns:a16="http://schemas.microsoft.com/office/drawing/2014/main" id="{AB4EBACF-EF60-354B-DD8B-2523F29D1B6A}"/>
                  </a:ext>
                </a:extLst>
              </p:cNvPr>
              <p:cNvSpPr>
                <a:spLocks noChangeArrowheads="1"/>
              </p:cNvSpPr>
              <p:nvPr/>
            </p:nvSpPr>
            <p:spPr bwMode="auto">
              <a:xfrm>
                <a:off x="3321"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0" name="Rectangle 260">
                <a:extLst>
                  <a:ext uri="{FF2B5EF4-FFF2-40B4-BE49-F238E27FC236}">
                    <a16:creationId xmlns:a16="http://schemas.microsoft.com/office/drawing/2014/main" id="{605CC624-96DC-CCB5-3645-B10B5CC06A2E}"/>
                  </a:ext>
                </a:extLst>
              </p:cNvPr>
              <p:cNvSpPr>
                <a:spLocks noChangeArrowheads="1"/>
              </p:cNvSpPr>
              <p:nvPr/>
            </p:nvSpPr>
            <p:spPr bwMode="auto">
              <a:xfrm>
                <a:off x="3493"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1" name="Rectangle 261">
                <a:extLst>
                  <a:ext uri="{FF2B5EF4-FFF2-40B4-BE49-F238E27FC236}">
                    <a16:creationId xmlns:a16="http://schemas.microsoft.com/office/drawing/2014/main" id="{39C46535-B5C4-A071-D56E-ABD2E2F56A02}"/>
                  </a:ext>
                </a:extLst>
              </p:cNvPr>
              <p:cNvSpPr>
                <a:spLocks noChangeArrowheads="1"/>
              </p:cNvSpPr>
              <p:nvPr/>
            </p:nvSpPr>
            <p:spPr bwMode="auto">
              <a:xfrm>
                <a:off x="3497"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2" name="Rectangle 262">
                <a:extLst>
                  <a:ext uri="{FF2B5EF4-FFF2-40B4-BE49-F238E27FC236}">
                    <a16:creationId xmlns:a16="http://schemas.microsoft.com/office/drawing/2014/main" id="{BB101B8D-FBA0-4C2A-67C4-A279C0112781}"/>
                  </a:ext>
                </a:extLst>
              </p:cNvPr>
              <p:cNvSpPr>
                <a:spLocks noChangeArrowheads="1"/>
              </p:cNvSpPr>
              <p:nvPr/>
            </p:nvSpPr>
            <p:spPr bwMode="auto">
              <a:xfrm>
                <a:off x="3669"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3" name="Rectangle 263">
                <a:extLst>
                  <a:ext uri="{FF2B5EF4-FFF2-40B4-BE49-F238E27FC236}">
                    <a16:creationId xmlns:a16="http://schemas.microsoft.com/office/drawing/2014/main" id="{F83729C0-6EFA-0EE1-D257-A8011027E25E}"/>
                  </a:ext>
                </a:extLst>
              </p:cNvPr>
              <p:cNvSpPr>
                <a:spLocks noChangeArrowheads="1"/>
              </p:cNvSpPr>
              <p:nvPr/>
            </p:nvSpPr>
            <p:spPr bwMode="auto">
              <a:xfrm>
                <a:off x="3673" y="134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4" name="Rectangle 264">
                <a:extLst>
                  <a:ext uri="{FF2B5EF4-FFF2-40B4-BE49-F238E27FC236}">
                    <a16:creationId xmlns:a16="http://schemas.microsoft.com/office/drawing/2014/main" id="{FA0D26BD-069B-D950-D9E3-C22452A048C4}"/>
                  </a:ext>
                </a:extLst>
              </p:cNvPr>
              <p:cNvSpPr>
                <a:spLocks noChangeArrowheads="1"/>
              </p:cNvSpPr>
              <p:nvPr/>
            </p:nvSpPr>
            <p:spPr bwMode="auto">
              <a:xfrm>
                <a:off x="3844"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5" name="Rectangle 265">
                <a:extLst>
                  <a:ext uri="{FF2B5EF4-FFF2-40B4-BE49-F238E27FC236}">
                    <a16:creationId xmlns:a16="http://schemas.microsoft.com/office/drawing/2014/main" id="{1F188042-0F42-E673-1099-416F2CEFB9E2}"/>
                  </a:ext>
                </a:extLst>
              </p:cNvPr>
              <p:cNvSpPr>
                <a:spLocks noChangeArrowheads="1"/>
              </p:cNvSpPr>
              <p:nvPr/>
            </p:nvSpPr>
            <p:spPr bwMode="auto">
              <a:xfrm>
                <a:off x="3848" y="134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6" name="Rectangle 266">
                <a:extLst>
                  <a:ext uri="{FF2B5EF4-FFF2-40B4-BE49-F238E27FC236}">
                    <a16:creationId xmlns:a16="http://schemas.microsoft.com/office/drawing/2014/main" id="{28E18F9A-88BA-C8E7-2976-A1CC5A6AA799}"/>
                  </a:ext>
                </a:extLst>
              </p:cNvPr>
              <p:cNvSpPr>
                <a:spLocks noChangeArrowheads="1"/>
              </p:cNvSpPr>
              <p:nvPr/>
            </p:nvSpPr>
            <p:spPr bwMode="auto">
              <a:xfrm>
                <a:off x="4020"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7" name="Rectangle 267">
                <a:extLst>
                  <a:ext uri="{FF2B5EF4-FFF2-40B4-BE49-F238E27FC236}">
                    <a16:creationId xmlns:a16="http://schemas.microsoft.com/office/drawing/2014/main" id="{D76482AB-75F1-8CE7-5516-B1B17CF9EF68}"/>
                  </a:ext>
                </a:extLst>
              </p:cNvPr>
              <p:cNvSpPr>
                <a:spLocks noChangeArrowheads="1"/>
              </p:cNvSpPr>
              <p:nvPr/>
            </p:nvSpPr>
            <p:spPr bwMode="auto">
              <a:xfrm>
                <a:off x="4024" y="134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8" name="Rectangle 268">
                <a:extLst>
                  <a:ext uri="{FF2B5EF4-FFF2-40B4-BE49-F238E27FC236}">
                    <a16:creationId xmlns:a16="http://schemas.microsoft.com/office/drawing/2014/main" id="{1C7110D1-0663-CBB8-EE8B-2645217E3318}"/>
                  </a:ext>
                </a:extLst>
              </p:cNvPr>
              <p:cNvSpPr>
                <a:spLocks noChangeArrowheads="1"/>
              </p:cNvSpPr>
              <p:nvPr/>
            </p:nvSpPr>
            <p:spPr bwMode="auto">
              <a:xfrm>
                <a:off x="4195" y="1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89" name="Rectangle 269">
                <a:extLst>
                  <a:ext uri="{FF2B5EF4-FFF2-40B4-BE49-F238E27FC236}">
                    <a16:creationId xmlns:a16="http://schemas.microsoft.com/office/drawing/2014/main" id="{E142DB35-F5E3-4A15-71CC-2BF1AA25FF3C}"/>
                  </a:ext>
                </a:extLst>
              </p:cNvPr>
              <p:cNvSpPr>
                <a:spLocks noChangeArrowheads="1"/>
              </p:cNvSpPr>
              <p:nvPr/>
            </p:nvSpPr>
            <p:spPr bwMode="auto">
              <a:xfrm>
                <a:off x="1555"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0" name="Rectangle 270">
                <a:extLst>
                  <a:ext uri="{FF2B5EF4-FFF2-40B4-BE49-F238E27FC236}">
                    <a16:creationId xmlns:a16="http://schemas.microsoft.com/office/drawing/2014/main" id="{E5E780C7-0EEC-C1C6-7D9B-4D1AB036D392}"/>
                  </a:ext>
                </a:extLst>
              </p:cNvPr>
              <p:cNvSpPr>
                <a:spLocks noChangeArrowheads="1"/>
              </p:cNvSpPr>
              <p:nvPr/>
            </p:nvSpPr>
            <p:spPr bwMode="auto">
              <a:xfrm>
                <a:off x="1739"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1" name="Rectangle 271">
                <a:extLst>
                  <a:ext uri="{FF2B5EF4-FFF2-40B4-BE49-F238E27FC236}">
                    <a16:creationId xmlns:a16="http://schemas.microsoft.com/office/drawing/2014/main" id="{22FDDB1C-37B4-D06A-B0EE-0D2EDF2B07B5}"/>
                  </a:ext>
                </a:extLst>
              </p:cNvPr>
              <p:cNvSpPr>
                <a:spLocks noChangeArrowheads="1"/>
              </p:cNvSpPr>
              <p:nvPr/>
            </p:nvSpPr>
            <p:spPr bwMode="auto">
              <a:xfrm>
                <a:off x="1870"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2" name="Rectangle 272">
                <a:extLst>
                  <a:ext uri="{FF2B5EF4-FFF2-40B4-BE49-F238E27FC236}">
                    <a16:creationId xmlns:a16="http://schemas.microsoft.com/office/drawing/2014/main" id="{AC27748C-698E-2A6D-05F7-67C3065512DF}"/>
                  </a:ext>
                </a:extLst>
              </p:cNvPr>
              <p:cNvSpPr>
                <a:spLocks noChangeArrowheads="1"/>
              </p:cNvSpPr>
              <p:nvPr/>
            </p:nvSpPr>
            <p:spPr bwMode="auto">
              <a:xfrm>
                <a:off x="2001"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3" name="Rectangle 273">
                <a:extLst>
                  <a:ext uri="{FF2B5EF4-FFF2-40B4-BE49-F238E27FC236}">
                    <a16:creationId xmlns:a16="http://schemas.microsoft.com/office/drawing/2014/main" id="{17B80654-8596-468C-9584-DB4F38B1B12B}"/>
                  </a:ext>
                </a:extLst>
              </p:cNvPr>
              <p:cNvSpPr>
                <a:spLocks noChangeArrowheads="1"/>
              </p:cNvSpPr>
              <p:nvPr/>
            </p:nvSpPr>
            <p:spPr bwMode="auto">
              <a:xfrm>
                <a:off x="2133"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4" name="Rectangle 274">
                <a:extLst>
                  <a:ext uri="{FF2B5EF4-FFF2-40B4-BE49-F238E27FC236}">
                    <a16:creationId xmlns:a16="http://schemas.microsoft.com/office/drawing/2014/main" id="{62981708-FE0B-2FCC-BE7E-5A3ACF3799D4}"/>
                  </a:ext>
                </a:extLst>
              </p:cNvPr>
              <p:cNvSpPr>
                <a:spLocks noChangeArrowheads="1"/>
              </p:cNvSpPr>
              <p:nvPr/>
            </p:nvSpPr>
            <p:spPr bwMode="auto">
              <a:xfrm>
                <a:off x="2263"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5" name="Rectangle 275">
                <a:extLst>
                  <a:ext uri="{FF2B5EF4-FFF2-40B4-BE49-F238E27FC236}">
                    <a16:creationId xmlns:a16="http://schemas.microsoft.com/office/drawing/2014/main" id="{BFD861DF-1957-3095-F090-967D30614420}"/>
                  </a:ext>
                </a:extLst>
              </p:cNvPr>
              <p:cNvSpPr>
                <a:spLocks noChangeArrowheads="1"/>
              </p:cNvSpPr>
              <p:nvPr/>
            </p:nvSpPr>
            <p:spPr bwMode="auto">
              <a:xfrm>
                <a:off x="2439"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6" name="Rectangle 276">
                <a:extLst>
                  <a:ext uri="{FF2B5EF4-FFF2-40B4-BE49-F238E27FC236}">
                    <a16:creationId xmlns:a16="http://schemas.microsoft.com/office/drawing/2014/main" id="{63E134A0-7684-E5DC-AEB7-7A8428ED5092}"/>
                  </a:ext>
                </a:extLst>
              </p:cNvPr>
              <p:cNvSpPr>
                <a:spLocks noChangeArrowheads="1"/>
              </p:cNvSpPr>
              <p:nvPr/>
            </p:nvSpPr>
            <p:spPr bwMode="auto">
              <a:xfrm>
                <a:off x="2615"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7" name="Rectangle 277">
                <a:extLst>
                  <a:ext uri="{FF2B5EF4-FFF2-40B4-BE49-F238E27FC236}">
                    <a16:creationId xmlns:a16="http://schemas.microsoft.com/office/drawing/2014/main" id="{EBAFCB54-D615-7E54-E18B-D208DF99A7CD}"/>
                  </a:ext>
                </a:extLst>
              </p:cNvPr>
              <p:cNvSpPr>
                <a:spLocks noChangeArrowheads="1"/>
              </p:cNvSpPr>
              <p:nvPr/>
            </p:nvSpPr>
            <p:spPr bwMode="auto">
              <a:xfrm>
                <a:off x="2790"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8" name="Rectangle 278">
                <a:extLst>
                  <a:ext uri="{FF2B5EF4-FFF2-40B4-BE49-F238E27FC236}">
                    <a16:creationId xmlns:a16="http://schemas.microsoft.com/office/drawing/2014/main" id="{FDB2E614-13F5-B5B7-1358-4334712F7D95}"/>
                  </a:ext>
                </a:extLst>
              </p:cNvPr>
              <p:cNvSpPr>
                <a:spLocks noChangeArrowheads="1"/>
              </p:cNvSpPr>
              <p:nvPr/>
            </p:nvSpPr>
            <p:spPr bwMode="auto">
              <a:xfrm>
                <a:off x="2966"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599" name="Rectangle 279">
                <a:extLst>
                  <a:ext uri="{FF2B5EF4-FFF2-40B4-BE49-F238E27FC236}">
                    <a16:creationId xmlns:a16="http://schemas.microsoft.com/office/drawing/2014/main" id="{1247B734-078B-7430-8ECC-956616F4489D}"/>
                  </a:ext>
                </a:extLst>
              </p:cNvPr>
              <p:cNvSpPr>
                <a:spLocks noChangeArrowheads="1"/>
              </p:cNvSpPr>
              <p:nvPr/>
            </p:nvSpPr>
            <p:spPr bwMode="auto">
              <a:xfrm>
                <a:off x="3142"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0" name="Rectangle 280">
                <a:extLst>
                  <a:ext uri="{FF2B5EF4-FFF2-40B4-BE49-F238E27FC236}">
                    <a16:creationId xmlns:a16="http://schemas.microsoft.com/office/drawing/2014/main" id="{D2B4928D-09E3-3F31-040A-14E045F31961}"/>
                  </a:ext>
                </a:extLst>
              </p:cNvPr>
              <p:cNvSpPr>
                <a:spLocks noChangeArrowheads="1"/>
              </p:cNvSpPr>
              <p:nvPr/>
            </p:nvSpPr>
            <p:spPr bwMode="auto">
              <a:xfrm>
                <a:off x="3317"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1" name="Rectangle 281">
                <a:extLst>
                  <a:ext uri="{FF2B5EF4-FFF2-40B4-BE49-F238E27FC236}">
                    <a16:creationId xmlns:a16="http://schemas.microsoft.com/office/drawing/2014/main" id="{837C1800-C20D-83B3-1CD8-B84F0CDD9587}"/>
                  </a:ext>
                </a:extLst>
              </p:cNvPr>
              <p:cNvSpPr>
                <a:spLocks noChangeArrowheads="1"/>
              </p:cNvSpPr>
              <p:nvPr/>
            </p:nvSpPr>
            <p:spPr bwMode="auto">
              <a:xfrm>
                <a:off x="3493"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2" name="Rectangle 282">
                <a:extLst>
                  <a:ext uri="{FF2B5EF4-FFF2-40B4-BE49-F238E27FC236}">
                    <a16:creationId xmlns:a16="http://schemas.microsoft.com/office/drawing/2014/main" id="{A76449FF-020C-B82E-F623-222BE8DA3983}"/>
                  </a:ext>
                </a:extLst>
              </p:cNvPr>
              <p:cNvSpPr>
                <a:spLocks noChangeArrowheads="1"/>
              </p:cNvSpPr>
              <p:nvPr/>
            </p:nvSpPr>
            <p:spPr bwMode="auto">
              <a:xfrm>
                <a:off x="3669"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3" name="Rectangle 283">
                <a:extLst>
                  <a:ext uri="{FF2B5EF4-FFF2-40B4-BE49-F238E27FC236}">
                    <a16:creationId xmlns:a16="http://schemas.microsoft.com/office/drawing/2014/main" id="{FDEF4F68-553A-76E7-C65E-E8D98841F99C}"/>
                  </a:ext>
                </a:extLst>
              </p:cNvPr>
              <p:cNvSpPr>
                <a:spLocks noChangeArrowheads="1"/>
              </p:cNvSpPr>
              <p:nvPr/>
            </p:nvSpPr>
            <p:spPr bwMode="auto">
              <a:xfrm>
                <a:off x="3844"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4" name="Rectangle 284">
                <a:extLst>
                  <a:ext uri="{FF2B5EF4-FFF2-40B4-BE49-F238E27FC236}">
                    <a16:creationId xmlns:a16="http://schemas.microsoft.com/office/drawing/2014/main" id="{47EC92BE-9E05-22DF-8069-CF683F5B7343}"/>
                  </a:ext>
                </a:extLst>
              </p:cNvPr>
              <p:cNvSpPr>
                <a:spLocks noChangeArrowheads="1"/>
              </p:cNvSpPr>
              <p:nvPr/>
            </p:nvSpPr>
            <p:spPr bwMode="auto">
              <a:xfrm>
                <a:off x="4020"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5" name="Rectangle 285">
                <a:extLst>
                  <a:ext uri="{FF2B5EF4-FFF2-40B4-BE49-F238E27FC236}">
                    <a16:creationId xmlns:a16="http://schemas.microsoft.com/office/drawing/2014/main" id="{16F3C7F7-4B6F-0993-7D6D-30FA89644046}"/>
                  </a:ext>
                </a:extLst>
              </p:cNvPr>
              <p:cNvSpPr>
                <a:spLocks noChangeArrowheads="1"/>
              </p:cNvSpPr>
              <p:nvPr/>
            </p:nvSpPr>
            <p:spPr bwMode="auto">
              <a:xfrm>
                <a:off x="4195" y="134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6" name="Rectangle 286">
                <a:extLst>
                  <a:ext uri="{FF2B5EF4-FFF2-40B4-BE49-F238E27FC236}">
                    <a16:creationId xmlns:a16="http://schemas.microsoft.com/office/drawing/2014/main" id="{126542B5-8B44-AF50-66F0-568B87FDAB2A}"/>
                  </a:ext>
                </a:extLst>
              </p:cNvPr>
              <p:cNvSpPr>
                <a:spLocks noChangeArrowheads="1"/>
              </p:cNvSpPr>
              <p:nvPr/>
            </p:nvSpPr>
            <p:spPr bwMode="auto">
              <a:xfrm>
                <a:off x="1559" y="144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7" name="Rectangle 287">
                <a:extLst>
                  <a:ext uri="{FF2B5EF4-FFF2-40B4-BE49-F238E27FC236}">
                    <a16:creationId xmlns:a16="http://schemas.microsoft.com/office/drawing/2014/main" id="{C4F74C17-A6AE-5121-FF33-91BE3C00DF26}"/>
                  </a:ext>
                </a:extLst>
              </p:cNvPr>
              <p:cNvSpPr>
                <a:spLocks noChangeArrowheads="1"/>
              </p:cNvSpPr>
              <p:nvPr/>
            </p:nvSpPr>
            <p:spPr bwMode="auto">
              <a:xfrm>
                <a:off x="1698" y="144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8" name="Rectangle 288">
                <a:extLst>
                  <a:ext uri="{FF2B5EF4-FFF2-40B4-BE49-F238E27FC236}">
                    <a16:creationId xmlns:a16="http://schemas.microsoft.com/office/drawing/2014/main" id="{FFD16EB1-D01D-1E04-B3E2-88A80FB6355C}"/>
                  </a:ext>
                </a:extLst>
              </p:cNvPr>
              <p:cNvSpPr>
                <a:spLocks noChangeArrowheads="1"/>
              </p:cNvSpPr>
              <p:nvPr/>
            </p:nvSpPr>
            <p:spPr bwMode="auto">
              <a:xfrm>
                <a:off x="1600" y="1444"/>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09" name="Rectangle 289">
                <a:extLst>
                  <a:ext uri="{FF2B5EF4-FFF2-40B4-BE49-F238E27FC236}">
                    <a16:creationId xmlns:a16="http://schemas.microsoft.com/office/drawing/2014/main" id="{926F8995-E1A9-B5E2-6905-6B6E396D5CA5}"/>
                  </a:ext>
                </a:extLst>
              </p:cNvPr>
              <p:cNvSpPr>
                <a:spLocks noChangeArrowheads="1"/>
              </p:cNvSpPr>
              <p:nvPr/>
            </p:nvSpPr>
            <p:spPr bwMode="auto">
              <a:xfrm>
                <a:off x="1654" y="144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610" name="Rectangle 290">
                <a:extLst>
                  <a:ext uri="{FF2B5EF4-FFF2-40B4-BE49-F238E27FC236}">
                    <a16:creationId xmlns:a16="http://schemas.microsoft.com/office/drawing/2014/main" id="{C53311A9-D2C5-EC0C-2A22-8B8409FED2A1}"/>
                  </a:ext>
                </a:extLst>
              </p:cNvPr>
              <p:cNvSpPr>
                <a:spLocks noChangeArrowheads="1"/>
              </p:cNvSpPr>
              <p:nvPr/>
            </p:nvSpPr>
            <p:spPr bwMode="auto">
              <a:xfrm>
                <a:off x="1698" y="144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1" name="Rectangle 291">
                <a:extLst>
                  <a:ext uri="{FF2B5EF4-FFF2-40B4-BE49-F238E27FC236}">
                    <a16:creationId xmlns:a16="http://schemas.microsoft.com/office/drawing/2014/main" id="{458E77A2-5C03-2D17-B35D-B8F19164E47F}"/>
                  </a:ext>
                </a:extLst>
              </p:cNvPr>
              <p:cNvSpPr>
                <a:spLocks noChangeArrowheads="1"/>
              </p:cNvSpPr>
              <p:nvPr/>
            </p:nvSpPr>
            <p:spPr bwMode="auto">
              <a:xfrm>
                <a:off x="1785" y="144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68612" name="Rectangle 292">
                <a:extLst>
                  <a:ext uri="{FF2B5EF4-FFF2-40B4-BE49-F238E27FC236}">
                    <a16:creationId xmlns:a16="http://schemas.microsoft.com/office/drawing/2014/main" id="{58771238-734F-A71C-DFBD-A142D5CC790E}"/>
                  </a:ext>
                </a:extLst>
              </p:cNvPr>
              <p:cNvSpPr>
                <a:spLocks noChangeArrowheads="1"/>
              </p:cNvSpPr>
              <p:nvPr/>
            </p:nvSpPr>
            <p:spPr bwMode="auto">
              <a:xfrm>
                <a:off x="1830"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3" name="Rectangle 293">
                <a:extLst>
                  <a:ext uri="{FF2B5EF4-FFF2-40B4-BE49-F238E27FC236}">
                    <a16:creationId xmlns:a16="http://schemas.microsoft.com/office/drawing/2014/main" id="{7DEF9638-CF0C-387B-24D3-8E7FC15B2695}"/>
                  </a:ext>
                </a:extLst>
              </p:cNvPr>
              <p:cNvSpPr>
                <a:spLocks noChangeArrowheads="1"/>
              </p:cNvSpPr>
              <p:nvPr/>
            </p:nvSpPr>
            <p:spPr bwMode="auto">
              <a:xfrm>
                <a:off x="1916" y="144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68614" name="Rectangle 294">
                <a:extLst>
                  <a:ext uri="{FF2B5EF4-FFF2-40B4-BE49-F238E27FC236}">
                    <a16:creationId xmlns:a16="http://schemas.microsoft.com/office/drawing/2014/main" id="{07359C38-80FC-847A-1186-94FD239D62B4}"/>
                  </a:ext>
                </a:extLst>
              </p:cNvPr>
              <p:cNvSpPr>
                <a:spLocks noChangeArrowheads="1"/>
              </p:cNvSpPr>
              <p:nvPr/>
            </p:nvSpPr>
            <p:spPr bwMode="auto">
              <a:xfrm>
                <a:off x="1960"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5" name="Rectangle 295">
                <a:extLst>
                  <a:ext uri="{FF2B5EF4-FFF2-40B4-BE49-F238E27FC236}">
                    <a16:creationId xmlns:a16="http://schemas.microsoft.com/office/drawing/2014/main" id="{9ED210A9-75C1-A83E-50A6-9E23A8BF29ED}"/>
                  </a:ext>
                </a:extLst>
              </p:cNvPr>
              <p:cNvSpPr>
                <a:spLocks noChangeArrowheads="1"/>
              </p:cNvSpPr>
              <p:nvPr/>
            </p:nvSpPr>
            <p:spPr bwMode="auto">
              <a:xfrm>
                <a:off x="2048" y="144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616" name="Rectangle 296">
                <a:extLst>
                  <a:ext uri="{FF2B5EF4-FFF2-40B4-BE49-F238E27FC236}">
                    <a16:creationId xmlns:a16="http://schemas.microsoft.com/office/drawing/2014/main" id="{FA8C5E05-A4A3-4263-68B0-91E7D12B8042}"/>
                  </a:ext>
                </a:extLst>
              </p:cNvPr>
              <p:cNvSpPr>
                <a:spLocks noChangeArrowheads="1"/>
              </p:cNvSpPr>
              <p:nvPr/>
            </p:nvSpPr>
            <p:spPr bwMode="auto">
              <a:xfrm>
                <a:off x="2092"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7" name="Rectangle 297">
                <a:extLst>
                  <a:ext uri="{FF2B5EF4-FFF2-40B4-BE49-F238E27FC236}">
                    <a16:creationId xmlns:a16="http://schemas.microsoft.com/office/drawing/2014/main" id="{D6CC8DC2-CDF6-20BD-6E87-E0A5F935039A}"/>
                  </a:ext>
                </a:extLst>
              </p:cNvPr>
              <p:cNvSpPr>
                <a:spLocks noChangeArrowheads="1"/>
              </p:cNvSpPr>
              <p:nvPr/>
            </p:nvSpPr>
            <p:spPr bwMode="auto">
              <a:xfrm>
                <a:off x="2178" y="144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8" name="Rectangle 298">
                <a:extLst>
                  <a:ext uri="{FF2B5EF4-FFF2-40B4-BE49-F238E27FC236}">
                    <a16:creationId xmlns:a16="http://schemas.microsoft.com/office/drawing/2014/main" id="{C84AB66A-A42F-00E6-1142-34980871938E}"/>
                  </a:ext>
                </a:extLst>
              </p:cNvPr>
              <p:cNvSpPr>
                <a:spLocks noChangeArrowheads="1"/>
              </p:cNvSpPr>
              <p:nvPr/>
            </p:nvSpPr>
            <p:spPr bwMode="auto">
              <a:xfrm>
                <a:off x="2309"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19" name="Rectangle 299">
                <a:extLst>
                  <a:ext uri="{FF2B5EF4-FFF2-40B4-BE49-F238E27FC236}">
                    <a16:creationId xmlns:a16="http://schemas.microsoft.com/office/drawing/2014/main" id="{AD4CB332-793F-A232-9797-9C36DE93AB5D}"/>
                  </a:ext>
                </a:extLst>
              </p:cNvPr>
              <p:cNvSpPr>
                <a:spLocks noChangeArrowheads="1"/>
              </p:cNvSpPr>
              <p:nvPr/>
            </p:nvSpPr>
            <p:spPr bwMode="auto">
              <a:xfrm>
                <a:off x="2484"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0" name="Rectangle 300">
                <a:extLst>
                  <a:ext uri="{FF2B5EF4-FFF2-40B4-BE49-F238E27FC236}">
                    <a16:creationId xmlns:a16="http://schemas.microsoft.com/office/drawing/2014/main" id="{E1EC7B56-C437-ADD6-0C2F-B0F5422BD42B}"/>
                  </a:ext>
                </a:extLst>
              </p:cNvPr>
              <p:cNvSpPr>
                <a:spLocks noChangeArrowheads="1"/>
              </p:cNvSpPr>
              <p:nvPr/>
            </p:nvSpPr>
            <p:spPr bwMode="auto">
              <a:xfrm>
                <a:off x="2660"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1" name="Rectangle 301">
                <a:extLst>
                  <a:ext uri="{FF2B5EF4-FFF2-40B4-BE49-F238E27FC236}">
                    <a16:creationId xmlns:a16="http://schemas.microsoft.com/office/drawing/2014/main" id="{3D25D192-C683-32E1-75C3-B8CACFA2E7AD}"/>
                  </a:ext>
                </a:extLst>
              </p:cNvPr>
              <p:cNvSpPr>
                <a:spLocks noChangeArrowheads="1"/>
              </p:cNvSpPr>
              <p:nvPr/>
            </p:nvSpPr>
            <p:spPr bwMode="auto">
              <a:xfrm>
                <a:off x="2836"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2" name="Rectangle 302">
                <a:extLst>
                  <a:ext uri="{FF2B5EF4-FFF2-40B4-BE49-F238E27FC236}">
                    <a16:creationId xmlns:a16="http://schemas.microsoft.com/office/drawing/2014/main" id="{DFFF974A-88A1-D083-FC21-FFCE3DABF829}"/>
                  </a:ext>
                </a:extLst>
              </p:cNvPr>
              <p:cNvSpPr>
                <a:spLocks noChangeArrowheads="1"/>
              </p:cNvSpPr>
              <p:nvPr/>
            </p:nvSpPr>
            <p:spPr bwMode="auto">
              <a:xfrm>
                <a:off x="3011"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3" name="Rectangle 303">
                <a:extLst>
                  <a:ext uri="{FF2B5EF4-FFF2-40B4-BE49-F238E27FC236}">
                    <a16:creationId xmlns:a16="http://schemas.microsoft.com/office/drawing/2014/main" id="{299E9526-5393-8555-E350-782BA3936357}"/>
                  </a:ext>
                </a:extLst>
              </p:cNvPr>
              <p:cNvSpPr>
                <a:spLocks noChangeArrowheads="1"/>
              </p:cNvSpPr>
              <p:nvPr/>
            </p:nvSpPr>
            <p:spPr bwMode="auto">
              <a:xfrm>
                <a:off x="3187"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4" name="Rectangle 304">
                <a:extLst>
                  <a:ext uri="{FF2B5EF4-FFF2-40B4-BE49-F238E27FC236}">
                    <a16:creationId xmlns:a16="http://schemas.microsoft.com/office/drawing/2014/main" id="{60CCEA46-0F2C-0A06-092A-CE5C9C891FBC}"/>
                  </a:ext>
                </a:extLst>
              </p:cNvPr>
              <p:cNvSpPr>
                <a:spLocks noChangeArrowheads="1"/>
              </p:cNvSpPr>
              <p:nvPr/>
            </p:nvSpPr>
            <p:spPr bwMode="auto">
              <a:xfrm>
                <a:off x="3363"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5" name="Rectangle 305">
                <a:extLst>
                  <a:ext uri="{FF2B5EF4-FFF2-40B4-BE49-F238E27FC236}">
                    <a16:creationId xmlns:a16="http://schemas.microsoft.com/office/drawing/2014/main" id="{53BAA57F-0C6D-42EA-7BC9-E1847C62458B}"/>
                  </a:ext>
                </a:extLst>
              </p:cNvPr>
              <p:cNvSpPr>
                <a:spLocks noChangeArrowheads="1"/>
              </p:cNvSpPr>
              <p:nvPr/>
            </p:nvSpPr>
            <p:spPr bwMode="auto">
              <a:xfrm>
                <a:off x="3538"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6" name="Rectangle 306">
                <a:extLst>
                  <a:ext uri="{FF2B5EF4-FFF2-40B4-BE49-F238E27FC236}">
                    <a16:creationId xmlns:a16="http://schemas.microsoft.com/office/drawing/2014/main" id="{C34B2F30-DCD0-04AF-5116-E9D33DCC258B}"/>
                  </a:ext>
                </a:extLst>
              </p:cNvPr>
              <p:cNvSpPr>
                <a:spLocks noChangeArrowheads="1"/>
              </p:cNvSpPr>
              <p:nvPr/>
            </p:nvSpPr>
            <p:spPr bwMode="auto">
              <a:xfrm>
                <a:off x="3714" y="144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7" name="Rectangle 307">
                <a:extLst>
                  <a:ext uri="{FF2B5EF4-FFF2-40B4-BE49-F238E27FC236}">
                    <a16:creationId xmlns:a16="http://schemas.microsoft.com/office/drawing/2014/main" id="{3B896FCC-A6F6-BB2E-C21F-FAAF8FDAE69E}"/>
                  </a:ext>
                </a:extLst>
              </p:cNvPr>
              <p:cNvSpPr>
                <a:spLocks noChangeArrowheads="1"/>
              </p:cNvSpPr>
              <p:nvPr/>
            </p:nvSpPr>
            <p:spPr bwMode="auto">
              <a:xfrm>
                <a:off x="3890" y="144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8" name="Rectangle 308">
                <a:extLst>
                  <a:ext uri="{FF2B5EF4-FFF2-40B4-BE49-F238E27FC236}">
                    <a16:creationId xmlns:a16="http://schemas.microsoft.com/office/drawing/2014/main" id="{D354DB34-E277-3769-5FDB-09A79F51E6C0}"/>
                  </a:ext>
                </a:extLst>
              </p:cNvPr>
              <p:cNvSpPr>
                <a:spLocks noChangeArrowheads="1"/>
              </p:cNvSpPr>
              <p:nvPr/>
            </p:nvSpPr>
            <p:spPr bwMode="auto">
              <a:xfrm>
                <a:off x="4065" y="144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29" name="Rectangle 309">
                <a:extLst>
                  <a:ext uri="{FF2B5EF4-FFF2-40B4-BE49-F238E27FC236}">
                    <a16:creationId xmlns:a16="http://schemas.microsoft.com/office/drawing/2014/main" id="{F7F04A4E-A295-F186-0A1B-2A29FDAC5FF3}"/>
                  </a:ext>
                </a:extLst>
              </p:cNvPr>
              <p:cNvSpPr>
                <a:spLocks noChangeArrowheads="1"/>
              </p:cNvSpPr>
              <p:nvPr/>
            </p:nvSpPr>
            <p:spPr bwMode="auto">
              <a:xfrm>
                <a:off x="1555"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0" name="Rectangle 310">
                <a:extLst>
                  <a:ext uri="{FF2B5EF4-FFF2-40B4-BE49-F238E27FC236}">
                    <a16:creationId xmlns:a16="http://schemas.microsoft.com/office/drawing/2014/main" id="{7C5E9DF7-2153-8BA4-CA7C-A79A09E8537D}"/>
                  </a:ext>
                </a:extLst>
              </p:cNvPr>
              <p:cNvSpPr>
                <a:spLocks noChangeArrowheads="1"/>
              </p:cNvSpPr>
              <p:nvPr/>
            </p:nvSpPr>
            <p:spPr bwMode="auto">
              <a:xfrm>
                <a:off x="1559" y="1440"/>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1" name="Rectangle 311">
                <a:extLst>
                  <a:ext uri="{FF2B5EF4-FFF2-40B4-BE49-F238E27FC236}">
                    <a16:creationId xmlns:a16="http://schemas.microsoft.com/office/drawing/2014/main" id="{204C77D1-3BCD-36EC-7313-38ACE26DEF9C}"/>
                  </a:ext>
                </a:extLst>
              </p:cNvPr>
              <p:cNvSpPr>
                <a:spLocks noChangeArrowheads="1"/>
              </p:cNvSpPr>
              <p:nvPr/>
            </p:nvSpPr>
            <p:spPr bwMode="auto">
              <a:xfrm>
                <a:off x="1739"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2" name="Rectangle 312">
                <a:extLst>
                  <a:ext uri="{FF2B5EF4-FFF2-40B4-BE49-F238E27FC236}">
                    <a16:creationId xmlns:a16="http://schemas.microsoft.com/office/drawing/2014/main" id="{2208D610-89F2-56F4-5965-DC93A0AAF9CD}"/>
                  </a:ext>
                </a:extLst>
              </p:cNvPr>
              <p:cNvSpPr>
                <a:spLocks noChangeArrowheads="1"/>
              </p:cNvSpPr>
              <p:nvPr/>
            </p:nvSpPr>
            <p:spPr bwMode="auto">
              <a:xfrm>
                <a:off x="1743" y="144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3" name="Rectangle 313">
                <a:extLst>
                  <a:ext uri="{FF2B5EF4-FFF2-40B4-BE49-F238E27FC236}">
                    <a16:creationId xmlns:a16="http://schemas.microsoft.com/office/drawing/2014/main" id="{003D4D04-FA10-C2F1-2658-E099A6BA5F13}"/>
                  </a:ext>
                </a:extLst>
              </p:cNvPr>
              <p:cNvSpPr>
                <a:spLocks noChangeArrowheads="1"/>
              </p:cNvSpPr>
              <p:nvPr/>
            </p:nvSpPr>
            <p:spPr bwMode="auto">
              <a:xfrm>
                <a:off x="1870"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4" name="Rectangle 314">
                <a:extLst>
                  <a:ext uri="{FF2B5EF4-FFF2-40B4-BE49-F238E27FC236}">
                    <a16:creationId xmlns:a16="http://schemas.microsoft.com/office/drawing/2014/main" id="{1D588703-F03C-B32F-1F44-D3A160F02B25}"/>
                  </a:ext>
                </a:extLst>
              </p:cNvPr>
              <p:cNvSpPr>
                <a:spLocks noChangeArrowheads="1"/>
              </p:cNvSpPr>
              <p:nvPr/>
            </p:nvSpPr>
            <p:spPr bwMode="auto">
              <a:xfrm>
                <a:off x="1874" y="144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5" name="Rectangle 315">
                <a:extLst>
                  <a:ext uri="{FF2B5EF4-FFF2-40B4-BE49-F238E27FC236}">
                    <a16:creationId xmlns:a16="http://schemas.microsoft.com/office/drawing/2014/main" id="{05D1A8D9-48AE-6D91-D0B5-9B43F2EB5C58}"/>
                  </a:ext>
                </a:extLst>
              </p:cNvPr>
              <p:cNvSpPr>
                <a:spLocks noChangeArrowheads="1"/>
              </p:cNvSpPr>
              <p:nvPr/>
            </p:nvSpPr>
            <p:spPr bwMode="auto">
              <a:xfrm>
                <a:off x="2001"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6" name="Rectangle 316">
                <a:extLst>
                  <a:ext uri="{FF2B5EF4-FFF2-40B4-BE49-F238E27FC236}">
                    <a16:creationId xmlns:a16="http://schemas.microsoft.com/office/drawing/2014/main" id="{F5BF977F-20B3-6E45-2E77-6D7CC32B275F}"/>
                  </a:ext>
                </a:extLst>
              </p:cNvPr>
              <p:cNvSpPr>
                <a:spLocks noChangeArrowheads="1"/>
              </p:cNvSpPr>
              <p:nvPr/>
            </p:nvSpPr>
            <p:spPr bwMode="auto">
              <a:xfrm>
                <a:off x="2005" y="1440"/>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7" name="Rectangle 317">
                <a:extLst>
                  <a:ext uri="{FF2B5EF4-FFF2-40B4-BE49-F238E27FC236}">
                    <a16:creationId xmlns:a16="http://schemas.microsoft.com/office/drawing/2014/main" id="{DFCCFD34-ECB7-7B42-5E2E-B713219895DB}"/>
                  </a:ext>
                </a:extLst>
              </p:cNvPr>
              <p:cNvSpPr>
                <a:spLocks noChangeArrowheads="1"/>
              </p:cNvSpPr>
              <p:nvPr/>
            </p:nvSpPr>
            <p:spPr bwMode="auto">
              <a:xfrm>
                <a:off x="2133"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8" name="Rectangle 318">
                <a:extLst>
                  <a:ext uri="{FF2B5EF4-FFF2-40B4-BE49-F238E27FC236}">
                    <a16:creationId xmlns:a16="http://schemas.microsoft.com/office/drawing/2014/main" id="{7FFC570D-9B94-8F30-C5CF-E1DF5C850EF5}"/>
                  </a:ext>
                </a:extLst>
              </p:cNvPr>
              <p:cNvSpPr>
                <a:spLocks noChangeArrowheads="1"/>
              </p:cNvSpPr>
              <p:nvPr/>
            </p:nvSpPr>
            <p:spPr bwMode="auto">
              <a:xfrm>
                <a:off x="2137" y="1440"/>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39" name="Rectangle 319">
                <a:extLst>
                  <a:ext uri="{FF2B5EF4-FFF2-40B4-BE49-F238E27FC236}">
                    <a16:creationId xmlns:a16="http://schemas.microsoft.com/office/drawing/2014/main" id="{911D0C6C-6F2B-0400-04AC-8608B9C211CF}"/>
                  </a:ext>
                </a:extLst>
              </p:cNvPr>
              <p:cNvSpPr>
                <a:spLocks noChangeArrowheads="1"/>
              </p:cNvSpPr>
              <p:nvPr/>
            </p:nvSpPr>
            <p:spPr bwMode="auto">
              <a:xfrm>
                <a:off x="2263"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0" name="Rectangle 320">
                <a:extLst>
                  <a:ext uri="{FF2B5EF4-FFF2-40B4-BE49-F238E27FC236}">
                    <a16:creationId xmlns:a16="http://schemas.microsoft.com/office/drawing/2014/main" id="{34248E5C-23A5-7904-DB76-D42CD29A0390}"/>
                  </a:ext>
                </a:extLst>
              </p:cNvPr>
              <p:cNvSpPr>
                <a:spLocks noChangeArrowheads="1"/>
              </p:cNvSpPr>
              <p:nvPr/>
            </p:nvSpPr>
            <p:spPr bwMode="auto">
              <a:xfrm>
                <a:off x="2267"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1" name="Rectangle 321">
                <a:extLst>
                  <a:ext uri="{FF2B5EF4-FFF2-40B4-BE49-F238E27FC236}">
                    <a16:creationId xmlns:a16="http://schemas.microsoft.com/office/drawing/2014/main" id="{402C17D1-9721-2744-96F3-D4A0193D5DFC}"/>
                  </a:ext>
                </a:extLst>
              </p:cNvPr>
              <p:cNvSpPr>
                <a:spLocks noChangeArrowheads="1"/>
              </p:cNvSpPr>
              <p:nvPr/>
            </p:nvSpPr>
            <p:spPr bwMode="auto">
              <a:xfrm>
                <a:off x="2439"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2" name="Rectangle 322">
                <a:extLst>
                  <a:ext uri="{FF2B5EF4-FFF2-40B4-BE49-F238E27FC236}">
                    <a16:creationId xmlns:a16="http://schemas.microsoft.com/office/drawing/2014/main" id="{930A5C85-CB0F-2AEF-F8C0-290F0333AD97}"/>
                  </a:ext>
                </a:extLst>
              </p:cNvPr>
              <p:cNvSpPr>
                <a:spLocks noChangeArrowheads="1"/>
              </p:cNvSpPr>
              <p:nvPr/>
            </p:nvSpPr>
            <p:spPr bwMode="auto">
              <a:xfrm>
                <a:off x="2443"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3" name="Rectangle 323">
                <a:extLst>
                  <a:ext uri="{FF2B5EF4-FFF2-40B4-BE49-F238E27FC236}">
                    <a16:creationId xmlns:a16="http://schemas.microsoft.com/office/drawing/2014/main" id="{4ED304DD-8BB8-7E90-47D2-BD22AB94F1B0}"/>
                  </a:ext>
                </a:extLst>
              </p:cNvPr>
              <p:cNvSpPr>
                <a:spLocks noChangeArrowheads="1"/>
              </p:cNvSpPr>
              <p:nvPr/>
            </p:nvSpPr>
            <p:spPr bwMode="auto">
              <a:xfrm>
                <a:off x="2615"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4" name="Rectangle 324">
                <a:extLst>
                  <a:ext uri="{FF2B5EF4-FFF2-40B4-BE49-F238E27FC236}">
                    <a16:creationId xmlns:a16="http://schemas.microsoft.com/office/drawing/2014/main" id="{33ED278C-3B70-5AA0-2407-836C459AB3E5}"/>
                  </a:ext>
                </a:extLst>
              </p:cNvPr>
              <p:cNvSpPr>
                <a:spLocks noChangeArrowheads="1"/>
              </p:cNvSpPr>
              <p:nvPr/>
            </p:nvSpPr>
            <p:spPr bwMode="auto">
              <a:xfrm>
                <a:off x="2619" y="144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5" name="Rectangle 325">
                <a:extLst>
                  <a:ext uri="{FF2B5EF4-FFF2-40B4-BE49-F238E27FC236}">
                    <a16:creationId xmlns:a16="http://schemas.microsoft.com/office/drawing/2014/main" id="{53CAABEC-9948-D254-E169-D53CAD4F473B}"/>
                  </a:ext>
                </a:extLst>
              </p:cNvPr>
              <p:cNvSpPr>
                <a:spLocks noChangeArrowheads="1"/>
              </p:cNvSpPr>
              <p:nvPr/>
            </p:nvSpPr>
            <p:spPr bwMode="auto">
              <a:xfrm>
                <a:off x="2790"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6" name="Rectangle 326">
                <a:extLst>
                  <a:ext uri="{FF2B5EF4-FFF2-40B4-BE49-F238E27FC236}">
                    <a16:creationId xmlns:a16="http://schemas.microsoft.com/office/drawing/2014/main" id="{3EB4C1D6-6107-E085-8CAB-501A9BB94107}"/>
                  </a:ext>
                </a:extLst>
              </p:cNvPr>
              <p:cNvSpPr>
                <a:spLocks noChangeArrowheads="1"/>
              </p:cNvSpPr>
              <p:nvPr/>
            </p:nvSpPr>
            <p:spPr bwMode="auto">
              <a:xfrm>
                <a:off x="2794"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7" name="Rectangle 327">
                <a:extLst>
                  <a:ext uri="{FF2B5EF4-FFF2-40B4-BE49-F238E27FC236}">
                    <a16:creationId xmlns:a16="http://schemas.microsoft.com/office/drawing/2014/main" id="{331DAAA6-950B-8EA7-3770-68BCF7B5857A}"/>
                  </a:ext>
                </a:extLst>
              </p:cNvPr>
              <p:cNvSpPr>
                <a:spLocks noChangeArrowheads="1"/>
              </p:cNvSpPr>
              <p:nvPr/>
            </p:nvSpPr>
            <p:spPr bwMode="auto">
              <a:xfrm>
                <a:off x="2966"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8" name="Rectangle 328">
                <a:extLst>
                  <a:ext uri="{FF2B5EF4-FFF2-40B4-BE49-F238E27FC236}">
                    <a16:creationId xmlns:a16="http://schemas.microsoft.com/office/drawing/2014/main" id="{D4E54824-5E5B-F7DB-F140-8CBD82538F36}"/>
                  </a:ext>
                </a:extLst>
              </p:cNvPr>
              <p:cNvSpPr>
                <a:spLocks noChangeArrowheads="1"/>
              </p:cNvSpPr>
              <p:nvPr/>
            </p:nvSpPr>
            <p:spPr bwMode="auto">
              <a:xfrm>
                <a:off x="2970"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49" name="Rectangle 329">
                <a:extLst>
                  <a:ext uri="{FF2B5EF4-FFF2-40B4-BE49-F238E27FC236}">
                    <a16:creationId xmlns:a16="http://schemas.microsoft.com/office/drawing/2014/main" id="{38848F23-F785-A1B5-586D-46DA38232210}"/>
                  </a:ext>
                </a:extLst>
              </p:cNvPr>
              <p:cNvSpPr>
                <a:spLocks noChangeArrowheads="1"/>
              </p:cNvSpPr>
              <p:nvPr/>
            </p:nvSpPr>
            <p:spPr bwMode="auto">
              <a:xfrm>
                <a:off x="3142"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0" name="Rectangle 330">
                <a:extLst>
                  <a:ext uri="{FF2B5EF4-FFF2-40B4-BE49-F238E27FC236}">
                    <a16:creationId xmlns:a16="http://schemas.microsoft.com/office/drawing/2014/main" id="{982DAF40-046B-BEDC-B113-20C4C006F31C}"/>
                  </a:ext>
                </a:extLst>
              </p:cNvPr>
              <p:cNvSpPr>
                <a:spLocks noChangeArrowheads="1"/>
              </p:cNvSpPr>
              <p:nvPr/>
            </p:nvSpPr>
            <p:spPr bwMode="auto">
              <a:xfrm>
                <a:off x="3146" y="144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1" name="Rectangle 331">
                <a:extLst>
                  <a:ext uri="{FF2B5EF4-FFF2-40B4-BE49-F238E27FC236}">
                    <a16:creationId xmlns:a16="http://schemas.microsoft.com/office/drawing/2014/main" id="{446A715F-617A-BF61-00D4-1DB1C9BFC037}"/>
                  </a:ext>
                </a:extLst>
              </p:cNvPr>
              <p:cNvSpPr>
                <a:spLocks noChangeArrowheads="1"/>
              </p:cNvSpPr>
              <p:nvPr/>
            </p:nvSpPr>
            <p:spPr bwMode="auto">
              <a:xfrm>
                <a:off x="3317"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2" name="Rectangle 332">
                <a:extLst>
                  <a:ext uri="{FF2B5EF4-FFF2-40B4-BE49-F238E27FC236}">
                    <a16:creationId xmlns:a16="http://schemas.microsoft.com/office/drawing/2014/main" id="{24A50A1E-3C6B-F13C-9179-D7D8C077324B}"/>
                  </a:ext>
                </a:extLst>
              </p:cNvPr>
              <p:cNvSpPr>
                <a:spLocks noChangeArrowheads="1"/>
              </p:cNvSpPr>
              <p:nvPr/>
            </p:nvSpPr>
            <p:spPr bwMode="auto">
              <a:xfrm>
                <a:off x="3321"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3" name="Rectangle 333">
                <a:extLst>
                  <a:ext uri="{FF2B5EF4-FFF2-40B4-BE49-F238E27FC236}">
                    <a16:creationId xmlns:a16="http://schemas.microsoft.com/office/drawing/2014/main" id="{45CDA600-2C3D-3B35-BD7C-4F9E2303E8F6}"/>
                  </a:ext>
                </a:extLst>
              </p:cNvPr>
              <p:cNvSpPr>
                <a:spLocks noChangeArrowheads="1"/>
              </p:cNvSpPr>
              <p:nvPr/>
            </p:nvSpPr>
            <p:spPr bwMode="auto">
              <a:xfrm>
                <a:off x="3493"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4" name="Rectangle 334">
                <a:extLst>
                  <a:ext uri="{FF2B5EF4-FFF2-40B4-BE49-F238E27FC236}">
                    <a16:creationId xmlns:a16="http://schemas.microsoft.com/office/drawing/2014/main" id="{60FA2F80-E7F8-8D43-44B6-AA1AAAA425C1}"/>
                  </a:ext>
                </a:extLst>
              </p:cNvPr>
              <p:cNvSpPr>
                <a:spLocks noChangeArrowheads="1"/>
              </p:cNvSpPr>
              <p:nvPr/>
            </p:nvSpPr>
            <p:spPr bwMode="auto">
              <a:xfrm>
                <a:off x="3497"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5" name="Rectangle 335">
                <a:extLst>
                  <a:ext uri="{FF2B5EF4-FFF2-40B4-BE49-F238E27FC236}">
                    <a16:creationId xmlns:a16="http://schemas.microsoft.com/office/drawing/2014/main" id="{17265A5B-16F8-FD34-2516-084C6A6C9F5C}"/>
                  </a:ext>
                </a:extLst>
              </p:cNvPr>
              <p:cNvSpPr>
                <a:spLocks noChangeArrowheads="1"/>
              </p:cNvSpPr>
              <p:nvPr/>
            </p:nvSpPr>
            <p:spPr bwMode="auto">
              <a:xfrm>
                <a:off x="3669"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6" name="Rectangle 336">
                <a:extLst>
                  <a:ext uri="{FF2B5EF4-FFF2-40B4-BE49-F238E27FC236}">
                    <a16:creationId xmlns:a16="http://schemas.microsoft.com/office/drawing/2014/main" id="{F3D97F71-E0CA-CB46-2958-61B19B2389B0}"/>
                  </a:ext>
                </a:extLst>
              </p:cNvPr>
              <p:cNvSpPr>
                <a:spLocks noChangeArrowheads="1"/>
              </p:cNvSpPr>
              <p:nvPr/>
            </p:nvSpPr>
            <p:spPr bwMode="auto">
              <a:xfrm>
                <a:off x="3673" y="144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7" name="Rectangle 337">
                <a:extLst>
                  <a:ext uri="{FF2B5EF4-FFF2-40B4-BE49-F238E27FC236}">
                    <a16:creationId xmlns:a16="http://schemas.microsoft.com/office/drawing/2014/main" id="{0EF1D9AE-A961-6399-660A-40D55CFADBBB}"/>
                  </a:ext>
                </a:extLst>
              </p:cNvPr>
              <p:cNvSpPr>
                <a:spLocks noChangeArrowheads="1"/>
              </p:cNvSpPr>
              <p:nvPr/>
            </p:nvSpPr>
            <p:spPr bwMode="auto">
              <a:xfrm>
                <a:off x="3844"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8" name="Rectangle 338">
                <a:extLst>
                  <a:ext uri="{FF2B5EF4-FFF2-40B4-BE49-F238E27FC236}">
                    <a16:creationId xmlns:a16="http://schemas.microsoft.com/office/drawing/2014/main" id="{F08DD3CF-35F4-15D2-A025-483BF4C85582}"/>
                  </a:ext>
                </a:extLst>
              </p:cNvPr>
              <p:cNvSpPr>
                <a:spLocks noChangeArrowheads="1"/>
              </p:cNvSpPr>
              <p:nvPr/>
            </p:nvSpPr>
            <p:spPr bwMode="auto">
              <a:xfrm>
                <a:off x="3848" y="144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59" name="Rectangle 339">
                <a:extLst>
                  <a:ext uri="{FF2B5EF4-FFF2-40B4-BE49-F238E27FC236}">
                    <a16:creationId xmlns:a16="http://schemas.microsoft.com/office/drawing/2014/main" id="{BF8FB3B3-F7E6-C5D1-8025-BE0C2BA43AB1}"/>
                  </a:ext>
                </a:extLst>
              </p:cNvPr>
              <p:cNvSpPr>
                <a:spLocks noChangeArrowheads="1"/>
              </p:cNvSpPr>
              <p:nvPr/>
            </p:nvSpPr>
            <p:spPr bwMode="auto">
              <a:xfrm>
                <a:off x="4020"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0" name="Rectangle 340">
                <a:extLst>
                  <a:ext uri="{FF2B5EF4-FFF2-40B4-BE49-F238E27FC236}">
                    <a16:creationId xmlns:a16="http://schemas.microsoft.com/office/drawing/2014/main" id="{2BE9BBFC-4DC3-1425-4BDD-B73AB33CA825}"/>
                  </a:ext>
                </a:extLst>
              </p:cNvPr>
              <p:cNvSpPr>
                <a:spLocks noChangeArrowheads="1"/>
              </p:cNvSpPr>
              <p:nvPr/>
            </p:nvSpPr>
            <p:spPr bwMode="auto">
              <a:xfrm>
                <a:off x="4024" y="144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1" name="Rectangle 341">
                <a:extLst>
                  <a:ext uri="{FF2B5EF4-FFF2-40B4-BE49-F238E27FC236}">
                    <a16:creationId xmlns:a16="http://schemas.microsoft.com/office/drawing/2014/main" id="{933B5439-EBC5-F9B4-49BA-724C04022E4C}"/>
                  </a:ext>
                </a:extLst>
              </p:cNvPr>
              <p:cNvSpPr>
                <a:spLocks noChangeArrowheads="1"/>
              </p:cNvSpPr>
              <p:nvPr/>
            </p:nvSpPr>
            <p:spPr bwMode="auto">
              <a:xfrm>
                <a:off x="4195" y="144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2" name="Rectangle 342">
                <a:extLst>
                  <a:ext uri="{FF2B5EF4-FFF2-40B4-BE49-F238E27FC236}">
                    <a16:creationId xmlns:a16="http://schemas.microsoft.com/office/drawing/2014/main" id="{C66F159E-AED5-3AFC-4580-0F830C0F0246}"/>
                  </a:ext>
                </a:extLst>
              </p:cNvPr>
              <p:cNvSpPr>
                <a:spLocks noChangeArrowheads="1"/>
              </p:cNvSpPr>
              <p:nvPr/>
            </p:nvSpPr>
            <p:spPr bwMode="auto">
              <a:xfrm>
                <a:off x="1555"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3" name="Rectangle 343">
                <a:extLst>
                  <a:ext uri="{FF2B5EF4-FFF2-40B4-BE49-F238E27FC236}">
                    <a16:creationId xmlns:a16="http://schemas.microsoft.com/office/drawing/2014/main" id="{8C9DF37C-E19A-0272-D38F-B7C51A2E6B98}"/>
                  </a:ext>
                </a:extLst>
              </p:cNvPr>
              <p:cNvSpPr>
                <a:spLocks noChangeArrowheads="1"/>
              </p:cNvSpPr>
              <p:nvPr/>
            </p:nvSpPr>
            <p:spPr bwMode="auto">
              <a:xfrm>
                <a:off x="1739"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4" name="Rectangle 344">
                <a:extLst>
                  <a:ext uri="{FF2B5EF4-FFF2-40B4-BE49-F238E27FC236}">
                    <a16:creationId xmlns:a16="http://schemas.microsoft.com/office/drawing/2014/main" id="{FDA1734D-1EF1-9D88-C516-9D0CB3B53B48}"/>
                  </a:ext>
                </a:extLst>
              </p:cNvPr>
              <p:cNvSpPr>
                <a:spLocks noChangeArrowheads="1"/>
              </p:cNvSpPr>
              <p:nvPr/>
            </p:nvSpPr>
            <p:spPr bwMode="auto">
              <a:xfrm>
                <a:off x="1870"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5" name="Rectangle 345">
                <a:extLst>
                  <a:ext uri="{FF2B5EF4-FFF2-40B4-BE49-F238E27FC236}">
                    <a16:creationId xmlns:a16="http://schemas.microsoft.com/office/drawing/2014/main" id="{86AD3D37-939C-61A0-4A3F-13C0D0AC463A}"/>
                  </a:ext>
                </a:extLst>
              </p:cNvPr>
              <p:cNvSpPr>
                <a:spLocks noChangeArrowheads="1"/>
              </p:cNvSpPr>
              <p:nvPr/>
            </p:nvSpPr>
            <p:spPr bwMode="auto">
              <a:xfrm>
                <a:off x="2001"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6" name="Rectangle 346">
                <a:extLst>
                  <a:ext uri="{FF2B5EF4-FFF2-40B4-BE49-F238E27FC236}">
                    <a16:creationId xmlns:a16="http://schemas.microsoft.com/office/drawing/2014/main" id="{35263032-47E0-9B35-ECF6-14DB8E552F07}"/>
                  </a:ext>
                </a:extLst>
              </p:cNvPr>
              <p:cNvSpPr>
                <a:spLocks noChangeArrowheads="1"/>
              </p:cNvSpPr>
              <p:nvPr/>
            </p:nvSpPr>
            <p:spPr bwMode="auto">
              <a:xfrm>
                <a:off x="2133"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7" name="Rectangle 347">
                <a:extLst>
                  <a:ext uri="{FF2B5EF4-FFF2-40B4-BE49-F238E27FC236}">
                    <a16:creationId xmlns:a16="http://schemas.microsoft.com/office/drawing/2014/main" id="{23E3E1EA-1B64-92A1-E2DD-14DB63721923}"/>
                  </a:ext>
                </a:extLst>
              </p:cNvPr>
              <p:cNvSpPr>
                <a:spLocks noChangeArrowheads="1"/>
              </p:cNvSpPr>
              <p:nvPr/>
            </p:nvSpPr>
            <p:spPr bwMode="auto">
              <a:xfrm>
                <a:off x="2263"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8" name="Rectangle 348">
                <a:extLst>
                  <a:ext uri="{FF2B5EF4-FFF2-40B4-BE49-F238E27FC236}">
                    <a16:creationId xmlns:a16="http://schemas.microsoft.com/office/drawing/2014/main" id="{336F81E8-19E0-77CA-8AB4-6AE587BCF316}"/>
                  </a:ext>
                </a:extLst>
              </p:cNvPr>
              <p:cNvSpPr>
                <a:spLocks noChangeArrowheads="1"/>
              </p:cNvSpPr>
              <p:nvPr/>
            </p:nvSpPr>
            <p:spPr bwMode="auto">
              <a:xfrm>
                <a:off x="2439"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69" name="Rectangle 349">
                <a:extLst>
                  <a:ext uri="{FF2B5EF4-FFF2-40B4-BE49-F238E27FC236}">
                    <a16:creationId xmlns:a16="http://schemas.microsoft.com/office/drawing/2014/main" id="{5C376BFA-7D03-40D1-9C7C-71E5B21D4467}"/>
                  </a:ext>
                </a:extLst>
              </p:cNvPr>
              <p:cNvSpPr>
                <a:spLocks noChangeArrowheads="1"/>
              </p:cNvSpPr>
              <p:nvPr/>
            </p:nvSpPr>
            <p:spPr bwMode="auto">
              <a:xfrm>
                <a:off x="2615"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0" name="Rectangle 350">
                <a:extLst>
                  <a:ext uri="{FF2B5EF4-FFF2-40B4-BE49-F238E27FC236}">
                    <a16:creationId xmlns:a16="http://schemas.microsoft.com/office/drawing/2014/main" id="{ADF7B587-0103-FBD1-2ABC-46DC5CD2023D}"/>
                  </a:ext>
                </a:extLst>
              </p:cNvPr>
              <p:cNvSpPr>
                <a:spLocks noChangeArrowheads="1"/>
              </p:cNvSpPr>
              <p:nvPr/>
            </p:nvSpPr>
            <p:spPr bwMode="auto">
              <a:xfrm>
                <a:off x="2790"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1" name="Rectangle 351">
                <a:extLst>
                  <a:ext uri="{FF2B5EF4-FFF2-40B4-BE49-F238E27FC236}">
                    <a16:creationId xmlns:a16="http://schemas.microsoft.com/office/drawing/2014/main" id="{090B9C1D-F2AA-ABAD-C04F-A500FEF2C46D}"/>
                  </a:ext>
                </a:extLst>
              </p:cNvPr>
              <p:cNvSpPr>
                <a:spLocks noChangeArrowheads="1"/>
              </p:cNvSpPr>
              <p:nvPr/>
            </p:nvSpPr>
            <p:spPr bwMode="auto">
              <a:xfrm>
                <a:off x="2966"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2" name="Rectangle 352">
                <a:extLst>
                  <a:ext uri="{FF2B5EF4-FFF2-40B4-BE49-F238E27FC236}">
                    <a16:creationId xmlns:a16="http://schemas.microsoft.com/office/drawing/2014/main" id="{288994CE-43C8-FADE-B1F5-9042635798E0}"/>
                  </a:ext>
                </a:extLst>
              </p:cNvPr>
              <p:cNvSpPr>
                <a:spLocks noChangeArrowheads="1"/>
              </p:cNvSpPr>
              <p:nvPr/>
            </p:nvSpPr>
            <p:spPr bwMode="auto">
              <a:xfrm>
                <a:off x="3142"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3" name="Rectangle 353">
                <a:extLst>
                  <a:ext uri="{FF2B5EF4-FFF2-40B4-BE49-F238E27FC236}">
                    <a16:creationId xmlns:a16="http://schemas.microsoft.com/office/drawing/2014/main" id="{B24A0869-5BF6-6691-A16C-586C8A665A04}"/>
                  </a:ext>
                </a:extLst>
              </p:cNvPr>
              <p:cNvSpPr>
                <a:spLocks noChangeArrowheads="1"/>
              </p:cNvSpPr>
              <p:nvPr/>
            </p:nvSpPr>
            <p:spPr bwMode="auto">
              <a:xfrm>
                <a:off x="3317"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4" name="Rectangle 354">
                <a:extLst>
                  <a:ext uri="{FF2B5EF4-FFF2-40B4-BE49-F238E27FC236}">
                    <a16:creationId xmlns:a16="http://schemas.microsoft.com/office/drawing/2014/main" id="{9EE6F5BB-431B-FD40-68DA-603EBFEECADD}"/>
                  </a:ext>
                </a:extLst>
              </p:cNvPr>
              <p:cNvSpPr>
                <a:spLocks noChangeArrowheads="1"/>
              </p:cNvSpPr>
              <p:nvPr/>
            </p:nvSpPr>
            <p:spPr bwMode="auto">
              <a:xfrm>
                <a:off x="3493"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5" name="Rectangle 355">
                <a:extLst>
                  <a:ext uri="{FF2B5EF4-FFF2-40B4-BE49-F238E27FC236}">
                    <a16:creationId xmlns:a16="http://schemas.microsoft.com/office/drawing/2014/main" id="{B916DC58-7849-5739-1695-EED8D435D505}"/>
                  </a:ext>
                </a:extLst>
              </p:cNvPr>
              <p:cNvSpPr>
                <a:spLocks noChangeArrowheads="1"/>
              </p:cNvSpPr>
              <p:nvPr/>
            </p:nvSpPr>
            <p:spPr bwMode="auto">
              <a:xfrm>
                <a:off x="3669"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6" name="Rectangle 356">
                <a:extLst>
                  <a:ext uri="{FF2B5EF4-FFF2-40B4-BE49-F238E27FC236}">
                    <a16:creationId xmlns:a16="http://schemas.microsoft.com/office/drawing/2014/main" id="{1F759F5B-BDA1-D916-3CDD-46108DF6CE50}"/>
                  </a:ext>
                </a:extLst>
              </p:cNvPr>
              <p:cNvSpPr>
                <a:spLocks noChangeArrowheads="1"/>
              </p:cNvSpPr>
              <p:nvPr/>
            </p:nvSpPr>
            <p:spPr bwMode="auto">
              <a:xfrm>
                <a:off x="3844"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7" name="Rectangle 357">
                <a:extLst>
                  <a:ext uri="{FF2B5EF4-FFF2-40B4-BE49-F238E27FC236}">
                    <a16:creationId xmlns:a16="http://schemas.microsoft.com/office/drawing/2014/main" id="{CFCE6124-CFD1-C1BA-FA19-4E0D69A9DEBD}"/>
                  </a:ext>
                </a:extLst>
              </p:cNvPr>
              <p:cNvSpPr>
                <a:spLocks noChangeArrowheads="1"/>
              </p:cNvSpPr>
              <p:nvPr/>
            </p:nvSpPr>
            <p:spPr bwMode="auto">
              <a:xfrm>
                <a:off x="4020"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8" name="Rectangle 358">
                <a:extLst>
                  <a:ext uri="{FF2B5EF4-FFF2-40B4-BE49-F238E27FC236}">
                    <a16:creationId xmlns:a16="http://schemas.microsoft.com/office/drawing/2014/main" id="{A560042D-4B1D-A37D-A474-BD8F71BF77A1}"/>
                  </a:ext>
                </a:extLst>
              </p:cNvPr>
              <p:cNvSpPr>
                <a:spLocks noChangeArrowheads="1"/>
              </p:cNvSpPr>
              <p:nvPr/>
            </p:nvSpPr>
            <p:spPr bwMode="auto">
              <a:xfrm>
                <a:off x="4195" y="144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79" name="Rectangle 359">
                <a:extLst>
                  <a:ext uri="{FF2B5EF4-FFF2-40B4-BE49-F238E27FC236}">
                    <a16:creationId xmlns:a16="http://schemas.microsoft.com/office/drawing/2014/main" id="{DA2588C9-3754-0F48-16FB-1CE1A02CB997}"/>
                  </a:ext>
                </a:extLst>
              </p:cNvPr>
              <p:cNvSpPr>
                <a:spLocks noChangeArrowheads="1"/>
              </p:cNvSpPr>
              <p:nvPr/>
            </p:nvSpPr>
            <p:spPr bwMode="auto">
              <a:xfrm>
                <a:off x="1559" y="154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80" name="Rectangle 360">
                <a:extLst>
                  <a:ext uri="{FF2B5EF4-FFF2-40B4-BE49-F238E27FC236}">
                    <a16:creationId xmlns:a16="http://schemas.microsoft.com/office/drawing/2014/main" id="{4C030761-F09C-A73D-B4B9-F197AE1F18C8}"/>
                  </a:ext>
                </a:extLst>
              </p:cNvPr>
              <p:cNvSpPr>
                <a:spLocks noChangeArrowheads="1"/>
              </p:cNvSpPr>
              <p:nvPr/>
            </p:nvSpPr>
            <p:spPr bwMode="auto">
              <a:xfrm>
                <a:off x="1698" y="154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81" name="Rectangle 361">
                <a:extLst>
                  <a:ext uri="{FF2B5EF4-FFF2-40B4-BE49-F238E27FC236}">
                    <a16:creationId xmlns:a16="http://schemas.microsoft.com/office/drawing/2014/main" id="{5581B117-3560-A270-1878-F9E1967390DF}"/>
                  </a:ext>
                </a:extLst>
              </p:cNvPr>
              <p:cNvSpPr>
                <a:spLocks noChangeArrowheads="1"/>
              </p:cNvSpPr>
              <p:nvPr/>
            </p:nvSpPr>
            <p:spPr bwMode="auto">
              <a:xfrm>
                <a:off x="1600" y="1540"/>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682" name="Rectangle 362">
                <a:extLst>
                  <a:ext uri="{FF2B5EF4-FFF2-40B4-BE49-F238E27FC236}">
                    <a16:creationId xmlns:a16="http://schemas.microsoft.com/office/drawing/2014/main" id="{9591E277-83D9-364A-1EF3-D8D780DBDDC6}"/>
                  </a:ext>
                </a:extLst>
              </p:cNvPr>
              <p:cNvSpPr>
                <a:spLocks noChangeArrowheads="1"/>
              </p:cNvSpPr>
              <p:nvPr/>
            </p:nvSpPr>
            <p:spPr bwMode="auto">
              <a:xfrm>
                <a:off x="1654" y="153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8683" name="Rectangle 363">
                <a:extLst>
                  <a:ext uri="{FF2B5EF4-FFF2-40B4-BE49-F238E27FC236}">
                    <a16:creationId xmlns:a16="http://schemas.microsoft.com/office/drawing/2014/main" id="{BF2BF880-D86F-7828-7627-B9579571A8CC}"/>
                  </a:ext>
                </a:extLst>
              </p:cNvPr>
              <p:cNvSpPr>
                <a:spLocks noChangeArrowheads="1"/>
              </p:cNvSpPr>
              <p:nvPr/>
            </p:nvSpPr>
            <p:spPr bwMode="auto">
              <a:xfrm>
                <a:off x="1698" y="153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84" name="Rectangle 364">
                <a:extLst>
                  <a:ext uri="{FF2B5EF4-FFF2-40B4-BE49-F238E27FC236}">
                    <a16:creationId xmlns:a16="http://schemas.microsoft.com/office/drawing/2014/main" id="{00E52799-13A1-47DD-8DF0-ED56E3FE77B7}"/>
                  </a:ext>
                </a:extLst>
              </p:cNvPr>
              <p:cNvSpPr>
                <a:spLocks noChangeArrowheads="1"/>
              </p:cNvSpPr>
              <p:nvPr/>
            </p:nvSpPr>
            <p:spPr bwMode="auto">
              <a:xfrm>
                <a:off x="1785" y="154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68685" name="Rectangle 365">
                <a:extLst>
                  <a:ext uri="{FF2B5EF4-FFF2-40B4-BE49-F238E27FC236}">
                    <a16:creationId xmlns:a16="http://schemas.microsoft.com/office/drawing/2014/main" id="{8CCD284E-E973-28FF-2567-3CBE18BEEBEC}"/>
                  </a:ext>
                </a:extLst>
              </p:cNvPr>
              <p:cNvSpPr>
                <a:spLocks noChangeArrowheads="1"/>
              </p:cNvSpPr>
              <p:nvPr/>
            </p:nvSpPr>
            <p:spPr bwMode="auto">
              <a:xfrm>
                <a:off x="1830"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86" name="Rectangle 366">
                <a:extLst>
                  <a:ext uri="{FF2B5EF4-FFF2-40B4-BE49-F238E27FC236}">
                    <a16:creationId xmlns:a16="http://schemas.microsoft.com/office/drawing/2014/main" id="{6397B636-0A63-1F6D-6147-0B26A2FE3858}"/>
                  </a:ext>
                </a:extLst>
              </p:cNvPr>
              <p:cNvSpPr>
                <a:spLocks noChangeArrowheads="1"/>
              </p:cNvSpPr>
              <p:nvPr/>
            </p:nvSpPr>
            <p:spPr bwMode="auto">
              <a:xfrm>
                <a:off x="1916" y="154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687" name="Rectangle 367">
                <a:extLst>
                  <a:ext uri="{FF2B5EF4-FFF2-40B4-BE49-F238E27FC236}">
                    <a16:creationId xmlns:a16="http://schemas.microsoft.com/office/drawing/2014/main" id="{A8EC648C-4DBE-7795-7FAE-7DE97C0E7B9D}"/>
                  </a:ext>
                </a:extLst>
              </p:cNvPr>
              <p:cNvSpPr>
                <a:spLocks noChangeArrowheads="1"/>
              </p:cNvSpPr>
              <p:nvPr/>
            </p:nvSpPr>
            <p:spPr bwMode="auto">
              <a:xfrm>
                <a:off x="1960"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88" name="Rectangle 368">
                <a:extLst>
                  <a:ext uri="{FF2B5EF4-FFF2-40B4-BE49-F238E27FC236}">
                    <a16:creationId xmlns:a16="http://schemas.microsoft.com/office/drawing/2014/main" id="{C7737F4C-45B5-2538-DD72-A37ACF4E412E}"/>
                  </a:ext>
                </a:extLst>
              </p:cNvPr>
              <p:cNvSpPr>
                <a:spLocks noChangeArrowheads="1"/>
              </p:cNvSpPr>
              <p:nvPr/>
            </p:nvSpPr>
            <p:spPr bwMode="auto">
              <a:xfrm>
                <a:off x="2048" y="154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689" name="Rectangle 369">
                <a:extLst>
                  <a:ext uri="{FF2B5EF4-FFF2-40B4-BE49-F238E27FC236}">
                    <a16:creationId xmlns:a16="http://schemas.microsoft.com/office/drawing/2014/main" id="{989A4B5C-09F2-6A00-E939-704A562A6093}"/>
                  </a:ext>
                </a:extLst>
              </p:cNvPr>
              <p:cNvSpPr>
                <a:spLocks noChangeArrowheads="1"/>
              </p:cNvSpPr>
              <p:nvPr/>
            </p:nvSpPr>
            <p:spPr bwMode="auto">
              <a:xfrm>
                <a:off x="2092"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0" name="Rectangle 370">
                <a:extLst>
                  <a:ext uri="{FF2B5EF4-FFF2-40B4-BE49-F238E27FC236}">
                    <a16:creationId xmlns:a16="http://schemas.microsoft.com/office/drawing/2014/main" id="{D7EF9FE6-F2BB-E55A-4424-FB9D0237B435}"/>
                  </a:ext>
                </a:extLst>
              </p:cNvPr>
              <p:cNvSpPr>
                <a:spLocks noChangeArrowheads="1"/>
              </p:cNvSpPr>
              <p:nvPr/>
            </p:nvSpPr>
            <p:spPr bwMode="auto">
              <a:xfrm>
                <a:off x="2179" y="154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691" name="Rectangle 371">
                <a:extLst>
                  <a:ext uri="{FF2B5EF4-FFF2-40B4-BE49-F238E27FC236}">
                    <a16:creationId xmlns:a16="http://schemas.microsoft.com/office/drawing/2014/main" id="{7351889A-4F9B-5ACA-99DE-F98C320166F0}"/>
                  </a:ext>
                </a:extLst>
              </p:cNvPr>
              <p:cNvSpPr>
                <a:spLocks noChangeArrowheads="1"/>
              </p:cNvSpPr>
              <p:nvPr/>
            </p:nvSpPr>
            <p:spPr bwMode="auto">
              <a:xfrm>
                <a:off x="2223"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2" name="Rectangle 372">
                <a:extLst>
                  <a:ext uri="{FF2B5EF4-FFF2-40B4-BE49-F238E27FC236}">
                    <a16:creationId xmlns:a16="http://schemas.microsoft.com/office/drawing/2014/main" id="{4C76767D-152F-D2D9-19A3-B4E6CC5002B9}"/>
                  </a:ext>
                </a:extLst>
              </p:cNvPr>
              <p:cNvSpPr>
                <a:spLocks noChangeArrowheads="1"/>
              </p:cNvSpPr>
              <p:nvPr/>
            </p:nvSpPr>
            <p:spPr bwMode="auto">
              <a:xfrm>
                <a:off x="2309"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3" name="Rectangle 373">
                <a:extLst>
                  <a:ext uri="{FF2B5EF4-FFF2-40B4-BE49-F238E27FC236}">
                    <a16:creationId xmlns:a16="http://schemas.microsoft.com/office/drawing/2014/main" id="{CC5FCD2E-7DEC-72F9-6042-AAF3D2BB910C}"/>
                  </a:ext>
                </a:extLst>
              </p:cNvPr>
              <p:cNvSpPr>
                <a:spLocks noChangeArrowheads="1"/>
              </p:cNvSpPr>
              <p:nvPr/>
            </p:nvSpPr>
            <p:spPr bwMode="auto">
              <a:xfrm>
                <a:off x="2484"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4" name="Rectangle 374">
                <a:extLst>
                  <a:ext uri="{FF2B5EF4-FFF2-40B4-BE49-F238E27FC236}">
                    <a16:creationId xmlns:a16="http://schemas.microsoft.com/office/drawing/2014/main" id="{2DD7FA35-E8B2-C2AE-18B9-4BCB4985AE7F}"/>
                  </a:ext>
                </a:extLst>
              </p:cNvPr>
              <p:cNvSpPr>
                <a:spLocks noChangeArrowheads="1"/>
              </p:cNvSpPr>
              <p:nvPr/>
            </p:nvSpPr>
            <p:spPr bwMode="auto">
              <a:xfrm>
                <a:off x="2660"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5" name="Rectangle 375">
                <a:extLst>
                  <a:ext uri="{FF2B5EF4-FFF2-40B4-BE49-F238E27FC236}">
                    <a16:creationId xmlns:a16="http://schemas.microsoft.com/office/drawing/2014/main" id="{2A51CC00-FCE6-49F6-990E-89BF58BCE199}"/>
                  </a:ext>
                </a:extLst>
              </p:cNvPr>
              <p:cNvSpPr>
                <a:spLocks noChangeArrowheads="1"/>
              </p:cNvSpPr>
              <p:nvPr/>
            </p:nvSpPr>
            <p:spPr bwMode="auto">
              <a:xfrm>
                <a:off x="2836"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6" name="Rectangle 376">
                <a:extLst>
                  <a:ext uri="{FF2B5EF4-FFF2-40B4-BE49-F238E27FC236}">
                    <a16:creationId xmlns:a16="http://schemas.microsoft.com/office/drawing/2014/main" id="{5E81B87B-82F8-50C4-F9D0-9E49DB53D6F5}"/>
                  </a:ext>
                </a:extLst>
              </p:cNvPr>
              <p:cNvSpPr>
                <a:spLocks noChangeArrowheads="1"/>
              </p:cNvSpPr>
              <p:nvPr/>
            </p:nvSpPr>
            <p:spPr bwMode="auto">
              <a:xfrm>
                <a:off x="3011"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7" name="Rectangle 377">
                <a:extLst>
                  <a:ext uri="{FF2B5EF4-FFF2-40B4-BE49-F238E27FC236}">
                    <a16:creationId xmlns:a16="http://schemas.microsoft.com/office/drawing/2014/main" id="{9F9ACF8A-349B-BEC7-7AA0-DCF40EAE56CD}"/>
                  </a:ext>
                </a:extLst>
              </p:cNvPr>
              <p:cNvSpPr>
                <a:spLocks noChangeArrowheads="1"/>
              </p:cNvSpPr>
              <p:nvPr/>
            </p:nvSpPr>
            <p:spPr bwMode="auto">
              <a:xfrm>
                <a:off x="3187"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8" name="Rectangle 378">
                <a:extLst>
                  <a:ext uri="{FF2B5EF4-FFF2-40B4-BE49-F238E27FC236}">
                    <a16:creationId xmlns:a16="http://schemas.microsoft.com/office/drawing/2014/main" id="{F60CA691-7299-4A54-A11D-DA96F4390E60}"/>
                  </a:ext>
                </a:extLst>
              </p:cNvPr>
              <p:cNvSpPr>
                <a:spLocks noChangeArrowheads="1"/>
              </p:cNvSpPr>
              <p:nvPr/>
            </p:nvSpPr>
            <p:spPr bwMode="auto">
              <a:xfrm>
                <a:off x="3363"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699" name="Rectangle 379">
                <a:extLst>
                  <a:ext uri="{FF2B5EF4-FFF2-40B4-BE49-F238E27FC236}">
                    <a16:creationId xmlns:a16="http://schemas.microsoft.com/office/drawing/2014/main" id="{1362FD04-CF23-75A1-1412-385CB63FB6AB}"/>
                  </a:ext>
                </a:extLst>
              </p:cNvPr>
              <p:cNvSpPr>
                <a:spLocks noChangeArrowheads="1"/>
              </p:cNvSpPr>
              <p:nvPr/>
            </p:nvSpPr>
            <p:spPr bwMode="auto">
              <a:xfrm>
                <a:off x="3538"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00" name="Rectangle 380">
                <a:extLst>
                  <a:ext uri="{FF2B5EF4-FFF2-40B4-BE49-F238E27FC236}">
                    <a16:creationId xmlns:a16="http://schemas.microsoft.com/office/drawing/2014/main" id="{D633CA3C-D5EF-64E8-3F8D-F77C12945A7B}"/>
                  </a:ext>
                </a:extLst>
              </p:cNvPr>
              <p:cNvSpPr>
                <a:spLocks noChangeArrowheads="1"/>
              </p:cNvSpPr>
              <p:nvPr/>
            </p:nvSpPr>
            <p:spPr bwMode="auto">
              <a:xfrm>
                <a:off x="3714" y="154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01" name="Rectangle 381">
                <a:extLst>
                  <a:ext uri="{FF2B5EF4-FFF2-40B4-BE49-F238E27FC236}">
                    <a16:creationId xmlns:a16="http://schemas.microsoft.com/office/drawing/2014/main" id="{F195119D-7815-159E-B688-4B97E8CCE15D}"/>
                  </a:ext>
                </a:extLst>
              </p:cNvPr>
              <p:cNvSpPr>
                <a:spLocks noChangeArrowheads="1"/>
              </p:cNvSpPr>
              <p:nvPr/>
            </p:nvSpPr>
            <p:spPr bwMode="auto">
              <a:xfrm>
                <a:off x="3890" y="154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02" name="Rectangle 382">
                <a:extLst>
                  <a:ext uri="{FF2B5EF4-FFF2-40B4-BE49-F238E27FC236}">
                    <a16:creationId xmlns:a16="http://schemas.microsoft.com/office/drawing/2014/main" id="{3EC2B84C-8A44-B585-6A47-0F1CBDBE0E52}"/>
                  </a:ext>
                </a:extLst>
              </p:cNvPr>
              <p:cNvSpPr>
                <a:spLocks noChangeArrowheads="1"/>
              </p:cNvSpPr>
              <p:nvPr/>
            </p:nvSpPr>
            <p:spPr bwMode="auto">
              <a:xfrm>
                <a:off x="4065" y="154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03" name="Rectangle 383">
                <a:extLst>
                  <a:ext uri="{FF2B5EF4-FFF2-40B4-BE49-F238E27FC236}">
                    <a16:creationId xmlns:a16="http://schemas.microsoft.com/office/drawing/2014/main" id="{ED78EBE8-912F-EF76-AB16-EA6EB768CBDD}"/>
                  </a:ext>
                </a:extLst>
              </p:cNvPr>
              <p:cNvSpPr>
                <a:spLocks noChangeArrowheads="1"/>
              </p:cNvSpPr>
              <p:nvPr/>
            </p:nvSpPr>
            <p:spPr bwMode="auto">
              <a:xfrm>
                <a:off x="1555"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4" name="Rectangle 384">
                <a:extLst>
                  <a:ext uri="{FF2B5EF4-FFF2-40B4-BE49-F238E27FC236}">
                    <a16:creationId xmlns:a16="http://schemas.microsoft.com/office/drawing/2014/main" id="{306DB3FF-709C-3AA6-1926-3C6E3175E801}"/>
                  </a:ext>
                </a:extLst>
              </p:cNvPr>
              <p:cNvSpPr>
                <a:spLocks noChangeArrowheads="1"/>
              </p:cNvSpPr>
              <p:nvPr/>
            </p:nvSpPr>
            <p:spPr bwMode="auto">
              <a:xfrm>
                <a:off x="1559" y="1536"/>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5" name="Rectangle 385">
                <a:extLst>
                  <a:ext uri="{FF2B5EF4-FFF2-40B4-BE49-F238E27FC236}">
                    <a16:creationId xmlns:a16="http://schemas.microsoft.com/office/drawing/2014/main" id="{ADF5C3DC-B7CC-B0B1-0689-CE4ACBC66332}"/>
                  </a:ext>
                </a:extLst>
              </p:cNvPr>
              <p:cNvSpPr>
                <a:spLocks noChangeArrowheads="1"/>
              </p:cNvSpPr>
              <p:nvPr/>
            </p:nvSpPr>
            <p:spPr bwMode="auto">
              <a:xfrm>
                <a:off x="1739"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6" name="Rectangle 386">
                <a:extLst>
                  <a:ext uri="{FF2B5EF4-FFF2-40B4-BE49-F238E27FC236}">
                    <a16:creationId xmlns:a16="http://schemas.microsoft.com/office/drawing/2014/main" id="{C5D81193-B14F-70FC-B019-8C07D5C46768}"/>
                  </a:ext>
                </a:extLst>
              </p:cNvPr>
              <p:cNvSpPr>
                <a:spLocks noChangeArrowheads="1"/>
              </p:cNvSpPr>
              <p:nvPr/>
            </p:nvSpPr>
            <p:spPr bwMode="auto">
              <a:xfrm>
                <a:off x="1743" y="153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7" name="Rectangle 387">
                <a:extLst>
                  <a:ext uri="{FF2B5EF4-FFF2-40B4-BE49-F238E27FC236}">
                    <a16:creationId xmlns:a16="http://schemas.microsoft.com/office/drawing/2014/main" id="{0A8784B2-20B7-08CF-FC1E-332D00354586}"/>
                  </a:ext>
                </a:extLst>
              </p:cNvPr>
              <p:cNvSpPr>
                <a:spLocks noChangeArrowheads="1"/>
              </p:cNvSpPr>
              <p:nvPr/>
            </p:nvSpPr>
            <p:spPr bwMode="auto">
              <a:xfrm>
                <a:off x="1870"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8" name="Rectangle 388">
                <a:extLst>
                  <a:ext uri="{FF2B5EF4-FFF2-40B4-BE49-F238E27FC236}">
                    <a16:creationId xmlns:a16="http://schemas.microsoft.com/office/drawing/2014/main" id="{FA8E97BB-9107-E2B0-BD93-256586ADB9A4}"/>
                  </a:ext>
                </a:extLst>
              </p:cNvPr>
              <p:cNvSpPr>
                <a:spLocks noChangeArrowheads="1"/>
              </p:cNvSpPr>
              <p:nvPr/>
            </p:nvSpPr>
            <p:spPr bwMode="auto">
              <a:xfrm>
                <a:off x="1874" y="153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09" name="Rectangle 389">
                <a:extLst>
                  <a:ext uri="{FF2B5EF4-FFF2-40B4-BE49-F238E27FC236}">
                    <a16:creationId xmlns:a16="http://schemas.microsoft.com/office/drawing/2014/main" id="{8FB181D6-8A34-0BDE-F88C-4D07D0535A5B}"/>
                  </a:ext>
                </a:extLst>
              </p:cNvPr>
              <p:cNvSpPr>
                <a:spLocks noChangeArrowheads="1"/>
              </p:cNvSpPr>
              <p:nvPr/>
            </p:nvSpPr>
            <p:spPr bwMode="auto">
              <a:xfrm>
                <a:off x="2001"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0" name="Rectangle 390">
                <a:extLst>
                  <a:ext uri="{FF2B5EF4-FFF2-40B4-BE49-F238E27FC236}">
                    <a16:creationId xmlns:a16="http://schemas.microsoft.com/office/drawing/2014/main" id="{ED73FAC4-67E6-E91E-F821-E61EDBD73D4D}"/>
                  </a:ext>
                </a:extLst>
              </p:cNvPr>
              <p:cNvSpPr>
                <a:spLocks noChangeArrowheads="1"/>
              </p:cNvSpPr>
              <p:nvPr/>
            </p:nvSpPr>
            <p:spPr bwMode="auto">
              <a:xfrm>
                <a:off x="2005" y="1536"/>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1" name="Rectangle 391">
                <a:extLst>
                  <a:ext uri="{FF2B5EF4-FFF2-40B4-BE49-F238E27FC236}">
                    <a16:creationId xmlns:a16="http://schemas.microsoft.com/office/drawing/2014/main" id="{7EBBEA5D-5288-3039-FF04-E0C9BB043C3F}"/>
                  </a:ext>
                </a:extLst>
              </p:cNvPr>
              <p:cNvSpPr>
                <a:spLocks noChangeArrowheads="1"/>
              </p:cNvSpPr>
              <p:nvPr/>
            </p:nvSpPr>
            <p:spPr bwMode="auto">
              <a:xfrm>
                <a:off x="2133"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2" name="Rectangle 392">
                <a:extLst>
                  <a:ext uri="{FF2B5EF4-FFF2-40B4-BE49-F238E27FC236}">
                    <a16:creationId xmlns:a16="http://schemas.microsoft.com/office/drawing/2014/main" id="{B154672B-FC95-DA09-F600-62045B5D02CC}"/>
                  </a:ext>
                </a:extLst>
              </p:cNvPr>
              <p:cNvSpPr>
                <a:spLocks noChangeArrowheads="1"/>
              </p:cNvSpPr>
              <p:nvPr/>
            </p:nvSpPr>
            <p:spPr bwMode="auto">
              <a:xfrm>
                <a:off x="2137" y="1536"/>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3" name="Rectangle 393">
                <a:extLst>
                  <a:ext uri="{FF2B5EF4-FFF2-40B4-BE49-F238E27FC236}">
                    <a16:creationId xmlns:a16="http://schemas.microsoft.com/office/drawing/2014/main" id="{0B547CD0-B1C5-27B4-2A71-BC5EA6CC6DBB}"/>
                  </a:ext>
                </a:extLst>
              </p:cNvPr>
              <p:cNvSpPr>
                <a:spLocks noChangeArrowheads="1"/>
              </p:cNvSpPr>
              <p:nvPr/>
            </p:nvSpPr>
            <p:spPr bwMode="auto">
              <a:xfrm>
                <a:off x="2263"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4" name="Rectangle 394">
                <a:extLst>
                  <a:ext uri="{FF2B5EF4-FFF2-40B4-BE49-F238E27FC236}">
                    <a16:creationId xmlns:a16="http://schemas.microsoft.com/office/drawing/2014/main" id="{E17533A7-394F-344A-D671-A83068B2B8DD}"/>
                  </a:ext>
                </a:extLst>
              </p:cNvPr>
              <p:cNvSpPr>
                <a:spLocks noChangeArrowheads="1"/>
              </p:cNvSpPr>
              <p:nvPr/>
            </p:nvSpPr>
            <p:spPr bwMode="auto">
              <a:xfrm>
                <a:off x="2267"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5" name="Rectangle 395">
                <a:extLst>
                  <a:ext uri="{FF2B5EF4-FFF2-40B4-BE49-F238E27FC236}">
                    <a16:creationId xmlns:a16="http://schemas.microsoft.com/office/drawing/2014/main" id="{C621F29C-4FDA-8195-DA96-9F333782684A}"/>
                  </a:ext>
                </a:extLst>
              </p:cNvPr>
              <p:cNvSpPr>
                <a:spLocks noChangeArrowheads="1"/>
              </p:cNvSpPr>
              <p:nvPr/>
            </p:nvSpPr>
            <p:spPr bwMode="auto">
              <a:xfrm>
                <a:off x="2439"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6" name="Rectangle 396">
                <a:extLst>
                  <a:ext uri="{FF2B5EF4-FFF2-40B4-BE49-F238E27FC236}">
                    <a16:creationId xmlns:a16="http://schemas.microsoft.com/office/drawing/2014/main" id="{A15A1E42-CB5A-DE4B-F3CE-E5E6C9A79A8F}"/>
                  </a:ext>
                </a:extLst>
              </p:cNvPr>
              <p:cNvSpPr>
                <a:spLocks noChangeArrowheads="1"/>
              </p:cNvSpPr>
              <p:nvPr/>
            </p:nvSpPr>
            <p:spPr bwMode="auto">
              <a:xfrm>
                <a:off x="2443"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7" name="Rectangle 397">
                <a:extLst>
                  <a:ext uri="{FF2B5EF4-FFF2-40B4-BE49-F238E27FC236}">
                    <a16:creationId xmlns:a16="http://schemas.microsoft.com/office/drawing/2014/main" id="{25645BFA-8C10-8EEC-0B3A-C6E5E79E4EDE}"/>
                  </a:ext>
                </a:extLst>
              </p:cNvPr>
              <p:cNvSpPr>
                <a:spLocks noChangeArrowheads="1"/>
              </p:cNvSpPr>
              <p:nvPr/>
            </p:nvSpPr>
            <p:spPr bwMode="auto">
              <a:xfrm>
                <a:off x="2615"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8" name="Rectangle 398">
                <a:extLst>
                  <a:ext uri="{FF2B5EF4-FFF2-40B4-BE49-F238E27FC236}">
                    <a16:creationId xmlns:a16="http://schemas.microsoft.com/office/drawing/2014/main" id="{70354014-44F7-886F-5F96-977473E1133D}"/>
                  </a:ext>
                </a:extLst>
              </p:cNvPr>
              <p:cNvSpPr>
                <a:spLocks noChangeArrowheads="1"/>
              </p:cNvSpPr>
              <p:nvPr/>
            </p:nvSpPr>
            <p:spPr bwMode="auto">
              <a:xfrm>
                <a:off x="2619" y="153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19" name="Rectangle 399">
                <a:extLst>
                  <a:ext uri="{FF2B5EF4-FFF2-40B4-BE49-F238E27FC236}">
                    <a16:creationId xmlns:a16="http://schemas.microsoft.com/office/drawing/2014/main" id="{43225690-6499-9F87-046B-33769EE4BA94}"/>
                  </a:ext>
                </a:extLst>
              </p:cNvPr>
              <p:cNvSpPr>
                <a:spLocks noChangeArrowheads="1"/>
              </p:cNvSpPr>
              <p:nvPr/>
            </p:nvSpPr>
            <p:spPr bwMode="auto">
              <a:xfrm>
                <a:off x="2790"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0" name="Rectangle 400">
                <a:extLst>
                  <a:ext uri="{FF2B5EF4-FFF2-40B4-BE49-F238E27FC236}">
                    <a16:creationId xmlns:a16="http://schemas.microsoft.com/office/drawing/2014/main" id="{A7757871-ABE3-016D-AF1C-6D0391695B74}"/>
                  </a:ext>
                </a:extLst>
              </p:cNvPr>
              <p:cNvSpPr>
                <a:spLocks noChangeArrowheads="1"/>
              </p:cNvSpPr>
              <p:nvPr/>
            </p:nvSpPr>
            <p:spPr bwMode="auto">
              <a:xfrm>
                <a:off x="2794"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1" name="Rectangle 401">
                <a:extLst>
                  <a:ext uri="{FF2B5EF4-FFF2-40B4-BE49-F238E27FC236}">
                    <a16:creationId xmlns:a16="http://schemas.microsoft.com/office/drawing/2014/main" id="{7B468458-5DAE-7E98-D775-BD9680E1D8B0}"/>
                  </a:ext>
                </a:extLst>
              </p:cNvPr>
              <p:cNvSpPr>
                <a:spLocks noChangeArrowheads="1"/>
              </p:cNvSpPr>
              <p:nvPr/>
            </p:nvSpPr>
            <p:spPr bwMode="auto">
              <a:xfrm>
                <a:off x="2966"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2" name="Rectangle 402">
                <a:extLst>
                  <a:ext uri="{FF2B5EF4-FFF2-40B4-BE49-F238E27FC236}">
                    <a16:creationId xmlns:a16="http://schemas.microsoft.com/office/drawing/2014/main" id="{505A8A4A-16F4-5B36-24CD-8A52A9DC4AB6}"/>
                  </a:ext>
                </a:extLst>
              </p:cNvPr>
              <p:cNvSpPr>
                <a:spLocks noChangeArrowheads="1"/>
              </p:cNvSpPr>
              <p:nvPr/>
            </p:nvSpPr>
            <p:spPr bwMode="auto">
              <a:xfrm>
                <a:off x="2970"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3" name="Rectangle 403">
                <a:extLst>
                  <a:ext uri="{FF2B5EF4-FFF2-40B4-BE49-F238E27FC236}">
                    <a16:creationId xmlns:a16="http://schemas.microsoft.com/office/drawing/2014/main" id="{51370A91-2378-B2CB-FD57-1357A7561C9E}"/>
                  </a:ext>
                </a:extLst>
              </p:cNvPr>
              <p:cNvSpPr>
                <a:spLocks noChangeArrowheads="1"/>
              </p:cNvSpPr>
              <p:nvPr/>
            </p:nvSpPr>
            <p:spPr bwMode="auto">
              <a:xfrm>
                <a:off x="3142"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4" name="Rectangle 404">
                <a:extLst>
                  <a:ext uri="{FF2B5EF4-FFF2-40B4-BE49-F238E27FC236}">
                    <a16:creationId xmlns:a16="http://schemas.microsoft.com/office/drawing/2014/main" id="{F782214D-730D-D784-F696-98FF335E0F7F}"/>
                  </a:ext>
                </a:extLst>
              </p:cNvPr>
              <p:cNvSpPr>
                <a:spLocks noChangeArrowheads="1"/>
              </p:cNvSpPr>
              <p:nvPr/>
            </p:nvSpPr>
            <p:spPr bwMode="auto">
              <a:xfrm>
                <a:off x="3146" y="153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5" name="Rectangle 405">
                <a:extLst>
                  <a:ext uri="{FF2B5EF4-FFF2-40B4-BE49-F238E27FC236}">
                    <a16:creationId xmlns:a16="http://schemas.microsoft.com/office/drawing/2014/main" id="{54E8C6B4-6F09-11AF-1D61-6B7E93412000}"/>
                  </a:ext>
                </a:extLst>
              </p:cNvPr>
              <p:cNvSpPr>
                <a:spLocks noChangeArrowheads="1"/>
              </p:cNvSpPr>
              <p:nvPr/>
            </p:nvSpPr>
            <p:spPr bwMode="auto">
              <a:xfrm>
                <a:off x="3317"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6" name="Rectangle 406">
                <a:extLst>
                  <a:ext uri="{FF2B5EF4-FFF2-40B4-BE49-F238E27FC236}">
                    <a16:creationId xmlns:a16="http://schemas.microsoft.com/office/drawing/2014/main" id="{42706221-07E3-8298-4131-50103F0C2E23}"/>
                  </a:ext>
                </a:extLst>
              </p:cNvPr>
              <p:cNvSpPr>
                <a:spLocks noChangeArrowheads="1"/>
              </p:cNvSpPr>
              <p:nvPr/>
            </p:nvSpPr>
            <p:spPr bwMode="auto">
              <a:xfrm>
                <a:off x="3321"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7" name="Rectangle 407">
                <a:extLst>
                  <a:ext uri="{FF2B5EF4-FFF2-40B4-BE49-F238E27FC236}">
                    <a16:creationId xmlns:a16="http://schemas.microsoft.com/office/drawing/2014/main" id="{2CAC7BC0-8C40-DD13-5EBF-E2D9AB938F60}"/>
                  </a:ext>
                </a:extLst>
              </p:cNvPr>
              <p:cNvSpPr>
                <a:spLocks noChangeArrowheads="1"/>
              </p:cNvSpPr>
              <p:nvPr/>
            </p:nvSpPr>
            <p:spPr bwMode="auto">
              <a:xfrm>
                <a:off x="3493"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8" name="Rectangle 408">
                <a:extLst>
                  <a:ext uri="{FF2B5EF4-FFF2-40B4-BE49-F238E27FC236}">
                    <a16:creationId xmlns:a16="http://schemas.microsoft.com/office/drawing/2014/main" id="{EC4A2A42-05EB-9663-D702-0A54932CCF05}"/>
                  </a:ext>
                </a:extLst>
              </p:cNvPr>
              <p:cNvSpPr>
                <a:spLocks noChangeArrowheads="1"/>
              </p:cNvSpPr>
              <p:nvPr/>
            </p:nvSpPr>
            <p:spPr bwMode="auto">
              <a:xfrm>
                <a:off x="3497"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29" name="Rectangle 409">
                <a:extLst>
                  <a:ext uri="{FF2B5EF4-FFF2-40B4-BE49-F238E27FC236}">
                    <a16:creationId xmlns:a16="http://schemas.microsoft.com/office/drawing/2014/main" id="{96AED1E0-C821-25F1-33EB-15CAF3D06DA4}"/>
                  </a:ext>
                </a:extLst>
              </p:cNvPr>
              <p:cNvSpPr>
                <a:spLocks noChangeArrowheads="1"/>
              </p:cNvSpPr>
              <p:nvPr/>
            </p:nvSpPr>
            <p:spPr bwMode="auto">
              <a:xfrm>
                <a:off x="3669"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0" name="Rectangle 410">
                <a:extLst>
                  <a:ext uri="{FF2B5EF4-FFF2-40B4-BE49-F238E27FC236}">
                    <a16:creationId xmlns:a16="http://schemas.microsoft.com/office/drawing/2014/main" id="{26AA88B4-4C29-288C-D8F6-AA991580C42F}"/>
                  </a:ext>
                </a:extLst>
              </p:cNvPr>
              <p:cNvSpPr>
                <a:spLocks noChangeArrowheads="1"/>
              </p:cNvSpPr>
              <p:nvPr/>
            </p:nvSpPr>
            <p:spPr bwMode="auto">
              <a:xfrm>
                <a:off x="3673" y="153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68932" name="Group 612">
              <a:extLst>
                <a:ext uri="{FF2B5EF4-FFF2-40B4-BE49-F238E27FC236}">
                  <a16:creationId xmlns:a16="http://schemas.microsoft.com/office/drawing/2014/main" id="{C2613815-8712-3717-2787-55DFBCA47BA4}"/>
                </a:ext>
              </a:extLst>
            </p:cNvPr>
            <p:cNvGrpSpPr>
              <a:grpSpLocks/>
            </p:cNvGrpSpPr>
            <p:nvPr/>
          </p:nvGrpSpPr>
          <p:grpSpPr bwMode="auto">
            <a:xfrm>
              <a:off x="1555" y="1536"/>
              <a:ext cx="2644" cy="384"/>
              <a:chOff x="1555" y="1536"/>
              <a:chExt cx="2644" cy="384"/>
            </a:xfrm>
          </p:grpSpPr>
          <p:sp>
            <p:nvSpPr>
              <p:cNvPr id="568732" name="Rectangle 412">
                <a:extLst>
                  <a:ext uri="{FF2B5EF4-FFF2-40B4-BE49-F238E27FC236}">
                    <a16:creationId xmlns:a16="http://schemas.microsoft.com/office/drawing/2014/main" id="{32C38822-13EB-8638-DA73-A8B50C0E488C}"/>
                  </a:ext>
                </a:extLst>
              </p:cNvPr>
              <p:cNvSpPr>
                <a:spLocks noChangeArrowheads="1"/>
              </p:cNvSpPr>
              <p:nvPr/>
            </p:nvSpPr>
            <p:spPr bwMode="auto">
              <a:xfrm>
                <a:off x="3844"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3" name="Rectangle 413">
                <a:extLst>
                  <a:ext uri="{FF2B5EF4-FFF2-40B4-BE49-F238E27FC236}">
                    <a16:creationId xmlns:a16="http://schemas.microsoft.com/office/drawing/2014/main" id="{EE89BDF6-BBAE-4B91-A476-338C5A8782DE}"/>
                  </a:ext>
                </a:extLst>
              </p:cNvPr>
              <p:cNvSpPr>
                <a:spLocks noChangeArrowheads="1"/>
              </p:cNvSpPr>
              <p:nvPr/>
            </p:nvSpPr>
            <p:spPr bwMode="auto">
              <a:xfrm>
                <a:off x="3848" y="153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4" name="Rectangle 414">
                <a:extLst>
                  <a:ext uri="{FF2B5EF4-FFF2-40B4-BE49-F238E27FC236}">
                    <a16:creationId xmlns:a16="http://schemas.microsoft.com/office/drawing/2014/main" id="{57134F88-2174-7B0D-9CB3-2D1B9989DBD9}"/>
                  </a:ext>
                </a:extLst>
              </p:cNvPr>
              <p:cNvSpPr>
                <a:spLocks noChangeArrowheads="1"/>
              </p:cNvSpPr>
              <p:nvPr/>
            </p:nvSpPr>
            <p:spPr bwMode="auto">
              <a:xfrm>
                <a:off x="4020"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5" name="Rectangle 415">
                <a:extLst>
                  <a:ext uri="{FF2B5EF4-FFF2-40B4-BE49-F238E27FC236}">
                    <a16:creationId xmlns:a16="http://schemas.microsoft.com/office/drawing/2014/main" id="{55616D44-FD64-F1E9-73C3-42CE1751DE2B}"/>
                  </a:ext>
                </a:extLst>
              </p:cNvPr>
              <p:cNvSpPr>
                <a:spLocks noChangeArrowheads="1"/>
              </p:cNvSpPr>
              <p:nvPr/>
            </p:nvSpPr>
            <p:spPr bwMode="auto">
              <a:xfrm>
                <a:off x="4024" y="153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6" name="Rectangle 416">
                <a:extLst>
                  <a:ext uri="{FF2B5EF4-FFF2-40B4-BE49-F238E27FC236}">
                    <a16:creationId xmlns:a16="http://schemas.microsoft.com/office/drawing/2014/main" id="{BBD4BDE8-651F-DFA8-53F2-219A0651B951}"/>
                  </a:ext>
                </a:extLst>
              </p:cNvPr>
              <p:cNvSpPr>
                <a:spLocks noChangeArrowheads="1"/>
              </p:cNvSpPr>
              <p:nvPr/>
            </p:nvSpPr>
            <p:spPr bwMode="auto">
              <a:xfrm>
                <a:off x="4195"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7" name="Rectangle 417">
                <a:extLst>
                  <a:ext uri="{FF2B5EF4-FFF2-40B4-BE49-F238E27FC236}">
                    <a16:creationId xmlns:a16="http://schemas.microsoft.com/office/drawing/2014/main" id="{51412AEF-5A80-9783-EE39-8B15FFC2B165}"/>
                  </a:ext>
                </a:extLst>
              </p:cNvPr>
              <p:cNvSpPr>
                <a:spLocks noChangeArrowheads="1"/>
              </p:cNvSpPr>
              <p:nvPr/>
            </p:nvSpPr>
            <p:spPr bwMode="auto">
              <a:xfrm>
                <a:off x="1555"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8" name="Rectangle 418">
                <a:extLst>
                  <a:ext uri="{FF2B5EF4-FFF2-40B4-BE49-F238E27FC236}">
                    <a16:creationId xmlns:a16="http://schemas.microsoft.com/office/drawing/2014/main" id="{6C7612C3-6EC8-F4E1-724B-69B0A2D4C408}"/>
                  </a:ext>
                </a:extLst>
              </p:cNvPr>
              <p:cNvSpPr>
                <a:spLocks noChangeArrowheads="1"/>
              </p:cNvSpPr>
              <p:nvPr/>
            </p:nvSpPr>
            <p:spPr bwMode="auto">
              <a:xfrm>
                <a:off x="1739"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39" name="Rectangle 419">
                <a:extLst>
                  <a:ext uri="{FF2B5EF4-FFF2-40B4-BE49-F238E27FC236}">
                    <a16:creationId xmlns:a16="http://schemas.microsoft.com/office/drawing/2014/main" id="{01AEF255-4AFD-F18D-637F-7F7DBE98EAD1}"/>
                  </a:ext>
                </a:extLst>
              </p:cNvPr>
              <p:cNvSpPr>
                <a:spLocks noChangeArrowheads="1"/>
              </p:cNvSpPr>
              <p:nvPr/>
            </p:nvSpPr>
            <p:spPr bwMode="auto">
              <a:xfrm>
                <a:off x="1870"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0" name="Rectangle 420">
                <a:extLst>
                  <a:ext uri="{FF2B5EF4-FFF2-40B4-BE49-F238E27FC236}">
                    <a16:creationId xmlns:a16="http://schemas.microsoft.com/office/drawing/2014/main" id="{9F9C86F9-0D4C-8B8A-6E9C-B66B12A08EB2}"/>
                  </a:ext>
                </a:extLst>
              </p:cNvPr>
              <p:cNvSpPr>
                <a:spLocks noChangeArrowheads="1"/>
              </p:cNvSpPr>
              <p:nvPr/>
            </p:nvSpPr>
            <p:spPr bwMode="auto">
              <a:xfrm>
                <a:off x="2001"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1" name="Rectangle 421">
                <a:extLst>
                  <a:ext uri="{FF2B5EF4-FFF2-40B4-BE49-F238E27FC236}">
                    <a16:creationId xmlns:a16="http://schemas.microsoft.com/office/drawing/2014/main" id="{53F5B170-0665-1915-D62E-4CE9B55B5E86}"/>
                  </a:ext>
                </a:extLst>
              </p:cNvPr>
              <p:cNvSpPr>
                <a:spLocks noChangeArrowheads="1"/>
              </p:cNvSpPr>
              <p:nvPr/>
            </p:nvSpPr>
            <p:spPr bwMode="auto">
              <a:xfrm>
                <a:off x="2133"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2" name="Rectangle 422">
                <a:extLst>
                  <a:ext uri="{FF2B5EF4-FFF2-40B4-BE49-F238E27FC236}">
                    <a16:creationId xmlns:a16="http://schemas.microsoft.com/office/drawing/2014/main" id="{76A4D041-AFF2-1AB3-54EA-F18FE541C54C}"/>
                  </a:ext>
                </a:extLst>
              </p:cNvPr>
              <p:cNvSpPr>
                <a:spLocks noChangeArrowheads="1"/>
              </p:cNvSpPr>
              <p:nvPr/>
            </p:nvSpPr>
            <p:spPr bwMode="auto">
              <a:xfrm>
                <a:off x="2263"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3" name="Rectangle 423">
                <a:extLst>
                  <a:ext uri="{FF2B5EF4-FFF2-40B4-BE49-F238E27FC236}">
                    <a16:creationId xmlns:a16="http://schemas.microsoft.com/office/drawing/2014/main" id="{CFED6043-79AD-6330-890A-02DB542D2918}"/>
                  </a:ext>
                </a:extLst>
              </p:cNvPr>
              <p:cNvSpPr>
                <a:spLocks noChangeArrowheads="1"/>
              </p:cNvSpPr>
              <p:nvPr/>
            </p:nvSpPr>
            <p:spPr bwMode="auto">
              <a:xfrm>
                <a:off x="2439"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4" name="Rectangle 424">
                <a:extLst>
                  <a:ext uri="{FF2B5EF4-FFF2-40B4-BE49-F238E27FC236}">
                    <a16:creationId xmlns:a16="http://schemas.microsoft.com/office/drawing/2014/main" id="{8B5EB1D8-81DD-CF10-EABE-0E2DA891CD82}"/>
                  </a:ext>
                </a:extLst>
              </p:cNvPr>
              <p:cNvSpPr>
                <a:spLocks noChangeArrowheads="1"/>
              </p:cNvSpPr>
              <p:nvPr/>
            </p:nvSpPr>
            <p:spPr bwMode="auto">
              <a:xfrm>
                <a:off x="2615"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5" name="Rectangle 425">
                <a:extLst>
                  <a:ext uri="{FF2B5EF4-FFF2-40B4-BE49-F238E27FC236}">
                    <a16:creationId xmlns:a16="http://schemas.microsoft.com/office/drawing/2014/main" id="{48A96B11-42D2-B80A-0A86-A67663AC2694}"/>
                  </a:ext>
                </a:extLst>
              </p:cNvPr>
              <p:cNvSpPr>
                <a:spLocks noChangeArrowheads="1"/>
              </p:cNvSpPr>
              <p:nvPr/>
            </p:nvSpPr>
            <p:spPr bwMode="auto">
              <a:xfrm>
                <a:off x="2790"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6" name="Rectangle 426">
                <a:extLst>
                  <a:ext uri="{FF2B5EF4-FFF2-40B4-BE49-F238E27FC236}">
                    <a16:creationId xmlns:a16="http://schemas.microsoft.com/office/drawing/2014/main" id="{6A76518D-B5E0-CD9E-CD6B-2275C5BF9376}"/>
                  </a:ext>
                </a:extLst>
              </p:cNvPr>
              <p:cNvSpPr>
                <a:spLocks noChangeArrowheads="1"/>
              </p:cNvSpPr>
              <p:nvPr/>
            </p:nvSpPr>
            <p:spPr bwMode="auto">
              <a:xfrm>
                <a:off x="2966"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7" name="Rectangle 427">
                <a:extLst>
                  <a:ext uri="{FF2B5EF4-FFF2-40B4-BE49-F238E27FC236}">
                    <a16:creationId xmlns:a16="http://schemas.microsoft.com/office/drawing/2014/main" id="{6F97B520-E831-6DDF-F08E-DDEF3CB95F3B}"/>
                  </a:ext>
                </a:extLst>
              </p:cNvPr>
              <p:cNvSpPr>
                <a:spLocks noChangeArrowheads="1"/>
              </p:cNvSpPr>
              <p:nvPr/>
            </p:nvSpPr>
            <p:spPr bwMode="auto">
              <a:xfrm>
                <a:off x="3142"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8" name="Rectangle 428">
                <a:extLst>
                  <a:ext uri="{FF2B5EF4-FFF2-40B4-BE49-F238E27FC236}">
                    <a16:creationId xmlns:a16="http://schemas.microsoft.com/office/drawing/2014/main" id="{2DB8030E-C00A-118E-3503-BE5A3B014CCE}"/>
                  </a:ext>
                </a:extLst>
              </p:cNvPr>
              <p:cNvSpPr>
                <a:spLocks noChangeArrowheads="1"/>
              </p:cNvSpPr>
              <p:nvPr/>
            </p:nvSpPr>
            <p:spPr bwMode="auto">
              <a:xfrm>
                <a:off x="3317"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49" name="Rectangle 429">
                <a:extLst>
                  <a:ext uri="{FF2B5EF4-FFF2-40B4-BE49-F238E27FC236}">
                    <a16:creationId xmlns:a16="http://schemas.microsoft.com/office/drawing/2014/main" id="{8E18BFFD-D7BF-953E-1F07-87AED19D7109}"/>
                  </a:ext>
                </a:extLst>
              </p:cNvPr>
              <p:cNvSpPr>
                <a:spLocks noChangeArrowheads="1"/>
              </p:cNvSpPr>
              <p:nvPr/>
            </p:nvSpPr>
            <p:spPr bwMode="auto">
              <a:xfrm>
                <a:off x="3493"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0" name="Rectangle 430">
                <a:extLst>
                  <a:ext uri="{FF2B5EF4-FFF2-40B4-BE49-F238E27FC236}">
                    <a16:creationId xmlns:a16="http://schemas.microsoft.com/office/drawing/2014/main" id="{E12F1BCE-09D8-141A-D314-78E0E56A1BCA}"/>
                  </a:ext>
                </a:extLst>
              </p:cNvPr>
              <p:cNvSpPr>
                <a:spLocks noChangeArrowheads="1"/>
              </p:cNvSpPr>
              <p:nvPr/>
            </p:nvSpPr>
            <p:spPr bwMode="auto">
              <a:xfrm>
                <a:off x="3669"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1" name="Rectangle 431">
                <a:extLst>
                  <a:ext uri="{FF2B5EF4-FFF2-40B4-BE49-F238E27FC236}">
                    <a16:creationId xmlns:a16="http://schemas.microsoft.com/office/drawing/2014/main" id="{CC7BAAA9-F520-06EE-01EF-A13B8CF0C551}"/>
                  </a:ext>
                </a:extLst>
              </p:cNvPr>
              <p:cNvSpPr>
                <a:spLocks noChangeArrowheads="1"/>
              </p:cNvSpPr>
              <p:nvPr/>
            </p:nvSpPr>
            <p:spPr bwMode="auto">
              <a:xfrm>
                <a:off x="3844"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2" name="Rectangle 432">
                <a:extLst>
                  <a:ext uri="{FF2B5EF4-FFF2-40B4-BE49-F238E27FC236}">
                    <a16:creationId xmlns:a16="http://schemas.microsoft.com/office/drawing/2014/main" id="{C27898C0-0257-1E10-52AC-AEE97028CBB1}"/>
                  </a:ext>
                </a:extLst>
              </p:cNvPr>
              <p:cNvSpPr>
                <a:spLocks noChangeArrowheads="1"/>
              </p:cNvSpPr>
              <p:nvPr/>
            </p:nvSpPr>
            <p:spPr bwMode="auto">
              <a:xfrm>
                <a:off x="4020"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3" name="Rectangle 433">
                <a:extLst>
                  <a:ext uri="{FF2B5EF4-FFF2-40B4-BE49-F238E27FC236}">
                    <a16:creationId xmlns:a16="http://schemas.microsoft.com/office/drawing/2014/main" id="{4C9180B3-447F-4FED-90A9-1E8124C6D31C}"/>
                  </a:ext>
                </a:extLst>
              </p:cNvPr>
              <p:cNvSpPr>
                <a:spLocks noChangeArrowheads="1"/>
              </p:cNvSpPr>
              <p:nvPr/>
            </p:nvSpPr>
            <p:spPr bwMode="auto">
              <a:xfrm>
                <a:off x="4195" y="154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4" name="Rectangle 434">
                <a:extLst>
                  <a:ext uri="{FF2B5EF4-FFF2-40B4-BE49-F238E27FC236}">
                    <a16:creationId xmlns:a16="http://schemas.microsoft.com/office/drawing/2014/main" id="{508E8D8F-1C8C-D8BC-13A7-2D3337469E26}"/>
                  </a:ext>
                </a:extLst>
              </p:cNvPr>
              <p:cNvSpPr>
                <a:spLocks noChangeArrowheads="1"/>
              </p:cNvSpPr>
              <p:nvPr/>
            </p:nvSpPr>
            <p:spPr bwMode="auto">
              <a:xfrm>
                <a:off x="1559" y="163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5" name="Rectangle 435">
                <a:extLst>
                  <a:ext uri="{FF2B5EF4-FFF2-40B4-BE49-F238E27FC236}">
                    <a16:creationId xmlns:a16="http://schemas.microsoft.com/office/drawing/2014/main" id="{B417BFB4-C757-5618-C388-D491FB682B66}"/>
                  </a:ext>
                </a:extLst>
              </p:cNvPr>
              <p:cNvSpPr>
                <a:spLocks noChangeArrowheads="1"/>
              </p:cNvSpPr>
              <p:nvPr/>
            </p:nvSpPr>
            <p:spPr bwMode="auto">
              <a:xfrm>
                <a:off x="1698" y="163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6" name="Rectangle 436">
                <a:extLst>
                  <a:ext uri="{FF2B5EF4-FFF2-40B4-BE49-F238E27FC236}">
                    <a16:creationId xmlns:a16="http://schemas.microsoft.com/office/drawing/2014/main" id="{1E776638-5034-96B4-BE4C-CF1CB04E4FBA}"/>
                  </a:ext>
                </a:extLst>
              </p:cNvPr>
              <p:cNvSpPr>
                <a:spLocks noChangeArrowheads="1"/>
              </p:cNvSpPr>
              <p:nvPr/>
            </p:nvSpPr>
            <p:spPr bwMode="auto">
              <a:xfrm>
                <a:off x="1600" y="1636"/>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57" name="Rectangle 437">
                <a:extLst>
                  <a:ext uri="{FF2B5EF4-FFF2-40B4-BE49-F238E27FC236}">
                    <a16:creationId xmlns:a16="http://schemas.microsoft.com/office/drawing/2014/main" id="{2836C26D-B17D-DF23-64B8-74DD1605F82E}"/>
                  </a:ext>
                </a:extLst>
              </p:cNvPr>
              <p:cNvSpPr>
                <a:spLocks noChangeArrowheads="1"/>
              </p:cNvSpPr>
              <p:nvPr/>
            </p:nvSpPr>
            <p:spPr bwMode="auto">
              <a:xfrm>
                <a:off x="1610" y="163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8758" name="Rectangle 438">
                <a:extLst>
                  <a:ext uri="{FF2B5EF4-FFF2-40B4-BE49-F238E27FC236}">
                    <a16:creationId xmlns:a16="http://schemas.microsoft.com/office/drawing/2014/main" id="{EAD77696-41B7-A5EB-8294-6C62A64F2E9F}"/>
                  </a:ext>
                </a:extLst>
              </p:cNvPr>
              <p:cNvSpPr>
                <a:spLocks noChangeArrowheads="1"/>
              </p:cNvSpPr>
              <p:nvPr/>
            </p:nvSpPr>
            <p:spPr bwMode="auto">
              <a:xfrm>
                <a:off x="1698" y="16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59" name="Rectangle 439">
                <a:extLst>
                  <a:ext uri="{FF2B5EF4-FFF2-40B4-BE49-F238E27FC236}">
                    <a16:creationId xmlns:a16="http://schemas.microsoft.com/office/drawing/2014/main" id="{85B3B791-50F0-09D6-E725-A55000698CA8}"/>
                  </a:ext>
                </a:extLst>
              </p:cNvPr>
              <p:cNvSpPr>
                <a:spLocks noChangeArrowheads="1"/>
              </p:cNvSpPr>
              <p:nvPr/>
            </p:nvSpPr>
            <p:spPr bwMode="auto">
              <a:xfrm>
                <a:off x="1785" y="163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760" name="Rectangle 440">
                <a:extLst>
                  <a:ext uri="{FF2B5EF4-FFF2-40B4-BE49-F238E27FC236}">
                    <a16:creationId xmlns:a16="http://schemas.microsoft.com/office/drawing/2014/main" id="{1CDFA7F5-A2E7-EA7B-37D9-7491A61D37A8}"/>
                  </a:ext>
                </a:extLst>
              </p:cNvPr>
              <p:cNvSpPr>
                <a:spLocks noChangeArrowheads="1"/>
              </p:cNvSpPr>
              <p:nvPr/>
            </p:nvSpPr>
            <p:spPr bwMode="auto">
              <a:xfrm>
                <a:off x="1830"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61" name="Rectangle 441">
                <a:extLst>
                  <a:ext uri="{FF2B5EF4-FFF2-40B4-BE49-F238E27FC236}">
                    <a16:creationId xmlns:a16="http://schemas.microsoft.com/office/drawing/2014/main" id="{685807C9-29D8-870C-38E7-D93649F2832D}"/>
                  </a:ext>
                </a:extLst>
              </p:cNvPr>
              <p:cNvSpPr>
                <a:spLocks noChangeArrowheads="1"/>
              </p:cNvSpPr>
              <p:nvPr/>
            </p:nvSpPr>
            <p:spPr bwMode="auto">
              <a:xfrm>
                <a:off x="1916" y="163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762" name="Rectangle 442">
                <a:extLst>
                  <a:ext uri="{FF2B5EF4-FFF2-40B4-BE49-F238E27FC236}">
                    <a16:creationId xmlns:a16="http://schemas.microsoft.com/office/drawing/2014/main" id="{FEE26EE1-8393-9949-FC8C-CD7A61BE6848}"/>
                  </a:ext>
                </a:extLst>
              </p:cNvPr>
              <p:cNvSpPr>
                <a:spLocks noChangeArrowheads="1"/>
              </p:cNvSpPr>
              <p:nvPr/>
            </p:nvSpPr>
            <p:spPr bwMode="auto">
              <a:xfrm>
                <a:off x="1960"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63" name="Rectangle 443">
                <a:extLst>
                  <a:ext uri="{FF2B5EF4-FFF2-40B4-BE49-F238E27FC236}">
                    <a16:creationId xmlns:a16="http://schemas.microsoft.com/office/drawing/2014/main" id="{E80B2BB5-BE95-54D2-4310-69F1B5FF890C}"/>
                  </a:ext>
                </a:extLst>
              </p:cNvPr>
              <p:cNvSpPr>
                <a:spLocks noChangeArrowheads="1"/>
              </p:cNvSpPr>
              <p:nvPr/>
            </p:nvSpPr>
            <p:spPr bwMode="auto">
              <a:xfrm>
                <a:off x="2048" y="163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764" name="Rectangle 444">
                <a:extLst>
                  <a:ext uri="{FF2B5EF4-FFF2-40B4-BE49-F238E27FC236}">
                    <a16:creationId xmlns:a16="http://schemas.microsoft.com/office/drawing/2014/main" id="{2258DA23-291A-4B8A-2134-31F96AC15E1D}"/>
                  </a:ext>
                </a:extLst>
              </p:cNvPr>
              <p:cNvSpPr>
                <a:spLocks noChangeArrowheads="1"/>
              </p:cNvSpPr>
              <p:nvPr/>
            </p:nvSpPr>
            <p:spPr bwMode="auto">
              <a:xfrm>
                <a:off x="2092"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65" name="Rectangle 445">
                <a:extLst>
                  <a:ext uri="{FF2B5EF4-FFF2-40B4-BE49-F238E27FC236}">
                    <a16:creationId xmlns:a16="http://schemas.microsoft.com/office/drawing/2014/main" id="{9A75C0AB-2B8C-4CC0-39B5-547DC15C93C1}"/>
                  </a:ext>
                </a:extLst>
              </p:cNvPr>
              <p:cNvSpPr>
                <a:spLocks noChangeArrowheads="1"/>
              </p:cNvSpPr>
              <p:nvPr/>
            </p:nvSpPr>
            <p:spPr bwMode="auto">
              <a:xfrm>
                <a:off x="2179" y="163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766" name="Rectangle 446">
                <a:extLst>
                  <a:ext uri="{FF2B5EF4-FFF2-40B4-BE49-F238E27FC236}">
                    <a16:creationId xmlns:a16="http://schemas.microsoft.com/office/drawing/2014/main" id="{CF2C7A0F-6C80-0D9A-9721-33FDF490ADE0}"/>
                  </a:ext>
                </a:extLst>
              </p:cNvPr>
              <p:cNvSpPr>
                <a:spLocks noChangeArrowheads="1"/>
              </p:cNvSpPr>
              <p:nvPr/>
            </p:nvSpPr>
            <p:spPr bwMode="auto">
              <a:xfrm>
                <a:off x="2223"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67" name="Rectangle 447">
                <a:extLst>
                  <a:ext uri="{FF2B5EF4-FFF2-40B4-BE49-F238E27FC236}">
                    <a16:creationId xmlns:a16="http://schemas.microsoft.com/office/drawing/2014/main" id="{97E53827-655A-8CB7-42D9-ABD9AE5D010D}"/>
                  </a:ext>
                </a:extLst>
              </p:cNvPr>
              <p:cNvSpPr>
                <a:spLocks noChangeArrowheads="1"/>
              </p:cNvSpPr>
              <p:nvPr/>
            </p:nvSpPr>
            <p:spPr bwMode="auto">
              <a:xfrm>
                <a:off x="2354" y="1638"/>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768" name="Rectangle 448">
                <a:extLst>
                  <a:ext uri="{FF2B5EF4-FFF2-40B4-BE49-F238E27FC236}">
                    <a16:creationId xmlns:a16="http://schemas.microsoft.com/office/drawing/2014/main" id="{B3CFBBD5-BABF-03E2-23FB-0BF6F1ABCBFF}"/>
                  </a:ext>
                </a:extLst>
              </p:cNvPr>
              <p:cNvSpPr>
                <a:spLocks noChangeArrowheads="1"/>
              </p:cNvSpPr>
              <p:nvPr/>
            </p:nvSpPr>
            <p:spPr bwMode="auto">
              <a:xfrm>
                <a:off x="2398"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69" name="Rectangle 449">
                <a:extLst>
                  <a:ext uri="{FF2B5EF4-FFF2-40B4-BE49-F238E27FC236}">
                    <a16:creationId xmlns:a16="http://schemas.microsoft.com/office/drawing/2014/main" id="{58060E19-1B76-55B0-4BE7-1196737A7F8B}"/>
                  </a:ext>
                </a:extLst>
              </p:cNvPr>
              <p:cNvSpPr>
                <a:spLocks noChangeArrowheads="1"/>
              </p:cNvSpPr>
              <p:nvPr/>
            </p:nvSpPr>
            <p:spPr bwMode="auto">
              <a:xfrm>
                <a:off x="2484"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0" name="Rectangle 450">
                <a:extLst>
                  <a:ext uri="{FF2B5EF4-FFF2-40B4-BE49-F238E27FC236}">
                    <a16:creationId xmlns:a16="http://schemas.microsoft.com/office/drawing/2014/main" id="{DD105465-1100-4DDE-5C38-8890829F61FB}"/>
                  </a:ext>
                </a:extLst>
              </p:cNvPr>
              <p:cNvSpPr>
                <a:spLocks noChangeArrowheads="1"/>
              </p:cNvSpPr>
              <p:nvPr/>
            </p:nvSpPr>
            <p:spPr bwMode="auto">
              <a:xfrm>
                <a:off x="2660"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1" name="Rectangle 451">
                <a:extLst>
                  <a:ext uri="{FF2B5EF4-FFF2-40B4-BE49-F238E27FC236}">
                    <a16:creationId xmlns:a16="http://schemas.microsoft.com/office/drawing/2014/main" id="{E6A742B6-AF21-A82C-F022-0E722580DA46}"/>
                  </a:ext>
                </a:extLst>
              </p:cNvPr>
              <p:cNvSpPr>
                <a:spLocks noChangeArrowheads="1"/>
              </p:cNvSpPr>
              <p:nvPr/>
            </p:nvSpPr>
            <p:spPr bwMode="auto">
              <a:xfrm>
                <a:off x="2836"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2" name="Rectangle 452">
                <a:extLst>
                  <a:ext uri="{FF2B5EF4-FFF2-40B4-BE49-F238E27FC236}">
                    <a16:creationId xmlns:a16="http://schemas.microsoft.com/office/drawing/2014/main" id="{841413EA-9220-C2AE-D600-9477C6161DD3}"/>
                  </a:ext>
                </a:extLst>
              </p:cNvPr>
              <p:cNvSpPr>
                <a:spLocks noChangeArrowheads="1"/>
              </p:cNvSpPr>
              <p:nvPr/>
            </p:nvSpPr>
            <p:spPr bwMode="auto">
              <a:xfrm>
                <a:off x="3011"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3" name="Rectangle 453">
                <a:extLst>
                  <a:ext uri="{FF2B5EF4-FFF2-40B4-BE49-F238E27FC236}">
                    <a16:creationId xmlns:a16="http://schemas.microsoft.com/office/drawing/2014/main" id="{A21C7B94-32CE-96B3-8678-86764C47A570}"/>
                  </a:ext>
                </a:extLst>
              </p:cNvPr>
              <p:cNvSpPr>
                <a:spLocks noChangeArrowheads="1"/>
              </p:cNvSpPr>
              <p:nvPr/>
            </p:nvSpPr>
            <p:spPr bwMode="auto">
              <a:xfrm>
                <a:off x="3187"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4" name="Rectangle 454">
                <a:extLst>
                  <a:ext uri="{FF2B5EF4-FFF2-40B4-BE49-F238E27FC236}">
                    <a16:creationId xmlns:a16="http://schemas.microsoft.com/office/drawing/2014/main" id="{1C379E66-42FC-FFB6-4508-56E0ACE3E7F7}"/>
                  </a:ext>
                </a:extLst>
              </p:cNvPr>
              <p:cNvSpPr>
                <a:spLocks noChangeArrowheads="1"/>
              </p:cNvSpPr>
              <p:nvPr/>
            </p:nvSpPr>
            <p:spPr bwMode="auto">
              <a:xfrm>
                <a:off x="3363"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5" name="Rectangle 455">
                <a:extLst>
                  <a:ext uri="{FF2B5EF4-FFF2-40B4-BE49-F238E27FC236}">
                    <a16:creationId xmlns:a16="http://schemas.microsoft.com/office/drawing/2014/main" id="{794ADF45-3692-68E0-2C4E-4E8344BB4F7C}"/>
                  </a:ext>
                </a:extLst>
              </p:cNvPr>
              <p:cNvSpPr>
                <a:spLocks noChangeArrowheads="1"/>
              </p:cNvSpPr>
              <p:nvPr/>
            </p:nvSpPr>
            <p:spPr bwMode="auto">
              <a:xfrm>
                <a:off x="3538"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6" name="Rectangle 456">
                <a:extLst>
                  <a:ext uri="{FF2B5EF4-FFF2-40B4-BE49-F238E27FC236}">
                    <a16:creationId xmlns:a16="http://schemas.microsoft.com/office/drawing/2014/main" id="{A66C333B-AA75-1C4A-970F-081BB21BED3D}"/>
                  </a:ext>
                </a:extLst>
              </p:cNvPr>
              <p:cNvSpPr>
                <a:spLocks noChangeArrowheads="1"/>
              </p:cNvSpPr>
              <p:nvPr/>
            </p:nvSpPr>
            <p:spPr bwMode="auto">
              <a:xfrm>
                <a:off x="3714" y="163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7" name="Rectangle 457">
                <a:extLst>
                  <a:ext uri="{FF2B5EF4-FFF2-40B4-BE49-F238E27FC236}">
                    <a16:creationId xmlns:a16="http://schemas.microsoft.com/office/drawing/2014/main" id="{0D093071-F887-296B-5952-5E994C149DD9}"/>
                  </a:ext>
                </a:extLst>
              </p:cNvPr>
              <p:cNvSpPr>
                <a:spLocks noChangeArrowheads="1"/>
              </p:cNvSpPr>
              <p:nvPr/>
            </p:nvSpPr>
            <p:spPr bwMode="auto">
              <a:xfrm>
                <a:off x="3890" y="163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8" name="Rectangle 458">
                <a:extLst>
                  <a:ext uri="{FF2B5EF4-FFF2-40B4-BE49-F238E27FC236}">
                    <a16:creationId xmlns:a16="http://schemas.microsoft.com/office/drawing/2014/main" id="{2BDF2DBE-5E84-18A2-A206-A6F27523D40C}"/>
                  </a:ext>
                </a:extLst>
              </p:cNvPr>
              <p:cNvSpPr>
                <a:spLocks noChangeArrowheads="1"/>
              </p:cNvSpPr>
              <p:nvPr/>
            </p:nvSpPr>
            <p:spPr bwMode="auto">
              <a:xfrm>
                <a:off x="4065" y="163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779" name="Rectangle 459">
                <a:extLst>
                  <a:ext uri="{FF2B5EF4-FFF2-40B4-BE49-F238E27FC236}">
                    <a16:creationId xmlns:a16="http://schemas.microsoft.com/office/drawing/2014/main" id="{0F3C29CE-9883-1609-69AD-A534FFE89D2E}"/>
                  </a:ext>
                </a:extLst>
              </p:cNvPr>
              <p:cNvSpPr>
                <a:spLocks noChangeArrowheads="1"/>
              </p:cNvSpPr>
              <p:nvPr/>
            </p:nvSpPr>
            <p:spPr bwMode="auto">
              <a:xfrm>
                <a:off x="1555"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0" name="Rectangle 460">
                <a:extLst>
                  <a:ext uri="{FF2B5EF4-FFF2-40B4-BE49-F238E27FC236}">
                    <a16:creationId xmlns:a16="http://schemas.microsoft.com/office/drawing/2014/main" id="{CE42BB21-B781-EE43-2652-3581E29C8F52}"/>
                  </a:ext>
                </a:extLst>
              </p:cNvPr>
              <p:cNvSpPr>
                <a:spLocks noChangeArrowheads="1"/>
              </p:cNvSpPr>
              <p:nvPr/>
            </p:nvSpPr>
            <p:spPr bwMode="auto">
              <a:xfrm>
                <a:off x="1559" y="1632"/>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1" name="Rectangle 461">
                <a:extLst>
                  <a:ext uri="{FF2B5EF4-FFF2-40B4-BE49-F238E27FC236}">
                    <a16:creationId xmlns:a16="http://schemas.microsoft.com/office/drawing/2014/main" id="{D627E11D-351C-FA9C-B291-D1D941F4562E}"/>
                  </a:ext>
                </a:extLst>
              </p:cNvPr>
              <p:cNvSpPr>
                <a:spLocks noChangeArrowheads="1"/>
              </p:cNvSpPr>
              <p:nvPr/>
            </p:nvSpPr>
            <p:spPr bwMode="auto">
              <a:xfrm>
                <a:off x="1739"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2" name="Rectangle 462">
                <a:extLst>
                  <a:ext uri="{FF2B5EF4-FFF2-40B4-BE49-F238E27FC236}">
                    <a16:creationId xmlns:a16="http://schemas.microsoft.com/office/drawing/2014/main" id="{99185D5E-1B4E-0CC6-059C-82A32738B8A2}"/>
                  </a:ext>
                </a:extLst>
              </p:cNvPr>
              <p:cNvSpPr>
                <a:spLocks noChangeArrowheads="1"/>
              </p:cNvSpPr>
              <p:nvPr/>
            </p:nvSpPr>
            <p:spPr bwMode="auto">
              <a:xfrm>
                <a:off x="1743" y="163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3" name="Rectangle 463">
                <a:extLst>
                  <a:ext uri="{FF2B5EF4-FFF2-40B4-BE49-F238E27FC236}">
                    <a16:creationId xmlns:a16="http://schemas.microsoft.com/office/drawing/2014/main" id="{C9207AAE-57E8-DD7D-A5E1-CD77B13EC3D0}"/>
                  </a:ext>
                </a:extLst>
              </p:cNvPr>
              <p:cNvSpPr>
                <a:spLocks noChangeArrowheads="1"/>
              </p:cNvSpPr>
              <p:nvPr/>
            </p:nvSpPr>
            <p:spPr bwMode="auto">
              <a:xfrm>
                <a:off x="1870"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4" name="Rectangle 464">
                <a:extLst>
                  <a:ext uri="{FF2B5EF4-FFF2-40B4-BE49-F238E27FC236}">
                    <a16:creationId xmlns:a16="http://schemas.microsoft.com/office/drawing/2014/main" id="{CB76493D-271E-A904-5599-77F05B7E27AE}"/>
                  </a:ext>
                </a:extLst>
              </p:cNvPr>
              <p:cNvSpPr>
                <a:spLocks noChangeArrowheads="1"/>
              </p:cNvSpPr>
              <p:nvPr/>
            </p:nvSpPr>
            <p:spPr bwMode="auto">
              <a:xfrm>
                <a:off x="1874" y="163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5" name="Rectangle 465">
                <a:extLst>
                  <a:ext uri="{FF2B5EF4-FFF2-40B4-BE49-F238E27FC236}">
                    <a16:creationId xmlns:a16="http://schemas.microsoft.com/office/drawing/2014/main" id="{41C5D0BE-5501-A06E-5A9A-010B7C21399F}"/>
                  </a:ext>
                </a:extLst>
              </p:cNvPr>
              <p:cNvSpPr>
                <a:spLocks noChangeArrowheads="1"/>
              </p:cNvSpPr>
              <p:nvPr/>
            </p:nvSpPr>
            <p:spPr bwMode="auto">
              <a:xfrm>
                <a:off x="2001"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6" name="Rectangle 466">
                <a:extLst>
                  <a:ext uri="{FF2B5EF4-FFF2-40B4-BE49-F238E27FC236}">
                    <a16:creationId xmlns:a16="http://schemas.microsoft.com/office/drawing/2014/main" id="{1398E1F3-BA27-A24F-5F58-4EFCE05485CC}"/>
                  </a:ext>
                </a:extLst>
              </p:cNvPr>
              <p:cNvSpPr>
                <a:spLocks noChangeArrowheads="1"/>
              </p:cNvSpPr>
              <p:nvPr/>
            </p:nvSpPr>
            <p:spPr bwMode="auto">
              <a:xfrm>
                <a:off x="2005" y="1632"/>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7" name="Rectangle 467">
                <a:extLst>
                  <a:ext uri="{FF2B5EF4-FFF2-40B4-BE49-F238E27FC236}">
                    <a16:creationId xmlns:a16="http://schemas.microsoft.com/office/drawing/2014/main" id="{02AC4DEB-9FC4-E6E1-E655-999C66AA7D1D}"/>
                  </a:ext>
                </a:extLst>
              </p:cNvPr>
              <p:cNvSpPr>
                <a:spLocks noChangeArrowheads="1"/>
              </p:cNvSpPr>
              <p:nvPr/>
            </p:nvSpPr>
            <p:spPr bwMode="auto">
              <a:xfrm>
                <a:off x="2133"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8" name="Rectangle 468">
                <a:extLst>
                  <a:ext uri="{FF2B5EF4-FFF2-40B4-BE49-F238E27FC236}">
                    <a16:creationId xmlns:a16="http://schemas.microsoft.com/office/drawing/2014/main" id="{52A3B868-1B18-5C1D-ADE4-C28ADAD6CC98}"/>
                  </a:ext>
                </a:extLst>
              </p:cNvPr>
              <p:cNvSpPr>
                <a:spLocks noChangeArrowheads="1"/>
              </p:cNvSpPr>
              <p:nvPr/>
            </p:nvSpPr>
            <p:spPr bwMode="auto">
              <a:xfrm>
                <a:off x="2137" y="1632"/>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89" name="Rectangle 469">
                <a:extLst>
                  <a:ext uri="{FF2B5EF4-FFF2-40B4-BE49-F238E27FC236}">
                    <a16:creationId xmlns:a16="http://schemas.microsoft.com/office/drawing/2014/main" id="{5B286D11-394B-9595-8B92-45A9593A4207}"/>
                  </a:ext>
                </a:extLst>
              </p:cNvPr>
              <p:cNvSpPr>
                <a:spLocks noChangeArrowheads="1"/>
              </p:cNvSpPr>
              <p:nvPr/>
            </p:nvSpPr>
            <p:spPr bwMode="auto">
              <a:xfrm>
                <a:off x="2263"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0" name="Rectangle 470">
                <a:extLst>
                  <a:ext uri="{FF2B5EF4-FFF2-40B4-BE49-F238E27FC236}">
                    <a16:creationId xmlns:a16="http://schemas.microsoft.com/office/drawing/2014/main" id="{A4AF8D62-4038-8FCF-EB68-8FCC3E19C30C}"/>
                  </a:ext>
                </a:extLst>
              </p:cNvPr>
              <p:cNvSpPr>
                <a:spLocks noChangeArrowheads="1"/>
              </p:cNvSpPr>
              <p:nvPr/>
            </p:nvSpPr>
            <p:spPr bwMode="auto">
              <a:xfrm>
                <a:off x="2267"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1" name="Rectangle 471">
                <a:extLst>
                  <a:ext uri="{FF2B5EF4-FFF2-40B4-BE49-F238E27FC236}">
                    <a16:creationId xmlns:a16="http://schemas.microsoft.com/office/drawing/2014/main" id="{70AC1E78-E2B0-41DD-29C3-07F8947BFA80}"/>
                  </a:ext>
                </a:extLst>
              </p:cNvPr>
              <p:cNvSpPr>
                <a:spLocks noChangeArrowheads="1"/>
              </p:cNvSpPr>
              <p:nvPr/>
            </p:nvSpPr>
            <p:spPr bwMode="auto">
              <a:xfrm>
                <a:off x="2439"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2" name="Rectangle 472">
                <a:extLst>
                  <a:ext uri="{FF2B5EF4-FFF2-40B4-BE49-F238E27FC236}">
                    <a16:creationId xmlns:a16="http://schemas.microsoft.com/office/drawing/2014/main" id="{7B25ACC2-DAE6-A211-C269-DEB8D79B90FC}"/>
                  </a:ext>
                </a:extLst>
              </p:cNvPr>
              <p:cNvSpPr>
                <a:spLocks noChangeArrowheads="1"/>
              </p:cNvSpPr>
              <p:nvPr/>
            </p:nvSpPr>
            <p:spPr bwMode="auto">
              <a:xfrm>
                <a:off x="2443"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3" name="Rectangle 473">
                <a:extLst>
                  <a:ext uri="{FF2B5EF4-FFF2-40B4-BE49-F238E27FC236}">
                    <a16:creationId xmlns:a16="http://schemas.microsoft.com/office/drawing/2014/main" id="{86B8A488-D982-7820-E78C-C44B5A420DE0}"/>
                  </a:ext>
                </a:extLst>
              </p:cNvPr>
              <p:cNvSpPr>
                <a:spLocks noChangeArrowheads="1"/>
              </p:cNvSpPr>
              <p:nvPr/>
            </p:nvSpPr>
            <p:spPr bwMode="auto">
              <a:xfrm>
                <a:off x="2615"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4" name="Rectangle 474">
                <a:extLst>
                  <a:ext uri="{FF2B5EF4-FFF2-40B4-BE49-F238E27FC236}">
                    <a16:creationId xmlns:a16="http://schemas.microsoft.com/office/drawing/2014/main" id="{E9BEFDF8-405A-EC06-D953-4A34FACD6A52}"/>
                  </a:ext>
                </a:extLst>
              </p:cNvPr>
              <p:cNvSpPr>
                <a:spLocks noChangeArrowheads="1"/>
              </p:cNvSpPr>
              <p:nvPr/>
            </p:nvSpPr>
            <p:spPr bwMode="auto">
              <a:xfrm>
                <a:off x="2619" y="163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5" name="Rectangle 475">
                <a:extLst>
                  <a:ext uri="{FF2B5EF4-FFF2-40B4-BE49-F238E27FC236}">
                    <a16:creationId xmlns:a16="http://schemas.microsoft.com/office/drawing/2014/main" id="{4056FB11-B629-3059-BFE8-A3E401A0FE8E}"/>
                  </a:ext>
                </a:extLst>
              </p:cNvPr>
              <p:cNvSpPr>
                <a:spLocks noChangeArrowheads="1"/>
              </p:cNvSpPr>
              <p:nvPr/>
            </p:nvSpPr>
            <p:spPr bwMode="auto">
              <a:xfrm>
                <a:off x="2790"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6" name="Rectangle 476">
                <a:extLst>
                  <a:ext uri="{FF2B5EF4-FFF2-40B4-BE49-F238E27FC236}">
                    <a16:creationId xmlns:a16="http://schemas.microsoft.com/office/drawing/2014/main" id="{E47B67BE-C160-36E2-44FA-CAB1DFE9E94D}"/>
                  </a:ext>
                </a:extLst>
              </p:cNvPr>
              <p:cNvSpPr>
                <a:spLocks noChangeArrowheads="1"/>
              </p:cNvSpPr>
              <p:nvPr/>
            </p:nvSpPr>
            <p:spPr bwMode="auto">
              <a:xfrm>
                <a:off x="2794"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7" name="Rectangle 477">
                <a:extLst>
                  <a:ext uri="{FF2B5EF4-FFF2-40B4-BE49-F238E27FC236}">
                    <a16:creationId xmlns:a16="http://schemas.microsoft.com/office/drawing/2014/main" id="{4E9C7A22-4500-8000-ED21-A0D9771EE57C}"/>
                  </a:ext>
                </a:extLst>
              </p:cNvPr>
              <p:cNvSpPr>
                <a:spLocks noChangeArrowheads="1"/>
              </p:cNvSpPr>
              <p:nvPr/>
            </p:nvSpPr>
            <p:spPr bwMode="auto">
              <a:xfrm>
                <a:off x="2966"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8" name="Rectangle 478">
                <a:extLst>
                  <a:ext uri="{FF2B5EF4-FFF2-40B4-BE49-F238E27FC236}">
                    <a16:creationId xmlns:a16="http://schemas.microsoft.com/office/drawing/2014/main" id="{8F725EAC-BC12-6978-F441-908BA7C5BF4A}"/>
                  </a:ext>
                </a:extLst>
              </p:cNvPr>
              <p:cNvSpPr>
                <a:spLocks noChangeArrowheads="1"/>
              </p:cNvSpPr>
              <p:nvPr/>
            </p:nvSpPr>
            <p:spPr bwMode="auto">
              <a:xfrm>
                <a:off x="2970"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799" name="Rectangle 479">
                <a:extLst>
                  <a:ext uri="{FF2B5EF4-FFF2-40B4-BE49-F238E27FC236}">
                    <a16:creationId xmlns:a16="http://schemas.microsoft.com/office/drawing/2014/main" id="{A925E688-E508-2E89-4B3B-3575111B27DF}"/>
                  </a:ext>
                </a:extLst>
              </p:cNvPr>
              <p:cNvSpPr>
                <a:spLocks noChangeArrowheads="1"/>
              </p:cNvSpPr>
              <p:nvPr/>
            </p:nvSpPr>
            <p:spPr bwMode="auto">
              <a:xfrm>
                <a:off x="3142"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0" name="Rectangle 480">
                <a:extLst>
                  <a:ext uri="{FF2B5EF4-FFF2-40B4-BE49-F238E27FC236}">
                    <a16:creationId xmlns:a16="http://schemas.microsoft.com/office/drawing/2014/main" id="{AF917100-4705-3D67-22E2-EBD10D5943A8}"/>
                  </a:ext>
                </a:extLst>
              </p:cNvPr>
              <p:cNvSpPr>
                <a:spLocks noChangeArrowheads="1"/>
              </p:cNvSpPr>
              <p:nvPr/>
            </p:nvSpPr>
            <p:spPr bwMode="auto">
              <a:xfrm>
                <a:off x="3146" y="163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1" name="Rectangle 481">
                <a:extLst>
                  <a:ext uri="{FF2B5EF4-FFF2-40B4-BE49-F238E27FC236}">
                    <a16:creationId xmlns:a16="http://schemas.microsoft.com/office/drawing/2014/main" id="{EA9A364A-C668-07A2-7DC3-82AC2AF76953}"/>
                  </a:ext>
                </a:extLst>
              </p:cNvPr>
              <p:cNvSpPr>
                <a:spLocks noChangeArrowheads="1"/>
              </p:cNvSpPr>
              <p:nvPr/>
            </p:nvSpPr>
            <p:spPr bwMode="auto">
              <a:xfrm>
                <a:off x="3317"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2" name="Rectangle 482">
                <a:extLst>
                  <a:ext uri="{FF2B5EF4-FFF2-40B4-BE49-F238E27FC236}">
                    <a16:creationId xmlns:a16="http://schemas.microsoft.com/office/drawing/2014/main" id="{43DFB5BD-9E45-4B72-5614-2D22B46D0CFB}"/>
                  </a:ext>
                </a:extLst>
              </p:cNvPr>
              <p:cNvSpPr>
                <a:spLocks noChangeArrowheads="1"/>
              </p:cNvSpPr>
              <p:nvPr/>
            </p:nvSpPr>
            <p:spPr bwMode="auto">
              <a:xfrm>
                <a:off x="3321"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3" name="Rectangle 483">
                <a:extLst>
                  <a:ext uri="{FF2B5EF4-FFF2-40B4-BE49-F238E27FC236}">
                    <a16:creationId xmlns:a16="http://schemas.microsoft.com/office/drawing/2014/main" id="{B6B5327B-3B8F-ABC0-D6E0-9FD30856B4E1}"/>
                  </a:ext>
                </a:extLst>
              </p:cNvPr>
              <p:cNvSpPr>
                <a:spLocks noChangeArrowheads="1"/>
              </p:cNvSpPr>
              <p:nvPr/>
            </p:nvSpPr>
            <p:spPr bwMode="auto">
              <a:xfrm>
                <a:off x="3493"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4" name="Rectangle 484">
                <a:extLst>
                  <a:ext uri="{FF2B5EF4-FFF2-40B4-BE49-F238E27FC236}">
                    <a16:creationId xmlns:a16="http://schemas.microsoft.com/office/drawing/2014/main" id="{05117C03-52C5-71BD-9EA8-5ED933B191F1}"/>
                  </a:ext>
                </a:extLst>
              </p:cNvPr>
              <p:cNvSpPr>
                <a:spLocks noChangeArrowheads="1"/>
              </p:cNvSpPr>
              <p:nvPr/>
            </p:nvSpPr>
            <p:spPr bwMode="auto">
              <a:xfrm>
                <a:off x="3497"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5" name="Rectangle 485">
                <a:extLst>
                  <a:ext uri="{FF2B5EF4-FFF2-40B4-BE49-F238E27FC236}">
                    <a16:creationId xmlns:a16="http://schemas.microsoft.com/office/drawing/2014/main" id="{5199C6F2-3F6F-8FED-B3A7-533F69534649}"/>
                  </a:ext>
                </a:extLst>
              </p:cNvPr>
              <p:cNvSpPr>
                <a:spLocks noChangeArrowheads="1"/>
              </p:cNvSpPr>
              <p:nvPr/>
            </p:nvSpPr>
            <p:spPr bwMode="auto">
              <a:xfrm>
                <a:off x="3669"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6" name="Rectangle 486">
                <a:extLst>
                  <a:ext uri="{FF2B5EF4-FFF2-40B4-BE49-F238E27FC236}">
                    <a16:creationId xmlns:a16="http://schemas.microsoft.com/office/drawing/2014/main" id="{C3DF186A-E241-EA89-1B07-30930A4127A0}"/>
                  </a:ext>
                </a:extLst>
              </p:cNvPr>
              <p:cNvSpPr>
                <a:spLocks noChangeArrowheads="1"/>
              </p:cNvSpPr>
              <p:nvPr/>
            </p:nvSpPr>
            <p:spPr bwMode="auto">
              <a:xfrm>
                <a:off x="3673" y="163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7" name="Rectangle 487">
                <a:extLst>
                  <a:ext uri="{FF2B5EF4-FFF2-40B4-BE49-F238E27FC236}">
                    <a16:creationId xmlns:a16="http://schemas.microsoft.com/office/drawing/2014/main" id="{7B66528D-3DE7-9D26-500C-B3DE28111D69}"/>
                  </a:ext>
                </a:extLst>
              </p:cNvPr>
              <p:cNvSpPr>
                <a:spLocks noChangeArrowheads="1"/>
              </p:cNvSpPr>
              <p:nvPr/>
            </p:nvSpPr>
            <p:spPr bwMode="auto">
              <a:xfrm>
                <a:off x="3844"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8" name="Rectangle 488">
                <a:extLst>
                  <a:ext uri="{FF2B5EF4-FFF2-40B4-BE49-F238E27FC236}">
                    <a16:creationId xmlns:a16="http://schemas.microsoft.com/office/drawing/2014/main" id="{737AD244-032B-531A-A461-7758E62084BA}"/>
                  </a:ext>
                </a:extLst>
              </p:cNvPr>
              <p:cNvSpPr>
                <a:spLocks noChangeArrowheads="1"/>
              </p:cNvSpPr>
              <p:nvPr/>
            </p:nvSpPr>
            <p:spPr bwMode="auto">
              <a:xfrm>
                <a:off x="3848" y="163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09" name="Rectangle 489">
                <a:extLst>
                  <a:ext uri="{FF2B5EF4-FFF2-40B4-BE49-F238E27FC236}">
                    <a16:creationId xmlns:a16="http://schemas.microsoft.com/office/drawing/2014/main" id="{32791B0C-A680-9BD0-E79C-FC68E1CFCB2D}"/>
                  </a:ext>
                </a:extLst>
              </p:cNvPr>
              <p:cNvSpPr>
                <a:spLocks noChangeArrowheads="1"/>
              </p:cNvSpPr>
              <p:nvPr/>
            </p:nvSpPr>
            <p:spPr bwMode="auto">
              <a:xfrm>
                <a:off x="4020"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0" name="Rectangle 490">
                <a:extLst>
                  <a:ext uri="{FF2B5EF4-FFF2-40B4-BE49-F238E27FC236}">
                    <a16:creationId xmlns:a16="http://schemas.microsoft.com/office/drawing/2014/main" id="{343B3015-BB98-A0CC-9F4B-1CB183C45D15}"/>
                  </a:ext>
                </a:extLst>
              </p:cNvPr>
              <p:cNvSpPr>
                <a:spLocks noChangeArrowheads="1"/>
              </p:cNvSpPr>
              <p:nvPr/>
            </p:nvSpPr>
            <p:spPr bwMode="auto">
              <a:xfrm>
                <a:off x="4024" y="163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1" name="Rectangle 491">
                <a:extLst>
                  <a:ext uri="{FF2B5EF4-FFF2-40B4-BE49-F238E27FC236}">
                    <a16:creationId xmlns:a16="http://schemas.microsoft.com/office/drawing/2014/main" id="{E440DF9C-3295-9423-C46B-5C9816FE246F}"/>
                  </a:ext>
                </a:extLst>
              </p:cNvPr>
              <p:cNvSpPr>
                <a:spLocks noChangeArrowheads="1"/>
              </p:cNvSpPr>
              <p:nvPr/>
            </p:nvSpPr>
            <p:spPr bwMode="auto">
              <a:xfrm>
                <a:off x="4195" y="163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2" name="Rectangle 492">
                <a:extLst>
                  <a:ext uri="{FF2B5EF4-FFF2-40B4-BE49-F238E27FC236}">
                    <a16:creationId xmlns:a16="http://schemas.microsoft.com/office/drawing/2014/main" id="{9E4D7F45-350A-7409-A423-B53ECB166622}"/>
                  </a:ext>
                </a:extLst>
              </p:cNvPr>
              <p:cNvSpPr>
                <a:spLocks noChangeArrowheads="1"/>
              </p:cNvSpPr>
              <p:nvPr/>
            </p:nvSpPr>
            <p:spPr bwMode="auto">
              <a:xfrm>
                <a:off x="1555"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3" name="Rectangle 493">
                <a:extLst>
                  <a:ext uri="{FF2B5EF4-FFF2-40B4-BE49-F238E27FC236}">
                    <a16:creationId xmlns:a16="http://schemas.microsoft.com/office/drawing/2014/main" id="{ECEE7F9A-1F6C-A6FB-C7F3-00B62685CCCE}"/>
                  </a:ext>
                </a:extLst>
              </p:cNvPr>
              <p:cNvSpPr>
                <a:spLocks noChangeArrowheads="1"/>
              </p:cNvSpPr>
              <p:nvPr/>
            </p:nvSpPr>
            <p:spPr bwMode="auto">
              <a:xfrm>
                <a:off x="1739"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4" name="Rectangle 494">
                <a:extLst>
                  <a:ext uri="{FF2B5EF4-FFF2-40B4-BE49-F238E27FC236}">
                    <a16:creationId xmlns:a16="http://schemas.microsoft.com/office/drawing/2014/main" id="{DB3DA195-8320-FB95-B96B-E47DEC40A44B}"/>
                  </a:ext>
                </a:extLst>
              </p:cNvPr>
              <p:cNvSpPr>
                <a:spLocks noChangeArrowheads="1"/>
              </p:cNvSpPr>
              <p:nvPr/>
            </p:nvSpPr>
            <p:spPr bwMode="auto">
              <a:xfrm>
                <a:off x="1870"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5" name="Rectangle 495">
                <a:extLst>
                  <a:ext uri="{FF2B5EF4-FFF2-40B4-BE49-F238E27FC236}">
                    <a16:creationId xmlns:a16="http://schemas.microsoft.com/office/drawing/2014/main" id="{183CBD5B-69E7-832A-6FBE-3860E93E2FCF}"/>
                  </a:ext>
                </a:extLst>
              </p:cNvPr>
              <p:cNvSpPr>
                <a:spLocks noChangeArrowheads="1"/>
              </p:cNvSpPr>
              <p:nvPr/>
            </p:nvSpPr>
            <p:spPr bwMode="auto">
              <a:xfrm>
                <a:off x="2001"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6" name="Rectangle 496">
                <a:extLst>
                  <a:ext uri="{FF2B5EF4-FFF2-40B4-BE49-F238E27FC236}">
                    <a16:creationId xmlns:a16="http://schemas.microsoft.com/office/drawing/2014/main" id="{C2CAA6F5-519F-B86B-58F3-21C4C7EA63C0}"/>
                  </a:ext>
                </a:extLst>
              </p:cNvPr>
              <p:cNvSpPr>
                <a:spLocks noChangeArrowheads="1"/>
              </p:cNvSpPr>
              <p:nvPr/>
            </p:nvSpPr>
            <p:spPr bwMode="auto">
              <a:xfrm>
                <a:off x="2133"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7" name="Rectangle 497">
                <a:extLst>
                  <a:ext uri="{FF2B5EF4-FFF2-40B4-BE49-F238E27FC236}">
                    <a16:creationId xmlns:a16="http://schemas.microsoft.com/office/drawing/2014/main" id="{DA23B1C4-26F0-BC1E-3F67-F7DF3778BD4B}"/>
                  </a:ext>
                </a:extLst>
              </p:cNvPr>
              <p:cNvSpPr>
                <a:spLocks noChangeArrowheads="1"/>
              </p:cNvSpPr>
              <p:nvPr/>
            </p:nvSpPr>
            <p:spPr bwMode="auto">
              <a:xfrm>
                <a:off x="2263"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8" name="Rectangle 498">
                <a:extLst>
                  <a:ext uri="{FF2B5EF4-FFF2-40B4-BE49-F238E27FC236}">
                    <a16:creationId xmlns:a16="http://schemas.microsoft.com/office/drawing/2014/main" id="{3F3B6705-43FF-1647-3729-DDACD59718AB}"/>
                  </a:ext>
                </a:extLst>
              </p:cNvPr>
              <p:cNvSpPr>
                <a:spLocks noChangeArrowheads="1"/>
              </p:cNvSpPr>
              <p:nvPr/>
            </p:nvSpPr>
            <p:spPr bwMode="auto">
              <a:xfrm>
                <a:off x="2439"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19" name="Rectangle 499">
                <a:extLst>
                  <a:ext uri="{FF2B5EF4-FFF2-40B4-BE49-F238E27FC236}">
                    <a16:creationId xmlns:a16="http://schemas.microsoft.com/office/drawing/2014/main" id="{46F2E41E-9D26-2C51-3F06-EF1468526A5A}"/>
                  </a:ext>
                </a:extLst>
              </p:cNvPr>
              <p:cNvSpPr>
                <a:spLocks noChangeArrowheads="1"/>
              </p:cNvSpPr>
              <p:nvPr/>
            </p:nvSpPr>
            <p:spPr bwMode="auto">
              <a:xfrm>
                <a:off x="2615"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0" name="Rectangle 500">
                <a:extLst>
                  <a:ext uri="{FF2B5EF4-FFF2-40B4-BE49-F238E27FC236}">
                    <a16:creationId xmlns:a16="http://schemas.microsoft.com/office/drawing/2014/main" id="{0E8E8C5B-B93F-63BD-2AE3-A555770B8D84}"/>
                  </a:ext>
                </a:extLst>
              </p:cNvPr>
              <p:cNvSpPr>
                <a:spLocks noChangeArrowheads="1"/>
              </p:cNvSpPr>
              <p:nvPr/>
            </p:nvSpPr>
            <p:spPr bwMode="auto">
              <a:xfrm>
                <a:off x="2790"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1" name="Rectangle 501">
                <a:extLst>
                  <a:ext uri="{FF2B5EF4-FFF2-40B4-BE49-F238E27FC236}">
                    <a16:creationId xmlns:a16="http://schemas.microsoft.com/office/drawing/2014/main" id="{34ED7352-48CA-A342-A27F-A8D127526D09}"/>
                  </a:ext>
                </a:extLst>
              </p:cNvPr>
              <p:cNvSpPr>
                <a:spLocks noChangeArrowheads="1"/>
              </p:cNvSpPr>
              <p:nvPr/>
            </p:nvSpPr>
            <p:spPr bwMode="auto">
              <a:xfrm>
                <a:off x="2966"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2" name="Rectangle 502">
                <a:extLst>
                  <a:ext uri="{FF2B5EF4-FFF2-40B4-BE49-F238E27FC236}">
                    <a16:creationId xmlns:a16="http://schemas.microsoft.com/office/drawing/2014/main" id="{EC18ECF0-6498-34F4-EA87-D423FDC40033}"/>
                  </a:ext>
                </a:extLst>
              </p:cNvPr>
              <p:cNvSpPr>
                <a:spLocks noChangeArrowheads="1"/>
              </p:cNvSpPr>
              <p:nvPr/>
            </p:nvSpPr>
            <p:spPr bwMode="auto">
              <a:xfrm>
                <a:off x="3142"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3" name="Rectangle 503">
                <a:extLst>
                  <a:ext uri="{FF2B5EF4-FFF2-40B4-BE49-F238E27FC236}">
                    <a16:creationId xmlns:a16="http://schemas.microsoft.com/office/drawing/2014/main" id="{2B24DF72-7C2A-6736-B524-A34AFD5B9500}"/>
                  </a:ext>
                </a:extLst>
              </p:cNvPr>
              <p:cNvSpPr>
                <a:spLocks noChangeArrowheads="1"/>
              </p:cNvSpPr>
              <p:nvPr/>
            </p:nvSpPr>
            <p:spPr bwMode="auto">
              <a:xfrm>
                <a:off x="3317"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4" name="Rectangle 504">
                <a:extLst>
                  <a:ext uri="{FF2B5EF4-FFF2-40B4-BE49-F238E27FC236}">
                    <a16:creationId xmlns:a16="http://schemas.microsoft.com/office/drawing/2014/main" id="{601FD9A4-3078-3828-C88B-3601FD7323D3}"/>
                  </a:ext>
                </a:extLst>
              </p:cNvPr>
              <p:cNvSpPr>
                <a:spLocks noChangeArrowheads="1"/>
              </p:cNvSpPr>
              <p:nvPr/>
            </p:nvSpPr>
            <p:spPr bwMode="auto">
              <a:xfrm>
                <a:off x="3493"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5" name="Rectangle 505">
                <a:extLst>
                  <a:ext uri="{FF2B5EF4-FFF2-40B4-BE49-F238E27FC236}">
                    <a16:creationId xmlns:a16="http://schemas.microsoft.com/office/drawing/2014/main" id="{079E36D8-0FA6-193F-199B-1044C3CCE34A}"/>
                  </a:ext>
                </a:extLst>
              </p:cNvPr>
              <p:cNvSpPr>
                <a:spLocks noChangeArrowheads="1"/>
              </p:cNvSpPr>
              <p:nvPr/>
            </p:nvSpPr>
            <p:spPr bwMode="auto">
              <a:xfrm>
                <a:off x="3669"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6" name="Rectangle 506">
                <a:extLst>
                  <a:ext uri="{FF2B5EF4-FFF2-40B4-BE49-F238E27FC236}">
                    <a16:creationId xmlns:a16="http://schemas.microsoft.com/office/drawing/2014/main" id="{C35E98EE-4E44-6D14-03A8-50C01C2C75A5}"/>
                  </a:ext>
                </a:extLst>
              </p:cNvPr>
              <p:cNvSpPr>
                <a:spLocks noChangeArrowheads="1"/>
              </p:cNvSpPr>
              <p:nvPr/>
            </p:nvSpPr>
            <p:spPr bwMode="auto">
              <a:xfrm>
                <a:off x="3844"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7" name="Rectangle 507">
                <a:extLst>
                  <a:ext uri="{FF2B5EF4-FFF2-40B4-BE49-F238E27FC236}">
                    <a16:creationId xmlns:a16="http://schemas.microsoft.com/office/drawing/2014/main" id="{0A12EFC5-A54C-1E18-65B7-AF8FAFB088F7}"/>
                  </a:ext>
                </a:extLst>
              </p:cNvPr>
              <p:cNvSpPr>
                <a:spLocks noChangeArrowheads="1"/>
              </p:cNvSpPr>
              <p:nvPr/>
            </p:nvSpPr>
            <p:spPr bwMode="auto">
              <a:xfrm>
                <a:off x="4020"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8" name="Rectangle 508">
                <a:extLst>
                  <a:ext uri="{FF2B5EF4-FFF2-40B4-BE49-F238E27FC236}">
                    <a16:creationId xmlns:a16="http://schemas.microsoft.com/office/drawing/2014/main" id="{3E0CDDA3-4B74-A83B-E130-05122DF0AB0F}"/>
                  </a:ext>
                </a:extLst>
              </p:cNvPr>
              <p:cNvSpPr>
                <a:spLocks noChangeArrowheads="1"/>
              </p:cNvSpPr>
              <p:nvPr/>
            </p:nvSpPr>
            <p:spPr bwMode="auto">
              <a:xfrm>
                <a:off x="4195" y="163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29" name="Rectangle 509">
                <a:extLst>
                  <a:ext uri="{FF2B5EF4-FFF2-40B4-BE49-F238E27FC236}">
                    <a16:creationId xmlns:a16="http://schemas.microsoft.com/office/drawing/2014/main" id="{20DB3B76-D7E5-2377-5BBD-F1E53CF86E41}"/>
                  </a:ext>
                </a:extLst>
              </p:cNvPr>
              <p:cNvSpPr>
                <a:spLocks noChangeArrowheads="1"/>
              </p:cNvSpPr>
              <p:nvPr/>
            </p:nvSpPr>
            <p:spPr bwMode="auto">
              <a:xfrm>
                <a:off x="1559" y="173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30" name="Rectangle 510">
                <a:extLst>
                  <a:ext uri="{FF2B5EF4-FFF2-40B4-BE49-F238E27FC236}">
                    <a16:creationId xmlns:a16="http://schemas.microsoft.com/office/drawing/2014/main" id="{934D670D-BD03-1541-8387-04D8BBA621E1}"/>
                  </a:ext>
                </a:extLst>
              </p:cNvPr>
              <p:cNvSpPr>
                <a:spLocks noChangeArrowheads="1"/>
              </p:cNvSpPr>
              <p:nvPr/>
            </p:nvSpPr>
            <p:spPr bwMode="auto">
              <a:xfrm>
                <a:off x="1698" y="173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31" name="Rectangle 511">
                <a:extLst>
                  <a:ext uri="{FF2B5EF4-FFF2-40B4-BE49-F238E27FC236}">
                    <a16:creationId xmlns:a16="http://schemas.microsoft.com/office/drawing/2014/main" id="{F0BB8305-92CC-A5A0-B1C1-50E5DB791B77}"/>
                  </a:ext>
                </a:extLst>
              </p:cNvPr>
              <p:cNvSpPr>
                <a:spLocks noChangeArrowheads="1"/>
              </p:cNvSpPr>
              <p:nvPr/>
            </p:nvSpPr>
            <p:spPr bwMode="auto">
              <a:xfrm>
                <a:off x="1600" y="1732"/>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32" name="Rectangle 512">
                <a:extLst>
                  <a:ext uri="{FF2B5EF4-FFF2-40B4-BE49-F238E27FC236}">
                    <a16:creationId xmlns:a16="http://schemas.microsoft.com/office/drawing/2014/main" id="{B22FA1DC-CD04-ED00-AC85-ED0461658A32}"/>
                  </a:ext>
                </a:extLst>
              </p:cNvPr>
              <p:cNvSpPr>
                <a:spLocks noChangeArrowheads="1"/>
              </p:cNvSpPr>
              <p:nvPr/>
            </p:nvSpPr>
            <p:spPr bwMode="auto">
              <a:xfrm>
                <a:off x="1610" y="1730"/>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8833" name="Rectangle 513">
                <a:extLst>
                  <a:ext uri="{FF2B5EF4-FFF2-40B4-BE49-F238E27FC236}">
                    <a16:creationId xmlns:a16="http://schemas.microsoft.com/office/drawing/2014/main" id="{47424C21-0715-F4F3-CA55-7EB009709EB6}"/>
                  </a:ext>
                </a:extLst>
              </p:cNvPr>
              <p:cNvSpPr>
                <a:spLocks noChangeArrowheads="1"/>
              </p:cNvSpPr>
              <p:nvPr/>
            </p:nvSpPr>
            <p:spPr bwMode="auto">
              <a:xfrm>
                <a:off x="1698" y="173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34" name="Rectangle 514">
                <a:extLst>
                  <a:ext uri="{FF2B5EF4-FFF2-40B4-BE49-F238E27FC236}">
                    <a16:creationId xmlns:a16="http://schemas.microsoft.com/office/drawing/2014/main" id="{35AB9F88-FB25-8B6F-419A-F99EB70AC52C}"/>
                  </a:ext>
                </a:extLst>
              </p:cNvPr>
              <p:cNvSpPr>
                <a:spLocks noChangeArrowheads="1"/>
              </p:cNvSpPr>
              <p:nvPr/>
            </p:nvSpPr>
            <p:spPr bwMode="auto">
              <a:xfrm>
                <a:off x="1785" y="173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835" name="Rectangle 515">
                <a:extLst>
                  <a:ext uri="{FF2B5EF4-FFF2-40B4-BE49-F238E27FC236}">
                    <a16:creationId xmlns:a16="http://schemas.microsoft.com/office/drawing/2014/main" id="{9776D9B3-8DD8-10F9-EAFA-5F8A1BF2BBC5}"/>
                  </a:ext>
                </a:extLst>
              </p:cNvPr>
              <p:cNvSpPr>
                <a:spLocks noChangeArrowheads="1"/>
              </p:cNvSpPr>
              <p:nvPr/>
            </p:nvSpPr>
            <p:spPr bwMode="auto">
              <a:xfrm>
                <a:off x="1830"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36" name="Rectangle 516">
                <a:extLst>
                  <a:ext uri="{FF2B5EF4-FFF2-40B4-BE49-F238E27FC236}">
                    <a16:creationId xmlns:a16="http://schemas.microsoft.com/office/drawing/2014/main" id="{FFB02ABD-B241-CD10-C408-DE4FDCF3C80F}"/>
                  </a:ext>
                </a:extLst>
              </p:cNvPr>
              <p:cNvSpPr>
                <a:spLocks noChangeArrowheads="1"/>
              </p:cNvSpPr>
              <p:nvPr/>
            </p:nvSpPr>
            <p:spPr bwMode="auto">
              <a:xfrm>
                <a:off x="1916" y="173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837" name="Rectangle 517">
                <a:extLst>
                  <a:ext uri="{FF2B5EF4-FFF2-40B4-BE49-F238E27FC236}">
                    <a16:creationId xmlns:a16="http://schemas.microsoft.com/office/drawing/2014/main" id="{54A355DB-E127-CD74-B567-4C5C03F9EB59}"/>
                  </a:ext>
                </a:extLst>
              </p:cNvPr>
              <p:cNvSpPr>
                <a:spLocks noChangeArrowheads="1"/>
              </p:cNvSpPr>
              <p:nvPr/>
            </p:nvSpPr>
            <p:spPr bwMode="auto">
              <a:xfrm>
                <a:off x="1960"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38" name="Rectangle 518">
                <a:extLst>
                  <a:ext uri="{FF2B5EF4-FFF2-40B4-BE49-F238E27FC236}">
                    <a16:creationId xmlns:a16="http://schemas.microsoft.com/office/drawing/2014/main" id="{E574D9C5-4381-77B8-FC52-02FDB8D1E516}"/>
                  </a:ext>
                </a:extLst>
              </p:cNvPr>
              <p:cNvSpPr>
                <a:spLocks noChangeArrowheads="1"/>
              </p:cNvSpPr>
              <p:nvPr/>
            </p:nvSpPr>
            <p:spPr bwMode="auto">
              <a:xfrm>
                <a:off x="2048" y="173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839" name="Rectangle 519">
                <a:extLst>
                  <a:ext uri="{FF2B5EF4-FFF2-40B4-BE49-F238E27FC236}">
                    <a16:creationId xmlns:a16="http://schemas.microsoft.com/office/drawing/2014/main" id="{C86D734C-C159-D9D6-6277-226A1628A0A6}"/>
                  </a:ext>
                </a:extLst>
              </p:cNvPr>
              <p:cNvSpPr>
                <a:spLocks noChangeArrowheads="1"/>
              </p:cNvSpPr>
              <p:nvPr/>
            </p:nvSpPr>
            <p:spPr bwMode="auto">
              <a:xfrm>
                <a:off x="2092"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0" name="Rectangle 520">
                <a:extLst>
                  <a:ext uri="{FF2B5EF4-FFF2-40B4-BE49-F238E27FC236}">
                    <a16:creationId xmlns:a16="http://schemas.microsoft.com/office/drawing/2014/main" id="{F8F09A94-7EDD-E81A-05C0-584A878F5B66}"/>
                  </a:ext>
                </a:extLst>
              </p:cNvPr>
              <p:cNvSpPr>
                <a:spLocks noChangeArrowheads="1"/>
              </p:cNvSpPr>
              <p:nvPr/>
            </p:nvSpPr>
            <p:spPr bwMode="auto">
              <a:xfrm>
                <a:off x="2179" y="173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841" name="Rectangle 521">
                <a:extLst>
                  <a:ext uri="{FF2B5EF4-FFF2-40B4-BE49-F238E27FC236}">
                    <a16:creationId xmlns:a16="http://schemas.microsoft.com/office/drawing/2014/main" id="{93ABC0DC-501D-99DE-6D48-1137B7D7E158}"/>
                  </a:ext>
                </a:extLst>
              </p:cNvPr>
              <p:cNvSpPr>
                <a:spLocks noChangeArrowheads="1"/>
              </p:cNvSpPr>
              <p:nvPr/>
            </p:nvSpPr>
            <p:spPr bwMode="auto">
              <a:xfrm>
                <a:off x="2223"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2" name="Rectangle 522">
                <a:extLst>
                  <a:ext uri="{FF2B5EF4-FFF2-40B4-BE49-F238E27FC236}">
                    <a16:creationId xmlns:a16="http://schemas.microsoft.com/office/drawing/2014/main" id="{A5227F2C-6BF7-90C1-1301-00DD2F3C9424}"/>
                  </a:ext>
                </a:extLst>
              </p:cNvPr>
              <p:cNvSpPr>
                <a:spLocks noChangeArrowheads="1"/>
              </p:cNvSpPr>
              <p:nvPr/>
            </p:nvSpPr>
            <p:spPr bwMode="auto">
              <a:xfrm>
                <a:off x="2354" y="1734"/>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843" name="Rectangle 523">
                <a:extLst>
                  <a:ext uri="{FF2B5EF4-FFF2-40B4-BE49-F238E27FC236}">
                    <a16:creationId xmlns:a16="http://schemas.microsoft.com/office/drawing/2014/main" id="{EC11C51C-1F92-4E98-3896-F00894D1E597}"/>
                  </a:ext>
                </a:extLst>
              </p:cNvPr>
              <p:cNvSpPr>
                <a:spLocks noChangeArrowheads="1"/>
              </p:cNvSpPr>
              <p:nvPr/>
            </p:nvSpPr>
            <p:spPr bwMode="auto">
              <a:xfrm>
                <a:off x="2398"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4" name="Rectangle 524">
                <a:extLst>
                  <a:ext uri="{FF2B5EF4-FFF2-40B4-BE49-F238E27FC236}">
                    <a16:creationId xmlns:a16="http://schemas.microsoft.com/office/drawing/2014/main" id="{180E23A3-439C-E644-5ACA-F8959554AFE4}"/>
                  </a:ext>
                </a:extLst>
              </p:cNvPr>
              <p:cNvSpPr>
                <a:spLocks noChangeArrowheads="1"/>
              </p:cNvSpPr>
              <p:nvPr/>
            </p:nvSpPr>
            <p:spPr bwMode="auto">
              <a:xfrm>
                <a:off x="2529" y="1734"/>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845" name="Rectangle 525">
                <a:extLst>
                  <a:ext uri="{FF2B5EF4-FFF2-40B4-BE49-F238E27FC236}">
                    <a16:creationId xmlns:a16="http://schemas.microsoft.com/office/drawing/2014/main" id="{B40F6367-8A62-682A-3F9E-BC53D3986BF9}"/>
                  </a:ext>
                </a:extLst>
              </p:cNvPr>
              <p:cNvSpPr>
                <a:spLocks noChangeArrowheads="1"/>
              </p:cNvSpPr>
              <p:nvPr/>
            </p:nvSpPr>
            <p:spPr bwMode="auto">
              <a:xfrm>
                <a:off x="2574"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6" name="Rectangle 526">
                <a:extLst>
                  <a:ext uri="{FF2B5EF4-FFF2-40B4-BE49-F238E27FC236}">
                    <a16:creationId xmlns:a16="http://schemas.microsoft.com/office/drawing/2014/main" id="{C2A7B86A-1CD2-F238-E987-53655D44488B}"/>
                  </a:ext>
                </a:extLst>
              </p:cNvPr>
              <p:cNvSpPr>
                <a:spLocks noChangeArrowheads="1"/>
              </p:cNvSpPr>
              <p:nvPr/>
            </p:nvSpPr>
            <p:spPr bwMode="auto">
              <a:xfrm>
                <a:off x="2660"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7" name="Rectangle 527">
                <a:extLst>
                  <a:ext uri="{FF2B5EF4-FFF2-40B4-BE49-F238E27FC236}">
                    <a16:creationId xmlns:a16="http://schemas.microsoft.com/office/drawing/2014/main" id="{9782A38D-F018-DD66-CC64-A464637DCD94}"/>
                  </a:ext>
                </a:extLst>
              </p:cNvPr>
              <p:cNvSpPr>
                <a:spLocks noChangeArrowheads="1"/>
              </p:cNvSpPr>
              <p:nvPr/>
            </p:nvSpPr>
            <p:spPr bwMode="auto">
              <a:xfrm>
                <a:off x="2836"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8" name="Rectangle 528">
                <a:extLst>
                  <a:ext uri="{FF2B5EF4-FFF2-40B4-BE49-F238E27FC236}">
                    <a16:creationId xmlns:a16="http://schemas.microsoft.com/office/drawing/2014/main" id="{DC9DD566-89D1-6E68-2C10-F732F61D5A3E}"/>
                  </a:ext>
                </a:extLst>
              </p:cNvPr>
              <p:cNvSpPr>
                <a:spLocks noChangeArrowheads="1"/>
              </p:cNvSpPr>
              <p:nvPr/>
            </p:nvSpPr>
            <p:spPr bwMode="auto">
              <a:xfrm>
                <a:off x="3011"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49" name="Rectangle 529">
                <a:extLst>
                  <a:ext uri="{FF2B5EF4-FFF2-40B4-BE49-F238E27FC236}">
                    <a16:creationId xmlns:a16="http://schemas.microsoft.com/office/drawing/2014/main" id="{5F3760A4-C7FF-BE3F-465C-05AE175F7B1F}"/>
                  </a:ext>
                </a:extLst>
              </p:cNvPr>
              <p:cNvSpPr>
                <a:spLocks noChangeArrowheads="1"/>
              </p:cNvSpPr>
              <p:nvPr/>
            </p:nvSpPr>
            <p:spPr bwMode="auto">
              <a:xfrm>
                <a:off x="3187"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0" name="Rectangle 530">
                <a:extLst>
                  <a:ext uri="{FF2B5EF4-FFF2-40B4-BE49-F238E27FC236}">
                    <a16:creationId xmlns:a16="http://schemas.microsoft.com/office/drawing/2014/main" id="{8661A4E6-123E-4871-0B80-523FDFFF42B4}"/>
                  </a:ext>
                </a:extLst>
              </p:cNvPr>
              <p:cNvSpPr>
                <a:spLocks noChangeArrowheads="1"/>
              </p:cNvSpPr>
              <p:nvPr/>
            </p:nvSpPr>
            <p:spPr bwMode="auto">
              <a:xfrm>
                <a:off x="3363"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1" name="Rectangle 531">
                <a:extLst>
                  <a:ext uri="{FF2B5EF4-FFF2-40B4-BE49-F238E27FC236}">
                    <a16:creationId xmlns:a16="http://schemas.microsoft.com/office/drawing/2014/main" id="{F4832999-F921-EA73-7B6E-DFB13D98E778}"/>
                  </a:ext>
                </a:extLst>
              </p:cNvPr>
              <p:cNvSpPr>
                <a:spLocks noChangeArrowheads="1"/>
              </p:cNvSpPr>
              <p:nvPr/>
            </p:nvSpPr>
            <p:spPr bwMode="auto">
              <a:xfrm>
                <a:off x="3538"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2" name="Rectangle 532">
                <a:extLst>
                  <a:ext uri="{FF2B5EF4-FFF2-40B4-BE49-F238E27FC236}">
                    <a16:creationId xmlns:a16="http://schemas.microsoft.com/office/drawing/2014/main" id="{B57D4642-34D7-BAFA-5B67-FB319EBF7709}"/>
                  </a:ext>
                </a:extLst>
              </p:cNvPr>
              <p:cNvSpPr>
                <a:spLocks noChangeArrowheads="1"/>
              </p:cNvSpPr>
              <p:nvPr/>
            </p:nvSpPr>
            <p:spPr bwMode="auto">
              <a:xfrm>
                <a:off x="3714" y="173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3" name="Rectangle 533">
                <a:extLst>
                  <a:ext uri="{FF2B5EF4-FFF2-40B4-BE49-F238E27FC236}">
                    <a16:creationId xmlns:a16="http://schemas.microsoft.com/office/drawing/2014/main" id="{ECE11B25-F4DD-6666-7233-93CC0A97CE4F}"/>
                  </a:ext>
                </a:extLst>
              </p:cNvPr>
              <p:cNvSpPr>
                <a:spLocks noChangeArrowheads="1"/>
              </p:cNvSpPr>
              <p:nvPr/>
            </p:nvSpPr>
            <p:spPr bwMode="auto">
              <a:xfrm>
                <a:off x="3890" y="17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4" name="Rectangle 534">
                <a:extLst>
                  <a:ext uri="{FF2B5EF4-FFF2-40B4-BE49-F238E27FC236}">
                    <a16:creationId xmlns:a16="http://schemas.microsoft.com/office/drawing/2014/main" id="{462E30FD-EF9D-0BE5-9F09-733FB1B40365}"/>
                  </a:ext>
                </a:extLst>
              </p:cNvPr>
              <p:cNvSpPr>
                <a:spLocks noChangeArrowheads="1"/>
              </p:cNvSpPr>
              <p:nvPr/>
            </p:nvSpPr>
            <p:spPr bwMode="auto">
              <a:xfrm>
                <a:off x="4065" y="17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855" name="Rectangle 535">
                <a:extLst>
                  <a:ext uri="{FF2B5EF4-FFF2-40B4-BE49-F238E27FC236}">
                    <a16:creationId xmlns:a16="http://schemas.microsoft.com/office/drawing/2014/main" id="{2F452C90-F1D5-C288-F8AC-8A754E9B64FB}"/>
                  </a:ext>
                </a:extLst>
              </p:cNvPr>
              <p:cNvSpPr>
                <a:spLocks noChangeArrowheads="1"/>
              </p:cNvSpPr>
              <p:nvPr/>
            </p:nvSpPr>
            <p:spPr bwMode="auto">
              <a:xfrm>
                <a:off x="1555"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56" name="Rectangle 536">
                <a:extLst>
                  <a:ext uri="{FF2B5EF4-FFF2-40B4-BE49-F238E27FC236}">
                    <a16:creationId xmlns:a16="http://schemas.microsoft.com/office/drawing/2014/main" id="{EFBFE27C-733B-3A74-9882-C40003504134}"/>
                  </a:ext>
                </a:extLst>
              </p:cNvPr>
              <p:cNvSpPr>
                <a:spLocks noChangeArrowheads="1"/>
              </p:cNvSpPr>
              <p:nvPr/>
            </p:nvSpPr>
            <p:spPr bwMode="auto">
              <a:xfrm>
                <a:off x="1559" y="1728"/>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57" name="Rectangle 537">
                <a:extLst>
                  <a:ext uri="{FF2B5EF4-FFF2-40B4-BE49-F238E27FC236}">
                    <a16:creationId xmlns:a16="http://schemas.microsoft.com/office/drawing/2014/main" id="{D7580510-7B88-0CFE-9AF0-B8D2F0892616}"/>
                  </a:ext>
                </a:extLst>
              </p:cNvPr>
              <p:cNvSpPr>
                <a:spLocks noChangeArrowheads="1"/>
              </p:cNvSpPr>
              <p:nvPr/>
            </p:nvSpPr>
            <p:spPr bwMode="auto">
              <a:xfrm>
                <a:off x="1739"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58" name="Rectangle 538">
                <a:extLst>
                  <a:ext uri="{FF2B5EF4-FFF2-40B4-BE49-F238E27FC236}">
                    <a16:creationId xmlns:a16="http://schemas.microsoft.com/office/drawing/2014/main" id="{C0E0D3B8-C9B2-C6C7-43B9-750C6B453E33}"/>
                  </a:ext>
                </a:extLst>
              </p:cNvPr>
              <p:cNvSpPr>
                <a:spLocks noChangeArrowheads="1"/>
              </p:cNvSpPr>
              <p:nvPr/>
            </p:nvSpPr>
            <p:spPr bwMode="auto">
              <a:xfrm>
                <a:off x="1743" y="172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59" name="Rectangle 539">
                <a:extLst>
                  <a:ext uri="{FF2B5EF4-FFF2-40B4-BE49-F238E27FC236}">
                    <a16:creationId xmlns:a16="http://schemas.microsoft.com/office/drawing/2014/main" id="{BED9E655-F470-8D64-4885-1BCBDD94BB1D}"/>
                  </a:ext>
                </a:extLst>
              </p:cNvPr>
              <p:cNvSpPr>
                <a:spLocks noChangeArrowheads="1"/>
              </p:cNvSpPr>
              <p:nvPr/>
            </p:nvSpPr>
            <p:spPr bwMode="auto">
              <a:xfrm>
                <a:off x="1870"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0" name="Rectangle 540">
                <a:extLst>
                  <a:ext uri="{FF2B5EF4-FFF2-40B4-BE49-F238E27FC236}">
                    <a16:creationId xmlns:a16="http://schemas.microsoft.com/office/drawing/2014/main" id="{DD853B5A-9A9A-8588-1A5D-C3A9F2E78DDD}"/>
                  </a:ext>
                </a:extLst>
              </p:cNvPr>
              <p:cNvSpPr>
                <a:spLocks noChangeArrowheads="1"/>
              </p:cNvSpPr>
              <p:nvPr/>
            </p:nvSpPr>
            <p:spPr bwMode="auto">
              <a:xfrm>
                <a:off x="1874" y="172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1" name="Rectangle 541">
                <a:extLst>
                  <a:ext uri="{FF2B5EF4-FFF2-40B4-BE49-F238E27FC236}">
                    <a16:creationId xmlns:a16="http://schemas.microsoft.com/office/drawing/2014/main" id="{A2E72A21-64DC-D2D0-D673-52930B17905A}"/>
                  </a:ext>
                </a:extLst>
              </p:cNvPr>
              <p:cNvSpPr>
                <a:spLocks noChangeArrowheads="1"/>
              </p:cNvSpPr>
              <p:nvPr/>
            </p:nvSpPr>
            <p:spPr bwMode="auto">
              <a:xfrm>
                <a:off x="2001"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2" name="Rectangle 542">
                <a:extLst>
                  <a:ext uri="{FF2B5EF4-FFF2-40B4-BE49-F238E27FC236}">
                    <a16:creationId xmlns:a16="http://schemas.microsoft.com/office/drawing/2014/main" id="{D58BA53C-66C3-581A-5981-CA0C441C04CE}"/>
                  </a:ext>
                </a:extLst>
              </p:cNvPr>
              <p:cNvSpPr>
                <a:spLocks noChangeArrowheads="1"/>
              </p:cNvSpPr>
              <p:nvPr/>
            </p:nvSpPr>
            <p:spPr bwMode="auto">
              <a:xfrm>
                <a:off x="2005" y="1728"/>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3" name="Rectangle 543">
                <a:extLst>
                  <a:ext uri="{FF2B5EF4-FFF2-40B4-BE49-F238E27FC236}">
                    <a16:creationId xmlns:a16="http://schemas.microsoft.com/office/drawing/2014/main" id="{8DDDBEAF-98AD-98D4-D877-FFA12F7D8050}"/>
                  </a:ext>
                </a:extLst>
              </p:cNvPr>
              <p:cNvSpPr>
                <a:spLocks noChangeArrowheads="1"/>
              </p:cNvSpPr>
              <p:nvPr/>
            </p:nvSpPr>
            <p:spPr bwMode="auto">
              <a:xfrm>
                <a:off x="2133"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4" name="Rectangle 544">
                <a:extLst>
                  <a:ext uri="{FF2B5EF4-FFF2-40B4-BE49-F238E27FC236}">
                    <a16:creationId xmlns:a16="http://schemas.microsoft.com/office/drawing/2014/main" id="{BF758452-BF91-4FE8-D1DF-02E0D5B648AB}"/>
                  </a:ext>
                </a:extLst>
              </p:cNvPr>
              <p:cNvSpPr>
                <a:spLocks noChangeArrowheads="1"/>
              </p:cNvSpPr>
              <p:nvPr/>
            </p:nvSpPr>
            <p:spPr bwMode="auto">
              <a:xfrm>
                <a:off x="2137" y="1728"/>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5" name="Rectangle 545">
                <a:extLst>
                  <a:ext uri="{FF2B5EF4-FFF2-40B4-BE49-F238E27FC236}">
                    <a16:creationId xmlns:a16="http://schemas.microsoft.com/office/drawing/2014/main" id="{42783648-77CE-B7A5-3991-934675A4EAEE}"/>
                  </a:ext>
                </a:extLst>
              </p:cNvPr>
              <p:cNvSpPr>
                <a:spLocks noChangeArrowheads="1"/>
              </p:cNvSpPr>
              <p:nvPr/>
            </p:nvSpPr>
            <p:spPr bwMode="auto">
              <a:xfrm>
                <a:off x="2263"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6" name="Rectangle 546">
                <a:extLst>
                  <a:ext uri="{FF2B5EF4-FFF2-40B4-BE49-F238E27FC236}">
                    <a16:creationId xmlns:a16="http://schemas.microsoft.com/office/drawing/2014/main" id="{8F4BFF0A-99FD-3FE4-74D8-5F72B43D94CB}"/>
                  </a:ext>
                </a:extLst>
              </p:cNvPr>
              <p:cNvSpPr>
                <a:spLocks noChangeArrowheads="1"/>
              </p:cNvSpPr>
              <p:nvPr/>
            </p:nvSpPr>
            <p:spPr bwMode="auto">
              <a:xfrm>
                <a:off x="2267"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7" name="Rectangle 547">
                <a:extLst>
                  <a:ext uri="{FF2B5EF4-FFF2-40B4-BE49-F238E27FC236}">
                    <a16:creationId xmlns:a16="http://schemas.microsoft.com/office/drawing/2014/main" id="{41D68B50-138B-0A46-87E9-DCE9FDDB95AD}"/>
                  </a:ext>
                </a:extLst>
              </p:cNvPr>
              <p:cNvSpPr>
                <a:spLocks noChangeArrowheads="1"/>
              </p:cNvSpPr>
              <p:nvPr/>
            </p:nvSpPr>
            <p:spPr bwMode="auto">
              <a:xfrm>
                <a:off x="2439"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8" name="Rectangle 548">
                <a:extLst>
                  <a:ext uri="{FF2B5EF4-FFF2-40B4-BE49-F238E27FC236}">
                    <a16:creationId xmlns:a16="http://schemas.microsoft.com/office/drawing/2014/main" id="{107397EF-E890-408A-5E52-DFB2AD5EF3AE}"/>
                  </a:ext>
                </a:extLst>
              </p:cNvPr>
              <p:cNvSpPr>
                <a:spLocks noChangeArrowheads="1"/>
              </p:cNvSpPr>
              <p:nvPr/>
            </p:nvSpPr>
            <p:spPr bwMode="auto">
              <a:xfrm>
                <a:off x="2443"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69" name="Rectangle 549">
                <a:extLst>
                  <a:ext uri="{FF2B5EF4-FFF2-40B4-BE49-F238E27FC236}">
                    <a16:creationId xmlns:a16="http://schemas.microsoft.com/office/drawing/2014/main" id="{2C79F469-25DF-5852-DBE0-E1163EA18092}"/>
                  </a:ext>
                </a:extLst>
              </p:cNvPr>
              <p:cNvSpPr>
                <a:spLocks noChangeArrowheads="1"/>
              </p:cNvSpPr>
              <p:nvPr/>
            </p:nvSpPr>
            <p:spPr bwMode="auto">
              <a:xfrm>
                <a:off x="2615"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0" name="Rectangle 550">
                <a:extLst>
                  <a:ext uri="{FF2B5EF4-FFF2-40B4-BE49-F238E27FC236}">
                    <a16:creationId xmlns:a16="http://schemas.microsoft.com/office/drawing/2014/main" id="{9672F4DA-3402-8177-2C50-EF947F315321}"/>
                  </a:ext>
                </a:extLst>
              </p:cNvPr>
              <p:cNvSpPr>
                <a:spLocks noChangeArrowheads="1"/>
              </p:cNvSpPr>
              <p:nvPr/>
            </p:nvSpPr>
            <p:spPr bwMode="auto">
              <a:xfrm>
                <a:off x="2619" y="172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1" name="Rectangle 551">
                <a:extLst>
                  <a:ext uri="{FF2B5EF4-FFF2-40B4-BE49-F238E27FC236}">
                    <a16:creationId xmlns:a16="http://schemas.microsoft.com/office/drawing/2014/main" id="{4D72C49B-43ED-198F-317E-DE45DC63719F}"/>
                  </a:ext>
                </a:extLst>
              </p:cNvPr>
              <p:cNvSpPr>
                <a:spLocks noChangeArrowheads="1"/>
              </p:cNvSpPr>
              <p:nvPr/>
            </p:nvSpPr>
            <p:spPr bwMode="auto">
              <a:xfrm>
                <a:off x="2790"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2" name="Rectangle 552">
                <a:extLst>
                  <a:ext uri="{FF2B5EF4-FFF2-40B4-BE49-F238E27FC236}">
                    <a16:creationId xmlns:a16="http://schemas.microsoft.com/office/drawing/2014/main" id="{A064CA19-6726-00D1-515D-27987623A159}"/>
                  </a:ext>
                </a:extLst>
              </p:cNvPr>
              <p:cNvSpPr>
                <a:spLocks noChangeArrowheads="1"/>
              </p:cNvSpPr>
              <p:nvPr/>
            </p:nvSpPr>
            <p:spPr bwMode="auto">
              <a:xfrm>
                <a:off x="2794"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3" name="Rectangle 553">
                <a:extLst>
                  <a:ext uri="{FF2B5EF4-FFF2-40B4-BE49-F238E27FC236}">
                    <a16:creationId xmlns:a16="http://schemas.microsoft.com/office/drawing/2014/main" id="{B2504DA9-F264-96B0-52D9-E07A79A708AF}"/>
                  </a:ext>
                </a:extLst>
              </p:cNvPr>
              <p:cNvSpPr>
                <a:spLocks noChangeArrowheads="1"/>
              </p:cNvSpPr>
              <p:nvPr/>
            </p:nvSpPr>
            <p:spPr bwMode="auto">
              <a:xfrm>
                <a:off x="2966"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4" name="Rectangle 554">
                <a:extLst>
                  <a:ext uri="{FF2B5EF4-FFF2-40B4-BE49-F238E27FC236}">
                    <a16:creationId xmlns:a16="http://schemas.microsoft.com/office/drawing/2014/main" id="{D3F16A60-2B54-143F-B861-95096ED8028D}"/>
                  </a:ext>
                </a:extLst>
              </p:cNvPr>
              <p:cNvSpPr>
                <a:spLocks noChangeArrowheads="1"/>
              </p:cNvSpPr>
              <p:nvPr/>
            </p:nvSpPr>
            <p:spPr bwMode="auto">
              <a:xfrm>
                <a:off x="2970"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5" name="Rectangle 555">
                <a:extLst>
                  <a:ext uri="{FF2B5EF4-FFF2-40B4-BE49-F238E27FC236}">
                    <a16:creationId xmlns:a16="http://schemas.microsoft.com/office/drawing/2014/main" id="{ED4C9238-2550-1CE1-A46A-69F7A4EA2376}"/>
                  </a:ext>
                </a:extLst>
              </p:cNvPr>
              <p:cNvSpPr>
                <a:spLocks noChangeArrowheads="1"/>
              </p:cNvSpPr>
              <p:nvPr/>
            </p:nvSpPr>
            <p:spPr bwMode="auto">
              <a:xfrm>
                <a:off x="3142"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6" name="Rectangle 556">
                <a:extLst>
                  <a:ext uri="{FF2B5EF4-FFF2-40B4-BE49-F238E27FC236}">
                    <a16:creationId xmlns:a16="http://schemas.microsoft.com/office/drawing/2014/main" id="{F64B5F91-9DD6-5766-C004-63DA00713C7A}"/>
                  </a:ext>
                </a:extLst>
              </p:cNvPr>
              <p:cNvSpPr>
                <a:spLocks noChangeArrowheads="1"/>
              </p:cNvSpPr>
              <p:nvPr/>
            </p:nvSpPr>
            <p:spPr bwMode="auto">
              <a:xfrm>
                <a:off x="3146" y="172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7" name="Rectangle 557">
                <a:extLst>
                  <a:ext uri="{FF2B5EF4-FFF2-40B4-BE49-F238E27FC236}">
                    <a16:creationId xmlns:a16="http://schemas.microsoft.com/office/drawing/2014/main" id="{7706861D-D965-D7DF-D83F-BB8E1E11B6F0}"/>
                  </a:ext>
                </a:extLst>
              </p:cNvPr>
              <p:cNvSpPr>
                <a:spLocks noChangeArrowheads="1"/>
              </p:cNvSpPr>
              <p:nvPr/>
            </p:nvSpPr>
            <p:spPr bwMode="auto">
              <a:xfrm>
                <a:off x="3317"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8" name="Rectangle 558">
                <a:extLst>
                  <a:ext uri="{FF2B5EF4-FFF2-40B4-BE49-F238E27FC236}">
                    <a16:creationId xmlns:a16="http://schemas.microsoft.com/office/drawing/2014/main" id="{8F17C5A6-28B7-9B53-1FD3-F05306AF72AD}"/>
                  </a:ext>
                </a:extLst>
              </p:cNvPr>
              <p:cNvSpPr>
                <a:spLocks noChangeArrowheads="1"/>
              </p:cNvSpPr>
              <p:nvPr/>
            </p:nvSpPr>
            <p:spPr bwMode="auto">
              <a:xfrm>
                <a:off x="3321"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79" name="Rectangle 559">
                <a:extLst>
                  <a:ext uri="{FF2B5EF4-FFF2-40B4-BE49-F238E27FC236}">
                    <a16:creationId xmlns:a16="http://schemas.microsoft.com/office/drawing/2014/main" id="{A3411140-203E-0693-F88A-DAE20C6D810F}"/>
                  </a:ext>
                </a:extLst>
              </p:cNvPr>
              <p:cNvSpPr>
                <a:spLocks noChangeArrowheads="1"/>
              </p:cNvSpPr>
              <p:nvPr/>
            </p:nvSpPr>
            <p:spPr bwMode="auto">
              <a:xfrm>
                <a:off x="3493"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0" name="Rectangle 560">
                <a:extLst>
                  <a:ext uri="{FF2B5EF4-FFF2-40B4-BE49-F238E27FC236}">
                    <a16:creationId xmlns:a16="http://schemas.microsoft.com/office/drawing/2014/main" id="{4DA8A05E-4D7A-1454-759F-A8EE35B7E182}"/>
                  </a:ext>
                </a:extLst>
              </p:cNvPr>
              <p:cNvSpPr>
                <a:spLocks noChangeArrowheads="1"/>
              </p:cNvSpPr>
              <p:nvPr/>
            </p:nvSpPr>
            <p:spPr bwMode="auto">
              <a:xfrm>
                <a:off x="3497"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1" name="Rectangle 561">
                <a:extLst>
                  <a:ext uri="{FF2B5EF4-FFF2-40B4-BE49-F238E27FC236}">
                    <a16:creationId xmlns:a16="http://schemas.microsoft.com/office/drawing/2014/main" id="{B221622B-E7EE-B7BA-DD37-6523439CE039}"/>
                  </a:ext>
                </a:extLst>
              </p:cNvPr>
              <p:cNvSpPr>
                <a:spLocks noChangeArrowheads="1"/>
              </p:cNvSpPr>
              <p:nvPr/>
            </p:nvSpPr>
            <p:spPr bwMode="auto">
              <a:xfrm>
                <a:off x="3669"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2" name="Rectangle 562">
                <a:extLst>
                  <a:ext uri="{FF2B5EF4-FFF2-40B4-BE49-F238E27FC236}">
                    <a16:creationId xmlns:a16="http://schemas.microsoft.com/office/drawing/2014/main" id="{54C135C3-91E3-B673-ECA5-792D516D1FB1}"/>
                  </a:ext>
                </a:extLst>
              </p:cNvPr>
              <p:cNvSpPr>
                <a:spLocks noChangeArrowheads="1"/>
              </p:cNvSpPr>
              <p:nvPr/>
            </p:nvSpPr>
            <p:spPr bwMode="auto">
              <a:xfrm>
                <a:off x="3673" y="172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3" name="Rectangle 563">
                <a:extLst>
                  <a:ext uri="{FF2B5EF4-FFF2-40B4-BE49-F238E27FC236}">
                    <a16:creationId xmlns:a16="http://schemas.microsoft.com/office/drawing/2014/main" id="{C8C046A8-8BFB-AEFF-4BD8-439A53F37625}"/>
                  </a:ext>
                </a:extLst>
              </p:cNvPr>
              <p:cNvSpPr>
                <a:spLocks noChangeArrowheads="1"/>
              </p:cNvSpPr>
              <p:nvPr/>
            </p:nvSpPr>
            <p:spPr bwMode="auto">
              <a:xfrm>
                <a:off x="3844"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4" name="Rectangle 564">
                <a:extLst>
                  <a:ext uri="{FF2B5EF4-FFF2-40B4-BE49-F238E27FC236}">
                    <a16:creationId xmlns:a16="http://schemas.microsoft.com/office/drawing/2014/main" id="{5AC8BED8-3E57-5C9A-A3B7-6C9E37294930}"/>
                  </a:ext>
                </a:extLst>
              </p:cNvPr>
              <p:cNvSpPr>
                <a:spLocks noChangeArrowheads="1"/>
              </p:cNvSpPr>
              <p:nvPr/>
            </p:nvSpPr>
            <p:spPr bwMode="auto">
              <a:xfrm>
                <a:off x="3848" y="172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5" name="Rectangle 565">
                <a:extLst>
                  <a:ext uri="{FF2B5EF4-FFF2-40B4-BE49-F238E27FC236}">
                    <a16:creationId xmlns:a16="http://schemas.microsoft.com/office/drawing/2014/main" id="{31A0B27A-4241-627C-366C-A28FC5C55A8A}"/>
                  </a:ext>
                </a:extLst>
              </p:cNvPr>
              <p:cNvSpPr>
                <a:spLocks noChangeArrowheads="1"/>
              </p:cNvSpPr>
              <p:nvPr/>
            </p:nvSpPr>
            <p:spPr bwMode="auto">
              <a:xfrm>
                <a:off x="4020"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6" name="Rectangle 566">
                <a:extLst>
                  <a:ext uri="{FF2B5EF4-FFF2-40B4-BE49-F238E27FC236}">
                    <a16:creationId xmlns:a16="http://schemas.microsoft.com/office/drawing/2014/main" id="{D2295B12-4906-407A-350C-E2455129A2B4}"/>
                  </a:ext>
                </a:extLst>
              </p:cNvPr>
              <p:cNvSpPr>
                <a:spLocks noChangeArrowheads="1"/>
              </p:cNvSpPr>
              <p:nvPr/>
            </p:nvSpPr>
            <p:spPr bwMode="auto">
              <a:xfrm>
                <a:off x="4024" y="172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7" name="Rectangle 567">
                <a:extLst>
                  <a:ext uri="{FF2B5EF4-FFF2-40B4-BE49-F238E27FC236}">
                    <a16:creationId xmlns:a16="http://schemas.microsoft.com/office/drawing/2014/main" id="{10EFDADE-4DAC-AF4D-32A2-D2AFF89DD982}"/>
                  </a:ext>
                </a:extLst>
              </p:cNvPr>
              <p:cNvSpPr>
                <a:spLocks noChangeArrowheads="1"/>
              </p:cNvSpPr>
              <p:nvPr/>
            </p:nvSpPr>
            <p:spPr bwMode="auto">
              <a:xfrm>
                <a:off x="4195" y="17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8" name="Rectangle 568">
                <a:extLst>
                  <a:ext uri="{FF2B5EF4-FFF2-40B4-BE49-F238E27FC236}">
                    <a16:creationId xmlns:a16="http://schemas.microsoft.com/office/drawing/2014/main" id="{5B624721-11CC-42E8-8BB2-0087B98CA2C3}"/>
                  </a:ext>
                </a:extLst>
              </p:cNvPr>
              <p:cNvSpPr>
                <a:spLocks noChangeArrowheads="1"/>
              </p:cNvSpPr>
              <p:nvPr/>
            </p:nvSpPr>
            <p:spPr bwMode="auto">
              <a:xfrm>
                <a:off x="1555"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89" name="Rectangle 569">
                <a:extLst>
                  <a:ext uri="{FF2B5EF4-FFF2-40B4-BE49-F238E27FC236}">
                    <a16:creationId xmlns:a16="http://schemas.microsoft.com/office/drawing/2014/main" id="{9B081363-7654-66C3-BA2B-D488E159E6A4}"/>
                  </a:ext>
                </a:extLst>
              </p:cNvPr>
              <p:cNvSpPr>
                <a:spLocks noChangeArrowheads="1"/>
              </p:cNvSpPr>
              <p:nvPr/>
            </p:nvSpPr>
            <p:spPr bwMode="auto">
              <a:xfrm>
                <a:off x="1739"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0" name="Rectangle 570">
                <a:extLst>
                  <a:ext uri="{FF2B5EF4-FFF2-40B4-BE49-F238E27FC236}">
                    <a16:creationId xmlns:a16="http://schemas.microsoft.com/office/drawing/2014/main" id="{6C8D96F5-3509-C3F1-C867-FA5691B6C472}"/>
                  </a:ext>
                </a:extLst>
              </p:cNvPr>
              <p:cNvSpPr>
                <a:spLocks noChangeArrowheads="1"/>
              </p:cNvSpPr>
              <p:nvPr/>
            </p:nvSpPr>
            <p:spPr bwMode="auto">
              <a:xfrm>
                <a:off x="1870"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1" name="Rectangle 571">
                <a:extLst>
                  <a:ext uri="{FF2B5EF4-FFF2-40B4-BE49-F238E27FC236}">
                    <a16:creationId xmlns:a16="http://schemas.microsoft.com/office/drawing/2014/main" id="{84B9F699-B74C-9DEF-CC6C-A1157DC7FEC0}"/>
                  </a:ext>
                </a:extLst>
              </p:cNvPr>
              <p:cNvSpPr>
                <a:spLocks noChangeArrowheads="1"/>
              </p:cNvSpPr>
              <p:nvPr/>
            </p:nvSpPr>
            <p:spPr bwMode="auto">
              <a:xfrm>
                <a:off x="2001"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2" name="Rectangle 572">
                <a:extLst>
                  <a:ext uri="{FF2B5EF4-FFF2-40B4-BE49-F238E27FC236}">
                    <a16:creationId xmlns:a16="http://schemas.microsoft.com/office/drawing/2014/main" id="{FB2BFA44-48B9-0D33-80A3-EEB094ABD18C}"/>
                  </a:ext>
                </a:extLst>
              </p:cNvPr>
              <p:cNvSpPr>
                <a:spLocks noChangeArrowheads="1"/>
              </p:cNvSpPr>
              <p:nvPr/>
            </p:nvSpPr>
            <p:spPr bwMode="auto">
              <a:xfrm>
                <a:off x="2133"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3" name="Rectangle 573">
                <a:extLst>
                  <a:ext uri="{FF2B5EF4-FFF2-40B4-BE49-F238E27FC236}">
                    <a16:creationId xmlns:a16="http://schemas.microsoft.com/office/drawing/2014/main" id="{060B1D58-5D6B-AF0A-6461-34F5891C225C}"/>
                  </a:ext>
                </a:extLst>
              </p:cNvPr>
              <p:cNvSpPr>
                <a:spLocks noChangeArrowheads="1"/>
              </p:cNvSpPr>
              <p:nvPr/>
            </p:nvSpPr>
            <p:spPr bwMode="auto">
              <a:xfrm>
                <a:off x="2263"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4" name="Rectangle 574">
                <a:extLst>
                  <a:ext uri="{FF2B5EF4-FFF2-40B4-BE49-F238E27FC236}">
                    <a16:creationId xmlns:a16="http://schemas.microsoft.com/office/drawing/2014/main" id="{685F26DD-884D-3B2C-B2ED-7D179ECFF14F}"/>
                  </a:ext>
                </a:extLst>
              </p:cNvPr>
              <p:cNvSpPr>
                <a:spLocks noChangeArrowheads="1"/>
              </p:cNvSpPr>
              <p:nvPr/>
            </p:nvSpPr>
            <p:spPr bwMode="auto">
              <a:xfrm>
                <a:off x="2439"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5" name="Rectangle 575">
                <a:extLst>
                  <a:ext uri="{FF2B5EF4-FFF2-40B4-BE49-F238E27FC236}">
                    <a16:creationId xmlns:a16="http://schemas.microsoft.com/office/drawing/2014/main" id="{1E9CB6D4-6280-159A-8E79-D7F7179F1F94}"/>
                  </a:ext>
                </a:extLst>
              </p:cNvPr>
              <p:cNvSpPr>
                <a:spLocks noChangeArrowheads="1"/>
              </p:cNvSpPr>
              <p:nvPr/>
            </p:nvSpPr>
            <p:spPr bwMode="auto">
              <a:xfrm>
                <a:off x="2615"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6" name="Rectangle 576">
                <a:extLst>
                  <a:ext uri="{FF2B5EF4-FFF2-40B4-BE49-F238E27FC236}">
                    <a16:creationId xmlns:a16="http://schemas.microsoft.com/office/drawing/2014/main" id="{625A6F5A-4851-3411-4364-D35F1EFF6F94}"/>
                  </a:ext>
                </a:extLst>
              </p:cNvPr>
              <p:cNvSpPr>
                <a:spLocks noChangeArrowheads="1"/>
              </p:cNvSpPr>
              <p:nvPr/>
            </p:nvSpPr>
            <p:spPr bwMode="auto">
              <a:xfrm>
                <a:off x="2790"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7" name="Rectangle 577">
                <a:extLst>
                  <a:ext uri="{FF2B5EF4-FFF2-40B4-BE49-F238E27FC236}">
                    <a16:creationId xmlns:a16="http://schemas.microsoft.com/office/drawing/2014/main" id="{8C403699-521B-1807-C768-E341F604319E}"/>
                  </a:ext>
                </a:extLst>
              </p:cNvPr>
              <p:cNvSpPr>
                <a:spLocks noChangeArrowheads="1"/>
              </p:cNvSpPr>
              <p:nvPr/>
            </p:nvSpPr>
            <p:spPr bwMode="auto">
              <a:xfrm>
                <a:off x="2966"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8" name="Rectangle 578">
                <a:extLst>
                  <a:ext uri="{FF2B5EF4-FFF2-40B4-BE49-F238E27FC236}">
                    <a16:creationId xmlns:a16="http://schemas.microsoft.com/office/drawing/2014/main" id="{4CB149DC-530C-85D1-F9EE-3020B4D93E51}"/>
                  </a:ext>
                </a:extLst>
              </p:cNvPr>
              <p:cNvSpPr>
                <a:spLocks noChangeArrowheads="1"/>
              </p:cNvSpPr>
              <p:nvPr/>
            </p:nvSpPr>
            <p:spPr bwMode="auto">
              <a:xfrm>
                <a:off x="3142"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899" name="Rectangle 579">
                <a:extLst>
                  <a:ext uri="{FF2B5EF4-FFF2-40B4-BE49-F238E27FC236}">
                    <a16:creationId xmlns:a16="http://schemas.microsoft.com/office/drawing/2014/main" id="{B1545602-90D3-3130-CB88-47E88329CFB1}"/>
                  </a:ext>
                </a:extLst>
              </p:cNvPr>
              <p:cNvSpPr>
                <a:spLocks noChangeArrowheads="1"/>
              </p:cNvSpPr>
              <p:nvPr/>
            </p:nvSpPr>
            <p:spPr bwMode="auto">
              <a:xfrm>
                <a:off x="3317"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0" name="Rectangle 580">
                <a:extLst>
                  <a:ext uri="{FF2B5EF4-FFF2-40B4-BE49-F238E27FC236}">
                    <a16:creationId xmlns:a16="http://schemas.microsoft.com/office/drawing/2014/main" id="{C771F458-2014-4B27-5AB2-A7DC1BD32CDA}"/>
                  </a:ext>
                </a:extLst>
              </p:cNvPr>
              <p:cNvSpPr>
                <a:spLocks noChangeArrowheads="1"/>
              </p:cNvSpPr>
              <p:nvPr/>
            </p:nvSpPr>
            <p:spPr bwMode="auto">
              <a:xfrm>
                <a:off x="3493"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1" name="Rectangle 581">
                <a:extLst>
                  <a:ext uri="{FF2B5EF4-FFF2-40B4-BE49-F238E27FC236}">
                    <a16:creationId xmlns:a16="http://schemas.microsoft.com/office/drawing/2014/main" id="{6D70EFD6-39FA-B0D2-BFDD-CB60183C1295}"/>
                  </a:ext>
                </a:extLst>
              </p:cNvPr>
              <p:cNvSpPr>
                <a:spLocks noChangeArrowheads="1"/>
              </p:cNvSpPr>
              <p:nvPr/>
            </p:nvSpPr>
            <p:spPr bwMode="auto">
              <a:xfrm>
                <a:off x="3669"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2" name="Rectangle 582">
                <a:extLst>
                  <a:ext uri="{FF2B5EF4-FFF2-40B4-BE49-F238E27FC236}">
                    <a16:creationId xmlns:a16="http://schemas.microsoft.com/office/drawing/2014/main" id="{0567D6C1-32E0-254C-18C8-3F54BB68358E}"/>
                  </a:ext>
                </a:extLst>
              </p:cNvPr>
              <p:cNvSpPr>
                <a:spLocks noChangeArrowheads="1"/>
              </p:cNvSpPr>
              <p:nvPr/>
            </p:nvSpPr>
            <p:spPr bwMode="auto">
              <a:xfrm>
                <a:off x="3844"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3" name="Rectangle 583">
                <a:extLst>
                  <a:ext uri="{FF2B5EF4-FFF2-40B4-BE49-F238E27FC236}">
                    <a16:creationId xmlns:a16="http://schemas.microsoft.com/office/drawing/2014/main" id="{2317F2A6-AA93-3FAC-593C-D9B72C161525}"/>
                  </a:ext>
                </a:extLst>
              </p:cNvPr>
              <p:cNvSpPr>
                <a:spLocks noChangeArrowheads="1"/>
              </p:cNvSpPr>
              <p:nvPr/>
            </p:nvSpPr>
            <p:spPr bwMode="auto">
              <a:xfrm>
                <a:off x="4020"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4" name="Rectangle 584">
                <a:extLst>
                  <a:ext uri="{FF2B5EF4-FFF2-40B4-BE49-F238E27FC236}">
                    <a16:creationId xmlns:a16="http://schemas.microsoft.com/office/drawing/2014/main" id="{472F114B-1DF4-FD43-E5BE-B69DB376885A}"/>
                  </a:ext>
                </a:extLst>
              </p:cNvPr>
              <p:cNvSpPr>
                <a:spLocks noChangeArrowheads="1"/>
              </p:cNvSpPr>
              <p:nvPr/>
            </p:nvSpPr>
            <p:spPr bwMode="auto">
              <a:xfrm>
                <a:off x="4195" y="173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5" name="Rectangle 585">
                <a:extLst>
                  <a:ext uri="{FF2B5EF4-FFF2-40B4-BE49-F238E27FC236}">
                    <a16:creationId xmlns:a16="http://schemas.microsoft.com/office/drawing/2014/main" id="{CDEC5C67-71B2-8A84-7A11-F051C2CFCCFC}"/>
                  </a:ext>
                </a:extLst>
              </p:cNvPr>
              <p:cNvSpPr>
                <a:spLocks noChangeArrowheads="1"/>
              </p:cNvSpPr>
              <p:nvPr/>
            </p:nvSpPr>
            <p:spPr bwMode="auto">
              <a:xfrm>
                <a:off x="1559" y="182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6" name="Rectangle 586">
                <a:extLst>
                  <a:ext uri="{FF2B5EF4-FFF2-40B4-BE49-F238E27FC236}">
                    <a16:creationId xmlns:a16="http://schemas.microsoft.com/office/drawing/2014/main" id="{ECE30BBC-03AD-06EA-2F6F-4FE6AB5D419A}"/>
                  </a:ext>
                </a:extLst>
              </p:cNvPr>
              <p:cNvSpPr>
                <a:spLocks noChangeArrowheads="1"/>
              </p:cNvSpPr>
              <p:nvPr/>
            </p:nvSpPr>
            <p:spPr bwMode="auto">
              <a:xfrm>
                <a:off x="1698" y="182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7" name="Rectangle 587">
                <a:extLst>
                  <a:ext uri="{FF2B5EF4-FFF2-40B4-BE49-F238E27FC236}">
                    <a16:creationId xmlns:a16="http://schemas.microsoft.com/office/drawing/2014/main" id="{B39716F2-3082-CF7B-8383-4BE2D6CF22F2}"/>
                  </a:ext>
                </a:extLst>
              </p:cNvPr>
              <p:cNvSpPr>
                <a:spLocks noChangeArrowheads="1"/>
              </p:cNvSpPr>
              <p:nvPr/>
            </p:nvSpPr>
            <p:spPr bwMode="auto">
              <a:xfrm>
                <a:off x="1600" y="1828"/>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08" name="Rectangle 588">
                <a:extLst>
                  <a:ext uri="{FF2B5EF4-FFF2-40B4-BE49-F238E27FC236}">
                    <a16:creationId xmlns:a16="http://schemas.microsoft.com/office/drawing/2014/main" id="{63E0BF41-B2DC-23D3-4228-C4A0D0F56FFA}"/>
                  </a:ext>
                </a:extLst>
              </p:cNvPr>
              <p:cNvSpPr>
                <a:spLocks noChangeArrowheads="1"/>
              </p:cNvSpPr>
              <p:nvPr/>
            </p:nvSpPr>
            <p:spPr bwMode="auto">
              <a:xfrm>
                <a:off x="1610" y="182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68909" name="Rectangle 589">
                <a:extLst>
                  <a:ext uri="{FF2B5EF4-FFF2-40B4-BE49-F238E27FC236}">
                    <a16:creationId xmlns:a16="http://schemas.microsoft.com/office/drawing/2014/main" id="{A60EA054-A33B-45B4-5A27-E0B7AEE31FD7}"/>
                  </a:ext>
                </a:extLst>
              </p:cNvPr>
              <p:cNvSpPr>
                <a:spLocks noChangeArrowheads="1"/>
              </p:cNvSpPr>
              <p:nvPr/>
            </p:nvSpPr>
            <p:spPr bwMode="auto">
              <a:xfrm>
                <a:off x="1698" y="182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10" name="Rectangle 590">
                <a:extLst>
                  <a:ext uri="{FF2B5EF4-FFF2-40B4-BE49-F238E27FC236}">
                    <a16:creationId xmlns:a16="http://schemas.microsoft.com/office/drawing/2014/main" id="{978B0300-5FA5-EC5D-7FF1-5B3B2608E9DE}"/>
                  </a:ext>
                </a:extLst>
              </p:cNvPr>
              <p:cNvSpPr>
                <a:spLocks noChangeArrowheads="1"/>
              </p:cNvSpPr>
              <p:nvPr/>
            </p:nvSpPr>
            <p:spPr bwMode="auto">
              <a:xfrm>
                <a:off x="1785" y="183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911" name="Rectangle 591">
                <a:extLst>
                  <a:ext uri="{FF2B5EF4-FFF2-40B4-BE49-F238E27FC236}">
                    <a16:creationId xmlns:a16="http://schemas.microsoft.com/office/drawing/2014/main" id="{FFB82021-6B99-04A9-764F-6DFBC21C0D48}"/>
                  </a:ext>
                </a:extLst>
              </p:cNvPr>
              <p:cNvSpPr>
                <a:spLocks noChangeArrowheads="1"/>
              </p:cNvSpPr>
              <p:nvPr/>
            </p:nvSpPr>
            <p:spPr bwMode="auto">
              <a:xfrm>
                <a:off x="1830"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12" name="Rectangle 592">
                <a:extLst>
                  <a:ext uri="{FF2B5EF4-FFF2-40B4-BE49-F238E27FC236}">
                    <a16:creationId xmlns:a16="http://schemas.microsoft.com/office/drawing/2014/main" id="{A5C5FB27-342C-F3F7-B76E-D4FDDAF87065}"/>
                  </a:ext>
                </a:extLst>
              </p:cNvPr>
              <p:cNvSpPr>
                <a:spLocks noChangeArrowheads="1"/>
              </p:cNvSpPr>
              <p:nvPr/>
            </p:nvSpPr>
            <p:spPr bwMode="auto">
              <a:xfrm>
                <a:off x="1916" y="183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913" name="Rectangle 593">
                <a:extLst>
                  <a:ext uri="{FF2B5EF4-FFF2-40B4-BE49-F238E27FC236}">
                    <a16:creationId xmlns:a16="http://schemas.microsoft.com/office/drawing/2014/main" id="{6B4E21F2-FB97-07D7-8AA2-42EE3E1292FB}"/>
                  </a:ext>
                </a:extLst>
              </p:cNvPr>
              <p:cNvSpPr>
                <a:spLocks noChangeArrowheads="1"/>
              </p:cNvSpPr>
              <p:nvPr/>
            </p:nvSpPr>
            <p:spPr bwMode="auto">
              <a:xfrm>
                <a:off x="1960"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14" name="Rectangle 594">
                <a:extLst>
                  <a:ext uri="{FF2B5EF4-FFF2-40B4-BE49-F238E27FC236}">
                    <a16:creationId xmlns:a16="http://schemas.microsoft.com/office/drawing/2014/main" id="{DB928637-F6B9-0E21-2012-E04E7CD082D1}"/>
                  </a:ext>
                </a:extLst>
              </p:cNvPr>
              <p:cNvSpPr>
                <a:spLocks noChangeArrowheads="1"/>
              </p:cNvSpPr>
              <p:nvPr/>
            </p:nvSpPr>
            <p:spPr bwMode="auto">
              <a:xfrm>
                <a:off x="2048" y="183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915" name="Rectangle 595">
                <a:extLst>
                  <a:ext uri="{FF2B5EF4-FFF2-40B4-BE49-F238E27FC236}">
                    <a16:creationId xmlns:a16="http://schemas.microsoft.com/office/drawing/2014/main" id="{00B1F4A0-FEBB-DD7E-B556-6E05B0798093}"/>
                  </a:ext>
                </a:extLst>
              </p:cNvPr>
              <p:cNvSpPr>
                <a:spLocks noChangeArrowheads="1"/>
              </p:cNvSpPr>
              <p:nvPr/>
            </p:nvSpPr>
            <p:spPr bwMode="auto">
              <a:xfrm>
                <a:off x="2092"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16" name="Rectangle 596">
                <a:extLst>
                  <a:ext uri="{FF2B5EF4-FFF2-40B4-BE49-F238E27FC236}">
                    <a16:creationId xmlns:a16="http://schemas.microsoft.com/office/drawing/2014/main" id="{4263A663-5F36-B780-E856-FD367D75DC52}"/>
                  </a:ext>
                </a:extLst>
              </p:cNvPr>
              <p:cNvSpPr>
                <a:spLocks noChangeArrowheads="1"/>
              </p:cNvSpPr>
              <p:nvPr/>
            </p:nvSpPr>
            <p:spPr bwMode="auto">
              <a:xfrm>
                <a:off x="2179" y="1830"/>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917" name="Rectangle 597">
                <a:extLst>
                  <a:ext uri="{FF2B5EF4-FFF2-40B4-BE49-F238E27FC236}">
                    <a16:creationId xmlns:a16="http://schemas.microsoft.com/office/drawing/2014/main" id="{8996117D-89A4-7E84-EDAA-488AEC7A94E3}"/>
                  </a:ext>
                </a:extLst>
              </p:cNvPr>
              <p:cNvSpPr>
                <a:spLocks noChangeArrowheads="1"/>
              </p:cNvSpPr>
              <p:nvPr/>
            </p:nvSpPr>
            <p:spPr bwMode="auto">
              <a:xfrm>
                <a:off x="2223"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18" name="Rectangle 598">
                <a:extLst>
                  <a:ext uri="{FF2B5EF4-FFF2-40B4-BE49-F238E27FC236}">
                    <a16:creationId xmlns:a16="http://schemas.microsoft.com/office/drawing/2014/main" id="{6F7E116E-30D2-BE02-B97B-013ADE77D71B}"/>
                  </a:ext>
                </a:extLst>
              </p:cNvPr>
              <p:cNvSpPr>
                <a:spLocks noChangeArrowheads="1"/>
              </p:cNvSpPr>
              <p:nvPr/>
            </p:nvSpPr>
            <p:spPr bwMode="auto">
              <a:xfrm>
                <a:off x="2354" y="1830"/>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919" name="Rectangle 599">
                <a:extLst>
                  <a:ext uri="{FF2B5EF4-FFF2-40B4-BE49-F238E27FC236}">
                    <a16:creationId xmlns:a16="http://schemas.microsoft.com/office/drawing/2014/main" id="{C9A4D37D-605A-6A30-FD8A-66ADA20D0DA0}"/>
                  </a:ext>
                </a:extLst>
              </p:cNvPr>
              <p:cNvSpPr>
                <a:spLocks noChangeArrowheads="1"/>
              </p:cNvSpPr>
              <p:nvPr/>
            </p:nvSpPr>
            <p:spPr bwMode="auto">
              <a:xfrm>
                <a:off x="2398"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0" name="Rectangle 600">
                <a:extLst>
                  <a:ext uri="{FF2B5EF4-FFF2-40B4-BE49-F238E27FC236}">
                    <a16:creationId xmlns:a16="http://schemas.microsoft.com/office/drawing/2014/main" id="{E4A95797-B9E6-4433-A232-89E146D9F56E}"/>
                  </a:ext>
                </a:extLst>
              </p:cNvPr>
              <p:cNvSpPr>
                <a:spLocks noChangeArrowheads="1"/>
              </p:cNvSpPr>
              <p:nvPr/>
            </p:nvSpPr>
            <p:spPr bwMode="auto">
              <a:xfrm>
                <a:off x="2529" y="1830"/>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921" name="Rectangle 601">
                <a:extLst>
                  <a:ext uri="{FF2B5EF4-FFF2-40B4-BE49-F238E27FC236}">
                    <a16:creationId xmlns:a16="http://schemas.microsoft.com/office/drawing/2014/main" id="{FF2E14A8-E4EC-84B6-4931-A707BF43ED31}"/>
                  </a:ext>
                </a:extLst>
              </p:cNvPr>
              <p:cNvSpPr>
                <a:spLocks noChangeArrowheads="1"/>
              </p:cNvSpPr>
              <p:nvPr/>
            </p:nvSpPr>
            <p:spPr bwMode="auto">
              <a:xfrm>
                <a:off x="2574"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2" name="Rectangle 602">
                <a:extLst>
                  <a:ext uri="{FF2B5EF4-FFF2-40B4-BE49-F238E27FC236}">
                    <a16:creationId xmlns:a16="http://schemas.microsoft.com/office/drawing/2014/main" id="{BE9BB08B-EFE5-4D9C-11CA-8310B9B9E5AA}"/>
                  </a:ext>
                </a:extLst>
              </p:cNvPr>
              <p:cNvSpPr>
                <a:spLocks noChangeArrowheads="1"/>
              </p:cNvSpPr>
              <p:nvPr/>
            </p:nvSpPr>
            <p:spPr bwMode="auto">
              <a:xfrm>
                <a:off x="2705" y="1830"/>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923" name="Rectangle 603">
                <a:extLst>
                  <a:ext uri="{FF2B5EF4-FFF2-40B4-BE49-F238E27FC236}">
                    <a16:creationId xmlns:a16="http://schemas.microsoft.com/office/drawing/2014/main" id="{DFE5CAC0-FE2D-03E0-8A52-921735F64D0D}"/>
                  </a:ext>
                </a:extLst>
              </p:cNvPr>
              <p:cNvSpPr>
                <a:spLocks noChangeArrowheads="1"/>
              </p:cNvSpPr>
              <p:nvPr/>
            </p:nvSpPr>
            <p:spPr bwMode="auto">
              <a:xfrm>
                <a:off x="2749"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4" name="Rectangle 604">
                <a:extLst>
                  <a:ext uri="{FF2B5EF4-FFF2-40B4-BE49-F238E27FC236}">
                    <a16:creationId xmlns:a16="http://schemas.microsoft.com/office/drawing/2014/main" id="{2097EA82-8BBF-AB37-588F-74FAEF7BB73D}"/>
                  </a:ext>
                </a:extLst>
              </p:cNvPr>
              <p:cNvSpPr>
                <a:spLocks noChangeArrowheads="1"/>
              </p:cNvSpPr>
              <p:nvPr/>
            </p:nvSpPr>
            <p:spPr bwMode="auto">
              <a:xfrm>
                <a:off x="2836"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5" name="Rectangle 605">
                <a:extLst>
                  <a:ext uri="{FF2B5EF4-FFF2-40B4-BE49-F238E27FC236}">
                    <a16:creationId xmlns:a16="http://schemas.microsoft.com/office/drawing/2014/main" id="{848CC816-20AC-F79D-535B-2A0DB2C5C460}"/>
                  </a:ext>
                </a:extLst>
              </p:cNvPr>
              <p:cNvSpPr>
                <a:spLocks noChangeArrowheads="1"/>
              </p:cNvSpPr>
              <p:nvPr/>
            </p:nvSpPr>
            <p:spPr bwMode="auto">
              <a:xfrm>
                <a:off x="3011"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6" name="Rectangle 606">
                <a:extLst>
                  <a:ext uri="{FF2B5EF4-FFF2-40B4-BE49-F238E27FC236}">
                    <a16:creationId xmlns:a16="http://schemas.microsoft.com/office/drawing/2014/main" id="{6CA5E7E0-2CD5-1F56-8369-90320EC9F681}"/>
                  </a:ext>
                </a:extLst>
              </p:cNvPr>
              <p:cNvSpPr>
                <a:spLocks noChangeArrowheads="1"/>
              </p:cNvSpPr>
              <p:nvPr/>
            </p:nvSpPr>
            <p:spPr bwMode="auto">
              <a:xfrm>
                <a:off x="3187"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7" name="Rectangle 607">
                <a:extLst>
                  <a:ext uri="{FF2B5EF4-FFF2-40B4-BE49-F238E27FC236}">
                    <a16:creationId xmlns:a16="http://schemas.microsoft.com/office/drawing/2014/main" id="{D2207BC1-B604-94F8-298A-AEF1AD687380}"/>
                  </a:ext>
                </a:extLst>
              </p:cNvPr>
              <p:cNvSpPr>
                <a:spLocks noChangeArrowheads="1"/>
              </p:cNvSpPr>
              <p:nvPr/>
            </p:nvSpPr>
            <p:spPr bwMode="auto">
              <a:xfrm>
                <a:off x="3363"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8" name="Rectangle 608">
                <a:extLst>
                  <a:ext uri="{FF2B5EF4-FFF2-40B4-BE49-F238E27FC236}">
                    <a16:creationId xmlns:a16="http://schemas.microsoft.com/office/drawing/2014/main" id="{CF3A4C21-DF65-ED78-2A73-9A1F9375E631}"/>
                  </a:ext>
                </a:extLst>
              </p:cNvPr>
              <p:cNvSpPr>
                <a:spLocks noChangeArrowheads="1"/>
              </p:cNvSpPr>
              <p:nvPr/>
            </p:nvSpPr>
            <p:spPr bwMode="auto">
              <a:xfrm>
                <a:off x="3538"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29" name="Rectangle 609">
                <a:extLst>
                  <a:ext uri="{FF2B5EF4-FFF2-40B4-BE49-F238E27FC236}">
                    <a16:creationId xmlns:a16="http://schemas.microsoft.com/office/drawing/2014/main" id="{1DD9F757-2D36-D99E-5532-DDBBA075524C}"/>
                  </a:ext>
                </a:extLst>
              </p:cNvPr>
              <p:cNvSpPr>
                <a:spLocks noChangeArrowheads="1"/>
              </p:cNvSpPr>
              <p:nvPr/>
            </p:nvSpPr>
            <p:spPr bwMode="auto">
              <a:xfrm>
                <a:off x="3714" y="1830"/>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30" name="Rectangle 610">
                <a:extLst>
                  <a:ext uri="{FF2B5EF4-FFF2-40B4-BE49-F238E27FC236}">
                    <a16:creationId xmlns:a16="http://schemas.microsoft.com/office/drawing/2014/main" id="{3CF0BDC6-4394-5495-215B-866834700B71}"/>
                  </a:ext>
                </a:extLst>
              </p:cNvPr>
              <p:cNvSpPr>
                <a:spLocks noChangeArrowheads="1"/>
              </p:cNvSpPr>
              <p:nvPr/>
            </p:nvSpPr>
            <p:spPr bwMode="auto">
              <a:xfrm>
                <a:off x="3890" y="183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31" name="Rectangle 611">
                <a:extLst>
                  <a:ext uri="{FF2B5EF4-FFF2-40B4-BE49-F238E27FC236}">
                    <a16:creationId xmlns:a16="http://schemas.microsoft.com/office/drawing/2014/main" id="{10387897-E85B-E412-1F80-7D4AAD5DA8BD}"/>
                  </a:ext>
                </a:extLst>
              </p:cNvPr>
              <p:cNvSpPr>
                <a:spLocks noChangeArrowheads="1"/>
              </p:cNvSpPr>
              <p:nvPr/>
            </p:nvSpPr>
            <p:spPr bwMode="auto">
              <a:xfrm>
                <a:off x="4065" y="183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grpSp>
        <p:grpSp>
          <p:nvGrpSpPr>
            <p:cNvPr id="569133" name="Group 813">
              <a:extLst>
                <a:ext uri="{FF2B5EF4-FFF2-40B4-BE49-F238E27FC236}">
                  <a16:creationId xmlns:a16="http://schemas.microsoft.com/office/drawing/2014/main" id="{A954DEEA-4807-B1FD-F4EC-E90E7C630CA7}"/>
                </a:ext>
              </a:extLst>
            </p:cNvPr>
            <p:cNvGrpSpPr>
              <a:grpSpLocks/>
            </p:cNvGrpSpPr>
            <p:nvPr/>
          </p:nvGrpSpPr>
          <p:grpSpPr bwMode="auto">
            <a:xfrm>
              <a:off x="1555" y="1824"/>
              <a:ext cx="2644" cy="288"/>
              <a:chOff x="1555" y="1824"/>
              <a:chExt cx="2644" cy="288"/>
            </a:xfrm>
          </p:grpSpPr>
          <p:sp>
            <p:nvSpPr>
              <p:cNvPr id="568933" name="Rectangle 613">
                <a:extLst>
                  <a:ext uri="{FF2B5EF4-FFF2-40B4-BE49-F238E27FC236}">
                    <a16:creationId xmlns:a16="http://schemas.microsoft.com/office/drawing/2014/main" id="{49EA6CF5-5529-B7B6-77CD-D681FE69B721}"/>
                  </a:ext>
                </a:extLst>
              </p:cNvPr>
              <p:cNvSpPr>
                <a:spLocks noChangeArrowheads="1"/>
              </p:cNvSpPr>
              <p:nvPr/>
            </p:nvSpPr>
            <p:spPr bwMode="auto">
              <a:xfrm>
                <a:off x="1555"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4" name="Rectangle 614">
                <a:extLst>
                  <a:ext uri="{FF2B5EF4-FFF2-40B4-BE49-F238E27FC236}">
                    <a16:creationId xmlns:a16="http://schemas.microsoft.com/office/drawing/2014/main" id="{60641369-2906-3E7E-FF0D-87B9DB33A8BE}"/>
                  </a:ext>
                </a:extLst>
              </p:cNvPr>
              <p:cNvSpPr>
                <a:spLocks noChangeArrowheads="1"/>
              </p:cNvSpPr>
              <p:nvPr/>
            </p:nvSpPr>
            <p:spPr bwMode="auto">
              <a:xfrm>
                <a:off x="1559" y="1824"/>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5" name="Rectangle 615">
                <a:extLst>
                  <a:ext uri="{FF2B5EF4-FFF2-40B4-BE49-F238E27FC236}">
                    <a16:creationId xmlns:a16="http://schemas.microsoft.com/office/drawing/2014/main" id="{1ABB4391-5020-815C-CD14-688282953BA9}"/>
                  </a:ext>
                </a:extLst>
              </p:cNvPr>
              <p:cNvSpPr>
                <a:spLocks noChangeArrowheads="1"/>
              </p:cNvSpPr>
              <p:nvPr/>
            </p:nvSpPr>
            <p:spPr bwMode="auto">
              <a:xfrm>
                <a:off x="1739"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6" name="Rectangle 616">
                <a:extLst>
                  <a:ext uri="{FF2B5EF4-FFF2-40B4-BE49-F238E27FC236}">
                    <a16:creationId xmlns:a16="http://schemas.microsoft.com/office/drawing/2014/main" id="{CDAC3C5B-DD24-FFC0-F526-96A2B5FBCD7B}"/>
                  </a:ext>
                </a:extLst>
              </p:cNvPr>
              <p:cNvSpPr>
                <a:spLocks noChangeArrowheads="1"/>
              </p:cNvSpPr>
              <p:nvPr/>
            </p:nvSpPr>
            <p:spPr bwMode="auto">
              <a:xfrm>
                <a:off x="1743" y="182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7" name="Rectangle 617">
                <a:extLst>
                  <a:ext uri="{FF2B5EF4-FFF2-40B4-BE49-F238E27FC236}">
                    <a16:creationId xmlns:a16="http://schemas.microsoft.com/office/drawing/2014/main" id="{257CA0B2-230D-8794-4494-C979EADE1165}"/>
                  </a:ext>
                </a:extLst>
              </p:cNvPr>
              <p:cNvSpPr>
                <a:spLocks noChangeArrowheads="1"/>
              </p:cNvSpPr>
              <p:nvPr/>
            </p:nvSpPr>
            <p:spPr bwMode="auto">
              <a:xfrm>
                <a:off x="1870"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8" name="Rectangle 618">
                <a:extLst>
                  <a:ext uri="{FF2B5EF4-FFF2-40B4-BE49-F238E27FC236}">
                    <a16:creationId xmlns:a16="http://schemas.microsoft.com/office/drawing/2014/main" id="{FD4380A1-B243-C8DD-E54E-97EB4C75B47C}"/>
                  </a:ext>
                </a:extLst>
              </p:cNvPr>
              <p:cNvSpPr>
                <a:spLocks noChangeArrowheads="1"/>
              </p:cNvSpPr>
              <p:nvPr/>
            </p:nvSpPr>
            <p:spPr bwMode="auto">
              <a:xfrm>
                <a:off x="1874" y="182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39" name="Rectangle 619">
                <a:extLst>
                  <a:ext uri="{FF2B5EF4-FFF2-40B4-BE49-F238E27FC236}">
                    <a16:creationId xmlns:a16="http://schemas.microsoft.com/office/drawing/2014/main" id="{3A68FE3F-C8FE-E20D-FC2C-3C4C478AEFE4}"/>
                  </a:ext>
                </a:extLst>
              </p:cNvPr>
              <p:cNvSpPr>
                <a:spLocks noChangeArrowheads="1"/>
              </p:cNvSpPr>
              <p:nvPr/>
            </p:nvSpPr>
            <p:spPr bwMode="auto">
              <a:xfrm>
                <a:off x="2001"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0" name="Rectangle 620">
                <a:extLst>
                  <a:ext uri="{FF2B5EF4-FFF2-40B4-BE49-F238E27FC236}">
                    <a16:creationId xmlns:a16="http://schemas.microsoft.com/office/drawing/2014/main" id="{8BC4C6C4-4ED9-2C6C-6415-BAE4876D628E}"/>
                  </a:ext>
                </a:extLst>
              </p:cNvPr>
              <p:cNvSpPr>
                <a:spLocks noChangeArrowheads="1"/>
              </p:cNvSpPr>
              <p:nvPr/>
            </p:nvSpPr>
            <p:spPr bwMode="auto">
              <a:xfrm>
                <a:off x="2005" y="1824"/>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1" name="Rectangle 621">
                <a:extLst>
                  <a:ext uri="{FF2B5EF4-FFF2-40B4-BE49-F238E27FC236}">
                    <a16:creationId xmlns:a16="http://schemas.microsoft.com/office/drawing/2014/main" id="{0CBAB4F5-7D34-0177-07F3-FF08EB5792F6}"/>
                  </a:ext>
                </a:extLst>
              </p:cNvPr>
              <p:cNvSpPr>
                <a:spLocks noChangeArrowheads="1"/>
              </p:cNvSpPr>
              <p:nvPr/>
            </p:nvSpPr>
            <p:spPr bwMode="auto">
              <a:xfrm>
                <a:off x="2133"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2" name="Rectangle 622">
                <a:extLst>
                  <a:ext uri="{FF2B5EF4-FFF2-40B4-BE49-F238E27FC236}">
                    <a16:creationId xmlns:a16="http://schemas.microsoft.com/office/drawing/2014/main" id="{2CA8B768-C008-8751-0E42-EC608B1FCF95}"/>
                  </a:ext>
                </a:extLst>
              </p:cNvPr>
              <p:cNvSpPr>
                <a:spLocks noChangeArrowheads="1"/>
              </p:cNvSpPr>
              <p:nvPr/>
            </p:nvSpPr>
            <p:spPr bwMode="auto">
              <a:xfrm>
                <a:off x="2137" y="1824"/>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3" name="Rectangle 623">
                <a:extLst>
                  <a:ext uri="{FF2B5EF4-FFF2-40B4-BE49-F238E27FC236}">
                    <a16:creationId xmlns:a16="http://schemas.microsoft.com/office/drawing/2014/main" id="{5B049837-EB0D-28E3-BC6A-112B0DEB67BF}"/>
                  </a:ext>
                </a:extLst>
              </p:cNvPr>
              <p:cNvSpPr>
                <a:spLocks noChangeArrowheads="1"/>
              </p:cNvSpPr>
              <p:nvPr/>
            </p:nvSpPr>
            <p:spPr bwMode="auto">
              <a:xfrm>
                <a:off x="2263"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4" name="Rectangle 624">
                <a:extLst>
                  <a:ext uri="{FF2B5EF4-FFF2-40B4-BE49-F238E27FC236}">
                    <a16:creationId xmlns:a16="http://schemas.microsoft.com/office/drawing/2014/main" id="{7D33EEF5-E839-D797-11D3-FF177F6A7A9F}"/>
                  </a:ext>
                </a:extLst>
              </p:cNvPr>
              <p:cNvSpPr>
                <a:spLocks noChangeArrowheads="1"/>
              </p:cNvSpPr>
              <p:nvPr/>
            </p:nvSpPr>
            <p:spPr bwMode="auto">
              <a:xfrm>
                <a:off x="2267"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5" name="Rectangle 625">
                <a:extLst>
                  <a:ext uri="{FF2B5EF4-FFF2-40B4-BE49-F238E27FC236}">
                    <a16:creationId xmlns:a16="http://schemas.microsoft.com/office/drawing/2014/main" id="{D460523A-DD8E-3705-5E91-A90D9E9A3A2F}"/>
                  </a:ext>
                </a:extLst>
              </p:cNvPr>
              <p:cNvSpPr>
                <a:spLocks noChangeArrowheads="1"/>
              </p:cNvSpPr>
              <p:nvPr/>
            </p:nvSpPr>
            <p:spPr bwMode="auto">
              <a:xfrm>
                <a:off x="2439"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6" name="Rectangle 626">
                <a:extLst>
                  <a:ext uri="{FF2B5EF4-FFF2-40B4-BE49-F238E27FC236}">
                    <a16:creationId xmlns:a16="http://schemas.microsoft.com/office/drawing/2014/main" id="{17088788-CA5D-9F7B-07B9-1F5D9AC54DDD}"/>
                  </a:ext>
                </a:extLst>
              </p:cNvPr>
              <p:cNvSpPr>
                <a:spLocks noChangeArrowheads="1"/>
              </p:cNvSpPr>
              <p:nvPr/>
            </p:nvSpPr>
            <p:spPr bwMode="auto">
              <a:xfrm>
                <a:off x="2443"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7" name="Rectangle 627">
                <a:extLst>
                  <a:ext uri="{FF2B5EF4-FFF2-40B4-BE49-F238E27FC236}">
                    <a16:creationId xmlns:a16="http://schemas.microsoft.com/office/drawing/2014/main" id="{58E3DC18-C343-2316-3ED2-C9B5DCB3DB72}"/>
                  </a:ext>
                </a:extLst>
              </p:cNvPr>
              <p:cNvSpPr>
                <a:spLocks noChangeArrowheads="1"/>
              </p:cNvSpPr>
              <p:nvPr/>
            </p:nvSpPr>
            <p:spPr bwMode="auto">
              <a:xfrm>
                <a:off x="2615"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8" name="Rectangle 628">
                <a:extLst>
                  <a:ext uri="{FF2B5EF4-FFF2-40B4-BE49-F238E27FC236}">
                    <a16:creationId xmlns:a16="http://schemas.microsoft.com/office/drawing/2014/main" id="{BC54F0BC-8669-B0BE-1525-142CCDAF459D}"/>
                  </a:ext>
                </a:extLst>
              </p:cNvPr>
              <p:cNvSpPr>
                <a:spLocks noChangeArrowheads="1"/>
              </p:cNvSpPr>
              <p:nvPr/>
            </p:nvSpPr>
            <p:spPr bwMode="auto">
              <a:xfrm>
                <a:off x="2619" y="182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49" name="Rectangle 629">
                <a:extLst>
                  <a:ext uri="{FF2B5EF4-FFF2-40B4-BE49-F238E27FC236}">
                    <a16:creationId xmlns:a16="http://schemas.microsoft.com/office/drawing/2014/main" id="{CCB40827-2F53-930C-B243-56BE8C545807}"/>
                  </a:ext>
                </a:extLst>
              </p:cNvPr>
              <p:cNvSpPr>
                <a:spLocks noChangeArrowheads="1"/>
              </p:cNvSpPr>
              <p:nvPr/>
            </p:nvSpPr>
            <p:spPr bwMode="auto">
              <a:xfrm>
                <a:off x="2790"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0" name="Rectangle 630">
                <a:extLst>
                  <a:ext uri="{FF2B5EF4-FFF2-40B4-BE49-F238E27FC236}">
                    <a16:creationId xmlns:a16="http://schemas.microsoft.com/office/drawing/2014/main" id="{046EE230-9F2F-3657-080B-4AD4645B096F}"/>
                  </a:ext>
                </a:extLst>
              </p:cNvPr>
              <p:cNvSpPr>
                <a:spLocks noChangeArrowheads="1"/>
              </p:cNvSpPr>
              <p:nvPr/>
            </p:nvSpPr>
            <p:spPr bwMode="auto">
              <a:xfrm>
                <a:off x="2794"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1" name="Rectangle 631">
                <a:extLst>
                  <a:ext uri="{FF2B5EF4-FFF2-40B4-BE49-F238E27FC236}">
                    <a16:creationId xmlns:a16="http://schemas.microsoft.com/office/drawing/2014/main" id="{21862A2A-EF18-F716-37F7-CEB63AC6DF2C}"/>
                  </a:ext>
                </a:extLst>
              </p:cNvPr>
              <p:cNvSpPr>
                <a:spLocks noChangeArrowheads="1"/>
              </p:cNvSpPr>
              <p:nvPr/>
            </p:nvSpPr>
            <p:spPr bwMode="auto">
              <a:xfrm>
                <a:off x="2966"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2" name="Rectangle 632">
                <a:extLst>
                  <a:ext uri="{FF2B5EF4-FFF2-40B4-BE49-F238E27FC236}">
                    <a16:creationId xmlns:a16="http://schemas.microsoft.com/office/drawing/2014/main" id="{B285A978-E357-BF93-B826-43BF8DE1223D}"/>
                  </a:ext>
                </a:extLst>
              </p:cNvPr>
              <p:cNvSpPr>
                <a:spLocks noChangeArrowheads="1"/>
              </p:cNvSpPr>
              <p:nvPr/>
            </p:nvSpPr>
            <p:spPr bwMode="auto">
              <a:xfrm>
                <a:off x="2970"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3" name="Rectangle 633">
                <a:extLst>
                  <a:ext uri="{FF2B5EF4-FFF2-40B4-BE49-F238E27FC236}">
                    <a16:creationId xmlns:a16="http://schemas.microsoft.com/office/drawing/2014/main" id="{1EA302EF-510C-059B-053C-55664BEF173F}"/>
                  </a:ext>
                </a:extLst>
              </p:cNvPr>
              <p:cNvSpPr>
                <a:spLocks noChangeArrowheads="1"/>
              </p:cNvSpPr>
              <p:nvPr/>
            </p:nvSpPr>
            <p:spPr bwMode="auto">
              <a:xfrm>
                <a:off x="3142"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4" name="Rectangle 634">
                <a:extLst>
                  <a:ext uri="{FF2B5EF4-FFF2-40B4-BE49-F238E27FC236}">
                    <a16:creationId xmlns:a16="http://schemas.microsoft.com/office/drawing/2014/main" id="{0BBDA8DD-3D05-0A00-C3F6-809A77C93484}"/>
                  </a:ext>
                </a:extLst>
              </p:cNvPr>
              <p:cNvSpPr>
                <a:spLocks noChangeArrowheads="1"/>
              </p:cNvSpPr>
              <p:nvPr/>
            </p:nvSpPr>
            <p:spPr bwMode="auto">
              <a:xfrm>
                <a:off x="3146" y="182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5" name="Rectangle 635">
                <a:extLst>
                  <a:ext uri="{FF2B5EF4-FFF2-40B4-BE49-F238E27FC236}">
                    <a16:creationId xmlns:a16="http://schemas.microsoft.com/office/drawing/2014/main" id="{CB2D0B81-96D9-9694-7C06-2C16A82F1D02}"/>
                  </a:ext>
                </a:extLst>
              </p:cNvPr>
              <p:cNvSpPr>
                <a:spLocks noChangeArrowheads="1"/>
              </p:cNvSpPr>
              <p:nvPr/>
            </p:nvSpPr>
            <p:spPr bwMode="auto">
              <a:xfrm>
                <a:off x="3317"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6" name="Rectangle 636">
                <a:extLst>
                  <a:ext uri="{FF2B5EF4-FFF2-40B4-BE49-F238E27FC236}">
                    <a16:creationId xmlns:a16="http://schemas.microsoft.com/office/drawing/2014/main" id="{25A6B809-3960-C73D-9E35-234B3405C7AB}"/>
                  </a:ext>
                </a:extLst>
              </p:cNvPr>
              <p:cNvSpPr>
                <a:spLocks noChangeArrowheads="1"/>
              </p:cNvSpPr>
              <p:nvPr/>
            </p:nvSpPr>
            <p:spPr bwMode="auto">
              <a:xfrm>
                <a:off x="3321"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7" name="Rectangle 637">
                <a:extLst>
                  <a:ext uri="{FF2B5EF4-FFF2-40B4-BE49-F238E27FC236}">
                    <a16:creationId xmlns:a16="http://schemas.microsoft.com/office/drawing/2014/main" id="{321E5379-0CB6-0C36-062F-E6FBF2F43813}"/>
                  </a:ext>
                </a:extLst>
              </p:cNvPr>
              <p:cNvSpPr>
                <a:spLocks noChangeArrowheads="1"/>
              </p:cNvSpPr>
              <p:nvPr/>
            </p:nvSpPr>
            <p:spPr bwMode="auto">
              <a:xfrm>
                <a:off x="3493"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8" name="Rectangle 638">
                <a:extLst>
                  <a:ext uri="{FF2B5EF4-FFF2-40B4-BE49-F238E27FC236}">
                    <a16:creationId xmlns:a16="http://schemas.microsoft.com/office/drawing/2014/main" id="{8A6FD0A5-B592-6DFA-82DC-D82AD8F7DB78}"/>
                  </a:ext>
                </a:extLst>
              </p:cNvPr>
              <p:cNvSpPr>
                <a:spLocks noChangeArrowheads="1"/>
              </p:cNvSpPr>
              <p:nvPr/>
            </p:nvSpPr>
            <p:spPr bwMode="auto">
              <a:xfrm>
                <a:off x="3497"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59" name="Rectangle 639">
                <a:extLst>
                  <a:ext uri="{FF2B5EF4-FFF2-40B4-BE49-F238E27FC236}">
                    <a16:creationId xmlns:a16="http://schemas.microsoft.com/office/drawing/2014/main" id="{230A26B3-C449-83D9-EEAB-3FB7E8B324BE}"/>
                  </a:ext>
                </a:extLst>
              </p:cNvPr>
              <p:cNvSpPr>
                <a:spLocks noChangeArrowheads="1"/>
              </p:cNvSpPr>
              <p:nvPr/>
            </p:nvSpPr>
            <p:spPr bwMode="auto">
              <a:xfrm>
                <a:off x="3669"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0" name="Rectangle 640">
                <a:extLst>
                  <a:ext uri="{FF2B5EF4-FFF2-40B4-BE49-F238E27FC236}">
                    <a16:creationId xmlns:a16="http://schemas.microsoft.com/office/drawing/2014/main" id="{FA9BEA19-D7D8-0A6C-BA15-C0EFAD7A6F12}"/>
                  </a:ext>
                </a:extLst>
              </p:cNvPr>
              <p:cNvSpPr>
                <a:spLocks noChangeArrowheads="1"/>
              </p:cNvSpPr>
              <p:nvPr/>
            </p:nvSpPr>
            <p:spPr bwMode="auto">
              <a:xfrm>
                <a:off x="3673" y="182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1" name="Rectangle 641">
                <a:extLst>
                  <a:ext uri="{FF2B5EF4-FFF2-40B4-BE49-F238E27FC236}">
                    <a16:creationId xmlns:a16="http://schemas.microsoft.com/office/drawing/2014/main" id="{8F3B9DB0-0AA2-A092-84D7-71871F3ABB73}"/>
                  </a:ext>
                </a:extLst>
              </p:cNvPr>
              <p:cNvSpPr>
                <a:spLocks noChangeArrowheads="1"/>
              </p:cNvSpPr>
              <p:nvPr/>
            </p:nvSpPr>
            <p:spPr bwMode="auto">
              <a:xfrm>
                <a:off x="3844"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2" name="Rectangle 642">
                <a:extLst>
                  <a:ext uri="{FF2B5EF4-FFF2-40B4-BE49-F238E27FC236}">
                    <a16:creationId xmlns:a16="http://schemas.microsoft.com/office/drawing/2014/main" id="{1D447EED-432B-A45A-5474-E2F76B80D38B}"/>
                  </a:ext>
                </a:extLst>
              </p:cNvPr>
              <p:cNvSpPr>
                <a:spLocks noChangeArrowheads="1"/>
              </p:cNvSpPr>
              <p:nvPr/>
            </p:nvSpPr>
            <p:spPr bwMode="auto">
              <a:xfrm>
                <a:off x="3848" y="182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3" name="Rectangle 643">
                <a:extLst>
                  <a:ext uri="{FF2B5EF4-FFF2-40B4-BE49-F238E27FC236}">
                    <a16:creationId xmlns:a16="http://schemas.microsoft.com/office/drawing/2014/main" id="{3EB02B6C-61A1-A584-ACB0-1D03A1FBAD99}"/>
                  </a:ext>
                </a:extLst>
              </p:cNvPr>
              <p:cNvSpPr>
                <a:spLocks noChangeArrowheads="1"/>
              </p:cNvSpPr>
              <p:nvPr/>
            </p:nvSpPr>
            <p:spPr bwMode="auto">
              <a:xfrm>
                <a:off x="4020"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4" name="Rectangle 644">
                <a:extLst>
                  <a:ext uri="{FF2B5EF4-FFF2-40B4-BE49-F238E27FC236}">
                    <a16:creationId xmlns:a16="http://schemas.microsoft.com/office/drawing/2014/main" id="{2FC0D99A-F7C8-3F6C-FE6F-D4368981BF49}"/>
                  </a:ext>
                </a:extLst>
              </p:cNvPr>
              <p:cNvSpPr>
                <a:spLocks noChangeArrowheads="1"/>
              </p:cNvSpPr>
              <p:nvPr/>
            </p:nvSpPr>
            <p:spPr bwMode="auto">
              <a:xfrm>
                <a:off x="4024" y="182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5" name="Rectangle 645">
                <a:extLst>
                  <a:ext uri="{FF2B5EF4-FFF2-40B4-BE49-F238E27FC236}">
                    <a16:creationId xmlns:a16="http://schemas.microsoft.com/office/drawing/2014/main" id="{A7AB9258-667B-5F30-5F49-1D2CF28858CA}"/>
                  </a:ext>
                </a:extLst>
              </p:cNvPr>
              <p:cNvSpPr>
                <a:spLocks noChangeArrowheads="1"/>
              </p:cNvSpPr>
              <p:nvPr/>
            </p:nvSpPr>
            <p:spPr bwMode="auto">
              <a:xfrm>
                <a:off x="4195" y="182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6" name="Rectangle 646">
                <a:extLst>
                  <a:ext uri="{FF2B5EF4-FFF2-40B4-BE49-F238E27FC236}">
                    <a16:creationId xmlns:a16="http://schemas.microsoft.com/office/drawing/2014/main" id="{01021941-34D6-2844-8481-5F61D95496E3}"/>
                  </a:ext>
                </a:extLst>
              </p:cNvPr>
              <p:cNvSpPr>
                <a:spLocks noChangeArrowheads="1"/>
              </p:cNvSpPr>
              <p:nvPr/>
            </p:nvSpPr>
            <p:spPr bwMode="auto">
              <a:xfrm>
                <a:off x="1555"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7" name="Rectangle 647">
                <a:extLst>
                  <a:ext uri="{FF2B5EF4-FFF2-40B4-BE49-F238E27FC236}">
                    <a16:creationId xmlns:a16="http://schemas.microsoft.com/office/drawing/2014/main" id="{6034398E-7097-BEBD-4971-34F5815B45B6}"/>
                  </a:ext>
                </a:extLst>
              </p:cNvPr>
              <p:cNvSpPr>
                <a:spLocks noChangeArrowheads="1"/>
              </p:cNvSpPr>
              <p:nvPr/>
            </p:nvSpPr>
            <p:spPr bwMode="auto">
              <a:xfrm>
                <a:off x="1739"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8" name="Rectangle 648">
                <a:extLst>
                  <a:ext uri="{FF2B5EF4-FFF2-40B4-BE49-F238E27FC236}">
                    <a16:creationId xmlns:a16="http://schemas.microsoft.com/office/drawing/2014/main" id="{813BF012-C2E6-5E4D-59C1-FDED3BD7F1BB}"/>
                  </a:ext>
                </a:extLst>
              </p:cNvPr>
              <p:cNvSpPr>
                <a:spLocks noChangeArrowheads="1"/>
              </p:cNvSpPr>
              <p:nvPr/>
            </p:nvSpPr>
            <p:spPr bwMode="auto">
              <a:xfrm>
                <a:off x="1870"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69" name="Rectangle 649">
                <a:extLst>
                  <a:ext uri="{FF2B5EF4-FFF2-40B4-BE49-F238E27FC236}">
                    <a16:creationId xmlns:a16="http://schemas.microsoft.com/office/drawing/2014/main" id="{AE1C8EAB-47BF-17DD-2325-9A4E82B4439D}"/>
                  </a:ext>
                </a:extLst>
              </p:cNvPr>
              <p:cNvSpPr>
                <a:spLocks noChangeArrowheads="1"/>
              </p:cNvSpPr>
              <p:nvPr/>
            </p:nvSpPr>
            <p:spPr bwMode="auto">
              <a:xfrm>
                <a:off x="2001"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0" name="Rectangle 650">
                <a:extLst>
                  <a:ext uri="{FF2B5EF4-FFF2-40B4-BE49-F238E27FC236}">
                    <a16:creationId xmlns:a16="http://schemas.microsoft.com/office/drawing/2014/main" id="{14464D5F-06B0-63A8-C0C8-F8198E67226F}"/>
                  </a:ext>
                </a:extLst>
              </p:cNvPr>
              <p:cNvSpPr>
                <a:spLocks noChangeArrowheads="1"/>
              </p:cNvSpPr>
              <p:nvPr/>
            </p:nvSpPr>
            <p:spPr bwMode="auto">
              <a:xfrm>
                <a:off x="2133"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1" name="Rectangle 651">
                <a:extLst>
                  <a:ext uri="{FF2B5EF4-FFF2-40B4-BE49-F238E27FC236}">
                    <a16:creationId xmlns:a16="http://schemas.microsoft.com/office/drawing/2014/main" id="{95B9F212-43FD-A1CB-1632-6DE3328EB034}"/>
                  </a:ext>
                </a:extLst>
              </p:cNvPr>
              <p:cNvSpPr>
                <a:spLocks noChangeArrowheads="1"/>
              </p:cNvSpPr>
              <p:nvPr/>
            </p:nvSpPr>
            <p:spPr bwMode="auto">
              <a:xfrm>
                <a:off x="2263"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2" name="Rectangle 652">
                <a:extLst>
                  <a:ext uri="{FF2B5EF4-FFF2-40B4-BE49-F238E27FC236}">
                    <a16:creationId xmlns:a16="http://schemas.microsoft.com/office/drawing/2014/main" id="{CB2E278B-4328-1A9C-388B-8FC28FF4078A}"/>
                  </a:ext>
                </a:extLst>
              </p:cNvPr>
              <p:cNvSpPr>
                <a:spLocks noChangeArrowheads="1"/>
              </p:cNvSpPr>
              <p:nvPr/>
            </p:nvSpPr>
            <p:spPr bwMode="auto">
              <a:xfrm>
                <a:off x="2439"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3" name="Rectangle 653">
                <a:extLst>
                  <a:ext uri="{FF2B5EF4-FFF2-40B4-BE49-F238E27FC236}">
                    <a16:creationId xmlns:a16="http://schemas.microsoft.com/office/drawing/2014/main" id="{AB94B1C7-4C7D-17D6-2508-B26A7EF11E56}"/>
                  </a:ext>
                </a:extLst>
              </p:cNvPr>
              <p:cNvSpPr>
                <a:spLocks noChangeArrowheads="1"/>
              </p:cNvSpPr>
              <p:nvPr/>
            </p:nvSpPr>
            <p:spPr bwMode="auto">
              <a:xfrm>
                <a:off x="2615"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4" name="Rectangle 654">
                <a:extLst>
                  <a:ext uri="{FF2B5EF4-FFF2-40B4-BE49-F238E27FC236}">
                    <a16:creationId xmlns:a16="http://schemas.microsoft.com/office/drawing/2014/main" id="{9EB03435-9AC7-EDBF-1C23-5B18308D5C24}"/>
                  </a:ext>
                </a:extLst>
              </p:cNvPr>
              <p:cNvSpPr>
                <a:spLocks noChangeArrowheads="1"/>
              </p:cNvSpPr>
              <p:nvPr/>
            </p:nvSpPr>
            <p:spPr bwMode="auto">
              <a:xfrm>
                <a:off x="2790"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5" name="Rectangle 655">
                <a:extLst>
                  <a:ext uri="{FF2B5EF4-FFF2-40B4-BE49-F238E27FC236}">
                    <a16:creationId xmlns:a16="http://schemas.microsoft.com/office/drawing/2014/main" id="{9A33238E-4519-03D7-71C8-A9C5B5BDEA16}"/>
                  </a:ext>
                </a:extLst>
              </p:cNvPr>
              <p:cNvSpPr>
                <a:spLocks noChangeArrowheads="1"/>
              </p:cNvSpPr>
              <p:nvPr/>
            </p:nvSpPr>
            <p:spPr bwMode="auto">
              <a:xfrm>
                <a:off x="2966"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6" name="Rectangle 656">
                <a:extLst>
                  <a:ext uri="{FF2B5EF4-FFF2-40B4-BE49-F238E27FC236}">
                    <a16:creationId xmlns:a16="http://schemas.microsoft.com/office/drawing/2014/main" id="{BAA4B842-5F4F-AB60-99B4-46FC7D9EB99D}"/>
                  </a:ext>
                </a:extLst>
              </p:cNvPr>
              <p:cNvSpPr>
                <a:spLocks noChangeArrowheads="1"/>
              </p:cNvSpPr>
              <p:nvPr/>
            </p:nvSpPr>
            <p:spPr bwMode="auto">
              <a:xfrm>
                <a:off x="3142"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7" name="Rectangle 657">
                <a:extLst>
                  <a:ext uri="{FF2B5EF4-FFF2-40B4-BE49-F238E27FC236}">
                    <a16:creationId xmlns:a16="http://schemas.microsoft.com/office/drawing/2014/main" id="{507988F2-A0D3-0490-154F-9B9BB9B4C278}"/>
                  </a:ext>
                </a:extLst>
              </p:cNvPr>
              <p:cNvSpPr>
                <a:spLocks noChangeArrowheads="1"/>
              </p:cNvSpPr>
              <p:nvPr/>
            </p:nvSpPr>
            <p:spPr bwMode="auto">
              <a:xfrm>
                <a:off x="3317"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8" name="Rectangle 658">
                <a:extLst>
                  <a:ext uri="{FF2B5EF4-FFF2-40B4-BE49-F238E27FC236}">
                    <a16:creationId xmlns:a16="http://schemas.microsoft.com/office/drawing/2014/main" id="{4A4970C4-D03F-BED0-C249-48C389A5AEBF}"/>
                  </a:ext>
                </a:extLst>
              </p:cNvPr>
              <p:cNvSpPr>
                <a:spLocks noChangeArrowheads="1"/>
              </p:cNvSpPr>
              <p:nvPr/>
            </p:nvSpPr>
            <p:spPr bwMode="auto">
              <a:xfrm>
                <a:off x="3493"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79" name="Rectangle 659">
                <a:extLst>
                  <a:ext uri="{FF2B5EF4-FFF2-40B4-BE49-F238E27FC236}">
                    <a16:creationId xmlns:a16="http://schemas.microsoft.com/office/drawing/2014/main" id="{2B2225C7-3884-0D93-37AB-D14B620B5A5C}"/>
                  </a:ext>
                </a:extLst>
              </p:cNvPr>
              <p:cNvSpPr>
                <a:spLocks noChangeArrowheads="1"/>
              </p:cNvSpPr>
              <p:nvPr/>
            </p:nvSpPr>
            <p:spPr bwMode="auto">
              <a:xfrm>
                <a:off x="3669"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0" name="Rectangle 660">
                <a:extLst>
                  <a:ext uri="{FF2B5EF4-FFF2-40B4-BE49-F238E27FC236}">
                    <a16:creationId xmlns:a16="http://schemas.microsoft.com/office/drawing/2014/main" id="{3E2B018E-8AA1-6BC3-075C-DD4A6B75595F}"/>
                  </a:ext>
                </a:extLst>
              </p:cNvPr>
              <p:cNvSpPr>
                <a:spLocks noChangeArrowheads="1"/>
              </p:cNvSpPr>
              <p:nvPr/>
            </p:nvSpPr>
            <p:spPr bwMode="auto">
              <a:xfrm>
                <a:off x="3844"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1" name="Rectangle 661">
                <a:extLst>
                  <a:ext uri="{FF2B5EF4-FFF2-40B4-BE49-F238E27FC236}">
                    <a16:creationId xmlns:a16="http://schemas.microsoft.com/office/drawing/2014/main" id="{AED40015-2626-C664-13CB-DC711FC8425F}"/>
                  </a:ext>
                </a:extLst>
              </p:cNvPr>
              <p:cNvSpPr>
                <a:spLocks noChangeArrowheads="1"/>
              </p:cNvSpPr>
              <p:nvPr/>
            </p:nvSpPr>
            <p:spPr bwMode="auto">
              <a:xfrm>
                <a:off x="4020"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2" name="Rectangle 662">
                <a:extLst>
                  <a:ext uri="{FF2B5EF4-FFF2-40B4-BE49-F238E27FC236}">
                    <a16:creationId xmlns:a16="http://schemas.microsoft.com/office/drawing/2014/main" id="{D14BB00D-FCE6-9E75-351C-0B977BD306C9}"/>
                  </a:ext>
                </a:extLst>
              </p:cNvPr>
              <p:cNvSpPr>
                <a:spLocks noChangeArrowheads="1"/>
              </p:cNvSpPr>
              <p:nvPr/>
            </p:nvSpPr>
            <p:spPr bwMode="auto">
              <a:xfrm>
                <a:off x="4195" y="182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3" name="Rectangle 663">
                <a:extLst>
                  <a:ext uri="{FF2B5EF4-FFF2-40B4-BE49-F238E27FC236}">
                    <a16:creationId xmlns:a16="http://schemas.microsoft.com/office/drawing/2014/main" id="{AB4FCB6E-BDA6-B866-1458-DA85DA15C21C}"/>
                  </a:ext>
                </a:extLst>
              </p:cNvPr>
              <p:cNvSpPr>
                <a:spLocks noChangeArrowheads="1"/>
              </p:cNvSpPr>
              <p:nvPr/>
            </p:nvSpPr>
            <p:spPr bwMode="auto">
              <a:xfrm>
                <a:off x="1559" y="192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4" name="Rectangle 664">
                <a:extLst>
                  <a:ext uri="{FF2B5EF4-FFF2-40B4-BE49-F238E27FC236}">
                    <a16:creationId xmlns:a16="http://schemas.microsoft.com/office/drawing/2014/main" id="{4DFE60A4-2E64-94BB-852A-D4AF658EC8EA}"/>
                  </a:ext>
                </a:extLst>
              </p:cNvPr>
              <p:cNvSpPr>
                <a:spLocks noChangeArrowheads="1"/>
              </p:cNvSpPr>
              <p:nvPr/>
            </p:nvSpPr>
            <p:spPr bwMode="auto">
              <a:xfrm>
                <a:off x="1698" y="192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5" name="Rectangle 665">
                <a:extLst>
                  <a:ext uri="{FF2B5EF4-FFF2-40B4-BE49-F238E27FC236}">
                    <a16:creationId xmlns:a16="http://schemas.microsoft.com/office/drawing/2014/main" id="{D3BA8ED2-7FEC-318D-F3E6-B7ACB5C4898A}"/>
                  </a:ext>
                </a:extLst>
              </p:cNvPr>
              <p:cNvSpPr>
                <a:spLocks noChangeArrowheads="1"/>
              </p:cNvSpPr>
              <p:nvPr/>
            </p:nvSpPr>
            <p:spPr bwMode="auto">
              <a:xfrm>
                <a:off x="1600" y="1924"/>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8986" name="Rectangle 666">
                <a:extLst>
                  <a:ext uri="{FF2B5EF4-FFF2-40B4-BE49-F238E27FC236}">
                    <a16:creationId xmlns:a16="http://schemas.microsoft.com/office/drawing/2014/main" id="{9AA0BB59-49AC-4F98-126F-77A9A6951F56}"/>
                  </a:ext>
                </a:extLst>
              </p:cNvPr>
              <p:cNvSpPr>
                <a:spLocks noChangeArrowheads="1"/>
              </p:cNvSpPr>
              <p:nvPr/>
            </p:nvSpPr>
            <p:spPr bwMode="auto">
              <a:xfrm>
                <a:off x="1610" y="192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68987" name="Rectangle 667">
                <a:extLst>
                  <a:ext uri="{FF2B5EF4-FFF2-40B4-BE49-F238E27FC236}">
                    <a16:creationId xmlns:a16="http://schemas.microsoft.com/office/drawing/2014/main" id="{A126E5E4-B6E8-7660-B110-B45950BC81FE}"/>
                  </a:ext>
                </a:extLst>
              </p:cNvPr>
              <p:cNvSpPr>
                <a:spLocks noChangeArrowheads="1"/>
              </p:cNvSpPr>
              <p:nvPr/>
            </p:nvSpPr>
            <p:spPr bwMode="auto">
              <a:xfrm>
                <a:off x="1698" y="192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88" name="Rectangle 668">
                <a:extLst>
                  <a:ext uri="{FF2B5EF4-FFF2-40B4-BE49-F238E27FC236}">
                    <a16:creationId xmlns:a16="http://schemas.microsoft.com/office/drawing/2014/main" id="{2ACA9145-B2D1-D23B-D881-8E8E8B5C0B4F}"/>
                  </a:ext>
                </a:extLst>
              </p:cNvPr>
              <p:cNvSpPr>
                <a:spLocks noChangeArrowheads="1"/>
              </p:cNvSpPr>
              <p:nvPr/>
            </p:nvSpPr>
            <p:spPr bwMode="auto">
              <a:xfrm>
                <a:off x="1785" y="192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8989" name="Rectangle 669">
                <a:extLst>
                  <a:ext uri="{FF2B5EF4-FFF2-40B4-BE49-F238E27FC236}">
                    <a16:creationId xmlns:a16="http://schemas.microsoft.com/office/drawing/2014/main" id="{5E19E360-1013-1BD3-B1C9-CDB89E3ECCF8}"/>
                  </a:ext>
                </a:extLst>
              </p:cNvPr>
              <p:cNvSpPr>
                <a:spLocks noChangeArrowheads="1"/>
              </p:cNvSpPr>
              <p:nvPr/>
            </p:nvSpPr>
            <p:spPr bwMode="auto">
              <a:xfrm>
                <a:off x="1830"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90" name="Rectangle 670">
                <a:extLst>
                  <a:ext uri="{FF2B5EF4-FFF2-40B4-BE49-F238E27FC236}">
                    <a16:creationId xmlns:a16="http://schemas.microsoft.com/office/drawing/2014/main" id="{1A8023C1-5C8E-F348-1B69-748AAD287E34}"/>
                  </a:ext>
                </a:extLst>
              </p:cNvPr>
              <p:cNvSpPr>
                <a:spLocks noChangeArrowheads="1"/>
              </p:cNvSpPr>
              <p:nvPr/>
            </p:nvSpPr>
            <p:spPr bwMode="auto">
              <a:xfrm>
                <a:off x="1916" y="192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991" name="Rectangle 671">
                <a:extLst>
                  <a:ext uri="{FF2B5EF4-FFF2-40B4-BE49-F238E27FC236}">
                    <a16:creationId xmlns:a16="http://schemas.microsoft.com/office/drawing/2014/main" id="{1EF98FDD-A145-96AB-E537-FABA99DC25A8}"/>
                  </a:ext>
                </a:extLst>
              </p:cNvPr>
              <p:cNvSpPr>
                <a:spLocks noChangeArrowheads="1"/>
              </p:cNvSpPr>
              <p:nvPr/>
            </p:nvSpPr>
            <p:spPr bwMode="auto">
              <a:xfrm>
                <a:off x="1960"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92" name="Rectangle 672">
                <a:extLst>
                  <a:ext uri="{FF2B5EF4-FFF2-40B4-BE49-F238E27FC236}">
                    <a16:creationId xmlns:a16="http://schemas.microsoft.com/office/drawing/2014/main" id="{02BA0EC6-76C7-4B9B-6047-A95375CBB3AA}"/>
                  </a:ext>
                </a:extLst>
              </p:cNvPr>
              <p:cNvSpPr>
                <a:spLocks noChangeArrowheads="1"/>
              </p:cNvSpPr>
              <p:nvPr/>
            </p:nvSpPr>
            <p:spPr bwMode="auto">
              <a:xfrm>
                <a:off x="2048" y="192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8993" name="Rectangle 673">
                <a:extLst>
                  <a:ext uri="{FF2B5EF4-FFF2-40B4-BE49-F238E27FC236}">
                    <a16:creationId xmlns:a16="http://schemas.microsoft.com/office/drawing/2014/main" id="{0CB72CB3-E6B0-891B-CAAE-1B1FCE438552}"/>
                  </a:ext>
                </a:extLst>
              </p:cNvPr>
              <p:cNvSpPr>
                <a:spLocks noChangeArrowheads="1"/>
              </p:cNvSpPr>
              <p:nvPr/>
            </p:nvSpPr>
            <p:spPr bwMode="auto">
              <a:xfrm>
                <a:off x="2092"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94" name="Rectangle 674">
                <a:extLst>
                  <a:ext uri="{FF2B5EF4-FFF2-40B4-BE49-F238E27FC236}">
                    <a16:creationId xmlns:a16="http://schemas.microsoft.com/office/drawing/2014/main" id="{6EB9D8AE-D4A7-A941-2908-906B79276B08}"/>
                  </a:ext>
                </a:extLst>
              </p:cNvPr>
              <p:cNvSpPr>
                <a:spLocks noChangeArrowheads="1"/>
              </p:cNvSpPr>
              <p:nvPr/>
            </p:nvSpPr>
            <p:spPr bwMode="auto">
              <a:xfrm>
                <a:off x="2179" y="192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8995" name="Rectangle 675">
                <a:extLst>
                  <a:ext uri="{FF2B5EF4-FFF2-40B4-BE49-F238E27FC236}">
                    <a16:creationId xmlns:a16="http://schemas.microsoft.com/office/drawing/2014/main" id="{D976A68C-2F54-9AF1-2131-CB638A639BFD}"/>
                  </a:ext>
                </a:extLst>
              </p:cNvPr>
              <p:cNvSpPr>
                <a:spLocks noChangeArrowheads="1"/>
              </p:cNvSpPr>
              <p:nvPr/>
            </p:nvSpPr>
            <p:spPr bwMode="auto">
              <a:xfrm>
                <a:off x="2223"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96" name="Rectangle 676">
                <a:extLst>
                  <a:ext uri="{FF2B5EF4-FFF2-40B4-BE49-F238E27FC236}">
                    <a16:creationId xmlns:a16="http://schemas.microsoft.com/office/drawing/2014/main" id="{D5D40BDD-F856-AE05-C4FF-B81D724030E2}"/>
                  </a:ext>
                </a:extLst>
              </p:cNvPr>
              <p:cNvSpPr>
                <a:spLocks noChangeArrowheads="1"/>
              </p:cNvSpPr>
              <p:nvPr/>
            </p:nvSpPr>
            <p:spPr bwMode="auto">
              <a:xfrm>
                <a:off x="2354" y="1926"/>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997" name="Rectangle 677">
                <a:extLst>
                  <a:ext uri="{FF2B5EF4-FFF2-40B4-BE49-F238E27FC236}">
                    <a16:creationId xmlns:a16="http://schemas.microsoft.com/office/drawing/2014/main" id="{06C36066-F834-DE64-110A-EC81E4C27E60}"/>
                  </a:ext>
                </a:extLst>
              </p:cNvPr>
              <p:cNvSpPr>
                <a:spLocks noChangeArrowheads="1"/>
              </p:cNvSpPr>
              <p:nvPr/>
            </p:nvSpPr>
            <p:spPr bwMode="auto">
              <a:xfrm>
                <a:off x="2398"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8998" name="Rectangle 678">
                <a:extLst>
                  <a:ext uri="{FF2B5EF4-FFF2-40B4-BE49-F238E27FC236}">
                    <a16:creationId xmlns:a16="http://schemas.microsoft.com/office/drawing/2014/main" id="{07AD1A3B-3BD7-7206-5966-59CAE7ECE83E}"/>
                  </a:ext>
                </a:extLst>
              </p:cNvPr>
              <p:cNvSpPr>
                <a:spLocks noChangeArrowheads="1"/>
              </p:cNvSpPr>
              <p:nvPr/>
            </p:nvSpPr>
            <p:spPr bwMode="auto">
              <a:xfrm>
                <a:off x="2529" y="1926"/>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8999" name="Rectangle 679">
                <a:extLst>
                  <a:ext uri="{FF2B5EF4-FFF2-40B4-BE49-F238E27FC236}">
                    <a16:creationId xmlns:a16="http://schemas.microsoft.com/office/drawing/2014/main" id="{6E123BEF-75DB-0C5E-84FC-3740601FF719}"/>
                  </a:ext>
                </a:extLst>
              </p:cNvPr>
              <p:cNvSpPr>
                <a:spLocks noChangeArrowheads="1"/>
              </p:cNvSpPr>
              <p:nvPr/>
            </p:nvSpPr>
            <p:spPr bwMode="auto">
              <a:xfrm>
                <a:off x="2574"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0" name="Rectangle 680">
                <a:extLst>
                  <a:ext uri="{FF2B5EF4-FFF2-40B4-BE49-F238E27FC236}">
                    <a16:creationId xmlns:a16="http://schemas.microsoft.com/office/drawing/2014/main" id="{C830B50F-10F0-60FD-5D12-E16DDA87C9BA}"/>
                  </a:ext>
                </a:extLst>
              </p:cNvPr>
              <p:cNvSpPr>
                <a:spLocks noChangeArrowheads="1"/>
              </p:cNvSpPr>
              <p:nvPr/>
            </p:nvSpPr>
            <p:spPr bwMode="auto">
              <a:xfrm>
                <a:off x="2705" y="1926"/>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001" name="Rectangle 681">
                <a:extLst>
                  <a:ext uri="{FF2B5EF4-FFF2-40B4-BE49-F238E27FC236}">
                    <a16:creationId xmlns:a16="http://schemas.microsoft.com/office/drawing/2014/main" id="{4050A2D8-8EE7-7B57-A425-9CA084B66A5A}"/>
                  </a:ext>
                </a:extLst>
              </p:cNvPr>
              <p:cNvSpPr>
                <a:spLocks noChangeArrowheads="1"/>
              </p:cNvSpPr>
              <p:nvPr/>
            </p:nvSpPr>
            <p:spPr bwMode="auto">
              <a:xfrm>
                <a:off x="2749"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2" name="Rectangle 682">
                <a:extLst>
                  <a:ext uri="{FF2B5EF4-FFF2-40B4-BE49-F238E27FC236}">
                    <a16:creationId xmlns:a16="http://schemas.microsoft.com/office/drawing/2014/main" id="{2BAEB4B4-559B-88B8-B739-6506475B28D2}"/>
                  </a:ext>
                </a:extLst>
              </p:cNvPr>
              <p:cNvSpPr>
                <a:spLocks noChangeArrowheads="1"/>
              </p:cNvSpPr>
              <p:nvPr/>
            </p:nvSpPr>
            <p:spPr bwMode="auto">
              <a:xfrm>
                <a:off x="2881" y="192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003" name="Rectangle 683">
                <a:extLst>
                  <a:ext uri="{FF2B5EF4-FFF2-40B4-BE49-F238E27FC236}">
                    <a16:creationId xmlns:a16="http://schemas.microsoft.com/office/drawing/2014/main" id="{A9257FA3-DB9C-C505-7448-CD0649BF019E}"/>
                  </a:ext>
                </a:extLst>
              </p:cNvPr>
              <p:cNvSpPr>
                <a:spLocks noChangeArrowheads="1"/>
              </p:cNvSpPr>
              <p:nvPr/>
            </p:nvSpPr>
            <p:spPr bwMode="auto">
              <a:xfrm>
                <a:off x="2925" y="192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4" name="Rectangle 684">
                <a:extLst>
                  <a:ext uri="{FF2B5EF4-FFF2-40B4-BE49-F238E27FC236}">
                    <a16:creationId xmlns:a16="http://schemas.microsoft.com/office/drawing/2014/main" id="{D1C9D7B4-DA6C-A620-9B1C-4416FFAD0FD9}"/>
                  </a:ext>
                </a:extLst>
              </p:cNvPr>
              <p:cNvSpPr>
                <a:spLocks noChangeArrowheads="1"/>
              </p:cNvSpPr>
              <p:nvPr/>
            </p:nvSpPr>
            <p:spPr bwMode="auto">
              <a:xfrm>
                <a:off x="3011"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5" name="Rectangle 685">
                <a:extLst>
                  <a:ext uri="{FF2B5EF4-FFF2-40B4-BE49-F238E27FC236}">
                    <a16:creationId xmlns:a16="http://schemas.microsoft.com/office/drawing/2014/main" id="{EAD28AEE-7B3A-3797-3BFE-85637A3F803B}"/>
                  </a:ext>
                </a:extLst>
              </p:cNvPr>
              <p:cNvSpPr>
                <a:spLocks noChangeArrowheads="1"/>
              </p:cNvSpPr>
              <p:nvPr/>
            </p:nvSpPr>
            <p:spPr bwMode="auto">
              <a:xfrm>
                <a:off x="3187"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6" name="Rectangle 686">
                <a:extLst>
                  <a:ext uri="{FF2B5EF4-FFF2-40B4-BE49-F238E27FC236}">
                    <a16:creationId xmlns:a16="http://schemas.microsoft.com/office/drawing/2014/main" id="{7A4B337A-F762-343D-FC10-34CBAFEAE257}"/>
                  </a:ext>
                </a:extLst>
              </p:cNvPr>
              <p:cNvSpPr>
                <a:spLocks noChangeArrowheads="1"/>
              </p:cNvSpPr>
              <p:nvPr/>
            </p:nvSpPr>
            <p:spPr bwMode="auto">
              <a:xfrm>
                <a:off x="3363"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7" name="Rectangle 687">
                <a:extLst>
                  <a:ext uri="{FF2B5EF4-FFF2-40B4-BE49-F238E27FC236}">
                    <a16:creationId xmlns:a16="http://schemas.microsoft.com/office/drawing/2014/main" id="{61278F29-BD16-CBFE-C1EE-0B768409ADDE}"/>
                  </a:ext>
                </a:extLst>
              </p:cNvPr>
              <p:cNvSpPr>
                <a:spLocks noChangeArrowheads="1"/>
              </p:cNvSpPr>
              <p:nvPr/>
            </p:nvSpPr>
            <p:spPr bwMode="auto">
              <a:xfrm>
                <a:off x="3538"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8" name="Rectangle 688">
                <a:extLst>
                  <a:ext uri="{FF2B5EF4-FFF2-40B4-BE49-F238E27FC236}">
                    <a16:creationId xmlns:a16="http://schemas.microsoft.com/office/drawing/2014/main" id="{24186EF2-AE43-83BF-4652-E97BA4A1D4D4}"/>
                  </a:ext>
                </a:extLst>
              </p:cNvPr>
              <p:cNvSpPr>
                <a:spLocks noChangeArrowheads="1"/>
              </p:cNvSpPr>
              <p:nvPr/>
            </p:nvSpPr>
            <p:spPr bwMode="auto">
              <a:xfrm>
                <a:off x="3714" y="192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09" name="Rectangle 689">
                <a:extLst>
                  <a:ext uri="{FF2B5EF4-FFF2-40B4-BE49-F238E27FC236}">
                    <a16:creationId xmlns:a16="http://schemas.microsoft.com/office/drawing/2014/main" id="{42AE1DAF-8E31-60B0-E0E5-ADFCE69DA541}"/>
                  </a:ext>
                </a:extLst>
              </p:cNvPr>
              <p:cNvSpPr>
                <a:spLocks noChangeArrowheads="1"/>
              </p:cNvSpPr>
              <p:nvPr/>
            </p:nvSpPr>
            <p:spPr bwMode="auto">
              <a:xfrm>
                <a:off x="3890" y="192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10" name="Rectangle 690">
                <a:extLst>
                  <a:ext uri="{FF2B5EF4-FFF2-40B4-BE49-F238E27FC236}">
                    <a16:creationId xmlns:a16="http://schemas.microsoft.com/office/drawing/2014/main" id="{8F88BCC1-93DD-EAB7-1BDE-B3B4459E87C0}"/>
                  </a:ext>
                </a:extLst>
              </p:cNvPr>
              <p:cNvSpPr>
                <a:spLocks noChangeArrowheads="1"/>
              </p:cNvSpPr>
              <p:nvPr/>
            </p:nvSpPr>
            <p:spPr bwMode="auto">
              <a:xfrm>
                <a:off x="4065" y="192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11" name="Rectangle 691">
                <a:extLst>
                  <a:ext uri="{FF2B5EF4-FFF2-40B4-BE49-F238E27FC236}">
                    <a16:creationId xmlns:a16="http://schemas.microsoft.com/office/drawing/2014/main" id="{8A7DFEF7-5028-A294-427D-F14C036E8E52}"/>
                  </a:ext>
                </a:extLst>
              </p:cNvPr>
              <p:cNvSpPr>
                <a:spLocks noChangeArrowheads="1"/>
              </p:cNvSpPr>
              <p:nvPr/>
            </p:nvSpPr>
            <p:spPr bwMode="auto">
              <a:xfrm>
                <a:off x="1555"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2" name="Rectangle 692">
                <a:extLst>
                  <a:ext uri="{FF2B5EF4-FFF2-40B4-BE49-F238E27FC236}">
                    <a16:creationId xmlns:a16="http://schemas.microsoft.com/office/drawing/2014/main" id="{ACA4BF26-F958-0603-15A4-386D7E7CA916}"/>
                  </a:ext>
                </a:extLst>
              </p:cNvPr>
              <p:cNvSpPr>
                <a:spLocks noChangeArrowheads="1"/>
              </p:cNvSpPr>
              <p:nvPr/>
            </p:nvSpPr>
            <p:spPr bwMode="auto">
              <a:xfrm>
                <a:off x="1559" y="1920"/>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3" name="Rectangle 693">
                <a:extLst>
                  <a:ext uri="{FF2B5EF4-FFF2-40B4-BE49-F238E27FC236}">
                    <a16:creationId xmlns:a16="http://schemas.microsoft.com/office/drawing/2014/main" id="{504A7549-43A1-65F3-ED0B-4327BCB22178}"/>
                  </a:ext>
                </a:extLst>
              </p:cNvPr>
              <p:cNvSpPr>
                <a:spLocks noChangeArrowheads="1"/>
              </p:cNvSpPr>
              <p:nvPr/>
            </p:nvSpPr>
            <p:spPr bwMode="auto">
              <a:xfrm>
                <a:off x="1739"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4" name="Rectangle 694">
                <a:extLst>
                  <a:ext uri="{FF2B5EF4-FFF2-40B4-BE49-F238E27FC236}">
                    <a16:creationId xmlns:a16="http://schemas.microsoft.com/office/drawing/2014/main" id="{8EA56D9C-8F9B-71B4-2381-54030A7B64F1}"/>
                  </a:ext>
                </a:extLst>
              </p:cNvPr>
              <p:cNvSpPr>
                <a:spLocks noChangeArrowheads="1"/>
              </p:cNvSpPr>
              <p:nvPr/>
            </p:nvSpPr>
            <p:spPr bwMode="auto">
              <a:xfrm>
                <a:off x="1743" y="192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5" name="Rectangle 695">
                <a:extLst>
                  <a:ext uri="{FF2B5EF4-FFF2-40B4-BE49-F238E27FC236}">
                    <a16:creationId xmlns:a16="http://schemas.microsoft.com/office/drawing/2014/main" id="{27F29AAC-37D9-A0A1-5086-BD8BE26D5A92}"/>
                  </a:ext>
                </a:extLst>
              </p:cNvPr>
              <p:cNvSpPr>
                <a:spLocks noChangeArrowheads="1"/>
              </p:cNvSpPr>
              <p:nvPr/>
            </p:nvSpPr>
            <p:spPr bwMode="auto">
              <a:xfrm>
                <a:off x="1870"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6" name="Rectangle 696">
                <a:extLst>
                  <a:ext uri="{FF2B5EF4-FFF2-40B4-BE49-F238E27FC236}">
                    <a16:creationId xmlns:a16="http://schemas.microsoft.com/office/drawing/2014/main" id="{B0C79CA4-BF05-05B9-2AC3-53B0E3FA2767}"/>
                  </a:ext>
                </a:extLst>
              </p:cNvPr>
              <p:cNvSpPr>
                <a:spLocks noChangeArrowheads="1"/>
              </p:cNvSpPr>
              <p:nvPr/>
            </p:nvSpPr>
            <p:spPr bwMode="auto">
              <a:xfrm>
                <a:off x="1874" y="192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7" name="Rectangle 697">
                <a:extLst>
                  <a:ext uri="{FF2B5EF4-FFF2-40B4-BE49-F238E27FC236}">
                    <a16:creationId xmlns:a16="http://schemas.microsoft.com/office/drawing/2014/main" id="{7EC5B3D8-92FB-2E70-032D-FC38BD869FA1}"/>
                  </a:ext>
                </a:extLst>
              </p:cNvPr>
              <p:cNvSpPr>
                <a:spLocks noChangeArrowheads="1"/>
              </p:cNvSpPr>
              <p:nvPr/>
            </p:nvSpPr>
            <p:spPr bwMode="auto">
              <a:xfrm>
                <a:off x="2001"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8" name="Rectangle 698">
                <a:extLst>
                  <a:ext uri="{FF2B5EF4-FFF2-40B4-BE49-F238E27FC236}">
                    <a16:creationId xmlns:a16="http://schemas.microsoft.com/office/drawing/2014/main" id="{3CAF4521-2582-94E5-E35C-EA0D98E37FE1}"/>
                  </a:ext>
                </a:extLst>
              </p:cNvPr>
              <p:cNvSpPr>
                <a:spLocks noChangeArrowheads="1"/>
              </p:cNvSpPr>
              <p:nvPr/>
            </p:nvSpPr>
            <p:spPr bwMode="auto">
              <a:xfrm>
                <a:off x="2005" y="1920"/>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19" name="Rectangle 699">
                <a:extLst>
                  <a:ext uri="{FF2B5EF4-FFF2-40B4-BE49-F238E27FC236}">
                    <a16:creationId xmlns:a16="http://schemas.microsoft.com/office/drawing/2014/main" id="{6DAB4FAC-4EB8-5DC5-6A69-BB040FE63CE1}"/>
                  </a:ext>
                </a:extLst>
              </p:cNvPr>
              <p:cNvSpPr>
                <a:spLocks noChangeArrowheads="1"/>
              </p:cNvSpPr>
              <p:nvPr/>
            </p:nvSpPr>
            <p:spPr bwMode="auto">
              <a:xfrm>
                <a:off x="2133"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0" name="Rectangle 700">
                <a:extLst>
                  <a:ext uri="{FF2B5EF4-FFF2-40B4-BE49-F238E27FC236}">
                    <a16:creationId xmlns:a16="http://schemas.microsoft.com/office/drawing/2014/main" id="{52478E6F-5FCB-8BA5-4079-269D8CD77904}"/>
                  </a:ext>
                </a:extLst>
              </p:cNvPr>
              <p:cNvSpPr>
                <a:spLocks noChangeArrowheads="1"/>
              </p:cNvSpPr>
              <p:nvPr/>
            </p:nvSpPr>
            <p:spPr bwMode="auto">
              <a:xfrm>
                <a:off x="2137" y="1920"/>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1" name="Rectangle 701">
                <a:extLst>
                  <a:ext uri="{FF2B5EF4-FFF2-40B4-BE49-F238E27FC236}">
                    <a16:creationId xmlns:a16="http://schemas.microsoft.com/office/drawing/2014/main" id="{B1DE8187-DBC2-0215-8437-6E44E35998C7}"/>
                  </a:ext>
                </a:extLst>
              </p:cNvPr>
              <p:cNvSpPr>
                <a:spLocks noChangeArrowheads="1"/>
              </p:cNvSpPr>
              <p:nvPr/>
            </p:nvSpPr>
            <p:spPr bwMode="auto">
              <a:xfrm>
                <a:off x="2263"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2" name="Rectangle 702">
                <a:extLst>
                  <a:ext uri="{FF2B5EF4-FFF2-40B4-BE49-F238E27FC236}">
                    <a16:creationId xmlns:a16="http://schemas.microsoft.com/office/drawing/2014/main" id="{6DE277CD-4064-D389-7D2B-90FEF2B1CBC2}"/>
                  </a:ext>
                </a:extLst>
              </p:cNvPr>
              <p:cNvSpPr>
                <a:spLocks noChangeArrowheads="1"/>
              </p:cNvSpPr>
              <p:nvPr/>
            </p:nvSpPr>
            <p:spPr bwMode="auto">
              <a:xfrm>
                <a:off x="2267"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3" name="Rectangle 703">
                <a:extLst>
                  <a:ext uri="{FF2B5EF4-FFF2-40B4-BE49-F238E27FC236}">
                    <a16:creationId xmlns:a16="http://schemas.microsoft.com/office/drawing/2014/main" id="{9E8BE1A0-968B-9BCE-0D37-E1CFD7CC8E03}"/>
                  </a:ext>
                </a:extLst>
              </p:cNvPr>
              <p:cNvSpPr>
                <a:spLocks noChangeArrowheads="1"/>
              </p:cNvSpPr>
              <p:nvPr/>
            </p:nvSpPr>
            <p:spPr bwMode="auto">
              <a:xfrm>
                <a:off x="2439"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4" name="Rectangle 704">
                <a:extLst>
                  <a:ext uri="{FF2B5EF4-FFF2-40B4-BE49-F238E27FC236}">
                    <a16:creationId xmlns:a16="http://schemas.microsoft.com/office/drawing/2014/main" id="{64BDCE07-9E79-2FD7-F4AD-C5E2B6897C07}"/>
                  </a:ext>
                </a:extLst>
              </p:cNvPr>
              <p:cNvSpPr>
                <a:spLocks noChangeArrowheads="1"/>
              </p:cNvSpPr>
              <p:nvPr/>
            </p:nvSpPr>
            <p:spPr bwMode="auto">
              <a:xfrm>
                <a:off x="2443"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5" name="Rectangle 705">
                <a:extLst>
                  <a:ext uri="{FF2B5EF4-FFF2-40B4-BE49-F238E27FC236}">
                    <a16:creationId xmlns:a16="http://schemas.microsoft.com/office/drawing/2014/main" id="{26F5914D-B697-AA63-4D41-31233496235E}"/>
                  </a:ext>
                </a:extLst>
              </p:cNvPr>
              <p:cNvSpPr>
                <a:spLocks noChangeArrowheads="1"/>
              </p:cNvSpPr>
              <p:nvPr/>
            </p:nvSpPr>
            <p:spPr bwMode="auto">
              <a:xfrm>
                <a:off x="2615"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6" name="Rectangle 706">
                <a:extLst>
                  <a:ext uri="{FF2B5EF4-FFF2-40B4-BE49-F238E27FC236}">
                    <a16:creationId xmlns:a16="http://schemas.microsoft.com/office/drawing/2014/main" id="{E7CD87F6-14DE-A16F-A2FB-291A4BCA58A8}"/>
                  </a:ext>
                </a:extLst>
              </p:cNvPr>
              <p:cNvSpPr>
                <a:spLocks noChangeArrowheads="1"/>
              </p:cNvSpPr>
              <p:nvPr/>
            </p:nvSpPr>
            <p:spPr bwMode="auto">
              <a:xfrm>
                <a:off x="2619" y="192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7" name="Rectangle 707">
                <a:extLst>
                  <a:ext uri="{FF2B5EF4-FFF2-40B4-BE49-F238E27FC236}">
                    <a16:creationId xmlns:a16="http://schemas.microsoft.com/office/drawing/2014/main" id="{34DAF8E9-6BFE-D1E6-202D-3C51B8DB0EA7}"/>
                  </a:ext>
                </a:extLst>
              </p:cNvPr>
              <p:cNvSpPr>
                <a:spLocks noChangeArrowheads="1"/>
              </p:cNvSpPr>
              <p:nvPr/>
            </p:nvSpPr>
            <p:spPr bwMode="auto">
              <a:xfrm>
                <a:off x="2790"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8" name="Rectangle 708">
                <a:extLst>
                  <a:ext uri="{FF2B5EF4-FFF2-40B4-BE49-F238E27FC236}">
                    <a16:creationId xmlns:a16="http://schemas.microsoft.com/office/drawing/2014/main" id="{343AD96C-54A9-0E88-D9FD-925D7597C5F2}"/>
                  </a:ext>
                </a:extLst>
              </p:cNvPr>
              <p:cNvSpPr>
                <a:spLocks noChangeArrowheads="1"/>
              </p:cNvSpPr>
              <p:nvPr/>
            </p:nvSpPr>
            <p:spPr bwMode="auto">
              <a:xfrm>
                <a:off x="2794"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29" name="Rectangle 709">
                <a:extLst>
                  <a:ext uri="{FF2B5EF4-FFF2-40B4-BE49-F238E27FC236}">
                    <a16:creationId xmlns:a16="http://schemas.microsoft.com/office/drawing/2014/main" id="{EFF53C17-F439-24E1-BF04-A225A20A94C5}"/>
                  </a:ext>
                </a:extLst>
              </p:cNvPr>
              <p:cNvSpPr>
                <a:spLocks noChangeArrowheads="1"/>
              </p:cNvSpPr>
              <p:nvPr/>
            </p:nvSpPr>
            <p:spPr bwMode="auto">
              <a:xfrm>
                <a:off x="2966"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0" name="Rectangle 710">
                <a:extLst>
                  <a:ext uri="{FF2B5EF4-FFF2-40B4-BE49-F238E27FC236}">
                    <a16:creationId xmlns:a16="http://schemas.microsoft.com/office/drawing/2014/main" id="{A2CB63EB-79DA-F205-25C5-E5FD9EA68D14}"/>
                  </a:ext>
                </a:extLst>
              </p:cNvPr>
              <p:cNvSpPr>
                <a:spLocks noChangeArrowheads="1"/>
              </p:cNvSpPr>
              <p:nvPr/>
            </p:nvSpPr>
            <p:spPr bwMode="auto">
              <a:xfrm>
                <a:off x="2970"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1" name="Rectangle 711">
                <a:extLst>
                  <a:ext uri="{FF2B5EF4-FFF2-40B4-BE49-F238E27FC236}">
                    <a16:creationId xmlns:a16="http://schemas.microsoft.com/office/drawing/2014/main" id="{873662C0-1639-779E-21A0-4E87352775D2}"/>
                  </a:ext>
                </a:extLst>
              </p:cNvPr>
              <p:cNvSpPr>
                <a:spLocks noChangeArrowheads="1"/>
              </p:cNvSpPr>
              <p:nvPr/>
            </p:nvSpPr>
            <p:spPr bwMode="auto">
              <a:xfrm>
                <a:off x="3142"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2" name="Rectangle 712">
                <a:extLst>
                  <a:ext uri="{FF2B5EF4-FFF2-40B4-BE49-F238E27FC236}">
                    <a16:creationId xmlns:a16="http://schemas.microsoft.com/office/drawing/2014/main" id="{98ED1D78-D984-62A8-E1CF-B24DF7287910}"/>
                  </a:ext>
                </a:extLst>
              </p:cNvPr>
              <p:cNvSpPr>
                <a:spLocks noChangeArrowheads="1"/>
              </p:cNvSpPr>
              <p:nvPr/>
            </p:nvSpPr>
            <p:spPr bwMode="auto">
              <a:xfrm>
                <a:off x="3146" y="192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3" name="Rectangle 713">
                <a:extLst>
                  <a:ext uri="{FF2B5EF4-FFF2-40B4-BE49-F238E27FC236}">
                    <a16:creationId xmlns:a16="http://schemas.microsoft.com/office/drawing/2014/main" id="{A57CCE30-1186-5DA1-FFA5-D30BACBE4E02}"/>
                  </a:ext>
                </a:extLst>
              </p:cNvPr>
              <p:cNvSpPr>
                <a:spLocks noChangeArrowheads="1"/>
              </p:cNvSpPr>
              <p:nvPr/>
            </p:nvSpPr>
            <p:spPr bwMode="auto">
              <a:xfrm>
                <a:off x="3317"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4" name="Rectangle 714">
                <a:extLst>
                  <a:ext uri="{FF2B5EF4-FFF2-40B4-BE49-F238E27FC236}">
                    <a16:creationId xmlns:a16="http://schemas.microsoft.com/office/drawing/2014/main" id="{532A106F-6B15-374C-71F2-ABE70BA9D778}"/>
                  </a:ext>
                </a:extLst>
              </p:cNvPr>
              <p:cNvSpPr>
                <a:spLocks noChangeArrowheads="1"/>
              </p:cNvSpPr>
              <p:nvPr/>
            </p:nvSpPr>
            <p:spPr bwMode="auto">
              <a:xfrm>
                <a:off x="3321"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5" name="Rectangle 715">
                <a:extLst>
                  <a:ext uri="{FF2B5EF4-FFF2-40B4-BE49-F238E27FC236}">
                    <a16:creationId xmlns:a16="http://schemas.microsoft.com/office/drawing/2014/main" id="{58BA368C-9690-A644-2E0A-25C1AA00ABF0}"/>
                  </a:ext>
                </a:extLst>
              </p:cNvPr>
              <p:cNvSpPr>
                <a:spLocks noChangeArrowheads="1"/>
              </p:cNvSpPr>
              <p:nvPr/>
            </p:nvSpPr>
            <p:spPr bwMode="auto">
              <a:xfrm>
                <a:off x="3493"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6" name="Rectangle 716">
                <a:extLst>
                  <a:ext uri="{FF2B5EF4-FFF2-40B4-BE49-F238E27FC236}">
                    <a16:creationId xmlns:a16="http://schemas.microsoft.com/office/drawing/2014/main" id="{6E210C8D-43B5-37B2-57B1-B7FFF84E6328}"/>
                  </a:ext>
                </a:extLst>
              </p:cNvPr>
              <p:cNvSpPr>
                <a:spLocks noChangeArrowheads="1"/>
              </p:cNvSpPr>
              <p:nvPr/>
            </p:nvSpPr>
            <p:spPr bwMode="auto">
              <a:xfrm>
                <a:off x="3497"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7" name="Rectangle 717">
                <a:extLst>
                  <a:ext uri="{FF2B5EF4-FFF2-40B4-BE49-F238E27FC236}">
                    <a16:creationId xmlns:a16="http://schemas.microsoft.com/office/drawing/2014/main" id="{8E3B2926-4973-BF6C-51E1-7894CA0650FE}"/>
                  </a:ext>
                </a:extLst>
              </p:cNvPr>
              <p:cNvSpPr>
                <a:spLocks noChangeArrowheads="1"/>
              </p:cNvSpPr>
              <p:nvPr/>
            </p:nvSpPr>
            <p:spPr bwMode="auto">
              <a:xfrm>
                <a:off x="3669"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8" name="Rectangle 718">
                <a:extLst>
                  <a:ext uri="{FF2B5EF4-FFF2-40B4-BE49-F238E27FC236}">
                    <a16:creationId xmlns:a16="http://schemas.microsoft.com/office/drawing/2014/main" id="{30A3E7C7-5F41-3F19-F780-5DCA541CD103}"/>
                  </a:ext>
                </a:extLst>
              </p:cNvPr>
              <p:cNvSpPr>
                <a:spLocks noChangeArrowheads="1"/>
              </p:cNvSpPr>
              <p:nvPr/>
            </p:nvSpPr>
            <p:spPr bwMode="auto">
              <a:xfrm>
                <a:off x="3673" y="192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39" name="Rectangle 719">
                <a:extLst>
                  <a:ext uri="{FF2B5EF4-FFF2-40B4-BE49-F238E27FC236}">
                    <a16:creationId xmlns:a16="http://schemas.microsoft.com/office/drawing/2014/main" id="{883536B8-B66E-0262-BB17-17E471DE71F4}"/>
                  </a:ext>
                </a:extLst>
              </p:cNvPr>
              <p:cNvSpPr>
                <a:spLocks noChangeArrowheads="1"/>
              </p:cNvSpPr>
              <p:nvPr/>
            </p:nvSpPr>
            <p:spPr bwMode="auto">
              <a:xfrm>
                <a:off x="3844"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0" name="Rectangle 720">
                <a:extLst>
                  <a:ext uri="{FF2B5EF4-FFF2-40B4-BE49-F238E27FC236}">
                    <a16:creationId xmlns:a16="http://schemas.microsoft.com/office/drawing/2014/main" id="{4E5BF981-9970-EDCF-A3BF-8B00A18FEE61}"/>
                  </a:ext>
                </a:extLst>
              </p:cNvPr>
              <p:cNvSpPr>
                <a:spLocks noChangeArrowheads="1"/>
              </p:cNvSpPr>
              <p:nvPr/>
            </p:nvSpPr>
            <p:spPr bwMode="auto">
              <a:xfrm>
                <a:off x="3848" y="192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1" name="Rectangle 721">
                <a:extLst>
                  <a:ext uri="{FF2B5EF4-FFF2-40B4-BE49-F238E27FC236}">
                    <a16:creationId xmlns:a16="http://schemas.microsoft.com/office/drawing/2014/main" id="{5E860585-2530-8A41-BCA0-286B824F7230}"/>
                  </a:ext>
                </a:extLst>
              </p:cNvPr>
              <p:cNvSpPr>
                <a:spLocks noChangeArrowheads="1"/>
              </p:cNvSpPr>
              <p:nvPr/>
            </p:nvSpPr>
            <p:spPr bwMode="auto">
              <a:xfrm>
                <a:off x="4020"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2" name="Rectangle 722">
                <a:extLst>
                  <a:ext uri="{FF2B5EF4-FFF2-40B4-BE49-F238E27FC236}">
                    <a16:creationId xmlns:a16="http://schemas.microsoft.com/office/drawing/2014/main" id="{14698AB8-9FF3-A813-344A-A21B536B5EDD}"/>
                  </a:ext>
                </a:extLst>
              </p:cNvPr>
              <p:cNvSpPr>
                <a:spLocks noChangeArrowheads="1"/>
              </p:cNvSpPr>
              <p:nvPr/>
            </p:nvSpPr>
            <p:spPr bwMode="auto">
              <a:xfrm>
                <a:off x="4024" y="192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3" name="Rectangle 723">
                <a:extLst>
                  <a:ext uri="{FF2B5EF4-FFF2-40B4-BE49-F238E27FC236}">
                    <a16:creationId xmlns:a16="http://schemas.microsoft.com/office/drawing/2014/main" id="{72EA4A6F-848F-1461-357F-49F9FB1796D1}"/>
                  </a:ext>
                </a:extLst>
              </p:cNvPr>
              <p:cNvSpPr>
                <a:spLocks noChangeArrowheads="1"/>
              </p:cNvSpPr>
              <p:nvPr/>
            </p:nvSpPr>
            <p:spPr bwMode="auto">
              <a:xfrm>
                <a:off x="4195" y="192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4" name="Rectangle 724">
                <a:extLst>
                  <a:ext uri="{FF2B5EF4-FFF2-40B4-BE49-F238E27FC236}">
                    <a16:creationId xmlns:a16="http://schemas.microsoft.com/office/drawing/2014/main" id="{B8C77A4A-1A83-6269-D18C-DB4E3613119B}"/>
                  </a:ext>
                </a:extLst>
              </p:cNvPr>
              <p:cNvSpPr>
                <a:spLocks noChangeArrowheads="1"/>
              </p:cNvSpPr>
              <p:nvPr/>
            </p:nvSpPr>
            <p:spPr bwMode="auto">
              <a:xfrm>
                <a:off x="1555"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5" name="Rectangle 725">
                <a:extLst>
                  <a:ext uri="{FF2B5EF4-FFF2-40B4-BE49-F238E27FC236}">
                    <a16:creationId xmlns:a16="http://schemas.microsoft.com/office/drawing/2014/main" id="{3A55BA9D-7D19-768A-18DC-9A2D1A6D8057}"/>
                  </a:ext>
                </a:extLst>
              </p:cNvPr>
              <p:cNvSpPr>
                <a:spLocks noChangeArrowheads="1"/>
              </p:cNvSpPr>
              <p:nvPr/>
            </p:nvSpPr>
            <p:spPr bwMode="auto">
              <a:xfrm>
                <a:off x="1739"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6" name="Rectangle 726">
                <a:extLst>
                  <a:ext uri="{FF2B5EF4-FFF2-40B4-BE49-F238E27FC236}">
                    <a16:creationId xmlns:a16="http://schemas.microsoft.com/office/drawing/2014/main" id="{7C9C9D1F-BB64-2608-C35C-B16310F28A5C}"/>
                  </a:ext>
                </a:extLst>
              </p:cNvPr>
              <p:cNvSpPr>
                <a:spLocks noChangeArrowheads="1"/>
              </p:cNvSpPr>
              <p:nvPr/>
            </p:nvSpPr>
            <p:spPr bwMode="auto">
              <a:xfrm>
                <a:off x="1870"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7" name="Rectangle 727">
                <a:extLst>
                  <a:ext uri="{FF2B5EF4-FFF2-40B4-BE49-F238E27FC236}">
                    <a16:creationId xmlns:a16="http://schemas.microsoft.com/office/drawing/2014/main" id="{5A84AECB-76C8-BE44-A9B6-CDF27A1781FA}"/>
                  </a:ext>
                </a:extLst>
              </p:cNvPr>
              <p:cNvSpPr>
                <a:spLocks noChangeArrowheads="1"/>
              </p:cNvSpPr>
              <p:nvPr/>
            </p:nvSpPr>
            <p:spPr bwMode="auto">
              <a:xfrm>
                <a:off x="2001"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8" name="Rectangle 728">
                <a:extLst>
                  <a:ext uri="{FF2B5EF4-FFF2-40B4-BE49-F238E27FC236}">
                    <a16:creationId xmlns:a16="http://schemas.microsoft.com/office/drawing/2014/main" id="{0FCB0DC5-B79C-83D2-515F-A8A9FB175442}"/>
                  </a:ext>
                </a:extLst>
              </p:cNvPr>
              <p:cNvSpPr>
                <a:spLocks noChangeArrowheads="1"/>
              </p:cNvSpPr>
              <p:nvPr/>
            </p:nvSpPr>
            <p:spPr bwMode="auto">
              <a:xfrm>
                <a:off x="2133"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49" name="Rectangle 729">
                <a:extLst>
                  <a:ext uri="{FF2B5EF4-FFF2-40B4-BE49-F238E27FC236}">
                    <a16:creationId xmlns:a16="http://schemas.microsoft.com/office/drawing/2014/main" id="{FEB6D39E-3479-0227-C90C-00AB1AF49F9D}"/>
                  </a:ext>
                </a:extLst>
              </p:cNvPr>
              <p:cNvSpPr>
                <a:spLocks noChangeArrowheads="1"/>
              </p:cNvSpPr>
              <p:nvPr/>
            </p:nvSpPr>
            <p:spPr bwMode="auto">
              <a:xfrm>
                <a:off x="2263"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0" name="Rectangle 730">
                <a:extLst>
                  <a:ext uri="{FF2B5EF4-FFF2-40B4-BE49-F238E27FC236}">
                    <a16:creationId xmlns:a16="http://schemas.microsoft.com/office/drawing/2014/main" id="{008E1C31-E00D-E63C-129D-5291D7D59871}"/>
                  </a:ext>
                </a:extLst>
              </p:cNvPr>
              <p:cNvSpPr>
                <a:spLocks noChangeArrowheads="1"/>
              </p:cNvSpPr>
              <p:nvPr/>
            </p:nvSpPr>
            <p:spPr bwMode="auto">
              <a:xfrm>
                <a:off x="2439"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1" name="Rectangle 731">
                <a:extLst>
                  <a:ext uri="{FF2B5EF4-FFF2-40B4-BE49-F238E27FC236}">
                    <a16:creationId xmlns:a16="http://schemas.microsoft.com/office/drawing/2014/main" id="{E76A8C8B-C920-EE55-F036-E877FC1B728A}"/>
                  </a:ext>
                </a:extLst>
              </p:cNvPr>
              <p:cNvSpPr>
                <a:spLocks noChangeArrowheads="1"/>
              </p:cNvSpPr>
              <p:nvPr/>
            </p:nvSpPr>
            <p:spPr bwMode="auto">
              <a:xfrm>
                <a:off x="2615"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2" name="Rectangle 732">
                <a:extLst>
                  <a:ext uri="{FF2B5EF4-FFF2-40B4-BE49-F238E27FC236}">
                    <a16:creationId xmlns:a16="http://schemas.microsoft.com/office/drawing/2014/main" id="{B81BC659-B45F-34BC-BE9B-F922A57527EC}"/>
                  </a:ext>
                </a:extLst>
              </p:cNvPr>
              <p:cNvSpPr>
                <a:spLocks noChangeArrowheads="1"/>
              </p:cNvSpPr>
              <p:nvPr/>
            </p:nvSpPr>
            <p:spPr bwMode="auto">
              <a:xfrm>
                <a:off x="2790"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3" name="Rectangle 733">
                <a:extLst>
                  <a:ext uri="{FF2B5EF4-FFF2-40B4-BE49-F238E27FC236}">
                    <a16:creationId xmlns:a16="http://schemas.microsoft.com/office/drawing/2014/main" id="{268461F6-9B2D-46BD-5305-1C412D065DE1}"/>
                  </a:ext>
                </a:extLst>
              </p:cNvPr>
              <p:cNvSpPr>
                <a:spLocks noChangeArrowheads="1"/>
              </p:cNvSpPr>
              <p:nvPr/>
            </p:nvSpPr>
            <p:spPr bwMode="auto">
              <a:xfrm>
                <a:off x="2966"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4" name="Rectangle 734">
                <a:extLst>
                  <a:ext uri="{FF2B5EF4-FFF2-40B4-BE49-F238E27FC236}">
                    <a16:creationId xmlns:a16="http://schemas.microsoft.com/office/drawing/2014/main" id="{C99D1B49-989C-70A8-8D2D-7727DA0F0E22}"/>
                  </a:ext>
                </a:extLst>
              </p:cNvPr>
              <p:cNvSpPr>
                <a:spLocks noChangeArrowheads="1"/>
              </p:cNvSpPr>
              <p:nvPr/>
            </p:nvSpPr>
            <p:spPr bwMode="auto">
              <a:xfrm>
                <a:off x="3142"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5" name="Rectangle 735">
                <a:extLst>
                  <a:ext uri="{FF2B5EF4-FFF2-40B4-BE49-F238E27FC236}">
                    <a16:creationId xmlns:a16="http://schemas.microsoft.com/office/drawing/2014/main" id="{EB1F3BC2-CDAC-F9DB-82EC-EEB3E31E6E98}"/>
                  </a:ext>
                </a:extLst>
              </p:cNvPr>
              <p:cNvSpPr>
                <a:spLocks noChangeArrowheads="1"/>
              </p:cNvSpPr>
              <p:nvPr/>
            </p:nvSpPr>
            <p:spPr bwMode="auto">
              <a:xfrm>
                <a:off x="3317"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6" name="Rectangle 736">
                <a:extLst>
                  <a:ext uri="{FF2B5EF4-FFF2-40B4-BE49-F238E27FC236}">
                    <a16:creationId xmlns:a16="http://schemas.microsoft.com/office/drawing/2014/main" id="{788A9334-27B6-16DC-43B9-F119039CF69C}"/>
                  </a:ext>
                </a:extLst>
              </p:cNvPr>
              <p:cNvSpPr>
                <a:spLocks noChangeArrowheads="1"/>
              </p:cNvSpPr>
              <p:nvPr/>
            </p:nvSpPr>
            <p:spPr bwMode="auto">
              <a:xfrm>
                <a:off x="3493"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7" name="Rectangle 737">
                <a:extLst>
                  <a:ext uri="{FF2B5EF4-FFF2-40B4-BE49-F238E27FC236}">
                    <a16:creationId xmlns:a16="http://schemas.microsoft.com/office/drawing/2014/main" id="{D52969C1-6587-818B-30BF-DA78F074DB78}"/>
                  </a:ext>
                </a:extLst>
              </p:cNvPr>
              <p:cNvSpPr>
                <a:spLocks noChangeArrowheads="1"/>
              </p:cNvSpPr>
              <p:nvPr/>
            </p:nvSpPr>
            <p:spPr bwMode="auto">
              <a:xfrm>
                <a:off x="3669"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8" name="Rectangle 738">
                <a:extLst>
                  <a:ext uri="{FF2B5EF4-FFF2-40B4-BE49-F238E27FC236}">
                    <a16:creationId xmlns:a16="http://schemas.microsoft.com/office/drawing/2014/main" id="{1509DD8C-6775-CB98-1677-AFBA5E03CA64}"/>
                  </a:ext>
                </a:extLst>
              </p:cNvPr>
              <p:cNvSpPr>
                <a:spLocks noChangeArrowheads="1"/>
              </p:cNvSpPr>
              <p:nvPr/>
            </p:nvSpPr>
            <p:spPr bwMode="auto">
              <a:xfrm>
                <a:off x="3844"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59" name="Rectangle 739">
                <a:extLst>
                  <a:ext uri="{FF2B5EF4-FFF2-40B4-BE49-F238E27FC236}">
                    <a16:creationId xmlns:a16="http://schemas.microsoft.com/office/drawing/2014/main" id="{E8872E56-82F2-8883-D0E4-3007EA5E00BE}"/>
                  </a:ext>
                </a:extLst>
              </p:cNvPr>
              <p:cNvSpPr>
                <a:spLocks noChangeArrowheads="1"/>
              </p:cNvSpPr>
              <p:nvPr/>
            </p:nvSpPr>
            <p:spPr bwMode="auto">
              <a:xfrm>
                <a:off x="4020"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60" name="Rectangle 740">
                <a:extLst>
                  <a:ext uri="{FF2B5EF4-FFF2-40B4-BE49-F238E27FC236}">
                    <a16:creationId xmlns:a16="http://schemas.microsoft.com/office/drawing/2014/main" id="{6D51A1E5-6EBC-BC9F-2095-0EC05B899E3F}"/>
                  </a:ext>
                </a:extLst>
              </p:cNvPr>
              <p:cNvSpPr>
                <a:spLocks noChangeArrowheads="1"/>
              </p:cNvSpPr>
              <p:nvPr/>
            </p:nvSpPr>
            <p:spPr bwMode="auto">
              <a:xfrm>
                <a:off x="4195" y="192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61" name="Rectangle 741">
                <a:extLst>
                  <a:ext uri="{FF2B5EF4-FFF2-40B4-BE49-F238E27FC236}">
                    <a16:creationId xmlns:a16="http://schemas.microsoft.com/office/drawing/2014/main" id="{7E22FA08-452B-925A-5792-AE1BCEDF6722}"/>
                  </a:ext>
                </a:extLst>
              </p:cNvPr>
              <p:cNvSpPr>
                <a:spLocks noChangeArrowheads="1"/>
              </p:cNvSpPr>
              <p:nvPr/>
            </p:nvSpPr>
            <p:spPr bwMode="auto">
              <a:xfrm>
                <a:off x="1559" y="202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62" name="Rectangle 742">
                <a:extLst>
                  <a:ext uri="{FF2B5EF4-FFF2-40B4-BE49-F238E27FC236}">
                    <a16:creationId xmlns:a16="http://schemas.microsoft.com/office/drawing/2014/main" id="{092A7D37-B58E-5EF7-113D-9EAFF494B994}"/>
                  </a:ext>
                </a:extLst>
              </p:cNvPr>
              <p:cNvSpPr>
                <a:spLocks noChangeArrowheads="1"/>
              </p:cNvSpPr>
              <p:nvPr/>
            </p:nvSpPr>
            <p:spPr bwMode="auto">
              <a:xfrm>
                <a:off x="1698" y="202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63" name="Rectangle 743">
                <a:extLst>
                  <a:ext uri="{FF2B5EF4-FFF2-40B4-BE49-F238E27FC236}">
                    <a16:creationId xmlns:a16="http://schemas.microsoft.com/office/drawing/2014/main" id="{AAFE19F7-0638-850B-3C68-4BA529EF661F}"/>
                  </a:ext>
                </a:extLst>
              </p:cNvPr>
              <p:cNvSpPr>
                <a:spLocks noChangeArrowheads="1"/>
              </p:cNvSpPr>
              <p:nvPr/>
            </p:nvSpPr>
            <p:spPr bwMode="auto">
              <a:xfrm>
                <a:off x="1600" y="2020"/>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64" name="Rectangle 744">
                <a:extLst>
                  <a:ext uri="{FF2B5EF4-FFF2-40B4-BE49-F238E27FC236}">
                    <a16:creationId xmlns:a16="http://schemas.microsoft.com/office/drawing/2014/main" id="{E85034A1-147F-F844-93E3-797F89B5506D}"/>
                  </a:ext>
                </a:extLst>
              </p:cNvPr>
              <p:cNvSpPr>
                <a:spLocks noChangeArrowheads="1"/>
              </p:cNvSpPr>
              <p:nvPr/>
            </p:nvSpPr>
            <p:spPr bwMode="auto">
              <a:xfrm>
                <a:off x="1610" y="201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69065" name="Rectangle 745">
                <a:extLst>
                  <a:ext uri="{FF2B5EF4-FFF2-40B4-BE49-F238E27FC236}">
                    <a16:creationId xmlns:a16="http://schemas.microsoft.com/office/drawing/2014/main" id="{CA3917F7-EF74-9B9B-8BE5-F8CB68C142DB}"/>
                  </a:ext>
                </a:extLst>
              </p:cNvPr>
              <p:cNvSpPr>
                <a:spLocks noChangeArrowheads="1"/>
              </p:cNvSpPr>
              <p:nvPr/>
            </p:nvSpPr>
            <p:spPr bwMode="auto">
              <a:xfrm>
                <a:off x="1698" y="20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66" name="Rectangle 746">
                <a:extLst>
                  <a:ext uri="{FF2B5EF4-FFF2-40B4-BE49-F238E27FC236}">
                    <a16:creationId xmlns:a16="http://schemas.microsoft.com/office/drawing/2014/main" id="{489C68AD-5FB8-CFDD-5804-6ED5DF55D675}"/>
                  </a:ext>
                </a:extLst>
              </p:cNvPr>
              <p:cNvSpPr>
                <a:spLocks noChangeArrowheads="1"/>
              </p:cNvSpPr>
              <p:nvPr/>
            </p:nvSpPr>
            <p:spPr bwMode="auto">
              <a:xfrm>
                <a:off x="1785" y="202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69067" name="Rectangle 747">
                <a:extLst>
                  <a:ext uri="{FF2B5EF4-FFF2-40B4-BE49-F238E27FC236}">
                    <a16:creationId xmlns:a16="http://schemas.microsoft.com/office/drawing/2014/main" id="{88773432-FC16-DBCD-CF93-7515BA3DF67E}"/>
                  </a:ext>
                </a:extLst>
              </p:cNvPr>
              <p:cNvSpPr>
                <a:spLocks noChangeArrowheads="1"/>
              </p:cNvSpPr>
              <p:nvPr/>
            </p:nvSpPr>
            <p:spPr bwMode="auto">
              <a:xfrm>
                <a:off x="1830"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68" name="Rectangle 748">
                <a:extLst>
                  <a:ext uri="{FF2B5EF4-FFF2-40B4-BE49-F238E27FC236}">
                    <a16:creationId xmlns:a16="http://schemas.microsoft.com/office/drawing/2014/main" id="{CBFE7986-CC38-1686-A35F-3C5886FCB98C}"/>
                  </a:ext>
                </a:extLst>
              </p:cNvPr>
              <p:cNvSpPr>
                <a:spLocks noChangeArrowheads="1"/>
              </p:cNvSpPr>
              <p:nvPr/>
            </p:nvSpPr>
            <p:spPr bwMode="auto">
              <a:xfrm>
                <a:off x="1916" y="202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069" name="Rectangle 749">
                <a:extLst>
                  <a:ext uri="{FF2B5EF4-FFF2-40B4-BE49-F238E27FC236}">
                    <a16:creationId xmlns:a16="http://schemas.microsoft.com/office/drawing/2014/main" id="{379A6733-50F2-F1ED-48C7-55ED6B0A945D}"/>
                  </a:ext>
                </a:extLst>
              </p:cNvPr>
              <p:cNvSpPr>
                <a:spLocks noChangeArrowheads="1"/>
              </p:cNvSpPr>
              <p:nvPr/>
            </p:nvSpPr>
            <p:spPr bwMode="auto">
              <a:xfrm>
                <a:off x="1960"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70" name="Rectangle 750">
                <a:extLst>
                  <a:ext uri="{FF2B5EF4-FFF2-40B4-BE49-F238E27FC236}">
                    <a16:creationId xmlns:a16="http://schemas.microsoft.com/office/drawing/2014/main" id="{B38FFA8D-0561-8A84-C2A0-95D5B769C9DF}"/>
                  </a:ext>
                </a:extLst>
              </p:cNvPr>
              <p:cNvSpPr>
                <a:spLocks noChangeArrowheads="1"/>
              </p:cNvSpPr>
              <p:nvPr/>
            </p:nvSpPr>
            <p:spPr bwMode="auto">
              <a:xfrm>
                <a:off x="2048" y="202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071" name="Rectangle 751">
                <a:extLst>
                  <a:ext uri="{FF2B5EF4-FFF2-40B4-BE49-F238E27FC236}">
                    <a16:creationId xmlns:a16="http://schemas.microsoft.com/office/drawing/2014/main" id="{D24D42A3-E55E-3B3E-9305-D45D16EC8577}"/>
                  </a:ext>
                </a:extLst>
              </p:cNvPr>
              <p:cNvSpPr>
                <a:spLocks noChangeArrowheads="1"/>
              </p:cNvSpPr>
              <p:nvPr/>
            </p:nvSpPr>
            <p:spPr bwMode="auto">
              <a:xfrm>
                <a:off x="2092"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72" name="Rectangle 752">
                <a:extLst>
                  <a:ext uri="{FF2B5EF4-FFF2-40B4-BE49-F238E27FC236}">
                    <a16:creationId xmlns:a16="http://schemas.microsoft.com/office/drawing/2014/main" id="{9EFA9940-B8C2-58F3-8E78-CC855ECAE4FB}"/>
                  </a:ext>
                </a:extLst>
              </p:cNvPr>
              <p:cNvSpPr>
                <a:spLocks noChangeArrowheads="1"/>
              </p:cNvSpPr>
              <p:nvPr/>
            </p:nvSpPr>
            <p:spPr bwMode="auto">
              <a:xfrm>
                <a:off x="2179" y="202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073" name="Rectangle 753">
                <a:extLst>
                  <a:ext uri="{FF2B5EF4-FFF2-40B4-BE49-F238E27FC236}">
                    <a16:creationId xmlns:a16="http://schemas.microsoft.com/office/drawing/2014/main" id="{45F850F1-661D-E3C9-AD17-ABA0F90205BE}"/>
                  </a:ext>
                </a:extLst>
              </p:cNvPr>
              <p:cNvSpPr>
                <a:spLocks noChangeArrowheads="1"/>
              </p:cNvSpPr>
              <p:nvPr/>
            </p:nvSpPr>
            <p:spPr bwMode="auto">
              <a:xfrm>
                <a:off x="2223"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74" name="Rectangle 754">
                <a:extLst>
                  <a:ext uri="{FF2B5EF4-FFF2-40B4-BE49-F238E27FC236}">
                    <a16:creationId xmlns:a16="http://schemas.microsoft.com/office/drawing/2014/main" id="{ACC4E80E-7D8C-197C-35F8-E8F5ED14B249}"/>
                  </a:ext>
                </a:extLst>
              </p:cNvPr>
              <p:cNvSpPr>
                <a:spLocks noChangeArrowheads="1"/>
              </p:cNvSpPr>
              <p:nvPr/>
            </p:nvSpPr>
            <p:spPr bwMode="auto">
              <a:xfrm>
                <a:off x="2354" y="2022"/>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075" name="Rectangle 755">
                <a:extLst>
                  <a:ext uri="{FF2B5EF4-FFF2-40B4-BE49-F238E27FC236}">
                    <a16:creationId xmlns:a16="http://schemas.microsoft.com/office/drawing/2014/main" id="{D675CE98-F2B9-B8F3-D02C-BB85707382DD}"/>
                  </a:ext>
                </a:extLst>
              </p:cNvPr>
              <p:cNvSpPr>
                <a:spLocks noChangeArrowheads="1"/>
              </p:cNvSpPr>
              <p:nvPr/>
            </p:nvSpPr>
            <p:spPr bwMode="auto">
              <a:xfrm>
                <a:off x="2398"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76" name="Rectangle 756">
                <a:extLst>
                  <a:ext uri="{FF2B5EF4-FFF2-40B4-BE49-F238E27FC236}">
                    <a16:creationId xmlns:a16="http://schemas.microsoft.com/office/drawing/2014/main" id="{BB759784-0D39-3061-A6A1-33B124418423}"/>
                  </a:ext>
                </a:extLst>
              </p:cNvPr>
              <p:cNvSpPr>
                <a:spLocks noChangeArrowheads="1"/>
              </p:cNvSpPr>
              <p:nvPr/>
            </p:nvSpPr>
            <p:spPr bwMode="auto">
              <a:xfrm>
                <a:off x="2529" y="2022"/>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077" name="Rectangle 757">
                <a:extLst>
                  <a:ext uri="{FF2B5EF4-FFF2-40B4-BE49-F238E27FC236}">
                    <a16:creationId xmlns:a16="http://schemas.microsoft.com/office/drawing/2014/main" id="{BAA4A748-F3C5-A5DB-B349-29C5F3FF5C68}"/>
                  </a:ext>
                </a:extLst>
              </p:cNvPr>
              <p:cNvSpPr>
                <a:spLocks noChangeArrowheads="1"/>
              </p:cNvSpPr>
              <p:nvPr/>
            </p:nvSpPr>
            <p:spPr bwMode="auto">
              <a:xfrm>
                <a:off x="2574"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78" name="Rectangle 758">
                <a:extLst>
                  <a:ext uri="{FF2B5EF4-FFF2-40B4-BE49-F238E27FC236}">
                    <a16:creationId xmlns:a16="http://schemas.microsoft.com/office/drawing/2014/main" id="{4279C925-ED56-693F-7283-B5F33430675C}"/>
                  </a:ext>
                </a:extLst>
              </p:cNvPr>
              <p:cNvSpPr>
                <a:spLocks noChangeArrowheads="1"/>
              </p:cNvSpPr>
              <p:nvPr/>
            </p:nvSpPr>
            <p:spPr bwMode="auto">
              <a:xfrm>
                <a:off x="2705" y="2022"/>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079" name="Rectangle 759">
                <a:extLst>
                  <a:ext uri="{FF2B5EF4-FFF2-40B4-BE49-F238E27FC236}">
                    <a16:creationId xmlns:a16="http://schemas.microsoft.com/office/drawing/2014/main" id="{145845E8-8F99-82C9-68B4-5FA1DA213387}"/>
                  </a:ext>
                </a:extLst>
              </p:cNvPr>
              <p:cNvSpPr>
                <a:spLocks noChangeArrowheads="1"/>
              </p:cNvSpPr>
              <p:nvPr/>
            </p:nvSpPr>
            <p:spPr bwMode="auto">
              <a:xfrm>
                <a:off x="2749"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0" name="Rectangle 760">
                <a:extLst>
                  <a:ext uri="{FF2B5EF4-FFF2-40B4-BE49-F238E27FC236}">
                    <a16:creationId xmlns:a16="http://schemas.microsoft.com/office/drawing/2014/main" id="{A37A4F00-0B22-1CCB-7581-BC5A4EE1E508}"/>
                  </a:ext>
                </a:extLst>
              </p:cNvPr>
              <p:cNvSpPr>
                <a:spLocks noChangeArrowheads="1"/>
              </p:cNvSpPr>
              <p:nvPr/>
            </p:nvSpPr>
            <p:spPr bwMode="auto">
              <a:xfrm>
                <a:off x="2881" y="202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081" name="Rectangle 761">
                <a:extLst>
                  <a:ext uri="{FF2B5EF4-FFF2-40B4-BE49-F238E27FC236}">
                    <a16:creationId xmlns:a16="http://schemas.microsoft.com/office/drawing/2014/main" id="{0FC86919-DCAD-A67D-ECD0-5E6E94663B08}"/>
                  </a:ext>
                </a:extLst>
              </p:cNvPr>
              <p:cNvSpPr>
                <a:spLocks noChangeArrowheads="1"/>
              </p:cNvSpPr>
              <p:nvPr/>
            </p:nvSpPr>
            <p:spPr bwMode="auto">
              <a:xfrm>
                <a:off x="2925" y="202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2" name="Rectangle 762">
                <a:extLst>
                  <a:ext uri="{FF2B5EF4-FFF2-40B4-BE49-F238E27FC236}">
                    <a16:creationId xmlns:a16="http://schemas.microsoft.com/office/drawing/2014/main" id="{AC00CD6E-1FA9-79DA-B66B-1E8447351FD7}"/>
                  </a:ext>
                </a:extLst>
              </p:cNvPr>
              <p:cNvSpPr>
                <a:spLocks noChangeArrowheads="1"/>
              </p:cNvSpPr>
              <p:nvPr/>
            </p:nvSpPr>
            <p:spPr bwMode="auto">
              <a:xfrm>
                <a:off x="3012" y="202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083" name="Rectangle 763">
                <a:extLst>
                  <a:ext uri="{FF2B5EF4-FFF2-40B4-BE49-F238E27FC236}">
                    <a16:creationId xmlns:a16="http://schemas.microsoft.com/office/drawing/2014/main" id="{F64A1993-9680-CC56-6234-EF9C0E694193}"/>
                  </a:ext>
                </a:extLst>
              </p:cNvPr>
              <p:cNvSpPr>
                <a:spLocks noChangeArrowheads="1"/>
              </p:cNvSpPr>
              <p:nvPr/>
            </p:nvSpPr>
            <p:spPr bwMode="auto">
              <a:xfrm>
                <a:off x="3101" y="202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4" name="Rectangle 764">
                <a:extLst>
                  <a:ext uri="{FF2B5EF4-FFF2-40B4-BE49-F238E27FC236}">
                    <a16:creationId xmlns:a16="http://schemas.microsoft.com/office/drawing/2014/main" id="{1575F128-CC9C-1BD0-F0EB-1EFBDDD9AA8C}"/>
                  </a:ext>
                </a:extLst>
              </p:cNvPr>
              <p:cNvSpPr>
                <a:spLocks noChangeArrowheads="1"/>
              </p:cNvSpPr>
              <p:nvPr/>
            </p:nvSpPr>
            <p:spPr bwMode="auto">
              <a:xfrm>
                <a:off x="3187"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5" name="Rectangle 765">
                <a:extLst>
                  <a:ext uri="{FF2B5EF4-FFF2-40B4-BE49-F238E27FC236}">
                    <a16:creationId xmlns:a16="http://schemas.microsoft.com/office/drawing/2014/main" id="{5CA349A2-7742-6FC7-34C9-B499AF26EDEC}"/>
                  </a:ext>
                </a:extLst>
              </p:cNvPr>
              <p:cNvSpPr>
                <a:spLocks noChangeArrowheads="1"/>
              </p:cNvSpPr>
              <p:nvPr/>
            </p:nvSpPr>
            <p:spPr bwMode="auto">
              <a:xfrm>
                <a:off x="3363"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6" name="Rectangle 766">
                <a:extLst>
                  <a:ext uri="{FF2B5EF4-FFF2-40B4-BE49-F238E27FC236}">
                    <a16:creationId xmlns:a16="http://schemas.microsoft.com/office/drawing/2014/main" id="{557688F0-14DD-9181-FC62-C299E5468AC4}"/>
                  </a:ext>
                </a:extLst>
              </p:cNvPr>
              <p:cNvSpPr>
                <a:spLocks noChangeArrowheads="1"/>
              </p:cNvSpPr>
              <p:nvPr/>
            </p:nvSpPr>
            <p:spPr bwMode="auto">
              <a:xfrm>
                <a:off x="3538"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7" name="Rectangle 767">
                <a:extLst>
                  <a:ext uri="{FF2B5EF4-FFF2-40B4-BE49-F238E27FC236}">
                    <a16:creationId xmlns:a16="http://schemas.microsoft.com/office/drawing/2014/main" id="{67FDC0F6-AC0E-63AC-69DF-8F464BB8FF79}"/>
                  </a:ext>
                </a:extLst>
              </p:cNvPr>
              <p:cNvSpPr>
                <a:spLocks noChangeArrowheads="1"/>
              </p:cNvSpPr>
              <p:nvPr/>
            </p:nvSpPr>
            <p:spPr bwMode="auto">
              <a:xfrm>
                <a:off x="3714" y="202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8" name="Rectangle 768">
                <a:extLst>
                  <a:ext uri="{FF2B5EF4-FFF2-40B4-BE49-F238E27FC236}">
                    <a16:creationId xmlns:a16="http://schemas.microsoft.com/office/drawing/2014/main" id="{5F2B3317-D73C-BB76-2E72-649DECC267A3}"/>
                  </a:ext>
                </a:extLst>
              </p:cNvPr>
              <p:cNvSpPr>
                <a:spLocks noChangeArrowheads="1"/>
              </p:cNvSpPr>
              <p:nvPr/>
            </p:nvSpPr>
            <p:spPr bwMode="auto">
              <a:xfrm>
                <a:off x="3890" y="202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89" name="Rectangle 769">
                <a:extLst>
                  <a:ext uri="{FF2B5EF4-FFF2-40B4-BE49-F238E27FC236}">
                    <a16:creationId xmlns:a16="http://schemas.microsoft.com/office/drawing/2014/main" id="{090795B7-5B77-95A0-BD33-0B4D2035839E}"/>
                  </a:ext>
                </a:extLst>
              </p:cNvPr>
              <p:cNvSpPr>
                <a:spLocks noChangeArrowheads="1"/>
              </p:cNvSpPr>
              <p:nvPr/>
            </p:nvSpPr>
            <p:spPr bwMode="auto">
              <a:xfrm>
                <a:off x="4065" y="202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090" name="Rectangle 770">
                <a:extLst>
                  <a:ext uri="{FF2B5EF4-FFF2-40B4-BE49-F238E27FC236}">
                    <a16:creationId xmlns:a16="http://schemas.microsoft.com/office/drawing/2014/main" id="{A94E33BE-9C5C-E153-B5B5-3515A14364E6}"/>
                  </a:ext>
                </a:extLst>
              </p:cNvPr>
              <p:cNvSpPr>
                <a:spLocks noChangeArrowheads="1"/>
              </p:cNvSpPr>
              <p:nvPr/>
            </p:nvSpPr>
            <p:spPr bwMode="auto">
              <a:xfrm>
                <a:off x="1555"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1" name="Rectangle 771">
                <a:extLst>
                  <a:ext uri="{FF2B5EF4-FFF2-40B4-BE49-F238E27FC236}">
                    <a16:creationId xmlns:a16="http://schemas.microsoft.com/office/drawing/2014/main" id="{4FCC5B33-D2C0-44E8-CA95-6D34F1F1ED75}"/>
                  </a:ext>
                </a:extLst>
              </p:cNvPr>
              <p:cNvSpPr>
                <a:spLocks noChangeArrowheads="1"/>
              </p:cNvSpPr>
              <p:nvPr/>
            </p:nvSpPr>
            <p:spPr bwMode="auto">
              <a:xfrm>
                <a:off x="1559" y="2016"/>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2" name="Rectangle 772">
                <a:extLst>
                  <a:ext uri="{FF2B5EF4-FFF2-40B4-BE49-F238E27FC236}">
                    <a16:creationId xmlns:a16="http://schemas.microsoft.com/office/drawing/2014/main" id="{569827CC-EB7C-118C-D760-ABC1D2AA122D}"/>
                  </a:ext>
                </a:extLst>
              </p:cNvPr>
              <p:cNvSpPr>
                <a:spLocks noChangeArrowheads="1"/>
              </p:cNvSpPr>
              <p:nvPr/>
            </p:nvSpPr>
            <p:spPr bwMode="auto">
              <a:xfrm>
                <a:off x="1739"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3" name="Rectangle 773">
                <a:extLst>
                  <a:ext uri="{FF2B5EF4-FFF2-40B4-BE49-F238E27FC236}">
                    <a16:creationId xmlns:a16="http://schemas.microsoft.com/office/drawing/2014/main" id="{6BB48453-4D2F-7BE0-F8F6-7824E7754602}"/>
                  </a:ext>
                </a:extLst>
              </p:cNvPr>
              <p:cNvSpPr>
                <a:spLocks noChangeArrowheads="1"/>
              </p:cNvSpPr>
              <p:nvPr/>
            </p:nvSpPr>
            <p:spPr bwMode="auto">
              <a:xfrm>
                <a:off x="1743" y="201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4" name="Rectangle 774">
                <a:extLst>
                  <a:ext uri="{FF2B5EF4-FFF2-40B4-BE49-F238E27FC236}">
                    <a16:creationId xmlns:a16="http://schemas.microsoft.com/office/drawing/2014/main" id="{7D5E50E6-4F17-9D78-A1F6-892298BCF7D7}"/>
                  </a:ext>
                </a:extLst>
              </p:cNvPr>
              <p:cNvSpPr>
                <a:spLocks noChangeArrowheads="1"/>
              </p:cNvSpPr>
              <p:nvPr/>
            </p:nvSpPr>
            <p:spPr bwMode="auto">
              <a:xfrm>
                <a:off x="1870"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5" name="Rectangle 775">
                <a:extLst>
                  <a:ext uri="{FF2B5EF4-FFF2-40B4-BE49-F238E27FC236}">
                    <a16:creationId xmlns:a16="http://schemas.microsoft.com/office/drawing/2014/main" id="{EEB6700B-4C23-2100-8C4C-8799DEC392ED}"/>
                  </a:ext>
                </a:extLst>
              </p:cNvPr>
              <p:cNvSpPr>
                <a:spLocks noChangeArrowheads="1"/>
              </p:cNvSpPr>
              <p:nvPr/>
            </p:nvSpPr>
            <p:spPr bwMode="auto">
              <a:xfrm>
                <a:off x="1874" y="201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6" name="Rectangle 776">
                <a:extLst>
                  <a:ext uri="{FF2B5EF4-FFF2-40B4-BE49-F238E27FC236}">
                    <a16:creationId xmlns:a16="http://schemas.microsoft.com/office/drawing/2014/main" id="{23567552-8B56-F472-11BF-8E59FD59381D}"/>
                  </a:ext>
                </a:extLst>
              </p:cNvPr>
              <p:cNvSpPr>
                <a:spLocks noChangeArrowheads="1"/>
              </p:cNvSpPr>
              <p:nvPr/>
            </p:nvSpPr>
            <p:spPr bwMode="auto">
              <a:xfrm>
                <a:off x="2001"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7" name="Rectangle 777">
                <a:extLst>
                  <a:ext uri="{FF2B5EF4-FFF2-40B4-BE49-F238E27FC236}">
                    <a16:creationId xmlns:a16="http://schemas.microsoft.com/office/drawing/2014/main" id="{A4759CBD-8B61-C168-880D-CD2D42DA48F1}"/>
                  </a:ext>
                </a:extLst>
              </p:cNvPr>
              <p:cNvSpPr>
                <a:spLocks noChangeArrowheads="1"/>
              </p:cNvSpPr>
              <p:nvPr/>
            </p:nvSpPr>
            <p:spPr bwMode="auto">
              <a:xfrm>
                <a:off x="2005" y="2016"/>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8" name="Rectangle 778">
                <a:extLst>
                  <a:ext uri="{FF2B5EF4-FFF2-40B4-BE49-F238E27FC236}">
                    <a16:creationId xmlns:a16="http://schemas.microsoft.com/office/drawing/2014/main" id="{1C46AEFE-9574-0AC4-8C5D-298E7C32EFA0}"/>
                  </a:ext>
                </a:extLst>
              </p:cNvPr>
              <p:cNvSpPr>
                <a:spLocks noChangeArrowheads="1"/>
              </p:cNvSpPr>
              <p:nvPr/>
            </p:nvSpPr>
            <p:spPr bwMode="auto">
              <a:xfrm>
                <a:off x="2133"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099" name="Rectangle 779">
                <a:extLst>
                  <a:ext uri="{FF2B5EF4-FFF2-40B4-BE49-F238E27FC236}">
                    <a16:creationId xmlns:a16="http://schemas.microsoft.com/office/drawing/2014/main" id="{8B0FC989-D53A-BEB4-2259-5821118326F5}"/>
                  </a:ext>
                </a:extLst>
              </p:cNvPr>
              <p:cNvSpPr>
                <a:spLocks noChangeArrowheads="1"/>
              </p:cNvSpPr>
              <p:nvPr/>
            </p:nvSpPr>
            <p:spPr bwMode="auto">
              <a:xfrm>
                <a:off x="2137" y="2016"/>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0" name="Rectangle 780">
                <a:extLst>
                  <a:ext uri="{FF2B5EF4-FFF2-40B4-BE49-F238E27FC236}">
                    <a16:creationId xmlns:a16="http://schemas.microsoft.com/office/drawing/2014/main" id="{ECE1D98A-6439-FA1D-B460-4354FAE805D8}"/>
                  </a:ext>
                </a:extLst>
              </p:cNvPr>
              <p:cNvSpPr>
                <a:spLocks noChangeArrowheads="1"/>
              </p:cNvSpPr>
              <p:nvPr/>
            </p:nvSpPr>
            <p:spPr bwMode="auto">
              <a:xfrm>
                <a:off x="2263"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1" name="Rectangle 781">
                <a:extLst>
                  <a:ext uri="{FF2B5EF4-FFF2-40B4-BE49-F238E27FC236}">
                    <a16:creationId xmlns:a16="http://schemas.microsoft.com/office/drawing/2014/main" id="{2E21A056-776D-E043-303C-136618E74E22}"/>
                  </a:ext>
                </a:extLst>
              </p:cNvPr>
              <p:cNvSpPr>
                <a:spLocks noChangeArrowheads="1"/>
              </p:cNvSpPr>
              <p:nvPr/>
            </p:nvSpPr>
            <p:spPr bwMode="auto">
              <a:xfrm>
                <a:off x="2267"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2" name="Rectangle 782">
                <a:extLst>
                  <a:ext uri="{FF2B5EF4-FFF2-40B4-BE49-F238E27FC236}">
                    <a16:creationId xmlns:a16="http://schemas.microsoft.com/office/drawing/2014/main" id="{887D25A7-4D10-7B55-05A2-6BECE69922F0}"/>
                  </a:ext>
                </a:extLst>
              </p:cNvPr>
              <p:cNvSpPr>
                <a:spLocks noChangeArrowheads="1"/>
              </p:cNvSpPr>
              <p:nvPr/>
            </p:nvSpPr>
            <p:spPr bwMode="auto">
              <a:xfrm>
                <a:off x="2439"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3" name="Rectangle 783">
                <a:extLst>
                  <a:ext uri="{FF2B5EF4-FFF2-40B4-BE49-F238E27FC236}">
                    <a16:creationId xmlns:a16="http://schemas.microsoft.com/office/drawing/2014/main" id="{98FCFAC6-DDA7-5F67-43CA-20650975E816}"/>
                  </a:ext>
                </a:extLst>
              </p:cNvPr>
              <p:cNvSpPr>
                <a:spLocks noChangeArrowheads="1"/>
              </p:cNvSpPr>
              <p:nvPr/>
            </p:nvSpPr>
            <p:spPr bwMode="auto">
              <a:xfrm>
                <a:off x="2443"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4" name="Rectangle 784">
                <a:extLst>
                  <a:ext uri="{FF2B5EF4-FFF2-40B4-BE49-F238E27FC236}">
                    <a16:creationId xmlns:a16="http://schemas.microsoft.com/office/drawing/2014/main" id="{DCC1806B-3913-FE13-A968-1EBCF5F31944}"/>
                  </a:ext>
                </a:extLst>
              </p:cNvPr>
              <p:cNvSpPr>
                <a:spLocks noChangeArrowheads="1"/>
              </p:cNvSpPr>
              <p:nvPr/>
            </p:nvSpPr>
            <p:spPr bwMode="auto">
              <a:xfrm>
                <a:off x="2615"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5" name="Rectangle 785">
                <a:extLst>
                  <a:ext uri="{FF2B5EF4-FFF2-40B4-BE49-F238E27FC236}">
                    <a16:creationId xmlns:a16="http://schemas.microsoft.com/office/drawing/2014/main" id="{91CB9876-47D9-6D1A-5A63-1AFD07188E65}"/>
                  </a:ext>
                </a:extLst>
              </p:cNvPr>
              <p:cNvSpPr>
                <a:spLocks noChangeArrowheads="1"/>
              </p:cNvSpPr>
              <p:nvPr/>
            </p:nvSpPr>
            <p:spPr bwMode="auto">
              <a:xfrm>
                <a:off x="2619" y="201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6" name="Rectangle 786">
                <a:extLst>
                  <a:ext uri="{FF2B5EF4-FFF2-40B4-BE49-F238E27FC236}">
                    <a16:creationId xmlns:a16="http://schemas.microsoft.com/office/drawing/2014/main" id="{9E548A8D-2EC0-B24D-B2FC-AF653152FC84}"/>
                  </a:ext>
                </a:extLst>
              </p:cNvPr>
              <p:cNvSpPr>
                <a:spLocks noChangeArrowheads="1"/>
              </p:cNvSpPr>
              <p:nvPr/>
            </p:nvSpPr>
            <p:spPr bwMode="auto">
              <a:xfrm>
                <a:off x="2790"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7" name="Rectangle 787">
                <a:extLst>
                  <a:ext uri="{FF2B5EF4-FFF2-40B4-BE49-F238E27FC236}">
                    <a16:creationId xmlns:a16="http://schemas.microsoft.com/office/drawing/2014/main" id="{C05C30D7-1F41-C08F-5836-BFE8534DAA2B}"/>
                  </a:ext>
                </a:extLst>
              </p:cNvPr>
              <p:cNvSpPr>
                <a:spLocks noChangeArrowheads="1"/>
              </p:cNvSpPr>
              <p:nvPr/>
            </p:nvSpPr>
            <p:spPr bwMode="auto">
              <a:xfrm>
                <a:off x="2794"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8" name="Rectangle 788">
                <a:extLst>
                  <a:ext uri="{FF2B5EF4-FFF2-40B4-BE49-F238E27FC236}">
                    <a16:creationId xmlns:a16="http://schemas.microsoft.com/office/drawing/2014/main" id="{FA33A057-FAD5-B477-EC1B-01F2BFD9076A}"/>
                  </a:ext>
                </a:extLst>
              </p:cNvPr>
              <p:cNvSpPr>
                <a:spLocks noChangeArrowheads="1"/>
              </p:cNvSpPr>
              <p:nvPr/>
            </p:nvSpPr>
            <p:spPr bwMode="auto">
              <a:xfrm>
                <a:off x="2966"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09" name="Rectangle 789">
                <a:extLst>
                  <a:ext uri="{FF2B5EF4-FFF2-40B4-BE49-F238E27FC236}">
                    <a16:creationId xmlns:a16="http://schemas.microsoft.com/office/drawing/2014/main" id="{D5ABC098-D52A-A7AA-5476-802DF9CC3B4C}"/>
                  </a:ext>
                </a:extLst>
              </p:cNvPr>
              <p:cNvSpPr>
                <a:spLocks noChangeArrowheads="1"/>
              </p:cNvSpPr>
              <p:nvPr/>
            </p:nvSpPr>
            <p:spPr bwMode="auto">
              <a:xfrm>
                <a:off x="2970"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0" name="Rectangle 790">
                <a:extLst>
                  <a:ext uri="{FF2B5EF4-FFF2-40B4-BE49-F238E27FC236}">
                    <a16:creationId xmlns:a16="http://schemas.microsoft.com/office/drawing/2014/main" id="{483BD731-9B70-1796-085C-F391130622B1}"/>
                  </a:ext>
                </a:extLst>
              </p:cNvPr>
              <p:cNvSpPr>
                <a:spLocks noChangeArrowheads="1"/>
              </p:cNvSpPr>
              <p:nvPr/>
            </p:nvSpPr>
            <p:spPr bwMode="auto">
              <a:xfrm>
                <a:off x="3142"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1" name="Rectangle 791">
                <a:extLst>
                  <a:ext uri="{FF2B5EF4-FFF2-40B4-BE49-F238E27FC236}">
                    <a16:creationId xmlns:a16="http://schemas.microsoft.com/office/drawing/2014/main" id="{7E9D4CEF-7A66-9D6D-39FB-83DB25E85F89}"/>
                  </a:ext>
                </a:extLst>
              </p:cNvPr>
              <p:cNvSpPr>
                <a:spLocks noChangeArrowheads="1"/>
              </p:cNvSpPr>
              <p:nvPr/>
            </p:nvSpPr>
            <p:spPr bwMode="auto">
              <a:xfrm>
                <a:off x="3146" y="201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2" name="Rectangle 792">
                <a:extLst>
                  <a:ext uri="{FF2B5EF4-FFF2-40B4-BE49-F238E27FC236}">
                    <a16:creationId xmlns:a16="http://schemas.microsoft.com/office/drawing/2014/main" id="{9F82A4CA-FCA9-FDBB-F99B-D3006B5EDF26}"/>
                  </a:ext>
                </a:extLst>
              </p:cNvPr>
              <p:cNvSpPr>
                <a:spLocks noChangeArrowheads="1"/>
              </p:cNvSpPr>
              <p:nvPr/>
            </p:nvSpPr>
            <p:spPr bwMode="auto">
              <a:xfrm>
                <a:off x="3317"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3" name="Rectangle 793">
                <a:extLst>
                  <a:ext uri="{FF2B5EF4-FFF2-40B4-BE49-F238E27FC236}">
                    <a16:creationId xmlns:a16="http://schemas.microsoft.com/office/drawing/2014/main" id="{CC5A5E40-D912-54CF-DBBF-120C8033270A}"/>
                  </a:ext>
                </a:extLst>
              </p:cNvPr>
              <p:cNvSpPr>
                <a:spLocks noChangeArrowheads="1"/>
              </p:cNvSpPr>
              <p:nvPr/>
            </p:nvSpPr>
            <p:spPr bwMode="auto">
              <a:xfrm>
                <a:off x="3321"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4" name="Rectangle 794">
                <a:extLst>
                  <a:ext uri="{FF2B5EF4-FFF2-40B4-BE49-F238E27FC236}">
                    <a16:creationId xmlns:a16="http://schemas.microsoft.com/office/drawing/2014/main" id="{020D850A-2857-2FD8-1E4B-60B3FB5018EA}"/>
                  </a:ext>
                </a:extLst>
              </p:cNvPr>
              <p:cNvSpPr>
                <a:spLocks noChangeArrowheads="1"/>
              </p:cNvSpPr>
              <p:nvPr/>
            </p:nvSpPr>
            <p:spPr bwMode="auto">
              <a:xfrm>
                <a:off x="3493"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5" name="Rectangle 795">
                <a:extLst>
                  <a:ext uri="{FF2B5EF4-FFF2-40B4-BE49-F238E27FC236}">
                    <a16:creationId xmlns:a16="http://schemas.microsoft.com/office/drawing/2014/main" id="{85AA0387-C18D-3742-CD93-C2369DD894A4}"/>
                  </a:ext>
                </a:extLst>
              </p:cNvPr>
              <p:cNvSpPr>
                <a:spLocks noChangeArrowheads="1"/>
              </p:cNvSpPr>
              <p:nvPr/>
            </p:nvSpPr>
            <p:spPr bwMode="auto">
              <a:xfrm>
                <a:off x="3497"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6" name="Rectangle 796">
                <a:extLst>
                  <a:ext uri="{FF2B5EF4-FFF2-40B4-BE49-F238E27FC236}">
                    <a16:creationId xmlns:a16="http://schemas.microsoft.com/office/drawing/2014/main" id="{0D2EA7EA-5AA0-6E63-8E40-BBE5D97F7360}"/>
                  </a:ext>
                </a:extLst>
              </p:cNvPr>
              <p:cNvSpPr>
                <a:spLocks noChangeArrowheads="1"/>
              </p:cNvSpPr>
              <p:nvPr/>
            </p:nvSpPr>
            <p:spPr bwMode="auto">
              <a:xfrm>
                <a:off x="3669"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7" name="Rectangle 797">
                <a:extLst>
                  <a:ext uri="{FF2B5EF4-FFF2-40B4-BE49-F238E27FC236}">
                    <a16:creationId xmlns:a16="http://schemas.microsoft.com/office/drawing/2014/main" id="{24F3B78F-C6C9-922C-B469-05E821A6CFBE}"/>
                  </a:ext>
                </a:extLst>
              </p:cNvPr>
              <p:cNvSpPr>
                <a:spLocks noChangeArrowheads="1"/>
              </p:cNvSpPr>
              <p:nvPr/>
            </p:nvSpPr>
            <p:spPr bwMode="auto">
              <a:xfrm>
                <a:off x="3673" y="201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8" name="Rectangle 798">
                <a:extLst>
                  <a:ext uri="{FF2B5EF4-FFF2-40B4-BE49-F238E27FC236}">
                    <a16:creationId xmlns:a16="http://schemas.microsoft.com/office/drawing/2014/main" id="{D2A16546-E0FC-DB7D-6109-7827E9F5E26D}"/>
                  </a:ext>
                </a:extLst>
              </p:cNvPr>
              <p:cNvSpPr>
                <a:spLocks noChangeArrowheads="1"/>
              </p:cNvSpPr>
              <p:nvPr/>
            </p:nvSpPr>
            <p:spPr bwMode="auto">
              <a:xfrm>
                <a:off x="3844"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19" name="Rectangle 799">
                <a:extLst>
                  <a:ext uri="{FF2B5EF4-FFF2-40B4-BE49-F238E27FC236}">
                    <a16:creationId xmlns:a16="http://schemas.microsoft.com/office/drawing/2014/main" id="{B998A71A-CE8E-1C55-E060-20725AC36B23}"/>
                  </a:ext>
                </a:extLst>
              </p:cNvPr>
              <p:cNvSpPr>
                <a:spLocks noChangeArrowheads="1"/>
              </p:cNvSpPr>
              <p:nvPr/>
            </p:nvSpPr>
            <p:spPr bwMode="auto">
              <a:xfrm>
                <a:off x="3848" y="201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0" name="Rectangle 800">
                <a:extLst>
                  <a:ext uri="{FF2B5EF4-FFF2-40B4-BE49-F238E27FC236}">
                    <a16:creationId xmlns:a16="http://schemas.microsoft.com/office/drawing/2014/main" id="{865833F8-BFCF-AAC2-EADE-2B052F61FA2E}"/>
                  </a:ext>
                </a:extLst>
              </p:cNvPr>
              <p:cNvSpPr>
                <a:spLocks noChangeArrowheads="1"/>
              </p:cNvSpPr>
              <p:nvPr/>
            </p:nvSpPr>
            <p:spPr bwMode="auto">
              <a:xfrm>
                <a:off x="4020"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1" name="Rectangle 801">
                <a:extLst>
                  <a:ext uri="{FF2B5EF4-FFF2-40B4-BE49-F238E27FC236}">
                    <a16:creationId xmlns:a16="http://schemas.microsoft.com/office/drawing/2014/main" id="{CF74D787-18FC-6413-1FCA-3F3C3235352C}"/>
                  </a:ext>
                </a:extLst>
              </p:cNvPr>
              <p:cNvSpPr>
                <a:spLocks noChangeArrowheads="1"/>
              </p:cNvSpPr>
              <p:nvPr/>
            </p:nvSpPr>
            <p:spPr bwMode="auto">
              <a:xfrm>
                <a:off x="4024" y="201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2" name="Rectangle 802">
                <a:extLst>
                  <a:ext uri="{FF2B5EF4-FFF2-40B4-BE49-F238E27FC236}">
                    <a16:creationId xmlns:a16="http://schemas.microsoft.com/office/drawing/2014/main" id="{F00508A6-0AD3-5BE4-B2E1-C54178E9FDC5}"/>
                  </a:ext>
                </a:extLst>
              </p:cNvPr>
              <p:cNvSpPr>
                <a:spLocks noChangeArrowheads="1"/>
              </p:cNvSpPr>
              <p:nvPr/>
            </p:nvSpPr>
            <p:spPr bwMode="auto">
              <a:xfrm>
                <a:off x="4195" y="201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3" name="Rectangle 803">
                <a:extLst>
                  <a:ext uri="{FF2B5EF4-FFF2-40B4-BE49-F238E27FC236}">
                    <a16:creationId xmlns:a16="http://schemas.microsoft.com/office/drawing/2014/main" id="{5F8882E9-4EC6-A67F-16F8-57A06303ACF5}"/>
                  </a:ext>
                </a:extLst>
              </p:cNvPr>
              <p:cNvSpPr>
                <a:spLocks noChangeArrowheads="1"/>
              </p:cNvSpPr>
              <p:nvPr/>
            </p:nvSpPr>
            <p:spPr bwMode="auto">
              <a:xfrm>
                <a:off x="1555"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4" name="Rectangle 804">
                <a:extLst>
                  <a:ext uri="{FF2B5EF4-FFF2-40B4-BE49-F238E27FC236}">
                    <a16:creationId xmlns:a16="http://schemas.microsoft.com/office/drawing/2014/main" id="{6705D9B5-C860-76A3-BD20-33C3459697F8}"/>
                  </a:ext>
                </a:extLst>
              </p:cNvPr>
              <p:cNvSpPr>
                <a:spLocks noChangeArrowheads="1"/>
              </p:cNvSpPr>
              <p:nvPr/>
            </p:nvSpPr>
            <p:spPr bwMode="auto">
              <a:xfrm>
                <a:off x="1739"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5" name="Rectangle 805">
                <a:extLst>
                  <a:ext uri="{FF2B5EF4-FFF2-40B4-BE49-F238E27FC236}">
                    <a16:creationId xmlns:a16="http://schemas.microsoft.com/office/drawing/2014/main" id="{B665180B-48B6-B121-1083-4307DD90893A}"/>
                  </a:ext>
                </a:extLst>
              </p:cNvPr>
              <p:cNvSpPr>
                <a:spLocks noChangeArrowheads="1"/>
              </p:cNvSpPr>
              <p:nvPr/>
            </p:nvSpPr>
            <p:spPr bwMode="auto">
              <a:xfrm>
                <a:off x="1870"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6" name="Rectangle 806">
                <a:extLst>
                  <a:ext uri="{FF2B5EF4-FFF2-40B4-BE49-F238E27FC236}">
                    <a16:creationId xmlns:a16="http://schemas.microsoft.com/office/drawing/2014/main" id="{B292E7B7-911E-CEA7-E7E4-04024450B3F4}"/>
                  </a:ext>
                </a:extLst>
              </p:cNvPr>
              <p:cNvSpPr>
                <a:spLocks noChangeArrowheads="1"/>
              </p:cNvSpPr>
              <p:nvPr/>
            </p:nvSpPr>
            <p:spPr bwMode="auto">
              <a:xfrm>
                <a:off x="2001"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7" name="Rectangle 807">
                <a:extLst>
                  <a:ext uri="{FF2B5EF4-FFF2-40B4-BE49-F238E27FC236}">
                    <a16:creationId xmlns:a16="http://schemas.microsoft.com/office/drawing/2014/main" id="{CFD88986-1757-30E2-171C-E95783AF5EA7}"/>
                  </a:ext>
                </a:extLst>
              </p:cNvPr>
              <p:cNvSpPr>
                <a:spLocks noChangeArrowheads="1"/>
              </p:cNvSpPr>
              <p:nvPr/>
            </p:nvSpPr>
            <p:spPr bwMode="auto">
              <a:xfrm>
                <a:off x="2133"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8" name="Rectangle 808">
                <a:extLst>
                  <a:ext uri="{FF2B5EF4-FFF2-40B4-BE49-F238E27FC236}">
                    <a16:creationId xmlns:a16="http://schemas.microsoft.com/office/drawing/2014/main" id="{59C6C057-CB28-CD52-DF04-477CF0F04230}"/>
                  </a:ext>
                </a:extLst>
              </p:cNvPr>
              <p:cNvSpPr>
                <a:spLocks noChangeArrowheads="1"/>
              </p:cNvSpPr>
              <p:nvPr/>
            </p:nvSpPr>
            <p:spPr bwMode="auto">
              <a:xfrm>
                <a:off x="2263"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29" name="Rectangle 809">
                <a:extLst>
                  <a:ext uri="{FF2B5EF4-FFF2-40B4-BE49-F238E27FC236}">
                    <a16:creationId xmlns:a16="http://schemas.microsoft.com/office/drawing/2014/main" id="{76DD34A6-1DE3-2D1F-DB17-0B9B22E5D1C3}"/>
                  </a:ext>
                </a:extLst>
              </p:cNvPr>
              <p:cNvSpPr>
                <a:spLocks noChangeArrowheads="1"/>
              </p:cNvSpPr>
              <p:nvPr/>
            </p:nvSpPr>
            <p:spPr bwMode="auto">
              <a:xfrm>
                <a:off x="2439"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0" name="Rectangle 810">
                <a:extLst>
                  <a:ext uri="{FF2B5EF4-FFF2-40B4-BE49-F238E27FC236}">
                    <a16:creationId xmlns:a16="http://schemas.microsoft.com/office/drawing/2014/main" id="{C9FC80E5-74C9-C7EA-73DC-C36FB59B5359}"/>
                  </a:ext>
                </a:extLst>
              </p:cNvPr>
              <p:cNvSpPr>
                <a:spLocks noChangeArrowheads="1"/>
              </p:cNvSpPr>
              <p:nvPr/>
            </p:nvSpPr>
            <p:spPr bwMode="auto">
              <a:xfrm>
                <a:off x="2615"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1" name="Rectangle 811">
                <a:extLst>
                  <a:ext uri="{FF2B5EF4-FFF2-40B4-BE49-F238E27FC236}">
                    <a16:creationId xmlns:a16="http://schemas.microsoft.com/office/drawing/2014/main" id="{3F1F31CD-D653-B788-1FF3-27395B00F764}"/>
                  </a:ext>
                </a:extLst>
              </p:cNvPr>
              <p:cNvSpPr>
                <a:spLocks noChangeArrowheads="1"/>
              </p:cNvSpPr>
              <p:nvPr/>
            </p:nvSpPr>
            <p:spPr bwMode="auto">
              <a:xfrm>
                <a:off x="2790"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2" name="Rectangle 812">
                <a:extLst>
                  <a:ext uri="{FF2B5EF4-FFF2-40B4-BE49-F238E27FC236}">
                    <a16:creationId xmlns:a16="http://schemas.microsoft.com/office/drawing/2014/main" id="{4270CE55-9CAD-483A-5F9B-CDAB036F9C30}"/>
                  </a:ext>
                </a:extLst>
              </p:cNvPr>
              <p:cNvSpPr>
                <a:spLocks noChangeArrowheads="1"/>
              </p:cNvSpPr>
              <p:nvPr/>
            </p:nvSpPr>
            <p:spPr bwMode="auto">
              <a:xfrm>
                <a:off x="2966"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69334" name="Group 1014">
              <a:extLst>
                <a:ext uri="{FF2B5EF4-FFF2-40B4-BE49-F238E27FC236}">
                  <a16:creationId xmlns:a16="http://schemas.microsoft.com/office/drawing/2014/main" id="{5EBC8B5D-39C3-2601-17D6-85170AC693B1}"/>
                </a:ext>
              </a:extLst>
            </p:cNvPr>
            <p:cNvGrpSpPr>
              <a:grpSpLocks/>
            </p:cNvGrpSpPr>
            <p:nvPr/>
          </p:nvGrpSpPr>
          <p:grpSpPr bwMode="auto">
            <a:xfrm>
              <a:off x="1555" y="2020"/>
              <a:ext cx="2644" cy="380"/>
              <a:chOff x="1555" y="2020"/>
              <a:chExt cx="2644" cy="380"/>
            </a:xfrm>
          </p:grpSpPr>
          <p:sp>
            <p:nvSpPr>
              <p:cNvPr id="569134" name="Rectangle 814">
                <a:extLst>
                  <a:ext uri="{FF2B5EF4-FFF2-40B4-BE49-F238E27FC236}">
                    <a16:creationId xmlns:a16="http://schemas.microsoft.com/office/drawing/2014/main" id="{8F71C3BF-5888-F77A-4BCA-E265C1F72989}"/>
                  </a:ext>
                </a:extLst>
              </p:cNvPr>
              <p:cNvSpPr>
                <a:spLocks noChangeArrowheads="1"/>
              </p:cNvSpPr>
              <p:nvPr/>
            </p:nvSpPr>
            <p:spPr bwMode="auto">
              <a:xfrm>
                <a:off x="3142"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5" name="Rectangle 815">
                <a:extLst>
                  <a:ext uri="{FF2B5EF4-FFF2-40B4-BE49-F238E27FC236}">
                    <a16:creationId xmlns:a16="http://schemas.microsoft.com/office/drawing/2014/main" id="{2D6B95A9-39A8-F750-EA18-0D9CE5E34D8A}"/>
                  </a:ext>
                </a:extLst>
              </p:cNvPr>
              <p:cNvSpPr>
                <a:spLocks noChangeArrowheads="1"/>
              </p:cNvSpPr>
              <p:nvPr/>
            </p:nvSpPr>
            <p:spPr bwMode="auto">
              <a:xfrm>
                <a:off x="3317"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6" name="Rectangle 816">
                <a:extLst>
                  <a:ext uri="{FF2B5EF4-FFF2-40B4-BE49-F238E27FC236}">
                    <a16:creationId xmlns:a16="http://schemas.microsoft.com/office/drawing/2014/main" id="{98122002-B423-FC05-69B7-C23A43ED0CD0}"/>
                  </a:ext>
                </a:extLst>
              </p:cNvPr>
              <p:cNvSpPr>
                <a:spLocks noChangeArrowheads="1"/>
              </p:cNvSpPr>
              <p:nvPr/>
            </p:nvSpPr>
            <p:spPr bwMode="auto">
              <a:xfrm>
                <a:off x="3493"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7" name="Rectangle 817">
                <a:extLst>
                  <a:ext uri="{FF2B5EF4-FFF2-40B4-BE49-F238E27FC236}">
                    <a16:creationId xmlns:a16="http://schemas.microsoft.com/office/drawing/2014/main" id="{AA7DD457-EB2A-7713-89EE-E521514BE7E5}"/>
                  </a:ext>
                </a:extLst>
              </p:cNvPr>
              <p:cNvSpPr>
                <a:spLocks noChangeArrowheads="1"/>
              </p:cNvSpPr>
              <p:nvPr/>
            </p:nvSpPr>
            <p:spPr bwMode="auto">
              <a:xfrm>
                <a:off x="3669"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8" name="Rectangle 818">
                <a:extLst>
                  <a:ext uri="{FF2B5EF4-FFF2-40B4-BE49-F238E27FC236}">
                    <a16:creationId xmlns:a16="http://schemas.microsoft.com/office/drawing/2014/main" id="{C03C6A4B-D767-B7B7-46B1-150C0156DF1E}"/>
                  </a:ext>
                </a:extLst>
              </p:cNvPr>
              <p:cNvSpPr>
                <a:spLocks noChangeArrowheads="1"/>
              </p:cNvSpPr>
              <p:nvPr/>
            </p:nvSpPr>
            <p:spPr bwMode="auto">
              <a:xfrm>
                <a:off x="3844"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39" name="Rectangle 819">
                <a:extLst>
                  <a:ext uri="{FF2B5EF4-FFF2-40B4-BE49-F238E27FC236}">
                    <a16:creationId xmlns:a16="http://schemas.microsoft.com/office/drawing/2014/main" id="{87EB3C78-3F4E-5D2B-F444-FC6C92DF2B9C}"/>
                  </a:ext>
                </a:extLst>
              </p:cNvPr>
              <p:cNvSpPr>
                <a:spLocks noChangeArrowheads="1"/>
              </p:cNvSpPr>
              <p:nvPr/>
            </p:nvSpPr>
            <p:spPr bwMode="auto">
              <a:xfrm>
                <a:off x="4020"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40" name="Rectangle 820">
                <a:extLst>
                  <a:ext uri="{FF2B5EF4-FFF2-40B4-BE49-F238E27FC236}">
                    <a16:creationId xmlns:a16="http://schemas.microsoft.com/office/drawing/2014/main" id="{5A2D2810-039B-BA19-0141-AEC74AC821B6}"/>
                  </a:ext>
                </a:extLst>
              </p:cNvPr>
              <p:cNvSpPr>
                <a:spLocks noChangeArrowheads="1"/>
              </p:cNvSpPr>
              <p:nvPr/>
            </p:nvSpPr>
            <p:spPr bwMode="auto">
              <a:xfrm>
                <a:off x="4195" y="202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41" name="Rectangle 821">
                <a:extLst>
                  <a:ext uri="{FF2B5EF4-FFF2-40B4-BE49-F238E27FC236}">
                    <a16:creationId xmlns:a16="http://schemas.microsoft.com/office/drawing/2014/main" id="{2CDB9001-5230-3078-C939-4D5B4B061222}"/>
                  </a:ext>
                </a:extLst>
              </p:cNvPr>
              <p:cNvSpPr>
                <a:spLocks noChangeArrowheads="1"/>
              </p:cNvSpPr>
              <p:nvPr/>
            </p:nvSpPr>
            <p:spPr bwMode="auto">
              <a:xfrm>
                <a:off x="1559" y="211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42" name="Rectangle 822">
                <a:extLst>
                  <a:ext uri="{FF2B5EF4-FFF2-40B4-BE49-F238E27FC236}">
                    <a16:creationId xmlns:a16="http://schemas.microsoft.com/office/drawing/2014/main" id="{1D93BFA3-5E8B-2B68-3D49-B4AD9B771D33}"/>
                  </a:ext>
                </a:extLst>
              </p:cNvPr>
              <p:cNvSpPr>
                <a:spLocks noChangeArrowheads="1"/>
              </p:cNvSpPr>
              <p:nvPr/>
            </p:nvSpPr>
            <p:spPr bwMode="auto">
              <a:xfrm>
                <a:off x="1698" y="211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43" name="Rectangle 823">
                <a:extLst>
                  <a:ext uri="{FF2B5EF4-FFF2-40B4-BE49-F238E27FC236}">
                    <a16:creationId xmlns:a16="http://schemas.microsoft.com/office/drawing/2014/main" id="{45B04FFE-FE20-3A31-92A1-DDBDC85C2CC0}"/>
                  </a:ext>
                </a:extLst>
              </p:cNvPr>
              <p:cNvSpPr>
                <a:spLocks noChangeArrowheads="1"/>
              </p:cNvSpPr>
              <p:nvPr/>
            </p:nvSpPr>
            <p:spPr bwMode="auto">
              <a:xfrm>
                <a:off x="1600" y="2116"/>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44" name="Rectangle 824">
                <a:extLst>
                  <a:ext uri="{FF2B5EF4-FFF2-40B4-BE49-F238E27FC236}">
                    <a16:creationId xmlns:a16="http://schemas.microsoft.com/office/drawing/2014/main" id="{90468444-5E1C-7F14-A626-EAB9D15BD22C}"/>
                  </a:ext>
                </a:extLst>
              </p:cNvPr>
              <p:cNvSpPr>
                <a:spLocks noChangeArrowheads="1"/>
              </p:cNvSpPr>
              <p:nvPr/>
            </p:nvSpPr>
            <p:spPr bwMode="auto">
              <a:xfrm>
                <a:off x="1610" y="21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15</a:t>
                </a:r>
                <a:endParaRPr lang="en-US" altLang="en-US" sz="1900">
                  <a:latin typeface="Arial" panose="020B0604020202020204" pitchFamily="34" charset="0"/>
                </a:endParaRPr>
              </a:p>
            </p:txBody>
          </p:sp>
          <p:sp>
            <p:nvSpPr>
              <p:cNvPr id="569145" name="Rectangle 825">
                <a:extLst>
                  <a:ext uri="{FF2B5EF4-FFF2-40B4-BE49-F238E27FC236}">
                    <a16:creationId xmlns:a16="http://schemas.microsoft.com/office/drawing/2014/main" id="{DE4D6722-17EC-CC98-351C-7CD35912E72E}"/>
                  </a:ext>
                </a:extLst>
              </p:cNvPr>
              <p:cNvSpPr>
                <a:spLocks noChangeArrowheads="1"/>
              </p:cNvSpPr>
              <p:nvPr/>
            </p:nvSpPr>
            <p:spPr bwMode="auto">
              <a:xfrm>
                <a:off x="1698" y="21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46" name="Rectangle 826">
                <a:extLst>
                  <a:ext uri="{FF2B5EF4-FFF2-40B4-BE49-F238E27FC236}">
                    <a16:creationId xmlns:a16="http://schemas.microsoft.com/office/drawing/2014/main" id="{2A18BC2F-F965-DC22-A9FC-91BA3D9618B5}"/>
                  </a:ext>
                </a:extLst>
              </p:cNvPr>
              <p:cNvSpPr>
                <a:spLocks noChangeArrowheads="1"/>
              </p:cNvSpPr>
              <p:nvPr/>
            </p:nvSpPr>
            <p:spPr bwMode="auto">
              <a:xfrm>
                <a:off x="1785" y="211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147" name="Rectangle 827">
                <a:extLst>
                  <a:ext uri="{FF2B5EF4-FFF2-40B4-BE49-F238E27FC236}">
                    <a16:creationId xmlns:a16="http://schemas.microsoft.com/office/drawing/2014/main" id="{EA894EA1-2555-CA84-00E3-C32E9C839CA3}"/>
                  </a:ext>
                </a:extLst>
              </p:cNvPr>
              <p:cNvSpPr>
                <a:spLocks noChangeArrowheads="1"/>
              </p:cNvSpPr>
              <p:nvPr/>
            </p:nvSpPr>
            <p:spPr bwMode="auto">
              <a:xfrm>
                <a:off x="1830"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48" name="Rectangle 828">
                <a:extLst>
                  <a:ext uri="{FF2B5EF4-FFF2-40B4-BE49-F238E27FC236}">
                    <a16:creationId xmlns:a16="http://schemas.microsoft.com/office/drawing/2014/main" id="{22A1B3DC-D510-122F-0A1E-7203203B6D1C}"/>
                  </a:ext>
                </a:extLst>
              </p:cNvPr>
              <p:cNvSpPr>
                <a:spLocks noChangeArrowheads="1"/>
              </p:cNvSpPr>
              <p:nvPr/>
            </p:nvSpPr>
            <p:spPr bwMode="auto">
              <a:xfrm>
                <a:off x="1916" y="211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149" name="Rectangle 829">
                <a:extLst>
                  <a:ext uri="{FF2B5EF4-FFF2-40B4-BE49-F238E27FC236}">
                    <a16:creationId xmlns:a16="http://schemas.microsoft.com/office/drawing/2014/main" id="{F27C9FBD-0AE7-A0BF-7BA2-F124859422E2}"/>
                  </a:ext>
                </a:extLst>
              </p:cNvPr>
              <p:cNvSpPr>
                <a:spLocks noChangeArrowheads="1"/>
              </p:cNvSpPr>
              <p:nvPr/>
            </p:nvSpPr>
            <p:spPr bwMode="auto">
              <a:xfrm>
                <a:off x="1960"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50" name="Rectangle 830">
                <a:extLst>
                  <a:ext uri="{FF2B5EF4-FFF2-40B4-BE49-F238E27FC236}">
                    <a16:creationId xmlns:a16="http://schemas.microsoft.com/office/drawing/2014/main" id="{E4A8C8CD-57BF-946D-9C83-17222474BA7E}"/>
                  </a:ext>
                </a:extLst>
              </p:cNvPr>
              <p:cNvSpPr>
                <a:spLocks noChangeArrowheads="1"/>
              </p:cNvSpPr>
              <p:nvPr/>
            </p:nvSpPr>
            <p:spPr bwMode="auto">
              <a:xfrm>
                <a:off x="2048" y="211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151" name="Rectangle 831">
                <a:extLst>
                  <a:ext uri="{FF2B5EF4-FFF2-40B4-BE49-F238E27FC236}">
                    <a16:creationId xmlns:a16="http://schemas.microsoft.com/office/drawing/2014/main" id="{53C82166-8783-99A2-61AC-13ECA98F9A05}"/>
                  </a:ext>
                </a:extLst>
              </p:cNvPr>
              <p:cNvSpPr>
                <a:spLocks noChangeArrowheads="1"/>
              </p:cNvSpPr>
              <p:nvPr/>
            </p:nvSpPr>
            <p:spPr bwMode="auto">
              <a:xfrm>
                <a:off x="2092"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52" name="Rectangle 832">
                <a:extLst>
                  <a:ext uri="{FF2B5EF4-FFF2-40B4-BE49-F238E27FC236}">
                    <a16:creationId xmlns:a16="http://schemas.microsoft.com/office/drawing/2014/main" id="{1269AC3B-C26A-E10D-B06C-247A66D88225}"/>
                  </a:ext>
                </a:extLst>
              </p:cNvPr>
              <p:cNvSpPr>
                <a:spLocks noChangeArrowheads="1"/>
              </p:cNvSpPr>
              <p:nvPr/>
            </p:nvSpPr>
            <p:spPr bwMode="auto">
              <a:xfrm>
                <a:off x="2179" y="211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153" name="Rectangle 833">
                <a:extLst>
                  <a:ext uri="{FF2B5EF4-FFF2-40B4-BE49-F238E27FC236}">
                    <a16:creationId xmlns:a16="http://schemas.microsoft.com/office/drawing/2014/main" id="{915B60FD-F179-A277-81DF-4FC6A7F4141B}"/>
                  </a:ext>
                </a:extLst>
              </p:cNvPr>
              <p:cNvSpPr>
                <a:spLocks noChangeArrowheads="1"/>
              </p:cNvSpPr>
              <p:nvPr/>
            </p:nvSpPr>
            <p:spPr bwMode="auto">
              <a:xfrm>
                <a:off x="2223"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54" name="Rectangle 834">
                <a:extLst>
                  <a:ext uri="{FF2B5EF4-FFF2-40B4-BE49-F238E27FC236}">
                    <a16:creationId xmlns:a16="http://schemas.microsoft.com/office/drawing/2014/main" id="{2C968D4D-2317-EBDB-56B7-25274C972769}"/>
                  </a:ext>
                </a:extLst>
              </p:cNvPr>
              <p:cNvSpPr>
                <a:spLocks noChangeArrowheads="1"/>
              </p:cNvSpPr>
              <p:nvPr/>
            </p:nvSpPr>
            <p:spPr bwMode="auto">
              <a:xfrm>
                <a:off x="2354" y="2118"/>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155" name="Rectangle 835">
                <a:extLst>
                  <a:ext uri="{FF2B5EF4-FFF2-40B4-BE49-F238E27FC236}">
                    <a16:creationId xmlns:a16="http://schemas.microsoft.com/office/drawing/2014/main" id="{15EBAC54-AD51-EB42-5B69-9BC725B57180}"/>
                  </a:ext>
                </a:extLst>
              </p:cNvPr>
              <p:cNvSpPr>
                <a:spLocks noChangeArrowheads="1"/>
              </p:cNvSpPr>
              <p:nvPr/>
            </p:nvSpPr>
            <p:spPr bwMode="auto">
              <a:xfrm>
                <a:off x="2398"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56" name="Rectangle 836">
                <a:extLst>
                  <a:ext uri="{FF2B5EF4-FFF2-40B4-BE49-F238E27FC236}">
                    <a16:creationId xmlns:a16="http://schemas.microsoft.com/office/drawing/2014/main" id="{F9F1A076-1D00-BBB9-EB20-8124C121E1DF}"/>
                  </a:ext>
                </a:extLst>
              </p:cNvPr>
              <p:cNvSpPr>
                <a:spLocks noChangeArrowheads="1"/>
              </p:cNvSpPr>
              <p:nvPr/>
            </p:nvSpPr>
            <p:spPr bwMode="auto">
              <a:xfrm>
                <a:off x="2529" y="2118"/>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157" name="Rectangle 837">
                <a:extLst>
                  <a:ext uri="{FF2B5EF4-FFF2-40B4-BE49-F238E27FC236}">
                    <a16:creationId xmlns:a16="http://schemas.microsoft.com/office/drawing/2014/main" id="{F55BF261-2F08-F193-8BC3-1911BC9ED755}"/>
                  </a:ext>
                </a:extLst>
              </p:cNvPr>
              <p:cNvSpPr>
                <a:spLocks noChangeArrowheads="1"/>
              </p:cNvSpPr>
              <p:nvPr/>
            </p:nvSpPr>
            <p:spPr bwMode="auto">
              <a:xfrm>
                <a:off x="2574"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58" name="Rectangle 838">
                <a:extLst>
                  <a:ext uri="{FF2B5EF4-FFF2-40B4-BE49-F238E27FC236}">
                    <a16:creationId xmlns:a16="http://schemas.microsoft.com/office/drawing/2014/main" id="{DEAD925A-F14F-AA00-FB0A-4DB32A1FF973}"/>
                  </a:ext>
                </a:extLst>
              </p:cNvPr>
              <p:cNvSpPr>
                <a:spLocks noChangeArrowheads="1"/>
              </p:cNvSpPr>
              <p:nvPr/>
            </p:nvSpPr>
            <p:spPr bwMode="auto">
              <a:xfrm>
                <a:off x="2705" y="2118"/>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159" name="Rectangle 839">
                <a:extLst>
                  <a:ext uri="{FF2B5EF4-FFF2-40B4-BE49-F238E27FC236}">
                    <a16:creationId xmlns:a16="http://schemas.microsoft.com/office/drawing/2014/main" id="{810F71C1-D874-C825-A7D5-379DC684661B}"/>
                  </a:ext>
                </a:extLst>
              </p:cNvPr>
              <p:cNvSpPr>
                <a:spLocks noChangeArrowheads="1"/>
              </p:cNvSpPr>
              <p:nvPr/>
            </p:nvSpPr>
            <p:spPr bwMode="auto">
              <a:xfrm>
                <a:off x="2749"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0" name="Rectangle 840">
                <a:extLst>
                  <a:ext uri="{FF2B5EF4-FFF2-40B4-BE49-F238E27FC236}">
                    <a16:creationId xmlns:a16="http://schemas.microsoft.com/office/drawing/2014/main" id="{F38A4BDC-5B4F-1C79-CFA0-EF0EB4737746}"/>
                  </a:ext>
                </a:extLst>
              </p:cNvPr>
              <p:cNvSpPr>
                <a:spLocks noChangeArrowheads="1"/>
              </p:cNvSpPr>
              <p:nvPr/>
            </p:nvSpPr>
            <p:spPr bwMode="auto">
              <a:xfrm>
                <a:off x="2837" y="211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161" name="Rectangle 841">
                <a:extLst>
                  <a:ext uri="{FF2B5EF4-FFF2-40B4-BE49-F238E27FC236}">
                    <a16:creationId xmlns:a16="http://schemas.microsoft.com/office/drawing/2014/main" id="{3B3BDA78-70A9-58A3-3741-4173A47A1ED7}"/>
                  </a:ext>
                </a:extLst>
              </p:cNvPr>
              <p:cNvSpPr>
                <a:spLocks noChangeArrowheads="1"/>
              </p:cNvSpPr>
              <p:nvPr/>
            </p:nvSpPr>
            <p:spPr bwMode="auto">
              <a:xfrm>
                <a:off x="2925"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2" name="Rectangle 842">
                <a:extLst>
                  <a:ext uri="{FF2B5EF4-FFF2-40B4-BE49-F238E27FC236}">
                    <a16:creationId xmlns:a16="http://schemas.microsoft.com/office/drawing/2014/main" id="{58C2FDA2-5859-1592-DEB4-4DE274B354CD}"/>
                  </a:ext>
                </a:extLst>
              </p:cNvPr>
              <p:cNvSpPr>
                <a:spLocks noChangeArrowheads="1"/>
              </p:cNvSpPr>
              <p:nvPr/>
            </p:nvSpPr>
            <p:spPr bwMode="auto">
              <a:xfrm>
                <a:off x="3012" y="211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163" name="Rectangle 843">
                <a:extLst>
                  <a:ext uri="{FF2B5EF4-FFF2-40B4-BE49-F238E27FC236}">
                    <a16:creationId xmlns:a16="http://schemas.microsoft.com/office/drawing/2014/main" id="{325AA666-9085-31E0-4F8B-522FA1517C82}"/>
                  </a:ext>
                </a:extLst>
              </p:cNvPr>
              <p:cNvSpPr>
                <a:spLocks noChangeArrowheads="1"/>
              </p:cNvSpPr>
              <p:nvPr/>
            </p:nvSpPr>
            <p:spPr bwMode="auto">
              <a:xfrm>
                <a:off x="3101"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4" name="Rectangle 844">
                <a:extLst>
                  <a:ext uri="{FF2B5EF4-FFF2-40B4-BE49-F238E27FC236}">
                    <a16:creationId xmlns:a16="http://schemas.microsoft.com/office/drawing/2014/main" id="{B50DD000-89E0-781D-0567-B26B8DF79F9A}"/>
                  </a:ext>
                </a:extLst>
              </p:cNvPr>
              <p:cNvSpPr>
                <a:spLocks noChangeArrowheads="1"/>
              </p:cNvSpPr>
              <p:nvPr/>
            </p:nvSpPr>
            <p:spPr bwMode="auto">
              <a:xfrm>
                <a:off x="3188" y="211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165" name="Rectangle 845">
                <a:extLst>
                  <a:ext uri="{FF2B5EF4-FFF2-40B4-BE49-F238E27FC236}">
                    <a16:creationId xmlns:a16="http://schemas.microsoft.com/office/drawing/2014/main" id="{3FCBDB15-7514-D5A8-86F4-12A13600AFB8}"/>
                  </a:ext>
                </a:extLst>
              </p:cNvPr>
              <p:cNvSpPr>
                <a:spLocks noChangeArrowheads="1"/>
              </p:cNvSpPr>
              <p:nvPr/>
            </p:nvSpPr>
            <p:spPr bwMode="auto">
              <a:xfrm>
                <a:off x="3276"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6" name="Rectangle 846">
                <a:extLst>
                  <a:ext uri="{FF2B5EF4-FFF2-40B4-BE49-F238E27FC236}">
                    <a16:creationId xmlns:a16="http://schemas.microsoft.com/office/drawing/2014/main" id="{94AF9657-4CBB-6C28-524A-2BAD8ED27F7F}"/>
                  </a:ext>
                </a:extLst>
              </p:cNvPr>
              <p:cNvSpPr>
                <a:spLocks noChangeArrowheads="1"/>
              </p:cNvSpPr>
              <p:nvPr/>
            </p:nvSpPr>
            <p:spPr bwMode="auto">
              <a:xfrm>
                <a:off x="3363"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7" name="Rectangle 847">
                <a:extLst>
                  <a:ext uri="{FF2B5EF4-FFF2-40B4-BE49-F238E27FC236}">
                    <a16:creationId xmlns:a16="http://schemas.microsoft.com/office/drawing/2014/main" id="{1DA1682E-8DA7-2995-7E84-729112C1D1C4}"/>
                  </a:ext>
                </a:extLst>
              </p:cNvPr>
              <p:cNvSpPr>
                <a:spLocks noChangeArrowheads="1"/>
              </p:cNvSpPr>
              <p:nvPr/>
            </p:nvSpPr>
            <p:spPr bwMode="auto">
              <a:xfrm>
                <a:off x="3538"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8" name="Rectangle 848">
                <a:extLst>
                  <a:ext uri="{FF2B5EF4-FFF2-40B4-BE49-F238E27FC236}">
                    <a16:creationId xmlns:a16="http://schemas.microsoft.com/office/drawing/2014/main" id="{B8CFC901-22B8-2A77-E4CF-07F1617274F7}"/>
                  </a:ext>
                </a:extLst>
              </p:cNvPr>
              <p:cNvSpPr>
                <a:spLocks noChangeArrowheads="1"/>
              </p:cNvSpPr>
              <p:nvPr/>
            </p:nvSpPr>
            <p:spPr bwMode="auto">
              <a:xfrm>
                <a:off x="3714" y="211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69" name="Rectangle 849">
                <a:extLst>
                  <a:ext uri="{FF2B5EF4-FFF2-40B4-BE49-F238E27FC236}">
                    <a16:creationId xmlns:a16="http://schemas.microsoft.com/office/drawing/2014/main" id="{3B438091-CE38-8F01-DDDB-5AA251A4EDFA}"/>
                  </a:ext>
                </a:extLst>
              </p:cNvPr>
              <p:cNvSpPr>
                <a:spLocks noChangeArrowheads="1"/>
              </p:cNvSpPr>
              <p:nvPr/>
            </p:nvSpPr>
            <p:spPr bwMode="auto">
              <a:xfrm>
                <a:off x="3890"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70" name="Rectangle 850">
                <a:extLst>
                  <a:ext uri="{FF2B5EF4-FFF2-40B4-BE49-F238E27FC236}">
                    <a16:creationId xmlns:a16="http://schemas.microsoft.com/office/drawing/2014/main" id="{68A9F165-404E-EBE8-368D-AE4E64EAF798}"/>
                  </a:ext>
                </a:extLst>
              </p:cNvPr>
              <p:cNvSpPr>
                <a:spLocks noChangeArrowheads="1"/>
              </p:cNvSpPr>
              <p:nvPr/>
            </p:nvSpPr>
            <p:spPr bwMode="auto">
              <a:xfrm>
                <a:off x="4065"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171" name="Rectangle 851">
                <a:extLst>
                  <a:ext uri="{FF2B5EF4-FFF2-40B4-BE49-F238E27FC236}">
                    <a16:creationId xmlns:a16="http://schemas.microsoft.com/office/drawing/2014/main" id="{61033DBA-062F-B961-6F10-5A7A12505AE0}"/>
                  </a:ext>
                </a:extLst>
              </p:cNvPr>
              <p:cNvSpPr>
                <a:spLocks noChangeArrowheads="1"/>
              </p:cNvSpPr>
              <p:nvPr/>
            </p:nvSpPr>
            <p:spPr bwMode="auto">
              <a:xfrm>
                <a:off x="1555"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2" name="Rectangle 852">
                <a:extLst>
                  <a:ext uri="{FF2B5EF4-FFF2-40B4-BE49-F238E27FC236}">
                    <a16:creationId xmlns:a16="http://schemas.microsoft.com/office/drawing/2014/main" id="{29B652D9-3097-FA3D-ACDC-81A2BF157006}"/>
                  </a:ext>
                </a:extLst>
              </p:cNvPr>
              <p:cNvSpPr>
                <a:spLocks noChangeArrowheads="1"/>
              </p:cNvSpPr>
              <p:nvPr/>
            </p:nvSpPr>
            <p:spPr bwMode="auto">
              <a:xfrm>
                <a:off x="1559" y="2112"/>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3" name="Rectangle 853">
                <a:extLst>
                  <a:ext uri="{FF2B5EF4-FFF2-40B4-BE49-F238E27FC236}">
                    <a16:creationId xmlns:a16="http://schemas.microsoft.com/office/drawing/2014/main" id="{8FF75265-3C9E-1EB2-B986-31A55363BD72}"/>
                  </a:ext>
                </a:extLst>
              </p:cNvPr>
              <p:cNvSpPr>
                <a:spLocks noChangeArrowheads="1"/>
              </p:cNvSpPr>
              <p:nvPr/>
            </p:nvSpPr>
            <p:spPr bwMode="auto">
              <a:xfrm>
                <a:off x="1739"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4" name="Rectangle 854">
                <a:extLst>
                  <a:ext uri="{FF2B5EF4-FFF2-40B4-BE49-F238E27FC236}">
                    <a16:creationId xmlns:a16="http://schemas.microsoft.com/office/drawing/2014/main" id="{A5C56A43-BFB6-BE59-0043-AEAFD4A7E75E}"/>
                  </a:ext>
                </a:extLst>
              </p:cNvPr>
              <p:cNvSpPr>
                <a:spLocks noChangeArrowheads="1"/>
              </p:cNvSpPr>
              <p:nvPr/>
            </p:nvSpPr>
            <p:spPr bwMode="auto">
              <a:xfrm>
                <a:off x="1743" y="211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5" name="Rectangle 855">
                <a:extLst>
                  <a:ext uri="{FF2B5EF4-FFF2-40B4-BE49-F238E27FC236}">
                    <a16:creationId xmlns:a16="http://schemas.microsoft.com/office/drawing/2014/main" id="{C881D3CA-5FFD-C166-2397-8E46401A4BC0}"/>
                  </a:ext>
                </a:extLst>
              </p:cNvPr>
              <p:cNvSpPr>
                <a:spLocks noChangeArrowheads="1"/>
              </p:cNvSpPr>
              <p:nvPr/>
            </p:nvSpPr>
            <p:spPr bwMode="auto">
              <a:xfrm>
                <a:off x="1870"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6" name="Rectangle 856">
                <a:extLst>
                  <a:ext uri="{FF2B5EF4-FFF2-40B4-BE49-F238E27FC236}">
                    <a16:creationId xmlns:a16="http://schemas.microsoft.com/office/drawing/2014/main" id="{A1898D02-5484-BEBB-6F4D-E7DFDA62F6CE}"/>
                  </a:ext>
                </a:extLst>
              </p:cNvPr>
              <p:cNvSpPr>
                <a:spLocks noChangeArrowheads="1"/>
              </p:cNvSpPr>
              <p:nvPr/>
            </p:nvSpPr>
            <p:spPr bwMode="auto">
              <a:xfrm>
                <a:off x="1874" y="211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7" name="Rectangle 857">
                <a:extLst>
                  <a:ext uri="{FF2B5EF4-FFF2-40B4-BE49-F238E27FC236}">
                    <a16:creationId xmlns:a16="http://schemas.microsoft.com/office/drawing/2014/main" id="{C1E52C3F-3B5C-2ED4-4F7D-47E9584BFFBF}"/>
                  </a:ext>
                </a:extLst>
              </p:cNvPr>
              <p:cNvSpPr>
                <a:spLocks noChangeArrowheads="1"/>
              </p:cNvSpPr>
              <p:nvPr/>
            </p:nvSpPr>
            <p:spPr bwMode="auto">
              <a:xfrm>
                <a:off x="2001"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8" name="Rectangle 858">
                <a:extLst>
                  <a:ext uri="{FF2B5EF4-FFF2-40B4-BE49-F238E27FC236}">
                    <a16:creationId xmlns:a16="http://schemas.microsoft.com/office/drawing/2014/main" id="{26D1F028-36FB-3CEC-9E8B-7A0212FEBBE6}"/>
                  </a:ext>
                </a:extLst>
              </p:cNvPr>
              <p:cNvSpPr>
                <a:spLocks noChangeArrowheads="1"/>
              </p:cNvSpPr>
              <p:nvPr/>
            </p:nvSpPr>
            <p:spPr bwMode="auto">
              <a:xfrm>
                <a:off x="2005" y="2112"/>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79" name="Rectangle 859">
                <a:extLst>
                  <a:ext uri="{FF2B5EF4-FFF2-40B4-BE49-F238E27FC236}">
                    <a16:creationId xmlns:a16="http://schemas.microsoft.com/office/drawing/2014/main" id="{DA89A3AD-D1B9-2D57-8E34-45D48604F9F3}"/>
                  </a:ext>
                </a:extLst>
              </p:cNvPr>
              <p:cNvSpPr>
                <a:spLocks noChangeArrowheads="1"/>
              </p:cNvSpPr>
              <p:nvPr/>
            </p:nvSpPr>
            <p:spPr bwMode="auto">
              <a:xfrm>
                <a:off x="2133"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0" name="Rectangle 860">
                <a:extLst>
                  <a:ext uri="{FF2B5EF4-FFF2-40B4-BE49-F238E27FC236}">
                    <a16:creationId xmlns:a16="http://schemas.microsoft.com/office/drawing/2014/main" id="{89A9AE21-13C9-043F-E991-3FB3953C450E}"/>
                  </a:ext>
                </a:extLst>
              </p:cNvPr>
              <p:cNvSpPr>
                <a:spLocks noChangeArrowheads="1"/>
              </p:cNvSpPr>
              <p:nvPr/>
            </p:nvSpPr>
            <p:spPr bwMode="auto">
              <a:xfrm>
                <a:off x="2137" y="2112"/>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1" name="Rectangle 861">
                <a:extLst>
                  <a:ext uri="{FF2B5EF4-FFF2-40B4-BE49-F238E27FC236}">
                    <a16:creationId xmlns:a16="http://schemas.microsoft.com/office/drawing/2014/main" id="{C1613FDA-9442-5FEC-5984-ED8D3007B992}"/>
                  </a:ext>
                </a:extLst>
              </p:cNvPr>
              <p:cNvSpPr>
                <a:spLocks noChangeArrowheads="1"/>
              </p:cNvSpPr>
              <p:nvPr/>
            </p:nvSpPr>
            <p:spPr bwMode="auto">
              <a:xfrm>
                <a:off x="2263"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2" name="Rectangle 862">
                <a:extLst>
                  <a:ext uri="{FF2B5EF4-FFF2-40B4-BE49-F238E27FC236}">
                    <a16:creationId xmlns:a16="http://schemas.microsoft.com/office/drawing/2014/main" id="{5AED818E-1130-9505-5BC3-F049BBFF3648}"/>
                  </a:ext>
                </a:extLst>
              </p:cNvPr>
              <p:cNvSpPr>
                <a:spLocks noChangeArrowheads="1"/>
              </p:cNvSpPr>
              <p:nvPr/>
            </p:nvSpPr>
            <p:spPr bwMode="auto">
              <a:xfrm>
                <a:off x="2267"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3" name="Rectangle 863">
                <a:extLst>
                  <a:ext uri="{FF2B5EF4-FFF2-40B4-BE49-F238E27FC236}">
                    <a16:creationId xmlns:a16="http://schemas.microsoft.com/office/drawing/2014/main" id="{EC8EB578-CD0B-BCB9-3D11-3E3AB7817BEE}"/>
                  </a:ext>
                </a:extLst>
              </p:cNvPr>
              <p:cNvSpPr>
                <a:spLocks noChangeArrowheads="1"/>
              </p:cNvSpPr>
              <p:nvPr/>
            </p:nvSpPr>
            <p:spPr bwMode="auto">
              <a:xfrm>
                <a:off x="2439"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4" name="Rectangle 864">
                <a:extLst>
                  <a:ext uri="{FF2B5EF4-FFF2-40B4-BE49-F238E27FC236}">
                    <a16:creationId xmlns:a16="http://schemas.microsoft.com/office/drawing/2014/main" id="{00801DEA-1378-42AC-B2DB-AAD07FD013D0}"/>
                  </a:ext>
                </a:extLst>
              </p:cNvPr>
              <p:cNvSpPr>
                <a:spLocks noChangeArrowheads="1"/>
              </p:cNvSpPr>
              <p:nvPr/>
            </p:nvSpPr>
            <p:spPr bwMode="auto">
              <a:xfrm>
                <a:off x="2443"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5" name="Rectangle 865">
                <a:extLst>
                  <a:ext uri="{FF2B5EF4-FFF2-40B4-BE49-F238E27FC236}">
                    <a16:creationId xmlns:a16="http://schemas.microsoft.com/office/drawing/2014/main" id="{3866099F-4D1E-D0F4-B4DA-62AAF489693C}"/>
                  </a:ext>
                </a:extLst>
              </p:cNvPr>
              <p:cNvSpPr>
                <a:spLocks noChangeArrowheads="1"/>
              </p:cNvSpPr>
              <p:nvPr/>
            </p:nvSpPr>
            <p:spPr bwMode="auto">
              <a:xfrm>
                <a:off x="2615"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6" name="Rectangle 866">
                <a:extLst>
                  <a:ext uri="{FF2B5EF4-FFF2-40B4-BE49-F238E27FC236}">
                    <a16:creationId xmlns:a16="http://schemas.microsoft.com/office/drawing/2014/main" id="{C1F296A0-1EF2-E5F6-7695-08B51C5EC73C}"/>
                  </a:ext>
                </a:extLst>
              </p:cNvPr>
              <p:cNvSpPr>
                <a:spLocks noChangeArrowheads="1"/>
              </p:cNvSpPr>
              <p:nvPr/>
            </p:nvSpPr>
            <p:spPr bwMode="auto">
              <a:xfrm>
                <a:off x="2619" y="211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7" name="Rectangle 867">
                <a:extLst>
                  <a:ext uri="{FF2B5EF4-FFF2-40B4-BE49-F238E27FC236}">
                    <a16:creationId xmlns:a16="http://schemas.microsoft.com/office/drawing/2014/main" id="{69BF1136-D258-FD1D-0712-4337731BA943}"/>
                  </a:ext>
                </a:extLst>
              </p:cNvPr>
              <p:cNvSpPr>
                <a:spLocks noChangeArrowheads="1"/>
              </p:cNvSpPr>
              <p:nvPr/>
            </p:nvSpPr>
            <p:spPr bwMode="auto">
              <a:xfrm>
                <a:off x="2790"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8" name="Rectangle 868">
                <a:extLst>
                  <a:ext uri="{FF2B5EF4-FFF2-40B4-BE49-F238E27FC236}">
                    <a16:creationId xmlns:a16="http://schemas.microsoft.com/office/drawing/2014/main" id="{11BD375B-5C44-0747-4378-19F1F287C35D}"/>
                  </a:ext>
                </a:extLst>
              </p:cNvPr>
              <p:cNvSpPr>
                <a:spLocks noChangeArrowheads="1"/>
              </p:cNvSpPr>
              <p:nvPr/>
            </p:nvSpPr>
            <p:spPr bwMode="auto">
              <a:xfrm>
                <a:off x="2794"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89" name="Rectangle 869">
                <a:extLst>
                  <a:ext uri="{FF2B5EF4-FFF2-40B4-BE49-F238E27FC236}">
                    <a16:creationId xmlns:a16="http://schemas.microsoft.com/office/drawing/2014/main" id="{ED58B856-7F67-3E33-C1CD-64738087068B}"/>
                  </a:ext>
                </a:extLst>
              </p:cNvPr>
              <p:cNvSpPr>
                <a:spLocks noChangeArrowheads="1"/>
              </p:cNvSpPr>
              <p:nvPr/>
            </p:nvSpPr>
            <p:spPr bwMode="auto">
              <a:xfrm>
                <a:off x="2966"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0" name="Rectangle 870">
                <a:extLst>
                  <a:ext uri="{FF2B5EF4-FFF2-40B4-BE49-F238E27FC236}">
                    <a16:creationId xmlns:a16="http://schemas.microsoft.com/office/drawing/2014/main" id="{827940C6-3594-4556-1448-9B8B083F1A7E}"/>
                  </a:ext>
                </a:extLst>
              </p:cNvPr>
              <p:cNvSpPr>
                <a:spLocks noChangeArrowheads="1"/>
              </p:cNvSpPr>
              <p:nvPr/>
            </p:nvSpPr>
            <p:spPr bwMode="auto">
              <a:xfrm>
                <a:off x="2970"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1" name="Rectangle 871">
                <a:extLst>
                  <a:ext uri="{FF2B5EF4-FFF2-40B4-BE49-F238E27FC236}">
                    <a16:creationId xmlns:a16="http://schemas.microsoft.com/office/drawing/2014/main" id="{B9F66432-2044-8F22-0011-D1DF7EEA856B}"/>
                  </a:ext>
                </a:extLst>
              </p:cNvPr>
              <p:cNvSpPr>
                <a:spLocks noChangeArrowheads="1"/>
              </p:cNvSpPr>
              <p:nvPr/>
            </p:nvSpPr>
            <p:spPr bwMode="auto">
              <a:xfrm>
                <a:off x="3142"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2" name="Rectangle 872">
                <a:extLst>
                  <a:ext uri="{FF2B5EF4-FFF2-40B4-BE49-F238E27FC236}">
                    <a16:creationId xmlns:a16="http://schemas.microsoft.com/office/drawing/2014/main" id="{200090B6-5560-B6F3-3CCE-5E5C9362E8D8}"/>
                  </a:ext>
                </a:extLst>
              </p:cNvPr>
              <p:cNvSpPr>
                <a:spLocks noChangeArrowheads="1"/>
              </p:cNvSpPr>
              <p:nvPr/>
            </p:nvSpPr>
            <p:spPr bwMode="auto">
              <a:xfrm>
                <a:off x="3146" y="211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3" name="Rectangle 873">
                <a:extLst>
                  <a:ext uri="{FF2B5EF4-FFF2-40B4-BE49-F238E27FC236}">
                    <a16:creationId xmlns:a16="http://schemas.microsoft.com/office/drawing/2014/main" id="{D8226669-8E16-F294-6554-2A01BDD0F5A5}"/>
                  </a:ext>
                </a:extLst>
              </p:cNvPr>
              <p:cNvSpPr>
                <a:spLocks noChangeArrowheads="1"/>
              </p:cNvSpPr>
              <p:nvPr/>
            </p:nvSpPr>
            <p:spPr bwMode="auto">
              <a:xfrm>
                <a:off x="3317"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4" name="Rectangle 874">
                <a:extLst>
                  <a:ext uri="{FF2B5EF4-FFF2-40B4-BE49-F238E27FC236}">
                    <a16:creationId xmlns:a16="http://schemas.microsoft.com/office/drawing/2014/main" id="{04B90CA6-68E7-07A1-5AD5-DC15033B2F29}"/>
                  </a:ext>
                </a:extLst>
              </p:cNvPr>
              <p:cNvSpPr>
                <a:spLocks noChangeArrowheads="1"/>
              </p:cNvSpPr>
              <p:nvPr/>
            </p:nvSpPr>
            <p:spPr bwMode="auto">
              <a:xfrm>
                <a:off x="3321"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5" name="Rectangle 875">
                <a:extLst>
                  <a:ext uri="{FF2B5EF4-FFF2-40B4-BE49-F238E27FC236}">
                    <a16:creationId xmlns:a16="http://schemas.microsoft.com/office/drawing/2014/main" id="{A5A3BDC1-3C06-34E4-44BA-FC52597391F4}"/>
                  </a:ext>
                </a:extLst>
              </p:cNvPr>
              <p:cNvSpPr>
                <a:spLocks noChangeArrowheads="1"/>
              </p:cNvSpPr>
              <p:nvPr/>
            </p:nvSpPr>
            <p:spPr bwMode="auto">
              <a:xfrm>
                <a:off x="3493"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6" name="Rectangle 876">
                <a:extLst>
                  <a:ext uri="{FF2B5EF4-FFF2-40B4-BE49-F238E27FC236}">
                    <a16:creationId xmlns:a16="http://schemas.microsoft.com/office/drawing/2014/main" id="{96F2F22D-E187-A763-2403-55F22C89FD7A}"/>
                  </a:ext>
                </a:extLst>
              </p:cNvPr>
              <p:cNvSpPr>
                <a:spLocks noChangeArrowheads="1"/>
              </p:cNvSpPr>
              <p:nvPr/>
            </p:nvSpPr>
            <p:spPr bwMode="auto">
              <a:xfrm>
                <a:off x="3497"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7" name="Rectangle 877">
                <a:extLst>
                  <a:ext uri="{FF2B5EF4-FFF2-40B4-BE49-F238E27FC236}">
                    <a16:creationId xmlns:a16="http://schemas.microsoft.com/office/drawing/2014/main" id="{2DD02980-DB23-026C-89FB-F9D90EB30521}"/>
                  </a:ext>
                </a:extLst>
              </p:cNvPr>
              <p:cNvSpPr>
                <a:spLocks noChangeArrowheads="1"/>
              </p:cNvSpPr>
              <p:nvPr/>
            </p:nvSpPr>
            <p:spPr bwMode="auto">
              <a:xfrm>
                <a:off x="3669"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8" name="Rectangle 878">
                <a:extLst>
                  <a:ext uri="{FF2B5EF4-FFF2-40B4-BE49-F238E27FC236}">
                    <a16:creationId xmlns:a16="http://schemas.microsoft.com/office/drawing/2014/main" id="{6191F13E-066B-B194-2F0E-52005D87C1CE}"/>
                  </a:ext>
                </a:extLst>
              </p:cNvPr>
              <p:cNvSpPr>
                <a:spLocks noChangeArrowheads="1"/>
              </p:cNvSpPr>
              <p:nvPr/>
            </p:nvSpPr>
            <p:spPr bwMode="auto">
              <a:xfrm>
                <a:off x="3673" y="211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199" name="Rectangle 879">
                <a:extLst>
                  <a:ext uri="{FF2B5EF4-FFF2-40B4-BE49-F238E27FC236}">
                    <a16:creationId xmlns:a16="http://schemas.microsoft.com/office/drawing/2014/main" id="{4D09BA2E-3F89-4308-2A7A-B64313AFF696}"/>
                  </a:ext>
                </a:extLst>
              </p:cNvPr>
              <p:cNvSpPr>
                <a:spLocks noChangeArrowheads="1"/>
              </p:cNvSpPr>
              <p:nvPr/>
            </p:nvSpPr>
            <p:spPr bwMode="auto">
              <a:xfrm>
                <a:off x="3844"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0" name="Rectangle 880">
                <a:extLst>
                  <a:ext uri="{FF2B5EF4-FFF2-40B4-BE49-F238E27FC236}">
                    <a16:creationId xmlns:a16="http://schemas.microsoft.com/office/drawing/2014/main" id="{C541ED10-44F9-9A4A-7A1A-0C66E93B92A9}"/>
                  </a:ext>
                </a:extLst>
              </p:cNvPr>
              <p:cNvSpPr>
                <a:spLocks noChangeArrowheads="1"/>
              </p:cNvSpPr>
              <p:nvPr/>
            </p:nvSpPr>
            <p:spPr bwMode="auto">
              <a:xfrm>
                <a:off x="3848" y="211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1" name="Rectangle 881">
                <a:extLst>
                  <a:ext uri="{FF2B5EF4-FFF2-40B4-BE49-F238E27FC236}">
                    <a16:creationId xmlns:a16="http://schemas.microsoft.com/office/drawing/2014/main" id="{575C36C1-E369-53FE-332C-B59D27E93150}"/>
                  </a:ext>
                </a:extLst>
              </p:cNvPr>
              <p:cNvSpPr>
                <a:spLocks noChangeArrowheads="1"/>
              </p:cNvSpPr>
              <p:nvPr/>
            </p:nvSpPr>
            <p:spPr bwMode="auto">
              <a:xfrm>
                <a:off x="4020"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2" name="Rectangle 882">
                <a:extLst>
                  <a:ext uri="{FF2B5EF4-FFF2-40B4-BE49-F238E27FC236}">
                    <a16:creationId xmlns:a16="http://schemas.microsoft.com/office/drawing/2014/main" id="{8854A845-0791-1B4F-377A-1F535E6BE2A4}"/>
                  </a:ext>
                </a:extLst>
              </p:cNvPr>
              <p:cNvSpPr>
                <a:spLocks noChangeArrowheads="1"/>
              </p:cNvSpPr>
              <p:nvPr/>
            </p:nvSpPr>
            <p:spPr bwMode="auto">
              <a:xfrm>
                <a:off x="4024" y="211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3" name="Rectangle 883">
                <a:extLst>
                  <a:ext uri="{FF2B5EF4-FFF2-40B4-BE49-F238E27FC236}">
                    <a16:creationId xmlns:a16="http://schemas.microsoft.com/office/drawing/2014/main" id="{3605174B-D719-C360-7AEE-AFFF02290FD3}"/>
                  </a:ext>
                </a:extLst>
              </p:cNvPr>
              <p:cNvSpPr>
                <a:spLocks noChangeArrowheads="1"/>
              </p:cNvSpPr>
              <p:nvPr/>
            </p:nvSpPr>
            <p:spPr bwMode="auto">
              <a:xfrm>
                <a:off x="4195" y="21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4" name="Rectangle 884">
                <a:extLst>
                  <a:ext uri="{FF2B5EF4-FFF2-40B4-BE49-F238E27FC236}">
                    <a16:creationId xmlns:a16="http://schemas.microsoft.com/office/drawing/2014/main" id="{72A76A9E-DEBD-603B-4D4A-332CBFB24B22}"/>
                  </a:ext>
                </a:extLst>
              </p:cNvPr>
              <p:cNvSpPr>
                <a:spLocks noChangeArrowheads="1"/>
              </p:cNvSpPr>
              <p:nvPr/>
            </p:nvSpPr>
            <p:spPr bwMode="auto">
              <a:xfrm>
                <a:off x="1555"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5" name="Rectangle 885">
                <a:extLst>
                  <a:ext uri="{FF2B5EF4-FFF2-40B4-BE49-F238E27FC236}">
                    <a16:creationId xmlns:a16="http://schemas.microsoft.com/office/drawing/2014/main" id="{984634E2-6644-8F66-82A8-DC5F96D10853}"/>
                  </a:ext>
                </a:extLst>
              </p:cNvPr>
              <p:cNvSpPr>
                <a:spLocks noChangeArrowheads="1"/>
              </p:cNvSpPr>
              <p:nvPr/>
            </p:nvSpPr>
            <p:spPr bwMode="auto">
              <a:xfrm>
                <a:off x="1739"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6" name="Rectangle 886">
                <a:extLst>
                  <a:ext uri="{FF2B5EF4-FFF2-40B4-BE49-F238E27FC236}">
                    <a16:creationId xmlns:a16="http://schemas.microsoft.com/office/drawing/2014/main" id="{85730E1E-94C3-3020-184A-EC4AA384DC6E}"/>
                  </a:ext>
                </a:extLst>
              </p:cNvPr>
              <p:cNvSpPr>
                <a:spLocks noChangeArrowheads="1"/>
              </p:cNvSpPr>
              <p:nvPr/>
            </p:nvSpPr>
            <p:spPr bwMode="auto">
              <a:xfrm>
                <a:off x="1870"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7" name="Rectangle 887">
                <a:extLst>
                  <a:ext uri="{FF2B5EF4-FFF2-40B4-BE49-F238E27FC236}">
                    <a16:creationId xmlns:a16="http://schemas.microsoft.com/office/drawing/2014/main" id="{F2B25639-909E-36D8-4DA2-567F9D0804C0}"/>
                  </a:ext>
                </a:extLst>
              </p:cNvPr>
              <p:cNvSpPr>
                <a:spLocks noChangeArrowheads="1"/>
              </p:cNvSpPr>
              <p:nvPr/>
            </p:nvSpPr>
            <p:spPr bwMode="auto">
              <a:xfrm>
                <a:off x="2001"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8" name="Rectangle 888">
                <a:extLst>
                  <a:ext uri="{FF2B5EF4-FFF2-40B4-BE49-F238E27FC236}">
                    <a16:creationId xmlns:a16="http://schemas.microsoft.com/office/drawing/2014/main" id="{9490CBE1-CC11-43AF-7D72-23D8A70FC113}"/>
                  </a:ext>
                </a:extLst>
              </p:cNvPr>
              <p:cNvSpPr>
                <a:spLocks noChangeArrowheads="1"/>
              </p:cNvSpPr>
              <p:nvPr/>
            </p:nvSpPr>
            <p:spPr bwMode="auto">
              <a:xfrm>
                <a:off x="2133"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09" name="Rectangle 889">
                <a:extLst>
                  <a:ext uri="{FF2B5EF4-FFF2-40B4-BE49-F238E27FC236}">
                    <a16:creationId xmlns:a16="http://schemas.microsoft.com/office/drawing/2014/main" id="{6E2B8585-0D19-F3BE-4DA2-174DC0F832B9}"/>
                  </a:ext>
                </a:extLst>
              </p:cNvPr>
              <p:cNvSpPr>
                <a:spLocks noChangeArrowheads="1"/>
              </p:cNvSpPr>
              <p:nvPr/>
            </p:nvSpPr>
            <p:spPr bwMode="auto">
              <a:xfrm>
                <a:off x="2263"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0" name="Rectangle 890">
                <a:extLst>
                  <a:ext uri="{FF2B5EF4-FFF2-40B4-BE49-F238E27FC236}">
                    <a16:creationId xmlns:a16="http://schemas.microsoft.com/office/drawing/2014/main" id="{09FAC0B6-FAB0-165C-A5A2-66AE89082131}"/>
                  </a:ext>
                </a:extLst>
              </p:cNvPr>
              <p:cNvSpPr>
                <a:spLocks noChangeArrowheads="1"/>
              </p:cNvSpPr>
              <p:nvPr/>
            </p:nvSpPr>
            <p:spPr bwMode="auto">
              <a:xfrm>
                <a:off x="2439"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1" name="Rectangle 891">
                <a:extLst>
                  <a:ext uri="{FF2B5EF4-FFF2-40B4-BE49-F238E27FC236}">
                    <a16:creationId xmlns:a16="http://schemas.microsoft.com/office/drawing/2014/main" id="{7617C22B-2F50-A44A-2AA7-05A272EBFA26}"/>
                  </a:ext>
                </a:extLst>
              </p:cNvPr>
              <p:cNvSpPr>
                <a:spLocks noChangeArrowheads="1"/>
              </p:cNvSpPr>
              <p:nvPr/>
            </p:nvSpPr>
            <p:spPr bwMode="auto">
              <a:xfrm>
                <a:off x="2615"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2" name="Rectangle 892">
                <a:extLst>
                  <a:ext uri="{FF2B5EF4-FFF2-40B4-BE49-F238E27FC236}">
                    <a16:creationId xmlns:a16="http://schemas.microsoft.com/office/drawing/2014/main" id="{255B1ED6-9ED6-7A5A-CD41-532787FA5FC9}"/>
                  </a:ext>
                </a:extLst>
              </p:cNvPr>
              <p:cNvSpPr>
                <a:spLocks noChangeArrowheads="1"/>
              </p:cNvSpPr>
              <p:nvPr/>
            </p:nvSpPr>
            <p:spPr bwMode="auto">
              <a:xfrm>
                <a:off x="2790"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3" name="Rectangle 893">
                <a:extLst>
                  <a:ext uri="{FF2B5EF4-FFF2-40B4-BE49-F238E27FC236}">
                    <a16:creationId xmlns:a16="http://schemas.microsoft.com/office/drawing/2014/main" id="{A40E793A-F84B-88B0-D6A8-035CA021D97A}"/>
                  </a:ext>
                </a:extLst>
              </p:cNvPr>
              <p:cNvSpPr>
                <a:spLocks noChangeArrowheads="1"/>
              </p:cNvSpPr>
              <p:nvPr/>
            </p:nvSpPr>
            <p:spPr bwMode="auto">
              <a:xfrm>
                <a:off x="2966"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4" name="Rectangle 894">
                <a:extLst>
                  <a:ext uri="{FF2B5EF4-FFF2-40B4-BE49-F238E27FC236}">
                    <a16:creationId xmlns:a16="http://schemas.microsoft.com/office/drawing/2014/main" id="{E423FB0D-FEB8-7ED1-40C7-D7FACE7584EA}"/>
                  </a:ext>
                </a:extLst>
              </p:cNvPr>
              <p:cNvSpPr>
                <a:spLocks noChangeArrowheads="1"/>
              </p:cNvSpPr>
              <p:nvPr/>
            </p:nvSpPr>
            <p:spPr bwMode="auto">
              <a:xfrm>
                <a:off x="3142"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5" name="Rectangle 895">
                <a:extLst>
                  <a:ext uri="{FF2B5EF4-FFF2-40B4-BE49-F238E27FC236}">
                    <a16:creationId xmlns:a16="http://schemas.microsoft.com/office/drawing/2014/main" id="{F809D6F4-0400-2751-7130-64492016A96D}"/>
                  </a:ext>
                </a:extLst>
              </p:cNvPr>
              <p:cNvSpPr>
                <a:spLocks noChangeArrowheads="1"/>
              </p:cNvSpPr>
              <p:nvPr/>
            </p:nvSpPr>
            <p:spPr bwMode="auto">
              <a:xfrm>
                <a:off x="3317"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6" name="Rectangle 896">
                <a:extLst>
                  <a:ext uri="{FF2B5EF4-FFF2-40B4-BE49-F238E27FC236}">
                    <a16:creationId xmlns:a16="http://schemas.microsoft.com/office/drawing/2014/main" id="{DB0DAB7C-2605-6BEF-1710-498994D1B204}"/>
                  </a:ext>
                </a:extLst>
              </p:cNvPr>
              <p:cNvSpPr>
                <a:spLocks noChangeArrowheads="1"/>
              </p:cNvSpPr>
              <p:nvPr/>
            </p:nvSpPr>
            <p:spPr bwMode="auto">
              <a:xfrm>
                <a:off x="3493"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7" name="Rectangle 897">
                <a:extLst>
                  <a:ext uri="{FF2B5EF4-FFF2-40B4-BE49-F238E27FC236}">
                    <a16:creationId xmlns:a16="http://schemas.microsoft.com/office/drawing/2014/main" id="{A74B48C4-BBD0-C049-A620-64FB8C765558}"/>
                  </a:ext>
                </a:extLst>
              </p:cNvPr>
              <p:cNvSpPr>
                <a:spLocks noChangeArrowheads="1"/>
              </p:cNvSpPr>
              <p:nvPr/>
            </p:nvSpPr>
            <p:spPr bwMode="auto">
              <a:xfrm>
                <a:off x="3669"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8" name="Rectangle 898">
                <a:extLst>
                  <a:ext uri="{FF2B5EF4-FFF2-40B4-BE49-F238E27FC236}">
                    <a16:creationId xmlns:a16="http://schemas.microsoft.com/office/drawing/2014/main" id="{E0E5EC53-2E68-9779-6B00-132E7A1B931E}"/>
                  </a:ext>
                </a:extLst>
              </p:cNvPr>
              <p:cNvSpPr>
                <a:spLocks noChangeArrowheads="1"/>
              </p:cNvSpPr>
              <p:nvPr/>
            </p:nvSpPr>
            <p:spPr bwMode="auto">
              <a:xfrm>
                <a:off x="3844"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19" name="Rectangle 899">
                <a:extLst>
                  <a:ext uri="{FF2B5EF4-FFF2-40B4-BE49-F238E27FC236}">
                    <a16:creationId xmlns:a16="http://schemas.microsoft.com/office/drawing/2014/main" id="{01B8E1F4-A501-5B14-18A2-28297848B278}"/>
                  </a:ext>
                </a:extLst>
              </p:cNvPr>
              <p:cNvSpPr>
                <a:spLocks noChangeArrowheads="1"/>
              </p:cNvSpPr>
              <p:nvPr/>
            </p:nvSpPr>
            <p:spPr bwMode="auto">
              <a:xfrm>
                <a:off x="4020"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20" name="Rectangle 900">
                <a:extLst>
                  <a:ext uri="{FF2B5EF4-FFF2-40B4-BE49-F238E27FC236}">
                    <a16:creationId xmlns:a16="http://schemas.microsoft.com/office/drawing/2014/main" id="{75E6617D-3E26-7FE7-85DD-39D218987F60}"/>
                  </a:ext>
                </a:extLst>
              </p:cNvPr>
              <p:cNvSpPr>
                <a:spLocks noChangeArrowheads="1"/>
              </p:cNvSpPr>
              <p:nvPr/>
            </p:nvSpPr>
            <p:spPr bwMode="auto">
              <a:xfrm>
                <a:off x="4195" y="21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21" name="Rectangle 901">
                <a:extLst>
                  <a:ext uri="{FF2B5EF4-FFF2-40B4-BE49-F238E27FC236}">
                    <a16:creationId xmlns:a16="http://schemas.microsoft.com/office/drawing/2014/main" id="{97083754-9AAD-C533-BB98-DBC9E469797C}"/>
                  </a:ext>
                </a:extLst>
              </p:cNvPr>
              <p:cNvSpPr>
                <a:spLocks noChangeArrowheads="1"/>
              </p:cNvSpPr>
              <p:nvPr/>
            </p:nvSpPr>
            <p:spPr bwMode="auto">
              <a:xfrm>
                <a:off x="1559" y="221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22" name="Rectangle 902">
                <a:extLst>
                  <a:ext uri="{FF2B5EF4-FFF2-40B4-BE49-F238E27FC236}">
                    <a16:creationId xmlns:a16="http://schemas.microsoft.com/office/drawing/2014/main" id="{1157F28A-BAE5-0585-7935-39D391C8410B}"/>
                  </a:ext>
                </a:extLst>
              </p:cNvPr>
              <p:cNvSpPr>
                <a:spLocks noChangeArrowheads="1"/>
              </p:cNvSpPr>
              <p:nvPr/>
            </p:nvSpPr>
            <p:spPr bwMode="auto">
              <a:xfrm>
                <a:off x="1698" y="2212"/>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23" name="Rectangle 903">
                <a:extLst>
                  <a:ext uri="{FF2B5EF4-FFF2-40B4-BE49-F238E27FC236}">
                    <a16:creationId xmlns:a16="http://schemas.microsoft.com/office/drawing/2014/main" id="{EC660355-BBE7-CD8E-CCAA-55CB6D7C545D}"/>
                  </a:ext>
                </a:extLst>
              </p:cNvPr>
              <p:cNvSpPr>
                <a:spLocks noChangeArrowheads="1"/>
              </p:cNvSpPr>
              <p:nvPr/>
            </p:nvSpPr>
            <p:spPr bwMode="auto">
              <a:xfrm>
                <a:off x="1600" y="2212"/>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24" name="Rectangle 904">
                <a:extLst>
                  <a:ext uri="{FF2B5EF4-FFF2-40B4-BE49-F238E27FC236}">
                    <a16:creationId xmlns:a16="http://schemas.microsoft.com/office/drawing/2014/main" id="{F4DA9409-79E2-A765-C62F-873591C85045}"/>
                  </a:ext>
                </a:extLst>
              </p:cNvPr>
              <p:cNvSpPr>
                <a:spLocks noChangeArrowheads="1"/>
              </p:cNvSpPr>
              <p:nvPr/>
            </p:nvSpPr>
            <p:spPr bwMode="auto">
              <a:xfrm>
                <a:off x="1610" y="22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16</a:t>
                </a:r>
                <a:endParaRPr lang="en-US" altLang="en-US" sz="1900">
                  <a:latin typeface="Arial" panose="020B0604020202020204" pitchFamily="34" charset="0"/>
                </a:endParaRPr>
              </a:p>
            </p:txBody>
          </p:sp>
          <p:sp>
            <p:nvSpPr>
              <p:cNvPr id="569225" name="Rectangle 905">
                <a:extLst>
                  <a:ext uri="{FF2B5EF4-FFF2-40B4-BE49-F238E27FC236}">
                    <a16:creationId xmlns:a16="http://schemas.microsoft.com/office/drawing/2014/main" id="{DCE9104D-2917-7232-3168-25D631379C9C}"/>
                  </a:ext>
                </a:extLst>
              </p:cNvPr>
              <p:cNvSpPr>
                <a:spLocks noChangeArrowheads="1"/>
              </p:cNvSpPr>
              <p:nvPr/>
            </p:nvSpPr>
            <p:spPr bwMode="auto">
              <a:xfrm>
                <a:off x="1698" y="22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26" name="Rectangle 906">
                <a:extLst>
                  <a:ext uri="{FF2B5EF4-FFF2-40B4-BE49-F238E27FC236}">
                    <a16:creationId xmlns:a16="http://schemas.microsoft.com/office/drawing/2014/main" id="{9B2900CB-665D-6707-6824-62A691E68AE4}"/>
                  </a:ext>
                </a:extLst>
              </p:cNvPr>
              <p:cNvSpPr>
                <a:spLocks noChangeArrowheads="1"/>
              </p:cNvSpPr>
              <p:nvPr/>
            </p:nvSpPr>
            <p:spPr bwMode="auto">
              <a:xfrm>
                <a:off x="1785" y="221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227" name="Rectangle 907">
                <a:extLst>
                  <a:ext uri="{FF2B5EF4-FFF2-40B4-BE49-F238E27FC236}">
                    <a16:creationId xmlns:a16="http://schemas.microsoft.com/office/drawing/2014/main" id="{ED430083-7E7C-F361-B012-FBB9C705566C}"/>
                  </a:ext>
                </a:extLst>
              </p:cNvPr>
              <p:cNvSpPr>
                <a:spLocks noChangeArrowheads="1"/>
              </p:cNvSpPr>
              <p:nvPr/>
            </p:nvSpPr>
            <p:spPr bwMode="auto">
              <a:xfrm>
                <a:off x="1830"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28" name="Rectangle 908">
                <a:extLst>
                  <a:ext uri="{FF2B5EF4-FFF2-40B4-BE49-F238E27FC236}">
                    <a16:creationId xmlns:a16="http://schemas.microsoft.com/office/drawing/2014/main" id="{F0FBA480-2F5F-E811-A5C7-4C8123CA9187}"/>
                  </a:ext>
                </a:extLst>
              </p:cNvPr>
              <p:cNvSpPr>
                <a:spLocks noChangeArrowheads="1"/>
              </p:cNvSpPr>
              <p:nvPr/>
            </p:nvSpPr>
            <p:spPr bwMode="auto">
              <a:xfrm>
                <a:off x="1916" y="221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229" name="Rectangle 909">
                <a:extLst>
                  <a:ext uri="{FF2B5EF4-FFF2-40B4-BE49-F238E27FC236}">
                    <a16:creationId xmlns:a16="http://schemas.microsoft.com/office/drawing/2014/main" id="{3210F4DB-4AE5-B2CC-0CBB-6FA4C46C9FCE}"/>
                  </a:ext>
                </a:extLst>
              </p:cNvPr>
              <p:cNvSpPr>
                <a:spLocks noChangeArrowheads="1"/>
              </p:cNvSpPr>
              <p:nvPr/>
            </p:nvSpPr>
            <p:spPr bwMode="auto">
              <a:xfrm>
                <a:off x="1960"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30" name="Rectangle 910">
                <a:extLst>
                  <a:ext uri="{FF2B5EF4-FFF2-40B4-BE49-F238E27FC236}">
                    <a16:creationId xmlns:a16="http://schemas.microsoft.com/office/drawing/2014/main" id="{33A4548B-E8A7-6603-D8D1-5E8D75CA9BAC}"/>
                  </a:ext>
                </a:extLst>
              </p:cNvPr>
              <p:cNvSpPr>
                <a:spLocks noChangeArrowheads="1"/>
              </p:cNvSpPr>
              <p:nvPr/>
            </p:nvSpPr>
            <p:spPr bwMode="auto">
              <a:xfrm>
                <a:off x="2048" y="221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231" name="Rectangle 911">
                <a:extLst>
                  <a:ext uri="{FF2B5EF4-FFF2-40B4-BE49-F238E27FC236}">
                    <a16:creationId xmlns:a16="http://schemas.microsoft.com/office/drawing/2014/main" id="{5B192263-1D8F-3211-3F26-276CE034345F}"/>
                  </a:ext>
                </a:extLst>
              </p:cNvPr>
              <p:cNvSpPr>
                <a:spLocks noChangeArrowheads="1"/>
              </p:cNvSpPr>
              <p:nvPr/>
            </p:nvSpPr>
            <p:spPr bwMode="auto">
              <a:xfrm>
                <a:off x="2092"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32" name="Rectangle 912">
                <a:extLst>
                  <a:ext uri="{FF2B5EF4-FFF2-40B4-BE49-F238E27FC236}">
                    <a16:creationId xmlns:a16="http://schemas.microsoft.com/office/drawing/2014/main" id="{C413E472-7772-79F3-84B7-37BB11351C46}"/>
                  </a:ext>
                </a:extLst>
              </p:cNvPr>
              <p:cNvSpPr>
                <a:spLocks noChangeArrowheads="1"/>
              </p:cNvSpPr>
              <p:nvPr/>
            </p:nvSpPr>
            <p:spPr bwMode="auto">
              <a:xfrm>
                <a:off x="2179" y="2214"/>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233" name="Rectangle 913">
                <a:extLst>
                  <a:ext uri="{FF2B5EF4-FFF2-40B4-BE49-F238E27FC236}">
                    <a16:creationId xmlns:a16="http://schemas.microsoft.com/office/drawing/2014/main" id="{792087B9-B2B1-C445-2F80-F52AA4136723}"/>
                  </a:ext>
                </a:extLst>
              </p:cNvPr>
              <p:cNvSpPr>
                <a:spLocks noChangeArrowheads="1"/>
              </p:cNvSpPr>
              <p:nvPr/>
            </p:nvSpPr>
            <p:spPr bwMode="auto">
              <a:xfrm>
                <a:off x="2223"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34" name="Rectangle 914">
                <a:extLst>
                  <a:ext uri="{FF2B5EF4-FFF2-40B4-BE49-F238E27FC236}">
                    <a16:creationId xmlns:a16="http://schemas.microsoft.com/office/drawing/2014/main" id="{523FBE0C-652F-8334-85F6-15908475DF59}"/>
                  </a:ext>
                </a:extLst>
              </p:cNvPr>
              <p:cNvSpPr>
                <a:spLocks noChangeArrowheads="1"/>
              </p:cNvSpPr>
              <p:nvPr/>
            </p:nvSpPr>
            <p:spPr bwMode="auto">
              <a:xfrm>
                <a:off x="2354" y="2214"/>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235" name="Rectangle 915">
                <a:extLst>
                  <a:ext uri="{FF2B5EF4-FFF2-40B4-BE49-F238E27FC236}">
                    <a16:creationId xmlns:a16="http://schemas.microsoft.com/office/drawing/2014/main" id="{A6A19411-63AA-A24D-4D1B-25D41C3E5A8B}"/>
                  </a:ext>
                </a:extLst>
              </p:cNvPr>
              <p:cNvSpPr>
                <a:spLocks noChangeArrowheads="1"/>
              </p:cNvSpPr>
              <p:nvPr/>
            </p:nvSpPr>
            <p:spPr bwMode="auto">
              <a:xfrm>
                <a:off x="2398"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36" name="Rectangle 916">
                <a:extLst>
                  <a:ext uri="{FF2B5EF4-FFF2-40B4-BE49-F238E27FC236}">
                    <a16:creationId xmlns:a16="http://schemas.microsoft.com/office/drawing/2014/main" id="{700AB0D6-AC1A-C1BB-DFFB-6D0C2A0C81C5}"/>
                  </a:ext>
                </a:extLst>
              </p:cNvPr>
              <p:cNvSpPr>
                <a:spLocks noChangeArrowheads="1"/>
              </p:cNvSpPr>
              <p:nvPr/>
            </p:nvSpPr>
            <p:spPr bwMode="auto">
              <a:xfrm>
                <a:off x="2529" y="2214"/>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237" name="Rectangle 917">
                <a:extLst>
                  <a:ext uri="{FF2B5EF4-FFF2-40B4-BE49-F238E27FC236}">
                    <a16:creationId xmlns:a16="http://schemas.microsoft.com/office/drawing/2014/main" id="{6B0B594C-C316-EA76-8681-4A6B135B8441}"/>
                  </a:ext>
                </a:extLst>
              </p:cNvPr>
              <p:cNvSpPr>
                <a:spLocks noChangeArrowheads="1"/>
              </p:cNvSpPr>
              <p:nvPr/>
            </p:nvSpPr>
            <p:spPr bwMode="auto">
              <a:xfrm>
                <a:off x="2574"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38" name="Rectangle 918">
                <a:extLst>
                  <a:ext uri="{FF2B5EF4-FFF2-40B4-BE49-F238E27FC236}">
                    <a16:creationId xmlns:a16="http://schemas.microsoft.com/office/drawing/2014/main" id="{6BC8ECFD-97B8-B44C-6037-711C5A72A1F2}"/>
                  </a:ext>
                </a:extLst>
              </p:cNvPr>
              <p:cNvSpPr>
                <a:spLocks noChangeArrowheads="1"/>
              </p:cNvSpPr>
              <p:nvPr/>
            </p:nvSpPr>
            <p:spPr bwMode="auto">
              <a:xfrm>
                <a:off x="2661" y="22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239" name="Rectangle 919">
                <a:extLst>
                  <a:ext uri="{FF2B5EF4-FFF2-40B4-BE49-F238E27FC236}">
                    <a16:creationId xmlns:a16="http://schemas.microsoft.com/office/drawing/2014/main" id="{453E4010-2F3C-79D6-955A-559BF9203CE6}"/>
                  </a:ext>
                </a:extLst>
              </p:cNvPr>
              <p:cNvSpPr>
                <a:spLocks noChangeArrowheads="1"/>
              </p:cNvSpPr>
              <p:nvPr/>
            </p:nvSpPr>
            <p:spPr bwMode="auto">
              <a:xfrm>
                <a:off x="2749"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0" name="Rectangle 920">
                <a:extLst>
                  <a:ext uri="{FF2B5EF4-FFF2-40B4-BE49-F238E27FC236}">
                    <a16:creationId xmlns:a16="http://schemas.microsoft.com/office/drawing/2014/main" id="{4F959BF9-8D95-255A-CC9B-02F826287865}"/>
                  </a:ext>
                </a:extLst>
              </p:cNvPr>
              <p:cNvSpPr>
                <a:spLocks noChangeArrowheads="1"/>
              </p:cNvSpPr>
              <p:nvPr/>
            </p:nvSpPr>
            <p:spPr bwMode="auto">
              <a:xfrm>
                <a:off x="2837" y="22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241" name="Rectangle 921">
                <a:extLst>
                  <a:ext uri="{FF2B5EF4-FFF2-40B4-BE49-F238E27FC236}">
                    <a16:creationId xmlns:a16="http://schemas.microsoft.com/office/drawing/2014/main" id="{8C38DE88-2975-C1C6-9A27-BE5BBCCFB399}"/>
                  </a:ext>
                </a:extLst>
              </p:cNvPr>
              <p:cNvSpPr>
                <a:spLocks noChangeArrowheads="1"/>
              </p:cNvSpPr>
              <p:nvPr/>
            </p:nvSpPr>
            <p:spPr bwMode="auto">
              <a:xfrm>
                <a:off x="2925"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2" name="Rectangle 922">
                <a:extLst>
                  <a:ext uri="{FF2B5EF4-FFF2-40B4-BE49-F238E27FC236}">
                    <a16:creationId xmlns:a16="http://schemas.microsoft.com/office/drawing/2014/main" id="{3EFC6DEF-B807-5191-5FFC-60958F9C330C}"/>
                  </a:ext>
                </a:extLst>
              </p:cNvPr>
              <p:cNvSpPr>
                <a:spLocks noChangeArrowheads="1"/>
              </p:cNvSpPr>
              <p:nvPr/>
            </p:nvSpPr>
            <p:spPr bwMode="auto">
              <a:xfrm>
                <a:off x="3012" y="22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243" name="Rectangle 923">
                <a:extLst>
                  <a:ext uri="{FF2B5EF4-FFF2-40B4-BE49-F238E27FC236}">
                    <a16:creationId xmlns:a16="http://schemas.microsoft.com/office/drawing/2014/main" id="{6F699AD4-979E-844B-0D32-DD9BE8CF8CBA}"/>
                  </a:ext>
                </a:extLst>
              </p:cNvPr>
              <p:cNvSpPr>
                <a:spLocks noChangeArrowheads="1"/>
              </p:cNvSpPr>
              <p:nvPr/>
            </p:nvSpPr>
            <p:spPr bwMode="auto">
              <a:xfrm>
                <a:off x="3101"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4" name="Rectangle 924">
                <a:extLst>
                  <a:ext uri="{FF2B5EF4-FFF2-40B4-BE49-F238E27FC236}">
                    <a16:creationId xmlns:a16="http://schemas.microsoft.com/office/drawing/2014/main" id="{5E652674-CFBA-2F9A-8A9C-346D0C83D308}"/>
                  </a:ext>
                </a:extLst>
              </p:cNvPr>
              <p:cNvSpPr>
                <a:spLocks noChangeArrowheads="1"/>
              </p:cNvSpPr>
              <p:nvPr/>
            </p:nvSpPr>
            <p:spPr bwMode="auto">
              <a:xfrm>
                <a:off x="3188" y="22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245" name="Rectangle 925">
                <a:extLst>
                  <a:ext uri="{FF2B5EF4-FFF2-40B4-BE49-F238E27FC236}">
                    <a16:creationId xmlns:a16="http://schemas.microsoft.com/office/drawing/2014/main" id="{EA9BF546-C9EB-DF93-390A-C3CCD9FFCE58}"/>
                  </a:ext>
                </a:extLst>
              </p:cNvPr>
              <p:cNvSpPr>
                <a:spLocks noChangeArrowheads="1"/>
              </p:cNvSpPr>
              <p:nvPr/>
            </p:nvSpPr>
            <p:spPr bwMode="auto">
              <a:xfrm>
                <a:off x="3276"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6" name="Rectangle 926">
                <a:extLst>
                  <a:ext uri="{FF2B5EF4-FFF2-40B4-BE49-F238E27FC236}">
                    <a16:creationId xmlns:a16="http://schemas.microsoft.com/office/drawing/2014/main" id="{4ADC76D2-73AA-FC98-A105-B4EF1AA993BD}"/>
                  </a:ext>
                </a:extLst>
              </p:cNvPr>
              <p:cNvSpPr>
                <a:spLocks noChangeArrowheads="1"/>
              </p:cNvSpPr>
              <p:nvPr/>
            </p:nvSpPr>
            <p:spPr bwMode="auto">
              <a:xfrm>
                <a:off x="3364" y="221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247" name="Rectangle 927">
                <a:extLst>
                  <a:ext uri="{FF2B5EF4-FFF2-40B4-BE49-F238E27FC236}">
                    <a16:creationId xmlns:a16="http://schemas.microsoft.com/office/drawing/2014/main" id="{F812A45B-7DD9-8CEB-35B2-769EFF252B14}"/>
                  </a:ext>
                </a:extLst>
              </p:cNvPr>
              <p:cNvSpPr>
                <a:spLocks noChangeArrowheads="1"/>
              </p:cNvSpPr>
              <p:nvPr/>
            </p:nvSpPr>
            <p:spPr bwMode="auto">
              <a:xfrm>
                <a:off x="3452"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8" name="Rectangle 928">
                <a:extLst>
                  <a:ext uri="{FF2B5EF4-FFF2-40B4-BE49-F238E27FC236}">
                    <a16:creationId xmlns:a16="http://schemas.microsoft.com/office/drawing/2014/main" id="{19D1D5F0-3067-DD6E-EC2F-554FD89384E2}"/>
                  </a:ext>
                </a:extLst>
              </p:cNvPr>
              <p:cNvSpPr>
                <a:spLocks noChangeArrowheads="1"/>
              </p:cNvSpPr>
              <p:nvPr/>
            </p:nvSpPr>
            <p:spPr bwMode="auto">
              <a:xfrm>
                <a:off x="3538"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49" name="Rectangle 929">
                <a:extLst>
                  <a:ext uri="{FF2B5EF4-FFF2-40B4-BE49-F238E27FC236}">
                    <a16:creationId xmlns:a16="http://schemas.microsoft.com/office/drawing/2014/main" id="{BF5FF72E-0FF2-6FF9-5E72-FC3C85A011FF}"/>
                  </a:ext>
                </a:extLst>
              </p:cNvPr>
              <p:cNvSpPr>
                <a:spLocks noChangeArrowheads="1"/>
              </p:cNvSpPr>
              <p:nvPr/>
            </p:nvSpPr>
            <p:spPr bwMode="auto">
              <a:xfrm>
                <a:off x="3714" y="2214"/>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50" name="Rectangle 930">
                <a:extLst>
                  <a:ext uri="{FF2B5EF4-FFF2-40B4-BE49-F238E27FC236}">
                    <a16:creationId xmlns:a16="http://schemas.microsoft.com/office/drawing/2014/main" id="{77D5A7A2-9F21-B2A6-8850-AB69908F749D}"/>
                  </a:ext>
                </a:extLst>
              </p:cNvPr>
              <p:cNvSpPr>
                <a:spLocks noChangeArrowheads="1"/>
              </p:cNvSpPr>
              <p:nvPr/>
            </p:nvSpPr>
            <p:spPr bwMode="auto">
              <a:xfrm>
                <a:off x="3890"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51" name="Rectangle 931">
                <a:extLst>
                  <a:ext uri="{FF2B5EF4-FFF2-40B4-BE49-F238E27FC236}">
                    <a16:creationId xmlns:a16="http://schemas.microsoft.com/office/drawing/2014/main" id="{DB61A4CF-29B1-5328-D17D-53AEF76D4397}"/>
                  </a:ext>
                </a:extLst>
              </p:cNvPr>
              <p:cNvSpPr>
                <a:spLocks noChangeArrowheads="1"/>
              </p:cNvSpPr>
              <p:nvPr/>
            </p:nvSpPr>
            <p:spPr bwMode="auto">
              <a:xfrm>
                <a:off x="4065" y="22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252" name="Rectangle 932">
                <a:extLst>
                  <a:ext uri="{FF2B5EF4-FFF2-40B4-BE49-F238E27FC236}">
                    <a16:creationId xmlns:a16="http://schemas.microsoft.com/office/drawing/2014/main" id="{65A3794A-2E42-153B-DE98-6D69A89D1E3C}"/>
                  </a:ext>
                </a:extLst>
              </p:cNvPr>
              <p:cNvSpPr>
                <a:spLocks noChangeArrowheads="1"/>
              </p:cNvSpPr>
              <p:nvPr/>
            </p:nvSpPr>
            <p:spPr bwMode="auto">
              <a:xfrm>
                <a:off x="1555"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3" name="Rectangle 933">
                <a:extLst>
                  <a:ext uri="{FF2B5EF4-FFF2-40B4-BE49-F238E27FC236}">
                    <a16:creationId xmlns:a16="http://schemas.microsoft.com/office/drawing/2014/main" id="{B4030FEE-2A0E-F650-9D58-18AA19E6E0AD}"/>
                  </a:ext>
                </a:extLst>
              </p:cNvPr>
              <p:cNvSpPr>
                <a:spLocks noChangeArrowheads="1"/>
              </p:cNvSpPr>
              <p:nvPr/>
            </p:nvSpPr>
            <p:spPr bwMode="auto">
              <a:xfrm>
                <a:off x="1559" y="2208"/>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4" name="Rectangle 934">
                <a:extLst>
                  <a:ext uri="{FF2B5EF4-FFF2-40B4-BE49-F238E27FC236}">
                    <a16:creationId xmlns:a16="http://schemas.microsoft.com/office/drawing/2014/main" id="{F616A6FF-EEDF-5E96-107C-3F487FB6B0E2}"/>
                  </a:ext>
                </a:extLst>
              </p:cNvPr>
              <p:cNvSpPr>
                <a:spLocks noChangeArrowheads="1"/>
              </p:cNvSpPr>
              <p:nvPr/>
            </p:nvSpPr>
            <p:spPr bwMode="auto">
              <a:xfrm>
                <a:off x="1739"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5" name="Rectangle 935">
                <a:extLst>
                  <a:ext uri="{FF2B5EF4-FFF2-40B4-BE49-F238E27FC236}">
                    <a16:creationId xmlns:a16="http://schemas.microsoft.com/office/drawing/2014/main" id="{E8ABA13B-4158-FB90-D623-5BC415F47865}"/>
                  </a:ext>
                </a:extLst>
              </p:cNvPr>
              <p:cNvSpPr>
                <a:spLocks noChangeArrowheads="1"/>
              </p:cNvSpPr>
              <p:nvPr/>
            </p:nvSpPr>
            <p:spPr bwMode="auto">
              <a:xfrm>
                <a:off x="1743" y="220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6" name="Rectangle 936">
                <a:extLst>
                  <a:ext uri="{FF2B5EF4-FFF2-40B4-BE49-F238E27FC236}">
                    <a16:creationId xmlns:a16="http://schemas.microsoft.com/office/drawing/2014/main" id="{8B5462CB-2DC7-1D33-F126-E3B8FCB6F2C6}"/>
                  </a:ext>
                </a:extLst>
              </p:cNvPr>
              <p:cNvSpPr>
                <a:spLocks noChangeArrowheads="1"/>
              </p:cNvSpPr>
              <p:nvPr/>
            </p:nvSpPr>
            <p:spPr bwMode="auto">
              <a:xfrm>
                <a:off x="1870"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7" name="Rectangle 937">
                <a:extLst>
                  <a:ext uri="{FF2B5EF4-FFF2-40B4-BE49-F238E27FC236}">
                    <a16:creationId xmlns:a16="http://schemas.microsoft.com/office/drawing/2014/main" id="{103D3F11-106A-13B9-8C7C-364F4DF01662}"/>
                  </a:ext>
                </a:extLst>
              </p:cNvPr>
              <p:cNvSpPr>
                <a:spLocks noChangeArrowheads="1"/>
              </p:cNvSpPr>
              <p:nvPr/>
            </p:nvSpPr>
            <p:spPr bwMode="auto">
              <a:xfrm>
                <a:off x="1874" y="220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8" name="Rectangle 938">
                <a:extLst>
                  <a:ext uri="{FF2B5EF4-FFF2-40B4-BE49-F238E27FC236}">
                    <a16:creationId xmlns:a16="http://schemas.microsoft.com/office/drawing/2014/main" id="{756EC3B7-8C9F-68BC-80CC-69CF8DF866B2}"/>
                  </a:ext>
                </a:extLst>
              </p:cNvPr>
              <p:cNvSpPr>
                <a:spLocks noChangeArrowheads="1"/>
              </p:cNvSpPr>
              <p:nvPr/>
            </p:nvSpPr>
            <p:spPr bwMode="auto">
              <a:xfrm>
                <a:off x="2001"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59" name="Rectangle 939">
                <a:extLst>
                  <a:ext uri="{FF2B5EF4-FFF2-40B4-BE49-F238E27FC236}">
                    <a16:creationId xmlns:a16="http://schemas.microsoft.com/office/drawing/2014/main" id="{B67E8E7E-AEA0-7121-4F22-8D9DEDFC7987}"/>
                  </a:ext>
                </a:extLst>
              </p:cNvPr>
              <p:cNvSpPr>
                <a:spLocks noChangeArrowheads="1"/>
              </p:cNvSpPr>
              <p:nvPr/>
            </p:nvSpPr>
            <p:spPr bwMode="auto">
              <a:xfrm>
                <a:off x="2005" y="2208"/>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0" name="Rectangle 940">
                <a:extLst>
                  <a:ext uri="{FF2B5EF4-FFF2-40B4-BE49-F238E27FC236}">
                    <a16:creationId xmlns:a16="http://schemas.microsoft.com/office/drawing/2014/main" id="{49A44BCB-9BDF-ED66-8D55-6DA95FD7F9D7}"/>
                  </a:ext>
                </a:extLst>
              </p:cNvPr>
              <p:cNvSpPr>
                <a:spLocks noChangeArrowheads="1"/>
              </p:cNvSpPr>
              <p:nvPr/>
            </p:nvSpPr>
            <p:spPr bwMode="auto">
              <a:xfrm>
                <a:off x="2133"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1" name="Rectangle 941">
                <a:extLst>
                  <a:ext uri="{FF2B5EF4-FFF2-40B4-BE49-F238E27FC236}">
                    <a16:creationId xmlns:a16="http://schemas.microsoft.com/office/drawing/2014/main" id="{6C4BB08C-3D54-C7D9-8A87-AC69C8CE53C0}"/>
                  </a:ext>
                </a:extLst>
              </p:cNvPr>
              <p:cNvSpPr>
                <a:spLocks noChangeArrowheads="1"/>
              </p:cNvSpPr>
              <p:nvPr/>
            </p:nvSpPr>
            <p:spPr bwMode="auto">
              <a:xfrm>
                <a:off x="2137" y="2208"/>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2" name="Rectangle 942">
                <a:extLst>
                  <a:ext uri="{FF2B5EF4-FFF2-40B4-BE49-F238E27FC236}">
                    <a16:creationId xmlns:a16="http://schemas.microsoft.com/office/drawing/2014/main" id="{BF28EEAD-F515-59CF-E1E9-39DF5769818B}"/>
                  </a:ext>
                </a:extLst>
              </p:cNvPr>
              <p:cNvSpPr>
                <a:spLocks noChangeArrowheads="1"/>
              </p:cNvSpPr>
              <p:nvPr/>
            </p:nvSpPr>
            <p:spPr bwMode="auto">
              <a:xfrm>
                <a:off x="2263"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3" name="Rectangle 943">
                <a:extLst>
                  <a:ext uri="{FF2B5EF4-FFF2-40B4-BE49-F238E27FC236}">
                    <a16:creationId xmlns:a16="http://schemas.microsoft.com/office/drawing/2014/main" id="{90B688F6-C29F-BCFE-1995-254458A2BC2C}"/>
                  </a:ext>
                </a:extLst>
              </p:cNvPr>
              <p:cNvSpPr>
                <a:spLocks noChangeArrowheads="1"/>
              </p:cNvSpPr>
              <p:nvPr/>
            </p:nvSpPr>
            <p:spPr bwMode="auto">
              <a:xfrm>
                <a:off x="2267"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4" name="Rectangle 944">
                <a:extLst>
                  <a:ext uri="{FF2B5EF4-FFF2-40B4-BE49-F238E27FC236}">
                    <a16:creationId xmlns:a16="http://schemas.microsoft.com/office/drawing/2014/main" id="{354EB2A9-15E0-874F-3F03-6C9B9358809E}"/>
                  </a:ext>
                </a:extLst>
              </p:cNvPr>
              <p:cNvSpPr>
                <a:spLocks noChangeArrowheads="1"/>
              </p:cNvSpPr>
              <p:nvPr/>
            </p:nvSpPr>
            <p:spPr bwMode="auto">
              <a:xfrm>
                <a:off x="2439"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5" name="Rectangle 945">
                <a:extLst>
                  <a:ext uri="{FF2B5EF4-FFF2-40B4-BE49-F238E27FC236}">
                    <a16:creationId xmlns:a16="http://schemas.microsoft.com/office/drawing/2014/main" id="{E8AEFF62-0CB1-02C5-5C23-9C71AADAB872}"/>
                  </a:ext>
                </a:extLst>
              </p:cNvPr>
              <p:cNvSpPr>
                <a:spLocks noChangeArrowheads="1"/>
              </p:cNvSpPr>
              <p:nvPr/>
            </p:nvSpPr>
            <p:spPr bwMode="auto">
              <a:xfrm>
                <a:off x="2443"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6" name="Rectangle 946">
                <a:extLst>
                  <a:ext uri="{FF2B5EF4-FFF2-40B4-BE49-F238E27FC236}">
                    <a16:creationId xmlns:a16="http://schemas.microsoft.com/office/drawing/2014/main" id="{1A157F9C-5E3A-7919-6597-3E24225F0A37}"/>
                  </a:ext>
                </a:extLst>
              </p:cNvPr>
              <p:cNvSpPr>
                <a:spLocks noChangeArrowheads="1"/>
              </p:cNvSpPr>
              <p:nvPr/>
            </p:nvSpPr>
            <p:spPr bwMode="auto">
              <a:xfrm>
                <a:off x="2615"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7" name="Rectangle 947">
                <a:extLst>
                  <a:ext uri="{FF2B5EF4-FFF2-40B4-BE49-F238E27FC236}">
                    <a16:creationId xmlns:a16="http://schemas.microsoft.com/office/drawing/2014/main" id="{069887AA-0B9E-8499-A05F-8F437A2E71D9}"/>
                  </a:ext>
                </a:extLst>
              </p:cNvPr>
              <p:cNvSpPr>
                <a:spLocks noChangeArrowheads="1"/>
              </p:cNvSpPr>
              <p:nvPr/>
            </p:nvSpPr>
            <p:spPr bwMode="auto">
              <a:xfrm>
                <a:off x="2619" y="220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8" name="Rectangle 948">
                <a:extLst>
                  <a:ext uri="{FF2B5EF4-FFF2-40B4-BE49-F238E27FC236}">
                    <a16:creationId xmlns:a16="http://schemas.microsoft.com/office/drawing/2014/main" id="{5860D9A6-B0CB-CBE4-70FF-7B3971501D91}"/>
                  </a:ext>
                </a:extLst>
              </p:cNvPr>
              <p:cNvSpPr>
                <a:spLocks noChangeArrowheads="1"/>
              </p:cNvSpPr>
              <p:nvPr/>
            </p:nvSpPr>
            <p:spPr bwMode="auto">
              <a:xfrm>
                <a:off x="2790"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69" name="Rectangle 949">
                <a:extLst>
                  <a:ext uri="{FF2B5EF4-FFF2-40B4-BE49-F238E27FC236}">
                    <a16:creationId xmlns:a16="http://schemas.microsoft.com/office/drawing/2014/main" id="{84AFB243-870A-33C7-A1D0-3FE240C564FB}"/>
                  </a:ext>
                </a:extLst>
              </p:cNvPr>
              <p:cNvSpPr>
                <a:spLocks noChangeArrowheads="1"/>
              </p:cNvSpPr>
              <p:nvPr/>
            </p:nvSpPr>
            <p:spPr bwMode="auto">
              <a:xfrm>
                <a:off x="2794"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0" name="Rectangle 950">
                <a:extLst>
                  <a:ext uri="{FF2B5EF4-FFF2-40B4-BE49-F238E27FC236}">
                    <a16:creationId xmlns:a16="http://schemas.microsoft.com/office/drawing/2014/main" id="{5BFD7644-84B8-1B19-9038-41595E5C9F13}"/>
                  </a:ext>
                </a:extLst>
              </p:cNvPr>
              <p:cNvSpPr>
                <a:spLocks noChangeArrowheads="1"/>
              </p:cNvSpPr>
              <p:nvPr/>
            </p:nvSpPr>
            <p:spPr bwMode="auto">
              <a:xfrm>
                <a:off x="2966"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1" name="Rectangle 951">
                <a:extLst>
                  <a:ext uri="{FF2B5EF4-FFF2-40B4-BE49-F238E27FC236}">
                    <a16:creationId xmlns:a16="http://schemas.microsoft.com/office/drawing/2014/main" id="{9F336DAD-428D-311C-4D80-1D3F06AC514D}"/>
                  </a:ext>
                </a:extLst>
              </p:cNvPr>
              <p:cNvSpPr>
                <a:spLocks noChangeArrowheads="1"/>
              </p:cNvSpPr>
              <p:nvPr/>
            </p:nvSpPr>
            <p:spPr bwMode="auto">
              <a:xfrm>
                <a:off x="2970"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2" name="Rectangle 952">
                <a:extLst>
                  <a:ext uri="{FF2B5EF4-FFF2-40B4-BE49-F238E27FC236}">
                    <a16:creationId xmlns:a16="http://schemas.microsoft.com/office/drawing/2014/main" id="{8F99F971-D050-A92A-C290-5DB5DEA4A3A7}"/>
                  </a:ext>
                </a:extLst>
              </p:cNvPr>
              <p:cNvSpPr>
                <a:spLocks noChangeArrowheads="1"/>
              </p:cNvSpPr>
              <p:nvPr/>
            </p:nvSpPr>
            <p:spPr bwMode="auto">
              <a:xfrm>
                <a:off x="3142"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3" name="Rectangle 953">
                <a:extLst>
                  <a:ext uri="{FF2B5EF4-FFF2-40B4-BE49-F238E27FC236}">
                    <a16:creationId xmlns:a16="http://schemas.microsoft.com/office/drawing/2014/main" id="{0FCD0F28-E058-219D-5ABD-0F6806CD1827}"/>
                  </a:ext>
                </a:extLst>
              </p:cNvPr>
              <p:cNvSpPr>
                <a:spLocks noChangeArrowheads="1"/>
              </p:cNvSpPr>
              <p:nvPr/>
            </p:nvSpPr>
            <p:spPr bwMode="auto">
              <a:xfrm>
                <a:off x="3146" y="220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4" name="Rectangle 954">
                <a:extLst>
                  <a:ext uri="{FF2B5EF4-FFF2-40B4-BE49-F238E27FC236}">
                    <a16:creationId xmlns:a16="http://schemas.microsoft.com/office/drawing/2014/main" id="{04193E5A-1438-4AC6-3E12-207B568BB24F}"/>
                  </a:ext>
                </a:extLst>
              </p:cNvPr>
              <p:cNvSpPr>
                <a:spLocks noChangeArrowheads="1"/>
              </p:cNvSpPr>
              <p:nvPr/>
            </p:nvSpPr>
            <p:spPr bwMode="auto">
              <a:xfrm>
                <a:off x="3317"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5" name="Rectangle 955">
                <a:extLst>
                  <a:ext uri="{FF2B5EF4-FFF2-40B4-BE49-F238E27FC236}">
                    <a16:creationId xmlns:a16="http://schemas.microsoft.com/office/drawing/2014/main" id="{67F85F8D-126F-C42B-F47B-8EF64438A69F}"/>
                  </a:ext>
                </a:extLst>
              </p:cNvPr>
              <p:cNvSpPr>
                <a:spLocks noChangeArrowheads="1"/>
              </p:cNvSpPr>
              <p:nvPr/>
            </p:nvSpPr>
            <p:spPr bwMode="auto">
              <a:xfrm>
                <a:off x="3321"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6" name="Rectangle 956">
                <a:extLst>
                  <a:ext uri="{FF2B5EF4-FFF2-40B4-BE49-F238E27FC236}">
                    <a16:creationId xmlns:a16="http://schemas.microsoft.com/office/drawing/2014/main" id="{BC120B91-FA0F-67B9-9C5B-10B60DB4FA9F}"/>
                  </a:ext>
                </a:extLst>
              </p:cNvPr>
              <p:cNvSpPr>
                <a:spLocks noChangeArrowheads="1"/>
              </p:cNvSpPr>
              <p:nvPr/>
            </p:nvSpPr>
            <p:spPr bwMode="auto">
              <a:xfrm>
                <a:off x="3493"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7" name="Rectangle 957">
                <a:extLst>
                  <a:ext uri="{FF2B5EF4-FFF2-40B4-BE49-F238E27FC236}">
                    <a16:creationId xmlns:a16="http://schemas.microsoft.com/office/drawing/2014/main" id="{CB6DEAED-86F7-2EB4-C77E-3557355188F6}"/>
                  </a:ext>
                </a:extLst>
              </p:cNvPr>
              <p:cNvSpPr>
                <a:spLocks noChangeArrowheads="1"/>
              </p:cNvSpPr>
              <p:nvPr/>
            </p:nvSpPr>
            <p:spPr bwMode="auto">
              <a:xfrm>
                <a:off x="3497"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8" name="Rectangle 958">
                <a:extLst>
                  <a:ext uri="{FF2B5EF4-FFF2-40B4-BE49-F238E27FC236}">
                    <a16:creationId xmlns:a16="http://schemas.microsoft.com/office/drawing/2014/main" id="{B9D0E85C-3C77-1EC4-406A-F5E3DE5E19BB}"/>
                  </a:ext>
                </a:extLst>
              </p:cNvPr>
              <p:cNvSpPr>
                <a:spLocks noChangeArrowheads="1"/>
              </p:cNvSpPr>
              <p:nvPr/>
            </p:nvSpPr>
            <p:spPr bwMode="auto">
              <a:xfrm>
                <a:off x="3669"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79" name="Rectangle 959">
                <a:extLst>
                  <a:ext uri="{FF2B5EF4-FFF2-40B4-BE49-F238E27FC236}">
                    <a16:creationId xmlns:a16="http://schemas.microsoft.com/office/drawing/2014/main" id="{BD3D0414-7181-5549-5570-00CE6AFF0386}"/>
                  </a:ext>
                </a:extLst>
              </p:cNvPr>
              <p:cNvSpPr>
                <a:spLocks noChangeArrowheads="1"/>
              </p:cNvSpPr>
              <p:nvPr/>
            </p:nvSpPr>
            <p:spPr bwMode="auto">
              <a:xfrm>
                <a:off x="3673" y="220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0" name="Rectangle 960">
                <a:extLst>
                  <a:ext uri="{FF2B5EF4-FFF2-40B4-BE49-F238E27FC236}">
                    <a16:creationId xmlns:a16="http://schemas.microsoft.com/office/drawing/2014/main" id="{3A7C6A64-C33C-8F5B-1EC8-2161BAE2A327}"/>
                  </a:ext>
                </a:extLst>
              </p:cNvPr>
              <p:cNvSpPr>
                <a:spLocks noChangeArrowheads="1"/>
              </p:cNvSpPr>
              <p:nvPr/>
            </p:nvSpPr>
            <p:spPr bwMode="auto">
              <a:xfrm>
                <a:off x="3844"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1" name="Rectangle 961">
                <a:extLst>
                  <a:ext uri="{FF2B5EF4-FFF2-40B4-BE49-F238E27FC236}">
                    <a16:creationId xmlns:a16="http://schemas.microsoft.com/office/drawing/2014/main" id="{7EB6635E-A879-B584-370E-5918CCFA4844}"/>
                  </a:ext>
                </a:extLst>
              </p:cNvPr>
              <p:cNvSpPr>
                <a:spLocks noChangeArrowheads="1"/>
              </p:cNvSpPr>
              <p:nvPr/>
            </p:nvSpPr>
            <p:spPr bwMode="auto">
              <a:xfrm>
                <a:off x="3848" y="220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2" name="Rectangle 962">
                <a:extLst>
                  <a:ext uri="{FF2B5EF4-FFF2-40B4-BE49-F238E27FC236}">
                    <a16:creationId xmlns:a16="http://schemas.microsoft.com/office/drawing/2014/main" id="{54BF8F76-107F-E3D2-99D0-C6B20678CF60}"/>
                  </a:ext>
                </a:extLst>
              </p:cNvPr>
              <p:cNvSpPr>
                <a:spLocks noChangeArrowheads="1"/>
              </p:cNvSpPr>
              <p:nvPr/>
            </p:nvSpPr>
            <p:spPr bwMode="auto">
              <a:xfrm>
                <a:off x="4020"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3" name="Rectangle 963">
                <a:extLst>
                  <a:ext uri="{FF2B5EF4-FFF2-40B4-BE49-F238E27FC236}">
                    <a16:creationId xmlns:a16="http://schemas.microsoft.com/office/drawing/2014/main" id="{B04AC08A-35F1-5458-9C2B-BE8421E3A6B1}"/>
                  </a:ext>
                </a:extLst>
              </p:cNvPr>
              <p:cNvSpPr>
                <a:spLocks noChangeArrowheads="1"/>
              </p:cNvSpPr>
              <p:nvPr/>
            </p:nvSpPr>
            <p:spPr bwMode="auto">
              <a:xfrm>
                <a:off x="4024" y="220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4" name="Rectangle 964">
                <a:extLst>
                  <a:ext uri="{FF2B5EF4-FFF2-40B4-BE49-F238E27FC236}">
                    <a16:creationId xmlns:a16="http://schemas.microsoft.com/office/drawing/2014/main" id="{D8E96769-3B04-2DAB-AA82-08DF963ECA38}"/>
                  </a:ext>
                </a:extLst>
              </p:cNvPr>
              <p:cNvSpPr>
                <a:spLocks noChangeArrowheads="1"/>
              </p:cNvSpPr>
              <p:nvPr/>
            </p:nvSpPr>
            <p:spPr bwMode="auto">
              <a:xfrm>
                <a:off x="4195" y="22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5" name="Rectangle 965">
                <a:extLst>
                  <a:ext uri="{FF2B5EF4-FFF2-40B4-BE49-F238E27FC236}">
                    <a16:creationId xmlns:a16="http://schemas.microsoft.com/office/drawing/2014/main" id="{4E77CBE6-36B8-D04A-3EAB-E9F77A25145F}"/>
                  </a:ext>
                </a:extLst>
              </p:cNvPr>
              <p:cNvSpPr>
                <a:spLocks noChangeArrowheads="1"/>
              </p:cNvSpPr>
              <p:nvPr/>
            </p:nvSpPr>
            <p:spPr bwMode="auto">
              <a:xfrm>
                <a:off x="1555"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6" name="Rectangle 966">
                <a:extLst>
                  <a:ext uri="{FF2B5EF4-FFF2-40B4-BE49-F238E27FC236}">
                    <a16:creationId xmlns:a16="http://schemas.microsoft.com/office/drawing/2014/main" id="{E5A54B0C-507A-96B2-23D7-32B44A8B5F43}"/>
                  </a:ext>
                </a:extLst>
              </p:cNvPr>
              <p:cNvSpPr>
                <a:spLocks noChangeArrowheads="1"/>
              </p:cNvSpPr>
              <p:nvPr/>
            </p:nvSpPr>
            <p:spPr bwMode="auto">
              <a:xfrm>
                <a:off x="1739"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7" name="Rectangle 967">
                <a:extLst>
                  <a:ext uri="{FF2B5EF4-FFF2-40B4-BE49-F238E27FC236}">
                    <a16:creationId xmlns:a16="http://schemas.microsoft.com/office/drawing/2014/main" id="{5902FB5F-334D-E2C1-1B7C-1A874C0DD3D9}"/>
                  </a:ext>
                </a:extLst>
              </p:cNvPr>
              <p:cNvSpPr>
                <a:spLocks noChangeArrowheads="1"/>
              </p:cNvSpPr>
              <p:nvPr/>
            </p:nvSpPr>
            <p:spPr bwMode="auto">
              <a:xfrm>
                <a:off x="1870"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8" name="Rectangle 968">
                <a:extLst>
                  <a:ext uri="{FF2B5EF4-FFF2-40B4-BE49-F238E27FC236}">
                    <a16:creationId xmlns:a16="http://schemas.microsoft.com/office/drawing/2014/main" id="{376D48EA-2255-5963-B434-1B6790A3C51B}"/>
                  </a:ext>
                </a:extLst>
              </p:cNvPr>
              <p:cNvSpPr>
                <a:spLocks noChangeArrowheads="1"/>
              </p:cNvSpPr>
              <p:nvPr/>
            </p:nvSpPr>
            <p:spPr bwMode="auto">
              <a:xfrm>
                <a:off x="2001"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89" name="Rectangle 969">
                <a:extLst>
                  <a:ext uri="{FF2B5EF4-FFF2-40B4-BE49-F238E27FC236}">
                    <a16:creationId xmlns:a16="http://schemas.microsoft.com/office/drawing/2014/main" id="{52391C92-786D-CAF7-980F-7E687F3B250B}"/>
                  </a:ext>
                </a:extLst>
              </p:cNvPr>
              <p:cNvSpPr>
                <a:spLocks noChangeArrowheads="1"/>
              </p:cNvSpPr>
              <p:nvPr/>
            </p:nvSpPr>
            <p:spPr bwMode="auto">
              <a:xfrm>
                <a:off x="2133"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0" name="Rectangle 970">
                <a:extLst>
                  <a:ext uri="{FF2B5EF4-FFF2-40B4-BE49-F238E27FC236}">
                    <a16:creationId xmlns:a16="http://schemas.microsoft.com/office/drawing/2014/main" id="{7EFAEE31-D069-2B8D-8E97-B87EAD6B773B}"/>
                  </a:ext>
                </a:extLst>
              </p:cNvPr>
              <p:cNvSpPr>
                <a:spLocks noChangeArrowheads="1"/>
              </p:cNvSpPr>
              <p:nvPr/>
            </p:nvSpPr>
            <p:spPr bwMode="auto">
              <a:xfrm>
                <a:off x="2263"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1" name="Rectangle 971">
                <a:extLst>
                  <a:ext uri="{FF2B5EF4-FFF2-40B4-BE49-F238E27FC236}">
                    <a16:creationId xmlns:a16="http://schemas.microsoft.com/office/drawing/2014/main" id="{773B7CA1-CDBD-2487-0420-B4674379D692}"/>
                  </a:ext>
                </a:extLst>
              </p:cNvPr>
              <p:cNvSpPr>
                <a:spLocks noChangeArrowheads="1"/>
              </p:cNvSpPr>
              <p:nvPr/>
            </p:nvSpPr>
            <p:spPr bwMode="auto">
              <a:xfrm>
                <a:off x="2439"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2" name="Rectangle 972">
                <a:extLst>
                  <a:ext uri="{FF2B5EF4-FFF2-40B4-BE49-F238E27FC236}">
                    <a16:creationId xmlns:a16="http://schemas.microsoft.com/office/drawing/2014/main" id="{9F0A4B53-D17E-D1B6-405B-012E1A5273C5}"/>
                  </a:ext>
                </a:extLst>
              </p:cNvPr>
              <p:cNvSpPr>
                <a:spLocks noChangeArrowheads="1"/>
              </p:cNvSpPr>
              <p:nvPr/>
            </p:nvSpPr>
            <p:spPr bwMode="auto">
              <a:xfrm>
                <a:off x="2615"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3" name="Rectangle 973">
                <a:extLst>
                  <a:ext uri="{FF2B5EF4-FFF2-40B4-BE49-F238E27FC236}">
                    <a16:creationId xmlns:a16="http://schemas.microsoft.com/office/drawing/2014/main" id="{05A108BF-A09A-2E9D-2B79-74D9BC5D77BA}"/>
                  </a:ext>
                </a:extLst>
              </p:cNvPr>
              <p:cNvSpPr>
                <a:spLocks noChangeArrowheads="1"/>
              </p:cNvSpPr>
              <p:nvPr/>
            </p:nvSpPr>
            <p:spPr bwMode="auto">
              <a:xfrm>
                <a:off x="2790"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4" name="Rectangle 974">
                <a:extLst>
                  <a:ext uri="{FF2B5EF4-FFF2-40B4-BE49-F238E27FC236}">
                    <a16:creationId xmlns:a16="http://schemas.microsoft.com/office/drawing/2014/main" id="{E2D0AFC9-54C2-0A5C-568C-F93A935E69CB}"/>
                  </a:ext>
                </a:extLst>
              </p:cNvPr>
              <p:cNvSpPr>
                <a:spLocks noChangeArrowheads="1"/>
              </p:cNvSpPr>
              <p:nvPr/>
            </p:nvSpPr>
            <p:spPr bwMode="auto">
              <a:xfrm>
                <a:off x="2966"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5" name="Rectangle 975">
                <a:extLst>
                  <a:ext uri="{FF2B5EF4-FFF2-40B4-BE49-F238E27FC236}">
                    <a16:creationId xmlns:a16="http://schemas.microsoft.com/office/drawing/2014/main" id="{8C75DB6F-5032-5135-4D5A-6011DB229E8C}"/>
                  </a:ext>
                </a:extLst>
              </p:cNvPr>
              <p:cNvSpPr>
                <a:spLocks noChangeArrowheads="1"/>
              </p:cNvSpPr>
              <p:nvPr/>
            </p:nvSpPr>
            <p:spPr bwMode="auto">
              <a:xfrm>
                <a:off x="3142"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6" name="Rectangle 976">
                <a:extLst>
                  <a:ext uri="{FF2B5EF4-FFF2-40B4-BE49-F238E27FC236}">
                    <a16:creationId xmlns:a16="http://schemas.microsoft.com/office/drawing/2014/main" id="{CDE14B65-A027-4FA9-F769-A96239C6541A}"/>
                  </a:ext>
                </a:extLst>
              </p:cNvPr>
              <p:cNvSpPr>
                <a:spLocks noChangeArrowheads="1"/>
              </p:cNvSpPr>
              <p:nvPr/>
            </p:nvSpPr>
            <p:spPr bwMode="auto">
              <a:xfrm>
                <a:off x="3317"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7" name="Rectangle 977">
                <a:extLst>
                  <a:ext uri="{FF2B5EF4-FFF2-40B4-BE49-F238E27FC236}">
                    <a16:creationId xmlns:a16="http://schemas.microsoft.com/office/drawing/2014/main" id="{4FC87669-6E2E-33F1-FEB6-EAA5401708BE}"/>
                  </a:ext>
                </a:extLst>
              </p:cNvPr>
              <p:cNvSpPr>
                <a:spLocks noChangeArrowheads="1"/>
              </p:cNvSpPr>
              <p:nvPr/>
            </p:nvSpPr>
            <p:spPr bwMode="auto">
              <a:xfrm>
                <a:off x="3493"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8" name="Rectangle 978">
                <a:extLst>
                  <a:ext uri="{FF2B5EF4-FFF2-40B4-BE49-F238E27FC236}">
                    <a16:creationId xmlns:a16="http://schemas.microsoft.com/office/drawing/2014/main" id="{AE0B0E1E-84F4-02BE-4E21-EEE7DEB5B6CC}"/>
                  </a:ext>
                </a:extLst>
              </p:cNvPr>
              <p:cNvSpPr>
                <a:spLocks noChangeArrowheads="1"/>
              </p:cNvSpPr>
              <p:nvPr/>
            </p:nvSpPr>
            <p:spPr bwMode="auto">
              <a:xfrm>
                <a:off x="3669"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299" name="Rectangle 979">
                <a:extLst>
                  <a:ext uri="{FF2B5EF4-FFF2-40B4-BE49-F238E27FC236}">
                    <a16:creationId xmlns:a16="http://schemas.microsoft.com/office/drawing/2014/main" id="{3B488EF1-FB84-3B6F-742A-525219E5622A}"/>
                  </a:ext>
                </a:extLst>
              </p:cNvPr>
              <p:cNvSpPr>
                <a:spLocks noChangeArrowheads="1"/>
              </p:cNvSpPr>
              <p:nvPr/>
            </p:nvSpPr>
            <p:spPr bwMode="auto">
              <a:xfrm>
                <a:off x="3844"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0" name="Rectangle 980">
                <a:extLst>
                  <a:ext uri="{FF2B5EF4-FFF2-40B4-BE49-F238E27FC236}">
                    <a16:creationId xmlns:a16="http://schemas.microsoft.com/office/drawing/2014/main" id="{7D33E1A4-F67C-D917-4126-314390E1841D}"/>
                  </a:ext>
                </a:extLst>
              </p:cNvPr>
              <p:cNvSpPr>
                <a:spLocks noChangeArrowheads="1"/>
              </p:cNvSpPr>
              <p:nvPr/>
            </p:nvSpPr>
            <p:spPr bwMode="auto">
              <a:xfrm>
                <a:off x="4020"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1" name="Rectangle 981">
                <a:extLst>
                  <a:ext uri="{FF2B5EF4-FFF2-40B4-BE49-F238E27FC236}">
                    <a16:creationId xmlns:a16="http://schemas.microsoft.com/office/drawing/2014/main" id="{0558F3F8-6FA1-449A-98A6-65067F88852D}"/>
                  </a:ext>
                </a:extLst>
              </p:cNvPr>
              <p:cNvSpPr>
                <a:spLocks noChangeArrowheads="1"/>
              </p:cNvSpPr>
              <p:nvPr/>
            </p:nvSpPr>
            <p:spPr bwMode="auto">
              <a:xfrm>
                <a:off x="4195" y="2212"/>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2" name="Rectangle 982">
                <a:extLst>
                  <a:ext uri="{FF2B5EF4-FFF2-40B4-BE49-F238E27FC236}">
                    <a16:creationId xmlns:a16="http://schemas.microsoft.com/office/drawing/2014/main" id="{93DAF4E2-FED2-5024-BBD6-E1DFD7AE3463}"/>
                  </a:ext>
                </a:extLst>
              </p:cNvPr>
              <p:cNvSpPr>
                <a:spLocks noChangeArrowheads="1"/>
              </p:cNvSpPr>
              <p:nvPr/>
            </p:nvSpPr>
            <p:spPr bwMode="auto">
              <a:xfrm>
                <a:off x="1559" y="230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3" name="Rectangle 983">
                <a:extLst>
                  <a:ext uri="{FF2B5EF4-FFF2-40B4-BE49-F238E27FC236}">
                    <a16:creationId xmlns:a16="http://schemas.microsoft.com/office/drawing/2014/main" id="{8937A4F3-24BA-B574-9035-C90849D457AA}"/>
                  </a:ext>
                </a:extLst>
              </p:cNvPr>
              <p:cNvSpPr>
                <a:spLocks noChangeArrowheads="1"/>
              </p:cNvSpPr>
              <p:nvPr/>
            </p:nvSpPr>
            <p:spPr bwMode="auto">
              <a:xfrm>
                <a:off x="1698" y="2308"/>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4" name="Rectangle 984">
                <a:extLst>
                  <a:ext uri="{FF2B5EF4-FFF2-40B4-BE49-F238E27FC236}">
                    <a16:creationId xmlns:a16="http://schemas.microsoft.com/office/drawing/2014/main" id="{4E73BC36-69E7-5898-1DC3-75A1471E4A9F}"/>
                  </a:ext>
                </a:extLst>
              </p:cNvPr>
              <p:cNvSpPr>
                <a:spLocks noChangeArrowheads="1"/>
              </p:cNvSpPr>
              <p:nvPr/>
            </p:nvSpPr>
            <p:spPr bwMode="auto">
              <a:xfrm>
                <a:off x="1600" y="2308"/>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05" name="Rectangle 985">
                <a:extLst>
                  <a:ext uri="{FF2B5EF4-FFF2-40B4-BE49-F238E27FC236}">
                    <a16:creationId xmlns:a16="http://schemas.microsoft.com/office/drawing/2014/main" id="{6DB0AABB-6BA9-D0E6-75A6-A112B60DB17C}"/>
                  </a:ext>
                </a:extLst>
              </p:cNvPr>
              <p:cNvSpPr>
                <a:spLocks noChangeArrowheads="1"/>
              </p:cNvSpPr>
              <p:nvPr/>
            </p:nvSpPr>
            <p:spPr bwMode="auto">
              <a:xfrm>
                <a:off x="1610" y="23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17</a:t>
                </a:r>
                <a:endParaRPr lang="en-US" altLang="en-US" sz="1900">
                  <a:latin typeface="Arial" panose="020B0604020202020204" pitchFamily="34" charset="0"/>
                </a:endParaRPr>
              </a:p>
            </p:txBody>
          </p:sp>
          <p:sp>
            <p:nvSpPr>
              <p:cNvPr id="569306" name="Rectangle 986">
                <a:extLst>
                  <a:ext uri="{FF2B5EF4-FFF2-40B4-BE49-F238E27FC236}">
                    <a16:creationId xmlns:a16="http://schemas.microsoft.com/office/drawing/2014/main" id="{82C5DC11-EB24-CD9C-111A-10E057CBD9FE}"/>
                  </a:ext>
                </a:extLst>
              </p:cNvPr>
              <p:cNvSpPr>
                <a:spLocks noChangeArrowheads="1"/>
              </p:cNvSpPr>
              <p:nvPr/>
            </p:nvSpPr>
            <p:spPr bwMode="auto">
              <a:xfrm>
                <a:off x="1698" y="23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07" name="Rectangle 987">
                <a:extLst>
                  <a:ext uri="{FF2B5EF4-FFF2-40B4-BE49-F238E27FC236}">
                    <a16:creationId xmlns:a16="http://schemas.microsoft.com/office/drawing/2014/main" id="{D47F81B0-76D0-9561-8A6B-93B0C9446EBF}"/>
                  </a:ext>
                </a:extLst>
              </p:cNvPr>
              <p:cNvSpPr>
                <a:spLocks noChangeArrowheads="1"/>
              </p:cNvSpPr>
              <p:nvPr/>
            </p:nvSpPr>
            <p:spPr bwMode="auto">
              <a:xfrm>
                <a:off x="1785" y="2310"/>
                <a:ext cx="3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69308" name="Rectangle 988">
                <a:extLst>
                  <a:ext uri="{FF2B5EF4-FFF2-40B4-BE49-F238E27FC236}">
                    <a16:creationId xmlns:a16="http://schemas.microsoft.com/office/drawing/2014/main" id="{7B43531E-85DD-B289-D44B-B6BF5F0CDCD2}"/>
                  </a:ext>
                </a:extLst>
              </p:cNvPr>
              <p:cNvSpPr>
                <a:spLocks noChangeArrowheads="1"/>
              </p:cNvSpPr>
              <p:nvPr/>
            </p:nvSpPr>
            <p:spPr bwMode="auto">
              <a:xfrm>
                <a:off x="1830"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09" name="Rectangle 989">
                <a:extLst>
                  <a:ext uri="{FF2B5EF4-FFF2-40B4-BE49-F238E27FC236}">
                    <a16:creationId xmlns:a16="http://schemas.microsoft.com/office/drawing/2014/main" id="{1FE8D241-28ED-7406-ECA9-43C2FC3685A6}"/>
                  </a:ext>
                </a:extLst>
              </p:cNvPr>
              <p:cNvSpPr>
                <a:spLocks noChangeArrowheads="1"/>
              </p:cNvSpPr>
              <p:nvPr/>
            </p:nvSpPr>
            <p:spPr bwMode="auto">
              <a:xfrm>
                <a:off x="1916" y="2310"/>
                <a:ext cx="3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310" name="Rectangle 990">
                <a:extLst>
                  <a:ext uri="{FF2B5EF4-FFF2-40B4-BE49-F238E27FC236}">
                    <a16:creationId xmlns:a16="http://schemas.microsoft.com/office/drawing/2014/main" id="{24E91BC1-3059-3B5F-906A-D3D59736AAE1}"/>
                  </a:ext>
                </a:extLst>
              </p:cNvPr>
              <p:cNvSpPr>
                <a:spLocks noChangeArrowheads="1"/>
              </p:cNvSpPr>
              <p:nvPr/>
            </p:nvSpPr>
            <p:spPr bwMode="auto">
              <a:xfrm>
                <a:off x="1960"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11" name="Rectangle 991">
                <a:extLst>
                  <a:ext uri="{FF2B5EF4-FFF2-40B4-BE49-F238E27FC236}">
                    <a16:creationId xmlns:a16="http://schemas.microsoft.com/office/drawing/2014/main" id="{4258CB4F-CBF7-A2BE-D4A6-753512D552AD}"/>
                  </a:ext>
                </a:extLst>
              </p:cNvPr>
              <p:cNvSpPr>
                <a:spLocks noChangeArrowheads="1"/>
              </p:cNvSpPr>
              <p:nvPr/>
            </p:nvSpPr>
            <p:spPr bwMode="auto">
              <a:xfrm>
                <a:off x="2048" y="2310"/>
                <a:ext cx="3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69312" name="Rectangle 992">
                <a:extLst>
                  <a:ext uri="{FF2B5EF4-FFF2-40B4-BE49-F238E27FC236}">
                    <a16:creationId xmlns:a16="http://schemas.microsoft.com/office/drawing/2014/main" id="{0F2ECC41-9CC7-A2EA-F90A-4F0A17CB7CDC}"/>
                  </a:ext>
                </a:extLst>
              </p:cNvPr>
              <p:cNvSpPr>
                <a:spLocks noChangeArrowheads="1"/>
              </p:cNvSpPr>
              <p:nvPr/>
            </p:nvSpPr>
            <p:spPr bwMode="auto">
              <a:xfrm>
                <a:off x="2092"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13" name="Rectangle 993">
                <a:extLst>
                  <a:ext uri="{FF2B5EF4-FFF2-40B4-BE49-F238E27FC236}">
                    <a16:creationId xmlns:a16="http://schemas.microsoft.com/office/drawing/2014/main" id="{F9271492-2B20-09A0-5869-1F4BDF1D985A}"/>
                  </a:ext>
                </a:extLst>
              </p:cNvPr>
              <p:cNvSpPr>
                <a:spLocks noChangeArrowheads="1"/>
              </p:cNvSpPr>
              <p:nvPr/>
            </p:nvSpPr>
            <p:spPr bwMode="auto">
              <a:xfrm>
                <a:off x="2179" y="2310"/>
                <a:ext cx="38"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69314" name="Rectangle 994">
                <a:extLst>
                  <a:ext uri="{FF2B5EF4-FFF2-40B4-BE49-F238E27FC236}">
                    <a16:creationId xmlns:a16="http://schemas.microsoft.com/office/drawing/2014/main" id="{56A4D975-8642-7A95-713E-93B4B1566D90}"/>
                  </a:ext>
                </a:extLst>
              </p:cNvPr>
              <p:cNvSpPr>
                <a:spLocks noChangeArrowheads="1"/>
              </p:cNvSpPr>
              <p:nvPr/>
            </p:nvSpPr>
            <p:spPr bwMode="auto">
              <a:xfrm>
                <a:off x="2223"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15" name="Rectangle 995">
                <a:extLst>
                  <a:ext uri="{FF2B5EF4-FFF2-40B4-BE49-F238E27FC236}">
                    <a16:creationId xmlns:a16="http://schemas.microsoft.com/office/drawing/2014/main" id="{601272FA-6BEB-6289-DF6F-D1EA2B380896}"/>
                  </a:ext>
                </a:extLst>
              </p:cNvPr>
              <p:cNvSpPr>
                <a:spLocks noChangeArrowheads="1"/>
              </p:cNvSpPr>
              <p:nvPr/>
            </p:nvSpPr>
            <p:spPr bwMode="auto">
              <a:xfrm>
                <a:off x="2354" y="2310"/>
                <a:ext cx="3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316" name="Rectangle 996">
                <a:extLst>
                  <a:ext uri="{FF2B5EF4-FFF2-40B4-BE49-F238E27FC236}">
                    <a16:creationId xmlns:a16="http://schemas.microsoft.com/office/drawing/2014/main" id="{F624F4B0-16A2-D9AE-F41E-777087CF5D86}"/>
                  </a:ext>
                </a:extLst>
              </p:cNvPr>
              <p:cNvSpPr>
                <a:spLocks noChangeArrowheads="1"/>
              </p:cNvSpPr>
              <p:nvPr/>
            </p:nvSpPr>
            <p:spPr bwMode="auto">
              <a:xfrm>
                <a:off x="2398"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17" name="Rectangle 997">
                <a:extLst>
                  <a:ext uri="{FF2B5EF4-FFF2-40B4-BE49-F238E27FC236}">
                    <a16:creationId xmlns:a16="http://schemas.microsoft.com/office/drawing/2014/main" id="{3A2112E9-46C7-7DE7-6124-9BEEE9ED18F9}"/>
                  </a:ext>
                </a:extLst>
              </p:cNvPr>
              <p:cNvSpPr>
                <a:spLocks noChangeArrowheads="1"/>
              </p:cNvSpPr>
              <p:nvPr/>
            </p:nvSpPr>
            <p:spPr bwMode="auto">
              <a:xfrm>
                <a:off x="2529" y="2310"/>
                <a:ext cx="3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69318" name="Rectangle 998">
                <a:extLst>
                  <a:ext uri="{FF2B5EF4-FFF2-40B4-BE49-F238E27FC236}">
                    <a16:creationId xmlns:a16="http://schemas.microsoft.com/office/drawing/2014/main" id="{0DAE10AB-8C08-B971-0436-110E6F4AAA3E}"/>
                  </a:ext>
                </a:extLst>
              </p:cNvPr>
              <p:cNvSpPr>
                <a:spLocks noChangeArrowheads="1"/>
              </p:cNvSpPr>
              <p:nvPr/>
            </p:nvSpPr>
            <p:spPr bwMode="auto">
              <a:xfrm>
                <a:off x="2574"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19" name="Rectangle 999">
                <a:extLst>
                  <a:ext uri="{FF2B5EF4-FFF2-40B4-BE49-F238E27FC236}">
                    <a16:creationId xmlns:a16="http://schemas.microsoft.com/office/drawing/2014/main" id="{DD71B0E6-D9EB-F3C5-3E0E-C203E274A0D6}"/>
                  </a:ext>
                </a:extLst>
              </p:cNvPr>
              <p:cNvSpPr>
                <a:spLocks noChangeArrowheads="1"/>
              </p:cNvSpPr>
              <p:nvPr/>
            </p:nvSpPr>
            <p:spPr bwMode="auto">
              <a:xfrm>
                <a:off x="2661"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320" name="Rectangle 1000">
                <a:extLst>
                  <a:ext uri="{FF2B5EF4-FFF2-40B4-BE49-F238E27FC236}">
                    <a16:creationId xmlns:a16="http://schemas.microsoft.com/office/drawing/2014/main" id="{95885338-4F35-A80A-87D4-B16DA19634B9}"/>
                  </a:ext>
                </a:extLst>
              </p:cNvPr>
              <p:cNvSpPr>
                <a:spLocks noChangeArrowheads="1"/>
              </p:cNvSpPr>
              <p:nvPr/>
            </p:nvSpPr>
            <p:spPr bwMode="auto">
              <a:xfrm>
                <a:off x="2749"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21" name="Rectangle 1001">
                <a:extLst>
                  <a:ext uri="{FF2B5EF4-FFF2-40B4-BE49-F238E27FC236}">
                    <a16:creationId xmlns:a16="http://schemas.microsoft.com/office/drawing/2014/main" id="{FEB7D654-F430-3A1A-8D77-1FDF67B5831D}"/>
                  </a:ext>
                </a:extLst>
              </p:cNvPr>
              <p:cNvSpPr>
                <a:spLocks noChangeArrowheads="1"/>
              </p:cNvSpPr>
              <p:nvPr/>
            </p:nvSpPr>
            <p:spPr bwMode="auto">
              <a:xfrm>
                <a:off x="2837"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69322" name="Rectangle 1002">
                <a:extLst>
                  <a:ext uri="{FF2B5EF4-FFF2-40B4-BE49-F238E27FC236}">
                    <a16:creationId xmlns:a16="http://schemas.microsoft.com/office/drawing/2014/main" id="{CE234DBA-EF93-4B79-AA52-F37D472315A3}"/>
                  </a:ext>
                </a:extLst>
              </p:cNvPr>
              <p:cNvSpPr>
                <a:spLocks noChangeArrowheads="1"/>
              </p:cNvSpPr>
              <p:nvPr/>
            </p:nvSpPr>
            <p:spPr bwMode="auto">
              <a:xfrm>
                <a:off x="2925"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23" name="Rectangle 1003">
                <a:extLst>
                  <a:ext uri="{FF2B5EF4-FFF2-40B4-BE49-F238E27FC236}">
                    <a16:creationId xmlns:a16="http://schemas.microsoft.com/office/drawing/2014/main" id="{4FCB6CB7-D801-33C5-BF2E-B3F50929BC46}"/>
                  </a:ext>
                </a:extLst>
              </p:cNvPr>
              <p:cNvSpPr>
                <a:spLocks noChangeArrowheads="1"/>
              </p:cNvSpPr>
              <p:nvPr/>
            </p:nvSpPr>
            <p:spPr bwMode="auto">
              <a:xfrm>
                <a:off x="3012"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324" name="Rectangle 1004">
                <a:extLst>
                  <a:ext uri="{FF2B5EF4-FFF2-40B4-BE49-F238E27FC236}">
                    <a16:creationId xmlns:a16="http://schemas.microsoft.com/office/drawing/2014/main" id="{C3073BA6-9501-1FBC-6724-4FC87A1E02EC}"/>
                  </a:ext>
                </a:extLst>
              </p:cNvPr>
              <p:cNvSpPr>
                <a:spLocks noChangeArrowheads="1"/>
              </p:cNvSpPr>
              <p:nvPr/>
            </p:nvSpPr>
            <p:spPr bwMode="auto">
              <a:xfrm>
                <a:off x="3101"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25" name="Rectangle 1005">
                <a:extLst>
                  <a:ext uri="{FF2B5EF4-FFF2-40B4-BE49-F238E27FC236}">
                    <a16:creationId xmlns:a16="http://schemas.microsoft.com/office/drawing/2014/main" id="{B87DB337-E6EC-B006-044E-7A86C1E84410}"/>
                  </a:ext>
                </a:extLst>
              </p:cNvPr>
              <p:cNvSpPr>
                <a:spLocks noChangeArrowheads="1"/>
              </p:cNvSpPr>
              <p:nvPr/>
            </p:nvSpPr>
            <p:spPr bwMode="auto">
              <a:xfrm>
                <a:off x="3188"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69326" name="Rectangle 1006">
                <a:extLst>
                  <a:ext uri="{FF2B5EF4-FFF2-40B4-BE49-F238E27FC236}">
                    <a16:creationId xmlns:a16="http://schemas.microsoft.com/office/drawing/2014/main" id="{4A2474F7-251E-C745-0AE6-2F78EB129BC0}"/>
                  </a:ext>
                </a:extLst>
              </p:cNvPr>
              <p:cNvSpPr>
                <a:spLocks noChangeArrowheads="1"/>
              </p:cNvSpPr>
              <p:nvPr/>
            </p:nvSpPr>
            <p:spPr bwMode="auto">
              <a:xfrm>
                <a:off x="3276"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27" name="Rectangle 1007">
                <a:extLst>
                  <a:ext uri="{FF2B5EF4-FFF2-40B4-BE49-F238E27FC236}">
                    <a16:creationId xmlns:a16="http://schemas.microsoft.com/office/drawing/2014/main" id="{1FACA4FC-9ED6-A8FB-461D-6EF68F98A9E5}"/>
                  </a:ext>
                </a:extLst>
              </p:cNvPr>
              <p:cNvSpPr>
                <a:spLocks noChangeArrowheads="1"/>
              </p:cNvSpPr>
              <p:nvPr/>
            </p:nvSpPr>
            <p:spPr bwMode="auto">
              <a:xfrm>
                <a:off x="3364"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69328" name="Rectangle 1008">
                <a:extLst>
                  <a:ext uri="{FF2B5EF4-FFF2-40B4-BE49-F238E27FC236}">
                    <a16:creationId xmlns:a16="http://schemas.microsoft.com/office/drawing/2014/main" id="{FB72F5F8-93AE-6D00-E46C-EB02E2962474}"/>
                  </a:ext>
                </a:extLst>
              </p:cNvPr>
              <p:cNvSpPr>
                <a:spLocks noChangeArrowheads="1"/>
              </p:cNvSpPr>
              <p:nvPr/>
            </p:nvSpPr>
            <p:spPr bwMode="auto">
              <a:xfrm>
                <a:off x="3452"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29" name="Rectangle 1009">
                <a:extLst>
                  <a:ext uri="{FF2B5EF4-FFF2-40B4-BE49-F238E27FC236}">
                    <a16:creationId xmlns:a16="http://schemas.microsoft.com/office/drawing/2014/main" id="{F3E47C9E-D642-D923-381E-6688C60DAE66}"/>
                  </a:ext>
                </a:extLst>
              </p:cNvPr>
              <p:cNvSpPr>
                <a:spLocks noChangeArrowheads="1"/>
              </p:cNvSpPr>
              <p:nvPr/>
            </p:nvSpPr>
            <p:spPr bwMode="auto">
              <a:xfrm>
                <a:off x="3539" y="2310"/>
                <a:ext cx="77"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69330" name="Rectangle 1010">
                <a:extLst>
                  <a:ext uri="{FF2B5EF4-FFF2-40B4-BE49-F238E27FC236}">
                    <a16:creationId xmlns:a16="http://schemas.microsoft.com/office/drawing/2014/main" id="{A063409D-1C70-E588-6C09-59ED656A208B}"/>
                  </a:ext>
                </a:extLst>
              </p:cNvPr>
              <p:cNvSpPr>
                <a:spLocks noChangeArrowheads="1"/>
              </p:cNvSpPr>
              <p:nvPr/>
            </p:nvSpPr>
            <p:spPr bwMode="auto">
              <a:xfrm>
                <a:off x="3628"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31" name="Rectangle 1011">
                <a:extLst>
                  <a:ext uri="{FF2B5EF4-FFF2-40B4-BE49-F238E27FC236}">
                    <a16:creationId xmlns:a16="http://schemas.microsoft.com/office/drawing/2014/main" id="{45D3D34C-4504-216D-9D29-F296EA3A1CD5}"/>
                  </a:ext>
                </a:extLst>
              </p:cNvPr>
              <p:cNvSpPr>
                <a:spLocks noChangeArrowheads="1"/>
              </p:cNvSpPr>
              <p:nvPr/>
            </p:nvSpPr>
            <p:spPr bwMode="auto">
              <a:xfrm>
                <a:off x="3714" y="2310"/>
                <a:ext cx="1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32" name="Rectangle 1012">
                <a:extLst>
                  <a:ext uri="{FF2B5EF4-FFF2-40B4-BE49-F238E27FC236}">
                    <a16:creationId xmlns:a16="http://schemas.microsoft.com/office/drawing/2014/main" id="{82C18B72-B3E3-001D-7F91-BA1888DF4D8A}"/>
                  </a:ext>
                </a:extLst>
              </p:cNvPr>
              <p:cNvSpPr>
                <a:spLocks noChangeArrowheads="1"/>
              </p:cNvSpPr>
              <p:nvPr/>
            </p:nvSpPr>
            <p:spPr bwMode="auto">
              <a:xfrm>
                <a:off x="3890"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69333" name="Rectangle 1013">
                <a:extLst>
                  <a:ext uri="{FF2B5EF4-FFF2-40B4-BE49-F238E27FC236}">
                    <a16:creationId xmlns:a16="http://schemas.microsoft.com/office/drawing/2014/main" id="{071AC1A3-5B01-4CB8-DC22-A6ED8D99FB74}"/>
                  </a:ext>
                </a:extLst>
              </p:cNvPr>
              <p:cNvSpPr>
                <a:spLocks noChangeArrowheads="1"/>
              </p:cNvSpPr>
              <p:nvPr/>
            </p:nvSpPr>
            <p:spPr bwMode="auto">
              <a:xfrm>
                <a:off x="4065" y="23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grpSp>
        <p:grpSp>
          <p:nvGrpSpPr>
            <p:cNvPr id="587967" name="Group 1215">
              <a:extLst>
                <a:ext uri="{FF2B5EF4-FFF2-40B4-BE49-F238E27FC236}">
                  <a16:creationId xmlns:a16="http://schemas.microsoft.com/office/drawing/2014/main" id="{D2ADE586-5E85-1B51-8BD4-91A9503C37ED}"/>
                </a:ext>
              </a:extLst>
            </p:cNvPr>
            <p:cNvGrpSpPr>
              <a:grpSpLocks/>
            </p:cNvGrpSpPr>
            <p:nvPr/>
          </p:nvGrpSpPr>
          <p:grpSpPr bwMode="auto">
            <a:xfrm>
              <a:off x="1555" y="2304"/>
              <a:ext cx="2644" cy="288"/>
              <a:chOff x="1555" y="2304"/>
              <a:chExt cx="2644" cy="288"/>
            </a:xfrm>
          </p:grpSpPr>
          <p:sp>
            <p:nvSpPr>
              <p:cNvPr id="569335" name="Rectangle 1015">
                <a:extLst>
                  <a:ext uri="{FF2B5EF4-FFF2-40B4-BE49-F238E27FC236}">
                    <a16:creationId xmlns:a16="http://schemas.microsoft.com/office/drawing/2014/main" id="{3B5D353C-1FB1-61A9-6388-B0BFBBE8DDF5}"/>
                  </a:ext>
                </a:extLst>
              </p:cNvPr>
              <p:cNvSpPr>
                <a:spLocks noChangeArrowheads="1"/>
              </p:cNvSpPr>
              <p:nvPr/>
            </p:nvSpPr>
            <p:spPr bwMode="auto">
              <a:xfrm>
                <a:off x="1555"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36" name="Rectangle 1016">
                <a:extLst>
                  <a:ext uri="{FF2B5EF4-FFF2-40B4-BE49-F238E27FC236}">
                    <a16:creationId xmlns:a16="http://schemas.microsoft.com/office/drawing/2014/main" id="{831BBB3C-5411-0182-C6DD-3FB38B5FA7F0}"/>
                  </a:ext>
                </a:extLst>
              </p:cNvPr>
              <p:cNvSpPr>
                <a:spLocks noChangeArrowheads="1"/>
              </p:cNvSpPr>
              <p:nvPr/>
            </p:nvSpPr>
            <p:spPr bwMode="auto">
              <a:xfrm>
                <a:off x="1559" y="2304"/>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37" name="Rectangle 1017">
                <a:extLst>
                  <a:ext uri="{FF2B5EF4-FFF2-40B4-BE49-F238E27FC236}">
                    <a16:creationId xmlns:a16="http://schemas.microsoft.com/office/drawing/2014/main" id="{E139219B-8C7B-41C4-0D30-BA65F4243D08}"/>
                  </a:ext>
                </a:extLst>
              </p:cNvPr>
              <p:cNvSpPr>
                <a:spLocks noChangeArrowheads="1"/>
              </p:cNvSpPr>
              <p:nvPr/>
            </p:nvSpPr>
            <p:spPr bwMode="auto">
              <a:xfrm>
                <a:off x="1739"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38" name="Rectangle 1018">
                <a:extLst>
                  <a:ext uri="{FF2B5EF4-FFF2-40B4-BE49-F238E27FC236}">
                    <a16:creationId xmlns:a16="http://schemas.microsoft.com/office/drawing/2014/main" id="{ACA53C81-24B9-E824-B398-4D2A98D4A734}"/>
                  </a:ext>
                </a:extLst>
              </p:cNvPr>
              <p:cNvSpPr>
                <a:spLocks noChangeArrowheads="1"/>
              </p:cNvSpPr>
              <p:nvPr/>
            </p:nvSpPr>
            <p:spPr bwMode="auto">
              <a:xfrm>
                <a:off x="1743" y="230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39" name="Rectangle 1019">
                <a:extLst>
                  <a:ext uri="{FF2B5EF4-FFF2-40B4-BE49-F238E27FC236}">
                    <a16:creationId xmlns:a16="http://schemas.microsoft.com/office/drawing/2014/main" id="{948728DE-EC20-3F03-381C-DDC51D9ADC1F}"/>
                  </a:ext>
                </a:extLst>
              </p:cNvPr>
              <p:cNvSpPr>
                <a:spLocks noChangeArrowheads="1"/>
              </p:cNvSpPr>
              <p:nvPr/>
            </p:nvSpPr>
            <p:spPr bwMode="auto">
              <a:xfrm>
                <a:off x="1870"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40" name="Rectangle 1020">
                <a:extLst>
                  <a:ext uri="{FF2B5EF4-FFF2-40B4-BE49-F238E27FC236}">
                    <a16:creationId xmlns:a16="http://schemas.microsoft.com/office/drawing/2014/main" id="{4005A5E5-6E0E-0611-C916-611376CA4586}"/>
                  </a:ext>
                </a:extLst>
              </p:cNvPr>
              <p:cNvSpPr>
                <a:spLocks noChangeArrowheads="1"/>
              </p:cNvSpPr>
              <p:nvPr/>
            </p:nvSpPr>
            <p:spPr bwMode="auto">
              <a:xfrm>
                <a:off x="1874" y="2304"/>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41" name="Rectangle 1021">
                <a:extLst>
                  <a:ext uri="{FF2B5EF4-FFF2-40B4-BE49-F238E27FC236}">
                    <a16:creationId xmlns:a16="http://schemas.microsoft.com/office/drawing/2014/main" id="{5DD40980-76FE-E838-AB8F-28F36D44C980}"/>
                  </a:ext>
                </a:extLst>
              </p:cNvPr>
              <p:cNvSpPr>
                <a:spLocks noChangeArrowheads="1"/>
              </p:cNvSpPr>
              <p:nvPr/>
            </p:nvSpPr>
            <p:spPr bwMode="auto">
              <a:xfrm>
                <a:off x="2001"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42" name="Rectangle 1022">
                <a:extLst>
                  <a:ext uri="{FF2B5EF4-FFF2-40B4-BE49-F238E27FC236}">
                    <a16:creationId xmlns:a16="http://schemas.microsoft.com/office/drawing/2014/main" id="{6102BC8F-BB64-1CEC-E51A-59CB53FA94B6}"/>
                  </a:ext>
                </a:extLst>
              </p:cNvPr>
              <p:cNvSpPr>
                <a:spLocks noChangeArrowheads="1"/>
              </p:cNvSpPr>
              <p:nvPr/>
            </p:nvSpPr>
            <p:spPr bwMode="auto">
              <a:xfrm>
                <a:off x="2005" y="2304"/>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9343" name="Rectangle 1023">
                <a:extLst>
                  <a:ext uri="{FF2B5EF4-FFF2-40B4-BE49-F238E27FC236}">
                    <a16:creationId xmlns:a16="http://schemas.microsoft.com/office/drawing/2014/main" id="{A969F05F-2930-428B-2A9B-193826F27CA5}"/>
                  </a:ext>
                </a:extLst>
              </p:cNvPr>
              <p:cNvSpPr>
                <a:spLocks noChangeArrowheads="1"/>
              </p:cNvSpPr>
              <p:nvPr/>
            </p:nvSpPr>
            <p:spPr bwMode="auto">
              <a:xfrm>
                <a:off x="2133"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76" name="Rectangle 1024">
                <a:extLst>
                  <a:ext uri="{FF2B5EF4-FFF2-40B4-BE49-F238E27FC236}">
                    <a16:creationId xmlns:a16="http://schemas.microsoft.com/office/drawing/2014/main" id="{361F9BE6-E772-D2BB-2DE5-14E123E03E5A}"/>
                  </a:ext>
                </a:extLst>
              </p:cNvPr>
              <p:cNvSpPr>
                <a:spLocks noChangeArrowheads="1"/>
              </p:cNvSpPr>
              <p:nvPr/>
            </p:nvSpPr>
            <p:spPr bwMode="auto">
              <a:xfrm>
                <a:off x="2137" y="2304"/>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77" name="Rectangle 1025">
                <a:extLst>
                  <a:ext uri="{FF2B5EF4-FFF2-40B4-BE49-F238E27FC236}">
                    <a16:creationId xmlns:a16="http://schemas.microsoft.com/office/drawing/2014/main" id="{E9108E3A-44B3-55FF-E235-4C01A4BB0C2D}"/>
                  </a:ext>
                </a:extLst>
              </p:cNvPr>
              <p:cNvSpPr>
                <a:spLocks noChangeArrowheads="1"/>
              </p:cNvSpPr>
              <p:nvPr/>
            </p:nvSpPr>
            <p:spPr bwMode="auto">
              <a:xfrm>
                <a:off x="2263"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78" name="Rectangle 1026">
                <a:extLst>
                  <a:ext uri="{FF2B5EF4-FFF2-40B4-BE49-F238E27FC236}">
                    <a16:creationId xmlns:a16="http://schemas.microsoft.com/office/drawing/2014/main" id="{CC022EE8-9AF8-24A8-A49A-245C48B0645F}"/>
                  </a:ext>
                </a:extLst>
              </p:cNvPr>
              <p:cNvSpPr>
                <a:spLocks noChangeArrowheads="1"/>
              </p:cNvSpPr>
              <p:nvPr/>
            </p:nvSpPr>
            <p:spPr bwMode="auto">
              <a:xfrm>
                <a:off x="2267"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79" name="Rectangle 1027">
                <a:extLst>
                  <a:ext uri="{FF2B5EF4-FFF2-40B4-BE49-F238E27FC236}">
                    <a16:creationId xmlns:a16="http://schemas.microsoft.com/office/drawing/2014/main" id="{19432215-A7DD-616D-BE68-77A9E0224893}"/>
                  </a:ext>
                </a:extLst>
              </p:cNvPr>
              <p:cNvSpPr>
                <a:spLocks noChangeArrowheads="1"/>
              </p:cNvSpPr>
              <p:nvPr/>
            </p:nvSpPr>
            <p:spPr bwMode="auto">
              <a:xfrm>
                <a:off x="2439"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0" name="Rectangle 1028">
                <a:extLst>
                  <a:ext uri="{FF2B5EF4-FFF2-40B4-BE49-F238E27FC236}">
                    <a16:creationId xmlns:a16="http://schemas.microsoft.com/office/drawing/2014/main" id="{6AC75791-20D1-EAEF-612D-3B635538AA46}"/>
                  </a:ext>
                </a:extLst>
              </p:cNvPr>
              <p:cNvSpPr>
                <a:spLocks noChangeArrowheads="1"/>
              </p:cNvSpPr>
              <p:nvPr/>
            </p:nvSpPr>
            <p:spPr bwMode="auto">
              <a:xfrm>
                <a:off x="2443"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1" name="Rectangle 1029">
                <a:extLst>
                  <a:ext uri="{FF2B5EF4-FFF2-40B4-BE49-F238E27FC236}">
                    <a16:creationId xmlns:a16="http://schemas.microsoft.com/office/drawing/2014/main" id="{3D3870AB-D456-1B71-6CF3-141233BAA36E}"/>
                  </a:ext>
                </a:extLst>
              </p:cNvPr>
              <p:cNvSpPr>
                <a:spLocks noChangeArrowheads="1"/>
              </p:cNvSpPr>
              <p:nvPr/>
            </p:nvSpPr>
            <p:spPr bwMode="auto">
              <a:xfrm>
                <a:off x="2615"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2" name="Rectangle 1030">
                <a:extLst>
                  <a:ext uri="{FF2B5EF4-FFF2-40B4-BE49-F238E27FC236}">
                    <a16:creationId xmlns:a16="http://schemas.microsoft.com/office/drawing/2014/main" id="{68A7977C-4DEC-493E-1C5E-B2B8D27692A3}"/>
                  </a:ext>
                </a:extLst>
              </p:cNvPr>
              <p:cNvSpPr>
                <a:spLocks noChangeArrowheads="1"/>
              </p:cNvSpPr>
              <p:nvPr/>
            </p:nvSpPr>
            <p:spPr bwMode="auto">
              <a:xfrm>
                <a:off x="2619" y="230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3" name="Rectangle 1031">
                <a:extLst>
                  <a:ext uri="{FF2B5EF4-FFF2-40B4-BE49-F238E27FC236}">
                    <a16:creationId xmlns:a16="http://schemas.microsoft.com/office/drawing/2014/main" id="{785E51FE-7639-BB68-5DD8-1576B60ECD84}"/>
                  </a:ext>
                </a:extLst>
              </p:cNvPr>
              <p:cNvSpPr>
                <a:spLocks noChangeArrowheads="1"/>
              </p:cNvSpPr>
              <p:nvPr/>
            </p:nvSpPr>
            <p:spPr bwMode="auto">
              <a:xfrm>
                <a:off x="2790"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4" name="Rectangle 1032">
                <a:extLst>
                  <a:ext uri="{FF2B5EF4-FFF2-40B4-BE49-F238E27FC236}">
                    <a16:creationId xmlns:a16="http://schemas.microsoft.com/office/drawing/2014/main" id="{C1E7D7F5-B36A-8F48-0365-5DEEC49218C9}"/>
                  </a:ext>
                </a:extLst>
              </p:cNvPr>
              <p:cNvSpPr>
                <a:spLocks noChangeArrowheads="1"/>
              </p:cNvSpPr>
              <p:nvPr/>
            </p:nvSpPr>
            <p:spPr bwMode="auto">
              <a:xfrm>
                <a:off x="2794"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5" name="Rectangle 1033">
                <a:extLst>
                  <a:ext uri="{FF2B5EF4-FFF2-40B4-BE49-F238E27FC236}">
                    <a16:creationId xmlns:a16="http://schemas.microsoft.com/office/drawing/2014/main" id="{3756AECF-C3D7-3D50-A6E9-881C629BD0DB}"/>
                  </a:ext>
                </a:extLst>
              </p:cNvPr>
              <p:cNvSpPr>
                <a:spLocks noChangeArrowheads="1"/>
              </p:cNvSpPr>
              <p:nvPr/>
            </p:nvSpPr>
            <p:spPr bwMode="auto">
              <a:xfrm>
                <a:off x="2966"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6" name="Rectangle 1034">
                <a:extLst>
                  <a:ext uri="{FF2B5EF4-FFF2-40B4-BE49-F238E27FC236}">
                    <a16:creationId xmlns:a16="http://schemas.microsoft.com/office/drawing/2014/main" id="{5009235A-FCF1-776B-D678-53ED3D6ECC1F}"/>
                  </a:ext>
                </a:extLst>
              </p:cNvPr>
              <p:cNvSpPr>
                <a:spLocks noChangeArrowheads="1"/>
              </p:cNvSpPr>
              <p:nvPr/>
            </p:nvSpPr>
            <p:spPr bwMode="auto">
              <a:xfrm>
                <a:off x="2970"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7" name="Rectangle 1035">
                <a:extLst>
                  <a:ext uri="{FF2B5EF4-FFF2-40B4-BE49-F238E27FC236}">
                    <a16:creationId xmlns:a16="http://schemas.microsoft.com/office/drawing/2014/main" id="{00E218EA-F975-9D12-381F-314AA081FCF6}"/>
                  </a:ext>
                </a:extLst>
              </p:cNvPr>
              <p:cNvSpPr>
                <a:spLocks noChangeArrowheads="1"/>
              </p:cNvSpPr>
              <p:nvPr/>
            </p:nvSpPr>
            <p:spPr bwMode="auto">
              <a:xfrm>
                <a:off x="3142"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8" name="Rectangle 1036">
                <a:extLst>
                  <a:ext uri="{FF2B5EF4-FFF2-40B4-BE49-F238E27FC236}">
                    <a16:creationId xmlns:a16="http://schemas.microsoft.com/office/drawing/2014/main" id="{6F76DCF6-B721-3F0D-7E82-58030E90CC1D}"/>
                  </a:ext>
                </a:extLst>
              </p:cNvPr>
              <p:cNvSpPr>
                <a:spLocks noChangeArrowheads="1"/>
              </p:cNvSpPr>
              <p:nvPr/>
            </p:nvSpPr>
            <p:spPr bwMode="auto">
              <a:xfrm>
                <a:off x="3146" y="230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89" name="Rectangle 1037">
                <a:extLst>
                  <a:ext uri="{FF2B5EF4-FFF2-40B4-BE49-F238E27FC236}">
                    <a16:creationId xmlns:a16="http://schemas.microsoft.com/office/drawing/2014/main" id="{B0EC4E4F-9C2E-6832-B0D6-2B1649A1D47A}"/>
                  </a:ext>
                </a:extLst>
              </p:cNvPr>
              <p:cNvSpPr>
                <a:spLocks noChangeArrowheads="1"/>
              </p:cNvSpPr>
              <p:nvPr/>
            </p:nvSpPr>
            <p:spPr bwMode="auto">
              <a:xfrm>
                <a:off x="3317"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0" name="Rectangle 1038">
                <a:extLst>
                  <a:ext uri="{FF2B5EF4-FFF2-40B4-BE49-F238E27FC236}">
                    <a16:creationId xmlns:a16="http://schemas.microsoft.com/office/drawing/2014/main" id="{ACE85449-99DE-E422-18A1-1E9B59700A35}"/>
                  </a:ext>
                </a:extLst>
              </p:cNvPr>
              <p:cNvSpPr>
                <a:spLocks noChangeArrowheads="1"/>
              </p:cNvSpPr>
              <p:nvPr/>
            </p:nvSpPr>
            <p:spPr bwMode="auto">
              <a:xfrm>
                <a:off x="3321"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1" name="Rectangle 1039">
                <a:extLst>
                  <a:ext uri="{FF2B5EF4-FFF2-40B4-BE49-F238E27FC236}">
                    <a16:creationId xmlns:a16="http://schemas.microsoft.com/office/drawing/2014/main" id="{EEDA0298-8641-B90D-4D14-FA7D62BECAD2}"/>
                  </a:ext>
                </a:extLst>
              </p:cNvPr>
              <p:cNvSpPr>
                <a:spLocks noChangeArrowheads="1"/>
              </p:cNvSpPr>
              <p:nvPr/>
            </p:nvSpPr>
            <p:spPr bwMode="auto">
              <a:xfrm>
                <a:off x="3493"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2" name="Rectangle 1040">
                <a:extLst>
                  <a:ext uri="{FF2B5EF4-FFF2-40B4-BE49-F238E27FC236}">
                    <a16:creationId xmlns:a16="http://schemas.microsoft.com/office/drawing/2014/main" id="{E600AD8C-073F-9D3A-0D88-F2037568AC7D}"/>
                  </a:ext>
                </a:extLst>
              </p:cNvPr>
              <p:cNvSpPr>
                <a:spLocks noChangeArrowheads="1"/>
              </p:cNvSpPr>
              <p:nvPr/>
            </p:nvSpPr>
            <p:spPr bwMode="auto">
              <a:xfrm>
                <a:off x="3497"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3" name="Rectangle 1041">
                <a:extLst>
                  <a:ext uri="{FF2B5EF4-FFF2-40B4-BE49-F238E27FC236}">
                    <a16:creationId xmlns:a16="http://schemas.microsoft.com/office/drawing/2014/main" id="{FAB40109-8144-6691-8FCF-963385F4DFC5}"/>
                  </a:ext>
                </a:extLst>
              </p:cNvPr>
              <p:cNvSpPr>
                <a:spLocks noChangeArrowheads="1"/>
              </p:cNvSpPr>
              <p:nvPr/>
            </p:nvSpPr>
            <p:spPr bwMode="auto">
              <a:xfrm>
                <a:off x="3669"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4" name="Rectangle 1042">
                <a:extLst>
                  <a:ext uri="{FF2B5EF4-FFF2-40B4-BE49-F238E27FC236}">
                    <a16:creationId xmlns:a16="http://schemas.microsoft.com/office/drawing/2014/main" id="{AA23C8C7-3EDF-8AD7-BFB3-54DFDAFF0BA3}"/>
                  </a:ext>
                </a:extLst>
              </p:cNvPr>
              <p:cNvSpPr>
                <a:spLocks noChangeArrowheads="1"/>
              </p:cNvSpPr>
              <p:nvPr/>
            </p:nvSpPr>
            <p:spPr bwMode="auto">
              <a:xfrm>
                <a:off x="3673" y="230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5" name="Rectangle 1043">
                <a:extLst>
                  <a:ext uri="{FF2B5EF4-FFF2-40B4-BE49-F238E27FC236}">
                    <a16:creationId xmlns:a16="http://schemas.microsoft.com/office/drawing/2014/main" id="{B2127839-5311-1120-A992-E1156F06458D}"/>
                  </a:ext>
                </a:extLst>
              </p:cNvPr>
              <p:cNvSpPr>
                <a:spLocks noChangeArrowheads="1"/>
              </p:cNvSpPr>
              <p:nvPr/>
            </p:nvSpPr>
            <p:spPr bwMode="auto">
              <a:xfrm>
                <a:off x="3844"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6" name="Rectangle 1044">
                <a:extLst>
                  <a:ext uri="{FF2B5EF4-FFF2-40B4-BE49-F238E27FC236}">
                    <a16:creationId xmlns:a16="http://schemas.microsoft.com/office/drawing/2014/main" id="{6AB06710-C94A-7CD1-1F94-0E9784DF16DE}"/>
                  </a:ext>
                </a:extLst>
              </p:cNvPr>
              <p:cNvSpPr>
                <a:spLocks noChangeArrowheads="1"/>
              </p:cNvSpPr>
              <p:nvPr/>
            </p:nvSpPr>
            <p:spPr bwMode="auto">
              <a:xfrm>
                <a:off x="3848" y="2304"/>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7" name="Rectangle 1045">
                <a:extLst>
                  <a:ext uri="{FF2B5EF4-FFF2-40B4-BE49-F238E27FC236}">
                    <a16:creationId xmlns:a16="http://schemas.microsoft.com/office/drawing/2014/main" id="{0DE91975-0D81-728A-4C88-1402F05256CE}"/>
                  </a:ext>
                </a:extLst>
              </p:cNvPr>
              <p:cNvSpPr>
                <a:spLocks noChangeArrowheads="1"/>
              </p:cNvSpPr>
              <p:nvPr/>
            </p:nvSpPr>
            <p:spPr bwMode="auto">
              <a:xfrm>
                <a:off x="4020"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8" name="Rectangle 1046">
                <a:extLst>
                  <a:ext uri="{FF2B5EF4-FFF2-40B4-BE49-F238E27FC236}">
                    <a16:creationId xmlns:a16="http://schemas.microsoft.com/office/drawing/2014/main" id="{FC440E06-36A7-6103-8932-7B39B17E38F5}"/>
                  </a:ext>
                </a:extLst>
              </p:cNvPr>
              <p:cNvSpPr>
                <a:spLocks noChangeArrowheads="1"/>
              </p:cNvSpPr>
              <p:nvPr/>
            </p:nvSpPr>
            <p:spPr bwMode="auto">
              <a:xfrm>
                <a:off x="4024" y="2304"/>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799" name="Rectangle 1047">
                <a:extLst>
                  <a:ext uri="{FF2B5EF4-FFF2-40B4-BE49-F238E27FC236}">
                    <a16:creationId xmlns:a16="http://schemas.microsoft.com/office/drawing/2014/main" id="{C6D06408-F3F1-4D64-32FA-8E1752093B61}"/>
                  </a:ext>
                </a:extLst>
              </p:cNvPr>
              <p:cNvSpPr>
                <a:spLocks noChangeArrowheads="1"/>
              </p:cNvSpPr>
              <p:nvPr/>
            </p:nvSpPr>
            <p:spPr bwMode="auto">
              <a:xfrm>
                <a:off x="4195" y="230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0" name="Rectangle 1048">
                <a:extLst>
                  <a:ext uri="{FF2B5EF4-FFF2-40B4-BE49-F238E27FC236}">
                    <a16:creationId xmlns:a16="http://schemas.microsoft.com/office/drawing/2014/main" id="{521DAAF7-1CF3-5D7D-E06D-0ACFA40CC7CF}"/>
                  </a:ext>
                </a:extLst>
              </p:cNvPr>
              <p:cNvSpPr>
                <a:spLocks noChangeArrowheads="1"/>
              </p:cNvSpPr>
              <p:nvPr/>
            </p:nvSpPr>
            <p:spPr bwMode="auto">
              <a:xfrm>
                <a:off x="1555"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1" name="Rectangle 1049">
                <a:extLst>
                  <a:ext uri="{FF2B5EF4-FFF2-40B4-BE49-F238E27FC236}">
                    <a16:creationId xmlns:a16="http://schemas.microsoft.com/office/drawing/2014/main" id="{0C7804C5-3FC3-2A27-D90F-BB3F69989B58}"/>
                  </a:ext>
                </a:extLst>
              </p:cNvPr>
              <p:cNvSpPr>
                <a:spLocks noChangeArrowheads="1"/>
              </p:cNvSpPr>
              <p:nvPr/>
            </p:nvSpPr>
            <p:spPr bwMode="auto">
              <a:xfrm>
                <a:off x="1739"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2" name="Rectangle 1050">
                <a:extLst>
                  <a:ext uri="{FF2B5EF4-FFF2-40B4-BE49-F238E27FC236}">
                    <a16:creationId xmlns:a16="http://schemas.microsoft.com/office/drawing/2014/main" id="{E46E8C01-8D88-1F34-6F74-24898737B095}"/>
                  </a:ext>
                </a:extLst>
              </p:cNvPr>
              <p:cNvSpPr>
                <a:spLocks noChangeArrowheads="1"/>
              </p:cNvSpPr>
              <p:nvPr/>
            </p:nvSpPr>
            <p:spPr bwMode="auto">
              <a:xfrm>
                <a:off x="1870"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3" name="Rectangle 1051">
                <a:extLst>
                  <a:ext uri="{FF2B5EF4-FFF2-40B4-BE49-F238E27FC236}">
                    <a16:creationId xmlns:a16="http://schemas.microsoft.com/office/drawing/2014/main" id="{21B071EE-9693-C46D-DB6E-D25F55E8D6CD}"/>
                  </a:ext>
                </a:extLst>
              </p:cNvPr>
              <p:cNvSpPr>
                <a:spLocks noChangeArrowheads="1"/>
              </p:cNvSpPr>
              <p:nvPr/>
            </p:nvSpPr>
            <p:spPr bwMode="auto">
              <a:xfrm>
                <a:off x="2001"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4" name="Rectangle 1052">
                <a:extLst>
                  <a:ext uri="{FF2B5EF4-FFF2-40B4-BE49-F238E27FC236}">
                    <a16:creationId xmlns:a16="http://schemas.microsoft.com/office/drawing/2014/main" id="{4CD0C85F-619A-DB2B-A7EB-500F4848A0FD}"/>
                  </a:ext>
                </a:extLst>
              </p:cNvPr>
              <p:cNvSpPr>
                <a:spLocks noChangeArrowheads="1"/>
              </p:cNvSpPr>
              <p:nvPr/>
            </p:nvSpPr>
            <p:spPr bwMode="auto">
              <a:xfrm>
                <a:off x="2133"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5" name="Rectangle 1053">
                <a:extLst>
                  <a:ext uri="{FF2B5EF4-FFF2-40B4-BE49-F238E27FC236}">
                    <a16:creationId xmlns:a16="http://schemas.microsoft.com/office/drawing/2014/main" id="{863DD060-D149-246B-0AFC-E6C753BD089F}"/>
                  </a:ext>
                </a:extLst>
              </p:cNvPr>
              <p:cNvSpPr>
                <a:spLocks noChangeArrowheads="1"/>
              </p:cNvSpPr>
              <p:nvPr/>
            </p:nvSpPr>
            <p:spPr bwMode="auto">
              <a:xfrm>
                <a:off x="2263"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6" name="Rectangle 1054">
                <a:extLst>
                  <a:ext uri="{FF2B5EF4-FFF2-40B4-BE49-F238E27FC236}">
                    <a16:creationId xmlns:a16="http://schemas.microsoft.com/office/drawing/2014/main" id="{48BD5105-8E65-BCA2-6767-50F7A440065C}"/>
                  </a:ext>
                </a:extLst>
              </p:cNvPr>
              <p:cNvSpPr>
                <a:spLocks noChangeArrowheads="1"/>
              </p:cNvSpPr>
              <p:nvPr/>
            </p:nvSpPr>
            <p:spPr bwMode="auto">
              <a:xfrm>
                <a:off x="2439"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7" name="Rectangle 1055">
                <a:extLst>
                  <a:ext uri="{FF2B5EF4-FFF2-40B4-BE49-F238E27FC236}">
                    <a16:creationId xmlns:a16="http://schemas.microsoft.com/office/drawing/2014/main" id="{30752F59-E519-C932-7CFD-0655D44DECF6}"/>
                  </a:ext>
                </a:extLst>
              </p:cNvPr>
              <p:cNvSpPr>
                <a:spLocks noChangeArrowheads="1"/>
              </p:cNvSpPr>
              <p:nvPr/>
            </p:nvSpPr>
            <p:spPr bwMode="auto">
              <a:xfrm>
                <a:off x="2615"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8" name="Rectangle 1056">
                <a:extLst>
                  <a:ext uri="{FF2B5EF4-FFF2-40B4-BE49-F238E27FC236}">
                    <a16:creationId xmlns:a16="http://schemas.microsoft.com/office/drawing/2014/main" id="{61228B21-206C-0BAE-CBED-32390F5B5F9B}"/>
                  </a:ext>
                </a:extLst>
              </p:cNvPr>
              <p:cNvSpPr>
                <a:spLocks noChangeArrowheads="1"/>
              </p:cNvSpPr>
              <p:nvPr/>
            </p:nvSpPr>
            <p:spPr bwMode="auto">
              <a:xfrm>
                <a:off x="2790"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09" name="Rectangle 1057">
                <a:extLst>
                  <a:ext uri="{FF2B5EF4-FFF2-40B4-BE49-F238E27FC236}">
                    <a16:creationId xmlns:a16="http://schemas.microsoft.com/office/drawing/2014/main" id="{34FBC92F-D51E-3195-35D6-C7B5EAFEF2CB}"/>
                  </a:ext>
                </a:extLst>
              </p:cNvPr>
              <p:cNvSpPr>
                <a:spLocks noChangeArrowheads="1"/>
              </p:cNvSpPr>
              <p:nvPr/>
            </p:nvSpPr>
            <p:spPr bwMode="auto">
              <a:xfrm>
                <a:off x="2966"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0" name="Rectangle 1058">
                <a:extLst>
                  <a:ext uri="{FF2B5EF4-FFF2-40B4-BE49-F238E27FC236}">
                    <a16:creationId xmlns:a16="http://schemas.microsoft.com/office/drawing/2014/main" id="{2D9CDCAB-783F-48E1-62E4-2B9EE556E084}"/>
                  </a:ext>
                </a:extLst>
              </p:cNvPr>
              <p:cNvSpPr>
                <a:spLocks noChangeArrowheads="1"/>
              </p:cNvSpPr>
              <p:nvPr/>
            </p:nvSpPr>
            <p:spPr bwMode="auto">
              <a:xfrm>
                <a:off x="3142"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1" name="Rectangle 1059">
                <a:extLst>
                  <a:ext uri="{FF2B5EF4-FFF2-40B4-BE49-F238E27FC236}">
                    <a16:creationId xmlns:a16="http://schemas.microsoft.com/office/drawing/2014/main" id="{A47403CA-8590-767F-7DB4-888A0A186402}"/>
                  </a:ext>
                </a:extLst>
              </p:cNvPr>
              <p:cNvSpPr>
                <a:spLocks noChangeArrowheads="1"/>
              </p:cNvSpPr>
              <p:nvPr/>
            </p:nvSpPr>
            <p:spPr bwMode="auto">
              <a:xfrm>
                <a:off x="3317"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2" name="Rectangle 1060">
                <a:extLst>
                  <a:ext uri="{FF2B5EF4-FFF2-40B4-BE49-F238E27FC236}">
                    <a16:creationId xmlns:a16="http://schemas.microsoft.com/office/drawing/2014/main" id="{CF0FD667-BBFC-E319-6A7D-70E11FF9355B}"/>
                  </a:ext>
                </a:extLst>
              </p:cNvPr>
              <p:cNvSpPr>
                <a:spLocks noChangeArrowheads="1"/>
              </p:cNvSpPr>
              <p:nvPr/>
            </p:nvSpPr>
            <p:spPr bwMode="auto">
              <a:xfrm>
                <a:off x="3493"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3" name="Rectangle 1061">
                <a:extLst>
                  <a:ext uri="{FF2B5EF4-FFF2-40B4-BE49-F238E27FC236}">
                    <a16:creationId xmlns:a16="http://schemas.microsoft.com/office/drawing/2014/main" id="{0DB8AA50-4617-0557-3441-054546945EBB}"/>
                  </a:ext>
                </a:extLst>
              </p:cNvPr>
              <p:cNvSpPr>
                <a:spLocks noChangeArrowheads="1"/>
              </p:cNvSpPr>
              <p:nvPr/>
            </p:nvSpPr>
            <p:spPr bwMode="auto">
              <a:xfrm>
                <a:off x="3669"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4" name="Rectangle 1062">
                <a:extLst>
                  <a:ext uri="{FF2B5EF4-FFF2-40B4-BE49-F238E27FC236}">
                    <a16:creationId xmlns:a16="http://schemas.microsoft.com/office/drawing/2014/main" id="{56DEAAC7-8CFB-FC17-A47F-8066676DC42E}"/>
                  </a:ext>
                </a:extLst>
              </p:cNvPr>
              <p:cNvSpPr>
                <a:spLocks noChangeArrowheads="1"/>
              </p:cNvSpPr>
              <p:nvPr/>
            </p:nvSpPr>
            <p:spPr bwMode="auto">
              <a:xfrm>
                <a:off x="3844"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5" name="Rectangle 1063">
                <a:extLst>
                  <a:ext uri="{FF2B5EF4-FFF2-40B4-BE49-F238E27FC236}">
                    <a16:creationId xmlns:a16="http://schemas.microsoft.com/office/drawing/2014/main" id="{C9612075-5502-D3E1-8EA7-AE5BEB873ADE}"/>
                  </a:ext>
                </a:extLst>
              </p:cNvPr>
              <p:cNvSpPr>
                <a:spLocks noChangeArrowheads="1"/>
              </p:cNvSpPr>
              <p:nvPr/>
            </p:nvSpPr>
            <p:spPr bwMode="auto">
              <a:xfrm>
                <a:off x="4020"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6" name="Rectangle 1064">
                <a:extLst>
                  <a:ext uri="{FF2B5EF4-FFF2-40B4-BE49-F238E27FC236}">
                    <a16:creationId xmlns:a16="http://schemas.microsoft.com/office/drawing/2014/main" id="{09E386D2-E809-F9FB-949A-A6A86F80A005}"/>
                  </a:ext>
                </a:extLst>
              </p:cNvPr>
              <p:cNvSpPr>
                <a:spLocks noChangeArrowheads="1"/>
              </p:cNvSpPr>
              <p:nvPr/>
            </p:nvSpPr>
            <p:spPr bwMode="auto">
              <a:xfrm>
                <a:off x="4195" y="2308"/>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7" name="Rectangle 1065">
                <a:extLst>
                  <a:ext uri="{FF2B5EF4-FFF2-40B4-BE49-F238E27FC236}">
                    <a16:creationId xmlns:a16="http://schemas.microsoft.com/office/drawing/2014/main" id="{253F9BD7-0C0D-429A-C20B-FDE05B28AFE8}"/>
                  </a:ext>
                </a:extLst>
              </p:cNvPr>
              <p:cNvSpPr>
                <a:spLocks noChangeArrowheads="1"/>
              </p:cNvSpPr>
              <p:nvPr/>
            </p:nvSpPr>
            <p:spPr bwMode="auto">
              <a:xfrm>
                <a:off x="1559" y="240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8" name="Rectangle 1066">
                <a:extLst>
                  <a:ext uri="{FF2B5EF4-FFF2-40B4-BE49-F238E27FC236}">
                    <a16:creationId xmlns:a16="http://schemas.microsoft.com/office/drawing/2014/main" id="{B5312AE4-4CF8-028A-A61F-FBF1558833E2}"/>
                  </a:ext>
                </a:extLst>
              </p:cNvPr>
              <p:cNvSpPr>
                <a:spLocks noChangeArrowheads="1"/>
              </p:cNvSpPr>
              <p:nvPr/>
            </p:nvSpPr>
            <p:spPr bwMode="auto">
              <a:xfrm>
                <a:off x="1698" y="2404"/>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19" name="Rectangle 1067">
                <a:extLst>
                  <a:ext uri="{FF2B5EF4-FFF2-40B4-BE49-F238E27FC236}">
                    <a16:creationId xmlns:a16="http://schemas.microsoft.com/office/drawing/2014/main" id="{341CAF35-E506-D348-600F-D2169A9649E9}"/>
                  </a:ext>
                </a:extLst>
              </p:cNvPr>
              <p:cNvSpPr>
                <a:spLocks noChangeArrowheads="1"/>
              </p:cNvSpPr>
              <p:nvPr/>
            </p:nvSpPr>
            <p:spPr bwMode="auto">
              <a:xfrm>
                <a:off x="1600" y="2404"/>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20" name="Rectangle 1068">
                <a:extLst>
                  <a:ext uri="{FF2B5EF4-FFF2-40B4-BE49-F238E27FC236}">
                    <a16:creationId xmlns:a16="http://schemas.microsoft.com/office/drawing/2014/main" id="{06BFC66C-6422-4D43-25DF-DB8F96BF8932}"/>
                  </a:ext>
                </a:extLst>
              </p:cNvPr>
              <p:cNvSpPr>
                <a:spLocks noChangeArrowheads="1"/>
              </p:cNvSpPr>
              <p:nvPr/>
            </p:nvSpPr>
            <p:spPr bwMode="auto">
              <a:xfrm>
                <a:off x="1610" y="24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18</a:t>
                </a:r>
                <a:endParaRPr lang="en-US" altLang="en-US" sz="1900">
                  <a:latin typeface="Arial" panose="020B0604020202020204" pitchFamily="34" charset="0"/>
                </a:endParaRPr>
              </a:p>
            </p:txBody>
          </p:sp>
          <p:sp>
            <p:nvSpPr>
              <p:cNvPr id="587821" name="Rectangle 1069">
                <a:extLst>
                  <a:ext uri="{FF2B5EF4-FFF2-40B4-BE49-F238E27FC236}">
                    <a16:creationId xmlns:a16="http://schemas.microsoft.com/office/drawing/2014/main" id="{D24FBC77-E750-F266-B9CE-D1E6FA83FF31}"/>
                  </a:ext>
                </a:extLst>
              </p:cNvPr>
              <p:cNvSpPr>
                <a:spLocks noChangeArrowheads="1"/>
              </p:cNvSpPr>
              <p:nvPr/>
            </p:nvSpPr>
            <p:spPr bwMode="auto">
              <a:xfrm>
                <a:off x="1698" y="24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22" name="Rectangle 1070">
                <a:extLst>
                  <a:ext uri="{FF2B5EF4-FFF2-40B4-BE49-F238E27FC236}">
                    <a16:creationId xmlns:a16="http://schemas.microsoft.com/office/drawing/2014/main" id="{3897E128-7218-F6F7-603A-674DE0045AF5}"/>
                  </a:ext>
                </a:extLst>
              </p:cNvPr>
              <p:cNvSpPr>
                <a:spLocks noChangeArrowheads="1"/>
              </p:cNvSpPr>
              <p:nvPr/>
            </p:nvSpPr>
            <p:spPr bwMode="auto">
              <a:xfrm>
                <a:off x="1785" y="240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87823" name="Rectangle 1071">
                <a:extLst>
                  <a:ext uri="{FF2B5EF4-FFF2-40B4-BE49-F238E27FC236}">
                    <a16:creationId xmlns:a16="http://schemas.microsoft.com/office/drawing/2014/main" id="{7359DE65-E436-98A8-91E5-4B49071F339E}"/>
                  </a:ext>
                </a:extLst>
              </p:cNvPr>
              <p:cNvSpPr>
                <a:spLocks noChangeArrowheads="1"/>
              </p:cNvSpPr>
              <p:nvPr/>
            </p:nvSpPr>
            <p:spPr bwMode="auto">
              <a:xfrm>
                <a:off x="1830"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24" name="Rectangle 1072">
                <a:extLst>
                  <a:ext uri="{FF2B5EF4-FFF2-40B4-BE49-F238E27FC236}">
                    <a16:creationId xmlns:a16="http://schemas.microsoft.com/office/drawing/2014/main" id="{2C8720D3-52E5-A3A0-D376-EFAB6FB66559}"/>
                  </a:ext>
                </a:extLst>
              </p:cNvPr>
              <p:cNvSpPr>
                <a:spLocks noChangeArrowheads="1"/>
              </p:cNvSpPr>
              <p:nvPr/>
            </p:nvSpPr>
            <p:spPr bwMode="auto">
              <a:xfrm>
                <a:off x="1916" y="240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87825" name="Rectangle 1073">
                <a:extLst>
                  <a:ext uri="{FF2B5EF4-FFF2-40B4-BE49-F238E27FC236}">
                    <a16:creationId xmlns:a16="http://schemas.microsoft.com/office/drawing/2014/main" id="{6B8AFB5B-A041-8CCA-AE00-EA8F9E95A131}"/>
                  </a:ext>
                </a:extLst>
              </p:cNvPr>
              <p:cNvSpPr>
                <a:spLocks noChangeArrowheads="1"/>
              </p:cNvSpPr>
              <p:nvPr/>
            </p:nvSpPr>
            <p:spPr bwMode="auto">
              <a:xfrm>
                <a:off x="1960"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26" name="Rectangle 1074">
                <a:extLst>
                  <a:ext uri="{FF2B5EF4-FFF2-40B4-BE49-F238E27FC236}">
                    <a16:creationId xmlns:a16="http://schemas.microsoft.com/office/drawing/2014/main" id="{BBA7AE14-4F67-27A1-0867-1E3E7A103A0A}"/>
                  </a:ext>
                </a:extLst>
              </p:cNvPr>
              <p:cNvSpPr>
                <a:spLocks noChangeArrowheads="1"/>
              </p:cNvSpPr>
              <p:nvPr/>
            </p:nvSpPr>
            <p:spPr bwMode="auto">
              <a:xfrm>
                <a:off x="2048" y="240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87827" name="Rectangle 1075">
                <a:extLst>
                  <a:ext uri="{FF2B5EF4-FFF2-40B4-BE49-F238E27FC236}">
                    <a16:creationId xmlns:a16="http://schemas.microsoft.com/office/drawing/2014/main" id="{ABA18C30-68CD-297C-70F6-D3BB8D7183ED}"/>
                  </a:ext>
                </a:extLst>
              </p:cNvPr>
              <p:cNvSpPr>
                <a:spLocks noChangeArrowheads="1"/>
              </p:cNvSpPr>
              <p:nvPr/>
            </p:nvSpPr>
            <p:spPr bwMode="auto">
              <a:xfrm>
                <a:off x="2092"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28" name="Rectangle 1076">
                <a:extLst>
                  <a:ext uri="{FF2B5EF4-FFF2-40B4-BE49-F238E27FC236}">
                    <a16:creationId xmlns:a16="http://schemas.microsoft.com/office/drawing/2014/main" id="{9413AF30-AECD-AAEC-4419-F9D9B9EFE17C}"/>
                  </a:ext>
                </a:extLst>
              </p:cNvPr>
              <p:cNvSpPr>
                <a:spLocks noChangeArrowheads="1"/>
              </p:cNvSpPr>
              <p:nvPr/>
            </p:nvSpPr>
            <p:spPr bwMode="auto">
              <a:xfrm>
                <a:off x="2179" y="2406"/>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87829" name="Rectangle 1077">
                <a:extLst>
                  <a:ext uri="{FF2B5EF4-FFF2-40B4-BE49-F238E27FC236}">
                    <a16:creationId xmlns:a16="http://schemas.microsoft.com/office/drawing/2014/main" id="{F4BBD431-2D7A-BE38-5AE5-97CEBAF726EB}"/>
                  </a:ext>
                </a:extLst>
              </p:cNvPr>
              <p:cNvSpPr>
                <a:spLocks noChangeArrowheads="1"/>
              </p:cNvSpPr>
              <p:nvPr/>
            </p:nvSpPr>
            <p:spPr bwMode="auto">
              <a:xfrm>
                <a:off x="2223"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30" name="Rectangle 1078">
                <a:extLst>
                  <a:ext uri="{FF2B5EF4-FFF2-40B4-BE49-F238E27FC236}">
                    <a16:creationId xmlns:a16="http://schemas.microsoft.com/office/drawing/2014/main" id="{C80672DE-ED82-31C4-A311-7197ECC6989E}"/>
                  </a:ext>
                </a:extLst>
              </p:cNvPr>
              <p:cNvSpPr>
                <a:spLocks noChangeArrowheads="1"/>
              </p:cNvSpPr>
              <p:nvPr/>
            </p:nvSpPr>
            <p:spPr bwMode="auto">
              <a:xfrm>
                <a:off x="2354" y="2406"/>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87831" name="Rectangle 1079">
                <a:extLst>
                  <a:ext uri="{FF2B5EF4-FFF2-40B4-BE49-F238E27FC236}">
                    <a16:creationId xmlns:a16="http://schemas.microsoft.com/office/drawing/2014/main" id="{2C373FA1-487C-617F-E618-4A40829C6925}"/>
                  </a:ext>
                </a:extLst>
              </p:cNvPr>
              <p:cNvSpPr>
                <a:spLocks noChangeArrowheads="1"/>
              </p:cNvSpPr>
              <p:nvPr/>
            </p:nvSpPr>
            <p:spPr bwMode="auto">
              <a:xfrm>
                <a:off x="2398"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32" name="Rectangle 1080">
                <a:extLst>
                  <a:ext uri="{FF2B5EF4-FFF2-40B4-BE49-F238E27FC236}">
                    <a16:creationId xmlns:a16="http://schemas.microsoft.com/office/drawing/2014/main" id="{8A5FCC1A-2D9D-0FE8-7FD0-ABCDEF58DE57}"/>
                  </a:ext>
                </a:extLst>
              </p:cNvPr>
              <p:cNvSpPr>
                <a:spLocks noChangeArrowheads="1"/>
              </p:cNvSpPr>
              <p:nvPr/>
            </p:nvSpPr>
            <p:spPr bwMode="auto">
              <a:xfrm>
                <a:off x="2485"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87833" name="Rectangle 1081">
                <a:extLst>
                  <a:ext uri="{FF2B5EF4-FFF2-40B4-BE49-F238E27FC236}">
                    <a16:creationId xmlns:a16="http://schemas.microsoft.com/office/drawing/2014/main" id="{8DFBA675-3FDC-D153-CEC5-FA24DE16726D}"/>
                  </a:ext>
                </a:extLst>
              </p:cNvPr>
              <p:cNvSpPr>
                <a:spLocks noChangeArrowheads="1"/>
              </p:cNvSpPr>
              <p:nvPr/>
            </p:nvSpPr>
            <p:spPr bwMode="auto">
              <a:xfrm>
                <a:off x="2574"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34" name="Rectangle 1082">
                <a:extLst>
                  <a:ext uri="{FF2B5EF4-FFF2-40B4-BE49-F238E27FC236}">
                    <a16:creationId xmlns:a16="http://schemas.microsoft.com/office/drawing/2014/main" id="{7BD384A5-C564-C0BE-D2B0-2CB63377F1A5}"/>
                  </a:ext>
                </a:extLst>
              </p:cNvPr>
              <p:cNvSpPr>
                <a:spLocks noChangeArrowheads="1"/>
              </p:cNvSpPr>
              <p:nvPr/>
            </p:nvSpPr>
            <p:spPr bwMode="auto">
              <a:xfrm>
                <a:off x="2661"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87835" name="Rectangle 1083">
                <a:extLst>
                  <a:ext uri="{FF2B5EF4-FFF2-40B4-BE49-F238E27FC236}">
                    <a16:creationId xmlns:a16="http://schemas.microsoft.com/office/drawing/2014/main" id="{CC14D8E3-6816-F4AA-0C81-AF056F8EB7C1}"/>
                  </a:ext>
                </a:extLst>
              </p:cNvPr>
              <p:cNvSpPr>
                <a:spLocks noChangeArrowheads="1"/>
              </p:cNvSpPr>
              <p:nvPr/>
            </p:nvSpPr>
            <p:spPr bwMode="auto">
              <a:xfrm>
                <a:off x="2749" y="2406"/>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36" name="Rectangle 1084">
                <a:extLst>
                  <a:ext uri="{FF2B5EF4-FFF2-40B4-BE49-F238E27FC236}">
                    <a16:creationId xmlns:a16="http://schemas.microsoft.com/office/drawing/2014/main" id="{62B0BE6D-FF23-23B1-BE1B-BA02E39A12B6}"/>
                  </a:ext>
                </a:extLst>
              </p:cNvPr>
              <p:cNvSpPr>
                <a:spLocks noChangeArrowheads="1"/>
              </p:cNvSpPr>
              <p:nvPr/>
            </p:nvSpPr>
            <p:spPr bwMode="auto">
              <a:xfrm>
                <a:off x="2837"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87837" name="Rectangle 1085">
                <a:extLst>
                  <a:ext uri="{FF2B5EF4-FFF2-40B4-BE49-F238E27FC236}">
                    <a16:creationId xmlns:a16="http://schemas.microsoft.com/office/drawing/2014/main" id="{9F97E783-089C-0359-DA86-B2DB31AAEE6C}"/>
                  </a:ext>
                </a:extLst>
              </p:cNvPr>
              <p:cNvSpPr>
                <a:spLocks noChangeArrowheads="1"/>
              </p:cNvSpPr>
              <p:nvPr/>
            </p:nvSpPr>
            <p:spPr bwMode="auto">
              <a:xfrm>
                <a:off x="2925"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38" name="Rectangle 1086">
                <a:extLst>
                  <a:ext uri="{FF2B5EF4-FFF2-40B4-BE49-F238E27FC236}">
                    <a16:creationId xmlns:a16="http://schemas.microsoft.com/office/drawing/2014/main" id="{42FAE97E-35AF-9467-1D48-A0374EF5325D}"/>
                  </a:ext>
                </a:extLst>
              </p:cNvPr>
              <p:cNvSpPr>
                <a:spLocks noChangeArrowheads="1"/>
              </p:cNvSpPr>
              <p:nvPr/>
            </p:nvSpPr>
            <p:spPr bwMode="auto">
              <a:xfrm>
                <a:off x="3012"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87839" name="Rectangle 1087">
                <a:extLst>
                  <a:ext uri="{FF2B5EF4-FFF2-40B4-BE49-F238E27FC236}">
                    <a16:creationId xmlns:a16="http://schemas.microsoft.com/office/drawing/2014/main" id="{8DE274DF-7C22-1EFD-2866-40935C369580}"/>
                  </a:ext>
                </a:extLst>
              </p:cNvPr>
              <p:cNvSpPr>
                <a:spLocks noChangeArrowheads="1"/>
              </p:cNvSpPr>
              <p:nvPr/>
            </p:nvSpPr>
            <p:spPr bwMode="auto">
              <a:xfrm>
                <a:off x="3101"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0" name="Rectangle 1088">
                <a:extLst>
                  <a:ext uri="{FF2B5EF4-FFF2-40B4-BE49-F238E27FC236}">
                    <a16:creationId xmlns:a16="http://schemas.microsoft.com/office/drawing/2014/main" id="{388A54D7-14FF-CB5E-B1A4-504C1C9BA65F}"/>
                  </a:ext>
                </a:extLst>
              </p:cNvPr>
              <p:cNvSpPr>
                <a:spLocks noChangeArrowheads="1"/>
              </p:cNvSpPr>
              <p:nvPr/>
            </p:nvSpPr>
            <p:spPr bwMode="auto">
              <a:xfrm>
                <a:off x="3188"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7841" name="Rectangle 1089">
                <a:extLst>
                  <a:ext uri="{FF2B5EF4-FFF2-40B4-BE49-F238E27FC236}">
                    <a16:creationId xmlns:a16="http://schemas.microsoft.com/office/drawing/2014/main" id="{A822E480-002F-3C73-AE79-EA1826AB7CD7}"/>
                  </a:ext>
                </a:extLst>
              </p:cNvPr>
              <p:cNvSpPr>
                <a:spLocks noChangeArrowheads="1"/>
              </p:cNvSpPr>
              <p:nvPr/>
            </p:nvSpPr>
            <p:spPr bwMode="auto">
              <a:xfrm>
                <a:off x="3276"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2" name="Rectangle 1090">
                <a:extLst>
                  <a:ext uri="{FF2B5EF4-FFF2-40B4-BE49-F238E27FC236}">
                    <a16:creationId xmlns:a16="http://schemas.microsoft.com/office/drawing/2014/main" id="{8DDDDBF2-C068-278E-22A6-63665F498579}"/>
                  </a:ext>
                </a:extLst>
              </p:cNvPr>
              <p:cNvSpPr>
                <a:spLocks noChangeArrowheads="1"/>
              </p:cNvSpPr>
              <p:nvPr/>
            </p:nvSpPr>
            <p:spPr bwMode="auto">
              <a:xfrm>
                <a:off x="3364"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7843" name="Rectangle 1091">
                <a:extLst>
                  <a:ext uri="{FF2B5EF4-FFF2-40B4-BE49-F238E27FC236}">
                    <a16:creationId xmlns:a16="http://schemas.microsoft.com/office/drawing/2014/main" id="{29E394B3-8ECE-3461-6630-A132139F8F0E}"/>
                  </a:ext>
                </a:extLst>
              </p:cNvPr>
              <p:cNvSpPr>
                <a:spLocks noChangeArrowheads="1"/>
              </p:cNvSpPr>
              <p:nvPr/>
            </p:nvSpPr>
            <p:spPr bwMode="auto">
              <a:xfrm>
                <a:off x="3452"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4" name="Rectangle 1092">
                <a:extLst>
                  <a:ext uri="{FF2B5EF4-FFF2-40B4-BE49-F238E27FC236}">
                    <a16:creationId xmlns:a16="http://schemas.microsoft.com/office/drawing/2014/main" id="{063F0859-5EB7-7205-8E5C-AEB2ACAA544E}"/>
                  </a:ext>
                </a:extLst>
              </p:cNvPr>
              <p:cNvSpPr>
                <a:spLocks noChangeArrowheads="1"/>
              </p:cNvSpPr>
              <p:nvPr/>
            </p:nvSpPr>
            <p:spPr bwMode="auto">
              <a:xfrm>
                <a:off x="3539"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7845" name="Rectangle 1093">
                <a:extLst>
                  <a:ext uri="{FF2B5EF4-FFF2-40B4-BE49-F238E27FC236}">
                    <a16:creationId xmlns:a16="http://schemas.microsoft.com/office/drawing/2014/main" id="{67202B29-400F-25EF-1526-5E1E11A9DEA2}"/>
                  </a:ext>
                </a:extLst>
              </p:cNvPr>
              <p:cNvSpPr>
                <a:spLocks noChangeArrowheads="1"/>
              </p:cNvSpPr>
              <p:nvPr/>
            </p:nvSpPr>
            <p:spPr bwMode="auto">
              <a:xfrm>
                <a:off x="3628"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6" name="Rectangle 1094">
                <a:extLst>
                  <a:ext uri="{FF2B5EF4-FFF2-40B4-BE49-F238E27FC236}">
                    <a16:creationId xmlns:a16="http://schemas.microsoft.com/office/drawing/2014/main" id="{A4A32A9D-05B7-8D93-0CF6-128E9C3C5600}"/>
                  </a:ext>
                </a:extLst>
              </p:cNvPr>
              <p:cNvSpPr>
                <a:spLocks noChangeArrowheads="1"/>
              </p:cNvSpPr>
              <p:nvPr/>
            </p:nvSpPr>
            <p:spPr bwMode="auto">
              <a:xfrm>
                <a:off x="3715" y="2406"/>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7847" name="Rectangle 1095">
                <a:extLst>
                  <a:ext uri="{FF2B5EF4-FFF2-40B4-BE49-F238E27FC236}">
                    <a16:creationId xmlns:a16="http://schemas.microsoft.com/office/drawing/2014/main" id="{55DBFF59-C3E4-ED77-28AA-AA3C206FB8A9}"/>
                  </a:ext>
                </a:extLst>
              </p:cNvPr>
              <p:cNvSpPr>
                <a:spLocks noChangeArrowheads="1"/>
              </p:cNvSpPr>
              <p:nvPr/>
            </p:nvSpPr>
            <p:spPr bwMode="auto">
              <a:xfrm>
                <a:off x="3803"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8" name="Rectangle 1096">
                <a:extLst>
                  <a:ext uri="{FF2B5EF4-FFF2-40B4-BE49-F238E27FC236}">
                    <a16:creationId xmlns:a16="http://schemas.microsoft.com/office/drawing/2014/main" id="{760210D6-D051-E27E-BA58-489C9EC347FE}"/>
                  </a:ext>
                </a:extLst>
              </p:cNvPr>
              <p:cNvSpPr>
                <a:spLocks noChangeArrowheads="1"/>
              </p:cNvSpPr>
              <p:nvPr/>
            </p:nvSpPr>
            <p:spPr bwMode="auto">
              <a:xfrm>
                <a:off x="3890"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49" name="Rectangle 1097">
                <a:extLst>
                  <a:ext uri="{FF2B5EF4-FFF2-40B4-BE49-F238E27FC236}">
                    <a16:creationId xmlns:a16="http://schemas.microsoft.com/office/drawing/2014/main" id="{D5FBA106-0A44-A23F-9482-BA354DD3C44B}"/>
                  </a:ext>
                </a:extLst>
              </p:cNvPr>
              <p:cNvSpPr>
                <a:spLocks noChangeArrowheads="1"/>
              </p:cNvSpPr>
              <p:nvPr/>
            </p:nvSpPr>
            <p:spPr bwMode="auto">
              <a:xfrm>
                <a:off x="4065" y="24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850" name="Rectangle 1098">
                <a:extLst>
                  <a:ext uri="{FF2B5EF4-FFF2-40B4-BE49-F238E27FC236}">
                    <a16:creationId xmlns:a16="http://schemas.microsoft.com/office/drawing/2014/main" id="{213AD6AB-4FB8-6623-B9D6-23B6A2A549EA}"/>
                  </a:ext>
                </a:extLst>
              </p:cNvPr>
              <p:cNvSpPr>
                <a:spLocks noChangeArrowheads="1"/>
              </p:cNvSpPr>
              <p:nvPr/>
            </p:nvSpPr>
            <p:spPr bwMode="auto">
              <a:xfrm>
                <a:off x="1555"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1" name="Rectangle 1099">
                <a:extLst>
                  <a:ext uri="{FF2B5EF4-FFF2-40B4-BE49-F238E27FC236}">
                    <a16:creationId xmlns:a16="http://schemas.microsoft.com/office/drawing/2014/main" id="{494A4A72-18B0-E66F-0CE1-22A8AFE6BEE1}"/>
                  </a:ext>
                </a:extLst>
              </p:cNvPr>
              <p:cNvSpPr>
                <a:spLocks noChangeArrowheads="1"/>
              </p:cNvSpPr>
              <p:nvPr/>
            </p:nvSpPr>
            <p:spPr bwMode="auto">
              <a:xfrm>
                <a:off x="1559" y="2400"/>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2" name="Rectangle 1100">
                <a:extLst>
                  <a:ext uri="{FF2B5EF4-FFF2-40B4-BE49-F238E27FC236}">
                    <a16:creationId xmlns:a16="http://schemas.microsoft.com/office/drawing/2014/main" id="{6A20CB99-52EA-7887-4F75-2AC55968ECC2}"/>
                  </a:ext>
                </a:extLst>
              </p:cNvPr>
              <p:cNvSpPr>
                <a:spLocks noChangeArrowheads="1"/>
              </p:cNvSpPr>
              <p:nvPr/>
            </p:nvSpPr>
            <p:spPr bwMode="auto">
              <a:xfrm>
                <a:off x="1739"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3" name="Rectangle 1101">
                <a:extLst>
                  <a:ext uri="{FF2B5EF4-FFF2-40B4-BE49-F238E27FC236}">
                    <a16:creationId xmlns:a16="http://schemas.microsoft.com/office/drawing/2014/main" id="{2F6B18DD-67FB-810B-AB06-757E5AE26677}"/>
                  </a:ext>
                </a:extLst>
              </p:cNvPr>
              <p:cNvSpPr>
                <a:spLocks noChangeArrowheads="1"/>
              </p:cNvSpPr>
              <p:nvPr/>
            </p:nvSpPr>
            <p:spPr bwMode="auto">
              <a:xfrm>
                <a:off x="1743" y="240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4" name="Rectangle 1102">
                <a:extLst>
                  <a:ext uri="{FF2B5EF4-FFF2-40B4-BE49-F238E27FC236}">
                    <a16:creationId xmlns:a16="http://schemas.microsoft.com/office/drawing/2014/main" id="{0235D860-1869-AFE1-CEFD-04702DEB33E3}"/>
                  </a:ext>
                </a:extLst>
              </p:cNvPr>
              <p:cNvSpPr>
                <a:spLocks noChangeArrowheads="1"/>
              </p:cNvSpPr>
              <p:nvPr/>
            </p:nvSpPr>
            <p:spPr bwMode="auto">
              <a:xfrm>
                <a:off x="1870"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5" name="Rectangle 1103">
                <a:extLst>
                  <a:ext uri="{FF2B5EF4-FFF2-40B4-BE49-F238E27FC236}">
                    <a16:creationId xmlns:a16="http://schemas.microsoft.com/office/drawing/2014/main" id="{5664B192-E6E8-24E8-5DFE-4F38B5B3AC5F}"/>
                  </a:ext>
                </a:extLst>
              </p:cNvPr>
              <p:cNvSpPr>
                <a:spLocks noChangeArrowheads="1"/>
              </p:cNvSpPr>
              <p:nvPr/>
            </p:nvSpPr>
            <p:spPr bwMode="auto">
              <a:xfrm>
                <a:off x="1874" y="2400"/>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6" name="Rectangle 1104">
                <a:extLst>
                  <a:ext uri="{FF2B5EF4-FFF2-40B4-BE49-F238E27FC236}">
                    <a16:creationId xmlns:a16="http://schemas.microsoft.com/office/drawing/2014/main" id="{CE666B25-A584-7497-7215-FE29D7D9B833}"/>
                  </a:ext>
                </a:extLst>
              </p:cNvPr>
              <p:cNvSpPr>
                <a:spLocks noChangeArrowheads="1"/>
              </p:cNvSpPr>
              <p:nvPr/>
            </p:nvSpPr>
            <p:spPr bwMode="auto">
              <a:xfrm>
                <a:off x="2001"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7" name="Rectangle 1105">
                <a:extLst>
                  <a:ext uri="{FF2B5EF4-FFF2-40B4-BE49-F238E27FC236}">
                    <a16:creationId xmlns:a16="http://schemas.microsoft.com/office/drawing/2014/main" id="{BDF7BBB0-6FCC-78B8-0BF3-503C803444E7}"/>
                  </a:ext>
                </a:extLst>
              </p:cNvPr>
              <p:cNvSpPr>
                <a:spLocks noChangeArrowheads="1"/>
              </p:cNvSpPr>
              <p:nvPr/>
            </p:nvSpPr>
            <p:spPr bwMode="auto">
              <a:xfrm>
                <a:off x="2005" y="2400"/>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8" name="Rectangle 1106">
                <a:extLst>
                  <a:ext uri="{FF2B5EF4-FFF2-40B4-BE49-F238E27FC236}">
                    <a16:creationId xmlns:a16="http://schemas.microsoft.com/office/drawing/2014/main" id="{B4C5B0BC-9345-6F95-ABD6-04357327178A}"/>
                  </a:ext>
                </a:extLst>
              </p:cNvPr>
              <p:cNvSpPr>
                <a:spLocks noChangeArrowheads="1"/>
              </p:cNvSpPr>
              <p:nvPr/>
            </p:nvSpPr>
            <p:spPr bwMode="auto">
              <a:xfrm>
                <a:off x="2133"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59" name="Rectangle 1107">
                <a:extLst>
                  <a:ext uri="{FF2B5EF4-FFF2-40B4-BE49-F238E27FC236}">
                    <a16:creationId xmlns:a16="http://schemas.microsoft.com/office/drawing/2014/main" id="{182EDD44-E089-DE27-3345-3586F6204663}"/>
                  </a:ext>
                </a:extLst>
              </p:cNvPr>
              <p:cNvSpPr>
                <a:spLocks noChangeArrowheads="1"/>
              </p:cNvSpPr>
              <p:nvPr/>
            </p:nvSpPr>
            <p:spPr bwMode="auto">
              <a:xfrm>
                <a:off x="2137" y="2400"/>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0" name="Rectangle 1108">
                <a:extLst>
                  <a:ext uri="{FF2B5EF4-FFF2-40B4-BE49-F238E27FC236}">
                    <a16:creationId xmlns:a16="http://schemas.microsoft.com/office/drawing/2014/main" id="{610640C0-B83F-F8EE-888F-A8EEF8F3122D}"/>
                  </a:ext>
                </a:extLst>
              </p:cNvPr>
              <p:cNvSpPr>
                <a:spLocks noChangeArrowheads="1"/>
              </p:cNvSpPr>
              <p:nvPr/>
            </p:nvSpPr>
            <p:spPr bwMode="auto">
              <a:xfrm>
                <a:off x="2263"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1" name="Rectangle 1109">
                <a:extLst>
                  <a:ext uri="{FF2B5EF4-FFF2-40B4-BE49-F238E27FC236}">
                    <a16:creationId xmlns:a16="http://schemas.microsoft.com/office/drawing/2014/main" id="{E324AA1B-BDB7-075E-58BF-48954F598389}"/>
                  </a:ext>
                </a:extLst>
              </p:cNvPr>
              <p:cNvSpPr>
                <a:spLocks noChangeArrowheads="1"/>
              </p:cNvSpPr>
              <p:nvPr/>
            </p:nvSpPr>
            <p:spPr bwMode="auto">
              <a:xfrm>
                <a:off x="2267"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2" name="Rectangle 1110">
                <a:extLst>
                  <a:ext uri="{FF2B5EF4-FFF2-40B4-BE49-F238E27FC236}">
                    <a16:creationId xmlns:a16="http://schemas.microsoft.com/office/drawing/2014/main" id="{76B13B08-02B9-7ED8-0DFE-03E79566F319}"/>
                  </a:ext>
                </a:extLst>
              </p:cNvPr>
              <p:cNvSpPr>
                <a:spLocks noChangeArrowheads="1"/>
              </p:cNvSpPr>
              <p:nvPr/>
            </p:nvSpPr>
            <p:spPr bwMode="auto">
              <a:xfrm>
                <a:off x="2439"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3" name="Rectangle 1111">
                <a:extLst>
                  <a:ext uri="{FF2B5EF4-FFF2-40B4-BE49-F238E27FC236}">
                    <a16:creationId xmlns:a16="http://schemas.microsoft.com/office/drawing/2014/main" id="{2E182F66-8B21-BD9C-0AA4-9F8486E75116}"/>
                  </a:ext>
                </a:extLst>
              </p:cNvPr>
              <p:cNvSpPr>
                <a:spLocks noChangeArrowheads="1"/>
              </p:cNvSpPr>
              <p:nvPr/>
            </p:nvSpPr>
            <p:spPr bwMode="auto">
              <a:xfrm>
                <a:off x="2443"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4" name="Rectangle 1112">
                <a:extLst>
                  <a:ext uri="{FF2B5EF4-FFF2-40B4-BE49-F238E27FC236}">
                    <a16:creationId xmlns:a16="http://schemas.microsoft.com/office/drawing/2014/main" id="{F7B2EB4A-C2FB-C7DB-1CEB-C0CF3AB5DD06}"/>
                  </a:ext>
                </a:extLst>
              </p:cNvPr>
              <p:cNvSpPr>
                <a:spLocks noChangeArrowheads="1"/>
              </p:cNvSpPr>
              <p:nvPr/>
            </p:nvSpPr>
            <p:spPr bwMode="auto">
              <a:xfrm>
                <a:off x="2615"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5" name="Rectangle 1113">
                <a:extLst>
                  <a:ext uri="{FF2B5EF4-FFF2-40B4-BE49-F238E27FC236}">
                    <a16:creationId xmlns:a16="http://schemas.microsoft.com/office/drawing/2014/main" id="{FF3AB864-15DD-0788-7985-535194B94F83}"/>
                  </a:ext>
                </a:extLst>
              </p:cNvPr>
              <p:cNvSpPr>
                <a:spLocks noChangeArrowheads="1"/>
              </p:cNvSpPr>
              <p:nvPr/>
            </p:nvSpPr>
            <p:spPr bwMode="auto">
              <a:xfrm>
                <a:off x="2619" y="240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6" name="Rectangle 1114">
                <a:extLst>
                  <a:ext uri="{FF2B5EF4-FFF2-40B4-BE49-F238E27FC236}">
                    <a16:creationId xmlns:a16="http://schemas.microsoft.com/office/drawing/2014/main" id="{65356DB8-CC11-E45E-865F-D08DAB4347E7}"/>
                  </a:ext>
                </a:extLst>
              </p:cNvPr>
              <p:cNvSpPr>
                <a:spLocks noChangeArrowheads="1"/>
              </p:cNvSpPr>
              <p:nvPr/>
            </p:nvSpPr>
            <p:spPr bwMode="auto">
              <a:xfrm>
                <a:off x="2790"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7" name="Rectangle 1115">
                <a:extLst>
                  <a:ext uri="{FF2B5EF4-FFF2-40B4-BE49-F238E27FC236}">
                    <a16:creationId xmlns:a16="http://schemas.microsoft.com/office/drawing/2014/main" id="{70C380B0-E388-2F82-3051-606BAA6B701C}"/>
                  </a:ext>
                </a:extLst>
              </p:cNvPr>
              <p:cNvSpPr>
                <a:spLocks noChangeArrowheads="1"/>
              </p:cNvSpPr>
              <p:nvPr/>
            </p:nvSpPr>
            <p:spPr bwMode="auto">
              <a:xfrm>
                <a:off x="2794"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8" name="Rectangle 1116">
                <a:extLst>
                  <a:ext uri="{FF2B5EF4-FFF2-40B4-BE49-F238E27FC236}">
                    <a16:creationId xmlns:a16="http://schemas.microsoft.com/office/drawing/2014/main" id="{731D0B1F-A3C5-979D-9814-03B04A6AA1B4}"/>
                  </a:ext>
                </a:extLst>
              </p:cNvPr>
              <p:cNvSpPr>
                <a:spLocks noChangeArrowheads="1"/>
              </p:cNvSpPr>
              <p:nvPr/>
            </p:nvSpPr>
            <p:spPr bwMode="auto">
              <a:xfrm>
                <a:off x="2966"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69" name="Rectangle 1117">
                <a:extLst>
                  <a:ext uri="{FF2B5EF4-FFF2-40B4-BE49-F238E27FC236}">
                    <a16:creationId xmlns:a16="http://schemas.microsoft.com/office/drawing/2014/main" id="{60ED09F9-3FD2-B6C3-64D8-3531E101A79D}"/>
                  </a:ext>
                </a:extLst>
              </p:cNvPr>
              <p:cNvSpPr>
                <a:spLocks noChangeArrowheads="1"/>
              </p:cNvSpPr>
              <p:nvPr/>
            </p:nvSpPr>
            <p:spPr bwMode="auto">
              <a:xfrm>
                <a:off x="2970"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0" name="Rectangle 1118">
                <a:extLst>
                  <a:ext uri="{FF2B5EF4-FFF2-40B4-BE49-F238E27FC236}">
                    <a16:creationId xmlns:a16="http://schemas.microsoft.com/office/drawing/2014/main" id="{612119C7-0CA8-7FB6-4632-2022E5AE0994}"/>
                  </a:ext>
                </a:extLst>
              </p:cNvPr>
              <p:cNvSpPr>
                <a:spLocks noChangeArrowheads="1"/>
              </p:cNvSpPr>
              <p:nvPr/>
            </p:nvSpPr>
            <p:spPr bwMode="auto">
              <a:xfrm>
                <a:off x="3142"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1" name="Rectangle 1119">
                <a:extLst>
                  <a:ext uri="{FF2B5EF4-FFF2-40B4-BE49-F238E27FC236}">
                    <a16:creationId xmlns:a16="http://schemas.microsoft.com/office/drawing/2014/main" id="{0F52C9FC-FFF4-9248-2FEA-838844FE9B84}"/>
                  </a:ext>
                </a:extLst>
              </p:cNvPr>
              <p:cNvSpPr>
                <a:spLocks noChangeArrowheads="1"/>
              </p:cNvSpPr>
              <p:nvPr/>
            </p:nvSpPr>
            <p:spPr bwMode="auto">
              <a:xfrm>
                <a:off x="3146" y="240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2" name="Rectangle 1120">
                <a:extLst>
                  <a:ext uri="{FF2B5EF4-FFF2-40B4-BE49-F238E27FC236}">
                    <a16:creationId xmlns:a16="http://schemas.microsoft.com/office/drawing/2014/main" id="{5F7F9DBB-A364-DC42-0E4E-20E9F0848456}"/>
                  </a:ext>
                </a:extLst>
              </p:cNvPr>
              <p:cNvSpPr>
                <a:spLocks noChangeArrowheads="1"/>
              </p:cNvSpPr>
              <p:nvPr/>
            </p:nvSpPr>
            <p:spPr bwMode="auto">
              <a:xfrm>
                <a:off x="3317"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3" name="Rectangle 1121">
                <a:extLst>
                  <a:ext uri="{FF2B5EF4-FFF2-40B4-BE49-F238E27FC236}">
                    <a16:creationId xmlns:a16="http://schemas.microsoft.com/office/drawing/2014/main" id="{273A09C2-38A2-B7CE-B44F-8E6E09809664}"/>
                  </a:ext>
                </a:extLst>
              </p:cNvPr>
              <p:cNvSpPr>
                <a:spLocks noChangeArrowheads="1"/>
              </p:cNvSpPr>
              <p:nvPr/>
            </p:nvSpPr>
            <p:spPr bwMode="auto">
              <a:xfrm>
                <a:off x="3321"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4" name="Rectangle 1122">
                <a:extLst>
                  <a:ext uri="{FF2B5EF4-FFF2-40B4-BE49-F238E27FC236}">
                    <a16:creationId xmlns:a16="http://schemas.microsoft.com/office/drawing/2014/main" id="{5A3DBC7C-AEBD-2485-90DE-9FD5287FF219}"/>
                  </a:ext>
                </a:extLst>
              </p:cNvPr>
              <p:cNvSpPr>
                <a:spLocks noChangeArrowheads="1"/>
              </p:cNvSpPr>
              <p:nvPr/>
            </p:nvSpPr>
            <p:spPr bwMode="auto">
              <a:xfrm>
                <a:off x="3493"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5" name="Rectangle 1123">
                <a:extLst>
                  <a:ext uri="{FF2B5EF4-FFF2-40B4-BE49-F238E27FC236}">
                    <a16:creationId xmlns:a16="http://schemas.microsoft.com/office/drawing/2014/main" id="{1F345B18-FC06-D257-65EC-A24DE8729545}"/>
                  </a:ext>
                </a:extLst>
              </p:cNvPr>
              <p:cNvSpPr>
                <a:spLocks noChangeArrowheads="1"/>
              </p:cNvSpPr>
              <p:nvPr/>
            </p:nvSpPr>
            <p:spPr bwMode="auto">
              <a:xfrm>
                <a:off x="3497"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6" name="Rectangle 1124">
                <a:extLst>
                  <a:ext uri="{FF2B5EF4-FFF2-40B4-BE49-F238E27FC236}">
                    <a16:creationId xmlns:a16="http://schemas.microsoft.com/office/drawing/2014/main" id="{A81D5D28-0A82-E6D7-A85D-CD1CD64D6BB6}"/>
                  </a:ext>
                </a:extLst>
              </p:cNvPr>
              <p:cNvSpPr>
                <a:spLocks noChangeArrowheads="1"/>
              </p:cNvSpPr>
              <p:nvPr/>
            </p:nvSpPr>
            <p:spPr bwMode="auto">
              <a:xfrm>
                <a:off x="3669"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7" name="Rectangle 1125">
                <a:extLst>
                  <a:ext uri="{FF2B5EF4-FFF2-40B4-BE49-F238E27FC236}">
                    <a16:creationId xmlns:a16="http://schemas.microsoft.com/office/drawing/2014/main" id="{7B7BF0BB-A813-9D95-28BC-C2E2158E74B0}"/>
                  </a:ext>
                </a:extLst>
              </p:cNvPr>
              <p:cNvSpPr>
                <a:spLocks noChangeArrowheads="1"/>
              </p:cNvSpPr>
              <p:nvPr/>
            </p:nvSpPr>
            <p:spPr bwMode="auto">
              <a:xfrm>
                <a:off x="3673" y="240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8" name="Rectangle 1126">
                <a:extLst>
                  <a:ext uri="{FF2B5EF4-FFF2-40B4-BE49-F238E27FC236}">
                    <a16:creationId xmlns:a16="http://schemas.microsoft.com/office/drawing/2014/main" id="{51E7598C-C7D0-9170-24AB-09730AD9C1CB}"/>
                  </a:ext>
                </a:extLst>
              </p:cNvPr>
              <p:cNvSpPr>
                <a:spLocks noChangeArrowheads="1"/>
              </p:cNvSpPr>
              <p:nvPr/>
            </p:nvSpPr>
            <p:spPr bwMode="auto">
              <a:xfrm>
                <a:off x="3844"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79" name="Rectangle 1127">
                <a:extLst>
                  <a:ext uri="{FF2B5EF4-FFF2-40B4-BE49-F238E27FC236}">
                    <a16:creationId xmlns:a16="http://schemas.microsoft.com/office/drawing/2014/main" id="{21A7C3FD-2D34-1CC4-146C-14745BD40601}"/>
                  </a:ext>
                </a:extLst>
              </p:cNvPr>
              <p:cNvSpPr>
                <a:spLocks noChangeArrowheads="1"/>
              </p:cNvSpPr>
              <p:nvPr/>
            </p:nvSpPr>
            <p:spPr bwMode="auto">
              <a:xfrm>
                <a:off x="3848" y="2400"/>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0" name="Rectangle 1128">
                <a:extLst>
                  <a:ext uri="{FF2B5EF4-FFF2-40B4-BE49-F238E27FC236}">
                    <a16:creationId xmlns:a16="http://schemas.microsoft.com/office/drawing/2014/main" id="{0679171A-16A9-F436-E17E-68709EC720F3}"/>
                  </a:ext>
                </a:extLst>
              </p:cNvPr>
              <p:cNvSpPr>
                <a:spLocks noChangeArrowheads="1"/>
              </p:cNvSpPr>
              <p:nvPr/>
            </p:nvSpPr>
            <p:spPr bwMode="auto">
              <a:xfrm>
                <a:off x="4020"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1" name="Rectangle 1129">
                <a:extLst>
                  <a:ext uri="{FF2B5EF4-FFF2-40B4-BE49-F238E27FC236}">
                    <a16:creationId xmlns:a16="http://schemas.microsoft.com/office/drawing/2014/main" id="{782BEEAD-A346-66CF-E3A1-E34C4FA57092}"/>
                  </a:ext>
                </a:extLst>
              </p:cNvPr>
              <p:cNvSpPr>
                <a:spLocks noChangeArrowheads="1"/>
              </p:cNvSpPr>
              <p:nvPr/>
            </p:nvSpPr>
            <p:spPr bwMode="auto">
              <a:xfrm>
                <a:off x="4024" y="2400"/>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2" name="Rectangle 1130">
                <a:extLst>
                  <a:ext uri="{FF2B5EF4-FFF2-40B4-BE49-F238E27FC236}">
                    <a16:creationId xmlns:a16="http://schemas.microsoft.com/office/drawing/2014/main" id="{7EFF3637-E722-E31A-B313-F1D7CEF152FE}"/>
                  </a:ext>
                </a:extLst>
              </p:cNvPr>
              <p:cNvSpPr>
                <a:spLocks noChangeArrowheads="1"/>
              </p:cNvSpPr>
              <p:nvPr/>
            </p:nvSpPr>
            <p:spPr bwMode="auto">
              <a:xfrm>
                <a:off x="4195" y="24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3" name="Rectangle 1131">
                <a:extLst>
                  <a:ext uri="{FF2B5EF4-FFF2-40B4-BE49-F238E27FC236}">
                    <a16:creationId xmlns:a16="http://schemas.microsoft.com/office/drawing/2014/main" id="{3A703B1C-1E4B-2239-D5C2-C3BD4F2917E8}"/>
                  </a:ext>
                </a:extLst>
              </p:cNvPr>
              <p:cNvSpPr>
                <a:spLocks noChangeArrowheads="1"/>
              </p:cNvSpPr>
              <p:nvPr/>
            </p:nvSpPr>
            <p:spPr bwMode="auto">
              <a:xfrm>
                <a:off x="1555"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4" name="Rectangle 1132">
                <a:extLst>
                  <a:ext uri="{FF2B5EF4-FFF2-40B4-BE49-F238E27FC236}">
                    <a16:creationId xmlns:a16="http://schemas.microsoft.com/office/drawing/2014/main" id="{F932B5EE-7FEC-685C-3B97-F8859459153F}"/>
                  </a:ext>
                </a:extLst>
              </p:cNvPr>
              <p:cNvSpPr>
                <a:spLocks noChangeArrowheads="1"/>
              </p:cNvSpPr>
              <p:nvPr/>
            </p:nvSpPr>
            <p:spPr bwMode="auto">
              <a:xfrm>
                <a:off x="1739"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5" name="Rectangle 1133">
                <a:extLst>
                  <a:ext uri="{FF2B5EF4-FFF2-40B4-BE49-F238E27FC236}">
                    <a16:creationId xmlns:a16="http://schemas.microsoft.com/office/drawing/2014/main" id="{000ED676-47A7-60CA-1B5E-9234545F3013}"/>
                  </a:ext>
                </a:extLst>
              </p:cNvPr>
              <p:cNvSpPr>
                <a:spLocks noChangeArrowheads="1"/>
              </p:cNvSpPr>
              <p:nvPr/>
            </p:nvSpPr>
            <p:spPr bwMode="auto">
              <a:xfrm>
                <a:off x="1870"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6" name="Rectangle 1134">
                <a:extLst>
                  <a:ext uri="{FF2B5EF4-FFF2-40B4-BE49-F238E27FC236}">
                    <a16:creationId xmlns:a16="http://schemas.microsoft.com/office/drawing/2014/main" id="{9F450BD3-C043-5584-D969-4E087200872F}"/>
                  </a:ext>
                </a:extLst>
              </p:cNvPr>
              <p:cNvSpPr>
                <a:spLocks noChangeArrowheads="1"/>
              </p:cNvSpPr>
              <p:nvPr/>
            </p:nvSpPr>
            <p:spPr bwMode="auto">
              <a:xfrm>
                <a:off x="2001"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7" name="Rectangle 1135">
                <a:extLst>
                  <a:ext uri="{FF2B5EF4-FFF2-40B4-BE49-F238E27FC236}">
                    <a16:creationId xmlns:a16="http://schemas.microsoft.com/office/drawing/2014/main" id="{BDFBDFDE-5B17-D0C7-8DE3-A16F016B7DA3}"/>
                  </a:ext>
                </a:extLst>
              </p:cNvPr>
              <p:cNvSpPr>
                <a:spLocks noChangeArrowheads="1"/>
              </p:cNvSpPr>
              <p:nvPr/>
            </p:nvSpPr>
            <p:spPr bwMode="auto">
              <a:xfrm>
                <a:off x="2133"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8" name="Rectangle 1136">
                <a:extLst>
                  <a:ext uri="{FF2B5EF4-FFF2-40B4-BE49-F238E27FC236}">
                    <a16:creationId xmlns:a16="http://schemas.microsoft.com/office/drawing/2014/main" id="{0C4C4C7E-C711-0D53-EEA3-86D972C45DF2}"/>
                  </a:ext>
                </a:extLst>
              </p:cNvPr>
              <p:cNvSpPr>
                <a:spLocks noChangeArrowheads="1"/>
              </p:cNvSpPr>
              <p:nvPr/>
            </p:nvSpPr>
            <p:spPr bwMode="auto">
              <a:xfrm>
                <a:off x="2263"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89" name="Rectangle 1137">
                <a:extLst>
                  <a:ext uri="{FF2B5EF4-FFF2-40B4-BE49-F238E27FC236}">
                    <a16:creationId xmlns:a16="http://schemas.microsoft.com/office/drawing/2014/main" id="{D898446F-AEDD-9366-CBC9-BAAFCF26136D}"/>
                  </a:ext>
                </a:extLst>
              </p:cNvPr>
              <p:cNvSpPr>
                <a:spLocks noChangeArrowheads="1"/>
              </p:cNvSpPr>
              <p:nvPr/>
            </p:nvSpPr>
            <p:spPr bwMode="auto">
              <a:xfrm>
                <a:off x="2439"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0" name="Rectangle 1138">
                <a:extLst>
                  <a:ext uri="{FF2B5EF4-FFF2-40B4-BE49-F238E27FC236}">
                    <a16:creationId xmlns:a16="http://schemas.microsoft.com/office/drawing/2014/main" id="{F7FDA2A9-7A33-1B71-B623-7C7952C5E121}"/>
                  </a:ext>
                </a:extLst>
              </p:cNvPr>
              <p:cNvSpPr>
                <a:spLocks noChangeArrowheads="1"/>
              </p:cNvSpPr>
              <p:nvPr/>
            </p:nvSpPr>
            <p:spPr bwMode="auto">
              <a:xfrm>
                <a:off x="2615"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1" name="Rectangle 1139">
                <a:extLst>
                  <a:ext uri="{FF2B5EF4-FFF2-40B4-BE49-F238E27FC236}">
                    <a16:creationId xmlns:a16="http://schemas.microsoft.com/office/drawing/2014/main" id="{59121B65-E069-DBAD-4F2A-EDE7BB410EC8}"/>
                  </a:ext>
                </a:extLst>
              </p:cNvPr>
              <p:cNvSpPr>
                <a:spLocks noChangeArrowheads="1"/>
              </p:cNvSpPr>
              <p:nvPr/>
            </p:nvSpPr>
            <p:spPr bwMode="auto">
              <a:xfrm>
                <a:off x="2790"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2" name="Rectangle 1140">
                <a:extLst>
                  <a:ext uri="{FF2B5EF4-FFF2-40B4-BE49-F238E27FC236}">
                    <a16:creationId xmlns:a16="http://schemas.microsoft.com/office/drawing/2014/main" id="{7AE53FAE-0311-FD68-1945-D54FC1AB4C5B}"/>
                  </a:ext>
                </a:extLst>
              </p:cNvPr>
              <p:cNvSpPr>
                <a:spLocks noChangeArrowheads="1"/>
              </p:cNvSpPr>
              <p:nvPr/>
            </p:nvSpPr>
            <p:spPr bwMode="auto">
              <a:xfrm>
                <a:off x="2966"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3" name="Rectangle 1141">
                <a:extLst>
                  <a:ext uri="{FF2B5EF4-FFF2-40B4-BE49-F238E27FC236}">
                    <a16:creationId xmlns:a16="http://schemas.microsoft.com/office/drawing/2014/main" id="{2EEAB746-F315-1415-493E-75F9FD3195D6}"/>
                  </a:ext>
                </a:extLst>
              </p:cNvPr>
              <p:cNvSpPr>
                <a:spLocks noChangeArrowheads="1"/>
              </p:cNvSpPr>
              <p:nvPr/>
            </p:nvSpPr>
            <p:spPr bwMode="auto">
              <a:xfrm>
                <a:off x="3142"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4" name="Rectangle 1142">
                <a:extLst>
                  <a:ext uri="{FF2B5EF4-FFF2-40B4-BE49-F238E27FC236}">
                    <a16:creationId xmlns:a16="http://schemas.microsoft.com/office/drawing/2014/main" id="{A8BBE4DC-ECC8-45B3-9E77-6EFAD1A76974}"/>
                  </a:ext>
                </a:extLst>
              </p:cNvPr>
              <p:cNvSpPr>
                <a:spLocks noChangeArrowheads="1"/>
              </p:cNvSpPr>
              <p:nvPr/>
            </p:nvSpPr>
            <p:spPr bwMode="auto">
              <a:xfrm>
                <a:off x="3317"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5" name="Rectangle 1143">
                <a:extLst>
                  <a:ext uri="{FF2B5EF4-FFF2-40B4-BE49-F238E27FC236}">
                    <a16:creationId xmlns:a16="http://schemas.microsoft.com/office/drawing/2014/main" id="{3F9380C9-430C-B628-B43E-0139FBBE96DE}"/>
                  </a:ext>
                </a:extLst>
              </p:cNvPr>
              <p:cNvSpPr>
                <a:spLocks noChangeArrowheads="1"/>
              </p:cNvSpPr>
              <p:nvPr/>
            </p:nvSpPr>
            <p:spPr bwMode="auto">
              <a:xfrm>
                <a:off x="3493"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6" name="Rectangle 1144">
                <a:extLst>
                  <a:ext uri="{FF2B5EF4-FFF2-40B4-BE49-F238E27FC236}">
                    <a16:creationId xmlns:a16="http://schemas.microsoft.com/office/drawing/2014/main" id="{F95B8296-7E44-6BA8-855A-E0CAF7C9E84D}"/>
                  </a:ext>
                </a:extLst>
              </p:cNvPr>
              <p:cNvSpPr>
                <a:spLocks noChangeArrowheads="1"/>
              </p:cNvSpPr>
              <p:nvPr/>
            </p:nvSpPr>
            <p:spPr bwMode="auto">
              <a:xfrm>
                <a:off x="3669"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7" name="Rectangle 1145">
                <a:extLst>
                  <a:ext uri="{FF2B5EF4-FFF2-40B4-BE49-F238E27FC236}">
                    <a16:creationId xmlns:a16="http://schemas.microsoft.com/office/drawing/2014/main" id="{468920CB-8637-402F-3813-06DDBC70A370}"/>
                  </a:ext>
                </a:extLst>
              </p:cNvPr>
              <p:cNvSpPr>
                <a:spLocks noChangeArrowheads="1"/>
              </p:cNvSpPr>
              <p:nvPr/>
            </p:nvSpPr>
            <p:spPr bwMode="auto">
              <a:xfrm>
                <a:off x="3844"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8" name="Rectangle 1146">
                <a:extLst>
                  <a:ext uri="{FF2B5EF4-FFF2-40B4-BE49-F238E27FC236}">
                    <a16:creationId xmlns:a16="http://schemas.microsoft.com/office/drawing/2014/main" id="{719CF6CB-6E6A-DF3F-30BB-F4857CA86F15}"/>
                  </a:ext>
                </a:extLst>
              </p:cNvPr>
              <p:cNvSpPr>
                <a:spLocks noChangeArrowheads="1"/>
              </p:cNvSpPr>
              <p:nvPr/>
            </p:nvSpPr>
            <p:spPr bwMode="auto">
              <a:xfrm>
                <a:off x="4020"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899" name="Rectangle 1147">
                <a:extLst>
                  <a:ext uri="{FF2B5EF4-FFF2-40B4-BE49-F238E27FC236}">
                    <a16:creationId xmlns:a16="http://schemas.microsoft.com/office/drawing/2014/main" id="{621F100F-4834-82E2-D29E-15170C676F7A}"/>
                  </a:ext>
                </a:extLst>
              </p:cNvPr>
              <p:cNvSpPr>
                <a:spLocks noChangeArrowheads="1"/>
              </p:cNvSpPr>
              <p:nvPr/>
            </p:nvSpPr>
            <p:spPr bwMode="auto">
              <a:xfrm>
                <a:off x="4195" y="2404"/>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00" name="Rectangle 1148">
                <a:extLst>
                  <a:ext uri="{FF2B5EF4-FFF2-40B4-BE49-F238E27FC236}">
                    <a16:creationId xmlns:a16="http://schemas.microsoft.com/office/drawing/2014/main" id="{0B879F9C-E231-DD13-9A02-F3E23DB8834B}"/>
                  </a:ext>
                </a:extLst>
              </p:cNvPr>
              <p:cNvSpPr>
                <a:spLocks noChangeArrowheads="1"/>
              </p:cNvSpPr>
              <p:nvPr/>
            </p:nvSpPr>
            <p:spPr bwMode="auto">
              <a:xfrm>
                <a:off x="1559" y="250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01" name="Rectangle 1149">
                <a:extLst>
                  <a:ext uri="{FF2B5EF4-FFF2-40B4-BE49-F238E27FC236}">
                    <a16:creationId xmlns:a16="http://schemas.microsoft.com/office/drawing/2014/main" id="{5E4BA7D5-23B4-BFA4-00A7-6E4B3D9B1C10}"/>
                  </a:ext>
                </a:extLst>
              </p:cNvPr>
              <p:cNvSpPr>
                <a:spLocks noChangeArrowheads="1"/>
              </p:cNvSpPr>
              <p:nvPr/>
            </p:nvSpPr>
            <p:spPr bwMode="auto">
              <a:xfrm>
                <a:off x="1698" y="2500"/>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02" name="Rectangle 1150">
                <a:extLst>
                  <a:ext uri="{FF2B5EF4-FFF2-40B4-BE49-F238E27FC236}">
                    <a16:creationId xmlns:a16="http://schemas.microsoft.com/office/drawing/2014/main" id="{0A1B721D-C6B1-8EA3-10BC-36223A9B4E76}"/>
                  </a:ext>
                </a:extLst>
              </p:cNvPr>
              <p:cNvSpPr>
                <a:spLocks noChangeArrowheads="1"/>
              </p:cNvSpPr>
              <p:nvPr/>
            </p:nvSpPr>
            <p:spPr bwMode="auto">
              <a:xfrm>
                <a:off x="1600" y="2500"/>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03" name="Rectangle 1151">
                <a:extLst>
                  <a:ext uri="{FF2B5EF4-FFF2-40B4-BE49-F238E27FC236}">
                    <a16:creationId xmlns:a16="http://schemas.microsoft.com/office/drawing/2014/main" id="{03FA8496-63CC-2BA1-1F8C-94CBED54F8AA}"/>
                  </a:ext>
                </a:extLst>
              </p:cNvPr>
              <p:cNvSpPr>
                <a:spLocks noChangeArrowheads="1"/>
              </p:cNvSpPr>
              <p:nvPr/>
            </p:nvSpPr>
            <p:spPr bwMode="auto">
              <a:xfrm>
                <a:off x="1610" y="24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19</a:t>
                </a:r>
                <a:endParaRPr lang="en-US" altLang="en-US" sz="1900">
                  <a:latin typeface="Arial" panose="020B0604020202020204" pitchFamily="34" charset="0"/>
                </a:endParaRPr>
              </a:p>
            </p:txBody>
          </p:sp>
          <p:sp>
            <p:nvSpPr>
              <p:cNvPr id="587904" name="Rectangle 1152">
                <a:extLst>
                  <a:ext uri="{FF2B5EF4-FFF2-40B4-BE49-F238E27FC236}">
                    <a16:creationId xmlns:a16="http://schemas.microsoft.com/office/drawing/2014/main" id="{70B1EDFF-C8C5-0973-1CC8-99E4CDCC26E9}"/>
                  </a:ext>
                </a:extLst>
              </p:cNvPr>
              <p:cNvSpPr>
                <a:spLocks noChangeArrowheads="1"/>
              </p:cNvSpPr>
              <p:nvPr/>
            </p:nvSpPr>
            <p:spPr bwMode="auto">
              <a:xfrm>
                <a:off x="1698" y="24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05" name="Rectangle 1153">
                <a:extLst>
                  <a:ext uri="{FF2B5EF4-FFF2-40B4-BE49-F238E27FC236}">
                    <a16:creationId xmlns:a16="http://schemas.microsoft.com/office/drawing/2014/main" id="{005C1D01-1709-748A-11F2-C0A1DCCE7CC7}"/>
                  </a:ext>
                </a:extLst>
              </p:cNvPr>
              <p:cNvSpPr>
                <a:spLocks noChangeArrowheads="1"/>
              </p:cNvSpPr>
              <p:nvPr/>
            </p:nvSpPr>
            <p:spPr bwMode="auto">
              <a:xfrm>
                <a:off x="1785" y="250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87906" name="Rectangle 1154">
                <a:extLst>
                  <a:ext uri="{FF2B5EF4-FFF2-40B4-BE49-F238E27FC236}">
                    <a16:creationId xmlns:a16="http://schemas.microsoft.com/office/drawing/2014/main" id="{80D0BF33-6F33-5F83-C028-E50E0D64342C}"/>
                  </a:ext>
                </a:extLst>
              </p:cNvPr>
              <p:cNvSpPr>
                <a:spLocks noChangeArrowheads="1"/>
              </p:cNvSpPr>
              <p:nvPr/>
            </p:nvSpPr>
            <p:spPr bwMode="auto">
              <a:xfrm>
                <a:off x="1830"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07" name="Rectangle 1155">
                <a:extLst>
                  <a:ext uri="{FF2B5EF4-FFF2-40B4-BE49-F238E27FC236}">
                    <a16:creationId xmlns:a16="http://schemas.microsoft.com/office/drawing/2014/main" id="{79CE5A76-A3B2-E293-2B45-8B411DCBB65A}"/>
                  </a:ext>
                </a:extLst>
              </p:cNvPr>
              <p:cNvSpPr>
                <a:spLocks noChangeArrowheads="1"/>
              </p:cNvSpPr>
              <p:nvPr/>
            </p:nvSpPr>
            <p:spPr bwMode="auto">
              <a:xfrm>
                <a:off x="1916" y="250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87908" name="Rectangle 1156">
                <a:extLst>
                  <a:ext uri="{FF2B5EF4-FFF2-40B4-BE49-F238E27FC236}">
                    <a16:creationId xmlns:a16="http://schemas.microsoft.com/office/drawing/2014/main" id="{54AE7CAB-969C-EC07-ADAD-AD6A94F253E8}"/>
                  </a:ext>
                </a:extLst>
              </p:cNvPr>
              <p:cNvSpPr>
                <a:spLocks noChangeArrowheads="1"/>
              </p:cNvSpPr>
              <p:nvPr/>
            </p:nvSpPr>
            <p:spPr bwMode="auto">
              <a:xfrm>
                <a:off x="1960"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09" name="Rectangle 1157">
                <a:extLst>
                  <a:ext uri="{FF2B5EF4-FFF2-40B4-BE49-F238E27FC236}">
                    <a16:creationId xmlns:a16="http://schemas.microsoft.com/office/drawing/2014/main" id="{8B60F749-5CAB-3AEF-44ED-F8FCD7B0528E}"/>
                  </a:ext>
                </a:extLst>
              </p:cNvPr>
              <p:cNvSpPr>
                <a:spLocks noChangeArrowheads="1"/>
              </p:cNvSpPr>
              <p:nvPr/>
            </p:nvSpPr>
            <p:spPr bwMode="auto">
              <a:xfrm>
                <a:off x="2048" y="250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87910" name="Rectangle 1158">
                <a:extLst>
                  <a:ext uri="{FF2B5EF4-FFF2-40B4-BE49-F238E27FC236}">
                    <a16:creationId xmlns:a16="http://schemas.microsoft.com/office/drawing/2014/main" id="{E8305604-7B4D-B5F9-3D70-ED12E1C2A59A}"/>
                  </a:ext>
                </a:extLst>
              </p:cNvPr>
              <p:cNvSpPr>
                <a:spLocks noChangeArrowheads="1"/>
              </p:cNvSpPr>
              <p:nvPr/>
            </p:nvSpPr>
            <p:spPr bwMode="auto">
              <a:xfrm>
                <a:off x="2092"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11" name="Rectangle 1159">
                <a:extLst>
                  <a:ext uri="{FF2B5EF4-FFF2-40B4-BE49-F238E27FC236}">
                    <a16:creationId xmlns:a16="http://schemas.microsoft.com/office/drawing/2014/main" id="{E88B78AD-94DA-2E1C-0DCC-2DB0CF1E317E}"/>
                  </a:ext>
                </a:extLst>
              </p:cNvPr>
              <p:cNvSpPr>
                <a:spLocks noChangeArrowheads="1"/>
              </p:cNvSpPr>
              <p:nvPr/>
            </p:nvSpPr>
            <p:spPr bwMode="auto">
              <a:xfrm>
                <a:off x="2179" y="2502"/>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87912" name="Rectangle 1160">
                <a:extLst>
                  <a:ext uri="{FF2B5EF4-FFF2-40B4-BE49-F238E27FC236}">
                    <a16:creationId xmlns:a16="http://schemas.microsoft.com/office/drawing/2014/main" id="{ED6150F8-89DA-9AC4-67B4-8ED19CD74752}"/>
                  </a:ext>
                </a:extLst>
              </p:cNvPr>
              <p:cNvSpPr>
                <a:spLocks noChangeArrowheads="1"/>
              </p:cNvSpPr>
              <p:nvPr/>
            </p:nvSpPr>
            <p:spPr bwMode="auto">
              <a:xfrm>
                <a:off x="2223"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13" name="Rectangle 1161">
                <a:extLst>
                  <a:ext uri="{FF2B5EF4-FFF2-40B4-BE49-F238E27FC236}">
                    <a16:creationId xmlns:a16="http://schemas.microsoft.com/office/drawing/2014/main" id="{8B838A01-3DAF-5568-FA53-5E37CBD96323}"/>
                  </a:ext>
                </a:extLst>
              </p:cNvPr>
              <p:cNvSpPr>
                <a:spLocks noChangeArrowheads="1"/>
              </p:cNvSpPr>
              <p:nvPr/>
            </p:nvSpPr>
            <p:spPr bwMode="auto">
              <a:xfrm>
                <a:off x="2354" y="2502"/>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87914" name="Rectangle 1162">
                <a:extLst>
                  <a:ext uri="{FF2B5EF4-FFF2-40B4-BE49-F238E27FC236}">
                    <a16:creationId xmlns:a16="http://schemas.microsoft.com/office/drawing/2014/main" id="{2A4515BA-5AA4-4361-B65A-C4026B349143}"/>
                  </a:ext>
                </a:extLst>
              </p:cNvPr>
              <p:cNvSpPr>
                <a:spLocks noChangeArrowheads="1"/>
              </p:cNvSpPr>
              <p:nvPr/>
            </p:nvSpPr>
            <p:spPr bwMode="auto">
              <a:xfrm>
                <a:off x="2398"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15" name="Rectangle 1163">
                <a:extLst>
                  <a:ext uri="{FF2B5EF4-FFF2-40B4-BE49-F238E27FC236}">
                    <a16:creationId xmlns:a16="http://schemas.microsoft.com/office/drawing/2014/main" id="{D1762E2F-732F-ADB3-247D-B4657F710774}"/>
                  </a:ext>
                </a:extLst>
              </p:cNvPr>
              <p:cNvSpPr>
                <a:spLocks noChangeArrowheads="1"/>
              </p:cNvSpPr>
              <p:nvPr/>
            </p:nvSpPr>
            <p:spPr bwMode="auto">
              <a:xfrm>
                <a:off x="2485"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87916" name="Rectangle 1164">
                <a:extLst>
                  <a:ext uri="{FF2B5EF4-FFF2-40B4-BE49-F238E27FC236}">
                    <a16:creationId xmlns:a16="http://schemas.microsoft.com/office/drawing/2014/main" id="{30503ADF-CF10-96F8-DD3E-6227EE129E49}"/>
                  </a:ext>
                </a:extLst>
              </p:cNvPr>
              <p:cNvSpPr>
                <a:spLocks noChangeArrowheads="1"/>
              </p:cNvSpPr>
              <p:nvPr/>
            </p:nvSpPr>
            <p:spPr bwMode="auto">
              <a:xfrm>
                <a:off x="2574"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17" name="Rectangle 1165">
                <a:extLst>
                  <a:ext uri="{FF2B5EF4-FFF2-40B4-BE49-F238E27FC236}">
                    <a16:creationId xmlns:a16="http://schemas.microsoft.com/office/drawing/2014/main" id="{FC3EC181-0EE7-4333-0CB0-E018C157FEB6}"/>
                  </a:ext>
                </a:extLst>
              </p:cNvPr>
              <p:cNvSpPr>
                <a:spLocks noChangeArrowheads="1"/>
              </p:cNvSpPr>
              <p:nvPr/>
            </p:nvSpPr>
            <p:spPr bwMode="auto">
              <a:xfrm>
                <a:off x="2661"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87918" name="Rectangle 1166">
                <a:extLst>
                  <a:ext uri="{FF2B5EF4-FFF2-40B4-BE49-F238E27FC236}">
                    <a16:creationId xmlns:a16="http://schemas.microsoft.com/office/drawing/2014/main" id="{EB60787F-B882-C1FD-6870-095A4DF87F69}"/>
                  </a:ext>
                </a:extLst>
              </p:cNvPr>
              <p:cNvSpPr>
                <a:spLocks noChangeArrowheads="1"/>
              </p:cNvSpPr>
              <p:nvPr/>
            </p:nvSpPr>
            <p:spPr bwMode="auto">
              <a:xfrm>
                <a:off x="2749" y="2502"/>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19" name="Rectangle 1167">
                <a:extLst>
                  <a:ext uri="{FF2B5EF4-FFF2-40B4-BE49-F238E27FC236}">
                    <a16:creationId xmlns:a16="http://schemas.microsoft.com/office/drawing/2014/main" id="{426597B6-6726-F7E9-446D-9A298627468A}"/>
                  </a:ext>
                </a:extLst>
              </p:cNvPr>
              <p:cNvSpPr>
                <a:spLocks noChangeArrowheads="1"/>
              </p:cNvSpPr>
              <p:nvPr/>
            </p:nvSpPr>
            <p:spPr bwMode="auto">
              <a:xfrm>
                <a:off x="2837"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87920" name="Rectangle 1168">
                <a:extLst>
                  <a:ext uri="{FF2B5EF4-FFF2-40B4-BE49-F238E27FC236}">
                    <a16:creationId xmlns:a16="http://schemas.microsoft.com/office/drawing/2014/main" id="{C4BA6C9E-94CA-FA2E-769B-EB04C7044CDB}"/>
                  </a:ext>
                </a:extLst>
              </p:cNvPr>
              <p:cNvSpPr>
                <a:spLocks noChangeArrowheads="1"/>
              </p:cNvSpPr>
              <p:nvPr/>
            </p:nvSpPr>
            <p:spPr bwMode="auto">
              <a:xfrm>
                <a:off x="2925"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21" name="Rectangle 1169">
                <a:extLst>
                  <a:ext uri="{FF2B5EF4-FFF2-40B4-BE49-F238E27FC236}">
                    <a16:creationId xmlns:a16="http://schemas.microsoft.com/office/drawing/2014/main" id="{5F217BD0-4727-35FD-A89D-AAB845379CB9}"/>
                  </a:ext>
                </a:extLst>
              </p:cNvPr>
              <p:cNvSpPr>
                <a:spLocks noChangeArrowheads="1"/>
              </p:cNvSpPr>
              <p:nvPr/>
            </p:nvSpPr>
            <p:spPr bwMode="auto">
              <a:xfrm>
                <a:off x="3012"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7922" name="Rectangle 1170">
                <a:extLst>
                  <a:ext uri="{FF2B5EF4-FFF2-40B4-BE49-F238E27FC236}">
                    <a16:creationId xmlns:a16="http://schemas.microsoft.com/office/drawing/2014/main" id="{A25E9510-AE8F-8BE7-A488-D004ADAD830E}"/>
                  </a:ext>
                </a:extLst>
              </p:cNvPr>
              <p:cNvSpPr>
                <a:spLocks noChangeArrowheads="1"/>
              </p:cNvSpPr>
              <p:nvPr/>
            </p:nvSpPr>
            <p:spPr bwMode="auto">
              <a:xfrm>
                <a:off x="3101"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23" name="Rectangle 1171">
                <a:extLst>
                  <a:ext uri="{FF2B5EF4-FFF2-40B4-BE49-F238E27FC236}">
                    <a16:creationId xmlns:a16="http://schemas.microsoft.com/office/drawing/2014/main" id="{D885E4F7-B997-A1C3-EAAA-C1E01AE63D95}"/>
                  </a:ext>
                </a:extLst>
              </p:cNvPr>
              <p:cNvSpPr>
                <a:spLocks noChangeArrowheads="1"/>
              </p:cNvSpPr>
              <p:nvPr/>
            </p:nvSpPr>
            <p:spPr bwMode="auto">
              <a:xfrm>
                <a:off x="3188"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7924" name="Rectangle 1172">
                <a:extLst>
                  <a:ext uri="{FF2B5EF4-FFF2-40B4-BE49-F238E27FC236}">
                    <a16:creationId xmlns:a16="http://schemas.microsoft.com/office/drawing/2014/main" id="{C780E3BC-C42E-6729-849F-99F059E71B77}"/>
                  </a:ext>
                </a:extLst>
              </p:cNvPr>
              <p:cNvSpPr>
                <a:spLocks noChangeArrowheads="1"/>
              </p:cNvSpPr>
              <p:nvPr/>
            </p:nvSpPr>
            <p:spPr bwMode="auto">
              <a:xfrm>
                <a:off x="3276"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25" name="Rectangle 1173">
                <a:extLst>
                  <a:ext uri="{FF2B5EF4-FFF2-40B4-BE49-F238E27FC236}">
                    <a16:creationId xmlns:a16="http://schemas.microsoft.com/office/drawing/2014/main" id="{AD4DC917-0FA1-F593-E079-B6FD71DFE6FE}"/>
                  </a:ext>
                </a:extLst>
              </p:cNvPr>
              <p:cNvSpPr>
                <a:spLocks noChangeArrowheads="1"/>
              </p:cNvSpPr>
              <p:nvPr/>
            </p:nvSpPr>
            <p:spPr bwMode="auto">
              <a:xfrm>
                <a:off x="3364"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7926" name="Rectangle 1174">
                <a:extLst>
                  <a:ext uri="{FF2B5EF4-FFF2-40B4-BE49-F238E27FC236}">
                    <a16:creationId xmlns:a16="http://schemas.microsoft.com/office/drawing/2014/main" id="{593761F4-A324-3247-73BB-16355591A0C4}"/>
                  </a:ext>
                </a:extLst>
              </p:cNvPr>
              <p:cNvSpPr>
                <a:spLocks noChangeArrowheads="1"/>
              </p:cNvSpPr>
              <p:nvPr/>
            </p:nvSpPr>
            <p:spPr bwMode="auto">
              <a:xfrm>
                <a:off x="3452"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27" name="Rectangle 1175">
                <a:extLst>
                  <a:ext uri="{FF2B5EF4-FFF2-40B4-BE49-F238E27FC236}">
                    <a16:creationId xmlns:a16="http://schemas.microsoft.com/office/drawing/2014/main" id="{AB1E725C-C1F1-C97E-9E69-8D74198DA0A3}"/>
                  </a:ext>
                </a:extLst>
              </p:cNvPr>
              <p:cNvSpPr>
                <a:spLocks noChangeArrowheads="1"/>
              </p:cNvSpPr>
              <p:nvPr/>
            </p:nvSpPr>
            <p:spPr bwMode="auto">
              <a:xfrm>
                <a:off x="3539"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7928" name="Rectangle 1176">
                <a:extLst>
                  <a:ext uri="{FF2B5EF4-FFF2-40B4-BE49-F238E27FC236}">
                    <a16:creationId xmlns:a16="http://schemas.microsoft.com/office/drawing/2014/main" id="{1B527B23-C062-AD24-FF44-C68785E5088E}"/>
                  </a:ext>
                </a:extLst>
              </p:cNvPr>
              <p:cNvSpPr>
                <a:spLocks noChangeArrowheads="1"/>
              </p:cNvSpPr>
              <p:nvPr/>
            </p:nvSpPr>
            <p:spPr bwMode="auto">
              <a:xfrm>
                <a:off x="3628"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29" name="Rectangle 1177">
                <a:extLst>
                  <a:ext uri="{FF2B5EF4-FFF2-40B4-BE49-F238E27FC236}">
                    <a16:creationId xmlns:a16="http://schemas.microsoft.com/office/drawing/2014/main" id="{EDCB871B-50FD-5484-E99E-CF67EA35719E}"/>
                  </a:ext>
                </a:extLst>
              </p:cNvPr>
              <p:cNvSpPr>
                <a:spLocks noChangeArrowheads="1"/>
              </p:cNvSpPr>
              <p:nvPr/>
            </p:nvSpPr>
            <p:spPr bwMode="auto">
              <a:xfrm>
                <a:off x="3715"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87930" name="Rectangle 1178">
                <a:extLst>
                  <a:ext uri="{FF2B5EF4-FFF2-40B4-BE49-F238E27FC236}">
                    <a16:creationId xmlns:a16="http://schemas.microsoft.com/office/drawing/2014/main" id="{09E43012-89C2-9987-9BD0-54B2AF10BFD4}"/>
                  </a:ext>
                </a:extLst>
              </p:cNvPr>
              <p:cNvSpPr>
                <a:spLocks noChangeArrowheads="1"/>
              </p:cNvSpPr>
              <p:nvPr/>
            </p:nvSpPr>
            <p:spPr bwMode="auto">
              <a:xfrm>
                <a:off x="3803"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31" name="Rectangle 1179">
                <a:extLst>
                  <a:ext uri="{FF2B5EF4-FFF2-40B4-BE49-F238E27FC236}">
                    <a16:creationId xmlns:a16="http://schemas.microsoft.com/office/drawing/2014/main" id="{0FDEA7EF-908E-1B50-A071-2B3EED643031}"/>
                  </a:ext>
                </a:extLst>
              </p:cNvPr>
              <p:cNvSpPr>
                <a:spLocks noChangeArrowheads="1"/>
              </p:cNvSpPr>
              <p:nvPr/>
            </p:nvSpPr>
            <p:spPr bwMode="auto">
              <a:xfrm>
                <a:off x="3891" y="2502"/>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87932" name="Rectangle 1180">
                <a:extLst>
                  <a:ext uri="{FF2B5EF4-FFF2-40B4-BE49-F238E27FC236}">
                    <a16:creationId xmlns:a16="http://schemas.microsoft.com/office/drawing/2014/main" id="{5435597B-6823-F95E-4CC0-2A163CF516A9}"/>
                  </a:ext>
                </a:extLst>
              </p:cNvPr>
              <p:cNvSpPr>
                <a:spLocks noChangeArrowheads="1"/>
              </p:cNvSpPr>
              <p:nvPr/>
            </p:nvSpPr>
            <p:spPr bwMode="auto">
              <a:xfrm>
                <a:off x="3979"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33" name="Rectangle 1181">
                <a:extLst>
                  <a:ext uri="{FF2B5EF4-FFF2-40B4-BE49-F238E27FC236}">
                    <a16:creationId xmlns:a16="http://schemas.microsoft.com/office/drawing/2014/main" id="{85A262B1-9E34-E555-CF4C-AB8C3D877F10}"/>
                  </a:ext>
                </a:extLst>
              </p:cNvPr>
              <p:cNvSpPr>
                <a:spLocks noChangeArrowheads="1"/>
              </p:cNvSpPr>
              <p:nvPr/>
            </p:nvSpPr>
            <p:spPr bwMode="auto">
              <a:xfrm>
                <a:off x="4065" y="25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34" name="Rectangle 1182">
                <a:extLst>
                  <a:ext uri="{FF2B5EF4-FFF2-40B4-BE49-F238E27FC236}">
                    <a16:creationId xmlns:a16="http://schemas.microsoft.com/office/drawing/2014/main" id="{1840A3A2-4C71-41F3-AE4A-4D45C0D5BC30}"/>
                  </a:ext>
                </a:extLst>
              </p:cNvPr>
              <p:cNvSpPr>
                <a:spLocks noChangeArrowheads="1"/>
              </p:cNvSpPr>
              <p:nvPr/>
            </p:nvSpPr>
            <p:spPr bwMode="auto">
              <a:xfrm>
                <a:off x="1555"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35" name="Rectangle 1183">
                <a:extLst>
                  <a:ext uri="{FF2B5EF4-FFF2-40B4-BE49-F238E27FC236}">
                    <a16:creationId xmlns:a16="http://schemas.microsoft.com/office/drawing/2014/main" id="{49D06261-9709-DA6E-0E86-8FC2FB3C2DD1}"/>
                  </a:ext>
                </a:extLst>
              </p:cNvPr>
              <p:cNvSpPr>
                <a:spLocks noChangeArrowheads="1"/>
              </p:cNvSpPr>
              <p:nvPr/>
            </p:nvSpPr>
            <p:spPr bwMode="auto">
              <a:xfrm>
                <a:off x="1559" y="2496"/>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36" name="Rectangle 1184">
                <a:extLst>
                  <a:ext uri="{FF2B5EF4-FFF2-40B4-BE49-F238E27FC236}">
                    <a16:creationId xmlns:a16="http://schemas.microsoft.com/office/drawing/2014/main" id="{43111127-D054-87C0-CCFB-AB5245240718}"/>
                  </a:ext>
                </a:extLst>
              </p:cNvPr>
              <p:cNvSpPr>
                <a:spLocks noChangeArrowheads="1"/>
              </p:cNvSpPr>
              <p:nvPr/>
            </p:nvSpPr>
            <p:spPr bwMode="auto">
              <a:xfrm>
                <a:off x="1739"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37" name="Rectangle 1185">
                <a:extLst>
                  <a:ext uri="{FF2B5EF4-FFF2-40B4-BE49-F238E27FC236}">
                    <a16:creationId xmlns:a16="http://schemas.microsoft.com/office/drawing/2014/main" id="{80550A71-1E87-9C1F-6CF7-105D595202C7}"/>
                  </a:ext>
                </a:extLst>
              </p:cNvPr>
              <p:cNvSpPr>
                <a:spLocks noChangeArrowheads="1"/>
              </p:cNvSpPr>
              <p:nvPr/>
            </p:nvSpPr>
            <p:spPr bwMode="auto">
              <a:xfrm>
                <a:off x="1743" y="249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38" name="Rectangle 1186">
                <a:extLst>
                  <a:ext uri="{FF2B5EF4-FFF2-40B4-BE49-F238E27FC236}">
                    <a16:creationId xmlns:a16="http://schemas.microsoft.com/office/drawing/2014/main" id="{0AAC1DE6-3D76-71B7-E2AF-9B1C5D42E6E8}"/>
                  </a:ext>
                </a:extLst>
              </p:cNvPr>
              <p:cNvSpPr>
                <a:spLocks noChangeArrowheads="1"/>
              </p:cNvSpPr>
              <p:nvPr/>
            </p:nvSpPr>
            <p:spPr bwMode="auto">
              <a:xfrm>
                <a:off x="1870"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39" name="Rectangle 1187">
                <a:extLst>
                  <a:ext uri="{FF2B5EF4-FFF2-40B4-BE49-F238E27FC236}">
                    <a16:creationId xmlns:a16="http://schemas.microsoft.com/office/drawing/2014/main" id="{F170956F-B459-E543-3DBA-4384C0E7ACF2}"/>
                  </a:ext>
                </a:extLst>
              </p:cNvPr>
              <p:cNvSpPr>
                <a:spLocks noChangeArrowheads="1"/>
              </p:cNvSpPr>
              <p:nvPr/>
            </p:nvSpPr>
            <p:spPr bwMode="auto">
              <a:xfrm>
                <a:off x="1874" y="2496"/>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0" name="Rectangle 1188">
                <a:extLst>
                  <a:ext uri="{FF2B5EF4-FFF2-40B4-BE49-F238E27FC236}">
                    <a16:creationId xmlns:a16="http://schemas.microsoft.com/office/drawing/2014/main" id="{8EA8EB6A-648F-44FE-DA59-8A720E9E2B89}"/>
                  </a:ext>
                </a:extLst>
              </p:cNvPr>
              <p:cNvSpPr>
                <a:spLocks noChangeArrowheads="1"/>
              </p:cNvSpPr>
              <p:nvPr/>
            </p:nvSpPr>
            <p:spPr bwMode="auto">
              <a:xfrm>
                <a:off x="2001"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1" name="Rectangle 1189">
                <a:extLst>
                  <a:ext uri="{FF2B5EF4-FFF2-40B4-BE49-F238E27FC236}">
                    <a16:creationId xmlns:a16="http://schemas.microsoft.com/office/drawing/2014/main" id="{BFDC11AE-DB26-91B1-8C76-EC987FA62038}"/>
                  </a:ext>
                </a:extLst>
              </p:cNvPr>
              <p:cNvSpPr>
                <a:spLocks noChangeArrowheads="1"/>
              </p:cNvSpPr>
              <p:nvPr/>
            </p:nvSpPr>
            <p:spPr bwMode="auto">
              <a:xfrm>
                <a:off x="2005" y="2496"/>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2" name="Rectangle 1190">
                <a:extLst>
                  <a:ext uri="{FF2B5EF4-FFF2-40B4-BE49-F238E27FC236}">
                    <a16:creationId xmlns:a16="http://schemas.microsoft.com/office/drawing/2014/main" id="{93FE601E-9A84-ADA5-B50B-15C3BCA99B73}"/>
                  </a:ext>
                </a:extLst>
              </p:cNvPr>
              <p:cNvSpPr>
                <a:spLocks noChangeArrowheads="1"/>
              </p:cNvSpPr>
              <p:nvPr/>
            </p:nvSpPr>
            <p:spPr bwMode="auto">
              <a:xfrm>
                <a:off x="2133"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3" name="Rectangle 1191">
                <a:extLst>
                  <a:ext uri="{FF2B5EF4-FFF2-40B4-BE49-F238E27FC236}">
                    <a16:creationId xmlns:a16="http://schemas.microsoft.com/office/drawing/2014/main" id="{FF7D40EF-2D86-22BD-7D5B-CD7D6522A415}"/>
                  </a:ext>
                </a:extLst>
              </p:cNvPr>
              <p:cNvSpPr>
                <a:spLocks noChangeArrowheads="1"/>
              </p:cNvSpPr>
              <p:nvPr/>
            </p:nvSpPr>
            <p:spPr bwMode="auto">
              <a:xfrm>
                <a:off x="2137" y="2496"/>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4" name="Rectangle 1192">
                <a:extLst>
                  <a:ext uri="{FF2B5EF4-FFF2-40B4-BE49-F238E27FC236}">
                    <a16:creationId xmlns:a16="http://schemas.microsoft.com/office/drawing/2014/main" id="{655C6825-2EFA-71FC-8A10-5DF2C84F53B5}"/>
                  </a:ext>
                </a:extLst>
              </p:cNvPr>
              <p:cNvSpPr>
                <a:spLocks noChangeArrowheads="1"/>
              </p:cNvSpPr>
              <p:nvPr/>
            </p:nvSpPr>
            <p:spPr bwMode="auto">
              <a:xfrm>
                <a:off x="2263"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5" name="Rectangle 1193">
                <a:extLst>
                  <a:ext uri="{FF2B5EF4-FFF2-40B4-BE49-F238E27FC236}">
                    <a16:creationId xmlns:a16="http://schemas.microsoft.com/office/drawing/2014/main" id="{62152102-97B7-266D-0F79-4DB1B969ABB8}"/>
                  </a:ext>
                </a:extLst>
              </p:cNvPr>
              <p:cNvSpPr>
                <a:spLocks noChangeArrowheads="1"/>
              </p:cNvSpPr>
              <p:nvPr/>
            </p:nvSpPr>
            <p:spPr bwMode="auto">
              <a:xfrm>
                <a:off x="2267"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6" name="Rectangle 1194">
                <a:extLst>
                  <a:ext uri="{FF2B5EF4-FFF2-40B4-BE49-F238E27FC236}">
                    <a16:creationId xmlns:a16="http://schemas.microsoft.com/office/drawing/2014/main" id="{1BEBA41D-D440-8F50-642F-FD52B1FB7420}"/>
                  </a:ext>
                </a:extLst>
              </p:cNvPr>
              <p:cNvSpPr>
                <a:spLocks noChangeArrowheads="1"/>
              </p:cNvSpPr>
              <p:nvPr/>
            </p:nvSpPr>
            <p:spPr bwMode="auto">
              <a:xfrm>
                <a:off x="2439"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7" name="Rectangle 1195">
                <a:extLst>
                  <a:ext uri="{FF2B5EF4-FFF2-40B4-BE49-F238E27FC236}">
                    <a16:creationId xmlns:a16="http://schemas.microsoft.com/office/drawing/2014/main" id="{FC3A7126-F8C5-06F0-CB78-2778D52F9DBA}"/>
                  </a:ext>
                </a:extLst>
              </p:cNvPr>
              <p:cNvSpPr>
                <a:spLocks noChangeArrowheads="1"/>
              </p:cNvSpPr>
              <p:nvPr/>
            </p:nvSpPr>
            <p:spPr bwMode="auto">
              <a:xfrm>
                <a:off x="2443"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8" name="Rectangle 1196">
                <a:extLst>
                  <a:ext uri="{FF2B5EF4-FFF2-40B4-BE49-F238E27FC236}">
                    <a16:creationId xmlns:a16="http://schemas.microsoft.com/office/drawing/2014/main" id="{58CFE20E-DA3D-A4EC-E6ED-3E7AB8659917}"/>
                  </a:ext>
                </a:extLst>
              </p:cNvPr>
              <p:cNvSpPr>
                <a:spLocks noChangeArrowheads="1"/>
              </p:cNvSpPr>
              <p:nvPr/>
            </p:nvSpPr>
            <p:spPr bwMode="auto">
              <a:xfrm>
                <a:off x="2615"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49" name="Rectangle 1197">
                <a:extLst>
                  <a:ext uri="{FF2B5EF4-FFF2-40B4-BE49-F238E27FC236}">
                    <a16:creationId xmlns:a16="http://schemas.microsoft.com/office/drawing/2014/main" id="{B183AA5E-3F18-A59F-B636-BE53222617AA}"/>
                  </a:ext>
                </a:extLst>
              </p:cNvPr>
              <p:cNvSpPr>
                <a:spLocks noChangeArrowheads="1"/>
              </p:cNvSpPr>
              <p:nvPr/>
            </p:nvSpPr>
            <p:spPr bwMode="auto">
              <a:xfrm>
                <a:off x="2619" y="249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0" name="Rectangle 1198">
                <a:extLst>
                  <a:ext uri="{FF2B5EF4-FFF2-40B4-BE49-F238E27FC236}">
                    <a16:creationId xmlns:a16="http://schemas.microsoft.com/office/drawing/2014/main" id="{4A5CAD15-CEE6-16D9-D3C5-C0901FA80C82}"/>
                  </a:ext>
                </a:extLst>
              </p:cNvPr>
              <p:cNvSpPr>
                <a:spLocks noChangeArrowheads="1"/>
              </p:cNvSpPr>
              <p:nvPr/>
            </p:nvSpPr>
            <p:spPr bwMode="auto">
              <a:xfrm>
                <a:off x="2790"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1" name="Rectangle 1199">
                <a:extLst>
                  <a:ext uri="{FF2B5EF4-FFF2-40B4-BE49-F238E27FC236}">
                    <a16:creationId xmlns:a16="http://schemas.microsoft.com/office/drawing/2014/main" id="{8A7BEF1F-8B13-F68B-1223-342A99311099}"/>
                  </a:ext>
                </a:extLst>
              </p:cNvPr>
              <p:cNvSpPr>
                <a:spLocks noChangeArrowheads="1"/>
              </p:cNvSpPr>
              <p:nvPr/>
            </p:nvSpPr>
            <p:spPr bwMode="auto">
              <a:xfrm>
                <a:off x="2794"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2" name="Rectangle 1200">
                <a:extLst>
                  <a:ext uri="{FF2B5EF4-FFF2-40B4-BE49-F238E27FC236}">
                    <a16:creationId xmlns:a16="http://schemas.microsoft.com/office/drawing/2014/main" id="{18DEEAB5-635D-C302-6C10-0990DB21B13D}"/>
                  </a:ext>
                </a:extLst>
              </p:cNvPr>
              <p:cNvSpPr>
                <a:spLocks noChangeArrowheads="1"/>
              </p:cNvSpPr>
              <p:nvPr/>
            </p:nvSpPr>
            <p:spPr bwMode="auto">
              <a:xfrm>
                <a:off x="2966"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3" name="Rectangle 1201">
                <a:extLst>
                  <a:ext uri="{FF2B5EF4-FFF2-40B4-BE49-F238E27FC236}">
                    <a16:creationId xmlns:a16="http://schemas.microsoft.com/office/drawing/2014/main" id="{57001943-D30B-B7C3-363C-36853CCA4CC7}"/>
                  </a:ext>
                </a:extLst>
              </p:cNvPr>
              <p:cNvSpPr>
                <a:spLocks noChangeArrowheads="1"/>
              </p:cNvSpPr>
              <p:nvPr/>
            </p:nvSpPr>
            <p:spPr bwMode="auto">
              <a:xfrm>
                <a:off x="2970"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4" name="Rectangle 1202">
                <a:extLst>
                  <a:ext uri="{FF2B5EF4-FFF2-40B4-BE49-F238E27FC236}">
                    <a16:creationId xmlns:a16="http://schemas.microsoft.com/office/drawing/2014/main" id="{89642FE6-3C2E-9484-0F64-437B6D45C36E}"/>
                  </a:ext>
                </a:extLst>
              </p:cNvPr>
              <p:cNvSpPr>
                <a:spLocks noChangeArrowheads="1"/>
              </p:cNvSpPr>
              <p:nvPr/>
            </p:nvSpPr>
            <p:spPr bwMode="auto">
              <a:xfrm>
                <a:off x="3142"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5" name="Rectangle 1203">
                <a:extLst>
                  <a:ext uri="{FF2B5EF4-FFF2-40B4-BE49-F238E27FC236}">
                    <a16:creationId xmlns:a16="http://schemas.microsoft.com/office/drawing/2014/main" id="{EE106E2A-69FB-E6BB-773A-0ABF077B2C14}"/>
                  </a:ext>
                </a:extLst>
              </p:cNvPr>
              <p:cNvSpPr>
                <a:spLocks noChangeArrowheads="1"/>
              </p:cNvSpPr>
              <p:nvPr/>
            </p:nvSpPr>
            <p:spPr bwMode="auto">
              <a:xfrm>
                <a:off x="3146" y="249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6" name="Rectangle 1204">
                <a:extLst>
                  <a:ext uri="{FF2B5EF4-FFF2-40B4-BE49-F238E27FC236}">
                    <a16:creationId xmlns:a16="http://schemas.microsoft.com/office/drawing/2014/main" id="{09136681-8981-DDFA-915D-E2B7FA3863EB}"/>
                  </a:ext>
                </a:extLst>
              </p:cNvPr>
              <p:cNvSpPr>
                <a:spLocks noChangeArrowheads="1"/>
              </p:cNvSpPr>
              <p:nvPr/>
            </p:nvSpPr>
            <p:spPr bwMode="auto">
              <a:xfrm>
                <a:off x="3317"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7" name="Rectangle 1205">
                <a:extLst>
                  <a:ext uri="{FF2B5EF4-FFF2-40B4-BE49-F238E27FC236}">
                    <a16:creationId xmlns:a16="http://schemas.microsoft.com/office/drawing/2014/main" id="{B9D5C10C-C84E-6871-DC9F-DE64C657AA88}"/>
                  </a:ext>
                </a:extLst>
              </p:cNvPr>
              <p:cNvSpPr>
                <a:spLocks noChangeArrowheads="1"/>
              </p:cNvSpPr>
              <p:nvPr/>
            </p:nvSpPr>
            <p:spPr bwMode="auto">
              <a:xfrm>
                <a:off x="3321"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8" name="Rectangle 1206">
                <a:extLst>
                  <a:ext uri="{FF2B5EF4-FFF2-40B4-BE49-F238E27FC236}">
                    <a16:creationId xmlns:a16="http://schemas.microsoft.com/office/drawing/2014/main" id="{FFD684A8-E9C1-D192-58A4-F88E2A13910B}"/>
                  </a:ext>
                </a:extLst>
              </p:cNvPr>
              <p:cNvSpPr>
                <a:spLocks noChangeArrowheads="1"/>
              </p:cNvSpPr>
              <p:nvPr/>
            </p:nvSpPr>
            <p:spPr bwMode="auto">
              <a:xfrm>
                <a:off x="3493"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59" name="Rectangle 1207">
                <a:extLst>
                  <a:ext uri="{FF2B5EF4-FFF2-40B4-BE49-F238E27FC236}">
                    <a16:creationId xmlns:a16="http://schemas.microsoft.com/office/drawing/2014/main" id="{A5E3C818-F262-7059-CA6C-A14D0ADA5F66}"/>
                  </a:ext>
                </a:extLst>
              </p:cNvPr>
              <p:cNvSpPr>
                <a:spLocks noChangeArrowheads="1"/>
              </p:cNvSpPr>
              <p:nvPr/>
            </p:nvSpPr>
            <p:spPr bwMode="auto">
              <a:xfrm>
                <a:off x="3497"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0" name="Rectangle 1208">
                <a:extLst>
                  <a:ext uri="{FF2B5EF4-FFF2-40B4-BE49-F238E27FC236}">
                    <a16:creationId xmlns:a16="http://schemas.microsoft.com/office/drawing/2014/main" id="{B3BF534A-4705-A49F-4847-FB5DF9FE6D21}"/>
                  </a:ext>
                </a:extLst>
              </p:cNvPr>
              <p:cNvSpPr>
                <a:spLocks noChangeArrowheads="1"/>
              </p:cNvSpPr>
              <p:nvPr/>
            </p:nvSpPr>
            <p:spPr bwMode="auto">
              <a:xfrm>
                <a:off x="3669"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1" name="Rectangle 1209">
                <a:extLst>
                  <a:ext uri="{FF2B5EF4-FFF2-40B4-BE49-F238E27FC236}">
                    <a16:creationId xmlns:a16="http://schemas.microsoft.com/office/drawing/2014/main" id="{DDAB2ABB-E9E9-DF77-267D-0D9276C3AFF6}"/>
                  </a:ext>
                </a:extLst>
              </p:cNvPr>
              <p:cNvSpPr>
                <a:spLocks noChangeArrowheads="1"/>
              </p:cNvSpPr>
              <p:nvPr/>
            </p:nvSpPr>
            <p:spPr bwMode="auto">
              <a:xfrm>
                <a:off x="3673" y="249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2" name="Rectangle 1210">
                <a:extLst>
                  <a:ext uri="{FF2B5EF4-FFF2-40B4-BE49-F238E27FC236}">
                    <a16:creationId xmlns:a16="http://schemas.microsoft.com/office/drawing/2014/main" id="{ABC4F291-8697-8D0E-9A47-4DA81F66BF94}"/>
                  </a:ext>
                </a:extLst>
              </p:cNvPr>
              <p:cNvSpPr>
                <a:spLocks noChangeArrowheads="1"/>
              </p:cNvSpPr>
              <p:nvPr/>
            </p:nvSpPr>
            <p:spPr bwMode="auto">
              <a:xfrm>
                <a:off x="3844"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3" name="Rectangle 1211">
                <a:extLst>
                  <a:ext uri="{FF2B5EF4-FFF2-40B4-BE49-F238E27FC236}">
                    <a16:creationId xmlns:a16="http://schemas.microsoft.com/office/drawing/2014/main" id="{E075B357-4314-F1EC-4721-6D11DA561B59}"/>
                  </a:ext>
                </a:extLst>
              </p:cNvPr>
              <p:cNvSpPr>
                <a:spLocks noChangeArrowheads="1"/>
              </p:cNvSpPr>
              <p:nvPr/>
            </p:nvSpPr>
            <p:spPr bwMode="auto">
              <a:xfrm>
                <a:off x="3848" y="2496"/>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4" name="Rectangle 1212">
                <a:extLst>
                  <a:ext uri="{FF2B5EF4-FFF2-40B4-BE49-F238E27FC236}">
                    <a16:creationId xmlns:a16="http://schemas.microsoft.com/office/drawing/2014/main" id="{E4239951-A9CE-8DA6-B599-FB91BCF91EEA}"/>
                  </a:ext>
                </a:extLst>
              </p:cNvPr>
              <p:cNvSpPr>
                <a:spLocks noChangeArrowheads="1"/>
              </p:cNvSpPr>
              <p:nvPr/>
            </p:nvSpPr>
            <p:spPr bwMode="auto">
              <a:xfrm>
                <a:off x="4020"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5" name="Rectangle 1213">
                <a:extLst>
                  <a:ext uri="{FF2B5EF4-FFF2-40B4-BE49-F238E27FC236}">
                    <a16:creationId xmlns:a16="http://schemas.microsoft.com/office/drawing/2014/main" id="{F4B7F455-1966-3DD6-7487-8CB376C59EF5}"/>
                  </a:ext>
                </a:extLst>
              </p:cNvPr>
              <p:cNvSpPr>
                <a:spLocks noChangeArrowheads="1"/>
              </p:cNvSpPr>
              <p:nvPr/>
            </p:nvSpPr>
            <p:spPr bwMode="auto">
              <a:xfrm>
                <a:off x="4024" y="2496"/>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6" name="Rectangle 1214">
                <a:extLst>
                  <a:ext uri="{FF2B5EF4-FFF2-40B4-BE49-F238E27FC236}">
                    <a16:creationId xmlns:a16="http://schemas.microsoft.com/office/drawing/2014/main" id="{035684DA-DEBA-BD05-134B-9C39FF2B9C8F}"/>
                  </a:ext>
                </a:extLst>
              </p:cNvPr>
              <p:cNvSpPr>
                <a:spLocks noChangeArrowheads="1"/>
              </p:cNvSpPr>
              <p:nvPr/>
            </p:nvSpPr>
            <p:spPr bwMode="auto">
              <a:xfrm>
                <a:off x="4195" y="249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87968" name="Rectangle 1216">
              <a:extLst>
                <a:ext uri="{FF2B5EF4-FFF2-40B4-BE49-F238E27FC236}">
                  <a16:creationId xmlns:a16="http://schemas.microsoft.com/office/drawing/2014/main" id="{41452155-5EEA-C0D3-70C8-474D2DE99E59}"/>
                </a:ext>
              </a:extLst>
            </p:cNvPr>
            <p:cNvSpPr>
              <a:spLocks noChangeArrowheads="1"/>
            </p:cNvSpPr>
            <p:nvPr/>
          </p:nvSpPr>
          <p:spPr bwMode="auto">
            <a:xfrm>
              <a:off x="1555"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69" name="Rectangle 1217">
              <a:extLst>
                <a:ext uri="{FF2B5EF4-FFF2-40B4-BE49-F238E27FC236}">
                  <a16:creationId xmlns:a16="http://schemas.microsoft.com/office/drawing/2014/main" id="{96658DB5-552C-820E-6341-DEAB4ADE1C4E}"/>
                </a:ext>
              </a:extLst>
            </p:cNvPr>
            <p:cNvSpPr>
              <a:spLocks noChangeArrowheads="1"/>
            </p:cNvSpPr>
            <p:nvPr/>
          </p:nvSpPr>
          <p:spPr bwMode="auto">
            <a:xfrm>
              <a:off x="1739"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0" name="Rectangle 1218">
              <a:extLst>
                <a:ext uri="{FF2B5EF4-FFF2-40B4-BE49-F238E27FC236}">
                  <a16:creationId xmlns:a16="http://schemas.microsoft.com/office/drawing/2014/main" id="{E13D6F88-0BBE-2C19-B928-4CD35D17FCA3}"/>
                </a:ext>
              </a:extLst>
            </p:cNvPr>
            <p:cNvSpPr>
              <a:spLocks noChangeArrowheads="1"/>
            </p:cNvSpPr>
            <p:nvPr/>
          </p:nvSpPr>
          <p:spPr bwMode="auto">
            <a:xfrm>
              <a:off x="1870"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1" name="Rectangle 1219">
              <a:extLst>
                <a:ext uri="{FF2B5EF4-FFF2-40B4-BE49-F238E27FC236}">
                  <a16:creationId xmlns:a16="http://schemas.microsoft.com/office/drawing/2014/main" id="{C087BEC9-C472-F66E-9A6F-3B4EA76D9307}"/>
                </a:ext>
              </a:extLst>
            </p:cNvPr>
            <p:cNvSpPr>
              <a:spLocks noChangeArrowheads="1"/>
            </p:cNvSpPr>
            <p:nvPr/>
          </p:nvSpPr>
          <p:spPr bwMode="auto">
            <a:xfrm>
              <a:off x="2001"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2" name="Rectangle 1220">
              <a:extLst>
                <a:ext uri="{FF2B5EF4-FFF2-40B4-BE49-F238E27FC236}">
                  <a16:creationId xmlns:a16="http://schemas.microsoft.com/office/drawing/2014/main" id="{EFAEC15D-DC01-9BD7-EA18-A37EEA4ACDE9}"/>
                </a:ext>
              </a:extLst>
            </p:cNvPr>
            <p:cNvSpPr>
              <a:spLocks noChangeArrowheads="1"/>
            </p:cNvSpPr>
            <p:nvPr/>
          </p:nvSpPr>
          <p:spPr bwMode="auto">
            <a:xfrm>
              <a:off x="2133"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3" name="Rectangle 1221">
              <a:extLst>
                <a:ext uri="{FF2B5EF4-FFF2-40B4-BE49-F238E27FC236}">
                  <a16:creationId xmlns:a16="http://schemas.microsoft.com/office/drawing/2014/main" id="{6C56D8BF-D369-A943-D75F-B2B178181279}"/>
                </a:ext>
              </a:extLst>
            </p:cNvPr>
            <p:cNvSpPr>
              <a:spLocks noChangeArrowheads="1"/>
            </p:cNvSpPr>
            <p:nvPr/>
          </p:nvSpPr>
          <p:spPr bwMode="auto">
            <a:xfrm>
              <a:off x="2263"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4" name="Rectangle 1222">
              <a:extLst>
                <a:ext uri="{FF2B5EF4-FFF2-40B4-BE49-F238E27FC236}">
                  <a16:creationId xmlns:a16="http://schemas.microsoft.com/office/drawing/2014/main" id="{25CFC790-E62E-24A6-8AFC-41DAE3710324}"/>
                </a:ext>
              </a:extLst>
            </p:cNvPr>
            <p:cNvSpPr>
              <a:spLocks noChangeArrowheads="1"/>
            </p:cNvSpPr>
            <p:nvPr/>
          </p:nvSpPr>
          <p:spPr bwMode="auto">
            <a:xfrm>
              <a:off x="2439"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5" name="Rectangle 1223">
              <a:extLst>
                <a:ext uri="{FF2B5EF4-FFF2-40B4-BE49-F238E27FC236}">
                  <a16:creationId xmlns:a16="http://schemas.microsoft.com/office/drawing/2014/main" id="{7DDF677E-92D6-CF80-81DC-4ACFD47AE14C}"/>
                </a:ext>
              </a:extLst>
            </p:cNvPr>
            <p:cNvSpPr>
              <a:spLocks noChangeArrowheads="1"/>
            </p:cNvSpPr>
            <p:nvPr/>
          </p:nvSpPr>
          <p:spPr bwMode="auto">
            <a:xfrm>
              <a:off x="2615"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6" name="Rectangle 1224">
              <a:extLst>
                <a:ext uri="{FF2B5EF4-FFF2-40B4-BE49-F238E27FC236}">
                  <a16:creationId xmlns:a16="http://schemas.microsoft.com/office/drawing/2014/main" id="{E25CA3D0-754E-53F1-3DA2-B19AC3159E71}"/>
                </a:ext>
              </a:extLst>
            </p:cNvPr>
            <p:cNvSpPr>
              <a:spLocks noChangeArrowheads="1"/>
            </p:cNvSpPr>
            <p:nvPr/>
          </p:nvSpPr>
          <p:spPr bwMode="auto">
            <a:xfrm>
              <a:off x="2790"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7" name="Rectangle 1225">
              <a:extLst>
                <a:ext uri="{FF2B5EF4-FFF2-40B4-BE49-F238E27FC236}">
                  <a16:creationId xmlns:a16="http://schemas.microsoft.com/office/drawing/2014/main" id="{8F07A5FE-3C17-7BD3-5BDC-17C1A2487BC8}"/>
                </a:ext>
              </a:extLst>
            </p:cNvPr>
            <p:cNvSpPr>
              <a:spLocks noChangeArrowheads="1"/>
            </p:cNvSpPr>
            <p:nvPr/>
          </p:nvSpPr>
          <p:spPr bwMode="auto">
            <a:xfrm>
              <a:off x="2966"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8" name="Rectangle 1226">
              <a:extLst>
                <a:ext uri="{FF2B5EF4-FFF2-40B4-BE49-F238E27FC236}">
                  <a16:creationId xmlns:a16="http://schemas.microsoft.com/office/drawing/2014/main" id="{9A759BC6-6EA2-99E9-7996-2F4CF64B49A7}"/>
                </a:ext>
              </a:extLst>
            </p:cNvPr>
            <p:cNvSpPr>
              <a:spLocks noChangeArrowheads="1"/>
            </p:cNvSpPr>
            <p:nvPr/>
          </p:nvSpPr>
          <p:spPr bwMode="auto">
            <a:xfrm>
              <a:off x="3142"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79" name="Rectangle 1227">
              <a:extLst>
                <a:ext uri="{FF2B5EF4-FFF2-40B4-BE49-F238E27FC236}">
                  <a16:creationId xmlns:a16="http://schemas.microsoft.com/office/drawing/2014/main" id="{209C8C8E-3400-D4DE-8A76-F24DBE39A7BD}"/>
                </a:ext>
              </a:extLst>
            </p:cNvPr>
            <p:cNvSpPr>
              <a:spLocks noChangeArrowheads="1"/>
            </p:cNvSpPr>
            <p:nvPr/>
          </p:nvSpPr>
          <p:spPr bwMode="auto">
            <a:xfrm>
              <a:off x="3317"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0" name="Rectangle 1228">
              <a:extLst>
                <a:ext uri="{FF2B5EF4-FFF2-40B4-BE49-F238E27FC236}">
                  <a16:creationId xmlns:a16="http://schemas.microsoft.com/office/drawing/2014/main" id="{B9E24698-894A-07E7-8154-08D368A30FC8}"/>
                </a:ext>
              </a:extLst>
            </p:cNvPr>
            <p:cNvSpPr>
              <a:spLocks noChangeArrowheads="1"/>
            </p:cNvSpPr>
            <p:nvPr/>
          </p:nvSpPr>
          <p:spPr bwMode="auto">
            <a:xfrm>
              <a:off x="3493"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1" name="Rectangle 1229">
              <a:extLst>
                <a:ext uri="{FF2B5EF4-FFF2-40B4-BE49-F238E27FC236}">
                  <a16:creationId xmlns:a16="http://schemas.microsoft.com/office/drawing/2014/main" id="{FE18C8D8-0E0B-CC56-A9E3-45258DA41329}"/>
                </a:ext>
              </a:extLst>
            </p:cNvPr>
            <p:cNvSpPr>
              <a:spLocks noChangeArrowheads="1"/>
            </p:cNvSpPr>
            <p:nvPr/>
          </p:nvSpPr>
          <p:spPr bwMode="auto">
            <a:xfrm>
              <a:off x="3669"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2" name="Rectangle 1230">
              <a:extLst>
                <a:ext uri="{FF2B5EF4-FFF2-40B4-BE49-F238E27FC236}">
                  <a16:creationId xmlns:a16="http://schemas.microsoft.com/office/drawing/2014/main" id="{7CB62749-1F02-11B1-8358-3625ECEDC8E2}"/>
                </a:ext>
              </a:extLst>
            </p:cNvPr>
            <p:cNvSpPr>
              <a:spLocks noChangeArrowheads="1"/>
            </p:cNvSpPr>
            <p:nvPr/>
          </p:nvSpPr>
          <p:spPr bwMode="auto">
            <a:xfrm>
              <a:off x="3844"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3" name="Rectangle 1231">
              <a:extLst>
                <a:ext uri="{FF2B5EF4-FFF2-40B4-BE49-F238E27FC236}">
                  <a16:creationId xmlns:a16="http://schemas.microsoft.com/office/drawing/2014/main" id="{D2699C68-2DE5-62F1-8546-CD1195ABF0C9}"/>
                </a:ext>
              </a:extLst>
            </p:cNvPr>
            <p:cNvSpPr>
              <a:spLocks noChangeArrowheads="1"/>
            </p:cNvSpPr>
            <p:nvPr/>
          </p:nvSpPr>
          <p:spPr bwMode="auto">
            <a:xfrm>
              <a:off x="4020"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4" name="Rectangle 1232">
              <a:extLst>
                <a:ext uri="{FF2B5EF4-FFF2-40B4-BE49-F238E27FC236}">
                  <a16:creationId xmlns:a16="http://schemas.microsoft.com/office/drawing/2014/main" id="{B693B411-6E21-FF1F-35D7-E73FB92454B7}"/>
                </a:ext>
              </a:extLst>
            </p:cNvPr>
            <p:cNvSpPr>
              <a:spLocks noChangeArrowheads="1"/>
            </p:cNvSpPr>
            <p:nvPr/>
          </p:nvSpPr>
          <p:spPr bwMode="auto">
            <a:xfrm>
              <a:off x="4195" y="2500"/>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5" name="Rectangle 1233">
              <a:extLst>
                <a:ext uri="{FF2B5EF4-FFF2-40B4-BE49-F238E27FC236}">
                  <a16:creationId xmlns:a16="http://schemas.microsoft.com/office/drawing/2014/main" id="{3DAD2959-6609-512F-ADC8-AA47A42F4296}"/>
                </a:ext>
              </a:extLst>
            </p:cNvPr>
            <p:cNvSpPr>
              <a:spLocks noChangeArrowheads="1"/>
            </p:cNvSpPr>
            <p:nvPr/>
          </p:nvSpPr>
          <p:spPr bwMode="auto">
            <a:xfrm>
              <a:off x="1559" y="259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6" name="Rectangle 1234">
              <a:extLst>
                <a:ext uri="{FF2B5EF4-FFF2-40B4-BE49-F238E27FC236}">
                  <a16:creationId xmlns:a16="http://schemas.microsoft.com/office/drawing/2014/main" id="{9C66F6BF-D45F-9C93-40A6-D268C304F797}"/>
                </a:ext>
              </a:extLst>
            </p:cNvPr>
            <p:cNvSpPr>
              <a:spLocks noChangeArrowheads="1"/>
            </p:cNvSpPr>
            <p:nvPr/>
          </p:nvSpPr>
          <p:spPr bwMode="auto">
            <a:xfrm>
              <a:off x="1698" y="2596"/>
              <a:ext cx="41"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7" name="Rectangle 1235">
              <a:extLst>
                <a:ext uri="{FF2B5EF4-FFF2-40B4-BE49-F238E27FC236}">
                  <a16:creationId xmlns:a16="http://schemas.microsoft.com/office/drawing/2014/main" id="{B74AC922-4CF1-DE9A-DE25-2105705EE633}"/>
                </a:ext>
              </a:extLst>
            </p:cNvPr>
            <p:cNvSpPr>
              <a:spLocks noChangeArrowheads="1"/>
            </p:cNvSpPr>
            <p:nvPr/>
          </p:nvSpPr>
          <p:spPr bwMode="auto">
            <a:xfrm>
              <a:off x="1600" y="2596"/>
              <a:ext cx="98" cy="9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7988" name="Rectangle 1236">
              <a:extLst>
                <a:ext uri="{FF2B5EF4-FFF2-40B4-BE49-F238E27FC236}">
                  <a16:creationId xmlns:a16="http://schemas.microsoft.com/office/drawing/2014/main" id="{56D92F9E-3BD7-9E6A-5CBA-60B72A0E9C1E}"/>
                </a:ext>
              </a:extLst>
            </p:cNvPr>
            <p:cNvSpPr>
              <a:spLocks noChangeArrowheads="1"/>
            </p:cNvSpPr>
            <p:nvPr/>
          </p:nvSpPr>
          <p:spPr bwMode="auto">
            <a:xfrm>
              <a:off x="1610" y="2594"/>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20</a:t>
              </a:r>
              <a:endParaRPr lang="en-US" altLang="en-US" sz="1900">
                <a:latin typeface="Arial" panose="020B0604020202020204" pitchFamily="34" charset="0"/>
              </a:endParaRPr>
            </a:p>
          </p:txBody>
        </p:sp>
        <p:sp>
          <p:nvSpPr>
            <p:cNvPr id="587989" name="Rectangle 1237">
              <a:extLst>
                <a:ext uri="{FF2B5EF4-FFF2-40B4-BE49-F238E27FC236}">
                  <a16:creationId xmlns:a16="http://schemas.microsoft.com/office/drawing/2014/main" id="{6AC87008-8315-9307-640C-473C23C720E9}"/>
                </a:ext>
              </a:extLst>
            </p:cNvPr>
            <p:cNvSpPr>
              <a:spLocks noChangeArrowheads="1"/>
            </p:cNvSpPr>
            <p:nvPr/>
          </p:nvSpPr>
          <p:spPr bwMode="auto">
            <a:xfrm>
              <a:off x="1698" y="259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90" name="Rectangle 1238">
              <a:extLst>
                <a:ext uri="{FF2B5EF4-FFF2-40B4-BE49-F238E27FC236}">
                  <a16:creationId xmlns:a16="http://schemas.microsoft.com/office/drawing/2014/main" id="{2751FDC6-643D-8E16-EA49-E8624796943D}"/>
                </a:ext>
              </a:extLst>
            </p:cNvPr>
            <p:cNvSpPr>
              <a:spLocks noChangeArrowheads="1"/>
            </p:cNvSpPr>
            <p:nvPr/>
          </p:nvSpPr>
          <p:spPr bwMode="auto">
            <a:xfrm>
              <a:off x="1785" y="259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87991" name="Rectangle 1239">
              <a:extLst>
                <a:ext uri="{FF2B5EF4-FFF2-40B4-BE49-F238E27FC236}">
                  <a16:creationId xmlns:a16="http://schemas.microsoft.com/office/drawing/2014/main" id="{7B98EF1F-8D05-0861-A310-975843B29062}"/>
                </a:ext>
              </a:extLst>
            </p:cNvPr>
            <p:cNvSpPr>
              <a:spLocks noChangeArrowheads="1"/>
            </p:cNvSpPr>
            <p:nvPr/>
          </p:nvSpPr>
          <p:spPr bwMode="auto">
            <a:xfrm>
              <a:off x="1830"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92" name="Rectangle 1240">
              <a:extLst>
                <a:ext uri="{FF2B5EF4-FFF2-40B4-BE49-F238E27FC236}">
                  <a16:creationId xmlns:a16="http://schemas.microsoft.com/office/drawing/2014/main" id="{FCE11455-984D-0D3B-8472-B1A87E57B050}"/>
                </a:ext>
              </a:extLst>
            </p:cNvPr>
            <p:cNvSpPr>
              <a:spLocks noChangeArrowheads="1"/>
            </p:cNvSpPr>
            <p:nvPr/>
          </p:nvSpPr>
          <p:spPr bwMode="auto">
            <a:xfrm>
              <a:off x="1916" y="259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87993" name="Rectangle 1241">
              <a:extLst>
                <a:ext uri="{FF2B5EF4-FFF2-40B4-BE49-F238E27FC236}">
                  <a16:creationId xmlns:a16="http://schemas.microsoft.com/office/drawing/2014/main" id="{D9EEB10F-C6DC-373A-BC75-11ADCDA658CC}"/>
                </a:ext>
              </a:extLst>
            </p:cNvPr>
            <p:cNvSpPr>
              <a:spLocks noChangeArrowheads="1"/>
            </p:cNvSpPr>
            <p:nvPr/>
          </p:nvSpPr>
          <p:spPr bwMode="auto">
            <a:xfrm>
              <a:off x="1960"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94" name="Rectangle 1242">
              <a:extLst>
                <a:ext uri="{FF2B5EF4-FFF2-40B4-BE49-F238E27FC236}">
                  <a16:creationId xmlns:a16="http://schemas.microsoft.com/office/drawing/2014/main" id="{7868EAAE-FB1E-8431-671F-D035C7545FC0}"/>
                </a:ext>
              </a:extLst>
            </p:cNvPr>
            <p:cNvSpPr>
              <a:spLocks noChangeArrowheads="1"/>
            </p:cNvSpPr>
            <p:nvPr/>
          </p:nvSpPr>
          <p:spPr bwMode="auto">
            <a:xfrm>
              <a:off x="2048" y="259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87995" name="Rectangle 1243">
              <a:extLst>
                <a:ext uri="{FF2B5EF4-FFF2-40B4-BE49-F238E27FC236}">
                  <a16:creationId xmlns:a16="http://schemas.microsoft.com/office/drawing/2014/main" id="{3237B650-8FCF-D268-2600-2BFB7EEB5714}"/>
                </a:ext>
              </a:extLst>
            </p:cNvPr>
            <p:cNvSpPr>
              <a:spLocks noChangeArrowheads="1"/>
            </p:cNvSpPr>
            <p:nvPr/>
          </p:nvSpPr>
          <p:spPr bwMode="auto">
            <a:xfrm>
              <a:off x="2092"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96" name="Rectangle 1244">
              <a:extLst>
                <a:ext uri="{FF2B5EF4-FFF2-40B4-BE49-F238E27FC236}">
                  <a16:creationId xmlns:a16="http://schemas.microsoft.com/office/drawing/2014/main" id="{CA992FA4-5556-7FCA-E8B3-5DB7A412329A}"/>
                </a:ext>
              </a:extLst>
            </p:cNvPr>
            <p:cNvSpPr>
              <a:spLocks noChangeArrowheads="1"/>
            </p:cNvSpPr>
            <p:nvPr/>
          </p:nvSpPr>
          <p:spPr bwMode="auto">
            <a:xfrm>
              <a:off x="2179" y="2598"/>
              <a:ext cx="3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87997" name="Rectangle 1245">
              <a:extLst>
                <a:ext uri="{FF2B5EF4-FFF2-40B4-BE49-F238E27FC236}">
                  <a16:creationId xmlns:a16="http://schemas.microsoft.com/office/drawing/2014/main" id="{1DC227FB-CFA3-B99D-B547-CFF125FECC91}"/>
                </a:ext>
              </a:extLst>
            </p:cNvPr>
            <p:cNvSpPr>
              <a:spLocks noChangeArrowheads="1"/>
            </p:cNvSpPr>
            <p:nvPr/>
          </p:nvSpPr>
          <p:spPr bwMode="auto">
            <a:xfrm>
              <a:off x="2223"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7998" name="Rectangle 1246">
              <a:extLst>
                <a:ext uri="{FF2B5EF4-FFF2-40B4-BE49-F238E27FC236}">
                  <a16:creationId xmlns:a16="http://schemas.microsoft.com/office/drawing/2014/main" id="{F18AE6F9-D83F-1234-CA5C-2BA7BBBC6A7B}"/>
                </a:ext>
              </a:extLst>
            </p:cNvPr>
            <p:cNvSpPr>
              <a:spLocks noChangeArrowheads="1"/>
            </p:cNvSpPr>
            <p:nvPr/>
          </p:nvSpPr>
          <p:spPr bwMode="auto">
            <a:xfrm>
              <a:off x="2354" y="2598"/>
              <a:ext cx="3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87999" name="Rectangle 1247">
              <a:extLst>
                <a:ext uri="{FF2B5EF4-FFF2-40B4-BE49-F238E27FC236}">
                  <a16:creationId xmlns:a16="http://schemas.microsoft.com/office/drawing/2014/main" id="{4D2F64E1-A96E-BF0C-A000-ED71BD8BE5A9}"/>
                </a:ext>
              </a:extLst>
            </p:cNvPr>
            <p:cNvSpPr>
              <a:spLocks noChangeArrowheads="1"/>
            </p:cNvSpPr>
            <p:nvPr/>
          </p:nvSpPr>
          <p:spPr bwMode="auto">
            <a:xfrm>
              <a:off x="2398"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00" name="Rectangle 1248">
              <a:extLst>
                <a:ext uri="{FF2B5EF4-FFF2-40B4-BE49-F238E27FC236}">
                  <a16:creationId xmlns:a16="http://schemas.microsoft.com/office/drawing/2014/main" id="{646A7CD1-FF38-DF14-E9C4-DAB53DCBF4DD}"/>
                </a:ext>
              </a:extLst>
            </p:cNvPr>
            <p:cNvSpPr>
              <a:spLocks noChangeArrowheads="1"/>
            </p:cNvSpPr>
            <p:nvPr/>
          </p:nvSpPr>
          <p:spPr bwMode="auto">
            <a:xfrm>
              <a:off x="2485"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88001" name="Rectangle 1249">
              <a:extLst>
                <a:ext uri="{FF2B5EF4-FFF2-40B4-BE49-F238E27FC236}">
                  <a16:creationId xmlns:a16="http://schemas.microsoft.com/office/drawing/2014/main" id="{0D8889AC-8DFA-304D-D347-91130C13B2F7}"/>
                </a:ext>
              </a:extLst>
            </p:cNvPr>
            <p:cNvSpPr>
              <a:spLocks noChangeArrowheads="1"/>
            </p:cNvSpPr>
            <p:nvPr/>
          </p:nvSpPr>
          <p:spPr bwMode="auto">
            <a:xfrm>
              <a:off x="2574"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02" name="Rectangle 1250">
              <a:extLst>
                <a:ext uri="{FF2B5EF4-FFF2-40B4-BE49-F238E27FC236}">
                  <a16:creationId xmlns:a16="http://schemas.microsoft.com/office/drawing/2014/main" id="{CB9CDEC2-7476-F4D1-25A7-4D48AAC5EE5B}"/>
                </a:ext>
              </a:extLst>
            </p:cNvPr>
            <p:cNvSpPr>
              <a:spLocks noChangeArrowheads="1"/>
            </p:cNvSpPr>
            <p:nvPr/>
          </p:nvSpPr>
          <p:spPr bwMode="auto">
            <a:xfrm>
              <a:off x="2661"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88003" name="Rectangle 1251">
              <a:extLst>
                <a:ext uri="{FF2B5EF4-FFF2-40B4-BE49-F238E27FC236}">
                  <a16:creationId xmlns:a16="http://schemas.microsoft.com/office/drawing/2014/main" id="{149D14F8-8BCA-A025-7D14-F40F41A45E0D}"/>
                </a:ext>
              </a:extLst>
            </p:cNvPr>
            <p:cNvSpPr>
              <a:spLocks noChangeArrowheads="1"/>
            </p:cNvSpPr>
            <p:nvPr/>
          </p:nvSpPr>
          <p:spPr bwMode="auto">
            <a:xfrm>
              <a:off x="2749" y="2598"/>
              <a:ext cx="1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04" name="Rectangle 1252">
              <a:extLst>
                <a:ext uri="{FF2B5EF4-FFF2-40B4-BE49-F238E27FC236}">
                  <a16:creationId xmlns:a16="http://schemas.microsoft.com/office/drawing/2014/main" id="{DB451837-A678-AF86-E4F1-040850442811}"/>
                </a:ext>
              </a:extLst>
            </p:cNvPr>
            <p:cNvSpPr>
              <a:spLocks noChangeArrowheads="1"/>
            </p:cNvSpPr>
            <p:nvPr/>
          </p:nvSpPr>
          <p:spPr bwMode="auto">
            <a:xfrm>
              <a:off x="2837"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88005" name="Rectangle 1253">
              <a:extLst>
                <a:ext uri="{FF2B5EF4-FFF2-40B4-BE49-F238E27FC236}">
                  <a16:creationId xmlns:a16="http://schemas.microsoft.com/office/drawing/2014/main" id="{5441C8D5-28F8-BA56-22BF-BA3DAC2204A3}"/>
                </a:ext>
              </a:extLst>
            </p:cNvPr>
            <p:cNvSpPr>
              <a:spLocks noChangeArrowheads="1"/>
            </p:cNvSpPr>
            <p:nvPr/>
          </p:nvSpPr>
          <p:spPr bwMode="auto">
            <a:xfrm>
              <a:off x="2925"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06" name="Rectangle 1254">
              <a:extLst>
                <a:ext uri="{FF2B5EF4-FFF2-40B4-BE49-F238E27FC236}">
                  <a16:creationId xmlns:a16="http://schemas.microsoft.com/office/drawing/2014/main" id="{DADDCB27-8205-E5F6-510A-E37D45A5AFE6}"/>
                </a:ext>
              </a:extLst>
            </p:cNvPr>
            <p:cNvSpPr>
              <a:spLocks noChangeArrowheads="1"/>
            </p:cNvSpPr>
            <p:nvPr/>
          </p:nvSpPr>
          <p:spPr bwMode="auto">
            <a:xfrm>
              <a:off x="3012"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8007" name="Rectangle 1255">
              <a:extLst>
                <a:ext uri="{FF2B5EF4-FFF2-40B4-BE49-F238E27FC236}">
                  <a16:creationId xmlns:a16="http://schemas.microsoft.com/office/drawing/2014/main" id="{29F93FFE-388C-F9FE-96C1-EDAB40952ABE}"/>
                </a:ext>
              </a:extLst>
            </p:cNvPr>
            <p:cNvSpPr>
              <a:spLocks noChangeArrowheads="1"/>
            </p:cNvSpPr>
            <p:nvPr/>
          </p:nvSpPr>
          <p:spPr bwMode="auto">
            <a:xfrm>
              <a:off x="3101"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08" name="Rectangle 1256">
              <a:extLst>
                <a:ext uri="{FF2B5EF4-FFF2-40B4-BE49-F238E27FC236}">
                  <a16:creationId xmlns:a16="http://schemas.microsoft.com/office/drawing/2014/main" id="{215C51ED-27A2-412C-165A-E699AE607881}"/>
                </a:ext>
              </a:extLst>
            </p:cNvPr>
            <p:cNvSpPr>
              <a:spLocks noChangeArrowheads="1"/>
            </p:cNvSpPr>
            <p:nvPr/>
          </p:nvSpPr>
          <p:spPr bwMode="auto">
            <a:xfrm>
              <a:off x="3188"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88009" name="Rectangle 1257">
              <a:extLst>
                <a:ext uri="{FF2B5EF4-FFF2-40B4-BE49-F238E27FC236}">
                  <a16:creationId xmlns:a16="http://schemas.microsoft.com/office/drawing/2014/main" id="{EA8FA8CD-20EE-7E06-B403-E52DDD209921}"/>
                </a:ext>
              </a:extLst>
            </p:cNvPr>
            <p:cNvSpPr>
              <a:spLocks noChangeArrowheads="1"/>
            </p:cNvSpPr>
            <p:nvPr/>
          </p:nvSpPr>
          <p:spPr bwMode="auto">
            <a:xfrm>
              <a:off x="3276"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10" name="Rectangle 1258">
              <a:extLst>
                <a:ext uri="{FF2B5EF4-FFF2-40B4-BE49-F238E27FC236}">
                  <a16:creationId xmlns:a16="http://schemas.microsoft.com/office/drawing/2014/main" id="{BA6D2817-8F24-024D-BCD7-5694FF58BF5B}"/>
                </a:ext>
              </a:extLst>
            </p:cNvPr>
            <p:cNvSpPr>
              <a:spLocks noChangeArrowheads="1"/>
            </p:cNvSpPr>
            <p:nvPr/>
          </p:nvSpPr>
          <p:spPr bwMode="auto">
            <a:xfrm>
              <a:off x="3364"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8011" name="Rectangle 1259">
              <a:extLst>
                <a:ext uri="{FF2B5EF4-FFF2-40B4-BE49-F238E27FC236}">
                  <a16:creationId xmlns:a16="http://schemas.microsoft.com/office/drawing/2014/main" id="{A7A63BF4-7973-FA82-535F-9EAD02DB6E51}"/>
                </a:ext>
              </a:extLst>
            </p:cNvPr>
            <p:cNvSpPr>
              <a:spLocks noChangeArrowheads="1"/>
            </p:cNvSpPr>
            <p:nvPr/>
          </p:nvSpPr>
          <p:spPr bwMode="auto">
            <a:xfrm>
              <a:off x="3452"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12" name="Rectangle 1260">
              <a:extLst>
                <a:ext uri="{FF2B5EF4-FFF2-40B4-BE49-F238E27FC236}">
                  <a16:creationId xmlns:a16="http://schemas.microsoft.com/office/drawing/2014/main" id="{01DCFCAF-0A54-EB87-B02A-23FC246DFF7F}"/>
                </a:ext>
              </a:extLst>
            </p:cNvPr>
            <p:cNvSpPr>
              <a:spLocks noChangeArrowheads="1"/>
            </p:cNvSpPr>
            <p:nvPr/>
          </p:nvSpPr>
          <p:spPr bwMode="auto">
            <a:xfrm>
              <a:off x="3539"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88013" name="Rectangle 1261">
              <a:extLst>
                <a:ext uri="{FF2B5EF4-FFF2-40B4-BE49-F238E27FC236}">
                  <a16:creationId xmlns:a16="http://schemas.microsoft.com/office/drawing/2014/main" id="{6D4C7C79-0709-C305-4A52-1F2E93265AB9}"/>
                </a:ext>
              </a:extLst>
            </p:cNvPr>
            <p:cNvSpPr>
              <a:spLocks noChangeArrowheads="1"/>
            </p:cNvSpPr>
            <p:nvPr/>
          </p:nvSpPr>
          <p:spPr bwMode="auto">
            <a:xfrm>
              <a:off x="3628"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14" name="Rectangle 1262">
              <a:extLst>
                <a:ext uri="{FF2B5EF4-FFF2-40B4-BE49-F238E27FC236}">
                  <a16:creationId xmlns:a16="http://schemas.microsoft.com/office/drawing/2014/main" id="{D961D129-E29A-EC06-8F50-3E405FDAE37A}"/>
                </a:ext>
              </a:extLst>
            </p:cNvPr>
            <p:cNvSpPr>
              <a:spLocks noChangeArrowheads="1"/>
            </p:cNvSpPr>
            <p:nvPr/>
          </p:nvSpPr>
          <p:spPr bwMode="auto">
            <a:xfrm>
              <a:off x="3715"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88015" name="Rectangle 1263">
              <a:extLst>
                <a:ext uri="{FF2B5EF4-FFF2-40B4-BE49-F238E27FC236}">
                  <a16:creationId xmlns:a16="http://schemas.microsoft.com/office/drawing/2014/main" id="{B7AA7060-E1E4-33B9-042A-A61C3BEAEC4F}"/>
                </a:ext>
              </a:extLst>
            </p:cNvPr>
            <p:cNvSpPr>
              <a:spLocks noChangeArrowheads="1"/>
            </p:cNvSpPr>
            <p:nvPr/>
          </p:nvSpPr>
          <p:spPr bwMode="auto">
            <a:xfrm>
              <a:off x="3803"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16" name="Rectangle 1264">
              <a:extLst>
                <a:ext uri="{FF2B5EF4-FFF2-40B4-BE49-F238E27FC236}">
                  <a16:creationId xmlns:a16="http://schemas.microsoft.com/office/drawing/2014/main" id="{63DF0C5A-A5B8-16CE-9EE5-FE856B5811D0}"/>
                </a:ext>
              </a:extLst>
            </p:cNvPr>
            <p:cNvSpPr>
              <a:spLocks noChangeArrowheads="1"/>
            </p:cNvSpPr>
            <p:nvPr/>
          </p:nvSpPr>
          <p:spPr bwMode="auto">
            <a:xfrm>
              <a:off x="3891"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88017" name="Rectangle 1265">
              <a:extLst>
                <a:ext uri="{FF2B5EF4-FFF2-40B4-BE49-F238E27FC236}">
                  <a16:creationId xmlns:a16="http://schemas.microsoft.com/office/drawing/2014/main" id="{E93A17F0-7B8F-D7E7-AA28-58F3884E5A76}"/>
                </a:ext>
              </a:extLst>
            </p:cNvPr>
            <p:cNvSpPr>
              <a:spLocks noChangeArrowheads="1"/>
            </p:cNvSpPr>
            <p:nvPr/>
          </p:nvSpPr>
          <p:spPr bwMode="auto">
            <a:xfrm>
              <a:off x="3979"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18" name="Rectangle 1266">
              <a:extLst>
                <a:ext uri="{FF2B5EF4-FFF2-40B4-BE49-F238E27FC236}">
                  <a16:creationId xmlns:a16="http://schemas.microsoft.com/office/drawing/2014/main" id="{76EE5424-08E1-7E6A-6859-E8E191672C45}"/>
                </a:ext>
              </a:extLst>
            </p:cNvPr>
            <p:cNvSpPr>
              <a:spLocks noChangeArrowheads="1"/>
            </p:cNvSpPr>
            <p:nvPr/>
          </p:nvSpPr>
          <p:spPr bwMode="auto">
            <a:xfrm>
              <a:off x="4066" y="2598"/>
              <a:ext cx="7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15</a:t>
              </a:r>
              <a:endParaRPr lang="en-US" altLang="en-US" sz="1900">
                <a:latin typeface="Arial" panose="020B0604020202020204" pitchFamily="34" charset="0"/>
              </a:endParaRPr>
            </a:p>
          </p:txBody>
        </p:sp>
        <p:sp>
          <p:nvSpPr>
            <p:cNvPr id="588019" name="Rectangle 1267">
              <a:extLst>
                <a:ext uri="{FF2B5EF4-FFF2-40B4-BE49-F238E27FC236}">
                  <a16:creationId xmlns:a16="http://schemas.microsoft.com/office/drawing/2014/main" id="{AA7E3BD7-E913-9851-A04B-522EA4CF22D3}"/>
                </a:ext>
              </a:extLst>
            </p:cNvPr>
            <p:cNvSpPr>
              <a:spLocks noChangeArrowheads="1"/>
            </p:cNvSpPr>
            <p:nvPr/>
          </p:nvSpPr>
          <p:spPr bwMode="auto">
            <a:xfrm>
              <a:off x="4155" y="25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88020" name="Rectangle 1268">
              <a:extLst>
                <a:ext uri="{FF2B5EF4-FFF2-40B4-BE49-F238E27FC236}">
                  <a16:creationId xmlns:a16="http://schemas.microsoft.com/office/drawing/2014/main" id="{C82A2272-0927-4A5B-7D32-1CC86D830729}"/>
                </a:ext>
              </a:extLst>
            </p:cNvPr>
            <p:cNvSpPr>
              <a:spLocks noChangeArrowheads="1"/>
            </p:cNvSpPr>
            <p:nvPr/>
          </p:nvSpPr>
          <p:spPr bwMode="auto">
            <a:xfrm>
              <a:off x="1555"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1" name="Rectangle 1269">
              <a:extLst>
                <a:ext uri="{FF2B5EF4-FFF2-40B4-BE49-F238E27FC236}">
                  <a16:creationId xmlns:a16="http://schemas.microsoft.com/office/drawing/2014/main" id="{1C03242F-AA32-B562-BEAC-38B26EC3BF24}"/>
                </a:ext>
              </a:extLst>
            </p:cNvPr>
            <p:cNvSpPr>
              <a:spLocks noChangeArrowheads="1"/>
            </p:cNvSpPr>
            <p:nvPr/>
          </p:nvSpPr>
          <p:spPr bwMode="auto">
            <a:xfrm>
              <a:off x="1559" y="2592"/>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2" name="Rectangle 1270">
              <a:extLst>
                <a:ext uri="{FF2B5EF4-FFF2-40B4-BE49-F238E27FC236}">
                  <a16:creationId xmlns:a16="http://schemas.microsoft.com/office/drawing/2014/main" id="{3296FAA8-7D4A-8B91-6278-708F4C4E7E56}"/>
                </a:ext>
              </a:extLst>
            </p:cNvPr>
            <p:cNvSpPr>
              <a:spLocks noChangeArrowheads="1"/>
            </p:cNvSpPr>
            <p:nvPr/>
          </p:nvSpPr>
          <p:spPr bwMode="auto">
            <a:xfrm>
              <a:off x="1739"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3" name="Rectangle 1271">
              <a:extLst>
                <a:ext uri="{FF2B5EF4-FFF2-40B4-BE49-F238E27FC236}">
                  <a16:creationId xmlns:a16="http://schemas.microsoft.com/office/drawing/2014/main" id="{D37C0E1F-8C95-42B8-D6A5-03760720C184}"/>
                </a:ext>
              </a:extLst>
            </p:cNvPr>
            <p:cNvSpPr>
              <a:spLocks noChangeArrowheads="1"/>
            </p:cNvSpPr>
            <p:nvPr/>
          </p:nvSpPr>
          <p:spPr bwMode="auto">
            <a:xfrm>
              <a:off x="1743" y="259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4" name="Rectangle 1272">
              <a:extLst>
                <a:ext uri="{FF2B5EF4-FFF2-40B4-BE49-F238E27FC236}">
                  <a16:creationId xmlns:a16="http://schemas.microsoft.com/office/drawing/2014/main" id="{87484C25-D291-C6E5-C660-8CFF3CD462C8}"/>
                </a:ext>
              </a:extLst>
            </p:cNvPr>
            <p:cNvSpPr>
              <a:spLocks noChangeArrowheads="1"/>
            </p:cNvSpPr>
            <p:nvPr/>
          </p:nvSpPr>
          <p:spPr bwMode="auto">
            <a:xfrm>
              <a:off x="1870"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5" name="Rectangle 1273">
              <a:extLst>
                <a:ext uri="{FF2B5EF4-FFF2-40B4-BE49-F238E27FC236}">
                  <a16:creationId xmlns:a16="http://schemas.microsoft.com/office/drawing/2014/main" id="{439915CD-1DA7-A313-7D8F-0FADB2F6866A}"/>
                </a:ext>
              </a:extLst>
            </p:cNvPr>
            <p:cNvSpPr>
              <a:spLocks noChangeArrowheads="1"/>
            </p:cNvSpPr>
            <p:nvPr/>
          </p:nvSpPr>
          <p:spPr bwMode="auto">
            <a:xfrm>
              <a:off x="1874" y="2592"/>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6" name="Rectangle 1274">
              <a:extLst>
                <a:ext uri="{FF2B5EF4-FFF2-40B4-BE49-F238E27FC236}">
                  <a16:creationId xmlns:a16="http://schemas.microsoft.com/office/drawing/2014/main" id="{895A5454-7B3E-8DE3-D106-EABEE00ADF10}"/>
                </a:ext>
              </a:extLst>
            </p:cNvPr>
            <p:cNvSpPr>
              <a:spLocks noChangeArrowheads="1"/>
            </p:cNvSpPr>
            <p:nvPr/>
          </p:nvSpPr>
          <p:spPr bwMode="auto">
            <a:xfrm>
              <a:off x="2001"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7" name="Rectangle 1275">
              <a:extLst>
                <a:ext uri="{FF2B5EF4-FFF2-40B4-BE49-F238E27FC236}">
                  <a16:creationId xmlns:a16="http://schemas.microsoft.com/office/drawing/2014/main" id="{DE4B24F0-2A06-0F6D-D761-84240963AE9A}"/>
                </a:ext>
              </a:extLst>
            </p:cNvPr>
            <p:cNvSpPr>
              <a:spLocks noChangeArrowheads="1"/>
            </p:cNvSpPr>
            <p:nvPr/>
          </p:nvSpPr>
          <p:spPr bwMode="auto">
            <a:xfrm>
              <a:off x="2005" y="2592"/>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29" name="Rectangle 1277">
              <a:extLst>
                <a:ext uri="{FF2B5EF4-FFF2-40B4-BE49-F238E27FC236}">
                  <a16:creationId xmlns:a16="http://schemas.microsoft.com/office/drawing/2014/main" id="{0D5567AC-D5C5-A61E-9713-0D874BDC02AD}"/>
                </a:ext>
              </a:extLst>
            </p:cNvPr>
            <p:cNvSpPr>
              <a:spLocks noChangeArrowheads="1"/>
            </p:cNvSpPr>
            <p:nvPr/>
          </p:nvSpPr>
          <p:spPr bwMode="auto">
            <a:xfrm>
              <a:off x="2137" y="2592"/>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0" name="Rectangle 1278">
              <a:extLst>
                <a:ext uri="{FF2B5EF4-FFF2-40B4-BE49-F238E27FC236}">
                  <a16:creationId xmlns:a16="http://schemas.microsoft.com/office/drawing/2014/main" id="{B2217A3D-C803-196E-F593-DB4A0F55CA23}"/>
                </a:ext>
              </a:extLst>
            </p:cNvPr>
            <p:cNvSpPr>
              <a:spLocks noChangeArrowheads="1"/>
            </p:cNvSpPr>
            <p:nvPr/>
          </p:nvSpPr>
          <p:spPr bwMode="auto">
            <a:xfrm>
              <a:off x="2263"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1" name="Rectangle 1279">
              <a:extLst>
                <a:ext uri="{FF2B5EF4-FFF2-40B4-BE49-F238E27FC236}">
                  <a16:creationId xmlns:a16="http://schemas.microsoft.com/office/drawing/2014/main" id="{52F2900F-0B48-672F-4526-7406AD2657E5}"/>
                </a:ext>
              </a:extLst>
            </p:cNvPr>
            <p:cNvSpPr>
              <a:spLocks noChangeArrowheads="1"/>
            </p:cNvSpPr>
            <p:nvPr/>
          </p:nvSpPr>
          <p:spPr bwMode="auto">
            <a:xfrm>
              <a:off x="2267"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2" name="Rectangle 1280">
              <a:extLst>
                <a:ext uri="{FF2B5EF4-FFF2-40B4-BE49-F238E27FC236}">
                  <a16:creationId xmlns:a16="http://schemas.microsoft.com/office/drawing/2014/main" id="{CD4009FF-46C7-A92E-3C6F-C363D67620FA}"/>
                </a:ext>
              </a:extLst>
            </p:cNvPr>
            <p:cNvSpPr>
              <a:spLocks noChangeArrowheads="1"/>
            </p:cNvSpPr>
            <p:nvPr/>
          </p:nvSpPr>
          <p:spPr bwMode="auto">
            <a:xfrm>
              <a:off x="2439"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3" name="Rectangle 1281">
              <a:extLst>
                <a:ext uri="{FF2B5EF4-FFF2-40B4-BE49-F238E27FC236}">
                  <a16:creationId xmlns:a16="http://schemas.microsoft.com/office/drawing/2014/main" id="{C5B0A86F-C989-9105-96D0-F78CF983C579}"/>
                </a:ext>
              </a:extLst>
            </p:cNvPr>
            <p:cNvSpPr>
              <a:spLocks noChangeArrowheads="1"/>
            </p:cNvSpPr>
            <p:nvPr/>
          </p:nvSpPr>
          <p:spPr bwMode="auto">
            <a:xfrm>
              <a:off x="2443"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4" name="Rectangle 1282">
              <a:extLst>
                <a:ext uri="{FF2B5EF4-FFF2-40B4-BE49-F238E27FC236}">
                  <a16:creationId xmlns:a16="http://schemas.microsoft.com/office/drawing/2014/main" id="{79592D19-1989-61AB-0561-500124665FFB}"/>
                </a:ext>
              </a:extLst>
            </p:cNvPr>
            <p:cNvSpPr>
              <a:spLocks noChangeArrowheads="1"/>
            </p:cNvSpPr>
            <p:nvPr/>
          </p:nvSpPr>
          <p:spPr bwMode="auto">
            <a:xfrm>
              <a:off x="2615"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5" name="Rectangle 1283">
              <a:extLst>
                <a:ext uri="{FF2B5EF4-FFF2-40B4-BE49-F238E27FC236}">
                  <a16:creationId xmlns:a16="http://schemas.microsoft.com/office/drawing/2014/main" id="{F70E9C4F-8681-389B-90E4-238AE3E7785E}"/>
                </a:ext>
              </a:extLst>
            </p:cNvPr>
            <p:cNvSpPr>
              <a:spLocks noChangeArrowheads="1"/>
            </p:cNvSpPr>
            <p:nvPr/>
          </p:nvSpPr>
          <p:spPr bwMode="auto">
            <a:xfrm>
              <a:off x="2619" y="259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6" name="Rectangle 1284">
              <a:extLst>
                <a:ext uri="{FF2B5EF4-FFF2-40B4-BE49-F238E27FC236}">
                  <a16:creationId xmlns:a16="http://schemas.microsoft.com/office/drawing/2014/main" id="{DF994D23-88DD-1390-45E7-CCAC966B64B6}"/>
                </a:ext>
              </a:extLst>
            </p:cNvPr>
            <p:cNvSpPr>
              <a:spLocks noChangeArrowheads="1"/>
            </p:cNvSpPr>
            <p:nvPr/>
          </p:nvSpPr>
          <p:spPr bwMode="auto">
            <a:xfrm>
              <a:off x="2790"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7" name="Rectangle 1285">
              <a:extLst>
                <a:ext uri="{FF2B5EF4-FFF2-40B4-BE49-F238E27FC236}">
                  <a16:creationId xmlns:a16="http://schemas.microsoft.com/office/drawing/2014/main" id="{7BF023D0-9BE3-A22A-2CA8-B07FFAAC7877}"/>
                </a:ext>
              </a:extLst>
            </p:cNvPr>
            <p:cNvSpPr>
              <a:spLocks noChangeArrowheads="1"/>
            </p:cNvSpPr>
            <p:nvPr/>
          </p:nvSpPr>
          <p:spPr bwMode="auto">
            <a:xfrm>
              <a:off x="2794"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8" name="Rectangle 1286">
              <a:extLst>
                <a:ext uri="{FF2B5EF4-FFF2-40B4-BE49-F238E27FC236}">
                  <a16:creationId xmlns:a16="http://schemas.microsoft.com/office/drawing/2014/main" id="{EB964E69-AB5E-2AB3-3738-05F7D8EE3FCA}"/>
                </a:ext>
              </a:extLst>
            </p:cNvPr>
            <p:cNvSpPr>
              <a:spLocks noChangeArrowheads="1"/>
            </p:cNvSpPr>
            <p:nvPr/>
          </p:nvSpPr>
          <p:spPr bwMode="auto">
            <a:xfrm>
              <a:off x="2966"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39" name="Rectangle 1287">
              <a:extLst>
                <a:ext uri="{FF2B5EF4-FFF2-40B4-BE49-F238E27FC236}">
                  <a16:creationId xmlns:a16="http://schemas.microsoft.com/office/drawing/2014/main" id="{8F9F7AA6-6F34-0B51-C02D-B06BD6591FC3}"/>
                </a:ext>
              </a:extLst>
            </p:cNvPr>
            <p:cNvSpPr>
              <a:spLocks noChangeArrowheads="1"/>
            </p:cNvSpPr>
            <p:nvPr/>
          </p:nvSpPr>
          <p:spPr bwMode="auto">
            <a:xfrm>
              <a:off x="2970"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0" name="Rectangle 1288">
              <a:extLst>
                <a:ext uri="{FF2B5EF4-FFF2-40B4-BE49-F238E27FC236}">
                  <a16:creationId xmlns:a16="http://schemas.microsoft.com/office/drawing/2014/main" id="{A4722644-9E63-ADCA-AFF4-3FAF9D6A1F33}"/>
                </a:ext>
              </a:extLst>
            </p:cNvPr>
            <p:cNvSpPr>
              <a:spLocks noChangeArrowheads="1"/>
            </p:cNvSpPr>
            <p:nvPr/>
          </p:nvSpPr>
          <p:spPr bwMode="auto">
            <a:xfrm>
              <a:off x="3142"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1" name="Rectangle 1289">
              <a:extLst>
                <a:ext uri="{FF2B5EF4-FFF2-40B4-BE49-F238E27FC236}">
                  <a16:creationId xmlns:a16="http://schemas.microsoft.com/office/drawing/2014/main" id="{70A0A1C3-17AC-29A1-3237-879FCFA3D73E}"/>
                </a:ext>
              </a:extLst>
            </p:cNvPr>
            <p:cNvSpPr>
              <a:spLocks noChangeArrowheads="1"/>
            </p:cNvSpPr>
            <p:nvPr/>
          </p:nvSpPr>
          <p:spPr bwMode="auto">
            <a:xfrm>
              <a:off x="3146" y="259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2" name="Rectangle 1290">
              <a:extLst>
                <a:ext uri="{FF2B5EF4-FFF2-40B4-BE49-F238E27FC236}">
                  <a16:creationId xmlns:a16="http://schemas.microsoft.com/office/drawing/2014/main" id="{157C202D-C50E-135F-73D2-020D7E7F81D3}"/>
                </a:ext>
              </a:extLst>
            </p:cNvPr>
            <p:cNvSpPr>
              <a:spLocks noChangeArrowheads="1"/>
            </p:cNvSpPr>
            <p:nvPr/>
          </p:nvSpPr>
          <p:spPr bwMode="auto">
            <a:xfrm>
              <a:off x="3317"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3" name="Rectangle 1291">
              <a:extLst>
                <a:ext uri="{FF2B5EF4-FFF2-40B4-BE49-F238E27FC236}">
                  <a16:creationId xmlns:a16="http://schemas.microsoft.com/office/drawing/2014/main" id="{E6328622-1F8E-C704-B1D9-C2AAE97A1B89}"/>
                </a:ext>
              </a:extLst>
            </p:cNvPr>
            <p:cNvSpPr>
              <a:spLocks noChangeArrowheads="1"/>
            </p:cNvSpPr>
            <p:nvPr/>
          </p:nvSpPr>
          <p:spPr bwMode="auto">
            <a:xfrm>
              <a:off x="3321"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4" name="Rectangle 1292">
              <a:extLst>
                <a:ext uri="{FF2B5EF4-FFF2-40B4-BE49-F238E27FC236}">
                  <a16:creationId xmlns:a16="http://schemas.microsoft.com/office/drawing/2014/main" id="{E29122EE-E7B8-0E13-4A16-4EBDAC0F3346}"/>
                </a:ext>
              </a:extLst>
            </p:cNvPr>
            <p:cNvSpPr>
              <a:spLocks noChangeArrowheads="1"/>
            </p:cNvSpPr>
            <p:nvPr/>
          </p:nvSpPr>
          <p:spPr bwMode="auto">
            <a:xfrm>
              <a:off x="3493"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5" name="Rectangle 1293">
              <a:extLst>
                <a:ext uri="{FF2B5EF4-FFF2-40B4-BE49-F238E27FC236}">
                  <a16:creationId xmlns:a16="http://schemas.microsoft.com/office/drawing/2014/main" id="{F8888671-2D2E-2AF9-DFAF-1331C416B2ED}"/>
                </a:ext>
              </a:extLst>
            </p:cNvPr>
            <p:cNvSpPr>
              <a:spLocks noChangeArrowheads="1"/>
            </p:cNvSpPr>
            <p:nvPr/>
          </p:nvSpPr>
          <p:spPr bwMode="auto">
            <a:xfrm>
              <a:off x="3497"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6" name="Rectangle 1294">
              <a:extLst>
                <a:ext uri="{FF2B5EF4-FFF2-40B4-BE49-F238E27FC236}">
                  <a16:creationId xmlns:a16="http://schemas.microsoft.com/office/drawing/2014/main" id="{B4478BBA-0833-684C-238A-5401C59A12E8}"/>
                </a:ext>
              </a:extLst>
            </p:cNvPr>
            <p:cNvSpPr>
              <a:spLocks noChangeArrowheads="1"/>
            </p:cNvSpPr>
            <p:nvPr/>
          </p:nvSpPr>
          <p:spPr bwMode="auto">
            <a:xfrm>
              <a:off x="3669"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7" name="Rectangle 1295">
              <a:extLst>
                <a:ext uri="{FF2B5EF4-FFF2-40B4-BE49-F238E27FC236}">
                  <a16:creationId xmlns:a16="http://schemas.microsoft.com/office/drawing/2014/main" id="{C6419AA0-D466-162C-B4F7-5E37E5875F48}"/>
                </a:ext>
              </a:extLst>
            </p:cNvPr>
            <p:cNvSpPr>
              <a:spLocks noChangeArrowheads="1"/>
            </p:cNvSpPr>
            <p:nvPr/>
          </p:nvSpPr>
          <p:spPr bwMode="auto">
            <a:xfrm>
              <a:off x="3673" y="259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8" name="Rectangle 1296">
              <a:extLst>
                <a:ext uri="{FF2B5EF4-FFF2-40B4-BE49-F238E27FC236}">
                  <a16:creationId xmlns:a16="http://schemas.microsoft.com/office/drawing/2014/main" id="{82569663-B28C-119E-BCA3-B55F73BE4C66}"/>
                </a:ext>
              </a:extLst>
            </p:cNvPr>
            <p:cNvSpPr>
              <a:spLocks noChangeArrowheads="1"/>
            </p:cNvSpPr>
            <p:nvPr/>
          </p:nvSpPr>
          <p:spPr bwMode="auto">
            <a:xfrm>
              <a:off x="3844"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49" name="Rectangle 1297">
              <a:extLst>
                <a:ext uri="{FF2B5EF4-FFF2-40B4-BE49-F238E27FC236}">
                  <a16:creationId xmlns:a16="http://schemas.microsoft.com/office/drawing/2014/main" id="{3C849967-46BD-E89D-DF56-6C6FFF23366F}"/>
                </a:ext>
              </a:extLst>
            </p:cNvPr>
            <p:cNvSpPr>
              <a:spLocks noChangeArrowheads="1"/>
            </p:cNvSpPr>
            <p:nvPr/>
          </p:nvSpPr>
          <p:spPr bwMode="auto">
            <a:xfrm>
              <a:off x="3848" y="2592"/>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0" name="Rectangle 1298">
              <a:extLst>
                <a:ext uri="{FF2B5EF4-FFF2-40B4-BE49-F238E27FC236}">
                  <a16:creationId xmlns:a16="http://schemas.microsoft.com/office/drawing/2014/main" id="{8D12C9A5-F46C-AA31-1B05-ACD454A75EC4}"/>
                </a:ext>
              </a:extLst>
            </p:cNvPr>
            <p:cNvSpPr>
              <a:spLocks noChangeArrowheads="1"/>
            </p:cNvSpPr>
            <p:nvPr/>
          </p:nvSpPr>
          <p:spPr bwMode="auto">
            <a:xfrm>
              <a:off x="4020"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1" name="Rectangle 1299">
              <a:extLst>
                <a:ext uri="{FF2B5EF4-FFF2-40B4-BE49-F238E27FC236}">
                  <a16:creationId xmlns:a16="http://schemas.microsoft.com/office/drawing/2014/main" id="{C4689639-F77A-5820-CCD5-2A2A7D62CFA0}"/>
                </a:ext>
              </a:extLst>
            </p:cNvPr>
            <p:cNvSpPr>
              <a:spLocks noChangeArrowheads="1"/>
            </p:cNvSpPr>
            <p:nvPr/>
          </p:nvSpPr>
          <p:spPr bwMode="auto">
            <a:xfrm>
              <a:off x="4024" y="2592"/>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2" name="Rectangle 1300">
              <a:extLst>
                <a:ext uri="{FF2B5EF4-FFF2-40B4-BE49-F238E27FC236}">
                  <a16:creationId xmlns:a16="http://schemas.microsoft.com/office/drawing/2014/main" id="{01C935AA-35FD-56A5-9487-599A7ADAEA7B}"/>
                </a:ext>
              </a:extLst>
            </p:cNvPr>
            <p:cNvSpPr>
              <a:spLocks noChangeArrowheads="1"/>
            </p:cNvSpPr>
            <p:nvPr/>
          </p:nvSpPr>
          <p:spPr bwMode="auto">
            <a:xfrm>
              <a:off x="4195" y="25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3" name="Rectangle 1301">
              <a:extLst>
                <a:ext uri="{FF2B5EF4-FFF2-40B4-BE49-F238E27FC236}">
                  <a16:creationId xmlns:a16="http://schemas.microsoft.com/office/drawing/2014/main" id="{4513D36A-F212-F781-0A81-692E83579320}"/>
                </a:ext>
              </a:extLst>
            </p:cNvPr>
            <p:cNvSpPr>
              <a:spLocks noChangeArrowheads="1"/>
            </p:cNvSpPr>
            <p:nvPr/>
          </p:nvSpPr>
          <p:spPr bwMode="auto">
            <a:xfrm>
              <a:off x="1555"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6" name="Rectangle 1304">
              <a:extLst>
                <a:ext uri="{FF2B5EF4-FFF2-40B4-BE49-F238E27FC236}">
                  <a16:creationId xmlns:a16="http://schemas.microsoft.com/office/drawing/2014/main" id="{6B2D9DC7-B1B0-288E-760B-32FA2192BB21}"/>
                </a:ext>
              </a:extLst>
            </p:cNvPr>
            <p:cNvSpPr>
              <a:spLocks noChangeArrowheads="1"/>
            </p:cNvSpPr>
            <p:nvPr/>
          </p:nvSpPr>
          <p:spPr bwMode="auto">
            <a:xfrm>
              <a:off x="1559" y="2688"/>
              <a:ext cx="18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7" name="Rectangle 1305">
              <a:extLst>
                <a:ext uri="{FF2B5EF4-FFF2-40B4-BE49-F238E27FC236}">
                  <a16:creationId xmlns:a16="http://schemas.microsoft.com/office/drawing/2014/main" id="{9FD2B5BE-7BFD-9A1B-4FBB-419C8564018D}"/>
                </a:ext>
              </a:extLst>
            </p:cNvPr>
            <p:cNvSpPr>
              <a:spLocks noChangeArrowheads="1"/>
            </p:cNvSpPr>
            <p:nvPr/>
          </p:nvSpPr>
          <p:spPr bwMode="auto">
            <a:xfrm>
              <a:off x="1739"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59" name="Rectangle 1307">
              <a:extLst>
                <a:ext uri="{FF2B5EF4-FFF2-40B4-BE49-F238E27FC236}">
                  <a16:creationId xmlns:a16="http://schemas.microsoft.com/office/drawing/2014/main" id="{8BB70D5D-96B5-C686-9FE6-EEEF2D133BBD}"/>
                </a:ext>
              </a:extLst>
            </p:cNvPr>
            <p:cNvSpPr>
              <a:spLocks noChangeArrowheads="1"/>
            </p:cNvSpPr>
            <p:nvPr/>
          </p:nvSpPr>
          <p:spPr bwMode="auto">
            <a:xfrm>
              <a:off x="1743" y="268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0" name="Rectangle 1308">
              <a:extLst>
                <a:ext uri="{FF2B5EF4-FFF2-40B4-BE49-F238E27FC236}">
                  <a16:creationId xmlns:a16="http://schemas.microsoft.com/office/drawing/2014/main" id="{3306E82C-4249-5C41-D0B8-C6DDC60E263C}"/>
                </a:ext>
              </a:extLst>
            </p:cNvPr>
            <p:cNvSpPr>
              <a:spLocks noChangeArrowheads="1"/>
            </p:cNvSpPr>
            <p:nvPr/>
          </p:nvSpPr>
          <p:spPr bwMode="auto">
            <a:xfrm>
              <a:off x="1870"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2" name="Rectangle 1310">
              <a:extLst>
                <a:ext uri="{FF2B5EF4-FFF2-40B4-BE49-F238E27FC236}">
                  <a16:creationId xmlns:a16="http://schemas.microsoft.com/office/drawing/2014/main" id="{3C5E664B-7564-69EA-765B-1D4362253942}"/>
                </a:ext>
              </a:extLst>
            </p:cNvPr>
            <p:cNvSpPr>
              <a:spLocks noChangeArrowheads="1"/>
            </p:cNvSpPr>
            <p:nvPr/>
          </p:nvSpPr>
          <p:spPr bwMode="auto">
            <a:xfrm>
              <a:off x="1874" y="2688"/>
              <a:ext cx="127"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3" name="Rectangle 1311">
              <a:extLst>
                <a:ext uri="{FF2B5EF4-FFF2-40B4-BE49-F238E27FC236}">
                  <a16:creationId xmlns:a16="http://schemas.microsoft.com/office/drawing/2014/main" id="{9408F0A0-AAB2-DE58-C932-07C50238D89A}"/>
                </a:ext>
              </a:extLst>
            </p:cNvPr>
            <p:cNvSpPr>
              <a:spLocks noChangeArrowheads="1"/>
            </p:cNvSpPr>
            <p:nvPr/>
          </p:nvSpPr>
          <p:spPr bwMode="auto">
            <a:xfrm>
              <a:off x="2001"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5" name="Rectangle 1313">
              <a:extLst>
                <a:ext uri="{FF2B5EF4-FFF2-40B4-BE49-F238E27FC236}">
                  <a16:creationId xmlns:a16="http://schemas.microsoft.com/office/drawing/2014/main" id="{16D40794-8D4F-D465-2DF2-EC2302D6198A}"/>
                </a:ext>
              </a:extLst>
            </p:cNvPr>
            <p:cNvSpPr>
              <a:spLocks noChangeArrowheads="1"/>
            </p:cNvSpPr>
            <p:nvPr/>
          </p:nvSpPr>
          <p:spPr bwMode="auto">
            <a:xfrm>
              <a:off x="2005" y="2688"/>
              <a:ext cx="1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6" name="Rectangle 1314">
              <a:extLst>
                <a:ext uri="{FF2B5EF4-FFF2-40B4-BE49-F238E27FC236}">
                  <a16:creationId xmlns:a16="http://schemas.microsoft.com/office/drawing/2014/main" id="{91EF7CAE-C2E1-DDAC-2AF7-0219F421164C}"/>
                </a:ext>
              </a:extLst>
            </p:cNvPr>
            <p:cNvSpPr>
              <a:spLocks noChangeArrowheads="1"/>
            </p:cNvSpPr>
            <p:nvPr/>
          </p:nvSpPr>
          <p:spPr bwMode="auto">
            <a:xfrm>
              <a:off x="2133"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7" name="Rectangle 1315">
              <a:extLst>
                <a:ext uri="{FF2B5EF4-FFF2-40B4-BE49-F238E27FC236}">
                  <a16:creationId xmlns:a16="http://schemas.microsoft.com/office/drawing/2014/main" id="{45BF6A74-0483-2787-A597-8EEDBAA9A5BA}"/>
                </a:ext>
              </a:extLst>
            </p:cNvPr>
            <p:cNvSpPr>
              <a:spLocks noChangeArrowheads="1"/>
            </p:cNvSpPr>
            <p:nvPr/>
          </p:nvSpPr>
          <p:spPr bwMode="auto">
            <a:xfrm>
              <a:off x="2133"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8" name="Rectangle 1316">
              <a:extLst>
                <a:ext uri="{FF2B5EF4-FFF2-40B4-BE49-F238E27FC236}">
                  <a16:creationId xmlns:a16="http://schemas.microsoft.com/office/drawing/2014/main" id="{251772C9-77FA-B925-0B56-88F712DECC1D}"/>
                </a:ext>
              </a:extLst>
            </p:cNvPr>
            <p:cNvSpPr>
              <a:spLocks noChangeArrowheads="1"/>
            </p:cNvSpPr>
            <p:nvPr/>
          </p:nvSpPr>
          <p:spPr bwMode="auto">
            <a:xfrm>
              <a:off x="2137" y="2688"/>
              <a:ext cx="12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69" name="Rectangle 1317">
              <a:extLst>
                <a:ext uri="{FF2B5EF4-FFF2-40B4-BE49-F238E27FC236}">
                  <a16:creationId xmlns:a16="http://schemas.microsoft.com/office/drawing/2014/main" id="{C08E4E2B-6CF1-FF77-7718-EAFD82B5C6C0}"/>
                </a:ext>
              </a:extLst>
            </p:cNvPr>
            <p:cNvSpPr>
              <a:spLocks noChangeArrowheads="1"/>
            </p:cNvSpPr>
            <p:nvPr/>
          </p:nvSpPr>
          <p:spPr bwMode="auto">
            <a:xfrm>
              <a:off x="2263"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0" name="Rectangle 1318">
              <a:extLst>
                <a:ext uri="{FF2B5EF4-FFF2-40B4-BE49-F238E27FC236}">
                  <a16:creationId xmlns:a16="http://schemas.microsoft.com/office/drawing/2014/main" id="{BEE52373-79BC-0D1D-42D0-79DA70B9CA63}"/>
                </a:ext>
              </a:extLst>
            </p:cNvPr>
            <p:cNvSpPr>
              <a:spLocks noChangeArrowheads="1"/>
            </p:cNvSpPr>
            <p:nvPr/>
          </p:nvSpPr>
          <p:spPr bwMode="auto">
            <a:xfrm>
              <a:off x="2263"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1" name="Rectangle 1319">
              <a:extLst>
                <a:ext uri="{FF2B5EF4-FFF2-40B4-BE49-F238E27FC236}">
                  <a16:creationId xmlns:a16="http://schemas.microsoft.com/office/drawing/2014/main" id="{B001FB7E-FED5-7954-9D5F-3BB01CA06752}"/>
                </a:ext>
              </a:extLst>
            </p:cNvPr>
            <p:cNvSpPr>
              <a:spLocks noChangeArrowheads="1"/>
            </p:cNvSpPr>
            <p:nvPr/>
          </p:nvSpPr>
          <p:spPr bwMode="auto">
            <a:xfrm>
              <a:off x="2267"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2" name="Rectangle 1320">
              <a:extLst>
                <a:ext uri="{FF2B5EF4-FFF2-40B4-BE49-F238E27FC236}">
                  <a16:creationId xmlns:a16="http://schemas.microsoft.com/office/drawing/2014/main" id="{99B3D9CC-AE29-472F-3536-88AE8E56B0D7}"/>
                </a:ext>
              </a:extLst>
            </p:cNvPr>
            <p:cNvSpPr>
              <a:spLocks noChangeArrowheads="1"/>
            </p:cNvSpPr>
            <p:nvPr/>
          </p:nvSpPr>
          <p:spPr bwMode="auto">
            <a:xfrm>
              <a:off x="2439"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3" name="Rectangle 1321">
              <a:extLst>
                <a:ext uri="{FF2B5EF4-FFF2-40B4-BE49-F238E27FC236}">
                  <a16:creationId xmlns:a16="http://schemas.microsoft.com/office/drawing/2014/main" id="{DA247059-132A-7407-775C-BDB096620DB6}"/>
                </a:ext>
              </a:extLst>
            </p:cNvPr>
            <p:cNvSpPr>
              <a:spLocks noChangeArrowheads="1"/>
            </p:cNvSpPr>
            <p:nvPr/>
          </p:nvSpPr>
          <p:spPr bwMode="auto">
            <a:xfrm>
              <a:off x="2439"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4" name="Rectangle 1322">
              <a:extLst>
                <a:ext uri="{FF2B5EF4-FFF2-40B4-BE49-F238E27FC236}">
                  <a16:creationId xmlns:a16="http://schemas.microsoft.com/office/drawing/2014/main" id="{81F31039-86E1-AB51-0707-F2B624B85E35}"/>
                </a:ext>
              </a:extLst>
            </p:cNvPr>
            <p:cNvSpPr>
              <a:spLocks noChangeArrowheads="1"/>
            </p:cNvSpPr>
            <p:nvPr/>
          </p:nvSpPr>
          <p:spPr bwMode="auto">
            <a:xfrm>
              <a:off x="2443"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5" name="Rectangle 1323">
              <a:extLst>
                <a:ext uri="{FF2B5EF4-FFF2-40B4-BE49-F238E27FC236}">
                  <a16:creationId xmlns:a16="http://schemas.microsoft.com/office/drawing/2014/main" id="{3D7B7E3D-CE64-9C52-567F-20F6E2455C45}"/>
                </a:ext>
              </a:extLst>
            </p:cNvPr>
            <p:cNvSpPr>
              <a:spLocks noChangeArrowheads="1"/>
            </p:cNvSpPr>
            <p:nvPr/>
          </p:nvSpPr>
          <p:spPr bwMode="auto">
            <a:xfrm>
              <a:off x="2615"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7" name="Rectangle 1325">
              <a:extLst>
                <a:ext uri="{FF2B5EF4-FFF2-40B4-BE49-F238E27FC236}">
                  <a16:creationId xmlns:a16="http://schemas.microsoft.com/office/drawing/2014/main" id="{F468797E-64A0-CCC8-4AC5-F64186994AE2}"/>
                </a:ext>
              </a:extLst>
            </p:cNvPr>
            <p:cNvSpPr>
              <a:spLocks noChangeArrowheads="1"/>
            </p:cNvSpPr>
            <p:nvPr/>
          </p:nvSpPr>
          <p:spPr bwMode="auto">
            <a:xfrm>
              <a:off x="2619" y="268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8" name="Rectangle 1326">
              <a:extLst>
                <a:ext uri="{FF2B5EF4-FFF2-40B4-BE49-F238E27FC236}">
                  <a16:creationId xmlns:a16="http://schemas.microsoft.com/office/drawing/2014/main" id="{5E40695E-373F-BBE4-EB3F-D3D4D0ACA17A}"/>
                </a:ext>
              </a:extLst>
            </p:cNvPr>
            <p:cNvSpPr>
              <a:spLocks noChangeArrowheads="1"/>
            </p:cNvSpPr>
            <p:nvPr/>
          </p:nvSpPr>
          <p:spPr bwMode="auto">
            <a:xfrm>
              <a:off x="2790"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79" name="Rectangle 1327">
              <a:extLst>
                <a:ext uri="{FF2B5EF4-FFF2-40B4-BE49-F238E27FC236}">
                  <a16:creationId xmlns:a16="http://schemas.microsoft.com/office/drawing/2014/main" id="{9027B176-5F7F-658F-011C-5F7F0A874692}"/>
                </a:ext>
              </a:extLst>
            </p:cNvPr>
            <p:cNvSpPr>
              <a:spLocks noChangeArrowheads="1"/>
            </p:cNvSpPr>
            <p:nvPr/>
          </p:nvSpPr>
          <p:spPr bwMode="auto">
            <a:xfrm>
              <a:off x="2790"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0" name="Rectangle 1328">
              <a:extLst>
                <a:ext uri="{FF2B5EF4-FFF2-40B4-BE49-F238E27FC236}">
                  <a16:creationId xmlns:a16="http://schemas.microsoft.com/office/drawing/2014/main" id="{69537327-C067-5DDE-850C-9F820A747E68}"/>
                </a:ext>
              </a:extLst>
            </p:cNvPr>
            <p:cNvSpPr>
              <a:spLocks noChangeArrowheads="1"/>
            </p:cNvSpPr>
            <p:nvPr/>
          </p:nvSpPr>
          <p:spPr bwMode="auto">
            <a:xfrm>
              <a:off x="2794"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1" name="Rectangle 1329">
              <a:extLst>
                <a:ext uri="{FF2B5EF4-FFF2-40B4-BE49-F238E27FC236}">
                  <a16:creationId xmlns:a16="http://schemas.microsoft.com/office/drawing/2014/main" id="{421CF59B-3F4A-A58C-E59B-F9A9139090A2}"/>
                </a:ext>
              </a:extLst>
            </p:cNvPr>
            <p:cNvSpPr>
              <a:spLocks noChangeArrowheads="1"/>
            </p:cNvSpPr>
            <p:nvPr/>
          </p:nvSpPr>
          <p:spPr bwMode="auto">
            <a:xfrm>
              <a:off x="2966"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2" name="Rectangle 1330">
              <a:extLst>
                <a:ext uri="{FF2B5EF4-FFF2-40B4-BE49-F238E27FC236}">
                  <a16:creationId xmlns:a16="http://schemas.microsoft.com/office/drawing/2014/main" id="{9053603A-4F68-DFA8-90BC-E068D71E7A17}"/>
                </a:ext>
              </a:extLst>
            </p:cNvPr>
            <p:cNvSpPr>
              <a:spLocks noChangeArrowheads="1"/>
            </p:cNvSpPr>
            <p:nvPr/>
          </p:nvSpPr>
          <p:spPr bwMode="auto">
            <a:xfrm>
              <a:off x="2966"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3" name="Rectangle 1331">
              <a:extLst>
                <a:ext uri="{FF2B5EF4-FFF2-40B4-BE49-F238E27FC236}">
                  <a16:creationId xmlns:a16="http://schemas.microsoft.com/office/drawing/2014/main" id="{2DCBF6BD-515F-A6B9-3634-40B9CB80F414}"/>
                </a:ext>
              </a:extLst>
            </p:cNvPr>
            <p:cNvSpPr>
              <a:spLocks noChangeArrowheads="1"/>
            </p:cNvSpPr>
            <p:nvPr/>
          </p:nvSpPr>
          <p:spPr bwMode="auto">
            <a:xfrm>
              <a:off x="2970"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4" name="Rectangle 1332">
              <a:extLst>
                <a:ext uri="{FF2B5EF4-FFF2-40B4-BE49-F238E27FC236}">
                  <a16:creationId xmlns:a16="http://schemas.microsoft.com/office/drawing/2014/main" id="{28435D5A-97FD-63E3-A2B3-A17ABC37DC82}"/>
                </a:ext>
              </a:extLst>
            </p:cNvPr>
            <p:cNvSpPr>
              <a:spLocks noChangeArrowheads="1"/>
            </p:cNvSpPr>
            <p:nvPr/>
          </p:nvSpPr>
          <p:spPr bwMode="auto">
            <a:xfrm>
              <a:off x="3142"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6" name="Rectangle 1334">
              <a:extLst>
                <a:ext uri="{FF2B5EF4-FFF2-40B4-BE49-F238E27FC236}">
                  <a16:creationId xmlns:a16="http://schemas.microsoft.com/office/drawing/2014/main" id="{9BA8060A-B6BC-3218-1B24-2FA97E685FAC}"/>
                </a:ext>
              </a:extLst>
            </p:cNvPr>
            <p:cNvSpPr>
              <a:spLocks noChangeArrowheads="1"/>
            </p:cNvSpPr>
            <p:nvPr/>
          </p:nvSpPr>
          <p:spPr bwMode="auto">
            <a:xfrm>
              <a:off x="3146" y="268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7" name="Rectangle 1335">
              <a:extLst>
                <a:ext uri="{FF2B5EF4-FFF2-40B4-BE49-F238E27FC236}">
                  <a16:creationId xmlns:a16="http://schemas.microsoft.com/office/drawing/2014/main" id="{18F097F7-DDF3-13C3-0592-4576B3843217}"/>
                </a:ext>
              </a:extLst>
            </p:cNvPr>
            <p:cNvSpPr>
              <a:spLocks noChangeArrowheads="1"/>
            </p:cNvSpPr>
            <p:nvPr/>
          </p:nvSpPr>
          <p:spPr bwMode="auto">
            <a:xfrm>
              <a:off x="3317"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8" name="Rectangle 1336">
              <a:extLst>
                <a:ext uri="{FF2B5EF4-FFF2-40B4-BE49-F238E27FC236}">
                  <a16:creationId xmlns:a16="http://schemas.microsoft.com/office/drawing/2014/main" id="{5F2D2FF4-EDC3-985B-F731-6E71F8CF93E4}"/>
                </a:ext>
              </a:extLst>
            </p:cNvPr>
            <p:cNvSpPr>
              <a:spLocks noChangeArrowheads="1"/>
            </p:cNvSpPr>
            <p:nvPr/>
          </p:nvSpPr>
          <p:spPr bwMode="auto">
            <a:xfrm>
              <a:off x="3317"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89" name="Rectangle 1337">
              <a:extLst>
                <a:ext uri="{FF2B5EF4-FFF2-40B4-BE49-F238E27FC236}">
                  <a16:creationId xmlns:a16="http://schemas.microsoft.com/office/drawing/2014/main" id="{6A3BD5C0-B57F-67E8-D3C8-9E3F224B8B89}"/>
                </a:ext>
              </a:extLst>
            </p:cNvPr>
            <p:cNvSpPr>
              <a:spLocks noChangeArrowheads="1"/>
            </p:cNvSpPr>
            <p:nvPr/>
          </p:nvSpPr>
          <p:spPr bwMode="auto">
            <a:xfrm>
              <a:off x="3321"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0" name="Rectangle 1338">
              <a:extLst>
                <a:ext uri="{FF2B5EF4-FFF2-40B4-BE49-F238E27FC236}">
                  <a16:creationId xmlns:a16="http://schemas.microsoft.com/office/drawing/2014/main" id="{09D90F13-A4AA-8F04-4DE1-49FC7F56DA7F}"/>
                </a:ext>
              </a:extLst>
            </p:cNvPr>
            <p:cNvSpPr>
              <a:spLocks noChangeArrowheads="1"/>
            </p:cNvSpPr>
            <p:nvPr/>
          </p:nvSpPr>
          <p:spPr bwMode="auto">
            <a:xfrm>
              <a:off x="3493"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1" name="Rectangle 1339">
              <a:extLst>
                <a:ext uri="{FF2B5EF4-FFF2-40B4-BE49-F238E27FC236}">
                  <a16:creationId xmlns:a16="http://schemas.microsoft.com/office/drawing/2014/main" id="{B31144E3-B27A-7082-0138-6D52AD9F68E1}"/>
                </a:ext>
              </a:extLst>
            </p:cNvPr>
            <p:cNvSpPr>
              <a:spLocks noChangeArrowheads="1"/>
            </p:cNvSpPr>
            <p:nvPr/>
          </p:nvSpPr>
          <p:spPr bwMode="auto">
            <a:xfrm>
              <a:off x="3493"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2" name="Rectangle 1340">
              <a:extLst>
                <a:ext uri="{FF2B5EF4-FFF2-40B4-BE49-F238E27FC236}">
                  <a16:creationId xmlns:a16="http://schemas.microsoft.com/office/drawing/2014/main" id="{368E3D1F-B534-7E1A-D283-EC99AB3C012A}"/>
                </a:ext>
              </a:extLst>
            </p:cNvPr>
            <p:cNvSpPr>
              <a:spLocks noChangeArrowheads="1"/>
            </p:cNvSpPr>
            <p:nvPr/>
          </p:nvSpPr>
          <p:spPr bwMode="auto">
            <a:xfrm>
              <a:off x="3497"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3" name="Rectangle 1341">
              <a:extLst>
                <a:ext uri="{FF2B5EF4-FFF2-40B4-BE49-F238E27FC236}">
                  <a16:creationId xmlns:a16="http://schemas.microsoft.com/office/drawing/2014/main" id="{9989D2C7-A75F-5CDA-7D48-6764F7204BA6}"/>
                </a:ext>
              </a:extLst>
            </p:cNvPr>
            <p:cNvSpPr>
              <a:spLocks noChangeArrowheads="1"/>
            </p:cNvSpPr>
            <p:nvPr/>
          </p:nvSpPr>
          <p:spPr bwMode="auto">
            <a:xfrm>
              <a:off x="3669"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5" name="Rectangle 1343">
              <a:extLst>
                <a:ext uri="{FF2B5EF4-FFF2-40B4-BE49-F238E27FC236}">
                  <a16:creationId xmlns:a16="http://schemas.microsoft.com/office/drawing/2014/main" id="{58D55CDB-10B2-B216-8EEC-127CF7711997}"/>
                </a:ext>
              </a:extLst>
            </p:cNvPr>
            <p:cNvSpPr>
              <a:spLocks noChangeArrowheads="1"/>
            </p:cNvSpPr>
            <p:nvPr/>
          </p:nvSpPr>
          <p:spPr bwMode="auto">
            <a:xfrm>
              <a:off x="3673" y="268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6" name="Rectangle 1344">
              <a:extLst>
                <a:ext uri="{FF2B5EF4-FFF2-40B4-BE49-F238E27FC236}">
                  <a16:creationId xmlns:a16="http://schemas.microsoft.com/office/drawing/2014/main" id="{885106C2-15AA-BD39-1119-A3960BC4F243}"/>
                </a:ext>
              </a:extLst>
            </p:cNvPr>
            <p:cNvSpPr>
              <a:spLocks noChangeArrowheads="1"/>
            </p:cNvSpPr>
            <p:nvPr/>
          </p:nvSpPr>
          <p:spPr bwMode="auto">
            <a:xfrm>
              <a:off x="3844"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7" name="Rectangle 1345">
              <a:extLst>
                <a:ext uri="{FF2B5EF4-FFF2-40B4-BE49-F238E27FC236}">
                  <a16:creationId xmlns:a16="http://schemas.microsoft.com/office/drawing/2014/main" id="{CA01AF3F-A18C-B991-149F-807004020922}"/>
                </a:ext>
              </a:extLst>
            </p:cNvPr>
            <p:cNvSpPr>
              <a:spLocks noChangeArrowheads="1"/>
            </p:cNvSpPr>
            <p:nvPr/>
          </p:nvSpPr>
          <p:spPr bwMode="auto">
            <a:xfrm>
              <a:off x="3844"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8" name="Rectangle 1346">
              <a:extLst>
                <a:ext uri="{FF2B5EF4-FFF2-40B4-BE49-F238E27FC236}">
                  <a16:creationId xmlns:a16="http://schemas.microsoft.com/office/drawing/2014/main" id="{ED2FCFBB-ECF5-E20C-9D93-984AE866D23F}"/>
                </a:ext>
              </a:extLst>
            </p:cNvPr>
            <p:cNvSpPr>
              <a:spLocks noChangeArrowheads="1"/>
            </p:cNvSpPr>
            <p:nvPr/>
          </p:nvSpPr>
          <p:spPr bwMode="auto">
            <a:xfrm>
              <a:off x="3848" y="2688"/>
              <a:ext cx="172"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099" name="Rectangle 1347">
              <a:extLst>
                <a:ext uri="{FF2B5EF4-FFF2-40B4-BE49-F238E27FC236}">
                  <a16:creationId xmlns:a16="http://schemas.microsoft.com/office/drawing/2014/main" id="{573EA689-2442-F696-64A8-D14D27E7A641}"/>
                </a:ext>
              </a:extLst>
            </p:cNvPr>
            <p:cNvSpPr>
              <a:spLocks noChangeArrowheads="1"/>
            </p:cNvSpPr>
            <p:nvPr/>
          </p:nvSpPr>
          <p:spPr bwMode="auto">
            <a:xfrm>
              <a:off x="4020"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100" name="Rectangle 1348">
              <a:extLst>
                <a:ext uri="{FF2B5EF4-FFF2-40B4-BE49-F238E27FC236}">
                  <a16:creationId xmlns:a16="http://schemas.microsoft.com/office/drawing/2014/main" id="{BD929063-A799-DF6B-CD2E-5EC4AE2EF2ED}"/>
                </a:ext>
              </a:extLst>
            </p:cNvPr>
            <p:cNvSpPr>
              <a:spLocks noChangeArrowheads="1"/>
            </p:cNvSpPr>
            <p:nvPr/>
          </p:nvSpPr>
          <p:spPr bwMode="auto">
            <a:xfrm>
              <a:off x="4020"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101" name="Rectangle 1349">
              <a:extLst>
                <a:ext uri="{FF2B5EF4-FFF2-40B4-BE49-F238E27FC236}">
                  <a16:creationId xmlns:a16="http://schemas.microsoft.com/office/drawing/2014/main" id="{CC1B8DB5-3E89-3E6E-DCD3-737EFB1E2578}"/>
                </a:ext>
              </a:extLst>
            </p:cNvPr>
            <p:cNvSpPr>
              <a:spLocks noChangeArrowheads="1"/>
            </p:cNvSpPr>
            <p:nvPr/>
          </p:nvSpPr>
          <p:spPr bwMode="auto">
            <a:xfrm>
              <a:off x="4024" y="2688"/>
              <a:ext cx="171"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102" name="Rectangle 1350">
              <a:extLst>
                <a:ext uri="{FF2B5EF4-FFF2-40B4-BE49-F238E27FC236}">
                  <a16:creationId xmlns:a16="http://schemas.microsoft.com/office/drawing/2014/main" id="{54EE228E-7151-AE03-D527-1CFEC1380F76}"/>
                </a:ext>
              </a:extLst>
            </p:cNvPr>
            <p:cNvSpPr>
              <a:spLocks noChangeArrowheads="1"/>
            </p:cNvSpPr>
            <p:nvPr/>
          </p:nvSpPr>
          <p:spPr bwMode="auto">
            <a:xfrm>
              <a:off x="4195" y="259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103" name="Rectangle 1351">
              <a:extLst>
                <a:ext uri="{FF2B5EF4-FFF2-40B4-BE49-F238E27FC236}">
                  <a16:creationId xmlns:a16="http://schemas.microsoft.com/office/drawing/2014/main" id="{C5691324-1DFD-86FC-2039-B5BD74249D19}"/>
                </a:ext>
              </a:extLst>
            </p:cNvPr>
            <p:cNvSpPr>
              <a:spLocks noChangeArrowheads="1"/>
            </p:cNvSpPr>
            <p:nvPr/>
          </p:nvSpPr>
          <p:spPr bwMode="auto">
            <a:xfrm>
              <a:off x="4195"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88104" name="Rectangle 1352">
              <a:extLst>
                <a:ext uri="{FF2B5EF4-FFF2-40B4-BE49-F238E27FC236}">
                  <a16:creationId xmlns:a16="http://schemas.microsoft.com/office/drawing/2014/main" id="{1EADEDAB-0FAD-412B-C1FD-929158212143}"/>
                </a:ext>
              </a:extLst>
            </p:cNvPr>
            <p:cNvSpPr>
              <a:spLocks noChangeArrowheads="1"/>
            </p:cNvSpPr>
            <p:nvPr/>
          </p:nvSpPr>
          <p:spPr bwMode="auto">
            <a:xfrm>
              <a:off x="4195" y="268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88107" name="Text Box 1355">
            <a:extLst>
              <a:ext uri="{FF2B5EF4-FFF2-40B4-BE49-F238E27FC236}">
                <a16:creationId xmlns:a16="http://schemas.microsoft.com/office/drawing/2014/main" id="{3755553A-1DDC-A2D3-4C66-AD21034E2E49}"/>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9.2-58</a:t>
            </a:r>
            <a:endParaRPr lang="en-US" altLang="en-US" sz="1300">
              <a:latin typeface="Arial"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1394" name="Rectangle 2">
            <a:extLst>
              <a:ext uri="{FF2B5EF4-FFF2-40B4-BE49-F238E27FC236}">
                <a16:creationId xmlns:a16="http://schemas.microsoft.com/office/drawing/2014/main" id="{BF123847-1906-C944-3ECB-89D691AA1ACE}"/>
              </a:ext>
            </a:extLst>
          </p:cNvPr>
          <p:cNvSpPr>
            <a:spLocks noGrp="1" noChangeArrowheads="1"/>
          </p:cNvSpPr>
          <p:nvPr>
            <p:ph type="title"/>
          </p:nvPr>
        </p:nvSpPr>
        <p:spPr/>
        <p:txBody>
          <a:bodyPr/>
          <a:lstStyle/>
          <a:p>
            <a:r>
              <a:rPr lang="en-US" altLang="en-US"/>
              <a:t>One Sample Runs Test</a:t>
            </a:r>
          </a:p>
        </p:txBody>
      </p:sp>
      <p:sp>
        <p:nvSpPr>
          <p:cNvPr id="571395" name="Rectangle 3">
            <a:extLst>
              <a:ext uri="{FF2B5EF4-FFF2-40B4-BE49-F238E27FC236}">
                <a16:creationId xmlns:a16="http://schemas.microsoft.com/office/drawing/2014/main" id="{29EDFFC8-8513-1129-6077-7229D1A5A953}"/>
              </a:ext>
            </a:extLst>
          </p:cNvPr>
          <p:cNvSpPr>
            <a:spLocks noGrp="1" noChangeArrowheads="1"/>
          </p:cNvSpPr>
          <p:nvPr>
            <p:ph type="body" idx="1"/>
          </p:nvPr>
        </p:nvSpPr>
        <p:spPr/>
        <p:txBody>
          <a:bodyPr/>
          <a:lstStyle/>
          <a:p>
            <a:pPr lvl="1">
              <a:buFontTx/>
              <a:buNone/>
            </a:pPr>
            <a:r>
              <a:rPr lang="en-US" altLang="en-US" sz="1800" i="1"/>
              <a:t>For Large Samples (those which don’t meet the Small Sample criteria above), calculate the following statistic (courtesy of the Central Limit Theorem):</a:t>
            </a:r>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a:buFont typeface="Symbol" panose="05050102010706020507" pitchFamily="18" charset="2"/>
              <a:buNone/>
            </a:pPr>
            <a:endParaRPr lang="en-US" altLang="en-US" sz="1800" i="1"/>
          </a:p>
          <a:p>
            <a:pPr lvl="1">
              <a:buFontTx/>
              <a:buNone/>
            </a:pPr>
            <a:endParaRPr lang="en-US" altLang="en-US" sz="1800" i="1"/>
          </a:p>
          <a:p>
            <a:pPr lvl="1">
              <a:buFontTx/>
              <a:buNone/>
            </a:pPr>
            <a:r>
              <a:rPr lang="en-US" altLang="en-US" sz="1800" i="1"/>
              <a:t>Critical values of the Z statistic can be found in Appendix A.</a:t>
            </a:r>
          </a:p>
          <a:p>
            <a:pPr>
              <a:buFont typeface="Symbol" panose="05050102010706020507" pitchFamily="18" charset="2"/>
              <a:buNone/>
            </a:pPr>
            <a:r>
              <a:rPr lang="en-US" altLang="en-US" sz="1800" i="1"/>
              <a:t>4.	Collect Data and Calculate the Test Statistic as:</a:t>
            </a:r>
          </a:p>
          <a:p>
            <a:pPr lvl="1">
              <a:buFontTx/>
              <a:buNone/>
            </a:pPr>
            <a:r>
              <a:rPr lang="en-US" altLang="en-US" sz="1800" i="1"/>
              <a:t>a) Draw a Random Sample of size </a:t>
            </a:r>
            <a:r>
              <a:rPr lang="en-US" altLang="en-US" sz="1800" b="1" i="1"/>
              <a:t>n </a:t>
            </a:r>
            <a:r>
              <a:rPr lang="en-US" altLang="en-US" sz="1800" i="1"/>
              <a:t>from the Population or collect sequential data from the Process.</a:t>
            </a:r>
          </a:p>
          <a:p>
            <a:pPr lvl="1">
              <a:buFontTx/>
              <a:buNone/>
            </a:pPr>
            <a:r>
              <a:rPr lang="en-US" altLang="en-US" sz="1800" i="1"/>
              <a:t>b) Calculate the Number of Runs of the Sample Data.</a:t>
            </a:r>
          </a:p>
          <a:p>
            <a:pPr lvl="1">
              <a:buFontTx/>
              <a:buNone/>
            </a:pPr>
            <a:r>
              <a:rPr lang="en-US" altLang="en-US" sz="1800" i="1"/>
              <a:t>c) Read or Calculate the Test Statistic shown above in Step 3.</a:t>
            </a:r>
          </a:p>
          <a:p>
            <a:pPr>
              <a:buFont typeface="Symbol" panose="05050102010706020507" pitchFamily="18" charset="2"/>
              <a:buNone/>
            </a:pPr>
            <a:r>
              <a:rPr lang="en-US" altLang="en-US" sz="1800" i="1"/>
              <a:t>5.	Draw a Conclusion.</a:t>
            </a:r>
          </a:p>
        </p:txBody>
      </p:sp>
      <p:sp>
        <p:nvSpPr>
          <p:cNvPr id="571397" name="Rectangle 5">
            <a:extLst>
              <a:ext uri="{FF2B5EF4-FFF2-40B4-BE49-F238E27FC236}">
                <a16:creationId xmlns:a16="http://schemas.microsoft.com/office/drawing/2014/main" id="{0ABD7CE9-09FB-BA0F-D3C6-C7F4596A6E5B}"/>
              </a:ext>
            </a:extLst>
          </p:cNvPr>
          <p:cNvSpPr>
            <a:spLocks noChangeArrowheads="1"/>
          </p:cNvSpPr>
          <p:nvPr/>
        </p:nvSpPr>
        <p:spPr bwMode="auto">
          <a:xfrm>
            <a:off x="0" y="26146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71396" name="Object 4">
            <a:extLst>
              <a:ext uri="{FF2B5EF4-FFF2-40B4-BE49-F238E27FC236}">
                <a16:creationId xmlns:a16="http://schemas.microsoft.com/office/drawing/2014/main" id="{E9CAAE94-74B8-9BF2-B14A-AA2DE5D96816}"/>
              </a:ext>
            </a:extLst>
          </p:cNvPr>
          <p:cNvGraphicFramePr>
            <a:graphicFrameLocks noChangeAspect="1"/>
          </p:cNvGraphicFramePr>
          <p:nvPr/>
        </p:nvGraphicFramePr>
        <p:xfrm>
          <a:off x="2590800" y="1905000"/>
          <a:ext cx="3352800" cy="2265363"/>
        </p:xfrm>
        <a:graphic>
          <a:graphicData uri="http://schemas.openxmlformats.org/presentationml/2006/ole">
            <mc:AlternateContent xmlns:mc="http://schemas.openxmlformats.org/markup-compatibility/2006">
              <mc:Choice xmlns:v="urn:schemas-microsoft-com:vml" Requires="v">
                <p:oleObj name="Equation" r:id="rId2" imgW="2413000" imgH="1625600" progId="Equation.3">
                  <p:embed/>
                </p:oleObj>
              </mc:Choice>
              <mc:Fallback>
                <p:oleObj name="Equation" r:id="rId2" imgW="2413000" imgH="16256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905000"/>
                        <a:ext cx="3352800" cy="22653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71398" name="Text Box 6">
            <a:extLst>
              <a:ext uri="{FF2B5EF4-FFF2-40B4-BE49-F238E27FC236}">
                <a16:creationId xmlns:a16="http://schemas.microsoft.com/office/drawing/2014/main" id="{1D59B4FA-C574-4467-C601-50EF8C06AFA6}"/>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9.2-58</a:t>
            </a:r>
            <a:endParaRPr lang="en-US" altLang="en-US" sz="1300">
              <a:latin typeface="Arial" panose="020B0604020202020204" pitchFamily="34" charset="0"/>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2418" name="Rectangle 2">
            <a:extLst>
              <a:ext uri="{FF2B5EF4-FFF2-40B4-BE49-F238E27FC236}">
                <a16:creationId xmlns:a16="http://schemas.microsoft.com/office/drawing/2014/main" id="{9DBE5344-4B42-EBE7-77AE-28CFBA965FCF}"/>
              </a:ext>
            </a:extLst>
          </p:cNvPr>
          <p:cNvSpPr>
            <a:spLocks noGrp="1" noChangeArrowheads="1"/>
          </p:cNvSpPr>
          <p:nvPr>
            <p:ph type="title"/>
          </p:nvPr>
        </p:nvSpPr>
        <p:spPr/>
        <p:txBody>
          <a:bodyPr/>
          <a:lstStyle/>
          <a:p>
            <a:r>
              <a:rPr lang="en-US" altLang="en-US"/>
              <a:t>Sign Test </a:t>
            </a:r>
          </a:p>
        </p:txBody>
      </p:sp>
      <p:sp>
        <p:nvSpPr>
          <p:cNvPr id="572419" name="Rectangle 3">
            <a:extLst>
              <a:ext uri="{FF2B5EF4-FFF2-40B4-BE49-F238E27FC236}">
                <a16:creationId xmlns:a16="http://schemas.microsoft.com/office/drawing/2014/main" id="{59876AED-42BC-E3AA-7AC4-E9FCC5578A32}"/>
              </a:ext>
            </a:extLst>
          </p:cNvPr>
          <p:cNvSpPr>
            <a:spLocks noGrp="1" noChangeArrowheads="1"/>
          </p:cNvSpPr>
          <p:nvPr>
            <p:ph type="body" idx="1"/>
          </p:nvPr>
        </p:nvSpPr>
        <p:spPr/>
        <p:txBody>
          <a:bodyPr/>
          <a:lstStyle/>
          <a:p>
            <a:pPr>
              <a:lnSpc>
                <a:spcPct val="90000"/>
              </a:lnSpc>
              <a:buFont typeface="Symbol" panose="05050102010706020507" pitchFamily="18" charset="2"/>
              <a:buNone/>
            </a:pPr>
            <a:r>
              <a:rPr lang="en-US" altLang="en-US" sz="1600"/>
              <a:t>1.	Establish the Hypothesis:</a:t>
            </a:r>
            <a:endParaRPr lang="en-US" altLang="en-US" sz="1600" i="1"/>
          </a:p>
          <a:p>
            <a:pPr lvl="1">
              <a:lnSpc>
                <a:spcPct val="90000"/>
              </a:lnSpc>
              <a:buFontTx/>
              <a:buNone/>
            </a:pPr>
            <a:r>
              <a:rPr lang="en-US" altLang="en-US" sz="1600" i="1"/>
              <a:t>a) Null Hypothesis (Ho) - The treatment effect </a:t>
            </a:r>
            <a:r>
              <a:rPr lang="en-US" altLang="en-US" sz="1600" b="1" i="1">
                <a:sym typeface="Symbol" panose="05050102010706020507" pitchFamily="18" charset="2"/>
              </a:rPr>
              <a:t></a:t>
            </a:r>
            <a:r>
              <a:rPr lang="en-US" altLang="en-US" sz="1600" i="1"/>
              <a:t> is 0</a:t>
            </a:r>
            <a:r>
              <a:rPr lang="en-US" altLang="en-US" sz="1600" b="1" i="1"/>
              <a:t>.</a:t>
            </a:r>
            <a:endParaRPr lang="en-US" altLang="en-US" sz="1600" i="1"/>
          </a:p>
          <a:p>
            <a:pPr lvl="1">
              <a:lnSpc>
                <a:spcPct val="90000"/>
              </a:lnSpc>
              <a:buFontTx/>
              <a:buNone/>
            </a:pPr>
            <a:r>
              <a:rPr lang="en-US" altLang="en-US" sz="1600" i="1"/>
              <a:t>b) Alternative Hypothesis (Ha) - The treatment effect </a:t>
            </a:r>
            <a:r>
              <a:rPr lang="en-US" altLang="en-US" sz="1600" b="1" i="1">
                <a:sym typeface="Symbol" panose="05050102010706020507" pitchFamily="18" charset="2"/>
              </a:rPr>
              <a:t></a:t>
            </a:r>
            <a:r>
              <a:rPr lang="en-US" altLang="en-US" sz="1600" i="1"/>
              <a:t> is greater than/less than/not equal to 0</a:t>
            </a:r>
            <a:r>
              <a:rPr lang="en-US" altLang="en-US" sz="1600" b="1" i="1"/>
              <a:t>.</a:t>
            </a:r>
            <a:endParaRPr lang="en-US" altLang="en-US" sz="1600"/>
          </a:p>
          <a:p>
            <a:pPr>
              <a:lnSpc>
                <a:spcPct val="90000"/>
              </a:lnSpc>
              <a:buFont typeface="Symbol" panose="05050102010706020507" pitchFamily="18" charset="2"/>
              <a:buNone/>
            </a:pPr>
            <a:r>
              <a:rPr lang="en-US" altLang="en-US" sz="1600"/>
              <a:t>2.	Choose a Significance Level (</a:t>
            </a:r>
            <a:r>
              <a:rPr lang="en-US" altLang="en-US" sz="1600">
                <a:sym typeface="Symbol" panose="05050102010706020507" pitchFamily="18" charset="2"/>
              </a:rPr>
              <a:t></a:t>
            </a:r>
            <a:r>
              <a:rPr lang="en-US" altLang="en-US" sz="1600"/>
              <a:t> - “alpha”).</a:t>
            </a:r>
          </a:p>
          <a:p>
            <a:pPr>
              <a:lnSpc>
                <a:spcPct val="90000"/>
              </a:lnSpc>
              <a:buFont typeface="Symbol" panose="05050102010706020507" pitchFamily="18" charset="2"/>
              <a:buNone/>
            </a:pPr>
            <a:r>
              <a:rPr lang="en-US" altLang="en-US" sz="1600"/>
              <a:t>3.	Plan the Test:</a:t>
            </a:r>
            <a:endParaRPr lang="en-US" altLang="en-US" sz="1600" i="1"/>
          </a:p>
          <a:p>
            <a:pPr>
              <a:lnSpc>
                <a:spcPct val="90000"/>
              </a:lnSpc>
              <a:buFont typeface="Symbol" panose="05050102010706020507" pitchFamily="18" charset="2"/>
              <a:buNone/>
            </a:pPr>
            <a:r>
              <a:rPr lang="en-US" altLang="en-US" sz="1600" i="1"/>
              <a:t>4.  Test Statistics:</a:t>
            </a:r>
          </a:p>
          <a:p>
            <a:pPr lvl="1">
              <a:lnSpc>
                <a:spcPct val="90000"/>
              </a:lnSpc>
              <a:buFontTx/>
              <a:buNone/>
            </a:pPr>
            <a:r>
              <a:rPr lang="en-US" altLang="en-US" sz="1600" i="1"/>
              <a:t>a) The Test Statistic for Small Sample Sizes makes use of the binomial distribution.  Form the differences between the Yi and Xi - Z = Yi - Xi.  If the difference is 0, drop the pair from the analysis (and reduce the sample size by 1).  For the alternative hypothesis: Ha: </a:t>
            </a:r>
            <a:r>
              <a:rPr lang="en-US" altLang="en-US" sz="1600" b="1" i="1">
                <a:sym typeface="Symbol" panose="05050102010706020507" pitchFamily="18" charset="2"/>
              </a:rPr>
              <a:t></a:t>
            </a:r>
            <a:r>
              <a:rPr lang="en-US" altLang="en-US" sz="1600" b="1" i="1"/>
              <a:t> &lt; 0</a:t>
            </a:r>
            <a:r>
              <a:rPr lang="en-US" altLang="en-US" sz="1600" i="1"/>
              <a:t>, count the number of negative differences (d-), for the alternative hypothesis Ha: </a:t>
            </a:r>
            <a:r>
              <a:rPr lang="en-US" altLang="en-US" sz="1600" b="1" i="1">
                <a:sym typeface="Symbol" panose="05050102010706020507" pitchFamily="18" charset="2"/>
              </a:rPr>
              <a:t></a:t>
            </a:r>
            <a:r>
              <a:rPr lang="en-US" altLang="en-US" sz="1600" b="1" i="1"/>
              <a:t> &gt; 0</a:t>
            </a:r>
            <a:r>
              <a:rPr lang="en-US" altLang="en-US" sz="1600" i="1"/>
              <a:t>, count the number of positive differences (d+).  For the not-equal alternative, use the number of the most frequently occurring difference (d- or d+).</a:t>
            </a:r>
          </a:p>
          <a:p>
            <a:pPr lvl="1">
              <a:lnSpc>
                <a:spcPct val="90000"/>
              </a:lnSpc>
              <a:buFontTx/>
              <a:buNone/>
            </a:pPr>
            <a:r>
              <a:rPr lang="en-US" altLang="en-US" sz="1600" i="1"/>
              <a:t>b) Determine the Rejection Region (K</a:t>
            </a:r>
            <a:r>
              <a:rPr lang="en-US" altLang="en-US" sz="1600" i="1">
                <a:sym typeface="Symbol" panose="05050102010706020507" pitchFamily="18" charset="2"/>
              </a:rPr>
              <a:t></a:t>
            </a:r>
            <a:r>
              <a:rPr lang="en-US" altLang="en-US" sz="1600" i="1"/>
              <a:t>) - Using the value of </a:t>
            </a:r>
            <a:r>
              <a:rPr lang="en-US" altLang="en-US" sz="1600" i="1">
                <a:sym typeface="Symbol" panose="05050102010706020507" pitchFamily="18" charset="2"/>
              </a:rPr>
              <a:t></a:t>
            </a:r>
            <a:r>
              <a:rPr lang="en-US" altLang="en-US" sz="1600" i="1"/>
              <a:t> and the binomial distribution (for p = 0.5), calculate the probability of finding d- or d+ events in a sample size of n (for the unequal alternative hypothesis, double the probabilities).  If the probability is less than alpha (</a:t>
            </a:r>
            <a:r>
              <a:rPr lang="en-US" altLang="en-US" sz="1600" i="1">
                <a:sym typeface="Symbol" panose="05050102010706020507" pitchFamily="18" charset="2"/>
              </a:rPr>
              <a:t></a:t>
            </a:r>
            <a:r>
              <a:rPr lang="en-US" altLang="en-US" sz="1600" i="1"/>
              <a:t>), the null hypothesis may be rejected.  A sample table which implements a slightly different approach follows. Here, for a given sample size </a:t>
            </a:r>
            <a:r>
              <a:rPr lang="en-US" altLang="en-US" sz="1600" b="1" i="1"/>
              <a:t>n</a:t>
            </a:r>
            <a:r>
              <a:rPr lang="en-US" altLang="en-US" sz="1600" i="1"/>
              <a:t> and a desired alpha (</a:t>
            </a:r>
            <a:r>
              <a:rPr lang="en-US" altLang="en-US" sz="1600" i="1">
                <a:sym typeface="Symbol" panose="05050102010706020507" pitchFamily="18" charset="2"/>
              </a:rPr>
              <a:t></a:t>
            </a:r>
            <a:r>
              <a:rPr lang="en-US" altLang="en-US" sz="1600" i="1"/>
              <a:t>), the null may be rejected if the test statistic is less than or equal to the table value.  The table has been set up for 2-sided tests, for 1-sided tests, divide the column’s alpha (</a:t>
            </a:r>
            <a:r>
              <a:rPr lang="en-US" altLang="en-US" sz="1600" i="1">
                <a:sym typeface="Symbol" panose="05050102010706020507" pitchFamily="18" charset="2"/>
              </a:rPr>
              <a:t></a:t>
            </a:r>
            <a:r>
              <a:rPr lang="en-US" altLang="en-US" sz="1600" i="1"/>
              <a:t>) in half:</a:t>
            </a:r>
          </a:p>
        </p:txBody>
      </p:sp>
      <p:sp>
        <p:nvSpPr>
          <p:cNvPr id="572420" name="Text Box 4">
            <a:extLst>
              <a:ext uri="{FF2B5EF4-FFF2-40B4-BE49-F238E27FC236}">
                <a16:creationId xmlns:a16="http://schemas.microsoft.com/office/drawing/2014/main" id="{31C20E7C-400F-450C-3C36-44ACD05C5C5E}"/>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9.2-61</a:t>
            </a:r>
            <a:endParaRPr lang="en-US" altLang="en-US" sz="1300">
              <a:latin typeface="Arial" panose="020B0604020202020204"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6" name="Rectangle 6">
            <a:extLst>
              <a:ext uri="{FF2B5EF4-FFF2-40B4-BE49-F238E27FC236}">
                <a16:creationId xmlns:a16="http://schemas.microsoft.com/office/drawing/2014/main" id="{D11B62EC-2F2A-ACDC-9490-A912E08A1FF4}"/>
              </a:ext>
            </a:extLst>
          </p:cNvPr>
          <p:cNvSpPr>
            <a:spLocks noGrp="1" noChangeArrowheads="1"/>
          </p:cNvSpPr>
          <p:nvPr>
            <p:ph type="title"/>
          </p:nvPr>
        </p:nvSpPr>
        <p:spPr/>
        <p:txBody>
          <a:bodyPr/>
          <a:lstStyle/>
          <a:p>
            <a:r>
              <a:rPr lang="en-US" altLang="en-US"/>
              <a:t>Sign Test</a:t>
            </a:r>
          </a:p>
        </p:txBody>
      </p:sp>
      <p:grpSp>
        <p:nvGrpSpPr>
          <p:cNvPr id="588801" name="Group 1025">
            <a:extLst>
              <a:ext uri="{FF2B5EF4-FFF2-40B4-BE49-F238E27FC236}">
                <a16:creationId xmlns:a16="http://schemas.microsoft.com/office/drawing/2014/main" id="{5B48010D-DC75-F4DB-06AF-A33C413D8EE9}"/>
              </a:ext>
            </a:extLst>
          </p:cNvPr>
          <p:cNvGrpSpPr>
            <a:grpSpLocks/>
          </p:cNvGrpSpPr>
          <p:nvPr/>
        </p:nvGrpSpPr>
        <p:grpSpPr bwMode="auto">
          <a:xfrm>
            <a:off x="381000" y="914400"/>
            <a:ext cx="8305800" cy="5418138"/>
            <a:chOff x="1377" y="1392"/>
            <a:chExt cx="2999" cy="1956"/>
          </a:xfrm>
        </p:grpSpPr>
        <p:grpSp>
          <p:nvGrpSpPr>
            <p:cNvPr id="573650" name="Group 210">
              <a:extLst>
                <a:ext uri="{FF2B5EF4-FFF2-40B4-BE49-F238E27FC236}">
                  <a16:creationId xmlns:a16="http://schemas.microsoft.com/office/drawing/2014/main" id="{962CF1A3-6769-2A1A-0153-BD98F217BD25}"/>
                </a:ext>
              </a:extLst>
            </p:cNvPr>
            <p:cNvGrpSpPr>
              <a:grpSpLocks/>
            </p:cNvGrpSpPr>
            <p:nvPr/>
          </p:nvGrpSpPr>
          <p:grpSpPr bwMode="auto">
            <a:xfrm>
              <a:off x="1377" y="1392"/>
              <a:ext cx="2999" cy="465"/>
              <a:chOff x="1377" y="1392"/>
              <a:chExt cx="2999" cy="465"/>
            </a:xfrm>
          </p:grpSpPr>
          <p:sp>
            <p:nvSpPr>
              <p:cNvPr id="573450" name="Rectangle 10">
                <a:extLst>
                  <a:ext uri="{FF2B5EF4-FFF2-40B4-BE49-F238E27FC236}">
                    <a16:creationId xmlns:a16="http://schemas.microsoft.com/office/drawing/2014/main" id="{9ECA14D3-3710-DD4A-3429-A3AC99DB2464}"/>
                  </a:ext>
                </a:extLst>
              </p:cNvPr>
              <p:cNvSpPr>
                <a:spLocks noChangeArrowheads="1"/>
              </p:cNvSpPr>
              <p:nvPr/>
            </p:nvSpPr>
            <p:spPr bwMode="auto">
              <a:xfrm>
                <a:off x="1681" y="1396"/>
                <a:ext cx="41"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1" name="Rectangle 11">
                <a:extLst>
                  <a:ext uri="{FF2B5EF4-FFF2-40B4-BE49-F238E27FC236}">
                    <a16:creationId xmlns:a16="http://schemas.microsoft.com/office/drawing/2014/main" id="{807280B2-BA8E-FAE0-7C14-1CD7C9D5FB22}"/>
                  </a:ext>
                </a:extLst>
              </p:cNvPr>
              <p:cNvSpPr>
                <a:spLocks noChangeArrowheads="1"/>
              </p:cNvSpPr>
              <p:nvPr/>
            </p:nvSpPr>
            <p:spPr bwMode="auto">
              <a:xfrm>
                <a:off x="2834" y="1396"/>
                <a:ext cx="41"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2" name="Rectangle 12">
                <a:extLst>
                  <a:ext uri="{FF2B5EF4-FFF2-40B4-BE49-F238E27FC236}">
                    <a16:creationId xmlns:a16="http://schemas.microsoft.com/office/drawing/2014/main" id="{731AF869-B478-58B0-533D-765AADBB4061}"/>
                  </a:ext>
                </a:extLst>
              </p:cNvPr>
              <p:cNvSpPr>
                <a:spLocks noChangeArrowheads="1"/>
              </p:cNvSpPr>
              <p:nvPr/>
            </p:nvSpPr>
            <p:spPr bwMode="auto">
              <a:xfrm>
                <a:off x="1722" y="1396"/>
                <a:ext cx="1112"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3" name="Rectangle 13">
                <a:extLst>
                  <a:ext uri="{FF2B5EF4-FFF2-40B4-BE49-F238E27FC236}">
                    <a16:creationId xmlns:a16="http://schemas.microsoft.com/office/drawing/2014/main" id="{A2B507EB-1494-E8F9-BD77-1C323481D441}"/>
                  </a:ext>
                </a:extLst>
              </p:cNvPr>
              <p:cNvSpPr>
                <a:spLocks noChangeArrowheads="1"/>
              </p:cNvSpPr>
              <p:nvPr/>
            </p:nvSpPr>
            <p:spPr bwMode="auto">
              <a:xfrm>
                <a:off x="2248" y="1395"/>
                <a:ext cx="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Symbol" panose="05050102010706020507" pitchFamily="18" charset="2"/>
                  </a:rPr>
                  <a:t>a</a:t>
                </a:r>
                <a:endParaRPr lang="en-US" altLang="en-US" sz="1900">
                  <a:latin typeface="Arial" panose="020B0604020202020204" pitchFamily="34" charset="0"/>
                </a:endParaRPr>
              </a:p>
            </p:txBody>
          </p:sp>
          <p:sp>
            <p:nvSpPr>
              <p:cNvPr id="573454" name="Rectangle 14">
                <a:extLst>
                  <a:ext uri="{FF2B5EF4-FFF2-40B4-BE49-F238E27FC236}">
                    <a16:creationId xmlns:a16="http://schemas.microsoft.com/office/drawing/2014/main" id="{814D6698-1A8E-2C29-7504-E018A23209C4}"/>
                  </a:ext>
                </a:extLst>
              </p:cNvPr>
              <p:cNvSpPr>
                <a:spLocks noChangeArrowheads="1"/>
              </p:cNvSpPr>
              <p:nvPr/>
            </p:nvSpPr>
            <p:spPr bwMode="auto">
              <a:xfrm>
                <a:off x="2308" y="140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55" name="Rectangle 15">
                <a:extLst>
                  <a:ext uri="{FF2B5EF4-FFF2-40B4-BE49-F238E27FC236}">
                    <a16:creationId xmlns:a16="http://schemas.microsoft.com/office/drawing/2014/main" id="{64268FAC-71AC-83FD-1932-1C05CBB5B068}"/>
                  </a:ext>
                </a:extLst>
              </p:cNvPr>
              <p:cNvSpPr>
                <a:spLocks noChangeArrowheads="1"/>
              </p:cNvSpPr>
              <p:nvPr/>
            </p:nvSpPr>
            <p:spPr bwMode="auto">
              <a:xfrm>
                <a:off x="3178" y="1396"/>
                <a:ext cx="42"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6" name="Rectangle 16">
                <a:extLst>
                  <a:ext uri="{FF2B5EF4-FFF2-40B4-BE49-F238E27FC236}">
                    <a16:creationId xmlns:a16="http://schemas.microsoft.com/office/drawing/2014/main" id="{7A9AFFD0-47DA-75EB-0E4D-DAA8713078F2}"/>
                  </a:ext>
                </a:extLst>
              </p:cNvPr>
              <p:cNvSpPr>
                <a:spLocks noChangeArrowheads="1"/>
              </p:cNvSpPr>
              <p:nvPr/>
            </p:nvSpPr>
            <p:spPr bwMode="auto">
              <a:xfrm>
                <a:off x="4331" y="1396"/>
                <a:ext cx="41"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7" name="Rectangle 17">
                <a:extLst>
                  <a:ext uri="{FF2B5EF4-FFF2-40B4-BE49-F238E27FC236}">
                    <a16:creationId xmlns:a16="http://schemas.microsoft.com/office/drawing/2014/main" id="{3E8F945C-1AB9-C21F-C865-C243457FE5BA}"/>
                  </a:ext>
                </a:extLst>
              </p:cNvPr>
              <p:cNvSpPr>
                <a:spLocks noChangeArrowheads="1"/>
              </p:cNvSpPr>
              <p:nvPr/>
            </p:nvSpPr>
            <p:spPr bwMode="auto">
              <a:xfrm>
                <a:off x="3220" y="1396"/>
                <a:ext cx="1111" cy="11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58" name="Rectangle 18">
                <a:extLst>
                  <a:ext uri="{FF2B5EF4-FFF2-40B4-BE49-F238E27FC236}">
                    <a16:creationId xmlns:a16="http://schemas.microsoft.com/office/drawing/2014/main" id="{BF6E4E2F-B993-E74F-4E6A-539146D2F6E6}"/>
                  </a:ext>
                </a:extLst>
              </p:cNvPr>
              <p:cNvSpPr>
                <a:spLocks noChangeArrowheads="1"/>
              </p:cNvSpPr>
              <p:nvPr/>
            </p:nvSpPr>
            <p:spPr bwMode="auto">
              <a:xfrm>
                <a:off x="3746" y="1395"/>
                <a:ext cx="5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Symbol" panose="05050102010706020507" pitchFamily="18" charset="2"/>
                  </a:rPr>
                  <a:t>a</a:t>
                </a:r>
                <a:endParaRPr lang="en-US" altLang="en-US" sz="1900">
                  <a:latin typeface="Arial" panose="020B0604020202020204" pitchFamily="34" charset="0"/>
                </a:endParaRPr>
              </a:p>
            </p:txBody>
          </p:sp>
          <p:sp>
            <p:nvSpPr>
              <p:cNvPr id="573459" name="Rectangle 19">
                <a:extLst>
                  <a:ext uri="{FF2B5EF4-FFF2-40B4-BE49-F238E27FC236}">
                    <a16:creationId xmlns:a16="http://schemas.microsoft.com/office/drawing/2014/main" id="{93D661E3-8666-EC8E-3532-1A7542E9C73F}"/>
                  </a:ext>
                </a:extLst>
              </p:cNvPr>
              <p:cNvSpPr>
                <a:spLocks noChangeArrowheads="1"/>
              </p:cNvSpPr>
              <p:nvPr/>
            </p:nvSpPr>
            <p:spPr bwMode="auto">
              <a:xfrm>
                <a:off x="3805" y="140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60" name="Rectangle 20">
                <a:extLst>
                  <a:ext uri="{FF2B5EF4-FFF2-40B4-BE49-F238E27FC236}">
                    <a16:creationId xmlns:a16="http://schemas.microsoft.com/office/drawing/2014/main" id="{E65C6BDE-0D32-EC92-893F-024E6608DEE6}"/>
                  </a:ext>
                </a:extLst>
              </p:cNvPr>
              <p:cNvSpPr>
                <a:spLocks noChangeArrowheads="1"/>
              </p:cNvSpPr>
              <p:nvPr/>
            </p:nvSpPr>
            <p:spPr bwMode="auto">
              <a:xfrm>
                <a:off x="1377"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1" name="Rectangle 21">
                <a:extLst>
                  <a:ext uri="{FF2B5EF4-FFF2-40B4-BE49-F238E27FC236}">
                    <a16:creationId xmlns:a16="http://schemas.microsoft.com/office/drawing/2014/main" id="{2EB48AA3-5586-331D-402E-EF786A221D22}"/>
                  </a:ext>
                </a:extLst>
              </p:cNvPr>
              <p:cNvSpPr>
                <a:spLocks noChangeArrowheads="1"/>
              </p:cNvSpPr>
              <p:nvPr/>
            </p:nvSpPr>
            <p:spPr bwMode="auto">
              <a:xfrm>
                <a:off x="1377"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2" name="Rectangle 22">
                <a:extLst>
                  <a:ext uri="{FF2B5EF4-FFF2-40B4-BE49-F238E27FC236}">
                    <a16:creationId xmlns:a16="http://schemas.microsoft.com/office/drawing/2014/main" id="{8E2B0CED-2267-BAC4-5CD6-A2BC6CA0A33D}"/>
                  </a:ext>
                </a:extLst>
              </p:cNvPr>
              <p:cNvSpPr>
                <a:spLocks noChangeArrowheads="1"/>
              </p:cNvSpPr>
              <p:nvPr/>
            </p:nvSpPr>
            <p:spPr bwMode="auto">
              <a:xfrm>
                <a:off x="1381" y="139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3" name="Rectangle 23">
                <a:extLst>
                  <a:ext uri="{FF2B5EF4-FFF2-40B4-BE49-F238E27FC236}">
                    <a16:creationId xmlns:a16="http://schemas.microsoft.com/office/drawing/2014/main" id="{BC7BB23C-0C2E-6C16-9940-1112A756C6FC}"/>
                  </a:ext>
                </a:extLst>
              </p:cNvPr>
              <p:cNvSpPr>
                <a:spLocks noChangeArrowheads="1"/>
              </p:cNvSpPr>
              <p:nvPr/>
            </p:nvSpPr>
            <p:spPr bwMode="auto">
              <a:xfrm>
                <a:off x="1677"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4" name="Rectangle 24">
                <a:extLst>
                  <a:ext uri="{FF2B5EF4-FFF2-40B4-BE49-F238E27FC236}">
                    <a16:creationId xmlns:a16="http://schemas.microsoft.com/office/drawing/2014/main" id="{C4337FB4-4BD3-E7CD-4176-E2DB945FDC39}"/>
                  </a:ext>
                </a:extLst>
              </p:cNvPr>
              <p:cNvSpPr>
                <a:spLocks noChangeArrowheads="1"/>
              </p:cNvSpPr>
              <p:nvPr/>
            </p:nvSpPr>
            <p:spPr bwMode="auto">
              <a:xfrm>
                <a:off x="1681" y="1392"/>
                <a:ext cx="119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5" name="Rectangle 25">
                <a:extLst>
                  <a:ext uri="{FF2B5EF4-FFF2-40B4-BE49-F238E27FC236}">
                    <a16:creationId xmlns:a16="http://schemas.microsoft.com/office/drawing/2014/main" id="{60CD9807-19FF-8D83-F29B-54BDC6B0C419}"/>
                  </a:ext>
                </a:extLst>
              </p:cNvPr>
              <p:cNvSpPr>
                <a:spLocks noChangeArrowheads="1"/>
              </p:cNvSpPr>
              <p:nvPr/>
            </p:nvSpPr>
            <p:spPr bwMode="auto">
              <a:xfrm>
                <a:off x="2875"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6" name="Rectangle 26">
                <a:extLst>
                  <a:ext uri="{FF2B5EF4-FFF2-40B4-BE49-F238E27FC236}">
                    <a16:creationId xmlns:a16="http://schemas.microsoft.com/office/drawing/2014/main" id="{4261D31F-9FEC-9D6B-F916-14C53F98C7DF}"/>
                  </a:ext>
                </a:extLst>
              </p:cNvPr>
              <p:cNvSpPr>
                <a:spLocks noChangeArrowheads="1"/>
              </p:cNvSpPr>
              <p:nvPr/>
            </p:nvSpPr>
            <p:spPr bwMode="auto">
              <a:xfrm>
                <a:off x="2879" y="139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7" name="Rectangle 27">
                <a:extLst>
                  <a:ext uri="{FF2B5EF4-FFF2-40B4-BE49-F238E27FC236}">
                    <a16:creationId xmlns:a16="http://schemas.microsoft.com/office/drawing/2014/main" id="{01C730AC-F298-B84E-8821-FDBFBA66B1E2}"/>
                  </a:ext>
                </a:extLst>
              </p:cNvPr>
              <p:cNvSpPr>
                <a:spLocks noChangeArrowheads="1"/>
              </p:cNvSpPr>
              <p:nvPr/>
            </p:nvSpPr>
            <p:spPr bwMode="auto">
              <a:xfrm>
                <a:off x="3174"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8" name="Rectangle 28">
                <a:extLst>
                  <a:ext uri="{FF2B5EF4-FFF2-40B4-BE49-F238E27FC236}">
                    <a16:creationId xmlns:a16="http://schemas.microsoft.com/office/drawing/2014/main" id="{B50D1A5F-9885-8D3E-FEA3-53AE3BEC2A58}"/>
                  </a:ext>
                </a:extLst>
              </p:cNvPr>
              <p:cNvSpPr>
                <a:spLocks noChangeArrowheads="1"/>
              </p:cNvSpPr>
              <p:nvPr/>
            </p:nvSpPr>
            <p:spPr bwMode="auto">
              <a:xfrm>
                <a:off x="3178" y="1392"/>
                <a:ext cx="119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69" name="Rectangle 29">
                <a:extLst>
                  <a:ext uri="{FF2B5EF4-FFF2-40B4-BE49-F238E27FC236}">
                    <a16:creationId xmlns:a16="http://schemas.microsoft.com/office/drawing/2014/main" id="{3E57963E-FC28-F325-9F7D-B561598465DE}"/>
                  </a:ext>
                </a:extLst>
              </p:cNvPr>
              <p:cNvSpPr>
                <a:spLocks noChangeArrowheads="1"/>
              </p:cNvSpPr>
              <p:nvPr/>
            </p:nvSpPr>
            <p:spPr bwMode="auto">
              <a:xfrm>
                <a:off x="4372"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0" name="Rectangle 30">
                <a:extLst>
                  <a:ext uri="{FF2B5EF4-FFF2-40B4-BE49-F238E27FC236}">
                    <a16:creationId xmlns:a16="http://schemas.microsoft.com/office/drawing/2014/main" id="{5D870592-0889-B3AF-E451-5D1C3657B6E9}"/>
                  </a:ext>
                </a:extLst>
              </p:cNvPr>
              <p:cNvSpPr>
                <a:spLocks noChangeArrowheads="1"/>
              </p:cNvSpPr>
              <p:nvPr/>
            </p:nvSpPr>
            <p:spPr bwMode="auto">
              <a:xfrm>
                <a:off x="4372" y="139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1" name="Rectangle 31">
                <a:extLst>
                  <a:ext uri="{FF2B5EF4-FFF2-40B4-BE49-F238E27FC236}">
                    <a16:creationId xmlns:a16="http://schemas.microsoft.com/office/drawing/2014/main" id="{55EA5479-3B57-4FB7-F30A-A6A5C341333C}"/>
                  </a:ext>
                </a:extLst>
              </p:cNvPr>
              <p:cNvSpPr>
                <a:spLocks noChangeArrowheads="1"/>
              </p:cNvSpPr>
              <p:nvPr/>
            </p:nvSpPr>
            <p:spPr bwMode="auto">
              <a:xfrm>
                <a:off x="1377" y="1396"/>
                <a:ext cx="4"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2" name="Rectangle 32">
                <a:extLst>
                  <a:ext uri="{FF2B5EF4-FFF2-40B4-BE49-F238E27FC236}">
                    <a16:creationId xmlns:a16="http://schemas.microsoft.com/office/drawing/2014/main" id="{2C0CC086-27F4-2FF7-76CB-1AB30BE1D3EC}"/>
                  </a:ext>
                </a:extLst>
              </p:cNvPr>
              <p:cNvSpPr>
                <a:spLocks noChangeArrowheads="1"/>
              </p:cNvSpPr>
              <p:nvPr/>
            </p:nvSpPr>
            <p:spPr bwMode="auto">
              <a:xfrm>
                <a:off x="1677" y="1396"/>
                <a:ext cx="4"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3" name="Rectangle 33">
                <a:extLst>
                  <a:ext uri="{FF2B5EF4-FFF2-40B4-BE49-F238E27FC236}">
                    <a16:creationId xmlns:a16="http://schemas.microsoft.com/office/drawing/2014/main" id="{9883E4C1-EDE6-C61F-9DC8-933435454813}"/>
                  </a:ext>
                </a:extLst>
              </p:cNvPr>
              <p:cNvSpPr>
                <a:spLocks noChangeArrowheads="1"/>
              </p:cNvSpPr>
              <p:nvPr/>
            </p:nvSpPr>
            <p:spPr bwMode="auto">
              <a:xfrm>
                <a:off x="2875" y="1396"/>
                <a:ext cx="4"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4" name="Rectangle 34">
                <a:extLst>
                  <a:ext uri="{FF2B5EF4-FFF2-40B4-BE49-F238E27FC236}">
                    <a16:creationId xmlns:a16="http://schemas.microsoft.com/office/drawing/2014/main" id="{935E6A9D-C631-170C-0DA6-96AD2318C56F}"/>
                  </a:ext>
                </a:extLst>
              </p:cNvPr>
              <p:cNvSpPr>
                <a:spLocks noChangeArrowheads="1"/>
              </p:cNvSpPr>
              <p:nvPr/>
            </p:nvSpPr>
            <p:spPr bwMode="auto">
              <a:xfrm>
                <a:off x="3174" y="1396"/>
                <a:ext cx="4"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5" name="Rectangle 35">
                <a:extLst>
                  <a:ext uri="{FF2B5EF4-FFF2-40B4-BE49-F238E27FC236}">
                    <a16:creationId xmlns:a16="http://schemas.microsoft.com/office/drawing/2014/main" id="{4058DA3D-A7C9-2F9A-F225-A72E39F7F630}"/>
                  </a:ext>
                </a:extLst>
              </p:cNvPr>
              <p:cNvSpPr>
                <a:spLocks noChangeArrowheads="1"/>
              </p:cNvSpPr>
              <p:nvPr/>
            </p:nvSpPr>
            <p:spPr bwMode="auto">
              <a:xfrm>
                <a:off x="4372" y="1396"/>
                <a:ext cx="4" cy="1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6" name="Rectangle 36">
                <a:extLst>
                  <a:ext uri="{FF2B5EF4-FFF2-40B4-BE49-F238E27FC236}">
                    <a16:creationId xmlns:a16="http://schemas.microsoft.com/office/drawing/2014/main" id="{C1C40108-F8C9-E7DE-8E1F-BA0798B8E800}"/>
                  </a:ext>
                </a:extLst>
              </p:cNvPr>
              <p:cNvSpPr>
                <a:spLocks noChangeArrowheads="1"/>
              </p:cNvSpPr>
              <p:nvPr/>
            </p:nvSpPr>
            <p:spPr bwMode="auto">
              <a:xfrm>
                <a:off x="1381" y="1396"/>
                <a:ext cx="42"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7" name="Rectangle 37">
                <a:extLst>
                  <a:ext uri="{FF2B5EF4-FFF2-40B4-BE49-F238E27FC236}">
                    <a16:creationId xmlns:a16="http://schemas.microsoft.com/office/drawing/2014/main" id="{3ECC35AC-7552-28F8-EE92-5AF71C8ED56F}"/>
                  </a:ext>
                </a:extLst>
              </p:cNvPr>
              <p:cNvSpPr>
                <a:spLocks noChangeArrowheads="1"/>
              </p:cNvSpPr>
              <p:nvPr/>
            </p:nvSpPr>
            <p:spPr bwMode="auto">
              <a:xfrm>
                <a:off x="1636" y="1396"/>
                <a:ext cx="41"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8" name="Rectangle 38">
                <a:extLst>
                  <a:ext uri="{FF2B5EF4-FFF2-40B4-BE49-F238E27FC236}">
                    <a16:creationId xmlns:a16="http://schemas.microsoft.com/office/drawing/2014/main" id="{2F9E8E65-0A00-E0AC-59AA-7B1F0A3DFC2A}"/>
                  </a:ext>
                </a:extLst>
              </p:cNvPr>
              <p:cNvSpPr>
                <a:spLocks noChangeArrowheads="1"/>
              </p:cNvSpPr>
              <p:nvPr/>
            </p:nvSpPr>
            <p:spPr bwMode="auto">
              <a:xfrm>
                <a:off x="1381" y="1617"/>
                <a:ext cx="296" cy="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79" name="Rectangle 39">
                <a:extLst>
                  <a:ext uri="{FF2B5EF4-FFF2-40B4-BE49-F238E27FC236}">
                    <a16:creationId xmlns:a16="http://schemas.microsoft.com/office/drawing/2014/main" id="{CE803819-3CFB-9E0E-CF96-57F610F91B54}"/>
                  </a:ext>
                </a:extLst>
              </p:cNvPr>
              <p:cNvSpPr>
                <a:spLocks noChangeArrowheads="1"/>
              </p:cNvSpPr>
              <p:nvPr/>
            </p:nvSpPr>
            <p:spPr bwMode="auto">
              <a:xfrm>
                <a:off x="1423" y="1396"/>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80" name="Rectangle 40">
                <a:extLst>
                  <a:ext uri="{FF2B5EF4-FFF2-40B4-BE49-F238E27FC236}">
                    <a16:creationId xmlns:a16="http://schemas.microsoft.com/office/drawing/2014/main" id="{AADCCB27-57B4-AADE-67FC-050C4127D3C9}"/>
                  </a:ext>
                </a:extLst>
              </p:cNvPr>
              <p:cNvSpPr>
                <a:spLocks noChangeArrowheads="1"/>
              </p:cNvSpPr>
              <p:nvPr/>
            </p:nvSpPr>
            <p:spPr bwMode="auto">
              <a:xfrm>
                <a:off x="1529" y="139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81" name="Rectangle 41">
                <a:extLst>
                  <a:ext uri="{FF2B5EF4-FFF2-40B4-BE49-F238E27FC236}">
                    <a16:creationId xmlns:a16="http://schemas.microsoft.com/office/drawing/2014/main" id="{D0BA7785-6B03-82F9-3AD0-D502D13086A1}"/>
                  </a:ext>
                </a:extLst>
              </p:cNvPr>
              <p:cNvSpPr>
                <a:spLocks noChangeArrowheads="1"/>
              </p:cNvSpPr>
              <p:nvPr/>
            </p:nvSpPr>
            <p:spPr bwMode="auto">
              <a:xfrm>
                <a:off x="1423" y="1506"/>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82" name="Rectangle 42">
                <a:extLst>
                  <a:ext uri="{FF2B5EF4-FFF2-40B4-BE49-F238E27FC236}">
                    <a16:creationId xmlns:a16="http://schemas.microsoft.com/office/drawing/2014/main" id="{A49BC66B-893B-3BFB-6C0C-E468CE2613D9}"/>
                  </a:ext>
                </a:extLst>
              </p:cNvPr>
              <p:cNvSpPr>
                <a:spLocks noChangeArrowheads="1"/>
              </p:cNvSpPr>
              <p:nvPr/>
            </p:nvSpPr>
            <p:spPr bwMode="auto">
              <a:xfrm>
                <a:off x="1499" y="1507"/>
                <a:ext cx="51"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n</a:t>
                </a:r>
                <a:endParaRPr lang="en-US" altLang="en-US" sz="1900">
                  <a:latin typeface="Arial" panose="020B0604020202020204" pitchFamily="34" charset="0"/>
                </a:endParaRPr>
              </a:p>
            </p:txBody>
          </p:sp>
          <p:sp>
            <p:nvSpPr>
              <p:cNvPr id="573483" name="Rectangle 43">
                <a:extLst>
                  <a:ext uri="{FF2B5EF4-FFF2-40B4-BE49-F238E27FC236}">
                    <a16:creationId xmlns:a16="http://schemas.microsoft.com/office/drawing/2014/main" id="{50C65360-8FA5-FF73-AD95-4E0CF00AAE6C}"/>
                  </a:ext>
                </a:extLst>
              </p:cNvPr>
              <p:cNvSpPr>
                <a:spLocks noChangeArrowheads="1"/>
              </p:cNvSpPr>
              <p:nvPr/>
            </p:nvSpPr>
            <p:spPr bwMode="auto">
              <a:xfrm>
                <a:off x="1558" y="150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84" name="Rectangle 44">
                <a:extLst>
                  <a:ext uri="{FF2B5EF4-FFF2-40B4-BE49-F238E27FC236}">
                    <a16:creationId xmlns:a16="http://schemas.microsoft.com/office/drawing/2014/main" id="{185722D4-3337-EF97-5745-67BC5E5605A4}"/>
                  </a:ext>
                </a:extLst>
              </p:cNvPr>
              <p:cNvSpPr>
                <a:spLocks noChangeArrowheads="1"/>
              </p:cNvSpPr>
              <p:nvPr/>
            </p:nvSpPr>
            <p:spPr bwMode="auto">
              <a:xfrm>
                <a:off x="1681"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85" name="Rectangle 45">
                <a:extLst>
                  <a:ext uri="{FF2B5EF4-FFF2-40B4-BE49-F238E27FC236}">
                    <a16:creationId xmlns:a16="http://schemas.microsoft.com/office/drawing/2014/main" id="{DF3DA6F2-9025-C96A-E18D-B95C02AB09CC}"/>
                  </a:ext>
                </a:extLst>
              </p:cNvPr>
              <p:cNvSpPr>
                <a:spLocks noChangeArrowheads="1"/>
              </p:cNvSpPr>
              <p:nvPr/>
            </p:nvSpPr>
            <p:spPr bwMode="auto">
              <a:xfrm>
                <a:off x="1935"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86" name="Rectangle 46">
                <a:extLst>
                  <a:ext uri="{FF2B5EF4-FFF2-40B4-BE49-F238E27FC236}">
                    <a16:creationId xmlns:a16="http://schemas.microsoft.com/office/drawing/2014/main" id="{414F5999-E187-ACDC-EB8F-4A139E5C85C2}"/>
                  </a:ext>
                </a:extLst>
              </p:cNvPr>
              <p:cNvSpPr>
                <a:spLocks noChangeArrowheads="1"/>
              </p:cNvSpPr>
              <p:nvPr/>
            </p:nvSpPr>
            <p:spPr bwMode="auto">
              <a:xfrm>
                <a:off x="1722"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87" name="Rectangle 47">
                <a:extLst>
                  <a:ext uri="{FF2B5EF4-FFF2-40B4-BE49-F238E27FC236}">
                    <a16:creationId xmlns:a16="http://schemas.microsoft.com/office/drawing/2014/main" id="{E57B5E5C-CD41-F125-9ACF-CF3D0014BB7A}"/>
                  </a:ext>
                </a:extLst>
              </p:cNvPr>
              <p:cNvSpPr>
                <a:spLocks noChangeArrowheads="1"/>
              </p:cNvSpPr>
              <p:nvPr/>
            </p:nvSpPr>
            <p:spPr bwMode="auto">
              <a:xfrm>
                <a:off x="1759"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488" name="Rectangle 48">
                <a:extLst>
                  <a:ext uri="{FF2B5EF4-FFF2-40B4-BE49-F238E27FC236}">
                    <a16:creationId xmlns:a16="http://schemas.microsoft.com/office/drawing/2014/main" id="{CD99C68B-18CA-BB48-E4D8-8B9464AA4D91}"/>
                  </a:ext>
                </a:extLst>
              </p:cNvPr>
              <p:cNvSpPr>
                <a:spLocks noChangeArrowheads="1"/>
              </p:cNvSpPr>
              <p:nvPr/>
            </p:nvSpPr>
            <p:spPr bwMode="auto">
              <a:xfrm>
                <a:off x="1899"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89" name="Rectangle 49">
                <a:extLst>
                  <a:ext uri="{FF2B5EF4-FFF2-40B4-BE49-F238E27FC236}">
                    <a16:creationId xmlns:a16="http://schemas.microsoft.com/office/drawing/2014/main" id="{22F20699-A340-1D88-A3A7-522A30A41545}"/>
                  </a:ext>
                </a:extLst>
              </p:cNvPr>
              <p:cNvSpPr>
                <a:spLocks noChangeArrowheads="1"/>
              </p:cNvSpPr>
              <p:nvPr/>
            </p:nvSpPr>
            <p:spPr bwMode="auto">
              <a:xfrm>
                <a:off x="1980" y="1518"/>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0" name="Rectangle 50">
                <a:extLst>
                  <a:ext uri="{FF2B5EF4-FFF2-40B4-BE49-F238E27FC236}">
                    <a16:creationId xmlns:a16="http://schemas.microsoft.com/office/drawing/2014/main" id="{A4DE28AB-029A-7441-5941-74D1460FE7B9}"/>
                  </a:ext>
                </a:extLst>
              </p:cNvPr>
              <p:cNvSpPr>
                <a:spLocks noChangeArrowheads="1"/>
              </p:cNvSpPr>
              <p:nvPr/>
            </p:nvSpPr>
            <p:spPr bwMode="auto">
              <a:xfrm>
                <a:off x="2235"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1" name="Rectangle 51">
                <a:extLst>
                  <a:ext uri="{FF2B5EF4-FFF2-40B4-BE49-F238E27FC236}">
                    <a16:creationId xmlns:a16="http://schemas.microsoft.com/office/drawing/2014/main" id="{2654C2D8-2757-6649-7AA8-35BA787DACA4}"/>
                  </a:ext>
                </a:extLst>
              </p:cNvPr>
              <p:cNvSpPr>
                <a:spLocks noChangeArrowheads="1"/>
              </p:cNvSpPr>
              <p:nvPr/>
            </p:nvSpPr>
            <p:spPr bwMode="auto">
              <a:xfrm>
                <a:off x="2022"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2" name="Rectangle 52">
                <a:extLst>
                  <a:ext uri="{FF2B5EF4-FFF2-40B4-BE49-F238E27FC236}">
                    <a16:creationId xmlns:a16="http://schemas.microsoft.com/office/drawing/2014/main" id="{EC78464B-7EC6-5181-22B1-215CB273E70C}"/>
                  </a:ext>
                </a:extLst>
              </p:cNvPr>
              <p:cNvSpPr>
                <a:spLocks noChangeArrowheads="1"/>
              </p:cNvSpPr>
              <p:nvPr/>
            </p:nvSpPr>
            <p:spPr bwMode="auto">
              <a:xfrm>
                <a:off x="2058"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493" name="Rectangle 53">
                <a:extLst>
                  <a:ext uri="{FF2B5EF4-FFF2-40B4-BE49-F238E27FC236}">
                    <a16:creationId xmlns:a16="http://schemas.microsoft.com/office/drawing/2014/main" id="{494BFF56-ADAA-BE05-FF09-3F9C05FD187C}"/>
                  </a:ext>
                </a:extLst>
              </p:cNvPr>
              <p:cNvSpPr>
                <a:spLocks noChangeArrowheads="1"/>
              </p:cNvSpPr>
              <p:nvPr/>
            </p:nvSpPr>
            <p:spPr bwMode="auto">
              <a:xfrm>
                <a:off x="2198"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94" name="Rectangle 54">
                <a:extLst>
                  <a:ext uri="{FF2B5EF4-FFF2-40B4-BE49-F238E27FC236}">
                    <a16:creationId xmlns:a16="http://schemas.microsoft.com/office/drawing/2014/main" id="{2E15FC3C-5041-0F7F-1667-826C0648E208}"/>
                  </a:ext>
                </a:extLst>
              </p:cNvPr>
              <p:cNvSpPr>
                <a:spLocks noChangeArrowheads="1"/>
              </p:cNvSpPr>
              <p:nvPr/>
            </p:nvSpPr>
            <p:spPr bwMode="auto">
              <a:xfrm>
                <a:off x="2280"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5" name="Rectangle 55">
                <a:extLst>
                  <a:ext uri="{FF2B5EF4-FFF2-40B4-BE49-F238E27FC236}">
                    <a16:creationId xmlns:a16="http://schemas.microsoft.com/office/drawing/2014/main" id="{1E140A01-A882-D692-5947-6C1611EEA796}"/>
                  </a:ext>
                </a:extLst>
              </p:cNvPr>
              <p:cNvSpPr>
                <a:spLocks noChangeArrowheads="1"/>
              </p:cNvSpPr>
              <p:nvPr/>
            </p:nvSpPr>
            <p:spPr bwMode="auto">
              <a:xfrm>
                <a:off x="2534"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6" name="Rectangle 56">
                <a:extLst>
                  <a:ext uri="{FF2B5EF4-FFF2-40B4-BE49-F238E27FC236}">
                    <a16:creationId xmlns:a16="http://schemas.microsoft.com/office/drawing/2014/main" id="{68BA4103-00BD-15CB-2C33-C1C521F50436}"/>
                  </a:ext>
                </a:extLst>
              </p:cNvPr>
              <p:cNvSpPr>
                <a:spLocks noChangeArrowheads="1"/>
              </p:cNvSpPr>
              <p:nvPr/>
            </p:nvSpPr>
            <p:spPr bwMode="auto">
              <a:xfrm>
                <a:off x="2321"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497" name="Rectangle 57">
                <a:extLst>
                  <a:ext uri="{FF2B5EF4-FFF2-40B4-BE49-F238E27FC236}">
                    <a16:creationId xmlns:a16="http://schemas.microsoft.com/office/drawing/2014/main" id="{1C784C5D-8277-7C88-2464-8295BA0259A3}"/>
                  </a:ext>
                </a:extLst>
              </p:cNvPr>
              <p:cNvSpPr>
                <a:spLocks noChangeArrowheads="1"/>
              </p:cNvSpPr>
              <p:nvPr/>
            </p:nvSpPr>
            <p:spPr bwMode="auto">
              <a:xfrm>
                <a:off x="2358"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498" name="Rectangle 58">
                <a:extLst>
                  <a:ext uri="{FF2B5EF4-FFF2-40B4-BE49-F238E27FC236}">
                    <a16:creationId xmlns:a16="http://schemas.microsoft.com/office/drawing/2014/main" id="{8109A543-8556-9B79-58B9-AAD5AC004127}"/>
                  </a:ext>
                </a:extLst>
              </p:cNvPr>
              <p:cNvSpPr>
                <a:spLocks noChangeArrowheads="1"/>
              </p:cNvSpPr>
              <p:nvPr/>
            </p:nvSpPr>
            <p:spPr bwMode="auto">
              <a:xfrm>
                <a:off x="2498"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499" name="Rectangle 59">
                <a:extLst>
                  <a:ext uri="{FF2B5EF4-FFF2-40B4-BE49-F238E27FC236}">
                    <a16:creationId xmlns:a16="http://schemas.microsoft.com/office/drawing/2014/main" id="{B3DA0865-C92C-3E14-FAFA-0890AE5A4815}"/>
                  </a:ext>
                </a:extLst>
              </p:cNvPr>
              <p:cNvSpPr>
                <a:spLocks noChangeArrowheads="1"/>
              </p:cNvSpPr>
              <p:nvPr/>
            </p:nvSpPr>
            <p:spPr bwMode="auto">
              <a:xfrm>
                <a:off x="2579" y="1518"/>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0" name="Rectangle 60">
                <a:extLst>
                  <a:ext uri="{FF2B5EF4-FFF2-40B4-BE49-F238E27FC236}">
                    <a16:creationId xmlns:a16="http://schemas.microsoft.com/office/drawing/2014/main" id="{C4F2F455-87C4-2366-EEC5-FBC41B146E54}"/>
                  </a:ext>
                </a:extLst>
              </p:cNvPr>
              <p:cNvSpPr>
                <a:spLocks noChangeArrowheads="1"/>
              </p:cNvSpPr>
              <p:nvPr/>
            </p:nvSpPr>
            <p:spPr bwMode="auto">
              <a:xfrm>
                <a:off x="2834"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1" name="Rectangle 61">
                <a:extLst>
                  <a:ext uri="{FF2B5EF4-FFF2-40B4-BE49-F238E27FC236}">
                    <a16:creationId xmlns:a16="http://schemas.microsoft.com/office/drawing/2014/main" id="{69D41678-DEE3-06EB-0EC6-5E61513C6237}"/>
                  </a:ext>
                </a:extLst>
              </p:cNvPr>
              <p:cNvSpPr>
                <a:spLocks noChangeArrowheads="1"/>
              </p:cNvSpPr>
              <p:nvPr/>
            </p:nvSpPr>
            <p:spPr bwMode="auto">
              <a:xfrm>
                <a:off x="2621"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2" name="Rectangle 62">
                <a:extLst>
                  <a:ext uri="{FF2B5EF4-FFF2-40B4-BE49-F238E27FC236}">
                    <a16:creationId xmlns:a16="http://schemas.microsoft.com/office/drawing/2014/main" id="{998B2891-5387-C639-B2FC-D59870CF3283}"/>
                  </a:ext>
                </a:extLst>
              </p:cNvPr>
              <p:cNvSpPr>
                <a:spLocks noChangeArrowheads="1"/>
              </p:cNvSpPr>
              <p:nvPr/>
            </p:nvSpPr>
            <p:spPr bwMode="auto">
              <a:xfrm>
                <a:off x="2630" y="1518"/>
                <a:ext cx="1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3503" name="Rectangle 63">
                <a:extLst>
                  <a:ext uri="{FF2B5EF4-FFF2-40B4-BE49-F238E27FC236}">
                    <a16:creationId xmlns:a16="http://schemas.microsoft.com/office/drawing/2014/main" id="{596156EB-CB38-D4F6-5B70-F2D92A755D52}"/>
                  </a:ext>
                </a:extLst>
              </p:cNvPr>
              <p:cNvSpPr>
                <a:spLocks noChangeArrowheads="1"/>
              </p:cNvSpPr>
              <p:nvPr/>
            </p:nvSpPr>
            <p:spPr bwMode="auto">
              <a:xfrm>
                <a:off x="2823"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04" name="Rectangle 64">
                <a:extLst>
                  <a:ext uri="{FF2B5EF4-FFF2-40B4-BE49-F238E27FC236}">
                    <a16:creationId xmlns:a16="http://schemas.microsoft.com/office/drawing/2014/main" id="{07F79295-56B8-D44A-880F-CF010A1EC760}"/>
                  </a:ext>
                </a:extLst>
              </p:cNvPr>
              <p:cNvSpPr>
                <a:spLocks noChangeArrowheads="1"/>
              </p:cNvSpPr>
              <p:nvPr/>
            </p:nvSpPr>
            <p:spPr bwMode="auto">
              <a:xfrm>
                <a:off x="2879" y="1396"/>
                <a:ext cx="41"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5" name="Rectangle 65">
                <a:extLst>
                  <a:ext uri="{FF2B5EF4-FFF2-40B4-BE49-F238E27FC236}">
                    <a16:creationId xmlns:a16="http://schemas.microsoft.com/office/drawing/2014/main" id="{EE08AAB9-3C9E-F0B7-A2D5-6A6667D29427}"/>
                  </a:ext>
                </a:extLst>
              </p:cNvPr>
              <p:cNvSpPr>
                <a:spLocks noChangeArrowheads="1"/>
              </p:cNvSpPr>
              <p:nvPr/>
            </p:nvSpPr>
            <p:spPr bwMode="auto">
              <a:xfrm>
                <a:off x="3133" y="1396"/>
                <a:ext cx="41" cy="22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6" name="Rectangle 66">
                <a:extLst>
                  <a:ext uri="{FF2B5EF4-FFF2-40B4-BE49-F238E27FC236}">
                    <a16:creationId xmlns:a16="http://schemas.microsoft.com/office/drawing/2014/main" id="{8EA10E65-1ECF-2A1F-B299-9D868B64476D}"/>
                  </a:ext>
                </a:extLst>
              </p:cNvPr>
              <p:cNvSpPr>
                <a:spLocks noChangeArrowheads="1"/>
              </p:cNvSpPr>
              <p:nvPr/>
            </p:nvSpPr>
            <p:spPr bwMode="auto">
              <a:xfrm>
                <a:off x="2879" y="1617"/>
                <a:ext cx="295" cy="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7" name="Rectangle 67">
                <a:extLst>
                  <a:ext uri="{FF2B5EF4-FFF2-40B4-BE49-F238E27FC236}">
                    <a16:creationId xmlns:a16="http://schemas.microsoft.com/office/drawing/2014/main" id="{D77C049E-C263-A7B1-0024-C2B2EACF7B1F}"/>
                  </a:ext>
                </a:extLst>
              </p:cNvPr>
              <p:cNvSpPr>
                <a:spLocks noChangeArrowheads="1"/>
              </p:cNvSpPr>
              <p:nvPr/>
            </p:nvSpPr>
            <p:spPr bwMode="auto">
              <a:xfrm>
                <a:off x="2920" y="1396"/>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08" name="Rectangle 68">
                <a:extLst>
                  <a:ext uri="{FF2B5EF4-FFF2-40B4-BE49-F238E27FC236}">
                    <a16:creationId xmlns:a16="http://schemas.microsoft.com/office/drawing/2014/main" id="{4D1BF32A-C93F-396C-7035-B1E21A7AC447}"/>
                  </a:ext>
                </a:extLst>
              </p:cNvPr>
              <p:cNvSpPr>
                <a:spLocks noChangeArrowheads="1"/>
              </p:cNvSpPr>
              <p:nvPr/>
            </p:nvSpPr>
            <p:spPr bwMode="auto">
              <a:xfrm>
                <a:off x="3027" y="139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09" name="Rectangle 69">
                <a:extLst>
                  <a:ext uri="{FF2B5EF4-FFF2-40B4-BE49-F238E27FC236}">
                    <a16:creationId xmlns:a16="http://schemas.microsoft.com/office/drawing/2014/main" id="{B18C9ED5-A75B-61F4-E66D-0FA5273C6F67}"/>
                  </a:ext>
                </a:extLst>
              </p:cNvPr>
              <p:cNvSpPr>
                <a:spLocks noChangeArrowheads="1"/>
              </p:cNvSpPr>
              <p:nvPr/>
            </p:nvSpPr>
            <p:spPr bwMode="auto">
              <a:xfrm>
                <a:off x="2920" y="1506"/>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0" name="Rectangle 70">
                <a:extLst>
                  <a:ext uri="{FF2B5EF4-FFF2-40B4-BE49-F238E27FC236}">
                    <a16:creationId xmlns:a16="http://schemas.microsoft.com/office/drawing/2014/main" id="{B6BF887F-C269-8A31-4FA3-7A74584A964B}"/>
                  </a:ext>
                </a:extLst>
              </p:cNvPr>
              <p:cNvSpPr>
                <a:spLocks noChangeArrowheads="1"/>
              </p:cNvSpPr>
              <p:nvPr/>
            </p:nvSpPr>
            <p:spPr bwMode="auto">
              <a:xfrm>
                <a:off x="2997" y="1507"/>
                <a:ext cx="50"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n</a:t>
                </a:r>
                <a:endParaRPr lang="en-US" altLang="en-US" sz="1900">
                  <a:latin typeface="Arial" panose="020B0604020202020204" pitchFamily="34" charset="0"/>
                </a:endParaRPr>
              </a:p>
            </p:txBody>
          </p:sp>
          <p:sp>
            <p:nvSpPr>
              <p:cNvPr id="573511" name="Rectangle 71">
                <a:extLst>
                  <a:ext uri="{FF2B5EF4-FFF2-40B4-BE49-F238E27FC236}">
                    <a16:creationId xmlns:a16="http://schemas.microsoft.com/office/drawing/2014/main" id="{9491FFBE-BF8A-6660-66EF-B411A12AFC94}"/>
                  </a:ext>
                </a:extLst>
              </p:cNvPr>
              <p:cNvSpPr>
                <a:spLocks noChangeArrowheads="1"/>
              </p:cNvSpPr>
              <p:nvPr/>
            </p:nvSpPr>
            <p:spPr bwMode="auto">
              <a:xfrm>
                <a:off x="3055" y="150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12" name="Rectangle 72">
                <a:extLst>
                  <a:ext uri="{FF2B5EF4-FFF2-40B4-BE49-F238E27FC236}">
                    <a16:creationId xmlns:a16="http://schemas.microsoft.com/office/drawing/2014/main" id="{7BED4557-524B-FA92-113C-6C35834FFE61}"/>
                  </a:ext>
                </a:extLst>
              </p:cNvPr>
              <p:cNvSpPr>
                <a:spLocks noChangeArrowheads="1"/>
              </p:cNvSpPr>
              <p:nvPr/>
            </p:nvSpPr>
            <p:spPr bwMode="auto">
              <a:xfrm>
                <a:off x="3178" y="1518"/>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3" name="Rectangle 73">
                <a:extLst>
                  <a:ext uri="{FF2B5EF4-FFF2-40B4-BE49-F238E27FC236}">
                    <a16:creationId xmlns:a16="http://schemas.microsoft.com/office/drawing/2014/main" id="{D27FF5E8-4E5B-4C5D-421E-1B7A4E9A0C18}"/>
                  </a:ext>
                </a:extLst>
              </p:cNvPr>
              <p:cNvSpPr>
                <a:spLocks noChangeArrowheads="1"/>
              </p:cNvSpPr>
              <p:nvPr/>
            </p:nvSpPr>
            <p:spPr bwMode="auto">
              <a:xfrm>
                <a:off x="3433"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4" name="Rectangle 74">
                <a:extLst>
                  <a:ext uri="{FF2B5EF4-FFF2-40B4-BE49-F238E27FC236}">
                    <a16:creationId xmlns:a16="http://schemas.microsoft.com/office/drawing/2014/main" id="{B975913D-4BA7-00A0-FD51-732CA8FAD574}"/>
                  </a:ext>
                </a:extLst>
              </p:cNvPr>
              <p:cNvSpPr>
                <a:spLocks noChangeArrowheads="1"/>
              </p:cNvSpPr>
              <p:nvPr/>
            </p:nvSpPr>
            <p:spPr bwMode="auto">
              <a:xfrm>
                <a:off x="3220"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5" name="Rectangle 75">
                <a:extLst>
                  <a:ext uri="{FF2B5EF4-FFF2-40B4-BE49-F238E27FC236}">
                    <a16:creationId xmlns:a16="http://schemas.microsoft.com/office/drawing/2014/main" id="{F5EFCC52-F14C-0635-4CDA-6609D16367BF}"/>
                  </a:ext>
                </a:extLst>
              </p:cNvPr>
              <p:cNvSpPr>
                <a:spLocks noChangeArrowheads="1"/>
              </p:cNvSpPr>
              <p:nvPr/>
            </p:nvSpPr>
            <p:spPr bwMode="auto">
              <a:xfrm>
                <a:off x="3256"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516" name="Rectangle 76">
                <a:extLst>
                  <a:ext uri="{FF2B5EF4-FFF2-40B4-BE49-F238E27FC236}">
                    <a16:creationId xmlns:a16="http://schemas.microsoft.com/office/drawing/2014/main" id="{2ED9F6E9-A1DA-3806-922B-61D89C117025}"/>
                  </a:ext>
                </a:extLst>
              </p:cNvPr>
              <p:cNvSpPr>
                <a:spLocks noChangeArrowheads="1"/>
              </p:cNvSpPr>
              <p:nvPr/>
            </p:nvSpPr>
            <p:spPr bwMode="auto">
              <a:xfrm>
                <a:off x="3396"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17" name="Rectangle 77">
                <a:extLst>
                  <a:ext uri="{FF2B5EF4-FFF2-40B4-BE49-F238E27FC236}">
                    <a16:creationId xmlns:a16="http://schemas.microsoft.com/office/drawing/2014/main" id="{EB1B118F-23EC-1381-FE64-4B8C83AD5397}"/>
                  </a:ext>
                </a:extLst>
              </p:cNvPr>
              <p:cNvSpPr>
                <a:spLocks noChangeArrowheads="1"/>
              </p:cNvSpPr>
              <p:nvPr/>
            </p:nvSpPr>
            <p:spPr bwMode="auto">
              <a:xfrm>
                <a:off x="3478"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8" name="Rectangle 78">
                <a:extLst>
                  <a:ext uri="{FF2B5EF4-FFF2-40B4-BE49-F238E27FC236}">
                    <a16:creationId xmlns:a16="http://schemas.microsoft.com/office/drawing/2014/main" id="{2FFC5AEC-B4DD-E4B3-411B-F457D255CF13}"/>
                  </a:ext>
                </a:extLst>
              </p:cNvPr>
              <p:cNvSpPr>
                <a:spLocks noChangeArrowheads="1"/>
              </p:cNvSpPr>
              <p:nvPr/>
            </p:nvSpPr>
            <p:spPr bwMode="auto">
              <a:xfrm>
                <a:off x="3732"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19" name="Rectangle 79">
                <a:extLst>
                  <a:ext uri="{FF2B5EF4-FFF2-40B4-BE49-F238E27FC236}">
                    <a16:creationId xmlns:a16="http://schemas.microsoft.com/office/drawing/2014/main" id="{C9D6F4ED-2110-6A60-5DBA-D8A9B612A7E1}"/>
                  </a:ext>
                </a:extLst>
              </p:cNvPr>
              <p:cNvSpPr>
                <a:spLocks noChangeArrowheads="1"/>
              </p:cNvSpPr>
              <p:nvPr/>
            </p:nvSpPr>
            <p:spPr bwMode="auto">
              <a:xfrm>
                <a:off x="3519"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0" name="Rectangle 80">
                <a:extLst>
                  <a:ext uri="{FF2B5EF4-FFF2-40B4-BE49-F238E27FC236}">
                    <a16:creationId xmlns:a16="http://schemas.microsoft.com/office/drawing/2014/main" id="{E6E3961C-A70D-3696-037D-0C764A2D5013}"/>
                  </a:ext>
                </a:extLst>
              </p:cNvPr>
              <p:cNvSpPr>
                <a:spLocks noChangeArrowheads="1"/>
              </p:cNvSpPr>
              <p:nvPr/>
            </p:nvSpPr>
            <p:spPr bwMode="auto">
              <a:xfrm>
                <a:off x="3556"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521" name="Rectangle 81">
                <a:extLst>
                  <a:ext uri="{FF2B5EF4-FFF2-40B4-BE49-F238E27FC236}">
                    <a16:creationId xmlns:a16="http://schemas.microsoft.com/office/drawing/2014/main" id="{1FA08B5E-F08D-237F-3947-9AF17B0526D6}"/>
                  </a:ext>
                </a:extLst>
              </p:cNvPr>
              <p:cNvSpPr>
                <a:spLocks noChangeArrowheads="1"/>
              </p:cNvSpPr>
              <p:nvPr/>
            </p:nvSpPr>
            <p:spPr bwMode="auto">
              <a:xfrm>
                <a:off x="3696"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22" name="Rectangle 82">
                <a:extLst>
                  <a:ext uri="{FF2B5EF4-FFF2-40B4-BE49-F238E27FC236}">
                    <a16:creationId xmlns:a16="http://schemas.microsoft.com/office/drawing/2014/main" id="{23DF23CE-87B7-0AE6-3B59-C30BAE2AF54C}"/>
                  </a:ext>
                </a:extLst>
              </p:cNvPr>
              <p:cNvSpPr>
                <a:spLocks noChangeArrowheads="1"/>
              </p:cNvSpPr>
              <p:nvPr/>
            </p:nvSpPr>
            <p:spPr bwMode="auto">
              <a:xfrm>
                <a:off x="3777" y="1518"/>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3" name="Rectangle 83">
                <a:extLst>
                  <a:ext uri="{FF2B5EF4-FFF2-40B4-BE49-F238E27FC236}">
                    <a16:creationId xmlns:a16="http://schemas.microsoft.com/office/drawing/2014/main" id="{4E28F965-74C0-D5F1-0C2C-A30366D506D0}"/>
                  </a:ext>
                </a:extLst>
              </p:cNvPr>
              <p:cNvSpPr>
                <a:spLocks noChangeArrowheads="1"/>
              </p:cNvSpPr>
              <p:nvPr/>
            </p:nvSpPr>
            <p:spPr bwMode="auto">
              <a:xfrm>
                <a:off x="4032"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4" name="Rectangle 84">
                <a:extLst>
                  <a:ext uri="{FF2B5EF4-FFF2-40B4-BE49-F238E27FC236}">
                    <a16:creationId xmlns:a16="http://schemas.microsoft.com/office/drawing/2014/main" id="{1CA9AEBF-A9A3-190E-3F7D-F71BAF84816C}"/>
                  </a:ext>
                </a:extLst>
              </p:cNvPr>
              <p:cNvSpPr>
                <a:spLocks noChangeArrowheads="1"/>
              </p:cNvSpPr>
              <p:nvPr/>
            </p:nvSpPr>
            <p:spPr bwMode="auto">
              <a:xfrm>
                <a:off x="3819"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5" name="Rectangle 85">
                <a:extLst>
                  <a:ext uri="{FF2B5EF4-FFF2-40B4-BE49-F238E27FC236}">
                    <a16:creationId xmlns:a16="http://schemas.microsoft.com/office/drawing/2014/main" id="{C3FD6EA9-78DB-7486-ADD2-E851891E1FDF}"/>
                  </a:ext>
                </a:extLst>
              </p:cNvPr>
              <p:cNvSpPr>
                <a:spLocks noChangeArrowheads="1"/>
              </p:cNvSpPr>
              <p:nvPr/>
            </p:nvSpPr>
            <p:spPr bwMode="auto">
              <a:xfrm>
                <a:off x="3855" y="1518"/>
                <a:ext cx="119"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526" name="Rectangle 86">
                <a:extLst>
                  <a:ext uri="{FF2B5EF4-FFF2-40B4-BE49-F238E27FC236}">
                    <a16:creationId xmlns:a16="http://schemas.microsoft.com/office/drawing/2014/main" id="{339B4E46-62EF-272E-51C7-F607C3C896F8}"/>
                  </a:ext>
                </a:extLst>
              </p:cNvPr>
              <p:cNvSpPr>
                <a:spLocks noChangeArrowheads="1"/>
              </p:cNvSpPr>
              <p:nvPr/>
            </p:nvSpPr>
            <p:spPr bwMode="auto">
              <a:xfrm>
                <a:off x="3995"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27" name="Rectangle 87">
                <a:extLst>
                  <a:ext uri="{FF2B5EF4-FFF2-40B4-BE49-F238E27FC236}">
                    <a16:creationId xmlns:a16="http://schemas.microsoft.com/office/drawing/2014/main" id="{2D3F11DC-9871-B008-DB90-0251B4F9266B}"/>
                  </a:ext>
                </a:extLst>
              </p:cNvPr>
              <p:cNvSpPr>
                <a:spLocks noChangeArrowheads="1"/>
              </p:cNvSpPr>
              <p:nvPr/>
            </p:nvSpPr>
            <p:spPr bwMode="auto">
              <a:xfrm>
                <a:off x="4077"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8" name="Rectangle 88">
                <a:extLst>
                  <a:ext uri="{FF2B5EF4-FFF2-40B4-BE49-F238E27FC236}">
                    <a16:creationId xmlns:a16="http://schemas.microsoft.com/office/drawing/2014/main" id="{AFF54713-0A06-428F-5377-171F69C714A3}"/>
                  </a:ext>
                </a:extLst>
              </p:cNvPr>
              <p:cNvSpPr>
                <a:spLocks noChangeArrowheads="1"/>
              </p:cNvSpPr>
              <p:nvPr/>
            </p:nvSpPr>
            <p:spPr bwMode="auto">
              <a:xfrm>
                <a:off x="4331" y="1518"/>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29" name="Rectangle 89">
                <a:extLst>
                  <a:ext uri="{FF2B5EF4-FFF2-40B4-BE49-F238E27FC236}">
                    <a16:creationId xmlns:a16="http://schemas.microsoft.com/office/drawing/2014/main" id="{AB2B65EA-6E75-7C02-A5C5-059713D88512}"/>
                  </a:ext>
                </a:extLst>
              </p:cNvPr>
              <p:cNvSpPr>
                <a:spLocks noChangeArrowheads="1"/>
              </p:cNvSpPr>
              <p:nvPr/>
            </p:nvSpPr>
            <p:spPr bwMode="auto">
              <a:xfrm>
                <a:off x="4118" y="1518"/>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0" name="Rectangle 90">
                <a:extLst>
                  <a:ext uri="{FF2B5EF4-FFF2-40B4-BE49-F238E27FC236}">
                    <a16:creationId xmlns:a16="http://schemas.microsoft.com/office/drawing/2014/main" id="{A197CF61-D751-0DE0-606E-F00C0329BAEA}"/>
                  </a:ext>
                </a:extLst>
              </p:cNvPr>
              <p:cNvSpPr>
                <a:spLocks noChangeArrowheads="1"/>
              </p:cNvSpPr>
              <p:nvPr/>
            </p:nvSpPr>
            <p:spPr bwMode="auto">
              <a:xfrm>
                <a:off x="4128" y="1518"/>
                <a:ext cx="165"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3531" name="Rectangle 91">
                <a:extLst>
                  <a:ext uri="{FF2B5EF4-FFF2-40B4-BE49-F238E27FC236}">
                    <a16:creationId xmlns:a16="http://schemas.microsoft.com/office/drawing/2014/main" id="{2F9A5D4E-CFFD-167F-55D1-A2F303FCAE38}"/>
                  </a:ext>
                </a:extLst>
              </p:cNvPr>
              <p:cNvSpPr>
                <a:spLocks noChangeArrowheads="1"/>
              </p:cNvSpPr>
              <p:nvPr/>
            </p:nvSpPr>
            <p:spPr bwMode="auto">
              <a:xfrm>
                <a:off x="4321" y="1518"/>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32" name="Rectangle 92">
                <a:extLst>
                  <a:ext uri="{FF2B5EF4-FFF2-40B4-BE49-F238E27FC236}">
                    <a16:creationId xmlns:a16="http://schemas.microsoft.com/office/drawing/2014/main" id="{7317B92E-9B80-0ADF-3162-7080EBDE1D53}"/>
                  </a:ext>
                </a:extLst>
              </p:cNvPr>
              <p:cNvSpPr>
                <a:spLocks noChangeArrowheads="1"/>
              </p:cNvSpPr>
              <p:nvPr/>
            </p:nvSpPr>
            <p:spPr bwMode="auto">
              <a:xfrm>
                <a:off x="1377"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3" name="Rectangle 93">
                <a:extLst>
                  <a:ext uri="{FF2B5EF4-FFF2-40B4-BE49-F238E27FC236}">
                    <a16:creationId xmlns:a16="http://schemas.microsoft.com/office/drawing/2014/main" id="{84BB861A-C92D-4D1F-F95B-29E4DA1EB5E8}"/>
                  </a:ext>
                </a:extLst>
              </p:cNvPr>
              <p:cNvSpPr>
                <a:spLocks noChangeArrowheads="1"/>
              </p:cNvSpPr>
              <p:nvPr/>
            </p:nvSpPr>
            <p:spPr bwMode="auto">
              <a:xfrm>
                <a:off x="1677"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4" name="Rectangle 94">
                <a:extLst>
                  <a:ext uri="{FF2B5EF4-FFF2-40B4-BE49-F238E27FC236}">
                    <a16:creationId xmlns:a16="http://schemas.microsoft.com/office/drawing/2014/main" id="{50AFAD6C-DEBF-BC0E-52F1-3A67E93BE0F6}"/>
                  </a:ext>
                </a:extLst>
              </p:cNvPr>
              <p:cNvSpPr>
                <a:spLocks noChangeArrowheads="1"/>
              </p:cNvSpPr>
              <p:nvPr/>
            </p:nvSpPr>
            <p:spPr bwMode="auto">
              <a:xfrm>
                <a:off x="1681" y="151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5" name="Rectangle 95">
                <a:extLst>
                  <a:ext uri="{FF2B5EF4-FFF2-40B4-BE49-F238E27FC236}">
                    <a16:creationId xmlns:a16="http://schemas.microsoft.com/office/drawing/2014/main" id="{05C3CCA5-7688-62AD-3EEC-E685B815CF0E}"/>
                  </a:ext>
                </a:extLst>
              </p:cNvPr>
              <p:cNvSpPr>
                <a:spLocks noChangeArrowheads="1"/>
              </p:cNvSpPr>
              <p:nvPr/>
            </p:nvSpPr>
            <p:spPr bwMode="auto">
              <a:xfrm>
                <a:off x="1976"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6" name="Rectangle 96">
                <a:extLst>
                  <a:ext uri="{FF2B5EF4-FFF2-40B4-BE49-F238E27FC236}">
                    <a16:creationId xmlns:a16="http://schemas.microsoft.com/office/drawing/2014/main" id="{520E420F-3768-B5B2-5F06-24C7342181D3}"/>
                  </a:ext>
                </a:extLst>
              </p:cNvPr>
              <p:cNvSpPr>
                <a:spLocks noChangeArrowheads="1"/>
              </p:cNvSpPr>
              <p:nvPr/>
            </p:nvSpPr>
            <p:spPr bwMode="auto">
              <a:xfrm>
                <a:off x="1980" y="151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7" name="Rectangle 97">
                <a:extLst>
                  <a:ext uri="{FF2B5EF4-FFF2-40B4-BE49-F238E27FC236}">
                    <a16:creationId xmlns:a16="http://schemas.microsoft.com/office/drawing/2014/main" id="{A3A477BD-2F85-71D0-22F5-95C88AE0C7FE}"/>
                  </a:ext>
                </a:extLst>
              </p:cNvPr>
              <p:cNvSpPr>
                <a:spLocks noChangeArrowheads="1"/>
              </p:cNvSpPr>
              <p:nvPr/>
            </p:nvSpPr>
            <p:spPr bwMode="auto">
              <a:xfrm>
                <a:off x="2276"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8" name="Rectangle 98">
                <a:extLst>
                  <a:ext uri="{FF2B5EF4-FFF2-40B4-BE49-F238E27FC236}">
                    <a16:creationId xmlns:a16="http://schemas.microsoft.com/office/drawing/2014/main" id="{C50D3907-E6A6-8B9E-1B4D-8D237DED857F}"/>
                  </a:ext>
                </a:extLst>
              </p:cNvPr>
              <p:cNvSpPr>
                <a:spLocks noChangeArrowheads="1"/>
              </p:cNvSpPr>
              <p:nvPr/>
            </p:nvSpPr>
            <p:spPr bwMode="auto">
              <a:xfrm>
                <a:off x="2280" y="151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39" name="Rectangle 99">
                <a:extLst>
                  <a:ext uri="{FF2B5EF4-FFF2-40B4-BE49-F238E27FC236}">
                    <a16:creationId xmlns:a16="http://schemas.microsoft.com/office/drawing/2014/main" id="{278968FF-90F7-25DA-FBC5-2A70DD1D028E}"/>
                  </a:ext>
                </a:extLst>
              </p:cNvPr>
              <p:cNvSpPr>
                <a:spLocks noChangeArrowheads="1"/>
              </p:cNvSpPr>
              <p:nvPr/>
            </p:nvSpPr>
            <p:spPr bwMode="auto">
              <a:xfrm>
                <a:off x="2575"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0" name="Rectangle 100">
                <a:extLst>
                  <a:ext uri="{FF2B5EF4-FFF2-40B4-BE49-F238E27FC236}">
                    <a16:creationId xmlns:a16="http://schemas.microsoft.com/office/drawing/2014/main" id="{7574E6DC-98FC-A62D-F2CC-89DB4F7317BC}"/>
                  </a:ext>
                </a:extLst>
              </p:cNvPr>
              <p:cNvSpPr>
                <a:spLocks noChangeArrowheads="1"/>
              </p:cNvSpPr>
              <p:nvPr/>
            </p:nvSpPr>
            <p:spPr bwMode="auto">
              <a:xfrm>
                <a:off x="2579" y="151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1" name="Rectangle 101">
                <a:extLst>
                  <a:ext uri="{FF2B5EF4-FFF2-40B4-BE49-F238E27FC236}">
                    <a16:creationId xmlns:a16="http://schemas.microsoft.com/office/drawing/2014/main" id="{1E0F5F21-119B-8556-627B-A26B4531C8F4}"/>
                  </a:ext>
                </a:extLst>
              </p:cNvPr>
              <p:cNvSpPr>
                <a:spLocks noChangeArrowheads="1"/>
              </p:cNvSpPr>
              <p:nvPr/>
            </p:nvSpPr>
            <p:spPr bwMode="auto">
              <a:xfrm>
                <a:off x="2875"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2" name="Rectangle 102">
                <a:extLst>
                  <a:ext uri="{FF2B5EF4-FFF2-40B4-BE49-F238E27FC236}">
                    <a16:creationId xmlns:a16="http://schemas.microsoft.com/office/drawing/2014/main" id="{9499AB56-2860-C28E-566A-C60B79ED7BF8}"/>
                  </a:ext>
                </a:extLst>
              </p:cNvPr>
              <p:cNvSpPr>
                <a:spLocks noChangeArrowheads="1"/>
              </p:cNvSpPr>
              <p:nvPr/>
            </p:nvSpPr>
            <p:spPr bwMode="auto">
              <a:xfrm>
                <a:off x="3174"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3" name="Rectangle 103">
                <a:extLst>
                  <a:ext uri="{FF2B5EF4-FFF2-40B4-BE49-F238E27FC236}">
                    <a16:creationId xmlns:a16="http://schemas.microsoft.com/office/drawing/2014/main" id="{AC6333D5-F152-93F7-CA94-4F792CEFBAF8}"/>
                  </a:ext>
                </a:extLst>
              </p:cNvPr>
              <p:cNvSpPr>
                <a:spLocks noChangeArrowheads="1"/>
              </p:cNvSpPr>
              <p:nvPr/>
            </p:nvSpPr>
            <p:spPr bwMode="auto">
              <a:xfrm>
                <a:off x="3178" y="151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4" name="Rectangle 104">
                <a:extLst>
                  <a:ext uri="{FF2B5EF4-FFF2-40B4-BE49-F238E27FC236}">
                    <a16:creationId xmlns:a16="http://schemas.microsoft.com/office/drawing/2014/main" id="{E71A9AA3-F079-8B84-D10C-1FA9070813C9}"/>
                  </a:ext>
                </a:extLst>
              </p:cNvPr>
              <p:cNvSpPr>
                <a:spLocks noChangeArrowheads="1"/>
              </p:cNvSpPr>
              <p:nvPr/>
            </p:nvSpPr>
            <p:spPr bwMode="auto">
              <a:xfrm>
                <a:off x="3474"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5" name="Rectangle 105">
                <a:extLst>
                  <a:ext uri="{FF2B5EF4-FFF2-40B4-BE49-F238E27FC236}">
                    <a16:creationId xmlns:a16="http://schemas.microsoft.com/office/drawing/2014/main" id="{AB1D6EFE-1C2E-2E0C-225F-AE7A6734C0F5}"/>
                  </a:ext>
                </a:extLst>
              </p:cNvPr>
              <p:cNvSpPr>
                <a:spLocks noChangeArrowheads="1"/>
              </p:cNvSpPr>
              <p:nvPr/>
            </p:nvSpPr>
            <p:spPr bwMode="auto">
              <a:xfrm>
                <a:off x="3478" y="151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6" name="Rectangle 106">
                <a:extLst>
                  <a:ext uri="{FF2B5EF4-FFF2-40B4-BE49-F238E27FC236}">
                    <a16:creationId xmlns:a16="http://schemas.microsoft.com/office/drawing/2014/main" id="{07595014-DFCC-6A97-9AB6-5CBF0609FC17}"/>
                  </a:ext>
                </a:extLst>
              </p:cNvPr>
              <p:cNvSpPr>
                <a:spLocks noChangeArrowheads="1"/>
              </p:cNvSpPr>
              <p:nvPr/>
            </p:nvSpPr>
            <p:spPr bwMode="auto">
              <a:xfrm>
                <a:off x="3773"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7" name="Rectangle 107">
                <a:extLst>
                  <a:ext uri="{FF2B5EF4-FFF2-40B4-BE49-F238E27FC236}">
                    <a16:creationId xmlns:a16="http://schemas.microsoft.com/office/drawing/2014/main" id="{143E4F24-5909-6E08-BE63-20D5C11E4860}"/>
                  </a:ext>
                </a:extLst>
              </p:cNvPr>
              <p:cNvSpPr>
                <a:spLocks noChangeArrowheads="1"/>
              </p:cNvSpPr>
              <p:nvPr/>
            </p:nvSpPr>
            <p:spPr bwMode="auto">
              <a:xfrm>
                <a:off x="3777" y="151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8" name="Rectangle 108">
                <a:extLst>
                  <a:ext uri="{FF2B5EF4-FFF2-40B4-BE49-F238E27FC236}">
                    <a16:creationId xmlns:a16="http://schemas.microsoft.com/office/drawing/2014/main" id="{ACC49755-FA23-1D2B-A602-8C045273818E}"/>
                  </a:ext>
                </a:extLst>
              </p:cNvPr>
              <p:cNvSpPr>
                <a:spLocks noChangeArrowheads="1"/>
              </p:cNvSpPr>
              <p:nvPr/>
            </p:nvSpPr>
            <p:spPr bwMode="auto">
              <a:xfrm>
                <a:off x="4073"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49" name="Rectangle 109">
                <a:extLst>
                  <a:ext uri="{FF2B5EF4-FFF2-40B4-BE49-F238E27FC236}">
                    <a16:creationId xmlns:a16="http://schemas.microsoft.com/office/drawing/2014/main" id="{6F9457B6-9036-DF3C-BD3A-529DC50F56EC}"/>
                  </a:ext>
                </a:extLst>
              </p:cNvPr>
              <p:cNvSpPr>
                <a:spLocks noChangeArrowheads="1"/>
              </p:cNvSpPr>
              <p:nvPr/>
            </p:nvSpPr>
            <p:spPr bwMode="auto">
              <a:xfrm>
                <a:off x="4077" y="151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0" name="Rectangle 110">
                <a:extLst>
                  <a:ext uri="{FF2B5EF4-FFF2-40B4-BE49-F238E27FC236}">
                    <a16:creationId xmlns:a16="http://schemas.microsoft.com/office/drawing/2014/main" id="{F3EB4683-2EF3-F4BD-6D4D-551BA03BFA52}"/>
                  </a:ext>
                </a:extLst>
              </p:cNvPr>
              <p:cNvSpPr>
                <a:spLocks noChangeArrowheads="1"/>
              </p:cNvSpPr>
              <p:nvPr/>
            </p:nvSpPr>
            <p:spPr bwMode="auto">
              <a:xfrm>
                <a:off x="4372" y="151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1" name="Rectangle 111">
                <a:extLst>
                  <a:ext uri="{FF2B5EF4-FFF2-40B4-BE49-F238E27FC236}">
                    <a16:creationId xmlns:a16="http://schemas.microsoft.com/office/drawing/2014/main" id="{EB587926-EFC9-B951-30BD-63B97729DB61}"/>
                  </a:ext>
                </a:extLst>
              </p:cNvPr>
              <p:cNvSpPr>
                <a:spLocks noChangeArrowheads="1"/>
              </p:cNvSpPr>
              <p:nvPr/>
            </p:nvSpPr>
            <p:spPr bwMode="auto">
              <a:xfrm>
                <a:off x="1377"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2" name="Rectangle 112">
                <a:extLst>
                  <a:ext uri="{FF2B5EF4-FFF2-40B4-BE49-F238E27FC236}">
                    <a16:creationId xmlns:a16="http://schemas.microsoft.com/office/drawing/2014/main" id="{2663F36E-355E-2BC2-E4B1-D8AD647AA217}"/>
                  </a:ext>
                </a:extLst>
              </p:cNvPr>
              <p:cNvSpPr>
                <a:spLocks noChangeArrowheads="1"/>
              </p:cNvSpPr>
              <p:nvPr/>
            </p:nvSpPr>
            <p:spPr bwMode="auto">
              <a:xfrm>
                <a:off x="1677"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3" name="Rectangle 113">
                <a:extLst>
                  <a:ext uri="{FF2B5EF4-FFF2-40B4-BE49-F238E27FC236}">
                    <a16:creationId xmlns:a16="http://schemas.microsoft.com/office/drawing/2014/main" id="{B2DA4C6E-4C5B-D09E-39BC-F8BD210713FC}"/>
                  </a:ext>
                </a:extLst>
              </p:cNvPr>
              <p:cNvSpPr>
                <a:spLocks noChangeArrowheads="1"/>
              </p:cNvSpPr>
              <p:nvPr/>
            </p:nvSpPr>
            <p:spPr bwMode="auto">
              <a:xfrm>
                <a:off x="1976"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4" name="Rectangle 114">
                <a:extLst>
                  <a:ext uri="{FF2B5EF4-FFF2-40B4-BE49-F238E27FC236}">
                    <a16:creationId xmlns:a16="http://schemas.microsoft.com/office/drawing/2014/main" id="{E8148BA0-3342-B247-32B5-44A1377C0F8B}"/>
                  </a:ext>
                </a:extLst>
              </p:cNvPr>
              <p:cNvSpPr>
                <a:spLocks noChangeArrowheads="1"/>
              </p:cNvSpPr>
              <p:nvPr/>
            </p:nvSpPr>
            <p:spPr bwMode="auto">
              <a:xfrm>
                <a:off x="2276"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5" name="Rectangle 115">
                <a:extLst>
                  <a:ext uri="{FF2B5EF4-FFF2-40B4-BE49-F238E27FC236}">
                    <a16:creationId xmlns:a16="http://schemas.microsoft.com/office/drawing/2014/main" id="{0058202B-C1C5-7A1F-8225-EE4F0E9055BE}"/>
                  </a:ext>
                </a:extLst>
              </p:cNvPr>
              <p:cNvSpPr>
                <a:spLocks noChangeArrowheads="1"/>
              </p:cNvSpPr>
              <p:nvPr/>
            </p:nvSpPr>
            <p:spPr bwMode="auto">
              <a:xfrm>
                <a:off x="2575"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6" name="Rectangle 116">
                <a:extLst>
                  <a:ext uri="{FF2B5EF4-FFF2-40B4-BE49-F238E27FC236}">
                    <a16:creationId xmlns:a16="http://schemas.microsoft.com/office/drawing/2014/main" id="{8E7D626F-66D4-D54D-FA80-8DEADE5D7260}"/>
                  </a:ext>
                </a:extLst>
              </p:cNvPr>
              <p:cNvSpPr>
                <a:spLocks noChangeArrowheads="1"/>
              </p:cNvSpPr>
              <p:nvPr/>
            </p:nvSpPr>
            <p:spPr bwMode="auto">
              <a:xfrm>
                <a:off x="2875"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7" name="Rectangle 117">
                <a:extLst>
                  <a:ext uri="{FF2B5EF4-FFF2-40B4-BE49-F238E27FC236}">
                    <a16:creationId xmlns:a16="http://schemas.microsoft.com/office/drawing/2014/main" id="{2F46920C-2355-87D3-D93F-A5154FC9CAB3}"/>
                  </a:ext>
                </a:extLst>
              </p:cNvPr>
              <p:cNvSpPr>
                <a:spLocks noChangeArrowheads="1"/>
              </p:cNvSpPr>
              <p:nvPr/>
            </p:nvSpPr>
            <p:spPr bwMode="auto">
              <a:xfrm>
                <a:off x="3174"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8" name="Rectangle 118">
                <a:extLst>
                  <a:ext uri="{FF2B5EF4-FFF2-40B4-BE49-F238E27FC236}">
                    <a16:creationId xmlns:a16="http://schemas.microsoft.com/office/drawing/2014/main" id="{E66CDE8C-E5E9-34F9-53AF-5714801030F8}"/>
                  </a:ext>
                </a:extLst>
              </p:cNvPr>
              <p:cNvSpPr>
                <a:spLocks noChangeArrowheads="1"/>
              </p:cNvSpPr>
              <p:nvPr/>
            </p:nvSpPr>
            <p:spPr bwMode="auto">
              <a:xfrm>
                <a:off x="3474"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59" name="Rectangle 119">
                <a:extLst>
                  <a:ext uri="{FF2B5EF4-FFF2-40B4-BE49-F238E27FC236}">
                    <a16:creationId xmlns:a16="http://schemas.microsoft.com/office/drawing/2014/main" id="{B2D8A71A-A465-B9E9-573A-90CEB7880771}"/>
                  </a:ext>
                </a:extLst>
              </p:cNvPr>
              <p:cNvSpPr>
                <a:spLocks noChangeArrowheads="1"/>
              </p:cNvSpPr>
              <p:nvPr/>
            </p:nvSpPr>
            <p:spPr bwMode="auto">
              <a:xfrm>
                <a:off x="3773"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0" name="Rectangle 120">
                <a:extLst>
                  <a:ext uri="{FF2B5EF4-FFF2-40B4-BE49-F238E27FC236}">
                    <a16:creationId xmlns:a16="http://schemas.microsoft.com/office/drawing/2014/main" id="{18D71A96-6E51-4741-719C-945E09AA898B}"/>
                  </a:ext>
                </a:extLst>
              </p:cNvPr>
              <p:cNvSpPr>
                <a:spLocks noChangeArrowheads="1"/>
              </p:cNvSpPr>
              <p:nvPr/>
            </p:nvSpPr>
            <p:spPr bwMode="auto">
              <a:xfrm>
                <a:off x="4073"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1" name="Rectangle 121">
                <a:extLst>
                  <a:ext uri="{FF2B5EF4-FFF2-40B4-BE49-F238E27FC236}">
                    <a16:creationId xmlns:a16="http://schemas.microsoft.com/office/drawing/2014/main" id="{EE30F994-F8C8-647B-EFA7-4301CCE289AD}"/>
                  </a:ext>
                </a:extLst>
              </p:cNvPr>
              <p:cNvSpPr>
                <a:spLocks noChangeArrowheads="1"/>
              </p:cNvSpPr>
              <p:nvPr/>
            </p:nvSpPr>
            <p:spPr bwMode="auto">
              <a:xfrm>
                <a:off x="4372" y="151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2" name="Rectangle 122">
                <a:extLst>
                  <a:ext uri="{FF2B5EF4-FFF2-40B4-BE49-F238E27FC236}">
                    <a16:creationId xmlns:a16="http://schemas.microsoft.com/office/drawing/2014/main" id="{1B2B9117-A966-89B8-022A-EF1B775949F3}"/>
                  </a:ext>
                </a:extLst>
              </p:cNvPr>
              <p:cNvSpPr>
                <a:spLocks noChangeArrowheads="1"/>
              </p:cNvSpPr>
              <p:nvPr/>
            </p:nvSpPr>
            <p:spPr bwMode="auto">
              <a:xfrm>
                <a:off x="1381" y="1632"/>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3" name="Rectangle 123">
                <a:extLst>
                  <a:ext uri="{FF2B5EF4-FFF2-40B4-BE49-F238E27FC236}">
                    <a16:creationId xmlns:a16="http://schemas.microsoft.com/office/drawing/2014/main" id="{F788FEDB-D773-5062-C9D9-39589DE15A4F}"/>
                  </a:ext>
                </a:extLst>
              </p:cNvPr>
              <p:cNvSpPr>
                <a:spLocks noChangeArrowheads="1"/>
              </p:cNvSpPr>
              <p:nvPr/>
            </p:nvSpPr>
            <p:spPr bwMode="auto">
              <a:xfrm>
                <a:off x="1636" y="1632"/>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4" name="Rectangle 124">
                <a:extLst>
                  <a:ext uri="{FF2B5EF4-FFF2-40B4-BE49-F238E27FC236}">
                    <a16:creationId xmlns:a16="http://schemas.microsoft.com/office/drawing/2014/main" id="{B194D3BB-1DDF-AB2A-7231-0911B3062E1B}"/>
                  </a:ext>
                </a:extLst>
              </p:cNvPr>
              <p:cNvSpPr>
                <a:spLocks noChangeArrowheads="1"/>
              </p:cNvSpPr>
              <p:nvPr/>
            </p:nvSpPr>
            <p:spPr bwMode="auto">
              <a:xfrm>
                <a:off x="1423" y="1632"/>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65" name="Rectangle 125">
                <a:extLst>
                  <a:ext uri="{FF2B5EF4-FFF2-40B4-BE49-F238E27FC236}">
                    <a16:creationId xmlns:a16="http://schemas.microsoft.com/office/drawing/2014/main" id="{155C0824-81B8-6C57-4BCB-E148C3478B07}"/>
                  </a:ext>
                </a:extLst>
              </p:cNvPr>
              <p:cNvSpPr>
                <a:spLocks noChangeArrowheads="1"/>
              </p:cNvSpPr>
              <p:nvPr/>
            </p:nvSpPr>
            <p:spPr bwMode="auto">
              <a:xfrm>
                <a:off x="1502"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566" name="Rectangle 126">
                <a:extLst>
                  <a:ext uri="{FF2B5EF4-FFF2-40B4-BE49-F238E27FC236}">
                    <a16:creationId xmlns:a16="http://schemas.microsoft.com/office/drawing/2014/main" id="{FFF9F29B-F8EE-30E2-6FE4-42AD82CFA262}"/>
                  </a:ext>
                </a:extLst>
              </p:cNvPr>
              <p:cNvSpPr>
                <a:spLocks noChangeArrowheads="1"/>
              </p:cNvSpPr>
              <p:nvPr/>
            </p:nvSpPr>
            <p:spPr bwMode="auto">
              <a:xfrm>
                <a:off x="1556"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67" name="Rectangle 127">
                <a:extLst>
                  <a:ext uri="{FF2B5EF4-FFF2-40B4-BE49-F238E27FC236}">
                    <a16:creationId xmlns:a16="http://schemas.microsoft.com/office/drawing/2014/main" id="{36C19084-A119-0C2B-F6D5-2DF89FA8ED1F}"/>
                  </a:ext>
                </a:extLst>
              </p:cNvPr>
              <p:cNvSpPr>
                <a:spLocks noChangeArrowheads="1"/>
              </p:cNvSpPr>
              <p:nvPr/>
            </p:nvSpPr>
            <p:spPr bwMode="auto">
              <a:xfrm>
                <a:off x="1812" y="1632"/>
                <a:ext cx="2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73568" name="Rectangle 128">
                <a:extLst>
                  <a:ext uri="{FF2B5EF4-FFF2-40B4-BE49-F238E27FC236}">
                    <a16:creationId xmlns:a16="http://schemas.microsoft.com/office/drawing/2014/main" id="{5FF0D702-BB25-AB44-C25F-7239573B782A}"/>
                  </a:ext>
                </a:extLst>
              </p:cNvPr>
              <p:cNvSpPr>
                <a:spLocks noChangeArrowheads="1"/>
              </p:cNvSpPr>
              <p:nvPr/>
            </p:nvSpPr>
            <p:spPr bwMode="auto">
              <a:xfrm>
                <a:off x="1844"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69" name="Rectangle 129">
                <a:extLst>
                  <a:ext uri="{FF2B5EF4-FFF2-40B4-BE49-F238E27FC236}">
                    <a16:creationId xmlns:a16="http://schemas.microsoft.com/office/drawing/2014/main" id="{42D70D81-2F14-860C-B044-0524325DB3DC}"/>
                  </a:ext>
                </a:extLst>
              </p:cNvPr>
              <p:cNvSpPr>
                <a:spLocks noChangeArrowheads="1"/>
              </p:cNvSpPr>
              <p:nvPr/>
            </p:nvSpPr>
            <p:spPr bwMode="auto">
              <a:xfrm>
                <a:off x="2112" y="1632"/>
                <a:ext cx="27"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73570" name="Rectangle 130">
                <a:extLst>
                  <a:ext uri="{FF2B5EF4-FFF2-40B4-BE49-F238E27FC236}">
                    <a16:creationId xmlns:a16="http://schemas.microsoft.com/office/drawing/2014/main" id="{C1956E7D-4E71-F23D-D763-81829CFAD2CB}"/>
                  </a:ext>
                </a:extLst>
              </p:cNvPr>
              <p:cNvSpPr>
                <a:spLocks noChangeArrowheads="1"/>
              </p:cNvSpPr>
              <p:nvPr/>
            </p:nvSpPr>
            <p:spPr bwMode="auto">
              <a:xfrm>
                <a:off x="2144"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71" name="Rectangle 131">
                <a:extLst>
                  <a:ext uri="{FF2B5EF4-FFF2-40B4-BE49-F238E27FC236}">
                    <a16:creationId xmlns:a16="http://schemas.microsoft.com/office/drawing/2014/main" id="{BB5E64C9-39C1-A3D6-083F-73EAC872D118}"/>
                  </a:ext>
                </a:extLst>
              </p:cNvPr>
              <p:cNvSpPr>
                <a:spLocks noChangeArrowheads="1"/>
              </p:cNvSpPr>
              <p:nvPr/>
            </p:nvSpPr>
            <p:spPr bwMode="auto">
              <a:xfrm>
                <a:off x="2401"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572" name="Rectangle 132">
                <a:extLst>
                  <a:ext uri="{FF2B5EF4-FFF2-40B4-BE49-F238E27FC236}">
                    <a16:creationId xmlns:a16="http://schemas.microsoft.com/office/drawing/2014/main" id="{87E8A6CE-6D3E-81DA-A4B4-C0A44F43FBA8}"/>
                  </a:ext>
                </a:extLst>
              </p:cNvPr>
              <p:cNvSpPr>
                <a:spLocks noChangeArrowheads="1"/>
              </p:cNvSpPr>
              <p:nvPr/>
            </p:nvSpPr>
            <p:spPr bwMode="auto">
              <a:xfrm>
                <a:off x="2455"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73" name="Rectangle 133">
                <a:extLst>
                  <a:ext uri="{FF2B5EF4-FFF2-40B4-BE49-F238E27FC236}">
                    <a16:creationId xmlns:a16="http://schemas.microsoft.com/office/drawing/2014/main" id="{12C880D9-5320-D8F4-C581-FFC5E876CD96}"/>
                  </a:ext>
                </a:extLst>
              </p:cNvPr>
              <p:cNvSpPr>
                <a:spLocks noChangeArrowheads="1"/>
              </p:cNvSpPr>
              <p:nvPr/>
            </p:nvSpPr>
            <p:spPr bwMode="auto">
              <a:xfrm>
                <a:off x="2700"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574" name="Rectangle 134">
                <a:extLst>
                  <a:ext uri="{FF2B5EF4-FFF2-40B4-BE49-F238E27FC236}">
                    <a16:creationId xmlns:a16="http://schemas.microsoft.com/office/drawing/2014/main" id="{0F2A01D4-6135-07C8-30DE-BF91179C024D}"/>
                  </a:ext>
                </a:extLst>
              </p:cNvPr>
              <p:cNvSpPr>
                <a:spLocks noChangeArrowheads="1"/>
              </p:cNvSpPr>
              <p:nvPr/>
            </p:nvSpPr>
            <p:spPr bwMode="auto">
              <a:xfrm>
                <a:off x="2754"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75" name="Rectangle 135">
                <a:extLst>
                  <a:ext uri="{FF2B5EF4-FFF2-40B4-BE49-F238E27FC236}">
                    <a16:creationId xmlns:a16="http://schemas.microsoft.com/office/drawing/2014/main" id="{B672048A-118E-A8D5-2D13-6C0B1C9FA9F0}"/>
                  </a:ext>
                </a:extLst>
              </p:cNvPr>
              <p:cNvSpPr>
                <a:spLocks noChangeArrowheads="1"/>
              </p:cNvSpPr>
              <p:nvPr/>
            </p:nvSpPr>
            <p:spPr bwMode="auto">
              <a:xfrm>
                <a:off x="2879" y="1632"/>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76" name="Rectangle 136">
                <a:extLst>
                  <a:ext uri="{FF2B5EF4-FFF2-40B4-BE49-F238E27FC236}">
                    <a16:creationId xmlns:a16="http://schemas.microsoft.com/office/drawing/2014/main" id="{13BBCE00-7EB2-13C5-15D0-9B341DF977B1}"/>
                  </a:ext>
                </a:extLst>
              </p:cNvPr>
              <p:cNvSpPr>
                <a:spLocks noChangeArrowheads="1"/>
              </p:cNvSpPr>
              <p:nvPr/>
            </p:nvSpPr>
            <p:spPr bwMode="auto">
              <a:xfrm>
                <a:off x="3133" y="1632"/>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77" name="Rectangle 137">
                <a:extLst>
                  <a:ext uri="{FF2B5EF4-FFF2-40B4-BE49-F238E27FC236}">
                    <a16:creationId xmlns:a16="http://schemas.microsoft.com/office/drawing/2014/main" id="{135E12D0-1D17-C87F-3019-64998A7D1E33}"/>
                  </a:ext>
                </a:extLst>
              </p:cNvPr>
              <p:cNvSpPr>
                <a:spLocks noChangeArrowheads="1"/>
              </p:cNvSpPr>
              <p:nvPr/>
            </p:nvSpPr>
            <p:spPr bwMode="auto">
              <a:xfrm>
                <a:off x="2920" y="1632"/>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78" name="Rectangle 138">
                <a:extLst>
                  <a:ext uri="{FF2B5EF4-FFF2-40B4-BE49-F238E27FC236}">
                    <a16:creationId xmlns:a16="http://schemas.microsoft.com/office/drawing/2014/main" id="{6F349725-7919-08E9-71D6-E591EA3E415D}"/>
                  </a:ext>
                </a:extLst>
              </p:cNvPr>
              <p:cNvSpPr>
                <a:spLocks noChangeArrowheads="1"/>
              </p:cNvSpPr>
              <p:nvPr/>
            </p:nvSpPr>
            <p:spPr bwMode="auto">
              <a:xfrm>
                <a:off x="2973" y="1632"/>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21</a:t>
                </a:r>
                <a:endParaRPr lang="en-US" altLang="en-US" sz="1900">
                  <a:latin typeface="Arial" panose="020B0604020202020204" pitchFamily="34" charset="0"/>
                </a:endParaRPr>
              </a:p>
            </p:txBody>
          </p:sp>
          <p:sp>
            <p:nvSpPr>
              <p:cNvPr id="573579" name="Rectangle 139">
                <a:extLst>
                  <a:ext uri="{FF2B5EF4-FFF2-40B4-BE49-F238E27FC236}">
                    <a16:creationId xmlns:a16="http://schemas.microsoft.com/office/drawing/2014/main" id="{F964C0F8-179E-8FD7-9492-21996EFE2526}"/>
                  </a:ext>
                </a:extLst>
              </p:cNvPr>
              <p:cNvSpPr>
                <a:spLocks noChangeArrowheads="1"/>
              </p:cNvSpPr>
              <p:nvPr/>
            </p:nvSpPr>
            <p:spPr bwMode="auto">
              <a:xfrm>
                <a:off x="3080"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80" name="Rectangle 140">
                <a:extLst>
                  <a:ext uri="{FF2B5EF4-FFF2-40B4-BE49-F238E27FC236}">
                    <a16:creationId xmlns:a16="http://schemas.microsoft.com/office/drawing/2014/main" id="{82C938AE-00C8-93A9-782D-BB5D45CA7CEB}"/>
                  </a:ext>
                </a:extLst>
              </p:cNvPr>
              <p:cNvSpPr>
                <a:spLocks noChangeArrowheads="1"/>
              </p:cNvSpPr>
              <p:nvPr/>
            </p:nvSpPr>
            <p:spPr bwMode="auto">
              <a:xfrm>
                <a:off x="3299"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3581" name="Rectangle 141">
                <a:extLst>
                  <a:ext uri="{FF2B5EF4-FFF2-40B4-BE49-F238E27FC236}">
                    <a16:creationId xmlns:a16="http://schemas.microsoft.com/office/drawing/2014/main" id="{B4498F87-BA71-A9DA-B787-D504FD9CC6ED}"/>
                  </a:ext>
                </a:extLst>
              </p:cNvPr>
              <p:cNvSpPr>
                <a:spLocks noChangeArrowheads="1"/>
              </p:cNvSpPr>
              <p:nvPr/>
            </p:nvSpPr>
            <p:spPr bwMode="auto">
              <a:xfrm>
                <a:off x="3353"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82" name="Rectangle 142">
                <a:extLst>
                  <a:ext uri="{FF2B5EF4-FFF2-40B4-BE49-F238E27FC236}">
                    <a16:creationId xmlns:a16="http://schemas.microsoft.com/office/drawing/2014/main" id="{F6A087FC-9A33-00A1-03B1-E27430BD0320}"/>
                  </a:ext>
                </a:extLst>
              </p:cNvPr>
              <p:cNvSpPr>
                <a:spLocks noChangeArrowheads="1"/>
              </p:cNvSpPr>
              <p:nvPr/>
            </p:nvSpPr>
            <p:spPr bwMode="auto">
              <a:xfrm>
                <a:off x="3599"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3583" name="Rectangle 143">
                <a:extLst>
                  <a:ext uri="{FF2B5EF4-FFF2-40B4-BE49-F238E27FC236}">
                    <a16:creationId xmlns:a16="http://schemas.microsoft.com/office/drawing/2014/main" id="{96B2BB6E-0C6B-3D1E-7B42-A1626BD618BC}"/>
                  </a:ext>
                </a:extLst>
              </p:cNvPr>
              <p:cNvSpPr>
                <a:spLocks noChangeArrowheads="1"/>
              </p:cNvSpPr>
              <p:nvPr/>
            </p:nvSpPr>
            <p:spPr bwMode="auto">
              <a:xfrm>
                <a:off x="3652"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84" name="Rectangle 144">
                <a:extLst>
                  <a:ext uri="{FF2B5EF4-FFF2-40B4-BE49-F238E27FC236}">
                    <a16:creationId xmlns:a16="http://schemas.microsoft.com/office/drawing/2014/main" id="{6C297712-D1AE-AD5D-8B66-92B5D0816670}"/>
                  </a:ext>
                </a:extLst>
              </p:cNvPr>
              <p:cNvSpPr>
                <a:spLocks noChangeArrowheads="1"/>
              </p:cNvSpPr>
              <p:nvPr/>
            </p:nvSpPr>
            <p:spPr bwMode="auto">
              <a:xfrm>
                <a:off x="3898"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585" name="Rectangle 145">
                <a:extLst>
                  <a:ext uri="{FF2B5EF4-FFF2-40B4-BE49-F238E27FC236}">
                    <a16:creationId xmlns:a16="http://schemas.microsoft.com/office/drawing/2014/main" id="{27731E3D-BDA3-C885-D019-75E06D6DD99E}"/>
                  </a:ext>
                </a:extLst>
              </p:cNvPr>
              <p:cNvSpPr>
                <a:spLocks noChangeArrowheads="1"/>
              </p:cNvSpPr>
              <p:nvPr/>
            </p:nvSpPr>
            <p:spPr bwMode="auto">
              <a:xfrm>
                <a:off x="3952"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86" name="Rectangle 146">
                <a:extLst>
                  <a:ext uri="{FF2B5EF4-FFF2-40B4-BE49-F238E27FC236}">
                    <a16:creationId xmlns:a16="http://schemas.microsoft.com/office/drawing/2014/main" id="{5DE827B8-271E-194D-F394-B9E56CCFF7EB}"/>
                  </a:ext>
                </a:extLst>
              </p:cNvPr>
              <p:cNvSpPr>
                <a:spLocks noChangeArrowheads="1"/>
              </p:cNvSpPr>
              <p:nvPr/>
            </p:nvSpPr>
            <p:spPr bwMode="auto">
              <a:xfrm>
                <a:off x="4198" y="163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587" name="Rectangle 147">
                <a:extLst>
                  <a:ext uri="{FF2B5EF4-FFF2-40B4-BE49-F238E27FC236}">
                    <a16:creationId xmlns:a16="http://schemas.microsoft.com/office/drawing/2014/main" id="{8AE5D20E-71CE-CEE8-37E5-6A100514DA19}"/>
                  </a:ext>
                </a:extLst>
              </p:cNvPr>
              <p:cNvSpPr>
                <a:spLocks noChangeArrowheads="1"/>
              </p:cNvSpPr>
              <p:nvPr/>
            </p:nvSpPr>
            <p:spPr bwMode="auto">
              <a:xfrm>
                <a:off x="4251" y="163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588" name="Rectangle 148">
                <a:extLst>
                  <a:ext uri="{FF2B5EF4-FFF2-40B4-BE49-F238E27FC236}">
                    <a16:creationId xmlns:a16="http://schemas.microsoft.com/office/drawing/2014/main" id="{0090044E-9D88-650A-8908-807E4F402BB5}"/>
                  </a:ext>
                </a:extLst>
              </p:cNvPr>
              <p:cNvSpPr>
                <a:spLocks noChangeArrowheads="1"/>
              </p:cNvSpPr>
              <p:nvPr/>
            </p:nvSpPr>
            <p:spPr bwMode="auto">
              <a:xfrm>
                <a:off x="1377"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89" name="Rectangle 149">
                <a:extLst>
                  <a:ext uri="{FF2B5EF4-FFF2-40B4-BE49-F238E27FC236}">
                    <a16:creationId xmlns:a16="http://schemas.microsoft.com/office/drawing/2014/main" id="{BDEAF419-5511-01A6-3F92-44319E970D65}"/>
                  </a:ext>
                </a:extLst>
              </p:cNvPr>
              <p:cNvSpPr>
                <a:spLocks noChangeArrowheads="1"/>
              </p:cNvSpPr>
              <p:nvPr/>
            </p:nvSpPr>
            <p:spPr bwMode="auto">
              <a:xfrm>
                <a:off x="1381" y="1628"/>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0" name="Rectangle 150">
                <a:extLst>
                  <a:ext uri="{FF2B5EF4-FFF2-40B4-BE49-F238E27FC236}">
                    <a16:creationId xmlns:a16="http://schemas.microsoft.com/office/drawing/2014/main" id="{F6DA01CE-8F23-A557-9792-FDD4D2C48E55}"/>
                  </a:ext>
                </a:extLst>
              </p:cNvPr>
              <p:cNvSpPr>
                <a:spLocks noChangeArrowheads="1"/>
              </p:cNvSpPr>
              <p:nvPr/>
            </p:nvSpPr>
            <p:spPr bwMode="auto">
              <a:xfrm>
                <a:off x="1677"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1" name="Rectangle 151">
                <a:extLst>
                  <a:ext uri="{FF2B5EF4-FFF2-40B4-BE49-F238E27FC236}">
                    <a16:creationId xmlns:a16="http://schemas.microsoft.com/office/drawing/2014/main" id="{87F4448B-4CEC-4165-4553-5140884F0B83}"/>
                  </a:ext>
                </a:extLst>
              </p:cNvPr>
              <p:cNvSpPr>
                <a:spLocks noChangeArrowheads="1"/>
              </p:cNvSpPr>
              <p:nvPr/>
            </p:nvSpPr>
            <p:spPr bwMode="auto">
              <a:xfrm>
                <a:off x="1681" y="1628"/>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2" name="Rectangle 152">
                <a:extLst>
                  <a:ext uri="{FF2B5EF4-FFF2-40B4-BE49-F238E27FC236}">
                    <a16:creationId xmlns:a16="http://schemas.microsoft.com/office/drawing/2014/main" id="{F908E3D0-37D3-4306-2586-DB9A87618A83}"/>
                  </a:ext>
                </a:extLst>
              </p:cNvPr>
              <p:cNvSpPr>
                <a:spLocks noChangeArrowheads="1"/>
              </p:cNvSpPr>
              <p:nvPr/>
            </p:nvSpPr>
            <p:spPr bwMode="auto">
              <a:xfrm>
                <a:off x="1976"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3" name="Rectangle 153">
                <a:extLst>
                  <a:ext uri="{FF2B5EF4-FFF2-40B4-BE49-F238E27FC236}">
                    <a16:creationId xmlns:a16="http://schemas.microsoft.com/office/drawing/2014/main" id="{E302CADD-3841-80EE-9540-0DCF2DE8C124}"/>
                  </a:ext>
                </a:extLst>
              </p:cNvPr>
              <p:cNvSpPr>
                <a:spLocks noChangeArrowheads="1"/>
              </p:cNvSpPr>
              <p:nvPr/>
            </p:nvSpPr>
            <p:spPr bwMode="auto">
              <a:xfrm>
                <a:off x="1980" y="1628"/>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4" name="Rectangle 154">
                <a:extLst>
                  <a:ext uri="{FF2B5EF4-FFF2-40B4-BE49-F238E27FC236}">
                    <a16:creationId xmlns:a16="http://schemas.microsoft.com/office/drawing/2014/main" id="{2FE2BD30-F01A-2008-FFCE-BBEA208AFC7B}"/>
                  </a:ext>
                </a:extLst>
              </p:cNvPr>
              <p:cNvSpPr>
                <a:spLocks noChangeArrowheads="1"/>
              </p:cNvSpPr>
              <p:nvPr/>
            </p:nvSpPr>
            <p:spPr bwMode="auto">
              <a:xfrm>
                <a:off x="2276"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5" name="Rectangle 155">
                <a:extLst>
                  <a:ext uri="{FF2B5EF4-FFF2-40B4-BE49-F238E27FC236}">
                    <a16:creationId xmlns:a16="http://schemas.microsoft.com/office/drawing/2014/main" id="{264AB2F2-CB1B-0ED7-51D8-D43C8D286229}"/>
                  </a:ext>
                </a:extLst>
              </p:cNvPr>
              <p:cNvSpPr>
                <a:spLocks noChangeArrowheads="1"/>
              </p:cNvSpPr>
              <p:nvPr/>
            </p:nvSpPr>
            <p:spPr bwMode="auto">
              <a:xfrm>
                <a:off x="2280" y="1628"/>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6" name="Rectangle 156">
                <a:extLst>
                  <a:ext uri="{FF2B5EF4-FFF2-40B4-BE49-F238E27FC236}">
                    <a16:creationId xmlns:a16="http://schemas.microsoft.com/office/drawing/2014/main" id="{1C0F83F5-FBC2-BBCD-AE76-3C508C97E5D8}"/>
                  </a:ext>
                </a:extLst>
              </p:cNvPr>
              <p:cNvSpPr>
                <a:spLocks noChangeArrowheads="1"/>
              </p:cNvSpPr>
              <p:nvPr/>
            </p:nvSpPr>
            <p:spPr bwMode="auto">
              <a:xfrm>
                <a:off x="2575"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7" name="Rectangle 157">
                <a:extLst>
                  <a:ext uri="{FF2B5EF4-FFF2-40B4-BE49-F238E27FC236}">
                    <a16:creationId xmlns:a16="http://schemas.microsoft.com/office/drawing/2014/main" id="{A4B9E9A9-6ED6-98F1-7AF5-1112DC795451}"/>
                  </a:ext>
                </a:extLst>
              </p:cNvPr>
              <p:cNvSpPr>
                <a:spLocks noChangeArrowheads="1"/>
              </p:cNvSpPr>
              <p:nvPr/>
            </p:nvSpPr>
            <p:spPr bwMode="auto">
              <a:xfrm>
                <a:off x="2579" y="1628"/>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8" name="Rectangle 158">
                <a:extLst>
                  <a:ext uri="{FF2B5EF4-FFF2-40B4-BE49-F238E27FC236}">
                    <a16:creationId xmlns:a16="http://schemas.microsoft.com/office/drawing/2014/main" id="{4C509FE2-5A4C-52B3-D94A-B0187F29A23F}"/>
                  </a:ext>
                </a:extLst>
              </p:cNvPr>
              <p:cNvSpPr>
                <a:spLocks noChangeArrowheads="1"/>
              </p:cNvSpPr>
              <p:nvPr/>
            </p:nvSpPr>
            <p:spPr bwMode="auto">
              <a:xfrm>
                <a:off x="2875"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599" name="Rectangle 159">
                <a:extLst>
                  <a:ext uri="{FF2B5EF4-FFF2-40B4-BE49-F238E27FC236}">
                    <a16:creationId xmlns:a16="http://schemas.microsoft.com/office/drawing/2014/main" id="{68543EE6-9D60-8E16-A0B0-111B218C7B01}"/>
                  </a:ext>
                </a:extLst>
              </p:cNvPr>
              <p:cNvSpPr>
                <a:spLocks noChangeArrowheads="1"/>
              </p:cNvSpPr>
              <p:nvPr/>
            </p:nvSpPr>
            <p:spPr bwMode="auto">
              <a:xfrm>
                <a:off x="2879" y="1628"/>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0" name="Rectangle 160">
                <a:extLst>
                  <a:ext uri="{FF2B5EF4-FFF2-40B4-BE49-F238E27FC236}">
                    <a16:creationId xmlns:a16="http://schemas.microsoft.com/office/drawing/2014/main" id="{E40A01EB-A995-FDBA-5B40-E3C16E4574A7}"/>
                  </a:ext>
                </a:extLst>
              </p:cNvPr>
              <p:cNvSpPr>
                <a:spLocks noChangeArrowheads="1"/>
              </p:cNvSpPr>
              <p:nvPr/>
            </p:nvSpPr>
            <p:spPr bwMode="auto">
              <a:xfrm>
                <a:off x="3174"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1" name="Rectangle 161">
                <a:extLst>
                  <a:ext uri="{FF2B5EF4-FFF2-40B4-BE49-F238E27FC236}">
                    <a16:creationId xmlns:a16="http://schemas.microsoft.com/office/drawing/2014/main" id="{F711E0C7-8372-A510-6EEC-843828333B35}"/>
                  </a:ext>
                </a:extLst>
              </p:cNvPr>
              <p:cNvSpPr>
                <a:spLocks noChangeArrowheads="1"/>
              </p:cNvSpPr>
              <p:nvPr/>
            </p:nvSpPr>
            <p:spPr bwMode="auto">
              <a:xfrm>
                <a:off x="3178" y="1628"/>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2" name="Rectangle 162">
                <a:extLst>
                  <a:ext uri="{FF2B5EF4-FFF2-40B4-BE49-F238E27FC236}">
                    <a16:creationId xmlns:a16="http://schemas.microsoft.com/office/drawing/2014/main" id="{2F7BCB4B-4AE2-67BA-8210-147C08AB0C8B}"/>
                  </a:ext>
                </a:extLst>
              </p:cNvPr>
              <p:cNvSpPr>
                <a:spLocks noChangeArrowheads="1"/>
              </p:cNvSpPr>
              <p:nvPr/>
            </p:nvSpPr>
            <p:spPr bwMode="auto">
              <a:xfrm>
                <a:off x="3474"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3" name="Rectangle 163">
                <a:extLst>
                  <a:ext uri="{FF2B5EF4-FFF2-40B4-BE49-F238E27FC236}">
                    <a16:creationId xmlns:a16="http://schemas.microsoft.com/office/drawing/2014/main" id="{81B2A337-1B87-43EC-6429-F6D187CF8901}"/>
                  </a:ext>
                </a:extLst>
              </p:cNvPr>
              <p:cNvSpPr>
                <a:spLocks noChangeArrowheads="1"/>
              </p:cNvSpPr>
              <p:nvPr/>
            </p:nvSpPr>
            <p:spPr bwMode="auto">
              <a:xfrm>
                <a:off x="3478" y="1628"/>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4" name="Rectangle 164">
                <a:extLst>
                  <a:ext uri="{FF2B5EF4-FFF2-40B4-BE49-F238E27FC236}">
                    <a16:creationId xmlns:a16="http://schemas.microsoft.com/office/drawing/2014/main" id="{50EBBD27-2AAF-9DBB-6619-7B63165D9DD7}"/>
                  </a:ext>
                </a:extLst>
              </p:cNvPr>
              <p:cNvSpPr>
                <a:spLocks noChangeArrowheads="1"/>
              </p:cNvSpPr>
              <p:nvPr/>
            </p:nvSpPr>
            <p:spPr bwMode="auto">
              <a:xfrm>
                <a:off x="3773"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5" name="Rectangle 165">
                <a:extLst>
                  <a:ext uri="{FF2B5EF4-FFF2-40B4-BE49-F238E27FC236}">
                    <a16:creationId xmlns:a16="http://schemas.microsoft.com/office/drawing/2014/main" id="{5BF6DA6E-D0B9-5D52-9682-4151934C1E53}"/>
                  </a:ext>
                </a:extLst>
              </p:cNvPr>
              <p:cNvSpPr>
                <a:spLocks noChangeArrowheads="1"/>
              </p:cNvSpPr>
              <p:nvPr/>
            </p:nvSpPr>
            <p:spPr bwMode="auto">
              <a:xfrm>
                <a:off x="3777" y="1628"/>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6" name="Rectangle 166">
                <a:extLst>
                  <a:ext uri="{FF2B5EF4-FFF2-40B4-BE49-F238E27FC236}">
                    <a16:creationId xmlns:a16="http://schemas.microsoft.com/office/drawing/2014/main" id="{2497F6B6-52D7-EAB4-2650-4243A889D44A}"/>
                  </a:ext>
                </a:extLst>
              </p:cNvPr>
              <p:cNvSpPr>
                <a:spLocks noChangeArrowheads="1"/>
              </p:cNvSpPr>
              <p:nvPr/>
            </p:nvSpPr>
            <p:spPr bwMode="auto">
              <a:xfrm>
                <a:off x="4073"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7" name="Rectangle 167">
                <a:extLst>
                  <a:ext uri="{FF2B5EF4-FFF2-40B4-BE49-F238E27FC236}">
                    <a16:creationId xmlns:a16="http://schemas.microsoft.com/office/drawing/2014/main" id="{C049C9C9-A0FD-5D79-C238-07B4E58C4727}"/>
                  </a:ext>
                </a:extLst>
              </p:cNvPr>
              <p:cNvSpPr>
                <a:spLocks noChangeArrowheads="1"/>
              </p:cNvSpPr>
              <p:nvPr/>
            </p:nvSpPr>
            <p:spPr bwMode="auto">
              <a:xfrm>
                <a:off x="4077" y="1628"/>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8" name="Rectangle 168">
                <a:extLst>
                  <a:ext uri="{FF2B5EF4-FFF2-40B4-BE49-F238E27FC236}">
                    <a16:creationId xmlns:a16="http://schemas.microsoft.com/office/drawing/2014/main" id="{BA72DBDC-C15C-1DC6-78FA-9F4FDBBDCE1E}"/>
                  </a:ext>
                </a:extLst>
              </p:cNvPr>
              <p:cNvSpPr>
                <a:spLocks noChangeArrowheads="1"/>
              </p:cNvSpPr>
              <p:nvPr/>
            </p:nvSpPr>
            <p:spPr bwMode="auto">
              <a:xfrm>
                <a:off x="4372" y="162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09" name="Rectangle 169">
                <a:extLst>
                  <a:ext uri="{FF2B5EF4-FFF2-40B4-BE49-F238E27FC236}">
                    <a16:creationId xmlns:a16="http://schemas.microsoft.com/office/drawing/2014/main" id="{ADE93EFF-B146-9CB2-0F5A-6C7406DD2A0E}"/>
                  </a:ext>
                </a:extLst>
              </p:cNvPr>
              <p:cNvSpPr>
                <a:spLocks noChangeArrowheads="1"/>
              </p:cNvSpPr>
              <p:nvPr/>
            </p:nvSpPr>
            <p:spPr bwMode="auto">
              <a:xfrm>
                <a:off x="1377"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0" name="Rectangle 170">
                <a:extLst>
                  <a:ext uri="{FF2B5EF4-FFF2-40B4-BE49-F238E27FC236}">
                    <a16:creationId xmlns:a16="http://schemas.microsoft.com/office/drawing/2014/main" id="{F1FDF95A-5819-3962-C330-BB85BFE5F7E6}"/>
                  </a:ext>
                </a:extLst>
              </p:cNvPr>
              <p:cNvSpPr>
                <a:spLocks noChangeArrowheads="1"/>
              </p:cNvSpPr>
              <p:nvPr/>
            </p:nvSpPr>
            <p:spPr bwMode="auto">
              <a:xfrm>
                <a:off x="1677"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1" name="Rectangle 171">
                <a:extLst>
                  <a:ext uri="{FF2B5EF4-FFF2-40B4-BE49-F238E27FC236}">
                    <a16:creationId xmlns:a16="http://schemas.microsoft.com/office/drawing/2014/main" id="{6FF24859-11FB-577C-47C4-627B6F6B9AA6}"/>
                  </a:ext>
                </a:extLst>
              </p:cNvPr>
              <p:cNvSpPr>
                <a:spLocks noChangeArrowheads="1"/>
              </p:cNvSpPr>
              <p:nvPr/>
            </p:nvSpPr>
            <p:spPr bwMode="auto">
              <a:xfrm>
                <a:off x="1976"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2" name="Rectangle 172">
                <a:extLst>
                  <a:ext uri="{FF2B5EF4-FFF2-40B4-BE49-F238E27FC236}">
                    <a16:creationId xmlns:a16="http://schemas.microsoft.com/office/drawing/2014/main" id="{E26111A8-A5D5-1EE1-6815-AD0D90B35468}"/>
                  </a:ext>
                </a:extLst>
              </p:cNvPr>
              <p:cNvSpPr>
                <a:spLocks noChangeArrowheads="1"/>
              </p:cNvSpPr>
              <p:nvPr/>
            </p:nvSpPr>
            <p:spPr bwMode="auto">
              <a:xfrm>
                <a:off x="2276"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3" name="Rectangle 173">
                <a:extLst>
                  <a:ext uri="{FF2B5EF4-FFF2-40B4-BE49-F238E27FC236}">
                    <a16:creationId xmlns:a16="http://schemas.microsoft.com/office/drawing/2014/main" id="{4D1636F1-35B4-3FCE-8810-B66ED4727095}"/>
                  </a:ext>
                </a:extLst>
              </p:cNvPr>
              <p:cNvSpPr>
                <a:spLocks noChangeArrowheads="1"/>
              </p:cNvSpPr>
              <p:nvPr/>
            </p:nvSpPr>
            <p:spPr bwMode="auto">
              <a:xfrm>
                <a:off x="2575"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4" name="Rectangle 174">
                <a:extLst>
                  <a:ext uri="{FF2B5EF4-FFF2-40B4-BE49-F238E27FC236}">
                    <a16:creationId xmlns:a16="http://schemas.microsoft.com/office/drawing/2014/main" id="{F8803575-9DD6-8766-59E2-632886D66A38}"/>
                  </a:ext>
                </a:extLst>
              </p:cNvPr>
              <p:cNvSpPr>
                <a:spLocks noChangeArrowheads="1"/>
              </p:cNvSpPr>
              <p:nvPr/>
            </p:nvSpPr>
            <p:spPr bwMode="auto">
              <a:xfrm>
                <a:off x="2875"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5" name="Rectangle 175">
                <a:extLst>
                  <a:ext uri="{FF2B5EF4-FFF2-40B4-BE49-F238E27FC236}">
                    <a16:creationId xmlns:a16="http://schemas.microsoft.com/office/drawing/2014/main" id="{1B2F8FDB-D453-73A1-5552-2E1F2317FF59}"/>
                  </a:ext>
                </a:extLst>
              </p:cNvPr>
              <p:cNvSpPr>
                <a:spLocks noChangeArrowheads="1"/>
              </p:cNvSpPr>
              <p:nvPr/>
            </p:nvSpPr>
            <p:spPr bwMode="auto">
              <a:xfrm>
                <a:off x="3174"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6" name="Rectangle 176">
                <a:extLst>
                  <a:ext uri="{FF2B5EF4-FFF2-40B4-BE49-F238E27FC236}">
                    <a16:creationId xmlns:a16="http://schemas.microsoft.com/office/drawing/2014/main" id="{0825735D-5709-960E-5B54-D233B799848A}"/>
                  </a:ext>
                </a:extLst>
              </p:cNvPr>
              <p:cNvSpPr>
                <a:spLocks noChangeArrowheads="1"/>
              </p:cNvSpPr>
              <p:nvPr/>
            </p:nvSpPr>
            <p:spPr bwMode="auto">
              <a:xfrm>
                <a:off x="3474"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7" name="Rectangle 177">
                <a:extLst>
                  <a:ext uri="{FF2B5EF4-FFF2-40B4-BE49-F238E27FC236}">
                    <a16:creationId xmlns:a16="http://schemas.microsoft.com/office/drawing/2014/main" id="{B13673CB-DB9F-9D49-CF49-42C0319F94E8}"/>
                  </a:ext>
                </a:extLst>
              </p:cNvPr>
              <p:cNvSpPr>
                <a:spLocks noChangeArrowheads="1"/>
              </p:cNvSpPr>
              <p:nvPr/>
            </p:nvSpPr>
            <p:spPr bwMode="auto">
              <a:xfrm>
                <a:off x="3773"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8" name="Rectangle 178">
                <a:extLst>
                  <a:ext uri="{FF2B5EF4-FFF2-40B4-BE49-F238E27FC236}">
                    <a16:creationId xmlns:a16="http://schemas.microsoft.com/office/drawing/2014/main" id="{8410AB0B-AAE3-EC2C-AA5F-394D74DA5E76}"/>
                  </a:ext>
                </a:extLst>
              </p:cNvPr>
              <p:cNvSpPr>
                <a:spLocks noChangeArrowheads="1"/>
              </p:cNvSpPr>
              <p:nvPr/>
            </p:nvSpPr>
            <p:spPr bwMode="auto">
              <a:xfrm>
                <a:off x="4073"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19" name="Rectangle 179">
                <a:extLst>
                  <a:ext uri="{FF2B5EF4-FFF2-40B4-BE49-F238E27FC236}">
                    <a16:creationId xmlns:a16="http://schemas.microsoft.com/office/drawing/2014/main" id="{8F46888F-9F3F-9DEF-E478-886DB8A21977}"/>
                  </a:ext>
                </a:extLst>
              </p:cNvPr>
              <p:cNvSpPr>
                <a:spLocks noChangeArrowheads="1"/>
              </p:cNvSpPr>
              <p:nvPr/>
            </p:nvSpPr>
            <p:spPr bwMode="auto">
              <a:xfrm>
                <a:off x="4372" y="1632"/>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20" name="Rectangle 180">
                <a:extLst>
                  <a:ext uri="{FF2B5EF4-FFF2-40B4-BE49-F238E27FC236}">
                    <a16:creationId xmlns:a16="http://schemas.microsoft.com/office/drawing/2014/main" id="{84AD63AB-82E3-DED3-0754-A0FCFDAC8771}"/>
                  </a:ext>
                </a:extLst>
              </p:cNvPr>
              <p:cNvSpPr>
                <a:spLocks noChangeArrowheads="1"/>
              </p:cNvSpPr>
              <p:nvPr/>
            </p:nvSpPr>
            <p:spPr bwMode="auto">
              <a:xfrm>
                <a:off x="1381" y="1746"/>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21" name="Rectangle 181">
                <a:extLst>
                  <a:ext uri="{FF2B5EF4-FFF2-40B4-BE49-F238E27FC236}">
                    <a16:creationId xmlns:a16="http://schemas.microsoft.com/office/drawing/2014/main" id="{FEB1EE83-BC42-A308-D128-2A36453724BD}"/>
                  </a:ext>
                </a:extLst>
              </p:cNvPr>
              <p:cNvSpPr>
                <a:spLocks noChangeArrowheads="1"/>
              </p:cNvSpPr>
              <p:nvPr/>
            </p:nvSpPr>
            <p:spPr bwMode="auto">
              <a:xfrm>
                <a:off x="1636" y="1746"/>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22" name="Rectangle 182">
                <a:extLst>
                  <a:ext uri="{FF2B5EF4-FFF2-40B4-BE49-F238E27FC236}">
                    <a16:creationId xmlns:a16="http://schemas.microsoft.com/office/drawing/2014/main" id="{B23DA05C-49A3-BFA6-88F5-FD7B3CF60706}"/>
                  </a:ext>
                </a:extLst>
              </p:cNvPr>
              <p:cNvSpPr>
                <a:spLocks noChangeArrowheads="1"/>
              </p:cNvSpPr>
              <p:nvPr/>
            </p:nvSpPr>
            <p:spPr bwMode="auto">
              <a:xfrm>
                <a:off x="1423" y="1746"/>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23" name="Rectangle 183">
                <a:extLst>
                  <a:ext uri="{FF2B5EF4-FFF2-40B4-BE49-F238E27FC236}">
                    <a16:creationId xmlns:a16="http://schemas.microsoft.com/office/drawing/2014/main" id="{DF6B970E-8E89-B900-DA52-619F57978357}"/>
                  </a:ext>
                </a:extLst>
              </p:cNvPr>
              <p:cNvSpPr>
                <a:spLocks noChangeArrowheads="1"/>
              </p:cNvSpPr>
              <p:nvPr/>
            </p:nvSpPr>
            <p:spPr bwMode="auto">
              <a:xfrm>
                <a:off x="1502"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624" name="Rectangle 184">
                <a:extLst>
                  <a:ext uri="{FF2B5EF4-FFF2-40B4-BE49-F238E27FC236}">
                    <a16:creationId xmlns:a16="http://schemas.microsoft.com/office/drawing/2014/main" id="{7FE6436F-C14F-6496-55C2-13F4D4F2BC39}"/>
                  </a:ext>
                </a:extLst>
              </p:cNvPr>
              <p:cNvSpPr>
                <a:spLocks noChangeArrowheads="1"/>
              </p:cNvSpPr>
              <p:nvPr/>
            </p:nvSpPr>
            <p:spPr bwMode="auto">
              <a:xfrm>
                <a:off x="1556"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25" name="Rectangle 185">
                <a:extLst>
                  <a:ext uri="{FF2B5EF4-FFF2-40B4-BE49-F238E27FC236}">
                    <a16:creationId xmlns:a16="http://schemas.microsoft.com/office/drawing/2014/main" id="{4E18A461-219A-8D78-88C9-380B8D1D4C97}"/>
                  </a:ext>
                </a:extLst>
              </p:cNvPr>
              <p:cNvSpPr>
                <a:spLocks noChangeArrowheads="1"/>
              </p:cNvSpPr>
              <p:nvPr/>
            </p:nvSpPr>
            <p:spPr bwMode="auto">
              <a:xfrm>
                <a:off x="1812" y="1747"/>
                <a:ext cx="28"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73626" name="Rectangle 186">
                <a:extLst>
                  <a:ext uri="{FF2B5EF4-FFF2-40B4-BE49-F238E27FC236}">
                    <a16:creationId xmlns:a16="http://schemas.microsoft.com/office/drawing/2014/main" id="{D0C97A9C-1CD1-1DFB-39F8-BF3C3DA789AF}"/>
                  </a:ext>
                </a:extLst>
              </p:cNvPr>
              <p:cNvSpPr>
                <a:spLocks noChangeArrowheads="1"/>
              </p:cNvSpPr>
              <p:nvPr/>
            </p:nvSpPr>
            <p:spPr bwMode="auto">
              <a:xfrm>
                <a:off x="1844"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27" name="Rectangle 187">
                <a:extLst>
                  <a:ext uri="{FF2B5EF4-FFF2-40B4-BE49-F238E27FC236}">
                    <a16:creationId xmlns:a16="http://schemas.microsoft.com/office/drawing/2014/main" id="{5E0416D2-3219-9868-A69E-CA915C96F31D}"/>
                  </a:ext>
                </a:extLst>
              </p:cNvPr>
              <p:cNvSpPr>
                <a:spLocks noChangeArrowheads="1"/>
              </p:cNvSpPr>
              <p:nvPr/>
            </p:nvSpPr>
            <p:spPr bwMode="auto">
              <a:xfrm>
                <a:off x="2101"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28" name="Rectangle 188">
                <a:extLst>
                  <a:ext uri="{FF2B5EF4-FFF2-40B4-BE49-F238E27FC236}">
                    <a16:creationId xmlns:a16="http://schemas.microsoft.com/office/drawing/2014/main" id="{0EEBC99F-CE68-F334-95B1-30B765F52344}"/>
                  </a:ext>
                </a:extLst>
              </p:cNvPr>
              <p:cNvSpPr>
                <a:spLocks noChangeArrowheads="1"/>
              </p:cNvSpPr>
              <p:nvPr/>
            </p:nvSpPr>
            <p:spPr bwMode="auto">
              <a:xfrm>
                <a:off x="2155"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29" name="Rectangle 189">
                <a:extLst>
                  <a:ext uri="{FF2B5EF4-FFF2-40B4-BE49-F238E27FC236}">
                    <a16:creationId xmlns:a16="http://schemas.microsoft.com/office/drawing/2014/main" id="{AED5414C-F843-0743-8E0C-6DA98B4F06E7}"/>
                  </a:ext>
                </a:extLst>
              </p:cNvPr>
              <p:cNvSpPr>
                <a:spLocks noChangeArrowheads="1"/>
              </p:cNvSpPr>
              <p:nvPr/>
            </p:nvSpPr>
            <p:spPr bwMode="auto">
              <a:xfrm>
                <a:off x="2401"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30" name="Rectangle 190">
                <a:extLst>
                  <a:ext uri="{FF2B5EF4-FFF2-40B4-BE49-F238E27FC236}">
                    <a16:creationId xmlns:a16="http://schemas.microsoft.com/office/drawing/2014/main" id="{F901A1C3-8414-FCE8-B2C4-4210A4867CFF}"/>
                  </a:ext>
                </a:extLst>
              </p:cNvPr>
              <p:cNvSpPr>
                <a:spLocks noChangeArrowheads="1"/>
              </p:cNvSpPr>
              <p:nvPr/>
            </p:nvSpPr>
            <p:spPr bwMode="auto">
              <a:xfrm>
                <a:off x="2455"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31" name="Rectangle 191">
                <a:extLst>
                  <a:ext uri="{FF2B5EF4-FFF2-40B4-BE49-F238E27FC236}">
                    <a16:creationId xmlns:a16="http://schemas.microsoft.com/office/drawing/2014/main" id="{9C1F9619-11C5-1601-ABE3-46F95905D530}"/>
                  </a:ext>
                </a:extLst>
              </p:cNvPr>
              <p:cNvSpPr>
                <a:spLocks noChangeArrowheads="1"/>
              </p:cNvSpPr>
              <p:nvPr/>
            </p:nvSpPr>
            <p:spPr bwMode="auto">
              <a:xfrm>
                <a:off x="2700"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32" name="Rectangle 192">
                <a:extLst>
                  <a:ext uri="{FF2B5EF4-FFF2-40B4-BE49-F238E27FC236}">
                    <a16:creationId xmlns:a16="http://schemas.microsoft.com/office/drawing/2014/main" id="{E0D24A49-C2D7-2FF8-355C-4BA06D44258D}"/>
                  </a:ext>
                </a:extLst>
              </p:cNvPr>
              <p:cNvSpPr>
                <a:spLocks noChangeArrowheads="1"/>
              </p:cNvSpPr>
              <p:nvPr/>
            </p:nvSpPr>
            <p:spPr bwMode="auto">
              <a:xfrm>
                <a:off x="2754"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33" name="Rectangle 193">
                <a:extLst>
                  <a:ext uri="{FF2B5EF4-FFF2-40B4-BE49-F238E27FC236}">
                    <a16:creationId xmlns:a16="http://schemas.microsoft.com/office/drawing/2014/main" id="{F71FA334-E75D-CFF2-736E-97219FFEA460}"/>
                  </a:ext>
                </a:extLst>
              </p:cNvPr>
              <p:cNvSpPr>
                <a:spLocks noChangeArrowheads="1"/>
              </p:cNvSpPr>
              <p:nvPr/>
            </p:nvSpPr>
            <p:spPr bwMode="auto">
              <a:xfrm>
                <a:off x="2879" y="1746"/>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34" name="Rectangle 194">
                <a:extLst>
                  <a:ext uri="{FF2B5EF4-FFF2-40B4-BE49-F238E27FC236}">
                    <a16:creationId xmlns:a16="http://schemas.microsoft.com/office/drawing/2014/main" id="{381806E6-4E58-6979-3847-ECE7573C939B}"/>
                  </a:ext>
                </a:extLst>
              </p:cNvPr>
              <p:cNvSpPr>
                <a:spLocks noChangeArrowheads="1"/>
              </p:cNvSpPr>
              <p:nvPr/>
            </p:nvSpPr>
            <p:spPr bwMode="auto">
              <a:xfrm>
                <a:off x="3133" y="1746"/>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35" name="Rectangle 195">
                <a:extLst>
                  <a:ext uri="{FF2B5EF4-FFF2-40B4-BE49-F238E27FC236}">
                    <a16:creationId xmlns:a16="http://schemas.microsoft.com/office/drawing/2014/main" id="{41FE7786-0C84-CD10-86CC-497C8D4B2936}"/>
                  </a:ext>
                </a:extLst>
              </p:cNvPr>
              <p:cNvSpPr>
                <a:spLocks noChangeArrowheads="1"/>
              </p:cNvSpPr>
              <p:nvPr/>
            </p:nvSpPr>
            <p:spPr bwMode="auto">
              <a:xfrm>
                <a:off x="2920" y="1746"/>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36" name="Rectangle 196">
                <a:extLst>
                  <a:ext uri="{FF2B5EF4-FFF2-40B4-BE49-F238E27FC236}">
                    <a16:creationId xmlns:a16="http://schemas.microsoft.com/office/drawing/2014/main" id="{2623F43D-7DCF-DDBD-9FEA-377E25188DBF}"/>
                  </a:ext>
                </a:extLst>
              </p:cNvPr>
              <p:cNvSpPr>
                <a:spLocks noChangeArrowheads="1"/>
              </p:cNvSpPr>
              <p:nvPr/>
            </p:nvSpPr>
            <p:spPr bwMode="auto">
              <a:xfrm>
                <a:off x="2973" y="1747"/>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22</a:t>
                </a:r>
                <a:endParaRPr lang="en-US" altLang="en-US" sz="1900">
                  <a:latin typeface="Arial" panose="020B0604020202020204" pitchFamily="34" charset="0"/>
                </a:endParaRPr>
              </a:p>
            </p:txBody>
          </p:sp>
          <p:sp>
            <p:nvSpPr>
              <p:cNvPr id="573637" name="Rectangle 197">
                <a:extLst>
                  <a:ext uri="{FF2B5EF4-FFF2-40B4-BE49-F238E27FC236}">
                    <a16:creationId xmlns:a16="http://schemas.microsoft.com/office/drawing/2014/main" id="{C7168F51-8F25-BC65-5B26-936355010F1A}"/>
                  </a:ext>
                </a:extLst>
              </p:cNvPr>
              <p:cNvSpPr>
                <a:spLocks noChangeArrowheads="1"/>
              </p:cNvSpPr>
              <p:nvPr/>
            </p:nvSpPr>
            <p:spPr bwMode="auto">
              <a:xfrm>
                <a:off x="3080"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38" name="Rectangle 198">
                <a:extLst>
                  <a:ext uri="{FF2B5EF4-FFF2-40B4-BE49-F238E27FC236}">
                    <a16:creationId xmlns:a16="http://schemas.microsoft.com/office/drawing/2014/main" id="{76003817-9BEA-1E83-6069-432E78B43819}"/>
                  </a:ext>
                </a:extLst>
              </p:cNvPr>
              <p:cNvSpPr>
                <a:spLocks noChangeArrowheads="1"/>
              </p:cNvSpPr>
              <p:nvPr/>
            </p:nvSpPr>
            <p:spPr bwMode="auto">
              <a:xfrm>
                <a:off x="3299"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3639" name="Rectangle 199">
                <a:extLst>
                  <a:ext uri="{FF2B5EF4-FFF2-40B4-BE49-F238E27FC236}">
                    <a16:creationId xmlns:a16="http://schemas.microsoft.com/office/drawing/2014/main" id="{B4209DE8-7DAD-9DCD-6C55-2E84B96DC83A}"/>
                  </a:ext>
                </a:extLst>
              </p:cNvPr>
              <p:cNvSpPr>
                <a:spLocks noChangeArrowheads="1"/>
              </p:cNvSpPr>
              <p:nvPr/>
            </p:nvSpPr>
            <p:spPr bwMode="auto">
              <a:xfrm>
                <a:off x="3353"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40" name="Rectangle 200">
                <a:extLst>
                  <a:ext uri="{FF2B5EF4-FFF2-40B4-BE49-F238E27FC236}">
                    <a16:creationId xmlns:a16="http://schemas.microsoft.com/office/drawing/2014/main" id="{515C4DEE-CFDC-5BF8-EE5D-F38421E3D6DC}"/>
                  </a:ext>
                </a:extLst>
              </p:cNvPr>
              <p:cNvSpPr>
                <a:spLocks noChangeArrowheads="1"/>
              </p:cNvSpPr>
              <p:nvPr/>
            </p:nvSpPr>
            <p:spPr bwMode="auto">
              <a:xfrm>
                <a:off x="3599"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641" name="Rectangle 201">
                <a:extLst>
                  <a:ext uri="{FF2B5EF4-FFF2-40B4-BE49-F238E27FC236}">
                    <a16:creationId xmlns:a16="http://schemas.microsoft.com/office/drawing/2014/main" id="{276E097A-502B-ACC0-8348-01F9E3EADF54}"/>
                  </a:ext>
                </a:extLst>
              </p:cNvPr>
              <p:cNvSpPr>
                <a:spLocks noChangeArrowheads="1"/>
              </p:cNvSpPr>
              <p:nvPr/>
            </p:nvSpPr>
            <p:spPr bwMode="auto">
              <a:xfrm>
                <a:off x="3652"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42" name="Rectangle 202">
                <a:extLst>
                  <a:ext uri="{FF2B5EF4-FFF2-40B4-BE49-F238E27FC236}">
                    <a16:creationId xmlns:a16="http://schemas.microsoft.com/office/drawing/2014/main" id="{A90A53B2-0A2B-44CB-E5C9-1B8E37ABFDA6}"/>
                  </a:ext>
                </a:extLst>
              </p:cNvPr>
              <p:cNvSpPr>
                <a:spLocks noChangeArrowheads="1"/>
              </p:cNvSpPr>
              <p:nvPr/>
            </p:nvSpPr>
            <p:spPr bwMode="auto">
              <a:xfrm>
                <a:off x="3898"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643" name="Rectangle 203">
                <a:extLst>
                  <a:ext uri="{FF2B5EF4-FFF2-40B4-BE49-F238E27FC236}">
                    <a16:creationId xmlns:a16="http://schemas.microsoft.com/office/drawing/2014/main" id="{2159BBA9-0F4B-F1F9-703B-2206C4DABE10}"/>
                  </a:ext>
                </a:extLst>
              </p:cNvPr>
              <p:cNvSpPr>
                <a:spLocks noChangeArrowheads="1"/>
              </p:cNvSpPr>
              <p:nvPr/>
            </p:nvSpPr>
            <p:spPr bwMode="auto">
              <a:xfrm>
                <a:off x="3952"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44" name="Rectangle 204">
                <a:extLst>
                  <a:ext uri="{FF2B5EF4-FFF2-40B4-BE49-F238E27FC236}">
                    <a16:creationId xmlns:a16="http://schemas.microsoft.com/office/drawing/2014/main" id="{DDB8BE77-C3DF-F76F-7BF9-6F81481D4442}"/>
                  </a:ext>
                </a:extLst>
              </p:cNvPr>
              <p:cNvSpPr>
                <a:spLocks noChangeArrowheads="1"/>
              </p:cNvSpPr>
              <p:nvPr/>
            </p:nvSpPr>
            <p:spPr bwMode="auto">
              <a:xfrm>
                <a:off x="4198" y="17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645" name="Rectangle 205">
                <a:extLst>
                  <a:ext uri="{FF2B5EF4-FFF2-40B4-BE49-F238E27FC236}">
                    <a16:creationId xmlns:a16="http://schemas.microsoft.com/office/drawing/2014/main" id="{EFC5605F-0841-FA40-755B-2C769017A17F}"/>
                  </a:ext>
                </a:extLst>
              </p:cNvPr>
              <p:cNvSpPr>
                <a:spLocks noChangeArrowheads="1"/>
              </p:cNvSpPr>
              <p:nvPr/>
            </p:nvSpPr>
            <p:spPr bwMode="auto">
              <a:xfrm>
                <a:off x="4251" y="17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46" name="Rectangle 206">
                <a:extLst>
                  <a:ext uri="{FF2B5EF4-FFF2-40B4-BE49-F238E27FC236}">
                    <a16:creationId xmlns:a16="http://schemas.microsoft.com/office/drawing/2014/main" id="{9C097BE7-45EC-B29A-6063-49E7BCCDCCDB}"/>
                  </a:ext>
                </a:extLst>
              </p:cNvPr>
              <p:cNvSpPr>
                <a:spLocks noChangeArrowheads="1"/>
              </p:cNvSpPr>
              <p:nvPr/>
            </p:nvSpPr>
            <p:spPr bwMode="auto">
              <a:xfrm>
                <a:off x="1377"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47" name="Rectangle 207">
                <a:extLst>
                  <a:ext uri="{FF2B5EF4-FFF2-40B4-BE49-F238E27FC236}">
                    <a16:creationId xmlns:a16="http://schemas.microsoft.com/office/drawing/2014/main" id="{94A0B76E-4CA4-50A6-5E0B-43467E02147E}"/>
                  </a:ext>
                </a:extLst>
              </p:cNvPr>
              <p:cNvSpPr>
                <a:spLocks noChangeArrowheads="1"/>
              </p:cNvSpPr>
              <p:nvPr/>
            </p:nvSpPr>
            <p:spPr bwMode="auto">
              <a:xfrm>
                <a:off x="1381" y="174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48" name="Rectangle 208">
                <a:extLst>
                  <a:ext uri="{FF2B5EF4-FFF2-40B4-BE49-F238E27FC236}">
                    <a16:creationId xmlns:a16="http://schemas.microsoft.com/office/drawing/2014/main" id="{90259B4A-3C37-4B9B-4627-B88D39FD4070}"/>
                  </a:ext>
                </a:extLst>
              </p:cNvPr>
              <p:cNvSpPr>
                <a:spLocks noChangeArrowheads="1"/>
              </p:cNvSpPr>
              <p:nvPr/>
            </p:nvSpPr>
            <p:spPr bwMode="auto">
              <a:xfrm>
                <a:off x="1677"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49" name="Rectangle 209">
                <a:extLst>
                  <a:ext uri="{FF2B5EF4-FFF2-40B4-BE49-F238E27FC236}">
                    <a16:creationId xmlns:a16="http://schemas.microsoft.com/office/drawing/2014/main" id="{B0B173A2-C91E-AE31-EE75-A81C2BBA1761}"/>
                  </a:ext>
                </a:extLst>
              </p:cNvPr>
              <p:cNvSpPr>
                <a:spLocks noChangeArrowheads="1"/>
              </p:cNvSpPr>
              <p:nvPr/>
            </p:nvSpPr>
            <p:spPr bwMode="auto">
              <a:xfrm>
                <a:off x="1681" y="174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73851" name="Group 411">
              <a:extLst>
                <a:ext uri="{FF2B5EF4-FFF2-40B4-BE49-F238E27FC236}">
                  <a16:creationId xmlns:a16="http://schemas.microsoft.com/office/drawing/2014/main" id="{08583786-D6B6-72FA-CF65-A1BCBEB09E35}"/>
                </a:ext>
              </a:extLst>
            </p:cNvPr>
            <p:cNvGrpSpPr>
              <a:grpSpLocks/>
            </p:cNvGrpSpPr>
            <p:nvPr/>
          </p:nvGrpSpPr>
          <p:grpSpPr bwMode="auto">
            <a:xfrm>
              <a:off x="1377" y="1742"/>
              <a:ext cx="2999" cy="458"/>
              <a:chOff x="1377" y="1742"/>
              <a:chExt cx="2999" cy="458"/>
            </a:xfrm>
          </p:grpSpPr>
          <p:sp>
            <p:nvSpPr>
              <p:cNvPr id="573651" name="Rectangle 211">
                <a:extLst>
                  <a:ext uri="{FF2B5EF4-FFF2-40B4-BE49-F238E27FC236}">
                    <a16:creationId xmlns:a16="http://schemas.microsoft.com/office/drawing/2014/main" id="{17499632-C0AE-88F8-89E5-E6BC9ED98259}"/>
                  </a:ext>
                </a:extLst>
              </p:cNvPr>
              <p:cNvSpPr>
                <a:spLocks noChangeArrowheads="1"/>
              </p:cNvSpPr>
              <p:nvPr/>
            </p:nvSpPr>
            <p:spPr bwMode="auto">
              <a:xfrm>
                <a:off x="1976"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2" name="Rectangle 212">
                <a:extLst>
                  <a:ext uri="{FF2B5EF4-FFF2-40B4-BE49-F238E27FC236}">
                    <a16:creationId xmlns:a16="http://schemas.microsoft.com/office/drawing/2014/main" id="{F2FFD934-ABC6-ECFD-427A-A669BB80A0A3}"/>
                  </a:ext>
                </a:extLst>
              </p:cNvPr>
              <p:cNvSpPr>
                <a:spLocks noChangeArrowheads="1"/>
              </p:cNvSpPr>
              <p:nvPr/>
            </p:nvSpPr>
            <p:spPr bwMode="auto">
              <a:xfrm>
                <a:off x="1980" y="174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3" name="Rectangle 213">
                <a:extLst>
                  <a:ext uri="{FF2B5EF4-FFF2-40B4-BE49-F238E27FC236}">
                    <a16:creationId xmlns:a16="http://schemas.microsoft.com/office/drawing/2014/main" id="{47CD2040-0FFD-0B2E-AE80-D37701663290}"/>
                  </a:ext>
                </a:extLst>
              </p:cNvPr>
              <p:cNvSpPr>
                <a:spLocks noChangeArrowheads="1"/>
              </p:cNvSpPr>
              <p:nvPr/>
            </p:nvSpPr>
            <p:spPr bwMode="auto">
              <a:xfrm>
                <a:off x="2276"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4" name="Rectangle 214">
                <a:extLst>
                  <a:ext uri="{FF2B5EF4-FFF2-40B4-BE49-F238E27FC236}">
                    <a16:creationId xmlns:a16="http://schemas.microsoft.com/office/drawing/2014/main" id="{DA615A1D-08CA-CB16-A82F-E8EE8136AF72}"/>
                  </a:ext>
                </a:extLst>
              </p:cNvPr>
              <p:cNvSpPr>
                <a:spLocks noChangeArrowheads="1"/>
              </p:cNvSpPr>
              <p:nvPr/>
            </p:nvSpPr>
            <p:spPr bwMode="auto">
              <a:xfrm>
                <a:off x="2280" y="174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5" name="Rectangle 215">
                <a:extLst>
                  <a:ext uri="{FF2B5EF4-FFF2-40B4-BE49-F238E27FC236}">
                    <a16:creationId xmlns:a16="http://schemas.microsoft.com/office/drawing/2014/main" id="{7BF5F42A-A9D1-2564-FBF2-E27D8C9B0323}"/>
                  </a:ext>
                </a:extLst>
              </p:cNvPr>
              <p:cNvSpPr>
                <a:spLocks noChangeArrowheads="1"/>
              </p:cNvSpPr>
              <p:nvPr/>
            </p:nvSpPr>
            <p:spPr bwMode="auto">
              <a:xfrm>
                <a:off x="2575"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6" name="Rectangle 216">
                <a:extLst>
                  <a:ext uri="{FF2B5EF4-FFF2-40B4-BE49-F238E27FC236}">
                    <a16:creationId xmlns:a16="http://schemas.microsoft.com/office/drawing/2014/main" id="{B7F9E3A2-18C3-2764-BF49-7CB09C751345}"/>
                  </a:ext>
                </a:extLst>
              </p:cNvPr>
              <p:cNvSpPr>
                <a:spLocks noChangeArrowheads="1"/>
              </p:cNvSpPr>
              <p:nvPr/>
            </p:nvSpPr>
            <p:spPr bwMode="auto">
              <a:xfrm>
                <a:off x="2579" y="174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7" name="Rectangle 217">
                <a:extLst>
                  <a:ext uri="{FF2B5EF4-FFF2-40B4-BE49-F238E27FC236}">
                    <a16:creationId xmlns:a16="http://schemas.microsoft.com/office/drawing/2014/main" id="{C75A97BB-42BA-C9F0-9ADD-972235A37B9C}"/>
                  </a:ext>
                </a:extLst>
              </p:cNvPr>
              <p:cNvSpPr>
                <a:spLocks noChangeArrowheads="1"/>
              </p:cNvSpPr>
              <p:nvPr/>
            </p:nvSpPr>
            <p:spPr bwMode="auto">
              <a:xfrm>
                <a:off x="2875"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8" name="Rectangle 218">
                <a:extLst>
                  <a:ext uri="{FF2B5EF4-FFF2-40B4-BE49-F238E27FC236}">
                    <a16:creationId xmlns:a16="http://schemas.microsoft.com/office/drawing/2014/main" id="{B680D70E-51A7-1FBB-482B-A13668CF8BD2}"/>
                  </a:ext>
                </a:extLst>
              </p:cNvPr>
              <p:cNvSpPr>
                <a:spLocks noChangeArrowheads="1"/>
              </p:cNvSpPr>
              <p:nvPr/>
            </p:nvSpPr>
            <p:spPr bwMode="auto">
              <a:xfrm>
                <a:off x="2879" y="174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59" name="Rectangle 219">
                <a:extLst>
                  <a:ext uri="{FF2B5EF4-FFF2-40B4-BE49-F238E27FC236}">
                    <a16:creationId xmlns:a16="http://schemas.microsoft.com/office/drawing/2014/main" id="{6344BD37-69FE-A23F-52B3-C6F239BA556A}"/>
                  </a:ext>
                </a:extLst>
              </p:cNvPr>
              <p:cNvSpPr>
                <a:spLocks noChangeArrowheads="1"/>
              </p:cNvSpPr>
              <p:nvPr/>
            </p:nvSpPr>
            <p:spPr bwMode="auto">
              <a:xfrm>
                <a:off x="3174"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0" name="Rectangle 220">
                <a:extLst>
                  <a:ext uri="{FF2B5EF4-FFF2-40B4-BE49-F238E27FC236}">
                    <a16:creationId xmlns:a16="http://schemas.microsoft.com/office/drawing/2014/main" id="{9F480895-CAA7-2B8D-2F88-2404BFA4A489}"/>
                  </a:ext>
                </a:extLst>
              </p:cNvPr>
              <p:cNvSpPr>
                <a:spLocks noChangeArrowheads="1"/>
              </p:cNvSpPr>
              <p:nvPr/>
            </p:nvSpPr>
            <p:spPr bwMode="auto">
              <a:xfrm>
                <a:off x="3178" y="174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1" name="Rectangle 221">
                <a:extLst>
                  <a:ext uri="{FF2B5EF4-FFF2-40B4-BE49-F238E27FC236}">
                    <a16:creationId xmlns:a16="http://schemas.microsoft.com/office/drawing/2014/main" id="{C52E0898-91DE-2EDD-2D83-2879941F9D3E}"/>
                  </a:ext>
                </a:extLst>
              </p:cNvPr>
              <p:cNvSpPr>
                <a:spLocks noChangeArrowheads="1"/>
              </p:cNvSpPr>
              <p:nvPr/>
            </p:nvSpPr>
            <p:spPr bwMode="auto">
              <a:xfrm>
                <a:off x="3474"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2" name="Rectangle 222">
                <a:extLst>
                  <a:ext uri="{FF2B5EF4-FFF2-40B4-BE49-F238E27FC236}">
                    <a16:creationId xmlns:a16="http://schemas.microsoft.com/office/drawing/2014/main" id="{82FD202D-CFCD-F53C-C795-F144DD775B95}"/>
                  </a:ext>
                </a:extLst>
              </p:cNvPr>
              <p:cNvSpPr>
                <a:spLocks noChangeArrowheads="1"/>
              </p:cNvSpPr>
              <p:nvPr/>
            </p:nvSpPr>
            <p:spPr bwMode="auto">
              <a:xfrm>
                <a:off x="3478" y="174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3" name="Rectangle 223">
                <a:extLst>
                  <a:ext uri="{FF2B5EF4-FFF2-40B4-BE49-F238E27FC236}">
                    <a16:creationId xmlns:a16="http://schemas.microsoft.com/office/drawing/2014/main" id="{F43B91F2-3F81-9C88-ED9B-236A1A4BC818}"/>
                  </a:ext>
                </a:extLst>
              </p:cNvPr>
              <p:cNvSpPr>
                <a:spLocks noChangeArrowheads="1"/>
              </p:cNvSpPr>
              <p:nvPr/>
            </p:nvSpPr>
            <p:spPr bwMode="auto">
              <a:xfrm>
                <a:off x="3773"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4" name="Rectangle 224">
                <a:extLst>
                  <a:ext uri="{FF2B5EF4-FFF2-40B4-BE49-F238E27FC236}">
                    <a16:creationId xmlns:a16="http://schemas.microsoft.com/office/drawing/2014/main" id="{97B30FB5-26D5-0FA4-12EE-0EAE096E0171}"/>
                  </a:ext>
                </a:extLst>
              </p:cNvPr>
              <p:cNvSpPr>
                <a:spLocks noChangeArrowheads="1"/>
              </p:cNvSpPr>
              <p:nvPr/>
            </p:nvSpPr>
            <p:spPr bwMode="auto">
              <a:xfrm>
                <a:off x="3777" y="1742"/>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5" name="Rectangle 225">
                <a:extLst>
                  <a:ext uri="{FF2B5EF4-FFF2-40B4-BE49-F238E27FC236}">
                    <a16:creationId xmlns:a16="http://schemas.microsoft.com/office/drawing/2014/main" id="{8206AA7D-5227-FBA3-798B-48374A57FAA8}"/>
                  </a:ext>
                </a:extLst>
              </p:cNvPr>
              <p:cNvSpPr>
                <a:spLocks noChangeArrowheads="1"/>
              </p:cNvSpPr>
              <p:nvPr/>
            </p:nvSpPr>
            <p:spPr bwMode="auto">
              <a:xfrm>
                <a:off x="4073"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6" name="Rectangle 226">
                <a:extLst>
                  <a:ext uri="{FF2B5EF4-FFF2-40B4-BE49-F238E27FC236}">
                    <a16:creationId xmlns:a16="http://schemas.microsoft.com/office/drawing/2014/main" id="{D698A210-5364-E3B7-7BE9-2D78392EC4CD}"/>
                  </a:ext>
                </a:extLst>
              </p:cNvPr>
              <p:cNvSpPr>
                <a:spLocks noChangeArrowheads="1"/>
              </p:cNvSpPr>
              <p:nvPr/>
            </p:nvSpPr>
            <p:spPr bwMode="auto">
              <a:xfrm>
                <a:off x="4077" y="1742"/>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7" name="Rectangle 227">
                <a:extLst>
                  <a:ext uri="{FF2B5EF4-FFF2-40B4-BE49-F238E27FC236}">
                    <a16:creationId xmlns:a16="http://schemas.microsoft.com/office/drawing/2014/main" id="{FA30FE8D-49D0-433C-8822-0263ADDD581B}"/>
                  </a:ext>
                </a:extLst>
              </p:cNvPr>
              <p:cNvSpPr>
                <a:spLocks noChangeArrowheads="1"/>
              </p:cNvSpPr>
              <p:nvPr/>
            </p:nvSpPr>
            <p:spPr bwMode="auto">
              <a:xfrm>
                <a:off x="4372" y="174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8" name="Rectangle 228">
                <a:extLst>
                  <a:ext uri="{FF2B5EF4-FFF2-40B4-BE49-F238E27FC236}">
                    <a16:creationId xmlns:a16="http://schemas.microsoft.com/office/drawing/2014/main" id="{3C1CF31C-3E4A-FED4-2AB7-0F0AAD477E76}"/>
                  </a:ext>
                </a:extLst>
              </p:cNvPr>
              <p:cNvSpPr>
                <a:spLocks noChangeArrowheads="1"/>
              </p:cNvSpPr>
              <p:nvPr/>
            </p:nvSpPr>
            <p:spPr bwMode="auto">
              <a:xfrm>
                <a:off x="1377"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69" name="Rectangle 229">
                <a:extLst>
                  <a:ext uri="{FF2B5EF4-FFF2-40B4-BE49-F238E27FC236}">
                    <a16:creationId xmlns:a16="http://schemas.microsoft.com/office/drawing/2014/main" id="{C11234C0-D2EE-33FC-2C94-F0830162EC72}"/>
                  </a:ext>
                </a:extLst>
              </p:cNvPr>
              <p:cNvSpPr>
                <a:spLocks noChangeArrowheads="1"/>
              </p:cNvSpPr>
              <p:nvPr/>
            </p:nvSpPr>
            <p:spPr bwMode="auto">
              <a:xfrm>
                <a:off x="1677"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0" name="Rectangle 230">
                <a:extLst>
                  <a:ext uri="{FF2B5EF4-FFF2-40B4-BE49-F238E27FC236}">
                    <a16:creationId xmlns:a16="http://schemas.microsoft.com/office/drawing/2014/main" id="{61385684-A8BC-CE1A-A58D-2595930539A6}"/>
                  </a:ext>
                </a:extLst>
              </p:cNvPr>
              <p:cNvSpPr>
                <a:spLocks noChangeArrowheads="1"/>
              </p:cNvSpPr>
              <p:nvPr/>
            </p:nvSpPr>
            <p:spPr bwMode="auto">
              <a:xfrm>
                <a:off x="1976"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1" name="Rectangle 231">
                <a:extLst>
                  <a:ext uri="{FF2B5EF4-FFF2-40B4-BE49-F238E27FC236}">
                    <a16:creationId xmlns:a16="http://schemas.microsoft.com/office/drawing/2014/main" id="{C2CE80CD-17E2-59B2-43DD-81C8EEDC05E0}"/>
                  </a:ext>
                </a:extLst>
              </p:cNvPr>
              <p:cNvSpPr>
                <a:spLocks noChangeArrowheads="1"/>
              </p:cNvSpPr>
              <p:nvPr/>
            </p:nvSpPr>
            <p:spPr bwMode="auto">
              <a:xfrm>
                <a:off x="2276"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2" name="Rectangle 232">
                <a:extLst>
                  <a:ext uri="{FF2B5EF4-FFF2-40B4-BE49-F238E27FC236}">
                    <a16:creationId xmlns:a16="http://schemas.microsoft.com/office/drawing/2014/main" id="{EC4EE1F8-FD0A-4C16-4A5E-2639EF0EA397}"/>
                  </a:ext>
                </a:extLst>
              </p:cNvPr>
              <p:cNvSpPr>
                <a:spLocks noChangeArrowheads="1"/>
              </p:cNvSpPr>
              <p:nvPr/>
            </p:nvSpPr>
            <p:spPr bwMode="auto">
              <a:xfrm>
                <a:off x="2575"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3" name="Rectangle 233">
                <a:extLst>
                  <a:ext uri="{FF2B5EF4-FFF2-40B4-BE49-F238E27FC236}">
                    <a16:creationId xmlns:a16="http://schemas.microsoft.com/office/drawing/2014/main" id="{D9EC5FC1-9EBC-7288-6249-2A05AA5EFD3D}"/>
                  </a:ext>
                </a:extLst>
              </p:cNvPr>
              <p:cNvSpPr>
                <a:spLocks noChangeArrowheads="1"/>
              </p:cNvSpPr>
              <p:nvPr/>
            </p:nvSpPr>
            <p:spPr bwMode="auto">
              <a:xfrm>
                <a:off x="2875"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4" name="Rectangle 234">
                <a:extLst>
                  <a:ext uri="{FF2B5EF4-FFF2-40B4-BE49-F238E27FC236}">
                    <a16:creationId xmlns:a16="http://schemas.microsoft.com/office/drawing/2014/main" id="{B83CB988-29B1-616B-7856-8EC99C7AEDE8}"/>
                  </a:ext>
                </a:extLst>
              </p:cNvPr>
              <p:cNvSpPr>
                <a:spLocks noChangeArrowheads="1"/>
              </p:cNvSpPr>
              <p:nvPr/>
            </p:nvSpPr>
            <p:spPr bwMode="auto">
              <a:xfrm>
                <a:off x="3174"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5" name="Rectangle 235">
                <a:extLst>
                  <a:ext uri="{FF2B5EF4-FFF2-40B4-BE49-F238E27FC236}">
                    <a16:creationId xmlns:a16="http://schemas.microsoft.com/office/drawing/2014/main" id="{18FB58D8-748A-021B-F479-7D5E13DEDFC2}"/>
                  </a:ext>
                </a:extLst>
              </p:cNvPr>
              <p:cNvSpPr>
                <a:spLocks noChangeArrowheads="1"/>
              </p:cNvSpPr>
              <p:nvPr/>
            </p:nvSpPr>
            <p:spPr bwMode="auto">
              <a:xfrm>
                <a:off x="3474"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6" name="Rectangle 236">
                <a:extLst>
                  <a:ext uri="{FF2B5EF4-FFF2-40B4-BE49-F238E27FC236}">
                    <a16:creationId xmlns:a16="http://schemas.microsoft.com/office/drawing/2014/main" id="{E5EAD0E7-FFC0-3FDA-0C66-56F1509AF3FA}"/>
                  </a:ext>
                </a:extLst>
              </p:cNvPr>
              <p:cNvSpPr>
                <a:spLocks noChangeArrowheads="1"/>
              </p:cNvSpPr>
              <p:nvPr/>
            </p:nvSpPr>
            <p:spPr bwMode="auto">
              <a:xfrm>
                <a:off x="3773"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7" name="Rectangle 237">
                <a:extLst>
                  <a:ext uri="{FF2B5EF4-FFF2-40B4-BE49-F238E27FC236}">
                    <a16:creationId xmlns:a16="http://schemas.microsoft.com/office/drawing/2014/main" id="{39621F02-1471-6919-B697-3ABF0D2BA0F1}"/>
                  </a:ext>
                </a:extLst>
              </p:cNvPr>
              <p:cNvSpPr>
                <a:spLocks noChangeArrowheads="1"/>
              </p:cNvSpPr>
              <p:nvPr/>
            </p:nvSpPr>
            <p:spPr bwMode="auto">
              <a:xfrm>
                <a:off x="4073"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8" name="Rectangle 238">
                <a:extLst>
                  <a:ext uri="{FF2B5EF4-FFF2-40B4-BE49-F238E27FC236}">
                    <a16:creationId xmlns:a16="http://schemas.microsoft.com/office/drawing/2014/main" id="{80180878-4495-5DBB-CFF6-7F60061EAC21}"/>
                  </a:ext>
                </a:extLst>
              </p:cNvPr>
              <p:cNvSpPr>
                <a:spLocks noChangeArrowheads="1"/>
              </p:cNvSpPr>
              <p:nvPr/>
            </p:nvSpPr>
            <p:spPr bwMode="auto">
              <a:xfrm>
                <a:off x="4372" y="174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79" name="Rectangle 239">
                <a:extLst>
                  <a:ext uri="{FF2B5EF4-FFF2-40B4-BE49-F238E27FC236}">
                    <a16:creationId xmlns:a16="http://schemas.microsoft.com/office/drawing/2014/main" id="{45A7817C-5508-8300-F3B7-FD60044CA493}"/>
                  </a:ext>
                </a:extLst>
              </p:cNvPr>
              <p:cNvSpPr>
                <a:spLocks noChangeArrowheads="1"/>
              </p:cNvSpPr>
              <p:nvPr/>
            </p:nvSpPr>
            <p:spPr bwMode="auto">
              <a:xfrm>
                <a:off x="1381" y="1861"/>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80" name="Rectangle 240">
                <a:extLst>
                  <a:ext uri="{FF2B5EF4-FFF2-40B4-BE49-F238E27FC236}">
                    <a16:creationId xmlns:a16="http://schemas.microsoft.com/office/drawing/2014/main" id="{4949421D-8B35-14F0-3D92-57CF431BA1E0}"/>
                  </a:ext>
                </a:extLst>
              </p:cNvPr>
              <p:cNvSpPr>
                <a:spLocks noChangeArrowheads="1"/>
              </p:cNvSpPr>
              <p:nvPr/>
            </p:nvSpPr>
            <p:spPr bwMode="auto">
              <a:xfrm>
                <a:off x="1636" y="186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81" name="Rectangle 241">
                <a:extLst>
                  <a:ext uri="{FF2B5EF4-FFF2-40B4-BE49-F238E27FC236}">
                    <a16:creationId xmlns:a16="http://schemas.microsoft.com/office/drawing/2014/main" id="{35394CBF-4E63-314C-12A0-2BB351DD425E}"/>
                  </a:ext>
                </a:extLst>
              </p:cNvPr>
              <p:cNvSpPr>
                <a:spLocks noChangeArrowheads="1"/>
              </p:cNvSpPr>
              <p:nvPr/>
            </p:nvSpPr>
            <p:spPr bwMode="auto">
              <a:xfrm>
                <a:off x="1423" y="1861"/>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82" name="Rectangle 242">
                <a:extLst>
                  <a:ext uri="{FF2B5EF4-FFF2-40B4-BE49-F238E27FC236}">
                    <a16:creationId xmlns:a16="http://schemas.microsoft.com/office/drawing/2014/main" id="{A3CE37B7-3383-E9A0-0991-FD6E997A59C8}"/>
                  </a:ext>
                </a:extLst>
              </p:cNvPr>
              <p:cNvSpPr>
                <a:spLocks noChangeArrowheads="1"/>
              </p:cNvSpPr>
              <p:nvPr/>
            </p:nvSpPr>
            <p:spPr bwMode="auto">
              <a:xfrm>
                <a:off x="1502"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3683" name="Rectangle 243">
                <a:extLst>
                  <a:ext uri="{FF2B5EF4-FFF2-40B4-BE49-F238E27FC236}">
                    <a16:creationId xmlns:a16="http://schemas.microsoft.com/office/drawing/2014/main" id="{5DBB4BBF-AFE2-1F70-5FB6-2A502EAC107C}"/>
                  </a:ext>
                </a:extLst>
              </p:cNvPr>
              <p:cNvSpPr>
                <a:spLocks noChangeArrowheads="1"/>
              </p:cNvSpPr>
              <p:nvPr/>
            </p:nvSpPr>
            <p:spPr bwMode="auto">
              <a:xfrm>
                <a:off x="1556"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84" name="Rectangle 244">
                <a:extLst>
                  <a:ext uri="{FF2B5EF4-FFF2-40B4-BE49-F238E27FC236}">
                    <a16:creationId xmlns:a16="http://schemas.microsoft.com/office/drawing/2014/main" id="{BB2DD7AE-F546-897B-D6AA-3412A4344D92}"/>
                  </a:ext>
                </a:extLst>
              </p:cNvPr>
              <p:cNvSpPr>
                <a:spLocks noChangeArrowheads="1"/>
              </p:cNvSpPr>
              <p:nvPr/>
            </p:nvSpPr>
            <p:spPr bwMode="auto">
              <a:xfrm>
                <a:off x="1802"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85" name="Rectangle 245">
                <a:extLst>
                  <a:ext uri="{FF2B5EF4-FFF2-40B4-BE49-F238E27FC236}">
                    <a16:creationId xmlns:a16="http://schemas.microsoft.com/office/drawing/2014/main" id="{AA890D54-A16C-7D09-2573-8FDB0747D055}"/>
                  </a:ext>
                </a:extLst>
              </p:cNvPr>
              <p:cNvSpPr>
                <a:spLocks noChangeArrowheads="1"/>
              </p:cNvSpPr>
              <p:nvPr/>
            </p:nvSpPr>
            <p:spPr bwMode="auto">
              <a:xfrm>
                <a:off x="1856"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86" name="Rectangle 246">
                <a:extLst>
                  <a:ext uri="{FF2B5EF4-FFF2-40B4-BE49-F238E27FC236}">
                    <a16:creationId xmlns:a16="http://schemas.microsoft.com/office/drawing/2014/main" id="{9F0AFDFC-9391-C38F-3674-6CCCA2785C3E}"/>
                  </a:ext>
                </a:extLst>
              </p:cNvPr>
              <p:cNvSpPr>
                <a:spLocks noChangeArrowheads="1"/>
              </p:cNvSpPr>
              <p:nvPr/>
            </p:nvSpPr>
            <p:spPr bwMode="auto">
              <a:xfrm>
                <a:off x="2101"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87" name="Rectangle 247">
                <a:extLst>
                  <a:ext uri="{FF2B5EF4-FFF2-40B4-BE49-F238E27FC236}">
                    <a16:creationId xmlns:a16="http://schemas.microsoft.com/office/drawing/2014/main" id="{81B76143-D869-DA6C-FEC9-65B1D7CE09D6}"/>
                  </a:ext>
                </a:extLst>
              </p:cNvPr>
              <p:cNvSpPr>
                <a:spLocks noChangeArrowheads="1"/>
              </p:cNvSpPr>
              <p:nvPr/>
            </p:nvSpPr>
            <p:spPr bwMode="auto">
              <a:xfrm>
                <a:off x="2155"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88" name="Rectangle 248">
                <a:extLst>
                  <a:ext uri="{FF2B5EF4-FFF2-40B4-BE49-F238E27FC236}">
                    <a16:creationId xmlns:a16="http://schemas.microsoft.com/office/drawing/2014/main" id="{EC637519-63E5-0DD9-5E58-E6D762E41F74}"/>
                  </a:ext>
                </a:extLst>
              </p:cNvPr>
              <p:cNvSpPr>
                <a:spLocks noChangeArrowheads="1"/>
              </p:cNvSpPr>
              <p:nvPr/>
            </p:nvSpPr>
            <p:spPr bwMode="auto">
              <a:xfrm>
                <a:off x="2401"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689" name="Rectangle 249">
                <a:extLst>
                  <a:ext uri="{FF2B5EF4-FFF2-40B4-BE49-F238E27FC236}">
                    <a16:creationId xmlns:a16="http://schemas.microsoft.com/office/drawing/2014/main" id="{D1F66C36-8C24-5383-A907-A5C808C5AE45}"/>
                  </a:ext>
                </a:extLst>
              </p:cNvPr>
              <p:cNvSpPr>
                <a:spLocks noChangeArrowheads="1"/>
              </p:cNvSpPr>
              <p:nvPr/>
            </p:nvSpPr>
            <p:spPr bwMode="auto">
              <a:xfrm>
                <a:off x="2455"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90" name="Rectangle 250">
                <a:extLst>
                  <a:ext uri="{FF2B5EF4-FFF2-40B4-BE49-F238E27FC236}">
                    <a16:creationId xmlns:a16="http://schemas.microsoft.com/office/drawing/2014/main" id="{837F38FD-7A72-4E07-2FD0-2AEC89802A97}"/>
                  </a:ext>
                </a:extLst>
              </p:cNvPr>
              <p:cNvSpPr>
                <a:spLocks noChangeArrowheads="1"/>
              </p:cNvSpPr>
              <p:nvPr/>
            </p:nvSpPr>
            <p:spPr bwMode="auto">
              <a:xfrm>
                <a:off x="2700"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691" name="Rectangle 251">
                <a:extLst>
                  <a:ext uri="{FF2B5EF4-FFF2-40B4-BE49-F238E27FC236}">
                    <a16:creationId xmlns:a16="http://schemas.microsoft.com/office/drawing/2014/main" id="{C5BC894A-BC1C-A834-65D8-C9EC2F61A383}"/>
                  </a:ext>
                </a:extLst>
              </p:cNvPr>
              <p:cNvSpPr>
                <a:spLocks noChangeArrowheads="1"/>
              </p:cNvSpPr>
              <p:nvPr/>
            </p:nvSpPr>
            <p:spPr bwMode="auto">
              <a:xfrm>
                <a:off x="2754"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92" name="Rectangle 252">
                <a:extLst>
                  <a:ext uri="{FF2B5EF4-FFF2-40B4-BE49-F238E27FC236}">
                    <a16:creationId xmlns:a16="http://schemas.microsoft.com/office/drawing/2014/main" id="{73A404B7-07E3-7100-354E-192FDB38F269}"/>
                  </a:ext>
                </a:extLst>
              </p:cNvPr>
              <p:cNvSpPr>
                <a:spLocks noChangeArrowheads="1"/>
              </p:cNvSpPr>
              <p:nvPr/>
            </p:nvSpPr>
            <p:spPr bwMode="auto">
              <a:xfrm>
                <a:off x="2879" y="186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93" name="Rectangle 253">
                <a:extLst>
                  <a:ext uri="{FF2B5EF4-FFF2-40B4-BE49-F238E27FC236}">
                    <a16:creationId xmlns:a16="http://schemas.microsoft.com/office/drawing/2014/main" id="{2EFD10ED-4108-980B-3284-E69CC9D5F9D1}"/>
                  </a:ext>
                </a:extLst>
              </p:cNvPr>
              <p:cNvSpPr>
                <a:spLocks noChangeArrowheads="1"/>
              </p:cNvSpPr>
              <p:nvPr/>
            </p:nvSpPr>
            <p:spPr bwMode="auto">
              <a:xfrm>
                <a:off x="3133" y="186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94" name="Rectangle 254">
                <a:extLst>
                  <a:ext uri="{FF2B5EF4-FFF2-40B4-BE49-F238E27FC236}">
                    <a16:creationId xmlns:a16="http://schemas.microsoft.com/office/drawing/2014/main" id="{21A6D7A6-3E4A-C726-A29C-26317AF15695}"/>
                  </a:ext>
                </a:extLst>
              </p:cNvPr>
              <p:cNvSpPr>
                <a:spLocks noChangeArrowheads="1"/>
              </p:cNvSpPr>
              <p:nvPr/>
            </p:nvSpPr>
            <p:spPr bwMode="auto">
              <a:xfrm>
                <a:off x="2920" y="1861"/>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695" name="Rectangle 255">
                <a:extLst>
                  <a:ext uri="{FF2B5EF4-FFF2-40B4-BE49-F238E27FC236}">
                    <a16:creationId xmlns:a16="http://schemas.microsoft.com/office/drawing/2014/main" id="{F659D4B0-3A1E-174C-06E4-262023310F96}"/>
                  </a:ext>
                </a:extLst>
              </p:cNvPr>
              <p:cNvSpPr>
                <a:spLocks noChangeArrowheads="1"/>
              </p:cNvSpPr>
              <p:nvPr/>
            </p:nvSpPr>
            <p:spPr bwMode="auto">
              <a:xfrm>
                <a:off x="2973" y="1861"/>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23</a:t>
                </a:r>
                <a:endParaRPr lang="en-US" altLang="en-US" sz="1900">
                  <a:latin typeface="Arial" panose="020B0604020202020204" pitchFamily="34" charset="0"/>
                </a:endParaRPr>
              </a:p>
            </p:txBody>
          </p:sp>
          <p:sp>
            <p:nvSpPr>
              <p:cNvPr id="573696" name="Rectangle 256">
                <a:extLst>
                  <a:ext uri="{FF2B5EF4-FFF2-40B4-BE49-F238E27FC236}">
                    <a16:creationId xmlns:a16="http://schemas.microsoft.com/office/drawing/2014/main" id="{D4740922-C404-647B-5CE3-62EE5FE7CC5A}"/>
                  </a:ext>
                </a:extLst>
              </p:cNvPr>
              <p:cNvSpPr>
                <a:spLocks noChangeArrowheads="1"/>
              </p:cNvSpPr>
              <p:nvPr/>
            </p:nvSpPr>
            <p:spPr bwMode="auto">
              <a:xfrm>
                <a:off x="3080"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97" name="Rectangle 257">
                <a:extLst>
                  <a:ext uri="{FF2B5EF4-FFF2-40B4-BE49-F238E27FC236}">
                    <a16:creationId xmlns:a16="http://schemas.microsoft.com/office/drawing/2014/main" id="{F4C4163A-53BF-FE81-821F-999FABF1BEB7}"/>
                  </a:ext>
                </a:extLst>
              </p:cNvPr>
              <p:cNvSpPr>
                <a:spLocks noChangeArrowheads="1"/>
              </p:cNvSpPr>
              <p:nvPr/>
            </p:nvSpPr>
            <p:spPr bwMode="auto">
              <a:xfrm>
                <a:off x="3299"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3698" name="Rectangle 258">
                <a:extLst>
                  <a:ext uri="{FF2B5EF4-FFF2-40B4-BE49-F238E27FC236}">
                    <a16:creationId xmlns:a16="http://schemas.microsoft.com/office/drawing/2014/main" id="{348D072C-C653-6D83-5BAF-431816F2F3ED}"/>
                  </a:ext>
                </a:extLst>
              </p:cNvPr>
              <p:cNvSpPr>
                <a:spLocks noChangeArrowheads="1"/>
              </p:cNvSpPr>
              <p:nvPr/>
            </p:nvSpPr>
            <p:spPr bwMode="auto">
              <a:xfrm>
                <a:off x="3353"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699" name="Rectangle 259">
                <a:extLst>
                  <a:ext uri="{FF2B5EF4-FFF2-40B4-BE49-F238E27FC236}">
                    <a16:creationId xmlns:a16="http://schemas.microsoft.com/office/drawing/2014/main" id="{668D44CA-9BE4-9EC6-A876-04D89EE2B371}"/>
                  </a:ext>
                </a:extLst>
              </p:cNvPr>
              <p:cNvSpPr>
                <a:spLocks noChangeArrowheads="1"/>
              </p:cNvSpPr>
              <p:nvPr/>
            </p:nvSpPr>
            <p:spPr bwMode="auto">
              <a:xfrm>
                <a:off x="3599"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700" name="Rectangle 260">
                <a:extLst>
                  <a:ext uri="{FF2B5EF4-FFF2-40B4-BE49-F238E27FC236}">
                    <a16:creationId xmlns:a16="http://schemas.microsoft.com/office/drawing/2014/main" id="{93612A82-9203-1F99-4F8E-B61765B50A2C}"/>
                  </a:ext>
                </a:extLst>
              </p:cNvPr>
              <p:cNvSpPr>
                <a:spLocks noChangeArrowheads="1"/>
              </p:cNvSpPr>
              <p:nvPr/>
            </p:nvSpPr>
            <p:spPr bwMode="auto">
              <a:xfrm>
                <a:off x="3652"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01" name="Rectangle 261">
                <a:extLst>
                  <a:ext uri="{FF2B5EF4-FFF2-40B4-BE49-F238E27FC236}">
                    <a16:creationId xmlns:a16="http://schemas.microsoft.com/office/drawing/2014/main" id="{AE6D7D92-F7F5-44C1-BE33-7BED5F21720C}"/>
                  </a:ext>
                </a:extLst>
              </p:cNvPr>
              <p:cNvSpPr>
                <a:spLocks noChangeArrowheads="1"/>
              </p:cNvSpPr>
              <p:nvPr/>
            </p:nvSpPr>
            <p:spPr bwMode="auto">
              <a:xfrm>
                <a:off x="3898"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702" name="Rectangle 262">
                <a:extLst>
                  <a:ext uri="{FF2B5EF4-FFF2-40B4-BE49-F238E27FC236}">
                    <a16:creationId xmlns:a16="http://schemas.microsoft.com/office/drawing/2014/main" id="{E29DD1DA-B039-AC17-C43D-4FADB891F9ED}"/>
                  </a:ext>
                </a:extLst>
              </p:cNvPr>
              <p:cNvSpPr>
                <a:spLocks noChangeArrowheads="1"/>
              </p:cNvSpPr>
              <p:nvPr/>
            </p:nvSpPr>
            <p:spPr bwMode="auto">
              <a:xfrm>
                <a:off x="3952"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03" name="Rectangle 263">
                <a:extLst>
                  <a:ext uri="{FF2B5EF4-FFF2-40B4-BE49-F238E27FC236}">
                    <a16:creationId xmlns:a16="http://schemas.microsoft.com/office/drawing/2014/main" id="{A4604029-658A-57C8-3E1E-A858BFDC66F8}"/>
                  </a:ext>
                </a:extLst>
              </p:cNvPr>
              <p:cNvSpPr>
                <a:spLocks noChangeArrowheads="1"/>
              </p:cNvSpPr>
              <p:nvPr/>
            </p:nvSpPr>
            <p:spPr bwMode="auto">
              <a:xfrm>
                <a:off x="4198" y="186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704" name="Rectangle 264">
                <a:extLst>
                  <a:ext uri="{FF2B5EF4-FFF2-40B4-BE49-F238E27FC236}">
                    <a16:creationId xmlns:a16="http://schemas.microsoft.com/office/drawing/2014/main" id="{4878AE82-1322-0B49-0F39-E54E5AF054FA}"/>
                  </a:ext>
                </a:extLst>
              </p:cNvPr>
              <p:cNvSpPr>
                <a:spLocks noChangeArrowheads="1"/>
              </p:cNvSpPr>
              <p:nvPr/>
            </p:nvSpPr>
            <p:spPr bwMode="auto">
              <a:xfrm>
                <a:off x="4251" y="186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05" name="Rectangle 265">
                <a:extLst>
                  <a:ext uri="{FF2B5EF4-FFF2-40B4-BE49-F238E27FC236}">
                    <a16:creationId xmlns:a16="http://schemas.microsoft.com/office/drawing/2014/main" id="{24218795-6423-8178-3F04-782B25777746}"/>
                  </a:ext>
                </a:extLst>
              </p:cNvPr>
              <p:cNvSpPr>
                <a:spLocks noChangeArrowheads="1"/>
              </p:cNvSpPr>
              <p:nvPr/>
            </p:nvSpPr>
            <p:spPr bwMode="auto">
              <a:xfrm>
                <a:off x="1377"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06" name="Rectangle 266">
                <a:extLst>
                  <a:ext uri="{FF2B5EF4-FFF2-40B4-BE49-F238E27FC236}">
                    <a16:creationId xmlns:a16="http://schemas.microsoft.com/office/drawing/2014/main" id="{4942067F-40DE-5238-743E-F26DB2498E9A}"/>
                  </a:ext>
                </a:extLst>
              </p:cNvPr>
              <p:cNvSpPr>
                <a:spLocks noChangeArrowheads="1"/>
              </p:cNvSpPr>
              <p:nvPr/>
            </p:nvSpPr>
            <p:spPr bwMode="auto">
              <a:xfrm>
                <a:off x="1381" y="18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07" name="Rectangle 267">
                <a:extLst>
                  <a:ext uri="{FF2B5EF4-FFF2-40B4-BE49-F238E27FC236}">
                    <a16:creationId xmlns:a16="http://schemas.microsoft.com/office/drawing/2014/main" id="{2FA846C8-D6F8-E035-6493-F9B834F02D9A}"/>
                  </a:ext>
                </a:extLst>
              </p:cNvPr>
              <p:cNvSpPr>
                <a:spLocks noChangeArrowheads="1"/>
              </p:cNvSpPr>
              <p:nvPr/>
            </p:nvSpPr>
            <p:spPr bwMode="auto">
              <a:xfrm>
                <a:off x="1677"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08" name="Rectangle 268">
                <a:extLst>
                  <a:ext uri="{FF2B5EF4-FFF2-40B4-BE49-F238E27FC236}">
                    <a16:creationId xmlns:a16="http://schemas.microsoft.com/office/drawing/2014/main" id="{F73BE1F7-1C09-5B3C-6C62-C89C449FD20F}"/>
                  </a:ext>
                </a:extLst>
              </p:cNvPr>
              <p:cNvSpPr>
                <a:spLocks noChangeArrowheads="1"/>
              </p:cNvSpPr>
              <p:nvPr/>
            </p:nvSpPr>
            <p:spPr bwMode="auto">
              <a:xfrm>
                <a:off x="1681" y="18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09" name="Rectangle 269">
                <a:extLst>
                  <a:ext uri="{FF2B5EF4-FFF2-40B4-BE49-F238E27FC236}">
                    <a16:creationId xmlns:a16="http://schemas.microsoft.com/office/drawing/2014/main" id="{CE2D0C2C-744A-C6F3-4C2F-1DDB866AA190}"/>
                  </a:ext>
                </a:extLst>
              </p:cNvPr>
              <p:cNvSpPr>
                <a:spLocks noChangeArrowheads="1"/>
              </p:cNvSpPr>
              <p:nvPr/>
            </p:nvSpPr>
            <p:spPr bwMode="auto">
              <a:xfrm>
                <a:off x="1976"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0" name="Rectangle 270">
                <a:extLst>
                  <a:ext uri="{FF2B5EF4-FFF2-40B4-BE49-F238E27FC236}">
                    <a16:creationId xmlns:a16="http://schemas.microsoft.com/office/drawing/2014/main" id="{D233150E-FEEF-3B9C-66EA-7353FCB16098}"/>
                  </a:ext>
                </a:extLst>
              </p:cNvPr>
              <p:cNvSpPr>
                <a:spLocks noChangeArrowheads="1"/>
              </p:cNvSpPr>
              <p:nvPr/>
            </p:nvSpPr>
            <p:spPr bwMode="auto">
              <a:xfrm>
                <a:off x="1980" y="18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1" name="Rectangle 271">
                <a:extLst>
                  <a:ext uri="{FF2B5EF4-FFF2-40B4-BE49-F238E27FC236}">
                    <a16:creationId xmlns:a16="http://schemas.microsoft.com/office/drawing/2014/main" id="{8D2A47EA-8F4C-412B-5EC0-DC580CA59432}"/>
                  </a:ext>
                </a:extLst>
              </p:cNvPr>
              <p:cNvSpPr>
                <a:spLocks noChangeArrowheads="1"/>
              </p:cNvSpPr>
              <p:nvPr/>
            </p:nvSpPr>
            <p:spPr bwMode="auto">
              <a:xfrm>
                <a:off x="2276"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2" name="Rectangle 272">
                <a:extLst>
                  <a:ext uri="{FF2B5EF4-FFF2-40B4-BE49-F238E27FC236}">
                    <a16:creationId xmlns:a16="http://schemas.microsoft.com/office/drawing/2014/main" id="{296A43F5-CD47-E895-7A14-3C37BE1AD3AA}"/>
                  </a:ext>
                </a:extLst>
              </p:cNvPr>
              <p:cNvSpPr>
                <a:spLocks noChangeArrowheads="1"/>
              </p:cNvSpPr>
              <p:nvPr/>
            </p:nvSpPr>
            <p:spPr bwMode="auto">
              <a:xfrm>
                <a:off x="2280" y="18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3" name="Rectangle 273">
                <a:extLst>
                  <a:ext uri="{FF2B5EF4-FFF2-40B4-BE49-F238E27FC236}">
                    <a16:creationId xmlns:a16="http://schemas.microsoft.com/office/drawing/2014/main" id="{D5331818-210C-E5DA-8654-BDD49BDC6444}"/>
                  </a:ext>
                </a:extLst>
              </p:cNvPr>
              <p:cNvSpPr>
                <a:spLocks noChangeArrowheads="1"/>
              </p:cNvSpPr>
              <p:nvPr/>
            </p:nvSpPr>
            <p:spPr bwMode="auto">
              <a:xfrm>
                <a:off x="2575"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4" name="Rectangle 274">
                <a:extLst>
                  <a:ext uri="{FF2B5EF4-FFF2-40B4-BE49-F238E27FC236}">
                    <a16:creationId xmlns:a16="http://schemas.microsoft.com/office/drawing/2014/main" id="{0A649418-31D2-D3B2-7EF8-5FE05419DCE5}"/>
                  </a:ext>
                </a:extLst>
              </p:cNvPr>
              <p:cNvSpPr>
                <a:spLocks noChangeArrowheads="1"/>
              </p:cNvSpPr>
              <p:nvPr/>
            </p:nvSpPr>
            <p:spPr bwMode="auto">
              <a:xfrm>
                <a:off x="2579" y="18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5" name="Rectangle 275">
                <a:extLst>
                  <a:ext uri="{FF2B5EF4-FFF2-40B4-BE49-F238E27FC236}">
                    <a16:creationId xmlns:a16="http://schemas.microsoft.com/office/drawing/2014/main" id="{E387A165-13EC-4AB3-CF13-71F46238B170}"/>
                  </a:ext>
                </a:extLst>
              </p:cNvPr>
              <p:cNvSpPr>
                <a:spLocks noChangeArrowheads="1"/>
              </p:cNvSpPr>
              <p:nvPr/>
            </p:nvSpPr>
            <p:spPr bwMode="auto">
              <a:xfrm>
                <a:off x="2875"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6" name="Rectangle 276">
                <a:extLst>
                  <a:ext uri="{FF2B5EF4-FFF2-40B4-BE49-F238E27FC236}">
                    <a16:creationId xmlns:a16="http://schemas.microsoft.com/office/drawing/2014/main" id="{16003BB1-863A-0D4D-C494-26190D98866B}"/>
                  </a:ext>
                </a:extLst>
              </p:cNvPr>
              <p:cNvSpPr>
                <a:spLocks noChangeArrowheads="1"/>
              </p:cNvSpPr>
              <p:nvPr/>
            </p:nvSpPr>
            <p:spPr bwMode="auto">
              <a:xfrm>
                <a:off x="2879" y="18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7" name="Rectangle 277">
                <a:extLst>
                  <a:ext uri="{FF2B5EF4-FFF2-40B4-BE49-F238E27FC236}">
                    <a16:creationId xmlns:a16="http://schemas.microsoft.com/office/drawing/2014/main" id="{A280718C-C8FE-CDBB-2079-3748C0622C50}"/>
                  </a:ext>
                </a:extLst>
              </p:cNvPr>
              <p:cNvSpPr>
                <a:spLocks noChangeArrowheads="1"/>
              </p:cNvSpPr>
              <p:nvPr/>
            </p:nvSpPr>
            <p:spPr bwMode="auto">
              <a:xfrm>
                <a:off x="3174"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8" name="Rectangle 278">
                <a:extLst>
                  <a:ext uri="{FF2B5EF4-FFF2-40B4-BE49-F238E27FC236}">
                    <a16:creationId xmlns:a16="http://schemas.microsoft.com/office/drawing/2014/main" id="{3DFA0CAC-4DC1-3BF9-07A1-2BC758C78C64}"/>
                  </a:ext>
                </a:extLst>
              </p:cNvPr>
              <p:cNvSpPr>
                <a:spLocks noChangeArrowheads="1"/>
              </p:cNvSpPr>
              <p:nvPr/>
            </p:nvSpPr>
            <p:spPr bwMode="auto">
              <a:xfrm>
                <a:off x="3178" y="18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19" name="Rectangle 279">
                <a:extLst>
                  <a:ext uri="{FF2B5EF4-FFF2-40B4-BE49-F238E27FC236}">
                    <a16:creationId xmlns:a16="http://schemas.microsoft.com/office/drawing/2014/main" id="{86794F2D-1341-B4E9-E059-E02DE594D643}"/>
                  </a:ext>
                </a:extLst>
              </p:cNvPr>
              <p:cNvSpPr>
                <a:spLocks noChangeArrowheads="1"/>
              </p:cNvSpPr>
              <p:nvPr/>
            </p:nvSpPr>
            <p:spPr bwMode="auto">
              <a:xfrm>
                <a:off x="3474"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0" name="Rectangle 280">
                <a:extLst>
                  <a:ext uri="{FF2B5EF4-FFF2-40B4-BE49-F238E27FC236}">
                    <a16:creationId xmlns:a16="http://schemas.microsoft.com/office/drawing/2014/main" id="{819D945D-DA6C-0ED2-46B9-DBAE3BC9FC7B}"/>
                  </a:ext>
                </a:extLst>
              </p:cNvPr>
              <p:cNvSpPr>
                <a:spLocks noChangeArrowheads="1"/>
              </p:cNvSpPr>
              <p:nvPr/>
            </p:nvSpPr>
            <p:spPr bwMode="auto">
              <a:xfrm>
                <a:off x="3478" y="18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1" name="Rectangle 281">
                <a:extLst>
                  <a:ext uri="{FF2B5EF4-FFF2-40B4-BE49-F238E27FC236}">
                    <a16:creationId xmlns:a16="http://schemas.microsoft.com/office/drawing/2014/main" id="{991E4319-99D6-A5BD-5A9E-AC4FCE122B6B}"/>
                  </a:ext>
                </a:extLst>
              </p:cNvPr>
              <p:cNvSpPr>
                <a:spLocks noChangeArrowheads="1"/>
              </p:cNvSpPr>
              <p:nvPr/>
            </p:nvSpPr>
            <p:spPr bwMode="auto">
              <a:xfrm>
                <a:off x="3773"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2" name="Rectangle 282">
                <a:extLst>
                  <a:ext uri="{FF2B5EF4-FFF2-40B4-BE49-F238E27FC236}">
                    <a16:creationId xmlns:a16="http://schemas.microsoft.com/office/drawing/2014/main" id="{E8B83EEF-9CE2-3EE1-AF30-394A0D15CDAE}"/>
                  </a:ext>
                </a:extLst>
              </p:cNvPr>
              <p:cNvSpPr>
                <a:spLocks noChangeArrowheads="1"/>
              </p:cNvSpPr>
              <p:nvPr/>
            </p:nvSpPr>
            <p:spPr bwMode="auto">
              <a:xfrm>
                <a:off x="3777" y="18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3" name="Rectangle 283">
                <a:extLst>
                  <a:ext uri="{FF2B5EF4-FFF2-40B4-BE49-F238E27FC236}">
                    <a16:creationId xmlns:a16="http://schemas.microsoft.com/office/drawing/2014/main" id="{13B5C213-0996-92CE-6AD3-F91C95F78795}"/>
                  </a:ext>
                </a:extLst>
              </p:cNvPr>
              <p:cNvSpPr>
                <a:spLocks noChangeArrowheads="1"/>
              </p:cNvSpPr>
              <p:nvPr/>
            </p:nvSpPr>
            <p:spPr bwMode="auto">
              <a:xfrm>
                <a:off x="4073"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4" name="Rectangle 284">
                <a:extLst>
                  <a:ext uri="{FF2B5EF4-FFF2-40B4-BE49-F238E27FC236}">
                    <a16:creationId xmlns:a16="http://schemas.microsoft.com/office/drawing/2014/main" id="{7C110CB7-BC67-6A24-40AC-FFD8334C18BE}"/>
                  </a:ext>
                </a:extLst>
              </p:cNvPr>
              <p:cNvSpPr>
                <a:spLocks noChangeArrowheads="1"/>
              </p:cNvSpPr>
              <p:nvPr/>
            </p:nvSpPr>
            <p:spPr bwMode="auto">
              <a:xfrm>
                <a:off x="4077" y="18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5" name="Rectangle 285">
                <a:extLst>
                  <a:ext uri="{FF2B5EF4-FFF2-40B4-BE49-F238E27FC236}">
                    <a16:creationId xmlns:a16="http://schemas.microsoft.com/office/drawing/2014/main" id="{E8151D79-2EE9-7505-FB9C-41FE19956C2B}"/>
                  </a:ext>
                </a:extLst>
              </p:cNvPr>
              <p:cNvSpPr>
                <a:spLocks noChangeArrowheads="1"/>
              </p:cNvSpPr>
              <p:nvPr/>
            </p:nvSpPr>
            <p:spPr bwMode="auto">
              <a:xfrm>
                <a:off x="4372" y="18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6" name="Rectangle 286">
                <a:extLst>
                  <a:ext uri="{FF2B5EF4-FFF2-40B4-BE49-F238E27FC236}">
                    <a16:creationId xmlns:a16="http://schemas.microsoft.com/office/drawing/2014/main" id="{64D12132-ABE5-7DE3-91BD-4057F275AE13}"/>
                  </a:ext>
                </a:extLst>
              </p:cNvPr>
              <p:cNvSpPr>
                <a:spLocks noChangeArrowheads="1"/>
              </p:cNvSpPr>
              <p:nvPr/>
            </p:nvSpPr>
            <p:spPr bwMode="auto">
              <a:xfrm>
                <a:off x="1377"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7" name="Rectangle 287">
                <a:extLst>
                  <a:ext uri="{FF2B5EF4-FFF2-40B4-BE49-F238E27FC236}">
                    <a16:creationId xmlns:a16="http://schemas.microsoft.com/office/drawing/2014/main" id="{C4561C6B-FA82-F6E1-2C8B-BCCCBFCB66B0}"/>
                  </a:ext>
                </a:extLst>
              </p:cNvPr>
              <p:cNvSpPr>
                <a:spLocks noChangeArrowheads="1"/>
              </p:cNvSpPr>
              <p:nvPr/>
            </p:nvSpPr>
            <p:spPr bwMode="auto">
              <a:xfrm>
                <a:off x="1677"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8" name="Rectangle 288">
                <a:extLst>
                  <a:ext uri="{FF2B5EF4-FFF2-40B4-BE49-F238E27FC236}">
                    <a16:creationId xmlns:a16="http://schemas.microsoft.com/office/drawing/2014/main" id="{89F4ED00-3310-18E1-FB6A-9539F668B7F9}"/>
                  </a:ext>
                </a:extLst>
              </p:cNvPr>
              <p:cNvSpPr>
                <a:spLocks noChangeArrowheads="1"/>
              </p:cNvSpPr>
              <p:nvPr/>
            </p:nvSpPr>
            <p:spPr bwMode="auto">
              <a:xfrm>
                <a:off x="1976"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29" name="Rectangle 289">
                <a:extLst>
                  <a:ext uri="{FF2B5EF4-FFF2-40B4-BE49-F238E27FC236}">
                    <a16:creationId xmlns:a16="http://schemas.microsoft.com/office/drawing/2014/main" id="{E7827776-6A4F-B7C4-40C5-4F4C6E7E6B75}"/>
                  </a:ext>
                </a:extLst>
              </p:cNvPr>
              <p:cNvSpPr>
                <a:spLocks noChangeArrowheads="1"/>
              </p:cNvSpPr>
              <p:nvPr/>
            </p:nvSpPr>
            <p:spPr bwMode="auto">
              <a:xfrm>
                <a:off x="2276"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0" name="Rectangle 290">
                <a:extLst>
                  <a:ext uri="{FF2B5EF4-FFF2-40B4-BE49-F238E27FC236}">
                    <a16:creationId xmlns:a16="http://schemas.microsoft.com/office/drawing/2014/main" id="{DF8F09CA-07D2-23E3-DB7E-BA42557FE037}"/>
                  </a:ext>
                </a:extLst>
              </p:cNvPr>
              <p:cNvSpPr>
                <a:spLocks noChangeArrowheads="1"/>
              </p:cNvSpPr>
              <p:nvPr/>
            </p:nvSpPr>
            <p:spPr bwMode="auto">
              <a:xfrm>
                <a:off x="2575"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1" name="Rectangle 291">
                <a:extLst>
                  <a:ext uri="{FF2B5EF4-FFF2-40B4-BE49-F238E27FC236}">
                    <a16:creationId xmlns:a16="http://schemas.microsoft.com/office/drawing/2014/main" id="{6B508378-6E20-D5A4-85ED-05F09AF7D7D8}"/>
                  </a:ext>
                </a:extLst>
              </p:cNvPr>
              <p:cNvSpPr>
                <a:spLocks noChangeArrowheads="1"/>
              </p:cNvSpPr>
              <p:nvPr/>
            </p:nvSpPr>
            <p:spPr bwMode="auto">
              <a:xfrm>
                <a:off x="2875"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2" name="Rectangle 292">
                <a:extLst>
                  <a:ext uri="{FF2B5EF4-FFF2-40B4-BE49-F238E27FC236}">
                    <a16:creationId xmlns:a16="http://schemas.microsoft.com/office/drawing/2014/main" id="{2AA41DCD-D0F2-C0EB-6D1E-2431EC1D93EF}"/>
                  </a:ext>
                </a:extLst>
              </p:cNvPr>
              <p:cNvSpPr>
                <a:spLocks noChangeArrowheads="1"/>
              </p:cNvSpPr>
              <p:nvPr/>
            </p:nvSpPr>
            <p:spPr bwMode="auto">
              <a:xfrm>
                <a:off x="3174"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3" name="Rectangle 293">
                <a:extLst>
                  <a:ext uri="{FF2B5EF4-FFF2-40B4-BE49-F238E27FC236}">
                    <a16:creationId xmlns:a16="http://schemas.microsoft.com/office/drawing/2014/main" id="{3B685CCA-D038-EB72-9547-59203BC52B68}"/>
                  </a:ext>
                </a:extLst>
              </p:cNvPr>
              <p:cNvSpPr>
                <a:spLocks noChangeArrowheads="1"/>
              </p:cNvSpPr>
              <p:nvPr/>
            </p:nvSpPr>
            <p:spPr bwMode="auto">
              <a:xfrm>
                <a:off x="3474"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4" name="Rectangle 294">
                <a:extLst>
                  <a:ext uri="{FF2B5EF4-FFF2-40B4-BE49-F238E27FC236}">
                    <a16:creationId xmlns:a16="http://schemas.microsoft.com/office/drawing/2014/main" id="{6E15451A-A306-4647-3231-74D3A211DC92}"/>
                  </a:ext>
                </a:extLst>
              </p:cNvPr>
              <p:cNvSpPr>
                <a:spLocks noChangeArrowheads="1"/>
              </p:cNvSpPr>
              <p:nvPr/>
            </p:nvSpPr>
            <p:spPr bwMode="auto">
              <a:xfrm>
                <a:off x="3773"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5" name="Rectangle 295">
                <a:extLst>
                  <a:ext uri="{FF2B5EF4-FFF2-40B4-BE49-F238E27FC236}">
                    <a16:creationId xmlns:a16="http://schemas.microsoft.com/office/drawing/2014/main" id="{49E9C756-F7EE-2A6B-125E-3F98D75F0090}"/>
                  </a:ext>
                </a:extLst>
              </p:cNvPr>
              <p:cNvSpPr>
                <a:spLocks noChangeArrowheads="1"/>
              </p:cNvSpPr>
              <p:nvPr/>
            </p:nvSpPr>
            <p:spPr bwMode="auto">
              <a:xfrm>
                <a:off x="4073"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6" name="Rectangle 296">
                <a:extLst>
                  <a:ext uri="{FF2B5EF4-FFF2-40B4-BE49-F238E27FC236}">
                    <a16:creationId xmlns:a16="http://schemas.microsoft.com/office/drawing/2014/main" id="{80141C6E-5C6B-02AA-9A4C-EAF1B080D68A}"/>
                  </a:ext>
                </a:extLst>
              </p:cNvPr>
              <p:cNvSpPr>
                <a:spLocks noChangeArrowheads="1"/>
              </p:cNvSpPr>
              <p:nvPr/>
            </p:nvSpPr>
            <p:spPr bwMode="auto">
              <a:xfrm>
                <a:off x="4372" y="186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7" name="Rectangle 297">
                <a:extLst>
                  <a:ext uri="{FF2B5EF4-FFF2-40B4-BE49-F238E27FC236}">
                    <a16:creationId xmlns:a16="http://schemas.microsoft.com/office/drawing/2014/main" id="{C71DC1E1-ECE5-2E06-0DCE-C709BAF67DA1}"/>
                  </a:ext>
                </a:extLst>
              </p:cNvPr>
              <p:cNvSpPr>
                <a:spLocks noChangeArrowheads="1"/>
              </p:cNvSpPr>
              <p:nvPr/>
            </p:nvSpPr>
            <p:spPr bwMode="auto">
              <a:xfrm>
                <a:off x="1381" y="1975"/>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8" name="Rectangle 298">
                <a:extLst>
                  <a:ext uri="{FF2B5EF4-FFF2-40B4-BE49-F238E27FC236}">
                    <a16:creationId xmlns:a16="http://schemas.microsoft.com/office/drawing/2014/main" id="{D7E6767C-C592-D03B-5AE4-EF14B7D7410E}"/>
                  </a:ext>
                </a:extLst>
              </p:cNvPr>
              <p:cNvSpPr>
                <a:spLocks noChangeArrowheads="1"/>
              </p:cNvSpPr>
              <p:nvPr/>
            </p:nvSpPr>
            <p:spPr bwMode="auto">
              <a:xfrm>
                <a:off x="1636" y="197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39" name="Rectangle 299">
                <a:extLst>
                  <a:ext uri="{FF2B5EF4-FFF2-40B4-BE49-F238E27FC236}">
                    <a16:creationId xmlns:a16="http://schemas.microsoft.com/office/drawing/2014/main" id="{B9634C8E-F3E9-43B1-AA5D-4114436242CA}"/>
                  </a:ext>
                </a:extLst>
              </p:cNvPr>
              <p:cNvSpPr>
                <a:spLocks noChangeArrowheads="1"/>
              </p:cNvSpPr>
              <p:nvPr/>
            </p:nvSpPr>
            <p:spPr bwMode="auto">
              <a:xfrm>
                <a:off x="1423" y="1975"/>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40" name="Rectangle 300">
                <a:extLst>
                  <a:ext uri="{FF2B5EF4-FFF2-40B4-BE49-F238E27FC236}">
                    <a16:creationId xmlns:a16="http://schemas.microsoft.com/office/drawing/2014/main" id="{C18E5313-84E8-1035-2DE4-33D401DD4F0D}"/>
                  </a:ext>
                </a:extLst>
              </p:cNvPr>
              <p:cNvSpPr>
                <a:spLocks noChangeArrowheads="1"/>
              </p:cNvSpPr>
              <p:nvPr/>
            </p:nvSpPr>
            <p:spPr bwMode="auto">
              <a:xfrm>
                <a:off x="1502"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3741" name="Rectangle 301">
                <a:extLst>
                  <a:ext uri="{FF2B5EF4-FFF2-40B4-BE49-F238E27FC236}">
                    <a16:creationId xmlns:a16="http://schemas.microsoft.com/office/drawing/2014/main" id="{E52A0052-5D28-143C-029B-CEFDB2A3B864}"/>
                  </a:ext>
                </a:extLst>
              </p:cNvPr>
              <p:cNvSpPr>
                <a:spLocks noChangeArrowheads="1"/>
              </p:cNvSpPr>
              <p:nvPr/>
            </p:nvSpPr>
            <p:spPr bwMode="auto">
              <a:xfrm>
                <a:off x="1556"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42" name="Rectangle 302">
                <a:extLst>
                  <a:ext uri="{FF2B5EF4-FFF2-40B4-BE49-F238E27FC236}">
                    <a16:creationId xmlns:a16="http://schemas.microsoft.com/office/drawing/2014/main" id="{191D64E5-06AE-1F8E-00C0-05B3EFF80380}"/>
                  </a:ext>
                </a:extLst>
              </p:cNvPr>
              <p:cNvSpPr>
                <a:spLocks noChangeArrowheads="1"/>
              </p:cNvSpPr>
              <p:nvPr/>
            </p:nvSpPr>
            <p:spPr bwMode="auto">
              <a:xfrm>
                <a:off x="1802"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743" name="Rectangle 303">
                <a:extLst>
                  <a:ext uri="{FF2B5EF4-FFF2-40B4-BE49-F238E27FC236}">
                    <a16:creationId xmlns:a16="http://schemas.microsoft.com/office/drawing/2014/main" id="{F638E77E-19B2-9B21-4C2A-1467B185DCCC}"/>
                  </a:ext>
                </a:extLst>
              </p:cNvPr>
              <p:cNvSpPr>
                <a:spLocks noChangeArrowheads="1"/>
              </p:cNvSpPr>
              <p:nvPr/>
            </p:nvSpPr>
            <p:spPr bwMode="auto">
              <a:xfrm>
                <a:off x="1856"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44" name="Rectangle 304">
                <a:extLst>
                  <a:ext uri="{FF2B5EF4-FFF2-40B4-BE49-F238E27FC236}">
                    <a16:creationId xmlns:a16="http://schemas.microsoft.com/office/drawing/2014/main" id="{1E47AB6B-508B-CDBE-3665-587EBF27AD71}"/>
                  </a:ext>
                </a:extLst>
              </p:cNvPr>
              <p:cNvSpPr>
                <a:spLocks noChangeArrowheads="1"/>
              </p:cNvSpPr>
              <p:nvPr/>
            </p:nvSpPr>
            <p:spPr bwMode="auto">
              <a:xfrm>
                <a:off x="2101"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745" name="Rectangle 305">
                <a:extLst>
                  <a:ext uri="{FF2B5EF4-FFF2-40B4-BE49-F238E27FC236}">
                    <a16:creationId xmlns:a16="http://schemas.microsoft.com/office/drawing/2014/main" id="{D04CE719-A023-A5E0-5007-D3F1EDAAFCCE}"/>
                  </a:ext>
                </a:extLst>
              </p:cNvPr>
              <p:cNvSpPr>
                <a:spLocks noChangeArrowheads="1"/>
              </p:cNvSpPr>
              <p:nvPr/>
            </p:nvSpPr>
            <p:spPr bwMode="auto">
              <a:xfrm>
                <a:off x="2155"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46" name="Rectangle 306">
                <a:extLst>
                  <a:ext uri="{FF2B5EF4-FFF2-40B4-BE49-F238E27FC236}">
                    <a16:creationId xmlns:a16="http://schemas.microsoft.com/office/drawing/2014/main" id="{472B51F7-B379-C134-3391-1C99184D6BC5}"/>
                  </a:ext>
                </a:extLst>
              </p:cNvPr>
              <p:cNvSpPr>
                <a:spLocks noChangeArrowheads="1"/>
              </p:cNvSpPr>
              <p:nvPr/>
            </p:nvSpPr>
            <p:spPr bwMode="auto">
              <a:xfrm>
                <a:off x="2401"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747" name="Rectangle 307">
                <a:extLst>
                  <a:ext uri="{FF2B5EF4-FFF2-40B4-BE49-F238E27FC236}">
                    <a16:creationId xmlns:a16="http://schemas.microsoft.com/office/drawing/2014/main" id="{A439C515-1E22-87BC-389F-40A3CF17EE1B}"/>
                  </a:ext>
                </a:extLst>
              </p:cNvPr>
              <p:cNvSpPr>
                <a:spLocks noChangeArrowheads="1"/>
              </p:cNvSpPr>
              <p:nvPr/>
            </p:nvSpPr>
            <p:spPr bwMode="auto">
              <a:xfrm>
                <a:off x="2455"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48" name="Rectangle 308">
                <a:extLst>
                  <a:ext uri="{FF2B5EF4-FFF2-40B4-BE49-F238E27FC236}">
                    <a16:creationId xmlns:a16="http://schemas.microsoft.com/office/drawing/2014/main" id="{B639F9D6-0F28-90E9-B67E-29327AB59EA0}"/>
                  </a:ext>
                </a:extLst>
              </p:cNvPr>
              <p:cNvSpPr>
                <a:spLocks noChangeArrowheads="1"/>
              </p:cNvSpPr>
              <p:nvPr/>
            </p:nvSpPr>
            <p:spPr bwMode="auto">
              <a:xfrm>
                <a:off x="2700"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749" name="Rectangle 309">
                <a:extLst>
                  <a:ext uri="{FF2B5EF4-FFF2-40B4-BE49-F238E27FC236}">
                    <a16:creationId xmlns:a16="http://schemas.microsoft.com/office/drawing/2014/main" id="{177FAB2C-C371-A185-63E8-728D61B7B854}"/>
                  </a:ext>
                </a:extLst>
              </p:cNvPr>
              <p:cNvSpPr>
                <a:spLocks noChangeArrowheads="1"/>
              </p:cNvSpPr>
              <p:nvPr/>
            </p:nvSpPr>
            <p:spPr bwMode="auto">
              <a:xfrm>
                <a:off x="2754"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50" name="Rectangle 310">
                <a:extLst>
                  <a:ext uri="{FF2B5EF4-FFF2-40B4-BE49-F238E27FC236}">
                    <a16:creationId xmlns:a16="http://schemas.microsoft.com/office/drawing/2014/main" id="{2C1C5552-CB12-B268-5278-8038FC0CC32A}"/>
                  </a:ext>
                </a:extLst>
              </p:cNvPr>
              <p:cNvSpPr>
                <a:spLocks noChangeArrowheads="1"/>
              </p:cNvSpPr>
              <p:nvPr/>
            </p:nvSpPr>
            <p:spPr bwMode="auto">
              <a:xfrm>
                <a:off x="2879" y="197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51" name="Rectangle 311">
                <a:extLst>
                  <a:ext uri="{FF2B5EF4-FFF2-40B4-BE49-F238E27FC236}">
                    <a16:creationId xmlns:a16="http://schemas.microsoft.com/office/drawing/2014/main" id="{1C55ED51-4D21-5BF1-6F11-6E7D0F209699}"/>
                  </a:ext>
                </a:extLst>
              </p:cNvPr>
              <p:cNvSpPr>
                <a:spLocks noChangeArrowheads="1"/>
              </p:cNvSpPr>
              <p:nvPr/>
            </p:nvSpPr>
            <p:spPr bwMode="auto">
              <a:xfrm>
                <a:off x="3133" y="197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52" name="Rectangle 312">
                <a:extLst>
                  <a:ext uri="{FF2B5EF4-FFF2-40B4-BE49-F238E27FC236}">
                    <a16:creationId xmlns:a16="http://schemas.microsoft.com/office/drawing/2014/main" id="{8408BCE6-6C70-C44E-EA25-5064ED6C5BC2}"/>
                  </a:ext>
                </a:extLst>
              </p:cNvPr>
              <p:cNvSpPr>
                <a:spLocks noChangeArrowheads="1"/>
              </p:cNvSpPr>
              <p:nvPr/>
            </p:nvSpPr>
            <p:spPr bwMode="auto">
              <a:xfrm>
                <a:off x="2920" y="1975"/>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53" name="Rectangle 313">
                <a:extLst>
                  <a:ext uri="{FF2B5EF4-FFF2-40B4-BE49-F238E27FC236}">
                    <a16:creationId xmlns:a16="http://schemas.microsoft.com/office/drawing/2014/main" id="{ACB49D6E-BBCD-8FF3-1706-D26A598D1364}"/>
                  </a:ext>
                </a:extLst>
              </p:cNvPr>
              <p:cNvSpPr>
                <a:spLocks noChangeArrowheads="1"/>
              </p:cNvSpPr>
              <p:nvPr/>
            </p:nvSpPr>
            <p:spPr bwMode="auto">
              <a:xfrm>
                <a:off x="2973" y="197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24</a:t>
                </a:r>
                <a:endParaRPr lang="en-US" altLang="en-US" sz="1900">
                  <a:latin typeface="Arial" panose="020B0604020202020204" pitchFamily="34" charset="0"/>
                </a:endParaRPr>
              </a:p>
            </p:txBody>
          </p:sp>
          <p:sp>
            <p:nvSpPr>
              <p:cNvPr id="573754" name="Rectangle 314">
                <a:extLst>
                  <a:ext uri="{FF2B5EF4-FFF2-40B4-BE49-F238E27FC236}">
                    <a16:creationId xmlns:a16="http://schemas.microsoft.com/office/drawing/2014/main" id="{F6C2424B-A990-0589-7BFC-964AF72A4CDF}"/>
                  </a:ext>
                </a:extLst>
              </p:cNvPr>
              <p:cNvSpPr>
                <a:spLocks noChangeArrowheads="1"/>
              </p:cNvSpPr>
              <p:nvPr/>
            </p:nvSpPr>
            <p:spPr bwMode="auto">
              <a:xfrm>
                <a:off x="3080"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55" name="Rectangle 315">
                <a:extLst>
                  <a:ext uri="{FF2B5EF4-FFF2-40B4-BE49-F238E27FC236}">
                    <a16:creationId xmlns:a16="http://schemas.microsoft.com/office/drawing/2014/main" id="{53A0614E-60F6-C48E-C4C8-690C44750B39}"/>
                  </a:ext>
                </a:extLst>
              </p:cNvPr>
              <p:cNvSpPr>
                <a:spLocks noChangeArrowheads="1"/>
              </p:cNvSpPr>
              <p:nvPr/>
            </p:nvSpPr>
            <p:spPr bwMode="auto">
              <a:xfrm>
                <a:off x="3299"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756" name="Rectangle 316">
                <a:extLst>
                  <a:ext uri="{FF2B5EF4-FFF2-40B4-BE49-F238E27FC236}">
                    <a16:creationId xmlns:a16="http://schemas.microsoft.com/office/drawing/2014/main" id="{5EB9079E-8CD9-9A43-7FB7-179ED9D48A86}"/>
                  </a:ext>
                </a:extLst>
              </p:cNvPr>
              <p:cNvSpPr>
                <a:spLocks noChangeArrowheads="1"/>
              </p:cNvSpPr>
              <p:nvPr/>
            </p:nvSpPr>
            <p:spPr bwMode="auto">
              <a:xfrm>
                <a:off x="3353"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57" name="Rectangle 317">
                <a:extLst>
                  <a:ext uri="{FF2B5EF4-FFF2-40B4-BE49-F238E27FC236}">
                    <a16:creationId xmlns:a16="http://schemas.microsoft.com/office/drawing/2014/main" id="{A681A320-064A-D9B7-32CC-2C1CCA908E14}"/>
                  </a:ext>
                </a:extLst>
              </p:cNvPr>
              <p:cNvSpPr>
                <a:spLocks noChangeArrowheads="1"/>
              </p:cNvSpPr>
              <p:nvPr/>
            </p:nvSpPr>
            <p:spPr bwMode="auto">
              <a:xfrm>
                <a:off x="3599"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758" name="Rectangle 318">
                <a:extLst>
                  <a:ext uri="{FF2B5EF4-FFF2-40B4-BE49-F238E27FC236}">
                    <a16:creationId xmlns:a16="http://schemas.microsoft.com/office/drawing/2014/main" id="{14B95198-A634-F1E5-3542-B120D17E34B5}"/>
                  </a:ext>
                </a:extLst>
              </p:cNvPr>
              <p:cNvSpPr>
                <a:spLocks noChangeArrowheads="1"/>
              </p:cNvSpPr>
              <p:nvPr/>
            </p:nvSpPr>
            <p:spPr bwMode="auto">
              <a:xfrm>
                <a:off x="3652"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59" name="Rectangle 319">
                <a:extLst>
                  <a:ext uri="{FF2B5EF4-FFF2-40B4-BE49-F238E27FC236}">
                    <a16:creationId xmlns:a16="http://schemas.microsoft.com/office/drawing/2014/main" id="{F85D2967-CABC-D6DC-C8F2-CE357119C282}"/>
                  </a:ext>
                </a:extLst>
              </p:cNvPr>
              <p:cNvSpPr>
                <a:spLocks noChangeArrowheads="1"/>
              </p:cNvSpPr>
              <p:nvPr/>
            </p:nvSpPr>
            <p:spPr bwMode="auto">
              <a:xfrm>
                <a:off x="3898"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760" name="Rectangle 320">
                <a:extLst>
                  <a:ext uri="{FF2B5EF4-FFF2-40B4-BE49-F238E27FC236}">
                    <a16:creationId xmlns:a16="http://schemas.microsoft.com/office/drawing/2014/main" id="{2A1ABD0D-6C15-A809-9448-1ABB01D29B51}"/>
                  </a:ext>
                </a:extLst>
              </p:cNvPr>
              <p:cNvSpPr>
                <a:spLocks noChangeArrowheads="1"/>
              </p:cNvSpPr>
              <p:nvPr/>
            </p:nvSpPr>
            <p:spPr bwMode="auto">
              <a:xfrm>
                <a:off x="3952"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61" name="Rectangle 321">
                <a:extLst>
                  <a:ext uri="{FF2B5EF4-FFF2-40B4-BE49-F238E27FC236}">
                    <a16:creationId xmlns:a16="http://schemas.microsoft.com/office/drawing/2014/main" id="{8B5E6832-E093-FD96-DB44-AC7B19611BD4}"/>
                  </a:ext>
                </a:extLst>
              </p:cNvPr>
              <p:cNvSpPr>
                <a:spLocks noChangeArrowheads="1"/>
              </p:cNvSpPr>
              <p:nvPr/>
            </p:nvSpPr>
            <p:spPr bwMode="auto">
              <a:xfrm>
                <a:off x="4198" y="197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762" name="Rectangle 322">
                <a:extLst>
                  <a:ext uri="{FF2B5EF4-FFF2-40B4-BE49-F238E27FC236}">
                    <a16:creationId xmlns:a16="http://schemas.microsoft.com/office/drawing/2014/main" id="{E6540246-4E55-2F4C-2431-ECBE88496EB8}"/>
                  </a:ext>
                </a:extLst>
              </p:cNvPr>
              <p:cNvSpPr>
                <a:spLocks noChangeArrowheads="1"/>
              </p:cNvSpPr>
              <p:nvPr/>
            </p:nvSpPr>
            <p:spPr bwMode="auto">
              <a:xfrm>
                <a:off x="4251" y="197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763" name="Rectangle 323">
                <a:extLst>
                  <a:ext uri="{FF2B5EF4-FFF2-40B4-BE49-F238E27FC236}">
                    <a16:creationId xmlns:a16="http://schemas.microsoft.com/office/drawing/2014/main" id="{93DCC33F-3FBB-1483-C037-EB2317C51FEA}"/>
                  </a:ext>
                </a:extLst>
              </p:cNvPr>
              <p:cNvSpPr>
                <a:spLocks noChangeArrowheads="1"/>
              </p:cNvSpPr>
              <p:nvPr/>
            </p:nvSpPr>
            <p:spPr bwMode="auto">
              <a:xfrm>
                <a:off x="1377"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4" name="Rectangle 324">
                <a:extLst>
                  <a:ext uri="{FF2B5EF4-FFF2-40B4-BE49-F238E27FC236}">
                    <a16:creationId xmlns:a16="http://schemas.microsoft.com/office/drawing/2014/main" id="{2DFBE5F9-4496-A4D1-D08F-C98EF945A173}"/>
                  </a:ext>
                </a:extLst>
              </p:cNvPr>
              <p:cNvSpPr>
                <a:spLocks noChangeArrowheads="1"/>
              </p:cNvSpPr>
              <p:nvPr/>
            </p:nvSpPr>
            <p:spPr bwMode="auto">
              <a:xfrm>
                <a:off x="1381" y="197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5" name="Rectangle 325">
                <a:extLst>
                  <a:ext uri="{FF2B5EF4-FFF2-40B4-BE49-F238E27FC236}">
                    <a16:creationId xmlns:a16="http://schemas.microsoft.com/office/drawing/2014/main" id="{20AC192C-17A1-2520-88B1-964637F2A310}"/>
                  </a:ext>
                </a:extLst>
              </p:cNvPr>
              <p:cNvSpPr>
                <a:spLocks noChangeArrowheads="1"/>
              </p:cNvSpPr>
              <p:nvPr/>
            </p:nvSpPr>
            <p:spPr bwMode="auto">
              <a:xfrm>
                <a:off x="1677"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6" name="Rectangle 326">
                <a:extLst>
                  <a:ext uri="{FF2B5EF4-FFF2-40B4-BE49-F238E27FC236}">
                    <a16:creationId xmlns:a16="http://schemas.microsoft.com/office/drawing/2014/main" id="{27A55A12-B04F-F9BA-38EC-308B01810C5E}"/>
                  </a:ext>
                </a:extLst>
              </p:cNvPr>
              <p:cNvSpPr>
                <a:spLocks noChangeArrowheads="1"/>
              </p:cNvSpPr>
              <p:nvPr/>
            </p:nvSpPr>
            <p:spPr bwMode="auto">
              <a:xfrm>
                <a:off x="1681" y="197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7" name="Rectangle 327">
                <a:extLst>
                  <a:ext uri="{FF2B5EF4-FFF2-40B4-BE49-F238E27FC236}">
                    <a16:creationId xmlns:a16="http://schemas.microsoft.com/office/drawing/2014/main" id="{ECCF60D2-9567-75DF-C0DB-C7E1C68645F5}"/>
                  </a:ext>
                </a:extLst>
              </p:cNvPr>
              <p:cNvSpPr>
                <a:spLocks noChangeArrowheads="1"/>
              </p:cNvSpPr>
              <p:nvPr/>
            </p:nvSpPr>
            <p:spPr bwMode="auto">
              <a:xfrm>
                <a:off x="1976"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8" name="Rectangle 328">
                <a:extLst>
                  <a:ext uri="{FF2B5EF4-FFF2-40B4-BE49-F238E27FC236}">
                    <a16:creationId xmlns:a16="http://schemas.microsoft.com/office/drawing/2014/main" id="{4D4D71DE-03C5-559D-03D5-33AC72B7693C}"/>
                  </a:ext>
                </a:extLst>
              </p:cNvPr>
              <p:cNvSpPr>
                <a:spLocks noChangeArrowheads="1"/>
              </p:cNvSpPr>
              <p:nvPr/>
            </p:nvSpPr>
            <p:spPr bwMode="auto">
              <a:xfrm>
                <a:off x="1980" y="197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69" name="Rectangle 329">
                <a:extLst>
                  <a:ext uri="{FF2B5EF4-FFF2-40B4-BE49-F238E27FC236}">
                    <a16:creationId xmlns:a16="http://schemas.microsoft.com/office/drawing/2014/main" id="{77D768DC-4C64-2EC3-70FD-BE5E103AF21A}"/>
                  </a:ext>
                </a:extLst>
              </p:cNvPr>
              <p:cNvSpPr>
                <a:spLocks noChangeArrowheads="1"/>
              </p:cNvSpPr>
              <p:nvPr/>
            </p:nvSpPr>
            <p:spPr bwMode="auto">
              <a:xfrm>
                <a:off x="2276"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0" name="Rectangle 330">
                <a:extLst>
                  <a:ext uri="{FF2B5EF4-FFF2-40B4-BE49-F238E27FC236}">
                    <a16:creationId xmlns:a16="http://schemas.microsoft.com/office/drawing/2014/main" id="{C855F63A-C1A1-1327-ADB9-441875A69492}"/>
                  </a:ext>
                </a:extLst>
              </p:cNvPr>
              <p:cNvSpPr>
                <a:spLocks noChangeArrowheads="1"/>
              </p:cNvSpPr>
              <p:nvPr/>
            </p:nvSpPr>
            <p:spPr bwMode="auto">
              <a:xfrm>
                <a:off x="2280" y="197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1" name="Rectangle 331">
                <a:extLst>
                  <a:ext uri="{FF2B5EF4-FFF2-40B4-BE49-F238E27FC236}">
                    <a16:creationId xmlns:a16="http://schemas.microsoft.com/office/drawing/2014/main" id="{D2492FAD-FBB1-8C1E-745E-4A15EADF3021}"/>
                  </a:ext>
                </a:extLst>
              </p:cNvPr>
              <p:cNvSpPr>
                <a:spLocks noChangeArrowheads="1"/>
              </p:cNvSpPr>
              <p:nvPr/>
            </p:nvSpPr>
            <p:spPr bwMode="auto">
              <a:xfrm>
                <a:off x="2575"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2" name="Rectangle 332">
                <a:extLst>
                  <a:ext uri="{FF2B5EF4-FFF2-40B4-BE49-F238E27FC236}">
                    <a16:creationId xmlns:a16="http://schemas.microsoft.com/office/drawing/2014/main" id="{1DEB3F6F-8D45-2E0D-9F1E-1194965CF5A4}"/>
                  </a:ext>
                </a:extLst>
              </p:cNvPr>
              <p:cNvSpPr>
                <a:spLocks noChangeArrowheads="1"/>
              </p:cNvSpPr>
              <p:nvPr/>
            </p:nvSpPr>
            <p:spPr bwMode="auto">
              <a:xfrm>
                <a:off x="2579" y="197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3" name="Rectangle 333">
                <a:extLst>
                  <a:ext uri="{FF2B5EF4-FFF2-40B4-BE49-F238E27FC236}">
                    <a16:creationId xmlns:a16="http://schemas.microsoft.com/office/drawing/2014/main" id="{5E0D836B-1643-95E2-0507-8414A1C80428}"/>
                  </a:ext>
                </a:extLst>
              </p:cNvPr>
              <p:cNvSpPr>
                <a:spLocks noChangeArrowheads="1"/>
              </p:cNvSpPr>
              <p:nvPr/>
            </p:nvSpPr>
            <p:spPr bwMode="auto">
              <a:xfrm>
                <a:off x="2875"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4" name="Rectangle 334">
                <a:extLst>
                  <a:ext uri="{FF2B5EF4-FFF2-40B4-BE49-F238E27FC236}">
                    <a16:creationId xmlns:a16="http://schemas.microsoft.com/office/drawing/2014/main" id="{0C9CD11E-265C-7884-39FE-72EE104A2035}"/>
                  </a:ext>
                </a:extLst>
              </p:cNvPr>
              <p:cNvSpPr>
                <a:spLocks noChangeArrowheads="1"/>
              </p:cNvSpPr>
              <p:nvPr/>
            </p:nvSpPr>
            <p:spPr bwMode="auto">
              <a:xfrm>
                <a:off x="2879" y="197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5" name="Rectangle 335">
                <a:extLst>
                  <a:ext uri="{FF2B5EF4-FFF2-40B4-BE49-F238E27FC236}">
                    <a16:creationId xmlns:a16="http://schemas.microsoft.com/office/drawing/2014/main" id="{47F029D7-1FD2-39F6-9441-FD44CF8F6727}"/>
                  </a:ext>
                </a:extLst>
              </p:cNvPr>
              <p:cNvSpPr>
                <a:spLocks noChangeArrowheads="1"/>
              </p:cNvSpPr>
              <p:nvPr/>
            </p:nvSpPr>
            <p:spPr bwMode="auto">
              <a:xfrm>
                <a:off x="3174"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6" name="Rectangle 336">
                <a:extLst>
                  <a:ext uri="{FF2B5EF4-FFF2-40B4-BE49-F238E27FC236}">
                    <a16:creationId xmlns:a16="http://schemas.microsoft.com/office/drawing/2014/main" id="{C6563DE6-4982-E8E2-7045-D0430A9D6324}"/>
                  </a:ext>
                </a:extLst>
              </p:cNvPr>
              <p:cNvSpPr>
                <a:spLocks noChangeArrowheads="1"/>
              </p:cNvSpPr>
              <p:nvPr/>
            </p:nvSpPr>
            <p:spPr bwMode="auto">
              <a:xfrm>
                <a:off x="3178" y="197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7" name="Rectangle 337">
                <a:extLst>
                  <a:ext uri="{FF2B5EF4-FFF2-40B4-BE49-F238E27FC236}">
                    <a16:creationId xmlns:a16="http://schemas.microsoft.com/office/drawing/2014/main" id="{21D89E6F-59DF-50EB-EA89-750180C42584}"/>
                  </a:ext>
                </a:extLst>
              </p:cNvPr>
              <p:cNvSpPr>
                <a:spLocks noChangeArrowheads="1"/>
              </p:cNvSpPr>
              <p:nvPr/>
            </p:nvSpPr>
            <p:spPr bwMode="auto">
              <a:xfrm>
                <a:off x="3474"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8" name="Rectangle 338">
                <a:extLst>
                  <a:ext uri="{FF2B5EF4-FFF2-40B4-BE49-F238E27FC236}">
                    <a16:creationId xmlns:a16="http://schemas.microsoft.com/office/drawing/2014/main" id="{94ED797B-C0E8-0F44-E097-420E63984C2A}"/>
                  </a:ext>
                </a:extLst>
              </p:cNvPr>
              <p:cNvSpPr>
                <a:spLocks noChangeArrowheads="1"/>
              </p:cNvSpPr>
              <p:nvPr/>
            </p:nvSpPr>
            <p:spPr bwMode="auto">
              <a:xfrm>
                <a:off x="3478" y="197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79" name="Rectangle 339">
                <a:extLst>
                  <a:ext uri="{FF2B5EF4-FFF2-40B4-BE49-F238E27FC236}">
                    <a16:creationId xmlns:a16="http://schemas.microsoft.com/office/drawing/2014/main" id="{B9AEA5BE-3956-2562-93B9-C30BEF7EB9DD}"/>
                  </a:ext>
                </a:extLst>
              </p:cNvPr>
              <p:cNvSpPr>
                <a:spLocks noChangeArrowheads="1"/>
              </p:cNvSpPr>
              <p:nvPr/>
            </p:nvSpPr>
            <p:spPr bwMode="auto">
              <a:xfrm>
                <a:off x="3773"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0" name="Rectangle 340">
                <a:extLst>
                  <a:ext uri="{FF2B5EF4-FFF2-40B4-BE49-F238E27FC236}">
                    <a16:creationId xmlns:a16="http://schemas.microsoft.com/office/drawing/2014/main" id="{826E384C-9BD2-F9D2-3093-98F86816D6B1}"/>
                  </a:ext>
                </a:extLst>
              </p:cNvPr>
              <p:cNvSpPr>
                <a:spLocks noChangeArrowheads="1"/>
              </p:cNvSpPr>
              <p:nvPr/>
            </p:nvSpPr>
            <p:spPr bwMode="auto">
              <a:xfrm>
                <a:off x="3777" y="197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1" name="Rectangle 341">
                <a:extLst>
                  <a:ext uri="{FF2B5EF4-FFF2-40B4-BE49-F238E27FC236}">
                    <a16:creationId xmlns:a16="http://schemas.microsoft.com/office/drawing/2014/main" id="{12F29BF7-FCCF-8707-3210-9D49322C4F4C}"/>
                  </a:ext>
                </a:extLst>
              </p:cNvPr>
              <p:cNvSpPr>
                <a:spLocks noChangeArrowheads="1"/>
              </p:cNvSpPr>
              <p:nvPr/>
            </p:nvSpPr>
            <p:spPr bwMode="auto">
              <a:xfrm>
                <a:off x="4073"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2" name="Rectangle 342">
                <a:extLst>
                  <a:ext uri="{FF2B5EF4-FFF2-40B4-BE49-F238E27FC236}">
                    <a16:creationId xmlns:a16="http://schemas.microsoft.com/office/drawing/2014/main" id="{77444758-9AC6-E58C-8454-287FBD593C51}"/>
                  </a:ext>
                </a:extLst>
              </p:cNvPr>
              <p:cNvSpPr>
                <a:spLocks noChangeArrowheads="1"/>
              </p:cNvSpPr>
              <p:nvPr/>
            </p:nvSpPr>
            <p:spPr bwMode="auto">
              <a:xfrm>
                <a:off x="4077" y="197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3" name="Rectangle 343">
                <a:extLst>
                  <a:ext uri="{FF2B5EF4-FFF2-40B4-BE49-F238E27FC236}">
                    <a16:creationId xmlns:a16="http://schemas.microsoft.com/office/drawing/2014/main" id="{C80CE17B-93FE-CFBB-4117-4598E26D9F5E}"/>
                  </a:ext>
                </a:extLst>
              </p:cNvPr>
              <p:cNvSpPr>
                <a:spLocks noChangeArrowheads="1"/>
              </p:cNvSpPr>
              <p:nvPr/>
            </p:nvSpPr>
            <p:spPr bwMode="auto">
              <a:xfrm>
                <a:off x="4372" y="197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4" name="Rectangle 344">
                <a:extLst>
                  <a:ext uri="{FF2B5EF4-FFF2-40B4-BE49-F238E27FC236}">
                    <a16:creationId xmlns:a16="http://schemas.microsoft.com/office/drawing/2014/main" id="{0ACB6FE1-D9FE-B483-2027-EB033B160528}"/>
                  </a:ext>
                </a:extLst>
              </p:cNvPr>
              <p:cNvSpPr>
                <a:spLocks noChangeArrowheads="1"/>
              </p:cNvSpPr>
              <p:nvPr/>
            </p:nvSpPr>
            <p:spPr bwMode="auto">
              <a:xfrm>
                <a:off x="1377"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5" name="Rectangle 345">
                <a:extLst>
                  <a:ext uri="{FF2B5EF4-FFF2-40B4-BE49-F238E27FC236}">
                    <a16:creationId xmlns:a16="http://schemas.microsoft.com/office/drawing/2014/main" id="{0C2AAA43-343E-F31B-04E7-98F09F2B9129}"/>
                  </a:ext>
                </a:extLst>
              </p:cNvPr>
              <p:cNvSpPr>
                <a:spLocks noChangeArrowheads="1"/>
              </p:cNvSpPr>
              <p:nvPr/>
            </p:nvSpPr>
            <p:spPr bwMode="auto">
              <a:xfrm>
                <a:off x="1677"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6" name="Rectangle 346">
                <a:extLst>
                  <a:ext uri="{FF2B5EF4-FFF2-40B4-BE49-F238E27FC236}">
                    <a16:creationId xmlns:a16="http://schemas.microsoft.com/office/drawing/2014/main" id="{8E892522-1CEB-626A-350A-538EA7C0F3A7}"/>
                  </a:ext>
                </a:extLst>
              </p:cNvPr>
              <p:cNvSpPr>
                <a:spLocks noChangeArrowheads="1"/>
              </p:cNvSpPr>
              <p:nvPr/>
            </p:nvSpPr>
            <p:spPr bwMode="auto">
              <a:xfrm>
                <a:off x="1976"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7" name="Rectangle 347">
                <a:extLst>
                  <a:ext uri="{FF2B5EF4-FFF2-40B4-BE49-F238E27FC236}">
                    <a16:creationId xmlns:a16="http://schemas.microsoft.com/office/drawing/2014/main" id="{692AF156-B71D-8B16-6D6F-18244EBCEC77}"/>
                  </a:ext>
                </a:extLst>
              </p:cNvPr>
              <p:cNvSpPr>
                <a:spLocks noChangeArrowheads="1"/>
              </p:cNvSpPr>
              <p:nvPr/>
            </p:nvSpPr>
            <p:spPr bwMode="auto">
              <a:xfrm>
                <a:off x="2276"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8" name="Rectangle 348">
                <a:extLst>
                  <a:ext uri="{FF2B5EF4-FFF2-40B4-BE49-F238E27FC236}">
                    <a16:creationId xmlns:a16="http://schemas.microsoft.com/office/drawing/2014/main" id="{A0D7AE51-A04A-F74D-0F3E-4F758F935E63}"/>
                  </a:ext>
                </a:extLst>
              </p:cNvPr>
              <p:cNvSpPr>
                <a:spLocks noChangeArrowheads="1"/>
              </p:cNvSpPr>
              <p:nvPr/>
            </p:nvSpPr>
            <p:spPr bwMode="auto">
              <a:xfrm>
                <a:off x="2575"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89" name="Rectangle 349">
                <a:extLst>
                  <a:ext uri="{FF2B5EF4-FFF2-40B4-BE49-F238E27FC236}">
                    <a16:creationId xmlns:a16="http://schemas.microsoft.com/office/drawing/2014/main" id="{11E72B10-1732-82AE-B856-F9692272F8D8}"/>
                  </a:ext>
                </a:extLst>
              </p:cNvPr>
              <p:cNvSpPr>
                <a:spLocks noChangeArrowheads="1"/>
              </p:cNvSpPr>
              <p:nvPr/>
            </p:nvSpPr>
            <p:spPr bwMode="auto">
              <a:xfrm>
                <a:off x="2875"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0" name="Rectangle 350">
                <a:extLst>
                  <a:ext uri="{FF2B5EF4-FFF2-40B4-BE49-F238E27FC236}">
                    <a16:creationId xmlns:a16="http://schemas.microsoft.com/office/drawing/2014/main" id="{233C6F53-F1C1-6DDD-82FF-6C99A4ABC82F}"/>
                  </a:ext>
                </a:extLst>
              </p:cNvPr>
              <p:cNvSpPr>
                <a:spLocks noChangeArrowheads="1"/>
              </p:cNvSpPr>
              <p:nvPr/>
            </p:nvSpPr>
            <p:spPr bwMode="auto">
              <a:xfrm>
                <a:off x="3174"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1" name="Rectangle 351">
                <a:extLst>
                  <a:ext uri="{FF2B5EF4-FFF2-40B4-BE49-F238E27FC236}">
                    <a16:creationId xmlns:a16="http://schemas.microsoft.com/office/drawing/2014/main" id="{1871627A-D693-3DB7-15BD-92766044F6E6}"/>
                  </a:ext>
                </a:extLst>
              </p:cNvPr>
              <p:cNvSpPr>
                <a:spLocks noChangeArrowheads="1"/>
              </p:cNvSpPr>
              <p:nvPr/>
            </p:nvSpPr>
            <p:spPr bwMode="auto">
              <a:xfrm>
                <a:off x="3474"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2" name="Rectangle 352">
                <a:extLst>
                  <a:ext uri="{FF2B5EF4-FFF2-40B4-BE49-F238E27FC236}">
                    <a16:creationId xmlns:a16="http://schemas.microsoft.com/office/drawing/2014/main" id="{EE95A89E-FE93-2133-1797-D500A4B6A737}"/>
                  </a:ext>
                </a:extLst>
              </p:cNvPr>
              <p:cNvSpPr>
                <a:spLocks noChangeArrowheads="1"/>
              </p:cNvSpPr>
              <p:nvPr/>
            </p:nvSpPr>
            <p:spPr bwMode="auto">
              <a:xfrm>
                <a:off x="3773"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3" name="Rectangle 353">
                <a:extLst>
                  <a:ext uri="{FF2B5EF4-FFF2-40B4-BE49-F238E27FC236}">
                    <a16:creationId xmlns:a16="http://schemas.microsoft.com/office/drawing/2014/main" id="{B5E4E925-63CB-1839-255B-BEEC356D1325}"/>
                  </a:ext>
                </a:extLst>
              </p:cNvPr>
              <p:cNvSpPr>
                <a:spLocks noChangeArrowheads="1"/>
              </p:cNvSpPr>
              <p:nvPr/>
            </p:nvSpPr>
            <p:spPr bwMode="auto">
              <a:xfrm>
                <a:off x="4073"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4" name="Rectangle 354">
                <a:extLst>
                  <a:ext uri="{FF2B5EF4-FFF2-40B4-BE49-F238E27FC236}">
                    <a16:creationId xmlns:a16="http://schemas.microsoft.com/office/drawing/2014/main" id="{AC1D2DED-F489-8714-3180-FED367906877}"/>
                  </a:ext>
                </a:extLst>
              </p:cNvPr>
              <p:cNvSpPr>
                <a:spLocks noChangeArrowheads="1"/>
              </p:cNvSpPr>
              <p:nvPr/>
            </p:nvSpPr>
            <p:spPr bwMode="auto">
              <a:xfrm>
                <a:off x="4372" y="197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5" name="Rectangle 355">
                <a:extLst>
                  <a:ext uri="{FF2B5EF4-FFF2-40B4-BE49-F238E27FC236}">
                    <a16:creationId xmlns:a16="http://schemas.microsoft.com/office/drawing/2014/main" id="{6436B850-F2C2-459F-1F1E-4DEAEEFCBC58}"/>
                  </a:ext>
                </a:extLst>
              </p:cNvPr>
              <p:cNvSpPr>
                <a:spLocks noChangeArrowheads="1"/>
              </p:cNvSpPr>
              <p:nvPr/>
            </p:nvSpPr>
            <p:spPr bwMode="auto">
              <a:xfrm>
                <a:off x="1381" y="2089"/>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6" name="Rectangle 356">
                <a:extLst>
                  <a:ext uri="{FF2B5EF4-FFF2-40B4-BE49-F238E27FC236}">
                    <a16:creationId xmlns:a16="http://schemas.microsoft.com/office/drawing/2014/main" id="{B61E9B9B-FD8C-6478-90D3-44A5C6140306}"/>
                  </a:ext>
                </a:extLst>
              </p:cNvPr>
              <p:cNvSpPr>
                <a:spLocks noChangeArrowheads="1"/>
              </p:cNvSpPr>
              <p:nvPr/>
            </p:nvSpPr>
            <p:spPr bwMode="auto">
              <a:xfrm>
                <a:off x="1636" y="2089"/>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7" name="Rectangle 357">
                <a:extLst>
                  <a:ext uri="{FF2B5EF4-FFF2-40B4-BE49-F238E27FC236}">
                    <a16:creationId xmlns:a16="http://schemas.microsoft.com/office/drawing/2014/main" id="{74DB3B49-F25A-03F7-971E-C798B599410A}"/>
                  </a:ext>
                </a:extLst>
              </p:cNvPr>
              <p:cNvSpPr>
                <a:spLocks noChangeArrowheads="1"/>
              </p:cNvSpPr>
              <p:nvPr/>
            </p:nvSpPr>
            <p:spPr bwMode="auto">
              <a:xfrm>
                <a:off x="1381" y="2199"/>
                <a:ext cx="29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8" name="Rectangle 358">
                <a:extLst>
                  <a:ext uri="{FF2B5EF4-FFF2-40B4-BE49-F238E27FC236}">
                    <a16:creationId xmlns:a16="http://schemas.microsoft.com/office/drawing/2014/main" id="{7E496D41-6351-0959-FF73-68D7BB1EC05F}"/>
                  </a:ext>
                </a:extLst>
              </p:cNvPr>
              <p:cNvSpPr>
                <a:spLocks noChangeArrowheads="1"/>
              </p:cNvSpPr>
              <p:nvPr/>
            </p:nvSpPr>
            <p:spPr bwMode="auto">
              <a:xfrm>
                <a:off x="1423" y="2089"/>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799" name="Rectangle 359">
                <a:extLst>
                  <a:ext uri="{FF2B5EF4-FFF2-40B4-BE49-F238E27FC236}">
                    <a16:creationId xmlns:a16="http://schemas.microsoft.com/office/drawing/2014/main" id="{FB263E6F-1EAE-D2C7-4216-DE4D3782383F}"/>
                  </a:ext>
                </a:extLst>
              </p:cNvPr>
              <p:cNvSpPr>
                <a:spLocks noChangeArrowheads="1"/>
              </p:cNvSpPr>
              <p:nvPr/>
            </p:nvSpPr>
            <p:spPr bwMode="auto">
              <a:xfrm>
                <a:off x="1475" y="2089"/>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3800" name="Rectangle 360">
                <a:extLst>
                  <a:ext uri="{FF2B5EF4-FFF2-40B4-BE49-F238E27FC236}">
                    <a16:creationId xmlns:a16="http://schemas.microsoft.com/office/drawing/2014/main" id="{B2670886-8BFC-19EE-05FF-4AA9250258D3}"/>
                  </a:ext>
                </a:extLst>
              </p:cNvPr>
              <p:cNvSpPr>
                <a:spLocks noChangeArrowheads="1"/>
              </p:cNvSpPr>
              <p:nvPr/>
            </p:nvSpPr>
            <p:spPr bwMode="auto">
              <a:xfrm>
                <a:off x="1583"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01" name="Rectangle 361">
                <a:extLst>
                  <a:ext uri="{FF2B5EF4-FFF2-40B4-BE49-F238E27FC236}">
                    <a16:creationId xmlns:a16="http://schemas.microsoft.com/office/drawing/2014/main" id="{BB83E4C3-5EE1-DBF3-5F7C-E64CA2D14B3C}"/>
                  </a:ext>
                </a:extLst>
              </p:cNvPr>
              <p:cNvSpPr>
                <a:spLocks noChangeArrowheads="1"/>
              </p:cNvSpPr>
              <p:nvPr/>
            </p:nvSpPr>
            <p:spPr bwMode="auto">
              <a:xfrm>
                <a:off x="1802"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802" name="Rectangle 362">
                <a:extLst>
                  <a:ext uri="{FF2B5EF4-FFF2-40B4-BE49-F238E27FC236}">
                    <a16:creationId xmlns:a16="http://schemas.microsoft.com/office/drawing/2014/main" id="{B233FB3B-B964-03B7-359E-92A21FD67D4A}"/>
                  </a:ext>
                </a:extLst>
              </p:cNvPr>
              <p:cNvSpPr>
                <a:spLocks noChangeArrowheads="1"/>
              </p:cNvSpPr>
              <p:nvPr/>
            </p:nvSpPr>
            <p:spPr bwMode="auto">
              <a:xfrm>
                <a:off x="1856"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03" name="Rectangle 363">
                <a:extLst>
                  <a:ext uri="{FF2B5EF4-FFF2-40B4-BE49-F238E27FC236}">
                    <a16:creationId xmlns:a16="http://schemas.microsoft.com/office/drawing/2014/main" id="{6BE5E27C-6BA9-BC27-A840-9A0720E08B0E}"/>
                  </a:ext>
                </a:extLst>
              </p:cNvPr>
              <p:cNvSpPr>
                <a:spLocks noChangeArrowheads="1"/>
              </p:cNvSpPr>
              <p:nvPr/>
            </p:nvSpPr>
            <p:spPr bwMode="auto">
              <a:xfrm>
                <a:off x="2101"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804" name="Rectangle 364">
                <a:extLst>
                  <a:ext uri="{FF2B5EF4-FFF2-40B4-BE49-F238E27FC236}">
                    <a16:creationId xmlns:a16="http://schemas.microsoft.com/office/drawing/2014/main" id="{8A6F6B91-DC5F-75B5-2B61-C99C49A35C72}"/>
                  </a:ext>
                </a:extLst>
              </p:cNvPr>
              <p:cNvSpPr>
                <a:spLocks noChangeArrowheads="1"/>
              </p:cNvSpPr>
              <p:nvPr/>
            </p:nvSpPr>
            <p:spPr bwMode="auto">
              <a:xfrm>
                <a:off x="2155"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05" name="Rectangle 365">
                <a:extLst>
                  <a:ext uri="{FF2B5EF4-FFF2-40B4-BE49-F238E27FC236}">
                    <a16:creationId xmlns:a16="http://schemas.microsoft.com/office/drawing/2014/main" id="{35610BB7-7E1F-6C34-74B2-DC0F0B3D82C0}"/>
                  </a:ext>
                </a:extLst>
              </p:cNvPr>
              <p:cNvSpPr>
                <a:spLocks noChangeArrowheads="1"/>
              </p:cNvSpPr>
              <p:nvPr/>
            </p:nvSpPr>
            <p:spPr bwMode="auto">
              <a:xfrm>
                <a:off x="2401"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806" name="Rectangle 366">
                <a:extLst>
                  <a:ext uri="{FF2B5EF4-FFF2-40B4-BE49-F238E27FC236}">
                    <a16:creationId xmlns:a16="http://schemas.microsoft.com/office/drawing/2014/main" id="{057027BD-1485-6081-9167-56DB7790E420}"/>
                  </a:ext>
                </a:extLst>
              </p:cNvPr>
              <p:cNvSpPr>
                <a:spLocks noChangeArrowheads="1"/>
              </p:cNvSpPr>
              <p:nvPr/>
            </p:nvSpPr>
            <p:spPr bwMode="auto">
              <a:xfrm>
                <a:off x="2455"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07" name="Rectangle 367">
                <a:extLst>
                  <a:ext uri="{FF2B5EF4-FFF2-40B4-BE49-F238E27FC236}">
                    <a16:creationId xmlns:a16="http://schemas.microsoft.com/office/drawing/2014/main" id="{0F7E3FBB-64AE-DFEB-EFB1-0B9568BACF60}"/>
                  </a:ext>
                </a:extLst>
              </p:cNvPr>
              <p:cNvSpPr>
                <a:spLocks noChangeArrowheads="1"/>
              </p:cNvSpPr>
              <p:nvPr/>
            </p:nvSpPr>
            <p:spPr bwMode="auto">
              <a:xfrm>
                <a:off x="2700"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808" name="Rectangle 368">
                <a:extLst>
                  <a:ext uri="{FF2B5EF4-FFF2-40B4-BE49-F238E27FC236}">
                    <a16:creationId xmlns:a16="http://schemas.microsoft.com/office/drawing/2014/main" id="{8EBDE3A4-A4E2-459E-6FC8-77AE9E4F3BF3}"/>
                  </a:ext>
                </a:extLst>
              </p:cNvPr>
              <p:cNvSpPr>
                <a:spLocks noChangeArrowheads="1"/>
              </p:cNvSpPr>
              <p:nvPr/>
            </p:nvSpPr>
            <p:spPr bwMode="auto">
              <a:xfrm>
                <a:off x="2754"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09" name="Rectangle 369">
                <a:extLst>
                  <a:ext uri="{FF2B5EF4-FFF2-40B4-BE49-F238E27FC236}">
                    <a16:creationId xmlns:a16="http://schemas.microsoft.com/office/drawing/2014/main" id="{656CD1F5-8A00-423A-9C8B-2683F53CF85B}"/>
                  </a:ext>
                </a:extLst>
              </p:cNvPr>
              <p:cNvSpPr>
                <a:spLocks noChangeArrowheads="1"/>
              </p:cNvSpPr>
              <p:nvPr/>
            </p:nvSpPr>
            <p:spPr bwMode="auto">
              <a:xfrm>
                <a:off x="2879" y="2089"/>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10" name="Rectangle 370">
                <a:extLst>
                  <a:ext uri="{FF2B5EF4-FFF2-40B4-BE49-F238E27FC236}">
                    <a16:creationId xmlns:a16="http://schemas.microsoft.com/office/drawing/2014/main" id="{C16DAD01-31B6-580D-F82A-C336A30E5BA4}"/>
                  </a:ext>
                </a:extLst>
              </p:cNvPr>
              <p:cNvSpPr>
                <a:spLocks noChangeArrowheads="1"/>
              </p:cNvSpPr>
              <p:nvPr/>
            </p:nvSpPr>
            <p:spPr bwMode="auto">
              <a:xfrm>
                <a:off x="3133" y="2089"/>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11" name="Rectangle 371">
                <a:extLst>
                  <a:ext uri="{FF2B5EF4-FFF2-40B4-BE49-F238E27FC236}">
                    <a16:creationId xmlns:a16="http://schemas.microsoft.com/office/drawing/2014/main" id="{1D3B5402-9C89-8988-1B71-037AA5C505A7}"/>
                  </a:ext>
                </a:extLst>
              </p:cNvPr>
              <p:cNvSpPr>
                <a:spLocks noChangeArrowheads="1"/>
              </p:cNvSpPr>
              <p:nvPr/>
            </p:nvSpPr>
            <p:spPr bwMode="auto">
              <a:xfrm>
                <a:off x="2879" y="2199"/>
                <a:ext cx="29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12" name="Rectangle 372">
                <a:extLst>
                  <a:ext uri="{FF2B5EF4-FFF2-40B4-BE49-F238E27FC236}">
                    <a16:creationId xmlns:a16="http://schemas.microsoft.com/office/drawing/2014/main" id="{AE0A15F8-B183-56D3-A0DE-3FD1F09F0B23}"/>
                  </a:ext>
                </a:extLst>
              </p:cNvPr>
              <p:cNvSpPr>
                <a:spLocks noChangeArrowheads="1"/>
              </p:cNvSpPr>
              <p:nvPr/>
            </p:nvSpPr>
            <p:spPr bwMode="auto">
              <a:xfrm>
                <a:off x="2920" y="2089"/>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13" name="Rectangle 373">
                <a:extLst>
                  <a:ext uri="{FF2B5EF4-FFF2-40B4-BE49-F238E27FC236}">
                    <a16:creationId xmlns:a16="http://schemas.microsoft.com/office/drawing/2014/main" id="{3BCCC14A-C1FD-F96B-20BC-1B968038E32F}"/>
                  </a:ext>
                </a:extLst>
              </p:cNvPr>
              <p:cNvSpPr>
                <a:spLocks noChangeArrowheads="1"/>
              </p:cNvSpPr>
              <p:nvPr/>
            </p:nvSpPr>
            <p:spPr bwMode="auto">
              <a:xfrm>
                <a:off x="2973" y="2089"/>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25</a:t>
                </a:r>
                <a:endParaRPr lang="en-US" altLang="en-US" sz="1900">
                  <a:latin typeface="Arial" panose="020B0604020202020204" pitchFamily="34" charset="0"/>
                </a:endParaRPr>
              </a:p>
            </p:txBody>
          </p:sp>
          <p:sp>
            <p:nvSpPr>
              <p:cNvPr id="573814" name="Rectangle 374">
                <a:extLst>
                  <a:ext uri="{FF2B5EF4-FFF2-40B4-BE49-F238E27FC236}">
                    <a16:creationId xmlns:a16="http://schemas.microsoft.com/office/drawing/2014/main" id="{CB3759E9-A4D0-748F-6A44-1FF032E3D0F4}"/>
                  </a:ext>
                </a:extLst>
              </p:cNvPr>
              <p:cNvSpPr>
                <a:spLocks noChangeArrowheads="1"/>
              </p:cNvSpPr>
              <p:nvPr/>
            </p:nvSpPr>
            <p:spPr bwMode="auto">
              <a:xfrm>
                <a:off x="3080"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15" name="Rectangle 375">
                <a:extLst>
                  <a:ext uri="{FF2B5EF4-FFF2-40B4-BE49-F238E27FC236}">
                    <a16:creationId xmlns:a16="http://schemas.microsoft.com/office/drawing/2014/main" id="{7E04DBF1-A1F4-C93B-54D5-5483F05429B8}"/>
                  </a:ext>
                </a:extLst>
              </p:cNvPr>
              <p:cNvSpPr>
                <a:spLocks noChangeArrowheads="1"/>
              </p:cNvSpPr>
              <p:nvPr/>
            </p:nvSpPr>
            <p:spPr bwMode="auto">
              <a:xfrm>
                <a:off x="3299"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3816" name="Rectangle 376">
                <a:extLst>
                  <a:ext uri="{FF2B5EF4-FFF2-40B4-BE49-F238E27FC236}">
                    <a16:creationId xmlns:a16="http://schemas.microsoft.com/office/drawing/2014/main" id="{F00DCC6C-69FA-5584-8491-1938B533E2B3}"/>
                  </a:ext>
                </a:extLst>
              </p:cNvPr>
              <p:cNvSpPr>
                <a:spLocks noChangeArrowheads="1"/>
              </p:cNvSpPr>
              <p:nvPr/>
            </p:nvSpPr>
            <p:spPr bwMode="auto">
              <a:xfrm>
                <a:off x="3353"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17" name="Rectangle 377">
                <a:extLst>
                  <a:ext uri="{FF2B5EF4-FFF2-40B4-BE49-F238E27FC236}">
                    <a16:creationId xmlns:a16="http://schemas.microsoft.com/office/drawing/2014/main" id="{54C361C4-B7C3-75D3-0909-F38A66946642}"/>
                  </a:ext>
                </a:extLst>
              </p:cNvPr>
              <p:cNvSpPr>
                <a:spLocks noChangeArrowheads="1"/>
              </p:cNvSpPr>
              <p:nvPr/>
            </p:nvSpPr>
            <p:spPr bwMode="auto">
              <a:xfrm>
                <a:off x="3599"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818" name="Rectangle 378">
                <a:extLst>
                  <a:ext uri="{FF2B5EF4-FFF2-40B4-BE49-F238E27FC236}">
                    <a16:creationId xmlns:a16="http://schemas.microsoft.com/office/drawing/2014/main" id="{08D79B24-16B2-A816-9D10-59EB7C208590}"/>
                  </a:ext>
                </a:extLst>
              </p:cNvPr>
              <p:cNvSpPr>
                <a:spLocks noChangeArrowheads="1"/>
              </p:cNvSpPr>
              <p:nvPr/>
            </p:nvSpPr>
            <p:spPr bwMode="auto">
              <a:xfrm>
                <a:off x="3652"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19" name="Rectangle 379">
                <a:extLst>
                  <a:ext uri="{FF2B5EF4-FFF2-40B4-BE49-F238E27FC236}">
                    <a16:creationId xmlns:a16="http://schemas.microsoft.com/office/drawing/2014/main" id="{0C893E60-225F-1387-5018-68F81D0ACE48}"/>
                  </a:ext>
                </a:extLst>
              </p:cNvPr>
              <p:cNvSpPr>
                <a:spLocks noChangeArrowheads="1"/>
              </p:cNvSpPr>
              <p:nvPr/>
            </p:nvSpPr>
            <p:spPr bwMode="auto">
              <a:xfrm>
                <a:off x="3898"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820" name="Rectangle 380">
                <a:extLst>
                  <a:ext uri="{FF2B5EF4-FFF2-40B4-BE49-F238E27FC236}">
                    <a16:creationId xmlns:a16="http://schemas.microsoft.com/office/drawing/2014/main" id="{41383000-1AF6-7F32-E9F1-EC7489403908}"/>
                  </a:ext>
                </a:extLst>
              </p:cNvPr>
              <p:cNvSpPr>
                <a:spLocks noChangeArrowheads="1"/>
              </p:cNvSpPr>
              <p:nvPr/>
            </p:nvSpPr>
            <p:spPr bwMode="auto">
              <a:xfrm>
                <a:off x="3952"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21" name="Rectangle 381">
                <a:extLst>
                  <a:ext uri="{FF2B5EF4-FFF2-40B4-BE49-F238E27FC236}">
                    <a16:creationId xmlns:a16="http://schemas.microsoft.com/office/drawing/2014/main" id="{9459D786-8462-D0EA-4752-11432421DAF5}"/>
                  </a:ext>
                </a:extLst>
              </p:cNvPr>
              <p:cNvSpPr>
                <a:spLocks noChangeArrowheads="1"/>
              </p:cNvSpPr>
              <p:nvPr/>
            </p:nvSpPr>
            <p:spPr bwMode="auto">
              <a:xfrm>
                <a:off x="4198" y="208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822" name="Rectangle 382">
                <a:extLst>
                  <a:ext uri="{FF2B5EF4-FFF2-40B4-BE49-F238E27FC236}">
                    <a16:creationId xmlns:a16="http://schemas.microsoft.com/office/drawing/2014/main" id="{528068A1-339A-BEE8-03C4-4DF90824C0BF}"/>
                  </a:ext>
                </a:extLst>
              </p:cNvPr>
              <p:cNvSpPr>
                <a:spLocks noChangeArrowheads="1"/>
              </p:cNvSpPr>
              <p:nvPr/>
            </p:nvSpPr>
            <p:spPr bwMode="auto">
              <a:xfrm>
                <a:off x="4251" y="208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23" name="Rectangle 383">
                <a:extLst>
                  <a:ext uri="{FF2B5EF4-FFF2-40B4-BE49-F238E27FC236}">
                    <a16:creationId xmlns:a16="http://schemas.microsoft.com/office/drawing/2014/main" id="{08FF5EEA-EEC5-5E1B-68B7-A536E99F10E4}"/>
                  </a:ext>
                </a:extLst>
              </p:cNvPr>
              <p:cNvSpPr>
                <a:spLocks noChangeArrowheads="1"/>
              </p:cNvSpPr>
              <p:nvPr/>
            </p:nvSpPr>
            <p:spPr bwMode="auto">
              <a:xfrm>
                <a:off x="1377"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4" name="Rectangle 384">
                <a:extLst>
                  <a:ext uri="{FF2B5EF4-FFF2-40B4-BE49-F238E27FC236}">
                    <a16:creationId xmlns:a16="http://schemas.microsoft.com/office/drawing/2014/main" id="{E0BC1E8B-37FC-28F0-01DE-E74BDBE67BF3}"/>
                  </a:ext>
                </a:extLst>
              </p:cNvPr>
              <p:cNvSpPr>
                <a:spLocks noChangeArrowheads="1"/>
              </p:cNvSpPr>
              <p:nvPr/>
            </p:nvSpPr>
            <p:spPr bwMode="auto">
              <a:xfrm>
                <a:off x="1381" y="208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5" name="Rectangle 385">
                <a:extLst>
                  <a:ext uri="{FF2B5EF4-FFF2-40B4-BE49-F238E27FC236}">
                    <a16:creationId xmlns:a16="http://schemas.microsoft.com/office/drawing/2014/main" id="{4EEAC687-39A7-781E-225D-31BF2E3CB3AB}"/>
                  </a:ext>
                </a:extLst>
              </p:cNvPr>
              <p:cNvSpPr>
                <a:spLocks noChangeArrowheads="1"/>
              </p:cNvSpPr>
              <p:nvPr/>
            </p:nvSpPr>
            <p:spPr bwMode="auto">
              <a:xfrm>
                <a:off x="1677"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6" name="Rectangle 386">
                <a:extLst>
                  <a:ext uri="{FF2B5EF4-FFF2-40B4-BE49-F238E27FC236}">
                    <a16:creationId xmlns:a16="http://schemas.microsoft.com/office/drawing/2014/main" id="{D7599C0C-ECF4-620F-B499-F87444F1A50E}"/>
                  </a:ext>
                </a:extLst>
              </p:cNvPr>
              <p:cNvSpPr>
                <a:spLocks noChangeArrowheads="1"/>
              </p:cNvSpPr>
              <p:nvPr/>
            </p:nvSpPr>
            <p:spPr bwMode="auto">
              <a:xfrm>
                <a:off x="1681" y="208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7" name="Rectangle 387">
                <a:extLst>
                  <a:ext uri="{FF2B5EF4-FFF2-40B4-BE49-F238E27FC236}">
                    <a16:creationId xmlns:a16="http://schemas.microsoft.com/office/drawing/2014/main" id="{16C56B07-F02E-A14B-D9E0-7C2B0C1F24ED}"/>
                  </a:ext>
                </a:extLst>
              </p:cNvPr>
              <p:cNvSpPr>
                <a:spLocks noChangeArrowheads="1"/>
              </p:cNvSpPr>
              <p:nvPr/>
            </p:nvSpPr>
            <p:spPr bwMode="auto">
              <a:xfrm>
                <a:off x="1976"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8" name="Rectangle 388">
                <a:extLst>
                  <a:ext uri="{FF2B5EF4-FFF2-40B4-BE49-F238E27FC236}">
                    <a16:creationId xmlns:a16="http://schemas.microsoft.com/office/drawing/2014/main" id="{CA6ECC02-0094-8322-ED36-85C60299F577}"/>
                  </a:ext>
                </a:extLst>
              </p:cNvPr>
              <p:cNvSpPr>
                <a:spLocks noChangeArrowheads="1"/>
              </p:cNvSpPr>
              <p:nvPr/>
            </p:nvSpPr>
            <p:spPr bwMode="auto">
              <a:xfrm>
                <a:off x="1980" y="208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29" name="Rectangle 389">
                <a:extLst>
                  <a:ext uri="{FF2B5EF4-FFF2-40B4-BE49-F238E27FC236}">
                    <a16:creationId xmlns:a16="http://schemas.microsoft.com/office/drawing/2014/main" id="{F813ABBF-B269-5662-4300-356F2B62BA86}"/>
                  </a:ext>
                </a:extLst>
              </p:cNvPr>
              <p:cNvSpPr>
                <a:spLocks noChangeArrowheads="1"/>
              </p:cNvSpPr>
              <p:nvPr/>
            </p:nvSpPr>
            <p:spPr bwMode="auto">
              <a:xfrm>
                <a:off x="2276"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0" name="Rectangle 390">
                <a:extLst>
                  <a:ext uri="{FF2B5EF4-FFF2-40B4-BE49-F238E27FC236}">
                    <a16:creationId xmlns:a16="http://schemas.microsoft.com/office/drawing/2014/main" id="{838A00FE-BAC4-5A69-BB95-396BEEA0A46A}"/>
                  </a:ext>
                </a:extLst>
              </p:cNvPr>
              <p:cNvSpPr>
                <a:spLocks noChangeArrowheads="1"/>
              </p:cNvSpPr>
              <p:nvPr/>
            </p:nvSpPr>
            <p:spPr bwMode="auto">
              <a:xfrm>
                <a:off x="2280" y="208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1" name="Rectangle 391">
                <a:extLst>
                  <a:ext uri="{FF2B5EF4-FFF2-40B4-BE49-F238E27FC236}">
                    <a16:creationId xmlns:a16="http://schemas.microsoft.com/office/drawing/2014/main" id="{20F08493-95F4-8682-A276-68A033374FEC}"/>
                  </a:ext>
                </a:extLst>
              </p:cNvPr>
              <p:cNvSpPr>
                <a:spLocks noChangeArrowheads="1"/>
              </p:cNvSpPr>
              <p:nvPr/>
            </p:nvSpPr>
            <p:spPr bwMode="auto">
              <a:xfrm>
                <a:off x="2575"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2" name="Rectangle 392">
                <a:extLst>
                  <a:ext uri="{FF2B5EF4-FFF2-40B4-BE49-F238E27FC236}">
                    <a16:creationId xmlns:a16="http://schemas.microsoft.com/office/drawing/2014/main" id="{409EAA60-5EC8-27CC-CE9D-387E53308A69}"/>
                  </a:ext>
                </a:extLst>
              </p:cNvPr>
              <p:cNvSpPr>
                <a:spLocks noChangeArrowheads="1"/>
              </p:cNvSpPr>
              <p:nvPr/>
            </p:nvSpPr>
            <p:spPr bwMode="auto">
              <a:xfrm>
                <a:off x="2579" y="208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3" name="Rectangle 393">
                <a:extLst>
                  <a:ext uri="{FF2B5EF4-FFF2-40B4-BE49-F238E27FC236}">
                    <a16:creationId xmlns:a16="http://schemas.microsoft.com/office/drawing/2014/main" id="{BDD12DD2-0AB5-AB97-647B-6D53C52C92A5}"/>
                  </a:ext>
                </a:extLst>
              </p:cNvPr>
              <p:cNvSpPr>
                <a:spLocks noChangeArrowheads="1"/>
              </p:cNvSpPr>
              <p:nvPr/>
            </p:nvSpPr>
            <p:spPr bwMode="auto">
              <a:xfrm>
                <a:off x="2875"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4" name="Rectangle 394">
                <a:extLst>
                  <a:ext uri="{FF2B5EF4-FFF2-40B4-BE49-F238E27FC236}">
                    <a16:creationId xmlns:a16="http://schemas.microsoft.com/office/drawing/2014/main" id="{E3C24279-B13E-5AF9-D83F-45EC43BB5963}"/>
                  </a:ext>
                </a:extLst>
              </p:cNvPr>
              <p:cNvSpPr>
                <a:spLocks noChangeArrowheads="1"/>
              </p:cNvSpPr>
              <p:nvPr/>
            </p:nvSpPr>
            <p:spPr bwMode="auto">
              <a:xfrm>
                <a:off x="2879" y="208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5" name="Rectangle 395">
                <a:extLst>
                  <a:ext uri="{FF2B5EF4-FFF2-40B4-BE49-F238E27FC236}">
                    <a16:creationId xmlns:a16="http://schemas.microsoft.com/office/drawing/2014/main" id="{8B943AEB-30EA-7314-B845-246A18D21377}"/>
                  </a:ext>
                </a:extLst>
              </p:cNvPr>
              <p:cNvSpPr>
                <a:spLocks noChangeArrowheads="1"/>
              </p:cNvSpPr>
              <p:nvPr/>
            </p:nvSpPr>
            <p:spPr bwMode="auto">
              <a:xfrm>
                <a:off x="3174"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6" name="Rectangle 396">
                <a:extLst>
                  <a:ext uri="{FF2B5EF4-FFF2-40B4-BE49-F238E27FC236}">
                    <a16:creationId xmlns:a16="http://schemas.microsoft.com/office/drawing/2014/main" id="{FDE0274F-3752-632F-4426-E12E2FAB8083}"/>
                  </a:ext>
                </a:extLst>
              </p:cNvPr>
              <p:cNvSpPr>
                <a:spLocks noChangeArrowheads="1"/>
              </p:cNvSpPr>
              <p:nvPr/>
            </p:nvSpPr>
            <p:spPr bwMode="auto">
              <a:xfrm>
                <a:off x="3178" y="208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7" name="Rectangle 397">
                <a:extLst>
                  <a:ext uri="{FF2B5EF4-FFF2-40B4-BE49-F238E27FC236}">
                    <a16:creationId xmlns:a16="http://schemas.microsoft.com/office/drawing/2014/main" id="{0EC4681A-4F62-F7ED-8FF0-329A1A293FE1}"/>
                  </a:ext>
                </a:extLst>
              </p:cNvPr>
              <p:cNvSpPr>
                <a:spLocks noChangeArrowheads="1"/>
              </p:cNvSpPr>
              <p:nvPr/>
            </p:nvSpPr>
            <p:spPr bwMode="auto">
              <a:xfrm>
                <a:off x="3474"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8" name="Rectangle 398">
                <a:extLst>
                  <a:ext uri="{FF2B5EF4-FFF2-40B4-BE49-F238E27FC236}">
                    <a16:creationId xmlns:a16="http://schemas.microsoft.com/office/drawing/2014/main" id="{F20C3814-1B9D-CCA8-8C06-48E133D397E2}"/>
                  </a:ext>
                </a:extLst>
              </p:cNvPr>
              <p:cNvSpPr>
                <a:spLocks noChangeArrowheads="1"/>
              </p:cNvSpPr>
              <p:nvPr/>
            </p:nvSpPr>
            <p:spPr bwMode="auto">
              <a:xfrm>
                <a:off x="3478" y="208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39" name="Rectangle 399">
                <a:extLst>
                  <a:ext uri="{FF2B5EF4-FFF2-40B4-BE49-F238E27FC236}">
                    <a16:creationId xmlns:a16="http://schemas.microsoft.com/office/drawing/2014/main" id="{1B56D16D-E338-DD5B-4DD7-D841059DE013}"/>
                  </a:ext>
                </a:extLst>
              </p:cNvPr>
              <p:cNvSpPr>
                <a:spLocks noChangeArrowheads="1"/>
              </p:cNvSpPr>
              <p:nvPr/>
            </p:nvSpPr>
            <p:spPr bwMode="auto">
              <a:xfrm>
                <a:off x="3773"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0" name="Rectangle 400">
                <a:extLst>
                  <a:ext uri="{FF2B5EF4-FFF2-40B4-BE49-F238E27FC236}">
                    <a16:creationId xmlns:a16="http://schemas.microsoft.com/office/drawing/2014/main" id="{4B17255D-4702-3C46-DE5E-A250E4D268DE}"/>
                  </a:ext>
                </a:extLst>
              </p:cNvPr>
              <p:cNvSpPr>
                <a:spLocks noChangeArrowheads="1"/>
              </p:cNvSpPr>
              <p:nvPr/>
            </p:nvSpPr>
            <p:spPr bwMode="auto">
              <a:xfrm>
                <a:off x="3777" y="208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1" name="Rectangle 401">
                <a:extLst>
                  <a:ext uri="{FF2B5EF4-FFF2-40B4-BE49-F238E27FC236}">
                    <a16:creationId xmlns:a16="http://schemas.microsoft.com/office/drawing/2014/main" id="{2B375AD8-A52E-D112-47AF-517F0B4887C4}"/>
                  </a:ext>
                </a:extLst>
              </p:cNvPr>
              <p:cNvSpPr>
                <a:spLocks noChangeArrowheads="1"/>
              </p:cNvSpPr>
              <p:nvPr/>
            </p:nvSpPr>
            <p:spPr bwMode="auto">
              <a:xfrm>
                <a:off x="4073"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2" name="Rectangle 402">
                <a:extLst>
                  <a:ext uri="{FF2B5EF4-FFF2-40B4-BE49-F238E27FC236}">
                    <a16:creationId xmlns:a16="http://schemas.microsoft.com/office/drawing/2014/main" id="{1BAC771C-5A39-B072-6446-5EE66ABE5390}"/>
                  </a:ext>
                </a:extLst>
              </p:cNvPr>
              <p:cNvSpPr>
                <a:spLocks noChangeArrowheads="1"/>
              </p:cNvSpPr>
              <p:nvPr/>
            </p:nvSpPr>
            <p:spPr bwMode="auto">
              <a:xfrm>
                <a:off x="4077" y="208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3" name="Rectangle 403">
                <a:extLst>
                  <a:ext uri="{FF2B5EF4-FFF2-40B4-BE49-F238E27FC236}">
                    <a16:creationId xmlns:a16="http://schemas.microsoft.com/office/drawing/2014/main" id="{E16717A2-9ED1-DF25-6B0C-0C14A6F1D66F}"/>
                  </a:ext>
                </a:extLst>
              </p:cNvPr>
              <p:cNvSpPr>
                <a:spLocks noChangeArrowheads="1"/>
              </p:cNvSpPr>
              <p:nvPr/>
            </p:nvSpPr>
            <p:spPr bwMode="auto">
              <a:xfrm>
                <a:off x="4372" y="208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4" name="Rectangle 404">
                <a:extLst>
                  <a:ext uri="{FF2B5EF4-FFF2-40B4-BE49-F238E27FC236}">
                    <a16:creationId xmlns:a16="http://schemas.microsoft.com/office/drawing/2014/main" id="{B5C460B9-4868-9911-3130-D671FC3AB741}"/>
                  </a:ext>
                </a:extLst>
              </p:cNvPr>
              <p:cNvSpPr>
                <a:spLocks noChangeArrowheads="1"/>
              </p:cNvSpPr>
              <p:nvPr/>
            </p:nvSpPr>
            <p:spPr bwMode="auto">
              <a:xfrm>
                <a:off x="1377"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5" name="Rectangle 405">
                <a:extLst>
                  <a:ext uri="{FF2B5EF4-FFF2-40B4-BE49-F238E27FC236}">
                    <a16:creationId xmlns:a16="http://schemas.microsoft.com/office/drawing/2014/main" id="{82D26AAE-3C81-3391-3717-B8434B428157}"/>
                  </a:ext>
                </a:extLst>
              </p:cNvPr>
              <p:cNvSpPr>
                <a:spLocks noChangeArrowheads="1"/>
              </p:cNvSpPr>
              <p:nvPr/>
            </p:nvSpPr>
            <p:spPr bwMode="auto">
              <a:xfrm>
                <a:off x="1677"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6" name="Rectangle 406">
                <a:extLst>
                  <a:ext uri="{FF2B5EF4-FFF2-40B4-BE49-F238E27FC236}">
                    <a16:creationId xmlns:a16="http://schemas.microsoft.com/office/drawing/2014/main" id="{54DEF419-347C-F09E-C514-24CAF9207EE1}"/>
                  </a:ext>
                </a:extLst>
              </p:cNvPr>
              <p:cNvSpPr>
                <a:spLocks noChangeArrowheads="1"/>
              </p:cNvSpPr>
              <p:nvPr/>
            </p:nvSpPr>
            <p:spPr bwMode="auto">
              <a:xfrm>
                <a:off x="1976"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7" name="Rectangle 407">
                <a:extLst>
                  <a:ext uri="{FF2B5EF4-FFF2-40B4-BE49-F238E27FC236}">
                    <a16:creationId xmlns:a16="http://schemas.microsoft.com/office/drawing/2014/main" id="{EC9B924A-81C6-B017-2211-A0C4639B0EED}"/>
                  </a:ext>
                </a:extLst>
              </p:cNvPr>
              <p:cNvSpPr>
                <a:spLocks noChangeArrowheads="1"/>
              </p:cNvSpPr>
              <p:nvPr/>
            </p:nvSpPr>
            <p:spPr bwMode="auto">
              <a:xfrm>
                <a:off x="2276"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8" name="Rectangle 408">
                <a:extLst>
                  <a:ext uri="{FF2B5EF4-FFF2-40B4-BE49-F238E27FC236}">
                    <a16:creationId xmlns:a16="http://schemas.microsoft.com/office/drawing/2014/main" id="{EE4D6AFF-23EC-D3AE-826F-9E5E435E8324}"/>
                  </a:ext>
                </a:extLst>
              </p:cNvPr>
              <p:cNvSpPr>
                <a:spLocks noChangeArrowheads="1"/>
              </p:cNvSpPr>
              <p:nvPr/>
            </p:nvSpPr>
            <p:spPr bwMode="auto">
              <a:xfrm>
                <a:off x="2575"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49" name="Rectangle 409">
                <a:extLst>
                  <a:ext uri="{FF2B5EF4-FFF2-40B4-BE49-F238E27FC236}">
                    <a16:creationId xmlns:a16="http://schemas.microsoft.com/office/drawing/2014/main" id="{FFDD7CB0-7FD7-CBB4-1FE5-270BE5671CA6}"/>
                  </a:ext>
                </a:extLst>
              </p:cNvPr>
              <p:cNvSpPr>
                <a:spLocks noChangeArrowheads="1"/>
              </p:cNvSpPr>
              <p:nvPr/>
            </p:nvSpPr>
            <p:spPr bwMode="auto">
              <a:xfrm>
                <a:off x="2875"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0" name="Rectangle 410">
                <a:extLst>
                  <a:ext uri="{FF2B5EF4-FFF2-40B4-BE49-F238E27FC236}">
                    <a16:creationId xmlns:a16="http://schemas.microsoft.com/office/drawing/2014/main" id="{A5522D6A-B751-FD0C-9C90-7F6D29A3C491}"/>
                  </a:ext>
                </a:extLst>
              </p:cNvPr>
              <p:cNvSpPr>
                <a:spLocks noChangeArrowheads="1"/>
              </p:cNvSpPr>
              <p:nvPr/>
            </p:nvSpPr>
            <p:spPr bwMode="auto">
              <a:xfrm>
                <a:off x="3174"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74052" name="Group 612">
              <a:extLst>
                <a:ext uri="{FF2B5EF4-FFF2-40B4-BE49-F238E27FC236}">
                  <a16:creationId xmlns:a16="http://schemas.microsoft.com/office/drawing/2014/main" id="{5751C3AF-953D-BC56-DE8B-04901E5BEBB0}"/>
                </a:ext>
              </a:extLst>
            </p:cNvPr>
            <p:cNvGrpSpPr>
              <a:grpSpLocks/>
            </p:cNvGrpSpPr>
            <p:nvPr/>
          </p:nvGrpSpPr>
          <p:grpSpPr bwMode="auto">
            <a:xfrm>
              <a:off x="1377" y="2089"/>
              <a:ext cx="2999" cy="568"/>
              <a:chOff x="1377" y="2089"/>
              <a:chExt cx="2999" cy="568"/>
            </a:xfrm>
          </p:grpSpPr>
          <p:sp>
            <p:nvSpPr>
              <p:cNvPr id="573852" name="Rectangle 412">
                <a:extLst>
                  <a:ext uri="{FF2B5EF4-FFF2-40B4-BE49-F238E27FC236}">
                    <a16:creationId xmlns:a16="http://schemas.microsoft.com/office/drawing/2014/main" id="{A3A9C311-FA29-0C21-4120-CF39C2B50469}"/>
                  </a:ext>
                </a:extLst>
              </p:cNvPr>
              <p:cNvSpPr>
                <a:spLocks noChangeArrowheads="1"/>
              </p:cNvSpPr>
              <p:nvPr/>
            </p:nvSpPr>
            <p:spPr bwMode="auto">
              <a:xfrm>
                <a:off x="3474"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3" name="Rectangle 413">
                <a:extLst>
                  <a:ext uri="{FF2B5EF4-FFF2-40B4-BE49-F238E27FC236}">
                    <a16:creationId xmlns:a16="http://schemas.microsoft.com/office/drawing/2014/main" id="{334FF123-FC09-7B95-6C11-C2555C4AD5CC}"/>
                  </a:ext>
                </a:extLst>
              </p:cNvPr>
              <p:cNvSpPr>
                <a:spLocks noChangeArrowheads="1"/>
              </p:cNvSpPr>
              <p:nvPr/>
            </p:nvSpPr>
            <p:spPr bwMode="auto">
              <a:xfrm>
                <a:off x="3773"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4" name="Rectangle 414">
                <a:extLst>
                  <a:ext uri="{FF2B5EF4-FFF2-40B4-BE49-F238E27FC236}">
                    <a16:creationId xmlns:a16="http://schemas.microsoft.com/office/drawing/2014/main" id="{EC4F5E50-1830-8EEA-608D-2CABC86672DB}"/>
                  </a:ext>
                </a:extLst>
              </p:cNvPr>
              <p:cNvSpPr>
                <a:spLocks noChangeArrowheads="1"/>
              </p:cNvSpPr>
              <p:nvPr/>
            </p:nvSpPr>
            <p:spPr bwMode="auto">
              <a:xfrm>
                <a:off x="4073"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5" name="Rectangle 415">
                <a:extLst>
                  <a:ext uri="{FF2B5EF4-FFF2-40B4-BE49-F238E27FC236}">
                    <a16:creationId xmlns:a16="http://schemas.microsoft.com/office/drawing/2014/main" id="{3DAED710-6321-5908-9DC1-CE10972293B1}"/>
                  </a:ext>
                </a:extLst>
              </p:cNvPr>
              <p:cNvSpPr>
                <a:spLocks noChangeArrowheads="1"/>
              </p:cNvSpPr>
              <p:nvPr/>
            </p:nvSpPr>
            <p:spPr bwMode="auto">
              <a:xfrm>
                <a:off x="4372" y="208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6" name="Rectangle 416">
                <a:extLst>
                  <a:ext uri="{FF2B5EF4-FFF2-40B4-BE49-F238E27FC236}">
                    <a16:creationId xmlns:a16="http://schemas.microsoft.com/office/drawing/2014/main" id="{EE5F37D3-C747-AFC1-F3FD-3D41FD41CB6F}"/>
                  </a:ext>
                </a:extLst>
              </p:cNvPr>
              <p:cNvSpPr>
                <a:spLocks noChangeArrowheads="1"/>
              </p:cNvSpPr>
              <p:nvPr/>
            </p:nvSpPr>
            <p:spPr bwMode="auto">
              <a:xfrm>
                <a:off x="1381" y="2204"/>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7" name="Rectangle 417">
                <a:extLst>
                  <a:ext uri="{FF2B5EF4-FFF2-40B4-BE49-F238E27FC236}">
                    <a16:creationId xmlns:a16="http://schemas.microsoft.com/office/drawing/2014/main" id="{44821255-E500-FFBA-F890-7FF2551C2F59}"/>
                  </a:ext>
                </a:extLst>
              </p:cNvPr>
              <p:cNvSpPr>
                <a:spLocks noChangeArrowheads="1"/>
              </p:cNvSpPr>
              <p:nvPr/>
            </p:nvSpPr>
            <p:spPr bwMode="auto">
              <a:xfrm>
                <a:off x="1636" y="2204"/>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8" name="Rectangle 418">
                <a:extLst>
                  <a:ext uri="{FF2B5EF4-FFF2-40B4-BE49-F238E27FC236}">
                    <a16:creationId xmlns:a16="http://schemas.microsoft.com/office/drawing/2014/main" id="{34110CC7-20E4-9735-FF88-302E8E7952F6}"/>
                  </a:ext>
                </a:extLst>
              </p:cNvPr>
              <p:cNvSpPr>
                <a:spLocks noChangeArrowheads="1"/>
              </p:cNvSpPr>
              <p:nvPr/>
            </p:nvSpPr>
            <p:spPr bwMode="auto">
              <a:xfrm>
                <a:off x="1423" y="2204"/>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59" name="Rectangle 419">
                <a:extLst>
                  <a:ext uri="{FF2B5EF4-FFF2-40B4-BE49-F238E27FC236}">
                    <a16:creationId xmlns:a16="http://schemas.microsoft.com/office/drawing/2014/main" id="{6A673077-A1BE-A54C-E48F-32FA27CC1CA5}"/>
                  </a:ext>
                </a:extLst>
              </p:cNvPr>
              <p:cNvSpPr>
                <a:spLocks noChangeArrowheads="1"/>
              </p:cNvSpPr>
              <p:nvPr/>
            </p:nvSpPr>
            <p:spPr bwMode="auto">
              <a:xfrm>
                <a:off x="1475" y="22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73860" name="Rectangle 420">
                <a:extLst>
                  <a:ext uri="{FF2B5EF4-FFF2-40B4-BE49-F238E27FC236}">
                    <a16:creationId xmlns:a16="http://schemas.microsoft.com/office/drawing/2014/main" id="{A2CF1055-C4C1-5224-57B3-05F0C1FF3618}"/>
                  </a:ext>
                </a:extLst>
              </p:cNvPr>
              <p:cNvSpPr>
                <a:spLocks noChangeArrowheads="1"/>
              </p:cNvSpPr>
              <p:nvPr/>
            </p:nvSpPr>
            <p:spPr bwMode="auto">
              <a:xfrm>
                <a:off x="1583"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61" name="Rectangle 421">
                <a:extLst>
                  <a:ext uri="{FF2B5EF4-FFF2-40B4-BE49-F238E27FC236}">
                    <a16:creationId xmlns:a16="http://schemas.microsoft.com/office/drawing/2014/main" id="{09423BDF-C4B0-7BD8-A956-8A5EEDD61A19}"/>
                  </a:ext>
                </a:extLst>
              </p:cNvPr>
              <p:cNvSpPr>
                <a:spLocks noChangeArrowheads="1"/>
              </p:cNvSpPr>
              <p:nvPr/>
            </p:nvSpPr>
            <p:spPr bwMode="auto">
              <a:xfrm>
                <a:off x="1802"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0</a:t>
                </a:r>
                <a:endParaRPr lang="en-US" altLang="en-US" sz="1900">
                  <a:latin typeface="Arial" panose="020B0604020202020204" pitchFamily="34" charset="0"/>
                </a:endParaRPr>
              </a:p>
            </p:txBody>
          </p:sp>
          <p:sp>
            <p:nvSpPr>
              <p:cNvPr id="573862" name="Rectangle 422">
                <a:extLst>
                  <a:ext uri="{FF2B5EF4-FFF2-40B4-BE49-F238E27FC236}">
                    <a16:creationId xmlns:a16="http://schemas.microsoft.com/office/drawing/2014/main" id="{842A8198-E9F3-EC74-06A3-A41A21B79285}"/>
                  </a:ext>
                </a:extLst>
              </p:cNvPr>
              <p:cNvSpPr>
                <a:spLocks noChangeArrowheads="1"/>
              </p:cNvSpPr>
              <p:nvPr/>
            </p:nvSpPr>
            <p:spPr bwMode="auto">
              <a:xfrm>
                <a:off x="1856"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63" name="Rectangle 423">
                <a:extLst>
                  <a:ext uri="{FF2B5EF4-FFF2-40B4-BE49-F238E27FC236}">
                    <a16:creationId xmlns:a16="http://schemas.microsoft.com/office/drawing/2014/main" id="{1124DCBA-12F9-2072-AA14-93FB4BE8518F}"/>
                  </a:ext>
                </a:extLst>
              </p:cNvPr>
              <p:cNvSpPr>
                <a:spLocks noChangeArrowheads="1"/>
              </p:cNvSpPr>
              <p:nvPr/>
            </p:nvSpPr>
            <p:spPr bwMode="auto">
              <a:xfrm>
                <a:off x="2101"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864" name="Rectangle 424">
                <a:extLst>
                  <a:ext uri="{FF2B5EF4-FFF2-40B4-BE49-F238E27FC236}">
                    <a16:creationId xmlns:a16="http://schemas.microsoft.com/office/drawing/2014/main" id="{CE33EEAD-5097-14EF-412C-AB01F722D8C8}"/>
                  </a:ext>
                </a:extLst>
              </p:cNvPr>
              <p:cNvSpPr>
                <a:spLocks noChangeArrowheads="1"/>
              </p:cNvSpPr>
              <p:nvPr/>
            </p:nvSpPr>
            <p:spPr bwMode="auto">
              <a:xfrm>
                <a:off x="2155"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65" name="Rectangle 425">
                <a:extLst>
                  <a:ext uri="{FF2B5EF4-FFF2-40B4-BE49-F238E27FC236}">
                    <a16:creationId xmlns:a16="http://schemas.microsoft.com/office/drawing/2014/main" id="{C077E024-9E53-AAD5-6849-820C7EE00DB4}"/>
                  </a:ext>
                </a:extLst>
              </p:cNvPr>
              <p:cNvSpPr>
                <a:spLocks noChangeArrowheads="1"/>
              </p:cNvSpPr>
              <p:nvPr/>
            </p:nvSpPr>
            <p:spPr bwMode="auto">
              <a:xfrm>
                <a:off x="2401"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866" name="Rectangle 426">
                <a:extLst>
                  <a:ext uri="{FF2B5EF4-FFF2-40B4-BE49-F238E27FC236}">
                    <a16:creationId xmlns:a16="http://schemas.microsoft.com/office/drawing/2014/main" id="{6763F7BA-CF75-A14D-CC18-2404FBA0F54D}"/>
                  </a:ext>
                </a:extLst>
              </p:cNvPr>
              <p:cNvSpPr>
                <a:spLocks noChangeArrowheads="1"/>
              </p:cNvSpPr>
              <p:nvPr/>
            </p:nvSpPr>
            <p:spPr bwMode="auto">
              <a:xfrm>
                <a:off x="2455"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67" name="Rectangle 427">
                <a:extLst>
                  <a:ext uri="{FF2B5EF4-FFF2-40B4-BE49-F238E27FC236}">
                    <a16:creationId xmlns:a16="http://schemas.microsoft.com/office/drawing/2014/main" id="{4B793722-D7D0-3665-7DAE-E893112876B5}"/>
                  </a:ext>
                </a:extLst>
              </p:cNvPr>
              <p:cNvSpPr>
                <a:spLocks noChangeArrowheads="1"/>
              </p:cNvSpPr>
              <p:nvPr/>
            </p:nvSpPr>
            <p:spPr bwMode="auto">
              <a:xfrm>
                <a:off x="2700"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868" name="Rectangle 428">
                <a:extLst>
                  <a:ext uri="{FF2B5EF4-FFF2-40B4-BE49-F238E27FC236}">
                    <a16:creationId xmlns:a16="http://schemas.microsoft.com/office/drawing/2014/main" id="{37EF59AF-CE7C-7EF8-E973-492464AD6E6D}"/>
                  </a:ext>
                </a:extLst>
              </p:cNvPr>
              <p:cNvSpPr>
                <a:spLocks noChangeArrowheads="1"/>
              </p:cNvSpPr>
              <p:nvPr/>
            </p:nvSpPr>
            <p:spPr bwMode="auto">
              <a:xfrm>
                <a:off x="2754"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69" name="Rectangle 429">
                <a:extLst>
                  <a:ext uri="{FF2B5EF4-FFF2-40B4-BE49-F238E27FC236}">
                    <a16:creationId xmlns:a16="http://schemas.microsoft.com/office/drawing/2014/main" id="{70C7337C-EB65-B446-D42D-1A00731E1D59}"/>
                  </a:ext>
                </a:extLst>
              </p:cNvPr>
              <p:cNvSpPr>
                <a:spLocks noChangeArrowheads="1"/>
              </p:cNvSpPr>
              <p:nvPr/>
            </p:nvSpPr>
            <p:spPr bwMode="auto">
              <a:xfrm>
                <a:off x="2879" y="2204"/>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70" name="Rectangle 430">
                <a:extLst>
                  <a:ext uri="{FF2B5EF4-FFF2-40B4-BE49-F238E27FC236}">
                    <a16:creationId xmlns:a16="http://schemas.microsoft.com/office/drawing/2014/main" id="{64ACA039-C9A2-1366-71EF-126716B8D5F9}"/>
                  </a:ext>
                </a:extLst>
              </p:cNvPr>
              <p:cNvSpPr>
                <a:spLocks noChangeArrowheads="1"/>
              </p:cNvSpPr>
              <p:nvPr/>
            </p:nvSpPr>
            <p:spPr bwMode="auto">
              <a:xfrm>
                <a:off x="3133" y="2204"/>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71" name="Rectangle 431">
                <a:extLst>
                  <a:ext uri="{FF2B5EF4-FFF2-40B4-BE49-F238E27FC236}">
                    <a16:creationId xmlns:a16="http://schemas.microsoft.com/office/drawing/2014/main" id="{2DDF23D9-A647-A27B-295B-713CB589BBEC}"/>
                  </a:ext>
                </a:extLst>
              </p:cNvPr>
              <p:cNvSpPr>
                <a:spLocks noChangeArrowheads="1"/>
              </p:cNvSpPr>
              <p:nvPr/>
            </p:nvSpPr>
            <p:spPr bwMode="auto">
              <a:xfrm>
                <a:off x="2920" y="2204"/>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72" name="Rectangle 432">
                <a:extLst>
                  <a:ext uri="{FF2B5EF4-FFF2-40B4-BE49-F238E27FC236}">
                    <a16:creationId xmlns:a16="http://schemas.microsoft.com/office/drawing/2014/main" id="{1818B1B2-4797-EAF6-CE8A-A8B073608B73}"/>
                  </a:ext>
                </a:extLst>
              </p:cNvPr>
              <p:cNvSpPr>
                <a:spLocks noChangeArrowheads="1"/>
              </p:cNvSpPr>
              <p:nvPr/>
            </p:nvSpPr>
            <p:spPr bwMode="auto">
              <a:xfrm>
                <a:off x="2973" y="22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26</a:t>
                </a:r>
                <a:endParaRPr lang="en-US" altLang="en-US" sz="1900">
                  <a:latin typeface="Arial" panose="020B0604020202020204" pitchFamily="34" charset="0"/>
                </a:endParaRPr>
              </a:p>
            </p:txBody>
          </p:sp>
          <p:sp>
            <p:nvSpPr>
              <p:cNvPr id="573873" name="Rectangle 433">
                <a:extLst>
                  <a:ext uri="{FF2B5EF4-FFF2-40B4-BE49-F238E27FC236}">
                    <a16:creationId xmlns:a16="http://schemas.microsoft.com/office/drawing/2014/main" id="{C49F6CB5-A56E-7014-1205-34DBE4358CC6}"/>
                  </a:ext>
                </a:extLst>
              </p:cNvPr>
              <p:cNvSpPr>
                <a:spLocks noChangeArrowheads="1"/>
              </p:cNvSpPr>
              <p:nvPr/>
            </p:nvSpPr>
            <p:spPr bwMode="auto">
              <a:xfrm>
                <a:off x="3080"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74" name="Rectangle 434">
                <a:extLst>
                  <a:ext uri="{FF2B5EF4-FFF2-40B4-BE49-F238E27FC236}">
                    <a16:creationId xmlns:a16="http://schemas.microsoft.com/office/drawing/2014/main" id="{571F7913-0B2F-D6B4-5E52-B7B666633739}"/>
                  </a:ext>
                </a:extLst>
              </p:cNvPr>
              <p:cNvSpPr>
                <a:spLocks noChangeArrowheads="1"/>
              </p:cNvSpPr>
              <p:nvPr/>
            </p:nvSpPr>
            <p:spPr bwMode="auto">
              <a:xfrm>
                <a:off x="3299"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875" name="Rectangle 435">
                <a:extLst>
                  <a:ext uri="{FF2B5EF4-FFF2-40B4-BE49-F238E27FC236}">
                    <a16:creationId xmlns:a16="http://schemas.microsoft.com/office/drawing/2014/main" id="{9E039F8F-4DE3-2678-D391-AF709919CA97}"/>
                  </a:ext>
                </a:extLst>
              </p:cNvPr>
              <p:cNvSpPr>
                <a:spLocks noChangeArrowheads="1"/>
              </p:cNvSpPr>
              <p:nvPr/>
            </p:nvSpPr>
            <p:spPr bwMode="auto">
              <a:xfrm>
                <a:off x="3353"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76" name="Rectangle 436">
                <a:extLst>
                  <a:ext uri="{FF2B5EF4-FFF2-40B4-BE49-F238E27FC236}">
                    <a16:creationId xmlns:a16="http://schemas.microsoft.com/office/drawing/2014/main" id="{97A760AC-F585-206D-4166-469CD0EB58CA}"/>
                  </a:ext>
                </a:extLst>
              </p:cNvPr>
              <p:cNvSpPr>
                <a:spLocks noChangeArrowheads="1"/>
              </p:cNvSpPr>
              <p:nvPr/>
            </p:nvSpPr>
            <p:spPr bwMode="auto">
              <a:xfrm>
                <a:off x="3599"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877" name="Rectangle 437">
                <a:extLst>
                  <a:ext uri="{FF2B5EF4-FFF2-40B4-BE49-F238E27FC236}">
                    <a16:creationId xmlns:a16="http://schemas.microsoft.com/office/drawing/2014/main" id="{B885C25F-8A00-CA9E-7FF4-66192F2039A9}"/>
                  </a:ext>
                </a:extLst>
              </p:cNvPr>
              <p:cNvSpPr>
                <a:spLocks noChangeArrowheads="1"/>
              </p:cNvSpPr>
              <p:nvPr/>
            </p:nvSpPr>
            <p:spPr bwMode="auto">
              <a:xfrm>
                <a:off x="3652"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78" name="Rectangle 438">
                <a:extLst>
                  <a:ext uri="{FF2B5EF4-FFF2-40B4-BE49-F238E27FC236}">
                    <a16:creationId xmlns:a16="http://schemas.microsoft.com/office/drawing/2014/main" id="{03F4C738-832B-BC7A-020F-0680714561A5}"/>
                  </a:ext>
                </a:extLst>
              </p:cNvPr>
              <p:cNvSpPr>
                <a:spLocks noChangeArrowheads="1"/>
              </p:cNvSpPr>
              <p:nvPr/>
            </p:nvSpPr>
            <p:spPr bwMode="auto">
              <a:xfrm>
                <a:off x="3898"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879" name="Rectangle 439">
                <a:extLst>
                  <a:ext uri="{FF2B5EF4-FFF2-40B4-BE49-F238E27FC236}">
                    <a16:creationId xmlns:a16="http://schemas.microsoft.com/office/drawing/2014/main" id="{3F3EC6E1-F1C6-AD7C-8689-3DB035E0757F}"/>
                  </a:ext>
                </a:extLst>
              </p:cNvPr>
              <p:cNvSpPr>
                <a:spLocks noChangeArrowheads="1"/>
              </p:cNvSpPr>
              <p:nvPr/>
            </p:nvSpPr>
            <p:spPr bwMode="auto">
              <a:xfrm>
                <a:off x="3952"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80" name="Rectangle 440">
                <a:extLst>
                  <a:ext uri="{FF2B5EF4-FFF2-40B4-BE49-F238E27FC236}">
                    <a16:creationId xmlns:a16="http://schemas.microsoft.com/office/drawing/2014/main" id="{82DD85DB-5BB6-2FCC-6EA6-9507B01925EC}"/>
                  </a:ext>
                </a:extLst>
              </p:cNvPr>
              <p:cNvSpPr>
                <a:spLocks noChangeArrowheads="1"/>
              </p:cNvSpPr>
              <p:nvPr/>
            </p:nvSpPr>
            <p:spPr bwMode="auto">
              <a:xfrm>
                <a:off x="4198" y="22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3881" name="Rectangle 441">
                <a:extLst>
                  <a:ext uri="{FF2B5EF4-FFF2-40B4-BE49-F238E27FC236}">
                    <a16:creationId xmlns:a16="http://schemas.microsoft.com/office/drawing/2014/main" id="{5ACA4210-7E7B-6660-7C79-39C85560FE13}"/>
                  </a:ext>
                </a:extLst>
              </p:cNvPr>
              <p:cNvSpPr>
                <a:spLocks noChangeArrowheads="1"/>
              </p:cNvSpPr>
              <p:nvPr/>
            </p:nvSpPr>
            <p:spPr bwMode="auto">
              <a:xfrm>
                <a:off x="4251" y="22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882" name="Rectangle 442">
                <a:extLst>
                  <a:ext uri="{FF2B5EF4-FFF2-40B4-BE49-F238E27FC236}">
                    <a16:creationId xmlns:a16="http://schemas.microsoft.com/office/drawing/2014/main" id="{20E74EA9-6706-271F-3BF0-F23C1BE2DB4B}"/>
                  </a:ext>
                </a:extLst>
              </p:cNvPr>
              <p:cNvSpPr>
                <a:spLocks noChangeArrowheads="1"/>
              </p:cNvSpPr>
              <p:nvPr/>
            </p:nvSpPr>
            <p:spPr bwMode="auto">
              <a:xfrm>
                <a:off x="1377"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3" name="Rectangle 443">
                <a:extLst>
                  <a:ext uri="{FF2B5EF4-FFF2-40B4-BE49-F238E27FC236}">
                    <a16:creationId xmlns:a16="http://schemas.microsoft.com/office/drawing/2014/main" id="{52811244-54C8-080B-BE39-73A7CE9E3530}"/>
                  </a:ext>
                </a:extLst>
              </p:cNvPr>
              <p:cNvSpPr>
                <a:spLocks noChangeArrowheads="1"/>
              </p:cNvSpPr>
              <p:nvPr/>
            </p:nvSpPr>
            <p:spPr bwMode="auto">
              <a:xfrm>
                <a:off x="1381" y="2200"/>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4" name="Rectangle 444">
                <a:extLst>
                  <a:ext uri="{FF2B5EF4-FFF2-40B4-BE49-F238E27FC236}">
                    <a16:creationId xmlns:a16="http://schemas.microsoft.com/office/drawing/2014/main" id="{0D3666EA-25E1-FDF5-D8AB-36AC0D19F255}"/>
                  </a:ext>
                </a:extLst>
              </p:cNvPr>
              <p:cNvSpPr>
                <a:spLocks noChangeArrowheads="1"/>
              </p:cNvSpPr>
              <p:nvPr/>
            </p:nvSpPr>
            <p:spPr bwMode="auto">
              <a:xfrm>
                <a:off x="1677"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5" name="Rectangle 445">
                <a:extLst>
                  <a:ext uri="{FF2B5EF4-FFF2-40B4-BE49-F238E27FC236}">
                    <a16:creationId xmlns:a16="http://schemas.microsoft.com/office/drawing/2014/main" id="{C69F7D2B-07A8-E00B-A098-246863C184A8}"/>
                  </a:ext>
                </a:extLst>
              </p:cNvPr>
              <p:cNvSpPr>
                <a:spLocks noChangeArrowheads="1"/>
              </p:cNvSpPr>
              <p:nvPr/>
            </p:nvSpPr>
            <p:spPr bwMode="auto">
              <a:xfrm>
                <a:off x="1681" y="2200"/>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6" name="Rectangle 446">
                <a:extLst>
                  <a:ext uri="{FF2B5EF4-FFF2-40B4-BE49-F238E27FC236}">
                    <a16:creationId xmlns:a16="http://schemas.microsoft.com/office/drawing/2014/main" id="{02785998-612F-9244-9FFB-4A8201A257CD}"/>
                  </a:ext>
                </a:extLst>
              </p:cNvPr>
              <p:cNvSpPr>
                <a:spLocks noChangeArrowheads="1"/>
              </p:cNvSpPr>
              <p:nvPr/>
            </p:nvSpPr>
            <p:spPr bwMode="auto">
              <a:xfrm>
                <a:off x="1976"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7" name="Rectangle 447">
                <a:extLst>
                  <a:ext uri="{FF2B5EF4-FFF2-40B4-BE49-F238E27FC236}">
                    <a16:creationId xmlns:a16="http://schemas.microsoft.com/office/drawing/2014/main" id="{53422EF9-1335-EF88-0514-E4454FB548C6}"/>
                  </a:ext>
                </a:extLst>
              </p:cNvPr>
              <p:cNvSpPr>
                <a:spLocks noChangeArrowheads="1"/>
              </p:cNvSpPr>
              <p:nvPr/>
            </p:nvSpPr>
            <p:spPr bwMode="auto">
              <a:xfrm>
                <a:off x="1980" y="2200"/>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8" name="Rectangle 448">
                <a:extLst>
                  <a:ext uri="{FF2B5EF4-FFF2-40B4-BE49-F238E27FC236}">
                    <a16:creationId xmlns:a16="http://schemas.microsoft.com/office/drawing/2014/main" id="{BC8D8D1C-F8ED-59B8-54C0-24508BE4F385}"/>
                  </a:ext>
                </a:extLst>
              </p:cNvPr>
              <p:cNvSpPr>
                <a:spLocks noChangeArrowheads="1"/>
              </p:cNvSpPr>
              <p:nvPr/>
            </p:nvSpPr>
            <p:spPr bwMode="auto">
              <a:xfrm>
                <a:off x="2276"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89" name="Rectangle 449">
                <a:extLst>
                  <a:ext uri="{FF2B5EF4-FFF2-40B4-BE49-F238E27FC236}">
                    <a16:creationId xmlns:a16="http://schemas.microsoft.com/office/drawing/2014/main" id="{F4B12ABA-6B64-5C43-C0CB-6995C4702180}"/>
                  </a:ext>
                </a:extLst>
              </p:cNvPr>
              <p:cNvSpPr>
                <a:spLocks noChangeArrowheads="1"/>
              </p:cNvSpPr>
              <p:nvPr/>
            </p:nvSpPr>
            <p:spPr bwMode="auto">
              <a:xfrm>
                <a:off x="2280" y="2200"/>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0" name="Rectangle 450">
                <a:extLst>
                  <a:ext uri="{FF2B5EF4-FFF2-40B4-BE49-F238E27FC236}">
                    <a16:creationId xmlns:a16="http://schemas.microsoft.com/office/drawing/2014/main" id="{6EDDA586-5B86-7289-6A1A-6566AA723634}"/>
                  </a:ext>
                </a:extLst>
              </p:cNvPr>
              <p:cNvSpPr>
                <a:spLocks noChangeArrowheads="1"/>
              </p:cNvSpPr>
              <p:nvPr/>
            </p:nvSpPr>
            <p:spPr bwMode="auto">
              <a:xfrm>
                <a:off x="2575"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1" name="Rectangle 451">
                <a:extLst>
                  <a:ext uri="{FF2B5EF4-FFF2-40B4-BE49-F238E27FC236}">
                    <a16:creationId xmlns:a16="http://schemas.microsoft.com/office/drawing/2014/main" id="{49AEB263-975F-F775-6ECE-72925B4A7359}"/>
                  </a:ext>
                </a:extLst>
              </p:cNvPr>
              <p:cNvSpPr>
                <a:spLocks noChangeArrowheads="1"/>
              </p:cNvSpPr>
              <p:nvPr/>
            </p:nvSpPr>
            <p:spPr bwMode="auto">
              <a:xfrm>
                <a:off x="2579" y="2200"/>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2" name="Rectangle 452">
                <a:extLst>
                  <a:ext uri="{FF2B5EF4-FFF2-40B4-BE49-F238E27FC236}">
                    <a16:creationId xmlns:a16="http://schemas.microsoft.com/office/drawing/2014/main" id="{E68C857B-04DC-BF37-7CBD-E72E24A4EC2D}"/>
                  </a:ext>
                </a:extLst>
              </p:cNvPr>
              <p:cNvSpPr>
                <a:spLocks noChangeArrowheads="1"/>
              </p:cNvSpPr>
              <p:nvPr/>
            </p:nvSpPr>
            <p:spPr bwMode="auto">
              <a:xfrm>
                <a:off x="2875"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3" name="Rectangle 453">
                <a:extLst>
                  <a:ext uri="{FF2B5EF4-FFF2-40B4-BE49-F238E27FC236}">
                    <a16:creationId xmlns:a16="http://schemas.microsoft.com/office/drawing/2014/main" id="{2831A91D-2CF0-A22E-37C4-0DFC90D3C480}"/>
                  </a:ext>
                </a:extLst>
              </p:cNvPr>
              <p:cNvSpPr>
                <a:spLocks noChangeArrowheads="1"/>
              </p:cNvSpPr>
              <p:nvPr/>
            </p:nvSpPr>
            <p:spPr bwMode="auto">
              <a:xfrm>
                <a:off x="2879" y="2200"/>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4" name="Rectangle 454">
                <a:extLst>
                  <a:ext uri="{FF2B5EF4-FFF2-40B4-BE49-F238E27FC236}">
                    <a16:creationId xmlns:a16="http://schemas.microsoft.com/office/drawing/2014/main" id="{973EC266-AE8C-B8E6-C933-F73BB44A14F3}"/>
                  </a:ext>
                </a:extLst>
              </p:cNvPr>
              <p:cNvSpPr>
                <a:spLocks noChangeArrowheads="1"/>
              </p:cNvSpPr>
              <p:nvPr/>
            </p:nvSpPr>
            <p:spPr bwMode="auto">
              <a:xfrm>
                <a:off x="3174"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5" name="Rectangle 455">
                <a:extLst>
                  <a:ext uri="{FF2B5EF4-FFF2-40B4-BE49-F238E27FC236}">
                    <a16:creationId xmlns:a16="http://schemas.microsoft.com/office/drawing/2014/main" id="{01275125-9390-D692-71A7-9A03682AD091}"/>
                  </a:ext>
                </a:extLst>
              </p:cNvPr>
              <p:cNvSpPr>
                <a:spLocks noChangeArrowheads="1"/>
              </p:cNvSpPr>
              <p:nvPr/>
            </p:nvSpPr>
            <p:spPr bwMode="auto">
              <a:xfrm>
                <a:off x="3178" y="2200"/>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6" name="Rectangle 456">
                <a:extLst>
                  <a:ext uri="{FF2B5EF4-FFF2-40B4-BE49-F238E27FC236}">
                    <a16:creationId xmlns:a16="http://schemas.microsoft.com/office/drawing/2014/main" id="{A3C32414-37AF-DBE5-FED1-DE33C20C42FD}"/>
                  </a:ext>
                </a:extLst>
              </p:cNvPr>
              <p:cNvSpPr>
                <a:spLocks noChangeArrowheads="1"/>
              </p:cNvSpPr>
              <p:nvPr/>
            </p:nvSpPr>
            <p:spPr bwMode="auto">
              <a:xfrm>
                <a:off x="3474"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7" name="Rectangle 457">
                <a:extLst>
                  <a:ext uri="{FF2B5EF4-FFF2-40B4-BE49-F238E27FC236}">
                    <a16:creationId xmlns:a16="http://schemas.microsoft.com/office/drawing/2014/main" id="{7932543A-6D17-51E0-174F-CAC5FC3C7E76}"/>
                  </a:ext>
                </a:extLst>
              </p:cNvPr>
              <p:cNvSpPr>
                <a:spLocks noChangeArrowheads="1"/>
              </p:cNvSpPr>
              <p:nvPr/>
            </p:nvSpPr>
            <p:spPr bwMode="auto">
              <a:xfrm>
                <a:off x="3478" y="2200"/>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8" name="Rectangle 458">
                <a:extLst>
                  <a:ext uri="{FF2B5EF4-FFF2-40B4-BE49-F238E27FC236}">
                    <a16:creationId xmlns:a16="http://schemas.microsoft.com/office/drawing/2014/main" id="{F7AF7E3C-4592-1296-C61E-0E2B949F4A8F}"/>
                  </a:ext>
                </a:extLst>
              </p:cNvPr>
              <p:cNvSpPr>
                <a:spLocks noChangeArrowheads="1"/>
              </p:cNvSpPr>
              <p:nvPr/>
            </p:nvSpPr>
            <p:spPr bwMode="auto">
              <a:xfrm>
                <a:off x="3773"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899" name="Rectangle 459">
                <a:extLst>
                  <a:ext uri="{FF2B5EF4-FFF2-40B4-BE49-F238E27FC236}">
                    <a16:creationId xmlns:a16="http://schemas.microsoft.com/office/drawing/2014/main" id="{21AFEC39-C4FA-1CD8-AECB-3E90005EEBBA}"/>
                  </a:ext>
                </a:extLst>
              </p:cNvPr>
              <p:cNvSpPr>
                <a:spLocks noChangeArrowheads="1"/>
              </p:cNvSpPr>
              <p:nvPr/>
            </p:nvSpPr>
            <p:spPr bwMode="auto">
              <a:xfrm>
                <a:off x="3777" y="2200"/>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0" name="Rectangle 460">
                <a:extLst>
                  <a:ext uri="{FF2B5EF4-FFF2-40B4-BE49-F238E27FC236}">
                    <a16:creationId xmlns:a16="http://schemas.microsoft.com/office/drawing/2014/main" id="{E851682C-DF01-189C-A52D-E73EB0310795}"/>
                  </a:ext>
                </a:extLst>
              </p:cNvPr>
              <p:cNvSpPr>
                <a:spLocks noChangeArrowheads="1"/>
              </p:cNvSpPr>
              <p:nvPr/>
            </p:nvSpPr>
            <p:spPr bwMode="auto">
              <a:xfrm>
                <a:off x="4073"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1" name="Rectangle 461">
                <a:extLst>
                  <a:ext uri="{FF2B5EF4-FFF2-40B4-BE49-F238E27FC236}">
                    <a16:creationId xmlns:a16="http://schemas.microsoft.com/office/drawing/2014/main" id="{6115574B-FAF0-9741-4433-3C0456AECBCC}"/>
                  </a:ext>
                </a:extLst>
              </p:cNvPr>
              <p:cNvSpPr>
                <a:spLocks noChangeArrowheads="1"/>
              </p:cNvSpPr>
              <p:nvPr/>
            </p:nvSpPr>
            <p:spPr bwMode="auto">
              <a:xfrm>
                <a:off x="4077" y="2200"/>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2" name="Rectangle 462">
                <a:extLst>
                  <a:ext uri="{FF2B5EF4-FFF2-40B4-BE49-F238E27FC236}">
                    <a16:creationId xmlns:a16="http://schemas.microsoft.com/office/drawing/2014/main" id="{2F34C8E2-CFD6-4D8B-4249-56DFDF2D54DE}"/>
                  </a:ext>
                </a:extLst>
              </p:cNvPr>
              <p:cNvSpPr>
                <a:spLocks noChangeArrowheads="1"/>
              </p:cNvSpPr>
              <p:nvPr/>
            </p:nvSpPr>
            <p:spPr bwMode="auto">
              <a:xfrm>
                <a:off x="4372" y="220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3" name="Rectangle 463">
                <a:extLst>
                  <a:ext uri="{FF2B5EF4-FFF2-40B4-BE49-F238E27FC236}">
                    <a16:creationId xmlns:a16="http://schemas.microsoft.com/office/drawing/2014/main" id="{8DF85F9E-CD70-ECE9-6D53-211DDDA6D180}"/>
                  </a:ext>
                </a:extLst>
              </p:cNvPr>
              <p:cNvSpPr>
                <a:spLocks noChangeArrowheads="1"/>
              </p:cNvSpPr>
              <p:nvPr/>
            </p:nvSpPr>
            <p:spPr bwMode="auto">
              <a:xfrm>
                <a:off x="1377"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4" name="Rectangle 464">
                <a:extLst>
                  <a:ext uri="{FF2B5EF4-FFF2-40B4-BE49-F238E27FC236}">
                    <a16:creationId xmlns:a16="http://schemas.microsoft.com/office/drawing/2014/main" id="{A3D7D9FD-F041-B67D-1BAA-754BB4AAEF55}"/>
                  </a:ext>
                </a:extLst>
              </p:cNvPr>
              <p:cNvSpPr>
                <a:spLocks noChangeArrowheads="1"/>
              </p:cNvSpPr>
              <p:nvPr/>
            </p:nvSpPr>
            <p:spPr bwMode="auto">
              <a:xfrm>
                <a:off x="1677"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5" name="Rectangle 465">
                <a:extLst>
                  <a:ext uri="{FF2B5EF4-FFF2-40B4-BE49-F238E27FC236}">
                    <a16:creationId xmlns:a16="http://schemas.microsoft.com/office/drawing/2014/main" id="{45631D48-A3E9-F184-EF2B-3CE357FEA8DB}"/>
                  </a:ext>
                </a:extLst>
              </p:cNvPr>
              <p:cNvSpPr>
                <a:spLocks noChangeArrowheads="1"/>
              </p:cNvSpPr>
              <p:nvPr/>
            </p:nvSpPr>
            <p:spPr bwMode="auto">
              <a:xfrm>
                <a:off x="1976"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6" name="Rectangle 466">
                <a:extLst>
                  <a:ext uri="{FF2B5EF4-FFF2-40B4-BE49-F238E27FC236}">
                    <a16:creationId xmlns:a16="http://schemas.microsoft.com/office/drawing/2014/main" id="{ECA32403-04D4-7741-9213-546CDE7E86CE}"/>
                  </a:ext>
                </a:extLst>
              </p:cNvPr>
              <p:cNvSpPr>
                <a:spLocks noChangeArrowheads="1"/>
              </p:cNvSpPr>
              <p:nvPr/>
            </p:nvSpPr>
            <p:spPr bwMode="auto">
              <a:xfrm>
                <a:off x="2276"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7" name="Rectangle 467">
                <a:extLst>
                  <a:ext uri="{FF2B5EF4-FFF2-40B4-BE49-F238E27FC236}">
                    <a16:creationId xmlns:a16="http://schemas.microsoft.com/office/drawing/2014/main" id="{931EE53B-069B-FABB-DDC0-27BFFDAE4579}"/>
                  </a:ext>
                </a:extLst>
              </p:cNvPr>
              <p:cNvSpPr>
                <a:spLocks noChangeArrowheads="1"/>
              </p:cNvSpPr>
              <p:nvPr/>
            </p:nvSpPr>
            <p:spPr bwMode="auto">
              <a:xfrm>
                <a:off x="2575"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8" name="Rectangle 468">
                <a:extLst>
                  <a:ext uri="{FF2B5EF4-FFF2-40B4-BE49-F238E27FC236}">
                    <a16:creationId xmlns:a16="http://schemas.microsoft.com/office/drawing/2014/main" id="{3E25D82A-F6B4-CBE0-25CB-C3D059886E4D}"/>
                  </a:ext>
                </a:extLst>
              </p:cNvPr>
              <p:cNvSpPr>
                <a:spLocks noChangeArrowheads="1"/>
              </p:cNvSpPr>
              <p:nvPr/>
            </p:nvSpPr>
            <p:spPr bwMode="auto">
              <a:xfrm>
                <a:off x="2875"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09" name="Rectangle 469">
                <a:extLst>
                  <a:ext uri="{FF2B5EF4-FFF2-40B4-BE49-F238E27FC236}">
                    <a16:creationId xmlns:a16="http://schemas.microsoft.com/office/drawing/2014/main" id="{838D2A6D-36B2-F457-0BCC-B33F5C85D006}"/>
                  </a:ext>
                </a:extLst>
              </p:cNvPr>
              <p:cNvSpPr>
                <a:spLocks noChangeArrowheads="1"/>
              </p:cNvSpPr>
              <p:nvPr/>
            </p:nvSpPr>
            <p:spPr bwMode="auto">
              <a:xfrm>
                <a:off x="3174"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0" name="Rectangle 470">
                <a:extLst>
                  <a:ext uri="{FF2B5EF4-FFF2-40B4-BE49-F238E27FC236}">
                    <a16:creationId xmlns:a16="http://schemas.microsoft.com/office/drawing/2014/main" id="{339DAAA1-7D38-0936-BF5E-7EBEB517DFE0}"/>
                  </a:ext>
                </a:extLst>
              </p:cNvPr>
              <p:cNvSpPr>
                <a:spLocks noChangeArrowheads="1"/>
              </p:cNvSpPr>
              <p:nvPr/>
            </p:nvSpPr>
            <p:spPr bwMode="auto">
              <a:xfrm>
                <a:off x="3474"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1" name="Rectangle 471">
                <a:extLst>
                  <a:ext uri="{FF2B5EF4-FFF2-40B4-BE49-F238E27FC236}">
                    <a16:creationId xmlns:a16="http://schemas.microsoft.com/office/drawing/2014/main" id="{3E5B3619-6C79-59B1-DC5B-20042B71B0AB}"/>
                  </a:ext>
                </a:extLst>
              </p:cNvPr>
              <p:cNvSpPr>
                <a:spLocks noChangeArrowheads="1"/>
              </p:cNvSpPr>
              <p:nvPr/>
            </p:nvSpPr>
            <p:spPr bwMode="auto">
              <a:xfrm>
                <a:off x="3773"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2" name="Rectangle 472">
                <a:extLst>
                  <a:ext uri="{FF2B5EF4-FFF2-40B4-BE49-F238E27FC236}">
                    <a16:creationId xmlns:a16="http://schemas.microsoft.com/office/drawing/2014/main" id="{B9E6AE83-A45C-F046-D0C8-02A32C47A670}"/>
                  </a:ext>
                </a:extLst>
              </p:cNvPr>
              <p:cNvSpPr>
                <a:spLocks noChangeArrowheads="1"/>
              </p:cNvSpPr>
              <p:nvPr/>
            </p:nvSpPr>
            <p:spPr bwMode="auto">
              <a:xfrm>
                <a:off x="4073"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3" name="Rectangle 473">
                <a:extLst>
                  <a:ext uri="{FF2B5EF4-FFF2-40B4-BE49-F238E27FC236}">
                    <a16:creationId xmlns:a16="http://schemas.microsoft.com/office/drawing/2014/main" id="{994C0C24-145C-AEF6-02DB-4E16BA901F07}"/>
                  </a:ext>
                </a:extLst>
              </p:cNvPr>
              <p:cNvSpPr>
                <a:spLocks noChangeArrowheads="1"/>
              </p:cNvSpPr>
              <p:nvPr/>
            </p:nvSpPr>
            <p:spPr bwMode="auto">
              <a:xfrm>
                <a:off x="4372" y="220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4" name="Rectangle 474">
                <a:extLst>
                  <a:ext uri="{FF2B5EF4-FFF2-40B4-BE49-F238E27FC236}">
                    <a16:creationId xmlns:a16="http://schemas.microsoft.com/office/drawing/2014/main" id="{F89ED237-D1B5-3BF3-39F9-3D61177DF445}"/>
                  </a:ext>
                </a:extLst>
              </p:cNvPr>
              <p:cNvSpPr>
                <a:spLocks noChangeArrowheads="1"/>
              </p:cNvSpPr>
              <p:nvPr/>
            </p:nvSpPr>
            <p:spPr bwMode="auto">
              <a:xfrm>
                <a:off x="1381" y="2318"/>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5" name="Rectangle 475">
                <a:extLst>
                  <a:ext uri="{FF2B5EF4-FFF2-40B4-BE49-F238E27FC236}">
                    <a16:creationId xmlns:a16="http://schemas.microsoft.com/office/drawing/2014/main" id="{F5CFDEA0-5CDC-208D-ACA8-C0FA044ACEF4}"/>
                  </a:ext>
                </a:extLst>
              </p:cNvPr>
              <p:cNvSpPr>
                <a:spLocks noChangeArrowheads="1"/>
              </p:cNvSpPr>
              <p:nvPr/>
            </p:nvSpPr>
            <p:spPr bwMode="auto">
              <a:xfrm>
                <a:off x="1636" y="2318"/>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6" name="Rectangle 476">
                <a:extLst>
                  <a:ext uri="{FF2B5EF4-FFF2-40B4-BE49-F238E27FC236}">
                    <a16:creationId xmlns:a16="http://schemas.microsoft.com/office/drawing/2014/main" id="{1999815B-1276-2516-C0BA-95A1B076EC5A}"/>
                  </a:ext>
                </a:extLst>
              </p:cNvPr>
              <p:cNvSpPr>
                <a:spLocks noChangeArrowheads="1"/>
              </p:cNvSpPr>
              <p:nvPr/>
            </p:nvSpPr>
            <p:spPr bwMode="auto">
              <a:xfrm>
                <a:off x="1423" y="2318"/>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17" name="Rectangle 477">
                <a:extLst>
                  <a:ext uri="{FF2B5EF4-FFF2-40B4-BE49-F238E27FC236}">
                    <a16:creationId xmlns:a16="http://schemas.microsoft.com/office/drawing/2014/main" id="{164BDB0F-CAC7-7089-9FF9-9DA19B213A89}"/>
                  </a:ext>
                </a:extLst>
              </p:cNvPr>
              <p:cNvSpPr>
                <a:spLocks noChangeArrowheads="1"/>
              </p:cNvSpPr>
              <p:nvPr/>
            </p:nvSpPr>
            <p:spPr bwMode="auto">
              <a:xfrm>
                <a:off x="1475" y="2319"/>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73918" name="Rectangle 478">
                <a:extLst>
                  <a:ext uri="{FF2B5EF4-FFF2-40B4-BE49-F238E27FC236}">
                    <a16:creationId xmlns:a16="http://schemas.microsoft.com/office/drawing/2014/main" id="{EFACE4BF-4AA2-765D-E11B-C3C71B902792}"/>
                  </a:ext>
                </a:extLst>
              </p:cNvPr>
              <p:cNvSpPr>
                <a:spLocks noChangeArrowheads="1"/>
              </p:cNvSpPr>
              <p:nvPr/>
            </p:nvSpPr>
            <p:spPr bwMode="auto">
              <a:xfrm>
                <a:off x="1583"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19" name="Rectangle 479">
                <a:extLst>
                  <a:ext uri="{FF2B5EF4-FFF2-40B4-BE49-F238E27FC236}">
                    <a16:creationId xmlns:a16="http://schemas.microsoft.com/office/drawing/2014/main" id="{41B0B6A7-4E64-E134-0626-5F664D4168EC}"/>
                  </a:ext>
                </a:extLst>
              </p:cNvPr>
              <p:cNvSpPr>
                <a:spLocks noChangeArrowheads="1"/>
              </p:cNvSpPr>
              <p:nvPr/>
            </p:nvSpPr>
            <p:spPr bwMode="auto">
              <a:xfrm>
                <a:off x="1802"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920" name="Rectangle 480">
                <a:extLst>
                  <a:ext uri="{FF2B5EF4-FFF2-40B4-BE49-F238E27FC236}">
                    <a16:creationId xmlns:a16="http://schemas.microsoft.com/office/drawing/2014/main" id="{C5D419CC-6C88-CB19-E14F-4A43CFBFC0A7}"/>
                  </a:ext>
                </a:extLst>
              </p:cNvPr>
              <p:cNvSpPr>
                <a:spLocks noChangeArrowheads="1"/>
              </p:cNvSpPr>
              <p:nvPr/>
            </p:nvSpPr>
            <p:spPr bwMode="auto">
              <a:xfrm>
                <a:off x="1856"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21" name="Rectangle 481">
                <a:extLst>
                  <a:ext uri="{FF2B5EF4-FFF2-40B4-BE49-F238E27FC236}">
                    <a16:creationId xmlns:a16="http://schemas.microsoft.com/office/drawing/2014/main" id="{D95D0E5F-8A1D-9F67-73DE-54FEFF9AE5AB}"/>
                  </a:ext>
                </a:extLst>
              </p:cNvPr>
              <p:cNvSpPr>
                <a:spLocks noChangeArrowheads="1"/>
              </p:cNvSpPr>
              <p:nvPr/>
            </p:nvSpPr>
            <p:spPr bwMode="auto">
              <a:xfrm>
                <a:off x="2101"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922" name="Rectangle 482">
                <a:extLst>
                  <a:ext uri="{FF2B5EF4-FFF2-40B4-BE49-F238E27FC236}">
                    <a16:creationId xmlns:a16="http://schemas.microsoft.com/office/drawing/2014/main" id="{2E08D25E-C1ED-7DC2-8E1B-EAFB8E581083}"/>
                  </a:ext>
                </a:extLst>
              </p:cNvPr>
              <p:cNvSpPr>
                <a:spLocks noChangeArrowheads="1"/>
              </p:cNvSpPr>
              <p:nvPr/>
            </p:nvSpPr>
            <p:spPr bwMode="auto">
              <a:xfrm>
                <a:off x="2155"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23" name="Rectangle 483">
                <a:extLst>
                  <a:ext uri="{FF2B5EF4-FFF2-40B4-BE49-F238E27FC236}">
                    <a16:creationId xmlns:a16="http://schemas.microsoft.com/office/drawing/2014/main" id="{68CFA71C-A86C-A11A-ACA2-9165B3A82434}"/>
                  </a:ext>
                </a:extLst>
              </p:cNvPr>
              <p:cNvSpPr>
                <a:spLocks noChangeArrowheads="1"/>
              </p:cNvSpPr>
              <p:nvPr/>
            </p:nvSpPr>
            <p:spPr bwMode="auto">
              <a:xfrm>
                <a:off x="2401"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924" name="Rectangle 484">
                <a:extLst>
                  <a:ext uri="{FF2B5EF4-FFF2-40B4-BE49-F238E27FC236}">
                    <a16:creationId xmlns:a16="http://schemas.microsoft.com/office/drawing/2014/main" id="{F0396E6F-AD5A-4FFE-7FA3-E9EB09C80E6E}"/>
                  </a:ext>
                </a:extLst>
              </p:cNvPr>
              <p:cNvSpPr>
                <a:spLocks noChangeArrowheads="1"/>
              </p:cNvSpPr>
              <p:nvPr/>
            </p:nvSpPr>
            <p:spPr bwMode="auto">
              <a:xfrm>
                <a:off x="2455"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25" name="Rectangle 485">
                <a:extLst>
                  <a:ext uri="{FF2B5EF4-FFF2-40B4-BE49-F238E27FC236}">
                    <a16:creationId xmlns:a16="http://schemas.microsoft.com/office/drawing/2014/main" id="{51722794-0250-8C5F-FFC8-5B28039A7A99}"/>
                  </a:ext>
                </a:extLst>
              </p:cNvPr>
              <p:cNvSpPr>
                <a:spLocks noChangeArrowheads="1"/>
              </p:cNvSpPr>
              <p:nvPr/>
            </p:nvSpPr>
            <p:spPr bwMode="auto">
              <a:xfrm>
                <a:off x="2700"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926" name="Rectangle 486">
                <a:extLst>
                  <a:ext uri="{FF2B5EF4-FFF2-40B4-BE49-F238E27FC236}">
                    <a16:creationId xmlns:a16="http://schemas.microsoft.com/office/drawing/2014/main" id="{E10FB45B-1A7C-4FB6-C2BF-2502B2C68849}"/>
                  </a:ext>
                </a:extLst>
              </p:cNvPr>
              <p:cNvSpPr>
                <a:spLocks noChangeArrowheads="1"/>
              </p:cNvSpPr>
              <p:nvPr/>
            </p:nvSpPr>
            <p:spPr bwMode="auto">
              <a:xfrm>
                <a:off x="2754"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27" name="Rectangle 487">
                <a:extLst>
                  <a:ext uri="{FF2B5EF4-FFF2-40B4-BE49-F238E27FC236}">
                    <a16:creationId xmlns:a16="http://schemas.microsoft.com/office/drawing/2014/main" id="{7E19650A-E74F-F0F7-867B-BCCA2EEE87A6}"/>
                  </a:ext>
                </a:extLst>
              </p:cNvPr>
              <p:cNvSpPr>
                <a:spLocks noChangeArrowheads="1"/>
              </p:cNvSpPr>
              <p:nvPr/>
            </p:nvSpPr>
            <p:spPr bwMode="auto">
              <a:xfrm>
                <a:off x="2879" y="2318"/>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28" name="Rectangle 488">
                <a:extLst>
                  <a:ext uri="{FF2B5EF4-FFF2-40B4-BE49-F238E27FC236}">
                    <a16:creationId xmlns:a16="http://schemas.microsoft.com/office/drawing/2014/main" id="{307FF483-3442-A541-9425-853541B77B04}"/>
                  </a:ext>
                </a:extLst>
              </p:cNvPr>
              <p:cNvSpPr>
                <a:spLocks noChangeArrowheads="1"/>
              </p:cNvSpPr>
              <p:nvPr/>
            </p:nvSpPr>
            <p:spPr bwMode="auto">
              <a:xfrm>
                <a:off x="3133" y="2318"/>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29" name="Rectangle 489">
                <a:extLst>
                  <a:ext uri="{FF2B5EF4-FFF2-40B4-BE49-F238E27FC236}">
                    <a16:creationId xmlns:a16="http://schemas.microsoft.com/office/drawing/2014/main" id="{502D22F8-580E-48C9-63AD-9E3D61CC38E2}"/>
                  </a:ext>
                </a:extLst>
              </p:cNvPr>
              <p:cNvSpPr>
                <a:spLocks noChangeArrowheads="1"/>
              </p:cNvSpPr>
              <p:nvPr/>
            </p:nvSpPr>
            <p:spPr bwMode="auto">
              <a:xfrm>
                <a:off x="2920" y="2318"/>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30" name="Rectangle 490">
                <a:extLst>
                  <a:ext uri="{FF2B5EF4-FFF2-40B4-BE49-F238E27FC236}">
                    <a16:creationId xmlns:a16="http://schemas.microsoft.com/office/drawing/2014/main" id="{34F13CEC-43D5-190D-D9C9-5AE1D0C03193}"/>
                  </a:ext>
                </a:extLst>
              </p:cNvPr>
              <p:cNvSpPr>
                <a:spLocks noChangeArrowheads="1"/>
              </p:cNvSpPr>
              <p:nvPr/>
            </p:nvSpPr>
            <p:spPr bwMode="auto">
              <a:xfrm>
                <a:off x="2973" y="2319"/>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27</a:t>
                </a:r>
                <a:endParaRPr lang="en-US" altLang="en-US" sz="1900">
                  <a:latin typeface="Arial" panose="020B0604020202020204" pitchFamily="34" charset="0"/>
                </a:endParaRPr>
              </a:p>
            </p:txBody>
          </p:sp>
          <p:sp>
            <p:nvSpPr>
              <p:cNvPr id="573931" name="Rectangle 491">
                <a:extLst>
                  <a:ext uri="{FF2B5EF4-FFF2-40B4-BE49-F238E27FC236}">
                    <a16:creationId xmlns:a16="http://schemas.microsoft.com/office/drawing/2014/main" id="{66F7D3DF-5C08-7054-881E-8801F12ED71E}"/>
                  </a:ext>
                </a:extLst>
              </p:cNvPr>
              <p:cNvSpPr>
                <a:spLocks noChangeArrowheads="1"/>
              </p:cNvSpPr>
              <p:nvPr/>
            </p:nvSpPr>
            <p:spPr bwMode="auto">
              <a:xfrm>
                <a:off x="3080"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32" name="Rectangle 492">
                <a:extLst>
                  <a:ext uri="{FF2B5EF4-FFF2-40B4-BE49-F238E27FC236}">
                    <a16:creationId xmlns:a16="http://schemas.microsoft.com/office/drawing/2014/main" id="{81E0C722-56FF-A3B8-7D39-CA44B451C45D}"/>
                  </a:ext>
                </a:extLst>
              </p:cNvPr>
              <p:cNvSpPr>
                <a:spLocks noChangeArrowheads="1"/>
              </p:cNvSpPr>
              <p:nvPr/>
            </p:nvSpPr>
            <p:spPr bwMode="auto">
              <a:xfrm>
                <a:off x="3299"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933" name="Rectangle 493">
                <a:extLst>
                  <a:ext uri="{FF2B5EF4-FFF2-40B4-BE49-F238E27FC236}">
                    <a16:creationId xmlns:a16="http://schemas.microsoft.com/office/drawing/2014/main" id="{F6E80C97-8B9A-5E18-60E0-054D9C30DDCE}"/>
                  </a:ext>
                </a:extLst>
              </p:cNvPr>
              <p:cNvSpPr>
                <a:spLocks noChangeArrowheads="1"/>
              </p:cNvSpPr>
              <p:nvPr/>
            </p:nvSpPr>
            <p:spPr bwMode="auto">
              <a:xfrm>
                <a:off x="3353"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34" name="Rectangle 494">
                <a:extLst>
                  <a:ext uri="{FF2B5EF4-FFF2-40B4-BE49-F238E27FC236}">
                    <a16:creationId xmlns:a16="http://schemas.microsoft.com/office/drawing/2014/main" id="{A3998F09-DADD-E916-1397-BEA1B121E259}"/>
                  </a:ext>
                </a:extLst>
              </p:cNvPr>
              <p:cNvSpPr>
                <a:spLocks noChangeArrowheads="1"/>
              </p:cNvSpPr>
              <p:nvPr/>
            </p:nvSpPr>
            <p:spPr bwMode="auto">
              <a:xfrm>
                <a:off x="3599"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935" name="Rectangle 495">
                <a:extLst>
                  <a:ext uri="{FF2B5EF4-FFF2-40B4-BE49-F238E27FC236}">
                    <a16:creationId xmlns:a16="http://schemas.microsoft.com/office/drawing/2014/main" id="{56C2D531-E29E-6DF8-1E94-75B1B2AFDBE9}"/>
                  </a:ext>
                </a:extLst>
              </p:cNvPr>
              <p:cNvSpPr>
                <a:spLocks noChangeArrowheads="1"/>
              </p:cNvSpPr>
              <p:nvPr/>
            </p:nvSpPr>
            <p:spPr bwMode="auto">
              <a:xfrm>
                <a:off x="3652"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36" name="Rectangle 496">
                <a:extLst>
                  <a:ext uri="{FF2B5EF4-FFF2-40B4-BE49-F238E27FC236}">
                    <a16:creationId xmlns:a16="http://schemas.microsoft.com/office/drawing/2014/main" id="{E34B579C-06F3-F5F1-AEFD-97C48199976D}"/>
                  </a:ext>
                </a:extLst>
              </p:cNvPr>
              <p:cNvSpPr>
                <a:spLocks noChangeArrowheads="1"/>
              </p:cNvSpPr>
              <p:nvPr/>
            </p:nvSpPr>
            <p:spPr bwMode="auto">
              <a:xfrm>
                <a:off x="3898"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937" name="Rectangle 497">
                <a:extLst>
                  <a:ext uri="{FF2B5EF4-FFF2-40B4-BE49-F238E27FC236}">
                    <a16:creationId xmlns:a16="http://schemas.microsoft.com/office/drawing/2014/main" id="{DE460F9D-594C-BB24-44F4-B33A2D736610}"/>
                  </a:ext>
                </a:extLst>
              </p:cNvPr>
              <p:cNvSpPr>
                <a:spLocks noChangeArrowheads="1"/>
              </p:cNvSpPr>
              <p:nvPr/>
            </p:nvSpPr>
            <p:spPr bwMode="auto">
              <a:xfrm>
                <a:off x="3952"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38" name="Rectangle 498">
                <a:extLst>
                  <a:ext uri="{FF2B5EF4-FFF2-40B4-BE49-F238E27FC236}">
                    <a16:creationId xmlns:a16="http://schemas.microsoft.com/office/drawing/2014/main" id="{5A6F75AF-E00E-5DA6-8D73-E5583E9C1B3F}"/>
                  </a:ext>
                </a:extLst>
              </p:cNvPr>
              <p:cNvSpPr>
                <a:spLocks noChangeArrowheads="1"/>
              </p:cNvSpPr>
              <p:nvPr/>
            </p:nvSpPr>
            <p:spPr bwMode="auto">
              <a:xfrm>
                <a:off x="4198" y="2319"/>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3939" name="Rectangle 499">
                <a:extLst>
                  <a:ext uri="{FF2B5EF4-FFF2-40B4-BE49-F238E27FC236}">
                    <a16:creationId xmlns:a16="http://schemas.microsoft.com/office/drawing/2014/main" id="{B9B47055-F0DD-AD0B-CEE9-7F80FA8E4E54}"/>
                  </a:ext>
                </a:extLst>
              </p:cNvPr>
              <p:cNvSpPr>
                <a:spLocks noChangeArrowheads="1"/>
              </p:cNvSpPr>
              <p:nvPr/>
            </p:nvSpPr>
            <p:spPr bwMode="auto">
              <a:xfrm>
                <a:off x="4251" y="2319"/>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40" name="Rectangle 500">
                <a:extLst>
                  <a:ext uri="{FF2B5EF4-FFF2-40B4-BE49-F238E27FC236}">
                    <a16:creationId xmlns:a16="http://schemas.microsoft.com/office/drawing/2014/main" id="{2865FE78-0B74-6962-6D43-356089B4FD3C}"/>
                  </a:ext>
                </a:extLst>
              </p:cNvPr>
              <p:cNvSpPr>
                <a:spLocks noChangeArrowheads="1"/>
              </p:cNvSpPr>
              <p:nvPr/>
            </p:nvSpPr>
            <p:spPr bwMode="auto">
              <a:xfrm>
                <a:off x="1377"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1" name="Rectangle 501">
                <a:extLst>
                  <a:ext uri="{FF2B5EF4-FFF2-40B4-BE49-F238E27FC236}">
                    <a16:creationId xmlns:a16="http://schemas.microsoft.com/office/drawing/2014/main" id="{9C8364C1-3816-6D28-8396-F14FB453C26D}"/>
                  </a:ext>
                </a:extLst>
              </p:cNvPr>
              <p:cNvSpPr>
                <a:spLocks noChangeArrowheads="1"/>
              </p:cNvSpPr>
              <p:nvPr/>
            </p:nvSpPr>
            <p:spPr bwMode="auto">
              <a:xfrm>
                <a:off x="1381" y="2315"/>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2" name="Rectangle 502">
                <a:extLst>
                  <a:ext uri="{FF2B5EF4-FFF2-40B4-BE49-F238E27FC236}">
                    <a16:creationId xmlns:a16="http://schemas.microsoft.com/office/drawing/2014/main" id="{0B5BAD87-2CD3-4797-615D-89EEB207839B}"/>
                  </a:ext>
                </a:extLst>
              </p:cNvPr>
              <p:cNvSpPr>
                <a:spLocks noChangeArrowheads="1"/>
              </p:cNvSpPr>
              <p:nvPr/>
            </p:nvSpPr>
            <p:spPr bwMode="auto">
              <a:xfrm>
                <a:off x="1677"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3" name="Rectangle 503">
                <a:extLst>
                  <a:ext uri="{FF2B5EF4-FFF2-40B4-BE49-F238E27FC236}">
                    <a16:creationId xmlns:a16="http://schemas.microsoft.com/office/drawing/2014/main" id="{1AACD0AF-7089-9B98-0F79-95F8C82A0B44}"/>
                  </a:ext>
                </a:extLst>
              </p:cNvPr>
              <p:cNvSpPr>
                <a:spLocks noChangeArrowheads="1"/>
              </p:cNvSpPr>
              <p:nvPr/>
            </p:nvSpPr>
            <p:spPr bwMode="auto">
              <a:xfrm>
                <a:off x="1681" y="2315"/>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4" name="Rectangle 504">
                <a:extLst>
                  <a:ext uri="{FF2B5EF4-FFF2-40B4-BE49-F238E27FC236}">
                    <a16:creationId xmlns:a16="http://schemas.microsoft.com/office/drawing/2014/main" id="{A0067212-2804-9CC0-F43F-11EB307EDE28}"/>
                  </a:ext>
                </a:extLst>
              </p:cNvPr>
              <p:cNvSpPr>
                <a:spLocks noChangeArrowheads="1"/>
              </p:cNvSpPr>
              <p:nvPr/>
            </p:nvSpPr>
            <p:spPr bwMode="auto">
              <a:xfrm>
                <a:off x="1976"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5" name="Rectangle 505">
                <a:extLst>
                  <a:ext uri="{FF2B5EF4-FFF2-40B4-BE49-F238E27FC236}">
                    <a16:creationId xmlns:a16="http://schemas.microsoft.com/office/drawing/2014/main" id="{AE047B2A-0306-7B0F-DDD5-4174F57033A8}"/>
                  </a:ext>
                </a:extLst>
              </p:cNvPr>
              <p:cNvSpPr>
                <a:spLocks noChangeArrowheads="1"/>
              </p:cNvSpPr>
              <p:nvPr/>
            </p:nvSpPr>
            <p:spPr bwMode="auto">
              <a:xfrm>
                <a:off x="1980" y="2315"/>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6" name="Rectangle 506">
                <a:extLst>
                  <a:ext uri="{FF2B5EF4-FFF2-40B4-BE49-F238E27FC236}">
                    <a16:creationId xmlns:a16="http://schemas.microsoft.com/office/drawing/2014/main" id="{6688FFFB-419B-E9FE-A414-37088E6DF8F5}"/>
                  </a:ext>
                </a:extLst>
              </p:cNvPr>
              <p:cNvSpPr>
                <a:spLocks noChangeArrowheads="1"/>
              </p:cNvSpPr>
              <p:nvPr/>
            </p:nvSpPr>
            <p:spPr bwMode="auto">
              <a:xfrm>
                <a:off x="2276"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7" name="Rectangle 507">
                <a:extLst>
                  <a:ext uri="{FF2B5EF4-FFF2-40B4-BE49-F238E27FC236}">
                    <a16:creationId xmlns:a16="http://schemas.microsoft.com/office/drawing/2014/main" id="{0FF3E4A6-1618-88A0-DD68-F097400FD584}"/>
                  </a:ext>
                </a:extLst>
              </p:cNvPr>
              <p:cNvSpPr>
                <a:spLocks noChangeArrowheads="1"/>
              </p:cNvSpPr>
              <p:nvPr/>
            </p:nvSpPr>
            <p:spPr bwMode="auto">
              <a:xfrm>
                <a:off x="2280" y="2315"/>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8" name="Rectangle 508">
                <a:extLst>
                  <a:ext uri="{FF2B5EF4-FFF2-40B4-BE49-F238E27FC236}">
                    <a16:creationId xmlns:a16="http://schemas.microsoft.com/office/drawing/2014/main" id="{EC9BEC8C-5B4E-95A4-BF9B-5735494E202A}"/>
                  </a:ext>
                </a:extLst>
              </p:cNvPr>
              <p:cNvSpPr>
                <a:spLocks noChangeArrowheads="1"/>
              </p:cNvSpPr>
              <p:nvPr/>
            </p:nvSpPr>
            <p:spPr bwMode="auto">
              <a:xfrm>
                <a:off x="2575"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49" name="Rectangle 509">
                <a:extLst>
                  <a:ext uri="{FF2B5EF4-FFF2-40B4-BE49-F238E27FC236}">
                    <a16:creationId xmlns:a16="http://schemas.microsoft.com/office/drawing/2014/main" id="{2EA9AA2C-250F-B5FA-0CD1-472F13B4B2BD}"/>
                  </a:ext>
                </a:extLst>
              </p:cNvPr>
              <p:cNvSpPr>
                <a:spLocks noChangeArrowheads="1"/>
              </p:cNvSpPr>
              <p:nvPr/>
            </p:nvSpPr>
            <p:spPr bwMode="auto">
              <a:xfrm>
                <a:off x="2579" y="2315"/>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0" name="Rectangle 510">
                <a:extLst>
                  <a:ext uri="{FF2B5EF4-FFF2-40B4-BE49-F238E27FC236}">
                    <a16:creationId xmlns:a16="http://schemas.microsoft.com/office/drawing/2014/main" id="{283AE55D-96E7-0A9E-DE1F-62C377F00417}"/>
                  </a:ext>
                </a:extLst>
              </p:cNvPr>
              <p:cNvSpPr>
                <a:spLocks noChangeArrowheads="1"/>
              </p:cNvSpPr>
              <p:nvPr/>
            </p:nvSpPr>
            <p:spPr bwMode="auto">
              <a:xfrm>
                <a:off x="2875"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1" name="Rectangle 511">
                <a:extLst>
                  <a:ext uri="{FF2B5EF4-FFF2-40B4-BE49-F238E27FC236}">
                    <a16:creationId xmlns:a16="http://schemas.microsoft.com/office/drawing/2014/main" id="{35F9F8C9-F2E6-4149-E355-594568C8E73D}"/>
                  </a:ext>
                </a:extLst>
              </p:cNvPr>
              <p:cNvSpPr>
                <a:spLocks noChangeArrowheads="1"/>
              </p:cNvSpPr>
              <p:nvPr/>
            </p:nvSpPr>
            <p:spPr bwMode="auto">
              <a:xfrm>
                <a:off x="2879" y="2315"/>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2" name="Rectangle 512">
                <a:extLst>
                  <a:ext uri="{FF2B5EF4-FFF2-40B4-BE49-F238E27FC236}">
                    <a16:creationId xmlns:a16="http://schemas.microsoft.com/office/drawing/2014/main" id="{86440F80-D93A-3C0D-E3F2-259E8058A12A}"/>
                  </a:ext>
                </a:extLst>
              </p:cNvPr>
              <p:cNvSpPr>
                <a:spLocks noChangeArrowheads="1"/>
              </p:cNvSpPr>
              <p:nvPr/>
            </p:nvSpPr>
            <p:spPr bwMode="auto">
              <a:xfrm>
                <a:off x="3174"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3" name="Rectangle 513">
                <a:extLst>
                  <a:ext uri="{FF2B5EF4-FFF2-40B4-BE49-F238E27FC236}">
                    <a16:creationId xmlns:a16="http://schemas.microsoft.com/office/drawing/2014/main" id="{FFAE0140-6B26-9EF8-12FA-847562025012}"/>
                  </a:ext>
                </a:extLst>
              </p:cNvPr>
              <p:cNvSpPr>
                <a:spLocks noChangeArrowheads="1"/>
              </p:cNvSpPr>
              <p:nvPr/>
            </p:nvSpPr>
            <p:spPr bwMode="auto">
              <a:xfrm>
                <a:off x="3178" y="2315"/>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4" name="Rectangle 514">
                <a:extLst>
                  <a:ext uri="{FF2B5EF4-FFF2-40B4-BE49-F238E27FC236}">
                    <a16:creationId xmlns:a16="http://schemas.microsoft.com/office/drawing/2014/main" id="{1D06333D-8BCB-4D08-CF81-4FD3CA418C50}"/>
                  </a:ext>
                </a:extLst>
              </p:cNvPr>
              <p:cNvSpPr>
                <a:spLocks noChangeArrowheads="1"/>
              </p:cNvSpPr>
              <p:nvPr/>
            </p:nvSpPr>
            <p:spPr bwMode="auto">
              <a:xfrm>
                <a:off x="3474"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5" name="Rectangle 515">
                <a:extLst>
                  <a:ext uri="{FF2B5EF4-FFF2-40B4-BE49-F238E27FC236}">
                    <a16:creationId xmlns:a16="http://schemas.microsoft.com/office/drawing/2014/main" id="{D35F3B64-7347-13C9-413C-2846BB9575E0}"/>
                  </a:ext>
                </a:extLst>
              </p:cNvPr>
              <p:cNvSpPr>
                <a:spLocks noChangeArrowheads="1"/>
              </p:cNvSpPr>
              <p:nvPr/>
            </p:nvSpPr>
            <p:spPr bwMode="auto">
              <a:xfrm>
                <a:off x="3478" y="2315"/>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6" name="Rectangle 516">
                <a:extLst>
                  <a:ext uri="{FF2B5EF4-FFF2-40B4-BE49-F238E27FC236}">
                    <a16:creationId xmlns:a16="http://schemas.microsoft.com/office/drawing/2014/main" id="{2E86A35A-9214-3751-4BDA-D6A3E6135ED2}"/>
                  </a:ext>
                </a:extLst>
              </p:cNvPr>
              <p:cNvSpPr>
                <a:spLocks noChangeArrowheads="1"/>
              </p:cNvSpPr>
              <p:nvPr/>
            </p:nvSpPr>
            <p:spPr bwMode="auto">
              <a:xfrm>
                <a:off x="3773"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7" name="Rectangle 517">
                <a:extLst>
                  <a:ext uri="{FF2B5EF4-FFF2-40B4-BE49-F238E27FC236}">
                    <a16:creationId xmlns:a16="http://schemas.microsoft.com/office/drawing/2014/main" id="{76D727AF-5B29-68BD-D63D-3325C9CDF0F4}"/>
                  </a:ext>
                </a:extLst>
              </p:cNvPr>
              <p:cNvSpPr>
                <a:spLocks noChangeArrowheads="1"/>
              </p:cNvSpPr>
              <p:nvPr/>
            </p:nvSpPr>
            <p:spPr bwMode="auto">
              <a:xfrm>
                <a:off x="3777" y="2315"/>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8" name="Rectangle 518">
                <a:extLst>
                  <a:ext uri="{FF2B5EF4-FFF2-40B4-BE49-F238E27FC236}">
                    <a16:creationId xmlns:a16="http://schemas.microsoft.com/office/drawing/2014/main" id="{6381850B-CBE6-2805-E54B-8DA02B1C2188}"/>
                  </a:ext>
                </a:extLst>
              </p:cNvPr>
              <p:cNvSpPr>
                <a:spLocks noChangeArrowheads="1"/>
              </p:cNvSpPr>
              <p:nvPr/>
            </p:nvSpPr>
            <p:spPr bwMode="auto">
              <a:xfrm>
                <a:off x="4073"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59" name="Rectangle 519">
                <a:extLst>
                  <a:ext uri="{FF2B5EF4-FFF2-40B4-BE49-F238E27FC236}">
                    <a16:creationId xmlns:a16="http://schemas.microsoft.com/office/drawing/2014/main" id="{FE695F63-927F-0AE0-2327-5EBB02D53C94}"/>
                  </a:ext>
                </a:extLst>
              </p:cNvPr>
              <p:cNvSpPr>
                <a:spLocks noChangeArrowheads="1"/>
              </p:cNvSpPr>
              <p:nvPr/>
            </p:nvSpPr>
            <p:spPr bwMode="auto">
              <a:xfrm>
                <a:off x="4077" y="2315"/>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0" name="Rectangle 520">
                <a:extLst>
                  <a:ext uri="{FF2B5EF4-FFF2-40B4-BE49-F238E27FC236}">
                    <a16:creationId xmlns:a16="http://schemas.microsoft.com/office/drawing/2014/main" id="{AE07765F-3D65-2074-901A-3D94F5739E2A}"/>
                  </a:ext>
                </a:extLst>
              </p:cNvPr>
              <p:cNvSpPr>
                <a:spLocks noChangeArrowheads="1"/>
              </p:cNvSpPr>
              <p:nvPr/>
            </p:nvSpPr>
            <p:spPr bwMode="auto">
              <a:xfrm>
                <a:off x="4372" y="231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1" name="Rectangle 521">
                <a:extLst>
                  <a:ext uri="{FF2B5EF4-FFF2-40B4-BE49-F238E27FC236}">
                    <a16:creationId xmlns:a16="http://schemas.microsoft.com/office/drawing/2014/main" id="{02CA3751-CC76-8434-3CFE-A207EF61855F}"/>
                  </a:ext>
                </a:extLst>
              </p:cNvPr>
              <p:cNvSpPr>
                <a:spLocks noChangeArrowheads="1"/>
              </p:cNvSpPr>
              <p:nvPr/>
            </p:nvSpPr>
            <p:spPr bwMode="auto">
              <a:xfrm>
                <a:off x="1377"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2" name="Rectangle 522">
                <a:extLst>
                  <a:ext uri="{FF2B5EF4-FFF2-40B4-BE49-F238E27FC236}">
                    <a16:creationId xmlns:a16="http://schemas.microsoft.com/office/drawing/2014/main" id="{3FEC414A-E789-3E9E-771B-CC1370AF2BD9}"/>
                  </a:ext>
                </a:extLst>
              </p:cNvPr>
              <p:cNvSpPr>
                <a:spLocks noChangeArrowheads="1"/>
              </p:cNvSpPr>
              <p:nvPr/>
            </p:nvSpPr>
            <p:spPr bwMode="auto">
              <a:xfrm>
                <a:off x="1677"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3" name="Rectangle 523">
                <a:extLst>
                  <a:ext uri="{FF2B5EF4-FFF2-40B4-BE49-F238E27FC236}">
                    <a16:creationId xmlns:a16="http://schemas.microsoft.com/office/drawing/2014/main" id="{FF25D466-E036-A104-D216-8D93242B9A49}"/>
                  </a:ext>
                </a:extLst>
              </p:cNvPr>
              <p:cNvSpPr>
                <a:spLocks noChangeArrowheads="1"/>
              </p:cNvSpPr>
              <p:nvPr/>
            </p:nvSpPr>
            <p:spPr bwMode="auto">
              <a:xfrm>
                <a:off x="1976"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4" name="Rectangle 524">
                <a:extLst>
                  <a:ext uri="{FF2B5EF4-FFF2-40B4-BE49-F238E27FC236}">
                    <a16:creationId xmlns:a16="http://schemas.microsoft.com/office/drawing/2014/main" id="{4C6D5848-9152-9CD1-5B51-9809EBBD8B36}"/>
                  </a:ext>
                </a:extLst>
              </p:cNvPr>
              <p:cNvSpPr>
                <a:spLocks noChangeArrowheads="1"/>
              </p:cNvSpPr>
              <p:nvPr/>
            </p:nvSpPr>
            <p:spPr bwMode="auto">
              <a:xfrm>
                <a:off x="2276"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5" name="Rectangle 525">
                <a:extLst>
                  <a:ext uri="{FF2B5EF4-FFF2-40B4-BE49-F238E27FC236}">
                    <a16:creationId xmlns:a16="http://schemas.microsoft.com/office/drawing/2014/main" id="{CC88C237-18B2-F22C-9F9D-CF3367FFB0B9}"/>
                  </a:ext>
                </a:extLst>
              </p:cNvPr>
              <p:cNvSpPr>
                <a:spLocks noChangeArrowheads="1"/>
              </p:cNvSpPr>
              <p:nvPr/>
            </p:nvSpPr>
            <p:spPr bwMode="auto">
              <a:xfrm>
                <a:off x="2575"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6" name="Rectangle 526">
                <a:extLst>
                  <a:ext uri="{FF2B5EF4-FFF2-40B4-BE49-F238E27FC236}">
                    <a16:creationId xmlns:a16="http://schemas.microsoft.com/office/drawing/2014/main" id="{34EE2593-C6E2-4FBA-4366-0F5D18994F2C}"/>
                  </a:ext>
                </a:extLst>
              </p:cNvPr>
              <p:cNvSpPr>
                <a:spLocks noChangeArrowheads="1"/>
              </p:cNvSpPr>
              <p:nvPr/>
            </p:nvSpPr>
            <p:spPr bwMode="auto">
              <a:xfrm>
                <a:off x="2875"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7" name="Rectangle 527">
                <a:extLst>
                  <a:ext uri="{FF2B5EF4-FFF2-40B4-BE49-F238E27FC236}">
                    <a16:creationId xmlns:a16="http://schemas.microsoft.com/office/drawing/2014/main" id="{2E90ABC8-E893-7E2F-8458-60ED92537F91}"/>
                  </a:ext>
                </a:extLst>
              </p:cNvPr>
              <p:cNvSpPr>
                <a:spLocks noChangeArrowheads="1"/>
              </p:cNvSpPr>
              <p:nvPr/>
            </p:nvSpPr>
            <p:spPr bwMode="auto">
              <a:xfrm>
                <a:off x="3174"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8" name="Rectangle 528">
                <a:extLst>
                  <a:ext uri="{FF2B5EF4-FFF2-40B4-BE49-F238E27FC236}">
                    <a16:creationId xmlns:a16="http://schemas.microsoft.com/office/drawing/2014/main" id="{03DC5509-48EA-7BF5-FA41-3A0180EF6F97}"/>
                  </a:ext>
                </a:extLst>
              </p:cNvPr>
              <p:cNvSpPr>
                <a:spLocks noChangeArrowheads="1"/>
              </p:cNvSpPr>
              <p:nvPr/>
            </p:nvSpPr>
            <p:spPr bwMode="auto">
              <a:xfrm>
                <a:off x="3474"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69" name="Rectangle 529">
                <a:extLst>
                  <a:ext uri="{FF2B5EF4-FFF2-40B4-BE49-F238E27FC236}">
                    <a16:creationId xmlns:a16="http://schemas.microsoft.com/office/drawing/2014/main" id="{F5249673-F816-3887-87F5-77023F791A05}"/>
                  </a:ext>
                </a:extLst>
              </p:cNvPr>
              <p:cNvSpPr>
                <a:spLocks noChangeArrowheads="1"/>
              </p:cNvSpPr>
              <p:nvPr/>
            </p:nvSpPr>
            <p:spPr bwMode="auto">
              <a:xfrm>
                <a:off x="3773"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0" name="Rectangle 530">
                <a:extLst>
                  <a:ext uri="{FF2B5EF4-FFF2-40B4-BE49-F238E27FC236}">
                    <a16:creationId xmlns:a16="http://schemas.microsoft.com/office/drawing/2014/main" id="{1B985854-DBB7-80E6-45C6-ACDB56B9CAA5}"/>
                  </a:ext>
                </a:extLst>
              </p:cNvPr>
              <p:cNvSpPr>
                <a:spLocks noChangeArrowheads="1"/>
              </p:cNvSpPr>
              <p:nvPr/>
            </p:nvSpPr>
            <p:spPr bwMode="auto">
              <a:xfrm>
                <a:off x="4073"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1" name="Rectangle 531">
                <a:extLst>
                  <a:ext uri="{FF2B5EF4-FFF2-40B4-BE49-F238E27FC236}">
                    <a16:creationId xmlns:a16="http://schemas.microsoft.com/office/drawing/2014/main" id="{510D4D48-C476-94AF-8BC1-D47E7C4D5D10}"/>
                  </a:ext>
                </a:extLst>
              </p:cNvPr>
              <p:cNvSpPr>
                <a:spLocks noChangeArrowheads="1"/>
              </p:cNvSpPr>
              <p:nvPr/>
            </p:nvSpPr>
            <p:spPr bwMode="auto">
              <a:xfrm>
                <a:off x="4372" y="231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2" name="Rectangle 532">
                <a:extLst>
                  <a:ext uri="{FF2B5EF4-FFF2-40B4-BE49-F238E27FC236}">
                    <a16:creationId xmlns:a16="http://schemas.microsoft.com/office/drawing/2014/main" id="{00ACB601-21ED-525F-9764-7DA0A66677DD}"/>
                  </a:ext>
                </a:extLst>
              </p:cNvPr>
              <p:cNvSpPr>
                <a:spLocks noChangeArrowheads="1"/>
              </p:cNvSpPr>
              <p:nvPr/>
            </p:nvSpPr>
            <p:spPr bwMode="auto">
              <a:xfrm>
                <a:off x="1381" y="2433"/>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3" name="Rectangle 533">
                <a:extLst>
                  <a:ext uri="{FF2B5EF4-FFF2-40B4-BE49-F238E27FC236}">
                    <a16:creationId xmlns:a16="http://schemas.microsoft.com/office/drawing/2014/main" id="{87CCDDF9-78E6-DAE2-2D42-AB9F18801A53}"/>
                  </a:ext>
                </a:extLst>
              </p:cNvPr>
              <p:cNvSpPr>
                <a:spLocks noChangeArrowheads="1"/>
              </p:cNvSpPr>
              <p:nvPr/>
            </p:nvSpPr>
            <p:spPr bwMode="auto">
              <a:xfrm>
                <a:off x="1636" y="2433"/>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4" name="Rectangle 534">
                <a:extLst>
                  <a:ext uri="{FF2B5EF4-FFF2-40B4-BE49-F238E27FC236}">
                    <a16:creationId xmlns:a16="http://schemas.microsoft.com/office/drawing/2014/main" id="{FC1026DF-1996-5D14-9B70-29D1BB9ECFBA}"/>
                  </a:ext>
                </a:extLst>
              </p:cNvPr>
              <p:cNvSpPr>
                <a:spLocks noChangeArrowheads="1"/>
              </p:cNvSpPr>
              <p:nvPr/>
            </p:nvSpPr>
            <p:spPr bwMode="auto">
              <a:xfrm>
                <a:off x="1423" y="2433"/>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75" name="Rectangle 535">
                <a:extLst>
                  <a:ext uri="{FF2B5EF4-FFF2-40B4-BE49-F238E27FC236}">
                    <a16:creationId xmlns:a16="http://schemas.microsoft.com/office/drawing/2014/main" id="{3307B4E6-2031-4F93-8F17-FC6AE89820D3}"/>
                  </a:ext>
                </a:extLst>
              </p:cNvPr>
              <p:cNvSpPr>
                <a:spLocks noChangeArrowheads="1"/>
              </p:cNvSpPr>
              <p:nvPr/>
            </p:nvSpPr>
            <p:spPr bwMode="auto">
              <a:xfrm>
                <a:off x="1475" y="2433"/>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13</a:t>
                </a:r>
                <a:endParaRPr lang="en-US" altLang="en-US" sz="1900">
                  <a:latin typeface="Arial" panose="020B0604020202020204" pitchFamily="34" charset="0"/>
                </a:endParaRPr>
              </a:p>
            </p:txBody>
          </p:sp>
          <p:sp>
            <p:nvSpPr>
              <p:cNvPr id="573976" name="Rectangle 536">
                <a:extLst>
                  <a:ext uri="{FF2B5EF4-FFF2-40B4-BE49-F238E27FC236}">
                    <a16:creationId xmlns:a16="http://schemas.microsoft.com/office/drawing/2014/main" id="{FB50892B-FC13-7806-782B-EBB8B44A89C2}"/>
                  </a:ext>
                </a:extLst>
              </p:cNvPr>
              <p:cNvSpPr>
                <a:spLocks noChangeArrowheads="1"/>
              </p:cNvSpPr>
              <p:nvPr/>
            </p:nvSpPr>
            <p:spPr bwMode="auto">
              <a:xfrm>
                <a:off x="1583"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77" name="Rectangle 537">
                <a:extLst>
                  <a:ext uri="{FF2B5EF4-FFF2-40B4-BE49-F238E27FC236}">
                    <a16:creationId xmlns:a16="http://schemas.microsoft.com/office/drawing/2014/main" id="{0F32A0E9-9BA0-4A38-2D27-65686AFFA323}"/>
                  </a:ext>
                </a:extLst>
              </p:cNvPr>
              <p:cNvSpPr>
                <a:spLocks noChangeArrowheads="1"/>
              </p:cNvSpPr>
              <p:nvPr/>
            </p:nvSpPr>
            <p:spPr bwMode="auto">
              <a:xfrm>
                <a:off x="1802"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978" name="Rectangle 538">
                <a:extLst>
                  <a:ext uri="{FF2B5EF4-FFF2-40B4-BE49-F238E27FC236}">
                    <a16:creationId xmlns:a16="http://schemas.microsoft.com/office/drawing/2014/main" id="{D6294349-2D7E-F142-4E69-AAB866EEEEC7}"/>
                  </a:ext>
                </a:extLst>
              </p:cNvPr>
              <p:cNvSpPr>
                <a:spLocks noChangeArrowheads="1"/>
              </p:cNvSpPr>
              <p:nvPr/>
            </p:nvSpPr>
            <p:spPr bwMode="auto">
              <a:xfrm>
                <a:off x="1856"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79" name="Rectangle 539">
                <a:extLst>
                  <a:ext uri="{FF2B5EF4-FFF2-40B4-BE49-F238E27FC236}">
                    <a16:creationId xmlns:a16="http://schemas.microsoft.com/office/drawing/2014/main" id="{A918E455-CB21-C59A-DC9E-858C5574DFC4}"/>
                  </a:ext>
                </a:extLst>
              </p:cNvPr>
              <p:cNvSpPr>
                <a:spLocks noChangeArrowheads="1"/>
              </p:cNvSpPr>
              <p:nvPr/>
            </p:nvSpPr>
            <p:spPr bwMode="auto">
              <a:xfrm>
                <a:off x="2101"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3980" name="Rectangle 540">
                <a:extLst>
                  <a:ext uri="{FF2B5EF4-FFF2-40B4-BE49-F238E27FC236}">
                    <a16:creationId xmlns:a16="http://schemas.microsoft.com/office/drawing/2014/main" id="{44BB0B2B-4A9C-CB98-DDD3-C19C6717EBCA}"/>
                  </a:ext>
                </a:extLst>
              </p:cNvPr>
              <p:cNvSpPr>
                <a:spLocks noChangeArrowheads="1"/>
              </p:cNvSpPr>
              <p:nvPr/>
            </p:nvSpPr>
            <p:spPr bwMode="auto">
              <a:xfrm>
                <a:off x="2155"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81" name="Rectangle 541">
                <a:extLst>
                  <a:ext uri="{FF2B5EF4-FFF2-40B4-BE49-F238E27FC236}">
                    <a16:creationId xmlns:a16="http://schemas.microsoft.com/office/drawing/2014/main" id="{9411A7D4-75F2-92E0-9A9F-FB64A589A673}"/>
                  </a:ext>
                </a:extLst>
              </p:cNvPr>
              <p:cNvSpPr>
                <a:spLocks noChangeArrowheads="1"/>
              </p:cNvSpPr>
              <p:nvPr/>
            </p:nvSpPr>
            <p:spPr bwMode="auto">
              <a:xfrm>
                <a:off x="2401"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3982" name="Rectangle 542">
                <a:extLst>
                  <a:ext uri="{FF2B5EF4-FFF2-40B4-BE49-F238E27FC236}">
                    <a16:creationId xmlns:a16="http://schemas.microsoft.com/office/drawing/2014/main" id="{A209DAB2-6109-5617-838B-12CE6A400992}"/>
                  </a:ext>
                </a:extLst>
              </p:cNvPr>
              <p:cNvSpPr>
                <a:spLocks noChangeArrowheads="1"/>
              </p:cNvSpPr>
              <p:nvPr/>
            </p:nvSpPr>
            <p:spPr bwMode="auto">
              <a:xfrm>
                <a:off x="2455"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83" name="Rectangle 543">
                <a:extLst>
                  <a:ext uri="{FF2B5EF4-FFF2-40B4-BE49-F238E27FC236}">
                    <a16:creationId xmlns:a16="http://schemas.microsoft.com/office/drawing/2014/main" id="{E9CC84F0-C7C9-5100-BAE2-F6C96FA226DD}"/>
                  </a:ext>
                </a:extLst>
              </p:cNvPr>
              <p:cNvSpPr>
                <a:spLocks noChangeArrowheads="1"/>
              </p:cNvSpPr>
              <p:nvPr/>
            </p:nvSpPr>
            <p:spPr bwMode="auto">
              <a:xfrm>
                <a:off x="2700"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3984" name="Rectangle 544">
                <a:extLst>
                  <a:ext uri="{FF2B5EF4-FFF2-40B4-BE49-F238E27FC236}">
                    <a16:creationId xmlns:a16="http://schemas.microsoft.com/office/drawing/2014/main" id="{5108A217-A8AB-1611-71AE-563C9781AFBB}"/>
                  </a:ext>
                </a:extLst>
              </p:cNvPr>
              <p:cNvSpPr>
                <a:spLocks noChangeArrowheads="1"/>
              </p:cNvSpPr>
              <p:nvPr/>
            </p:nvSpPr>
            <p:spPr bwMode="auto">
              <a:xfrm>
                <a:off x="2754"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85" name="Rectangle 545">
                <a:extLst>
                  <a:ext uri="{FF2B5EF4-FFF2-40B4-BE49-F238E27FC236}">
                    <a16:creationId xmlns:a16="http://schemas.microsoft.com/office/drawing/2014/main" id="{6E36781C-E409-EFE8-DC65-7819A9768D0E}"/>
                  </a:ext>
                </a:extLst>
              </p:cNvPr>
              <p:cNvSpPr>
                <a:spLocks noChangeArrowheads="1"/>
              </p:cNvSpPr>
              <p:nvPr/>
            </p:nvSpPr>
            <p:spPr bwMode="auto">
              <a:xfrm>
                <a:off x="2879" y="2433"/>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86" name="Rectangle 546">
                <a:extLst>
                  <a:ext uri="{FF2B5EF4-FFF2-40B4-BE49-F238E27FC236}">
                    <a16:creationId xmlns:a16="http://schemas.microsoft.com/office/drawing/2014/main" id="{57698993-7573-999D-9125-8838C8DABC8A}"/>
                  </a:ext>
                </a:extLst>
              </p:cNvPr>
              <p:cNvSpPr>
                <a:spLocks noChangeArrowheads="1"/>
              </p:cNvSpPr>
              <p:nvPr/>
            </p:nvSpPr>
            <p:spPr bwMode="auto">
              <a:xfrm>
                <a:off x="3133" y="2433"/>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87" name="Rectangle 547">
                <a:extLst>
                  <a:ext uri="{FF2B5EF4-FFF2-40B4-BE49-F238E27FC236}">
                    <a16:creationId xmlns:a16="http://schemas.microsoft.com/office/drawing/2014/main" id="{E8F85982-DF62-DCBD-7605-75D8B60D7E3F}"/>
                  </a:ext>
                </a:extLst>
              </p:cNvPr>
              <p:cNvSpPr>
                <a:spLocks noChangeArrowheads="1"/>
              </p:cNvSpPr>
              <p:nvPr/>
            </p:nvSpPr>
            <p:spPr bwMode="auto">
              <a:xfrm>
                <a:off x="2920" y="2433"/>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88" name="Rectangle 548">
                <a:extLst>
                  <a:ext uri="{FF2B5EF4-FFF2-40B4-BE49-F238E27FC236}">
                    <a16:creationId xmlns:a16="http://schemas.microsoft.com/office/drawing/2014/main" id="{C1C9E4EF-B349-7424-7829-381BA7466EB1}"/>
                  </a:ext>
                </a:extLst>
              </p:cNvPr>
              <p:cNvSpPr>
                <a:spLocks noChangeArrowheads="1"/>
              </p:cNvSpPr>
              <p:nvPr/>
            </p:nvSpPr>
            <p:spPr bwMode="auto">
              <a:xfrm>
                <a:off x="2973" y="2433"/>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28</a:t>
                </a:r>
                <a:endParaRPr lang="en-US" altLang="en-US" sz="1900">
                  <a:latin typeface="Arial" panose="020B0604020202020204" pitchFamily="34" charset="0"/>
                </a:endParaRPr>
              </a:p>
            </p:txBody>
          </p:sp>
          <p:sp>
            <p:nvSpPr>
              <p:cNvPr id="573989" name="Rectangle 549">
                <a:extLst>
                  <a:ext uri="{FF2B5EF4-FFF2-40B4-BE49-F238E27FC236}">
                    <a16:creationId xmlns:a16="http://schemas.microsoft.com/office/drawing/2014/main" id="{A669B93D-EDC4-A748-34FB-EA1EE111B0B6}"/>
                  </a:ext>
                </a:extLst>
              </p:cNvPr>
              <p:cNvSpPr>
                <a:spLocks noChangeArrowheads="1"/>
              </p:cNvSpPr>
              <p:nvPr/>
            </p:nvSpPr>
            <p:spPr bwMode="auto">
              <a:xfrm>
                <a:off x="3080"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90" name="Rectangle 550">
                <a:extLst>
                  <a:ext uri="{FF2B5EF4-FFF2-40B4-BE49-F238E27FC236}">
                    <a16:creationId xmlns:a16="http://schemas.microsoft.com/office/drawing/2014/main" id="{AD9EEC7D-4755-5486-09F3-A799E61B2A3E}"/>
                  </a:ext>
                </a:extLst>
              </p:cNvPr>
              <p:cNvSpPr>
                <a:spLocks noChangeArrowheads="1"/>
              </p:cNvSpPr>
              <p:nvPr/>
            </p:nvSpPr>
            <p:spPr bwMode="auto">
              <a:xfrm>
                <a:off x="3299"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6</a:t>
                </a:r>
                <a:endParaRPr lang="en-US" altLang="en-US" sz="1900">
                  <a:latin typeface="Arial" panose="020B0604020202020204" pitchFamily="34" charset="0"/>
                </a:endParaRPr>
              </a:p>
            </p:txBody>
          </p:sp>
          <p:sp>
            <p:nvSpPr>
              <p:cNvPr id="573991" name="Rectangle 551">
                <a:extLst>
                  <a:ext uri="{FF2B5EF4-FFF2-40B4-BE49-F238E27FC236}">
                    <a16:creationId xmlns:a16="http://schemas.microsoft.com/office/drawing/2014/main" id="{A5D7DB1A-A354-2507-2B8C-8F4B0664FB6E}"/>
                  </a:ext>
                </a:extLst>
              </p:cNvPr>
              <p:cNvSpPr>
                <a:spLocks noChangeArrowheads="1"/>
              </p:cNvSpPr>
              <p:nvPr/>
            </p:nvSpPr>
            <p:spPr bwMode="auto">
              <a:xfrm>
                <a:off x="3353"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92" name="Rectangle 552">
                <a:extLst>
                  <a:ext uri="{FF2B5EF4-FFF2-40B4-BE49-F238E27FC236}">
                    <a16:creationId xmlns:a16="http://schemas.microsoft.com/office/drawing/2014/main" id="{05DA3BA9-AAF0-5243-7808-7E032BCA28E6}"/>
                  </a:ext>
                </a:extLst>
              </p:cNvPr>
              <p:cNvSpPr>
                <a:spLocks noChangeArrowheads="1"/>
              </p:cNvSpPr>
              <p:nvPr/>
            </p:nvSpPr>
            <p:spPr bwMode="auto">
              <a:xfrm>
                <a:off x="3599"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3993" name="Rectangle 553">
                <a:extLst>
                  <a:ext uri="{FF2B5EF4-FFF2-40B4-BE49-F238E27FC236}">
                    <a16:creationId xmlns:a16="http://schemas.microsoft.com/office/drawing/2014/main" id="{D715D206-554B-0138-BC85-6CE1949C8C38}"/>
                  </a:ext>
                </a:extLst>
              </p:cNvPr>
              <p:cNvSpPr>
                <a:spLocks noChangeArrowheads="1"/>
              </p:cNvSpPr>
              <p:nvPr/>
            </p:nvSpPr>
            <p:spPr bwMode="auto">
              <a:xfrm>
                <a:off x="3652"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94" name="Rectangle 554">
                <a:extLst>
                  <a:ext uri="{FF2B5EF4-FFF2-40B4-BE49-F238E27FC236}">
                    <a16:creationId xmlns:a16="http://schemas.microsoft.com/office/drawing/2014/main" id="{FD68E083-6EFF-E6DC-9EDB-0A849A2487B1}"/>
                  </a:ext>
                </a:extLst>
              </p:cNvPr>
              <p:cNvSpPr>
                <a:spLocks noChangeArrowheads="1"/>
              </p:cNvSpPr>
              <p:nvPr/>
            </p:nvSpPr>
            <p:spPr bwMode="auto">
              <a:xfrm>
                <a:off x="3898"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3995" name="Rectangle 555">
                <a:extLst>
                  <a:ext uri="{FF2B5EF4-FFF2-40B4-BE49-F238E27FC236}">
                    <a16:creationId xmlns:a16="http://schemas.microsoft.com/office/drawing/2014/main" id="{0533B357-E74A-AC79-4FB2-36EDD53007AE}"/>
                  </a:ext>
                </a:extLst>
              </p:cNvPr>
              <p:cNvSpPr>
                <a:spLocks noChangeArrowheads="1"/>
              </p:cNvSpPr>
              <p:nvPr/>
            </p:nvSpPr>
            <p:spPr bwMode="auto">
              <a:xfrm>
                <a:off x="3952"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96" name="Rectangle 556">
                <a:extLst>
                  <a:ext uri="{FF2B5EF4-FFF2-40B4-BE49-F238E27FC236}">
                    <a16:creationId xmlns:a16="http://schemas.microsoft.com/office/drawing/2014/main" id="{D98AB70B-EE49-8DD5-64B6-7E245D7BFA43}"/>
                  </a:ext>
                </a:extLst>
              </p:cNvPr>
              <p:cNvSpPr>
                <a:spLocks noChangeArrowheads="1"/>
              </p:cNvSpPr>
              <p:nvPr/>
            </p:nvSpPr>
            <p:spPr bwMode="auto">
              <a:xfrm>
                <a:off x="4198" y="2433"/>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3997" name="Rectangle 557">
                <a:extLst>
                  <a:ext uri="{FF2B5EF4-FFF2-40B4-BE49-F238E27FC236}">
                    <a16:creationId xmlns:a16="http://schemas.microsoft.com/office/drawing/2014/main" id="{1E845471-A40D-1F93-2B34-B37B4DBF4F39}"/>
                  </a:ext>
                </a:extLst>
              </p:cNvPr>
              <p:cNvSpPr>
                <a:spLocks noChangeArrowheads="1"/>
              </p:cNvSpPr>
              <p:nvPr/>
            </p:nvSpPr>
            <p:spPr bwMode="auto">
              <a:xfrm>
                <a:off x="4251" y="2433"/>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3998" name="Rectangle 558">
                <a:extLst>
                  <a:ext uri="{FF2B5EF4-FFF2-40B4-BE49-F238E27FC236}">
                    <a16:creationId xmlns:a16="http://schemas.microsoft.com/office/drawing/2014/main" id="{80CA2AE1-EAB4-4F43-FEFE-CA8EEFDACDEB}"/>
                  </a:ext>
                </a:extLst>
              </p:cNvPr>
              <p:cNvSpPr>
                <a:spLocks noChangeArrowheads="1"/>
              </p:cNvSpPr>
              <p:nvPr/>
            </p:nvSpPr>
            <p:spPr bwMode="auto">
              <a:xfrm>
                <a:off x="1377"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3999" name="Rectangle 559">
                <a:extLst>
                  <a:ext uri="{FF2B5EF4-FFF2-40B4-BE49-F238E27FC236}">
                    <a16:creationId xmlns:a16="http://schemas.microsoft.com/office/drawing/2014/main" id="{C5604989-611E-68BB-B0B7-7359586BEE93}"/>
                  </a:ext>
                </a:extLst>
              </p:cNvPr>
              <p:cNvSpPr>
                <a:spLocks noChangeArrowheads="1"/>
              </p:cNvSpPr>
              <p:nvPr/>
            </p:nvSpPr>
            <p:spPr bwMode="auto">
              <a:xfrm>
                <a:off x="1381" y="2429"/>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0" name="Rectangle 560">
                <a:extLst>
                  <a:ext uri="{FF2B5EF4-FFF2-40B4-BE49-F238E27FC236}">
                    <a16:creationId xmlns:a16="http://schemas.microsoft.com/office/drawing/2014/main" id="{66E86FF1-4E33-BF95-07C3-309ACA665F77}"/>
                  </a:ext>
                </a:extLst>
              </p:cNvPr>
              <p:cNvSpPr>
                <a:spLocks noChangeArrowheads="1"/>
              </p:cNvSpPr>
              <p:nvPr/>
            </p:nvSpPr>
            <p:spPr bwMode="auto">
              <a:xfrm>
                <a:off x="1677"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1" name="Rectangle 561">
                <a:extLst>
                  <a:ext uri="{FF2B5EF4-FFF2-40B4-BE49-F238E27FC236}">
                    <a16:creationId xmlns:a16="http://schemas.microsoft.com/office/drawing/2014/main" id="{7205BC5C-A012-6A85-2085-9B7493A02A8E}"/>
                  </a:ext>
                </a:extLst>
              </p:cNvPr>
              <p:cNvSpPr>
                <a:spLocks noChangeArrowheads="1"/>
              </p:cNvSpPr>
              <p:nvPr/>
            </p:nvSpPr>
            <p:spPr bwMode="auto">
              <a:xfrm>
                <a:off x="1681" y="2429"/>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2" name="Rectangle 562">
                <a:extLst>
                  <a:ext uri="{FF2B5EF4-FFF2-40B4-BE49-F238E27FC236}">
                    <a16:creationId xmlns:a16="http://schemas.microsoft.com/office/drawing/2014/main" id="{CCD39B68-65D1-063E-EB30-3D41F8AB1728}"/>
                  </a:ext>
                </a:extLst>
              </p:cNvPr>
              <p:cNvSpPr>
                <a:spLocks noChangeArrowheads="1"/>
              </p:cNvSpPr>
              <p:nvPr/>
            </p:nvSpPr>
            <p:spPr bwMode="auto">
              <a:xfrm>
                <a:off x="1976"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3" name="Rectangle 563">
                <a:extLst>
                  <a:ext uri="{FF2B5EF4-FFF2-40B4-BE49-F238E27FC236}">
                    <a16:creationId xmlns:a16="http://schemas.microsoft.com/office/drawing/2014/main" id="{1943C4AC-A447-DCF8-84EF-622DD39C2CA6}"/>
                  </a:ext>
                </a:extLst>
              </p:cNvPr>
              <p:cNvSpPr>
                <a:spLocks noChangeArrowheads="1"/>
              </p:cNvSpPr>
              <p:nvPr/>
            </p:nvSpPr>
            <p:spPr bwMode="auto">
              <a:xfrm>
                <a:off x="1980" y="2429"/>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4" name="Rectangle 564">
                <a:extLst>
                  <a:ext uri="{FF2B5EF4-FFF2-40B4-BE49-F238E27FC236}">
                    <a16:creationId xmlns:a16="http://schemas.microsoft.com/office/drawing/2014/main" id="{07C0027F-CBF7-DB79-0BD2-7D9E68139054}"/>
                  </a:ext>
                </a:extLst>
              </p:cNvPr>
              <p:cNvSpPr>
                <a:spLocks noChangeArrowheads="1"/>
              </p:cNvSpPr>
              <p:nvPr/>
            </p:nvSpPr>
            <p:spPr bwMode="auto">
              <a:xfrm>
                <a:off x="2276"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5" name="Rectangle 565">
                <a:extLst>
                  <a:ext uri="{FF2B5EF4-FFF2-40B4-BE49-F238E27FC236}">
                    <a16:creationId xmlns:a16="http://schemas.microsoft.com/office/drawing/2014/main" id="{8A20734E-743A-65CF-CAC8-D55C465D0764}"/>
                  </a:ext>
                </a:extLst>
              </p:cNvPr>
              <p:cNvSpPr>
                <a:spLocks noChangeArrowheads="1"/>
              </p:cNvSpPr>
              <p:nvPr/>
            </p:nvSpPr>
            <p:spPr bwMode="auto">
              <a:xfrm>
                <a:off x="2280" y="2429"/>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6" name="Rectangle 566">
                <a:extLst>
                  <a:ext uri="{FF2B5EF4-FFF2-40B4-BE49-F238E27FC236}">
                    <a16:creationId xmlns:a16="http://schemas.microsoft.com/office/drawing/2014/main" id="{EBCA8E06-D320-BAF9-367F-D1B25F4E66A7}"/>
                  </a:ext>
                </a:extLst>
              </p:cNvPr>
              <p:cNvSpPr>
                <a:spLocks noChangeArrowheads="1"/>
              </p:cNvSpPr>
              <p:nvPr/>
            </p:nvSpPr>
            <p:spPr bwMode="auto">
              <a:xfrm>
                <a:off x="2575"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7" name="Rectangle 567">
                <a:extLst>
                  <a:ext uri="{FF2B5EF4-FFF2-40B4-BE49-F238E27FC236}">
                    <a16:creationId xmlns:a16="http://schemas.microsoft.com/office/drawing/2014/main" id="{A5D44BB6-FE7C-B4F7-11B3-904C0FDA0342}"/>
                  </a:ext>
                </a:extLst>
              </p:cNvPr>
              <p:cNvSpPr>
                <a:spLocks noChangeArrowheads="1"/>
              </p:cNvSpPr>
              <p:nvPr/>
            </p:nvSpPr>
            <p:spPr bwMode="auto">
              <a:xfrm>
                <a:off x="2579" y="2429"/>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8" name="Rectangle 568">
                <a:extLst>
                  <a:ext uri="{FF2B5EF4-FFF2-40B4-BE49-F238E27FC236}">
                    <a16:creationId xmlns:a16="http://schemas.microsoft.com/office/drawing/2014/main" id="{0B6EA795-DC41-452D-6C0B-A6EBD08EEC2F}"/>
                  </a:ext>
                </a:extLst>
              </p:cNvPr>
              <p:cNvSpPr>
                <a:spLocks noChangeArrowheads="1"/>
              </p:cNvSpPr>
              <p:nvPr/>
            </p:nvSpPr>
            <p:spPr bwMode="auto">
              <a:xfrm>
                <a:off x="2875"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09" name="Rectangle 569">
                <a:extLst>
                  <a:ext uri="{FF2B5EF4-FFF2-40B4-BE49-F238E27FC236}">
                    <a16:creationId xmlns:a16="http://schemas.microsoft.com/office/drawing/2014/main" id="{FC6E8A4D-87C8-B5AC-2A93-517588A8AE24}"/>
                  </a:ext>
                </a:extLst>
              </p:cNvPr>
              <p:cNvSpPr>
                <a:spLocks noChangeArrowheads="1"/>
              </p:cNvSpPr>
              <p:nvPr/>
            </p:nvSpPr>
            <p:spPr bwMode="auto">
              <a:xfrm>
                <a:off x="2879" y="2429"/>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0" name="Rectangle 570">
                <a:extLst>
                  <a:ext uri="{FF2B5EF4-FFF2-40B4-BE49-F238E27FC236}">
                    <a16:creationId xmlns:a16="http://schemas.microsoft.com/office/drawing/2014/main" id="{467DFC4E-0359-822E-5693-A61D47EDA263}"/>
                  </a:ext>
                </a:extLst>
              </p:cNvPr>
              <p:cNvSpPr>
                <a:spLocks noChangeArrowheads="1"/>
              </p:cNvSpPr>
              <p:nvPr/>
            </p:nvSpPr>
            <p:spPr bwMode="auto">
              <a:xfrm>
                <a:off x="3174"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1" name="Rectangle 571">
                <a:extLst>
                  <a:ext uri="{FF2B5EF4-FFF2-40B4-BE49-F238E27FC236}">
                    <a16:creationId xmlns:a16="http://schemas.microsoft.com/office/drawing/2014/main" id="{78E6F908-4EC1-3DBF-4B31-397689079B0C}"/>
                  </a:ext>
                </a:extLst>
              </p:cNvPr>
              <p:cNvSpPr>
                <a:spLocks noChangeArrowheads="1"/>
              </p:cNvSpPr>
              <p:nvPr/>
            </p:nvSpPr>
            <p:spPr bwMode="auto">
              <a:xfrm>
                <a:off x="3178" y="2429"/>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2" name="Rectangle 572">
                <a:extLst>
                  <a:ext uri="{FF2B5EF4-FFF2-40B4-BE49-F238E27FC236}">
                    <a16:creationId xmlns:a16="http://schemas.microsoft.com/office/drawing/2014/main" id="{0A5C27F6-92B5-2B3F-3824-BF141EF798EA}"/>
                  </a:ext>
                </a:extLst>
              </p:cNvPr>
              <p:cNvSpPr>
                <a:spLocks noChangeArrowheads="1"/>
              </p:cNvSpPr>
              <p:nvPr/>
            </p:nvSpPr>
            <p:spPr bwMode="auto">
              <a:xfrm>
                <a:off x="3474"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3" name="Rectangle 573">
                <a:extLst>
                  <a:ext uri="{FF2B5EF4-FFF2-40B4-BE49-F238E27FC236}">
                    <a16:creationId xmlns:a16="http://schemas.microsoft.com/office/drawing/2014/main" id="{FF085C47-0C1D-9806-7CAE-7C0AA65D3694}"/>
                  </a:ext>
                </a:extLst>
              </p:cNvPr>
              <p:cNvSpPr>
                <a:spLocks noChangeArrowheads="1"/>
              </p:cNvSpPr>
              <p:nvPr/>
            </p:nvSpPr>
            <p:spPr bwMode="auto">
              <a:xfrm>
                <a:off x="3478" y="2429"/>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4" name="Rectangle 574">
                <a:extLst>
                  <a:ext uri="{FF2B5EF4-FFF2-40B4-BE49-F238E27FC236}">
                    <a16:creationId xmlns:a16="http://schemas.microsoft.com/office/drawing/2014/main" id="{73D224A4-1840-8DE2-8B9F-E765F6C5A09D}"/>
                  </a:ext>
                </a:extLst>
              </p:cNvPr>
              <p:cNvSpPr>
                <a:spLocks noChangeArrowheads="1"/>
              </p:cNvSpPr>
              <p:nvPr/>
            </p:nvSpPr>
            <p:spPr bwMode="auto">
              <a:xfrm>
                <a:off x="3773"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5" name="Rectangle 575">
                <a:extLst>
                  <a:ext uri="{FF2B5EF4-FFF2-40B4-BE49-F238E27FC236}">
                    <a16:creationId xmlns:a16="http://schemas.microsoft.com/office/drawing/2014/main" id="{02935C09-BE08-F93D-C297-8833FF8A06FD}"/>
                  </a:ext>
                </a:extLst>
              </p:cNvPr>
              <p:cNvSpPr>
                <a:spLocks noChangeArrowheads="1"/>
              </p:cNvSpPr>
              <p:nvPr/>
            </p:nvSpPr>
            <p:spPr bwMode="auto">
              <a:xfrm>
                <a:off x="3777" y="2429"/>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6" name="Rectangle 576">
                <a:extLst>
                  <a:ext uri="{FF2B5EF4-FFF2-40B4-BE49-F238E27FC236}">
                    <a16:creationId xmlns:a16="http://schemas.microsoft.com/office/drawing/2014/main" id="{73A60A97-C79E-580A-99B2-336996531603}"/>
                  </a:ext>
                </a:extLst>
              </p:cNvPr>
              <p:cNvSpPr>
                <a:spLocks noChangeArrowheads="1"/>
              </p:cNvSpPr>
              <p:nvPr/>
            </p:nvSpPr>
            <p:spPr bwMode="auto">
              <a:xfrm>
                <a:off x="4073"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7" name="Rectangle 577">
                <a:extLst>
                  <a:ext uri="{FF2B5EF4-FFF2-40B4-BE49-F238E27FC236}">
                    <a16:creationId xmlns:a16="http://schemas.microsoft.com/office/drawing/2014/main" id="{71A01159-C2DA-A680-98C1-C66246CB9117}"/>
                  </a:ext>
                </a:extLst>
              </p:cNvPr>
              <p:cNvSpPr>
                <a:spLocks noChangeArrowheads="1"/>
              </p:cNvSpPr>
              <p:nvPr/>
            </p:nvSpPr>
            <p:spPr bwMode="auto">
              <a:xfrm>
                <a:off x="4077" y="2429"/>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8" name="Rectangle 578">
                <a:extLst>
                  <a:ext uri="{FF2B5EF4-FFF2-40B4-BE49-F238E27FC236}">
                    <a16:creationId xmlns:a16="http://schemas.microsoft.com/office/drawing/2014/main" id="{73BDD081-5F07-77C2-1B1E-BFFB88550E4A}"/>
                  </a:ext>
                </a:extLst>
              </p:cNvPr>
              <p:cNvSpPr>
                <a:spLocks noChangeArrowheads="1"/>
              </p:cNvSpPr>
              <p:nvPr/>
            </p:nvSpPr>
            <p:spPr bwMode="auto">
              <a:xfrm>
                <a:off x="4372" y="242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19" name="Rectangle 579">
                <a:extLst>
                  <a:ext uri="{FF2B5EF4-FFF2-40B4-BE49-F238E27FC236}">
                    <a16:creationId xmlns:a16="http://schemas.microsoft.com/office/drawing/2014/main" id="{D30C156A-01A7-790A-022B-CB447B3ECD92}"/>
                  </a:ext>
                </a:extLst>
              </p:cNvPr>
              <p:cNvSpPr>
                <a:spLocks noChangeArrowheads="1"/>
              </p:cNvSpPr>
              <p:nvPr/>
            </p:nvSpPr>
            <p:spPr bwMode="auto">
              <a:xfrm>
                <a:off x="1377"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0" name="Rectangle 580">
                <a:extLst>
                  <a:ext uri="{FF2B5EF4-FFF2-40B4-BE49-F238E27FC236}">
                    <a16:creationId xmlns:a16="http://schemas.microsoft.com/office/drawing/2014/main" id="{D4DBF3C5-EA30-35D3-172C-90D13D3070AC}"/>
                  </a:ext>
                </a:extLst>
              </p:cNvPr>
              <p:cNvSpPr>
                <a:spLocks noChangeArrowheads="1"/>
              </p:cNvSpPr>
              <p:nvPr/>
            </p:nvSpPr>
            <p:spPr bwMode="auto">
              <a:xfrm>
                <a:off x="1677"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1" name="Rectangle 581">
                <a:extLst>
                  <a:ext uri="{FF2B5EF4-FFF2-40B4-BE49-F238E27FC236}">
                    <a16:creationId xmlns:a16="http://schemas.microsoft.com/office/drawing/2014/main" id="{9A1C538B-3EC0-262F-8D7F-9A8F386C3699}"/>
                  </a:ext>
                </a:extLst>
              </p:cNvPr>
              <p:cNvSpPr>
                <a:spLocks noChangeArrowheads="1"/>
              </p:cNvSpPr>
              <p:nvPr/>
            </p:nvSpPr>
            <p:spPr bwMode="auto">
              <a:xfrm>
                <a:off x="1976"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2" name="Rectangle 582">
                <a:extLst>
                  <a:ext uri="{FF2B5EF4-FFF2-40B4-BE49-F238E27FC236}">
                    <a16:creationId xmlns:a16="http://schemas.microsoft.com/office/drawing/2014/main" id="{0374C099-B142-D62D-3932-8F0515800FF0}"/>
                  </a:ext>
                </a:extLst>
              </p:cNvPr>
              <p:cNvSpPr>
                <a:spLocks noChangeArrowheads="1"/>
              </p:cNvSpPr>
              <p:nvPr/>
            </p:nvSpPr>
            <p:spPr bwMode="auto">
              <a:xfrm>
                <a:off x="2276"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3" name="Rectangle 583">
                <a:extLst>
                  <a:ext uri="{FF2B5EF4-FFF2-40B4-BE49-F238E27FC236}">
                    <a16:creationId xmlns:a16="http://schemas.microsoft.com/office/drawing/2014/main" id="{D9BC6BC6-6359-CC37-E550-1FA3769408BA}"/>
                  </a:ext>
                </a:extLst>
              </p:cNvPr>
              <p:cNvSpPr>
                <a:spLocks noChangeArrowheads="1"/>
              </p:cNvSpPr>
              <p:nvPr/>
            </p:nvSpPr>
            <p:spPr bwMode="auto">
              <a:xfrm>
                <a:off x="2575"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4" name="Rectangle 584">
                <a:extLst>
                  <a:ext uri="{FF2B5EF4-FFF2-40B4-BE49-F238E27FC236}">
                    <a16:creationId xmlns:a16="http://schemas.microsoft.com/office/drawing/2014/main" id="{38DD63BD-61E1-642F-11F7-51CDE93F2A98}"/>
                  </a:ext>
                </a:extLst>
              </p:cNvPr>
              <p:cNvSpPr>
                <a:spLocks noChangeArrowheads="1"/>
              </p:cNvSpPr>
              <p:nvPr/>
            </p:nvSpPr>
            <p:spPr bwMode="auto">
              <a:xfrm>
                <a:off x="2875"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5" name="Rectangle 585">
                <a:extLst>
                  <a:ext uri="{FF2B5EF4-FFF2-40B4-BE49-F238E27FC236}">
                    <a16:creationId xmlns:a16="http://schemas.microsoft.com/office/drawing/2014/main" id="{10D6D488-68CE-1107-A3E8-D3DECAB16ABE}"/>
                  </a:ext>
                </a:extLst>
              </p:cNvPr>
              <p:cNvSpPr>
                <a:spLocks noChangeArrowheads="1"/>
              </p:cNvSpPr>
              <p:nvPr/>
            </p:nvSpPr>
            <p:spPr bwMode="auto">
              <a:xfrm>
                <a:off x="3174"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6" name="Rectangle 586">
                <a:extLst>
                  <a:ext uri="{FF2B5EF4-FFF2-40B4-BE49-F238E27FC236}">
                    <a16:creationId xmlns:a16="http://schemas.microsoft.com/office/drawing/2014/main" id="{3B97E1AF-7515-D1F7-7BC4-238E224D0254}"/>
                  </a:ext>
                </a:extLst>
              </p:cNvPr>
              <p:cNvSpPr>
                <a:spLocks noChangeArrowheads="1"/>
              </p:cNvSpPr>
              <p:nvPr/>
            </p:nvSpPr>
            <p:spPr bwMode="auto">
              <a:xfrm>
                <a:off x="3474"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7" name="Rectangle 587">
                <a:extLst>
                  <a:ext uri="{FF2B5EF4-FFF2-40B4-BE49-F238E27FC236}">
                    <a16:creationId xmlns:a16="http://schemas.microsoft.com/office/drawing/2014/main" id="{DD9F22A5-534A-69F2-90DF-667A69DFB6FD}"/>
                  </a:ext>
                </a:extLst>
              </p:cNvPr>
              <p:cNvSpPr>
                <a:spLocks noChangeArrowheads="1"/>
              </p:cNvSpPr>
              <p:nvPr/>
            </p:nvSpPr>
            <p:spPr bwMode="auto">
              <a:xfrm>
                <a:off x="3773"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8" name="Rectangle 588">
                <a:extLst>
                  <a:ext uri="{FF2B5EF4-FFF2-40B4-BE49-F238E27FC236}">
                    <a16:creationId xmlns:a16="http://schemas.microsoft.com/office/drawing/2014/main" id="{1DA12017-90BF-235F-3D64-4704B9430181}"/>
                  </a:ext>
                </a:extLst>
              </p:cNvPr>
              <p:cNvSpPr>
                <a:spLocks noChangeArrowheads="1"/>
              </p:cNvSpPr>
              <p:nvPr/>
            </p:nvSpPr>
            <p:spPr bwMode="auto">
              <a:xfrm>
                <a:off x="4073"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29" name="Rectangle 589">
                <a:extLst>
                  <a:ext uri="{FF2B5EF4-FFF2-40B4-BE49-F238E27FC236}">
                    <a16:creationId xmlns:a16="http://schemas.microsoft.com/office/drawing/2014/main" id="{D748F8E3-E8E6-5085-5AF8-DF41DABF360D}"/>
                  </a:ext>
                </a:extLst>
              </p:cNvPr>
              <p:cNvSpPr>
                <a:spLocks noChangeArrowheads="1"/>
              </p:cNvSpPr>
              <p:nvPr/>
            </p:nvSpPr>
            <p:spPr bwMode="auto">
              <a:xfrm>
                <a:off x="4372" y="2433"/>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30" name="Rectangle 590">
                <a:extLst>
                  <a:ext uri="{FF2B5EF4-FFF2-40B4-BE49-F238E27FC236}">
                    <a16:creationId xmlns:a16="http://schemas.microsoft.com/office/drawing/2014/main" id="{B84C811D-5EC6-B74F-CCCF-41F570630643}"/>
                  </a:ext>
                </a:extLst>
              </p:cNvPr>
              <p:cNvSpPr>
                <a:spLocks noChangeArrowheads="1"/>
              </p:cNvSpPr>
              <p:nvPr/>
            </p:nvSpPr>
            <p:spPr bwMode="auto">
              <a:xfrm>
                <a:off x="1381" y="2547"/>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31" name="Rectangle 591">
                <a:extLst>
                  <a:ext uri="{FF2B5EF4-FFF2-40B4-BE49-F238E27FC236}">
                    <a16:creationId xmlns:a16="http://schemas.microsoft.com/office/drawing/2014/main" id="{71E3E7FE-6A10-ECE2-161C-66A5D25F2DEC}"/>
                  </a:ext>
                </a:extLst>
              </p:cNvPr>
              <p:cNvSpPr>
                <a:spLocks noChangeArrowheads="1"/>
              </p:cNvSpPr>
              <p:nvPr/>
            </p:nvSpPr>
            <p:spPr bwMode="auto">
              <a:xfrm>
                <a:off x="1636" y="2547"/>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32" name="Rectangle 592">
                <a:extLst>
                  <a:ext uri="{FF2B5EF4-FFF2-40B4-BE49-F238E27FC236}">
                    <a16:creationId xmlns:a16="http://schemas.microsoft.com/office/drawing/2014/main" id="{6FDEF2C5-19F3-2FAD-5156-22E9A315F9DE}"/>
                  </a:ext>
                </a:extLst>
              </p:cNvPr>
              <p:cNvSpPr>
                <a:spLocks noChangeArrowheads="1"/>
              </p:cNvSpPr>
              <p:nvPr/>
            </p:nvSpPr>
            <p:spPr bwMode="auto">
              <a:xfrm>
                <a:off x="1423" y="2547"/>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33" name="Rectangle 593">
                <a:extLst>
                  <a:ext uri="{FF2B5EF4-FFF2-40B4-BE49-F238E27FC236}">
                    <a16:creationId xmlns:a16="http://schemas.microsoft.com/office/drawing/2014/main" id="{2BC21FCA-C3CE-0D4E-19DB-257E1BAF64AB}"/>
                  </a:ext>
                </a:extLst>
              </p:cNvPr>
              <p:cNvSpPr>
                <a:spLocks noChangeArrowheads="1"/>
              </p:cNvSpPr>
              <p:nvPr/>
            </p:nvSpPr>
            <p:spPr bwMode="auto">
              <a:xfrm>
                <a:off x="1475" y="2547"/>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14</a:t>
                </a:r>
                <a:endParaRPr lang="en-US" altLang="en-US" sz="1900">
                  <a:latin typeface="Arial" panose="020B0604020202020204" pitchFamily="34" charset="0"/>
                </a:endParaRPr>
              </a:p>
            </p:txBody>
          </p:sp>
          <p:sp>
            <p:nvSpPr>
              <p:cNvPr id="574034" name="Rectangle 594">
                <a:extLst>
                  <a:ext uri="{FF2B5EF4-FFF2-40B4-BE49-F238E27FC236}">
                    <a16:creationId xmlns:a16="http://schemas.microsoft.com/office/drawing/2014/main" id="{982766B3-E2E8-F2F3-7769-D5C7D5D1D3D0}"/>
                  </a:ext>
                </a:extLst>
              </p:cNvPr>
              <p:cNvSpPr>
                <a:spLocks noChangeArrowheads="1"/>
              </p:cNvSpPr>
              <p:nvPr/>
            </p:nvSpPr>
            <p:spPr bwMode="auto">
              <a:xfrm>
                <a:off x="1583"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35" name="Rectangle 595">
                <a:extLst>
                  <a:ext uri="{FF2B5EF4-FFF2-40B4-BE49-F238E27FC236}">
                    <a16:creationId xmlns:a16="http://schemas.microsoft.com/office/drawing/2014/main" id="{438732A0-62C2-A2F1-9A80-21971FC562F7}"/>
                  </a:ext>
                </a:extLst>
              </p:cNvPr>
              <p:cNvSpPr>
                <a:spLocks noChangeArrowheads="1"/>
              </p:cNvSpPr>
              <p:nvPr/>
            </p:nvSpPr>
            <p:spPr bwMode="auto">
              <a:xfrm>
                <a:off x="1802"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a:t>
                </a:r>
                <a:endParaRPr lang="en-US" altLang="en-US" sz="1900">
                  <a:latin typeface="Arial" panose="020B0604020202020204" pitchFamily="34" charset="0"/>
                </a:endParaRPr>
              </a:p>
            </p:txBody>
          </p:sp>
          <p:sp>
            <p:nvSpPr>
              <p:cNvPr id="574036" name="Rectangle 596">
                <a:extLst>
                  <a:ext uri="{FF2B5EF4-FFF2-40B4-BE49-F238E27FC236}">
                    <a16:creationId xmlns:a16="http://schemas.microsoft.com/office/drawing/2014/main" id="{3A088844-8B77-A04E-2C74-4889403F32FD}"/>
                  </a:ext>
                </a:extLst>
              </p:cNvPr>
              <p:cNvSpPr>
                <a:spLocks noChangeArrowheads="1"/>
              </p:cNvSpPr>
              <p:nvPr/>
            </p:nvSpPr>
            <p:spPr bwMode="auto">
              <a:xfrm>
                <a:off x="1856"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37" name="Rectangle 597">
                <a:extLst>
                  <a:ext uri="{FF2B5EF4-FFF2-40B4-BE49-F238E27FC236}">
                    <a16:creationId xmlns:a16="http://schemas.microsoft.com/office/drawing/2014/main" id="{C03E96E4-964A-3BBE-C968-329985620AB1}"/>
                  </a:ext>
                </a:extLst>
              </p:cNvPr>
              <p:cNvSpPr>
                <a:spLocks noChangeArrowheads="1"/>
              </p:cNvSpPr>
              <p:nvPr/>
            </p:nvSpPr>
            <p:spPr bwMode="auto">
              <a:xfrm>
                <a:off x="2101"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038" name="Rectangle 598">
                <a:extLst>
                  <a:ext uri="{FF2B5EF4-FFF2-40B4-BE49-F238E27FC236}">
                    <a16:creationId xmlns:a16="http://schemas.microsoft.com/office/drawing/2014/main" id="{E7752116-EA4B-DAAF-94F9-B8528DA43205}"/>
                  </a:ext>
                </a:extLst>
              </p:cNvPr>
              <p:cNvSpPr>
                <a:spLocks noChangeArrowheads="1"/>
              </p:cNvSpPr>
              <p:nvPr/>
            </p:nvSpPr>
            <p:spPr bwMode="auto">
              <a:xfrm>
                <a:off x="2155"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39" name="Rectangle 599">
                <a:extLst>
                  <a:ext uri="{FF2B5EF4-FFF2-40B4-BE49-F238E27FC236}">
                    <a16:creationId xmlns:a16="http://schemas.microsoft.com/office/drawing/2014/main" id="{AEDCEAF6-FE95-7BC5-FF3F-C65F0250C844}"/>
                  </a:ext>
                </a:extLst>
              </p:cNvPr>
              <p:cNvSpPr>
                <a:spLocks noChangeArrowheads="1"/>
              </p:cNvSpPr>
              <p:nvPr/>
            </p:nvSpPr>
            <p:spPr bwMode="auto">
              <a:xfrm>
                <a:off x="2401"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040" name="Rectangle 600">
                <a:extLst>
                  <a:ext uri="{FF2B5EF4-FFF2-40B4-BE49-F238E27FC236}">
                    <a16:creationId xmlns:a16="http://schemas.microsoft.com/office/drawing/2014/main" id="{5397F7F0-2D58-0CA5-A50F-90591F9096F9}"/>
                  </a:ext>
                </a:extLst>
              </p:cNvPr>
              <p:cNvSpPr>
                <a:spLocks noChangeArrowheads="1"/>
              </p:cNvSpPr>
              <p:nvPr/>
            </p:nvSpPr>
            <p:spPr bwMode="auto">
              <a:xfrm>
                <a:off x="2455"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41" name="Rectangle 601">
                <a:extLst>
                  <a:ext uri="{FF2B5EF4-FFF2-40B4-BE49-F238E27FC236}">
                    <a16:creationId xmlns:a16="http://schemas.microsoft.com/office/drawing/2014/main" id="{4149893B-6760-98CC-7B78-D77A1D613848}"/>
                  </a:ext>
                </a:extLst>
              </p:cNvPr>
              <p:cNvSpPr>
                <a:spLocks noChangeArrowheads="1"/>
              </p:cNvSpPr>
              <p:nvPr/>
            </p:nvSpPr>
            <p:spPr bwMode="auto">
              <a:xfrm>
                <a:off x="2700"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042" name="Rectangle 602">
                <a:extLst>
                  <a:ext uri="{FF2B5EF4-FFF2-40B4-BE49-F238E27FC236}">
                    <a16:creationId xmlns:a16="http://schemas.microsoft.com/office/drawing/2014/main" id="{908604B5-0111-5E4D-C2A0-83E07D47C1A3}"/>
                  </a:ext>
                </a:extLst>
              </p:cNvPr>
              <p:cNvSpPr>
                <a:spLocks noChangeArrowheads="1"/>
              </p:cNvSpPr>
              <p:nvPr/>
            </p:nvSpPr>
            <p:spPr bwMode="auto">
              <a:xfrm>
                <a:off x="2754"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43" name="Rectangle 603">
                <a:extLst>
                  <a:ext uri="{FF2B5EF4-FFF2-40B4-BE49-F238E27FC236}">
                    <a16:creationId xmlns:a16="http://schemas.microsoft.com/office/drawing/2014/main" id="{28A73791-5E64-628F-A275-9CC39873B9C2}"/>
                  </a:ext>
                </a:extLst>
              </p:cNvPr>
              <p:cNvSpPr>
                <a:spLocks noChangeArrowheads="1"/>
              </p:cNvSpPr>
              <p:nvPr/>
            </p:nvSpPr>
            <p:spPr bwMode="auto">
              <a:xfrm>
                <a:off x="2879" y="2547"/>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44" name="Rectangle 604">
                <a:extLst>
                  <a:ext uri="{FF2B5EF4-FFF2-40B4-BE49-F238E27FC236}">
                    <a16:creationId xmlns:a16="http://schemas.microsoft.com/office/drawing/2014/main" id="{DBF9836B-CB83-2A68-D9FB-46566C374320}"/>
                  </a:ext>
                </a:extLst>
              </p:cNvPr>
              <p:cNvSpPr>
                <a:spLocks noChangeArrowheads="1"/>
              </p:cNvSpPr>
              <p:nvPr/>
            </p:nvSpPr>
            <p:spPr bwMode="auto">
              <a:xfrm>
                <a:off x="3133" y="2547"/>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45" name="Rectangle 605">
                <a:extLst>
                  <a:ext uri="{FF2B5EF4-FFF2-40B4-BE49-F238E27FC236}">
                    <a16:creationId xmlns:a16="http://schemas.microsoft.com/office/drawing/2014/main" id="{7509E790-B463-59F0-7F29-1B7395B3585B}"/>
                  </a:ext>
                </a:extLst>
              </p:cNvPr>
              <p:cNvSpPr>
                <a:spLocks noChangeArrowheads="1"/>
              </p:cNvSpPr>
              <p:nvPr/>
            </p:nvSpPr>
            <p:spPr bwMode="auto">
              <a:xfrm>
                <a:off x="2920" y="2547"/>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46" name="Rectangle 606">
                <a:extLst>
                  <a:ext uri="{FF2B5EF4-FFF2-40B4-BE49-F238E27FC236}">
                    <a16:creationId xmlns:a16="http://schemas.microsoft.com/office/drawing/2014/main" id="{554F8487-BFCF-D387-A0E3-B13FE792D265}"/>
                  </a:ext>
                </a:extLst>
              </p:cNvPr>
              <p:cNvSpPr>
                <a:spLocks noChangeArrowheads="1"/>
              </p:cNvSpPr>
              <p:nvPr/>
            </p:nvSpPr>
            <p:spPr bwMode="auto">
              <a:xfrm>
                <a:off x="2973" y="2547"/>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29</a:t>
                </a:r>
                <a:endParaRPr lang="en-US" altLang="en-US" sz="1900">
                  <a:latin typeface="Arial" panose="020B0604020202020204" pitchFamily="34" charset="0"/>
                </a:endParaRPr>
              </a:p>
            </p:txBody>
          </p:sp>
          <p:sp>
            <p:nvSpPr>
              <p:cNvPr id="574047" name="Rectangle 607">
                <a:extLst>
                  <a:ext uri="{FF2B5EF4-FFF2-40B4-BE49-F238E27FC236}">
                    <a16:creationId xmlns:a16="http://schemas.microsoft.com/office/drawing/2014/main" id="{651D507E-F098-E499-C8D2-6298AE119F32}"/>
                  </a:ext>
                </a:extLst>
              </p:cNvPr>
              <p:cNvSpPr>
                <a:spLocks noChangeArrowheads="1"/>
              </p:cNvSpPr>
              <p:nvPr/>
            </p:nvSpPr>
            <p:spPr bwMode="auto">
              <a:xfrm>
                <a:off x="3080"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48" name="Rectangle 608">
                <a:extLst>
                  <a:ext uri="{FF2B5EF4-FFF2-40B4-BE49-F238E27FC236}">
                    <a16:creationId xmlns:a16="http://schemas.microsoft.com/office/drawing/2014/main" id="{60D09677-D571-9709-584D-4EBC7789CC6F}"/>
                  </a:ext>
                </a:extLst>
              </p:cNvPr>
              <p:cNvSpPr>
                <a:spLocks noChangeArrowheads="1"/>
              </p:cNvSpPr>
              <p:nvPr/>
            </p:nvSpPr>
            <p:spPr bwMode="auto">
              <a:xfrm>
                <a:off x="3299"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4049" name="Rectangle 609">
                <a:extLst>
                  <a:ext uri="{FF2B5EF4-FFF2-40B4-BE49-F238E27FC236}">
                    <a16:creationId xmlns:a16="http://schemas.microsoft.com/office/drawing/2014/main" id="{ED15007B-84CC-6679-30DF-117D45414399}"/>
                  </a:ext>
                </a:extLst>
              </p:cNvPr>
              <p:cNvSpPr>
                <a:spLocks noChangeArrowheads="1"/>
              </p:cNvSpPr>
              <p:nvPr/>
            </p:nvSpPr>
            <p:spPr bwMode="auto">
              <a:xfrm>
                <a:off x="3353"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50" name="Rectangle 610">
                <a:extLst>
                  <a:ext uri="{FF2B5EF4-FFF2-40B4-BE49-F238E27FC236}">
                    <a16:creationId xmlns:a16="http://schemas.microsoft.com/office/drawing/2014/main" id="{C55413E4-9E37-D4BE-341B-135058EAF7AB}"/>
                  </a:ext>
                </a:extLst>
              </p:cNvPr>
              <p:cNvSpPr>
                <a:spLocks noChangeArrowheads="1"/>
              </p:cNvSpPr>
              <p:nvPr/>
            </p:nvSpPr>
            <p:spPr bwMode="auto">
              <a:xfrm>
                <a:off x="3599"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4051" name="Rectangle 611">
                <a:extLst>
                  <a:ext uri="{FF2B5EF4-FFF2-40B4-BE49-F238E27FC236}">
                    <a16:creationId xmlns:a16="http://schemas.microsoft.com/office/drawing/2014/main" id="{C99096A6-F222-11B0-215D-E2193CC64A18}"/>
                  </a:ext>
                </a:extLst>
              </p:cNvPr>
              <p:cNvSpPr>
                <a:spLocks noChangeArrowheads="1"/>
              </p:cNvSpPr>
              <p:nvPr/>
            </p:nvSpPr>
            <p:spPr bwMode="auto">
              <a:xfrm>
                <a:off x="3652"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grpSp>
        <p:grpSp>
          <p:nvGrpSpPr>
            <p:cNvPr id="574253" name="Group 813">
              <a:extLst>
                <a:ext uri="{FF2B5EF4-FFF2-40B4-BE49-F238E27FC236}">
                  <a16:creationId xmlns:a16="http://schemas.microsoft.com/office/drawing/2014/main" id="{BF566D88-CFE6-A075-F3FC-B97615DE5618}"/>
                </a:ext>
              </a:extLst>
            </p:cNvPr>
            <p:cNvGrpSpPr>
              <a:grpSpLocks/>
            </p:cNvGrpSpPr>
            <p:nvPr/>
          </p:nvGrpSpPr>
          <p:grpSpPr bwMode="auto">
            <a:xfrm>
              <a:off x="1377" y="2543"/>
              <a:ext cx="2999" cy="458"/>
              <a:chOff x="1377" y="2543"/>
              <a:chExt cx="2999" cy="458"/>
            </a:xfrm>
          </p:grpSpPr>
          <p:sp>
            <p:nvSpPr>
              <p:cNvPr id="574053" name="Rectangle 613">
                <a:extLst>
                  <a:ext uri="{FF2B5EF4-FFF2-40B4-BE49-F238E27FC236}">
                    <a16:creationId xmlns:a16="http://schemas.microsoft.com/office/drawing/2014/main" id="{FAB99F4E-711A-B138-F17F-B9402D941967}"/>
                  </a:ext>
                </a:extLst>
              </p:cNvPr>
              <p:cNvSpPr>
                <a:spLocks noChangeArrowheads="1"/>
              </p:cNvSpPr>
              <p:nvPr/>
            </p:nvSpPr>
            <p:spPr bwMode="auto">
              <a:xfrm>
                <a:off x="3898"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4054" name="Rectangle 614">
                <a:extLst>
                  <a:ext uri="{FF2B5EF4-FFF2-40B4-BE49-F238E27FC236}">
                    <a16:creationId xmlns:a16="http://schemas.microsoft.com/office/drawing/2014/main" id="{7B26F615-F745-24DE-91F5-620DA1C993D4}"/>
                  </a:ext>
                </a:extLst>
              </p:cNvPr>
              <p:cNvSpPr>
                <a:spLocks noChangeArrowheads="1"/>
              </p:cNvSpPr>
              <p:nvPr/>
            </p:nvSpPr>
            <p:spPr bwMode="auto">
              <a:xfrm>
                <a:off x="3952"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55" name="Rectangle 615">
                <a:extLst>
                  <a:ext uri="{FF2B5EF4-FFF2-40B4-BE49-F238E27FC236}">
                    <a16:creationId xmlns:a16="http://schemas.microsoft.com/office/drawing/2014/main" id="{FECFC593-D2A4-4262-5885-4BD61B710EDE}"/>
                  </a:ext>
                </a:extLst>
              </p:cNvPr>
              <p:cNvSpPr>
                <a:spLocks noChangeArrowheads="1"/>
              </p:cNvSpPr>
              <p:nvPr/>
            </p:nvSpPr>
            <p:spPr bwMode="auto">
              <a:xfrm>
                <a:off x="4198" y="2547"/>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056" name="Rectangle 616">
                <a:extLst>
                  <a:ext uri="{FF2B5EF4-FFF2-40B4-BE49-F238E27FC236}">
                    <a16:creationId xmlns:a16="http://schemas.microsoft.com/office/drawing/2014/main" id="{9BC93FDF-541E-1423-FAF4-1D6ABE55B6BD}"/>
                  </a:ext>
                </a:extLst>
              </p:cNvPr>
              <p:cNvSpPr>
                <a:spLocks noChangeArrowheads="1"/>
              </p:cNvSpPr>
              <p:nvPr/>
            </p:nvSpPr>
            <p:spPr bwMode="auto">
              <a:xfrm>
                <a:off x="4251" y="2547"/>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57" name="Rectangle 617">
                <a:extLst>
                  <a:ext uri="{FF2B5EF4-FFF2-40B4-BE49-F238E27FC236}">
                    <a16:creationId xmlns:a16="http://schemas.microsoft.com/office/drawing/2014/main" id="{2E0D3AAF-77EF-E011-6845-4193D990C419}"/>
                  </a:ext>
                </a:extLst>
              </p:cNvPr>
              <p:cNvSpPr>
                <a:spLocks noChangeArrowheads="1"/>
              </p:cNvSpPr>
              <p:nvPr/>
            </p:nvSpPr>
            <p:spPr bwMode="auto">
              <a:xfrm>
                <a:off x="1377"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58" name="Rectangle 618">
                <a:extLst>
                  <a:ext uri="{FF2B5EF4-FFF2-40B4-BE49-F238E27FC236}">
                    <a16:creationId xmlns:a16="http://schemas.microsoft.com/office/drawing/2014/main" id="{43EF5CDA-F501-66AD-BB13-4D93E4BC6E09}"/>
                  </a:ext>
                </a:extLst>
              </p:cNvPr>
              <p:cNvSpPr>
                <a:spLocks noChangeArrowheads="1"/>
              </p:cNvSpPr>
              <p:nvPr/>
            </p:nvSpPr>
            <p:spPr bwMode="auto">
              <a:xfrm>
                <a:off x="1381" y="2543"/>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59" name="Rectangle 619">
                <a:extLst>
                  <a:ext uri="{FF2B5EF4-FFF2-40B4-BE49-F238E27FC236}">
                    <a16:creationId xmlns:a16="http://schemas.microsoft.com/office/drawing/2014/main" id="{52D74BDE-7863-12CF-B7AD-CDF261032783}"/>
                  </a:ext>
                </a:extLst>
              </p:cNvPr>
              <p:cNvSpPr>
                <a:spLocks noChangeArrowheads="1"/>
              </p:cNvSpPr>
              <p:nvPr/>
            </p:nvSpPr>
            <p:spPr bwMode="auto">
              <a:xfrm>
                <a:off x="1677"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0" name="Rectangle 620">
                <a:extLst>
                  <a:ext uri="{FF2B5EF4-FFF2-40B4-BE49-F238E27FC236}">
                    <a16:creationId xmlns:a16="http://schemas.microsoft.com/office/drawing/2014/main" id="{B3D32E83-0251-C87D-FEDF-17546B4A6A1C}"/>
                  </a:ext>
                </a:extLst>
              </p:cNvPr>
              <p:cNvSpPr>
                <a:spLocks noChangeArrowheads="1"/>
              </p:cNvSpPr>
              <p:nvPr/>
            </p:nvSpPr>
            <p:spPr bwMode="auto">
              <a:xfrm>
                <a:off x="1681" y="2543"/>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1" name="Rectangle 621">
                <a:extLst>
                  <a:ext uri="{FF2B5EF4-FFF2-40B4-BE49-F238E27FC236}">
                    <a16:creationId xmlns:a16="http://schemas.microsoft.com/office/drawing/2014/main" id="{68897F60-B155-02FC-7161-1DE09988D745}"/>
                  </a:ext>
                </a:extLst>
              </p:cNvPr>
              <p:cNvSpPr>
                <a:spLocks noChangeArrowheads="1"/>
              </p:cNvSpPr>
              <p:nvPr/>
            </p:nvSpPr>
            <p:spPr bwMode="auto">
              <a:xfrm>
                <a:off x="1976"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2" name="Rectangle 622">
                <a:extLst>
                  <a:ext uri="{FF2B5EF4-FFF2-40B4-BE49-F238E27FC236}">
                    <a16:creationId xmlns:a16="http://schemas.microsoft.com/office/drawing/2014/main" id="{27B1A546-34C9-77A3-8F52-B9EFFAF8496E}"/>
                  </a:ext>
                </a:extLst>
              </p:cNvPr>
              <p:cNvSpPr>
                <a:spLocks noChangeArrowheads="1"/>
              </p:cNvSpPr>
              <p:nvPr/>
            </p:nvSpPr>
            <p:spPr bwMode="auto">
              <a:xfrm>
                <a:off x="1980" y="2543"/>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3" name="Rectangle 623">
                <a:extLst>
                  <a:ext uri="{FF2B5EF4-FFF2-40B4-BE49-F238E27FC236}">
                    <a16:creationId xmlns:a16="http://schemas.microsoft.com/office/drawing/2014/main" id="{D5341BFD-5A23-17C1-89FB-DC09C03CBE1C}"/>
                  </a:ext>
                </a:extLst>
              </p:cNvPr>
              <p:cNvSpPr>
                <a:spLocks noChangeArrowheads="1"/>
              </p:cNvSpPr>
              <p:nvPr/>
            </p:nvSpPr>
            <p:spPr bwMode="auto">
              <a:xfrm>
                <a:off x="2276"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4" name="Rectangle 624">
                <a:extLst>
                  <a:ext uri="{FF2B5EF4-FFF2-40B4-BE49-F238E27FC236}">
                    <a16:creationId xmlns:a16="http://schemas.microsoft.com/office/drawing/2014/main" id="{7F5A5FD6-E2DC-8FEC-8B2D-78EEB7C10142}"/>
                  </a:ext>
                </a:extLst>
              </p:cNvPr>
              <p:cNvSpPr>
                <a:spLocks noChangeArrowheads="1"/>
              </p:cNvSpPr>
              <p:nvPr/>
            </p:nvSpPr>
            <p:spPr bwMode="auto">
              <a:xfrm>
                <a:off x="2280" y="2543"/>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5" name="Rectangle 625">
                <a:extLst>
                  <a:ext uri="{FF2B5EF4-FFF2-40B4-BE49-F238E27FC236}">
                    <a16:creationId xmlns:a16="http://schemas.microsoft.com/office/drawing/2014/main" id="{42785D9E-9D54-D813-EB96-24880A4B9694}"/>
                  </a:ext>
                </a:extLst>
              </p:cNvPr>
              <p:cNvSpPr>
                <a:spLocks noChangeArrowheads="1"/>
              </p:cNvSpPr>
              <p:nvPr/>
            </p:nvSpPr>
            <p:spPr bwMode="auto">
              <a:xfrm>
                <a:off x="2575"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6" name="Rectangle 626">
                <a:extLst>
                  <a:ext uri="{FF2B5EF4-FFF2-40B4-BE49-F238E27FC236}">
                    <a16:creationId xmlns:a16="http://schemas.microsoft.com/office/drawing/2014/main" id="{97A4EDEB-7EAE-8B76-596E-27F0F2C8B177}"/>
                  </a:ext>
                </a:extLst>
              </p:cNvPr>
              <p:cNvSpPr>
                <a:spLocks noChangeArrowheads="1"/>
              </p:cNvSpPr>
              <p:nvPr/>
            </p:nvSpPr>
            <p:spPr bwMode="auto">
              <a:xfrm>
                <a:off x="2579" y="2543"/>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7" name="Rectangle 627">
                <a:extLst>
                  <a:ext uri="{FF2B5EF4-FFF2-40B4-BE49-F238E27FC236}">
                    <a16:creationId xmlns:a16="http://schemas.microsoft.com/office/drawing/2014/main" id="{4C84061C-DAF8-E940-85C6-B59526763CCF}"/>
                  </a:ext>
                </a:extLst>
              </p:cNvPr>
              <p:cNvSpPr>
                <a:spLocks noChangeArrowheads="1"/>
              </p:cNvSpPr>
              <p:nvPr/>
            </p:nvSpPr>
            <p:spPr bwMode="auto">
              <a:xfrm>
                <a:off x="2875"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8" name="Rectangle 628">
                <a:extLst>
                  <a:ext uri="{FF2B5EF4-FFF2-40B4-BE49-F238E27FC236}">
                    <a16:creationId xmlns:a16="http://schemas.microsoft.com/office/drawing/2014/main" id="{52B9FE5C-044A-4C78-914E-CDE393CD1E64}"/>
                  </a:ext>
                </a:extLst>
              </p:cNvPr>
              <p:cNvSpPr>
                <a:spLocks noChangeArrowheads="1"/>
              </p:cNvSpPr>
              <p:nvPr/>
            </p:nvSpPr>
            <p:spPr bwMode="auto">
              <a:xfrm>
                <a:off x="2879" y="2543"/>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69" name="Rectangle 629">
                <a:extLst>
                  <a:ext uri="{FF2B5EF4-FFF2-40B4-BE49-F238E27FC236}">
                    <a16:creationId xmlns:a16="http://schemas.microsoft.com/office/drawing/2014/main" id="{E708E2A7-2F33-19B1-79D0-FF538968EB9E}"/>
                  </a:ext>
                </a:extLst>
              </p:cNvPr>
              <p:cNvSpPr>
                <a:spLocks noChangeArrowheads="1"/>
              </p:cNvSpPr>
              <p:nvPr/>
            </p:nvSpPr>
            <p:spPr bwMode="auto">
              <a:xfrm>
                <a:off x="3174"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0" name="Rectangle 630">
                <a:extLst>
                  <a:ext uri="{FF2B5EF4-FFF2-40B4-BE49-F238E27FC236}">
                    <a16:creationId xmlns:a16="http://schemas.microsoft.com/office/drawing/2014/main" id="{25DE599D-1707-0136-F2F9-08BDF38E93AB}"/>
                  </a:ext>
                </a:extLst>
              </p:cNvPr>
              <p:cNvSpPr>
                <a:spLocks noChangeArrowheads="1"/>
              </p:cNvSpPr>
              <p:nvPr/>
            </p:nvSpPr>
            <p:spPr bwMode="auto">
              <a:xfrm>
                <a:off x="3178" y="2543"/>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1" name="Rectangle 631">
                <a:extLst>
                  <a:ext uri="{FF2B5EF4-FFF2-40B4-BE49-F238E27FC236}">
                    <a16:creationId xmlns:a16="http://schemas.microsoft.com/office/drawing/2014/main" id="{0A3B7DD9-3FCD-9E09-433D-392931F83867}"/>
                  </a:ext>
                </a:extLst>
              </p:cNvPr>
              <p:cNvSpPr>
                <a:spLocks noChangeArrowheads="1"/>
              </p:cNvSpPr>
              <p:nvPr/>
            </p:nvSpPr>
            <p:spPr bwMode="auto">
              <a:xfrm>
                <a:off x="3474"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2" name="Rectangle 632">
                <a:extLst>
                  <a:ext uri="{FF2B5EF4-FFF2-40B4-BE49-F238E27FC236}">
                    <a16:creationId xmlns:a16="http://schemas.microsoft.com/office/drawing/2014/main" id="{C59901DA-C830-573A-C928-F48692176C0D}"/>
                  </a:ext>
                </a:extLst>
              </p:cNvPr>
              <p:cNvSpPr>
                <a:spLocks noChangeArrowheads="1"/>
              </p:cNvSpPr>
              <p:nvPr/>
            </p:nvSpPr>
            <p:spPr bwMode="auto">
              <a:xfrm>
                <a:off x="3478" y="2543"/>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3" name="Rectangle 633">
                <a:extLst>
                  <a:ext uri="{FF2B5EF4-FFF2-40B4-BE49-F238E27FC236}">
                    <a16:creationId xmlns:a16="http://schemas.microsoft.com/office/drawing/2014/main" id="{96764AB7-3D47-87F7-9BCD-600BA41A0AB3}"/>
                  </a:ext>
                </a:extLst>
              </p:cNvPr>
              <p:cNvSpPr>
                <a:spLocks noChangeArrowheads="1"/>
              </p:cNvSpPr>
              <p:nvPr/>
            </p:nvSpPr>
            <p:spPr bwMode="auto">
              <a:xfrm>
                <a:off x="3773"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4" name="Rectangle 634">
                <a:extLst>
                  <a:ext uri="{FF2B5EF4-FFF2-40B4-BE49-F238E27FC236}">
                    <a16:creationId xmlns:a16="http://schemas.microsoft.com/office/drawing/2014/main" id="{06D5D50C-9F19-D2BF-4449-CBBD811F393C}"/>
                  </a:ext>
                </a:extLst>
              </p:cNvPr>
              <p:cNvSpPr>
                <a:spLocks noChangeArrowheads="1"/>
              </p:cNvSpPr>
              <p:nvPr/>
            </p:nvSpPr>
            <p:spPr bwMode="auto">
              <a:xfrm>
                <a:off x="3777" y="2543"/>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5" name="Rectangle 635">
                <a:extLst>
                  <a:ext uri="{FF2B5EF4-FFF2-40B4-BE49-F238E27FC236}">
                    <a16:creationId xmlns:a16="http://schemas.microsoft.com/office/drawing/2014/main" id="{C7332435-D792-55CF-30CD-59A9AAB7AAEA}"/>
                  </a:ext>
                </a:extLst>
              </p:cNvPr>
              <p:cNvSpPr>
                <a:spLocks noChangeArrowheads="1"/>
              </p:cNvSpPr>
              <p:nvPr/>
            </p:nvSpPr>
            <p:spPr bwMode="auto">
              <a:xfrm>
                <a:off x="4073"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6" name="Rectangle 636">
                <a:extLst>
                  <a:ext uri="{FF2B5EF4-FFF2-40B4-BE49-F238E27FC236}">
                    <a16:creationId xmlns:a16="http://schemas.microsoft.com/office/drawing/2014/main" id="{AD918CA0-9F58-7E78-F869-E0FDBEA45F58}"/>
                  </a:ext>
                </a:extLst>
              </p:cNvPr>
              <p:cNvSpPr>
                <a:spLocks noChangeArrowheads="1"/>
              </p:cNvSpPr>
              <p:nvPr/>
            </p:nvSpPr>
            <p:spPr bwMode="auto">
              <a:xfrm>
                <a:off x="4077" y="2543"/>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7" name="Rectangle 637">
                <a:extLst>
                  <a:ext uri="{FF2B5EF4-FFF2-40B4-BE49-F238E27FC236}">
                    <a16:creationId xmlns:a16="http://schemas.microsoft.com/office/drawing/2014/main" id="{5FA1C74A-7892-40C9-375B-EF379D4CA061}"/>
                  </a:ext>
                </a:extLst>
              </p:cNvPr>
              <p:cNvSpPr>
                <a:spLocks noChangeArrowheads="1"/>
              </p:cNvSpPr>
              <p:nvPr/>
            </p:nvSpPr>
            <p:spPr bwMode="auto">
              <a:xfrm>
                <a:off x="4372" y="2543"/>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8" name="Rectangle 638">
                <a:extLst>
                  <a:ext uri="{FF2B5EF4-FFF2-40B4-BE49-F238E27FC236}">
                    <a16:creationId xmlns:a16="http://schemas.microsoft.com/office/drawing/2014/main" id="{F1E3CE8B-3872-CD77-E983-F10F28CE845F}"/>
                  </a:ext>
                </a:extLst>
              </p:cNvPr>
              <p:cNvSpPr>
                <a:spLocks noChangeArrowheads="1"/>
              </p:cNvSpPr>
              <p:nvPr/>
            </p:nvSpPr>
            <p:spPr bwMode="auto">
              <a:xfrm>
                <a:off x="1377"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79" name="Rectangle 639">
                <a:extLst>
                  <a:ext uri="{FF2B5EF4-FFF2-40B4-BE49-F238E27FC236}">
                    <a16:creationId xmlns:a16="http://schemas.microsoft.com/office/drawing/2014/main" id="{D99D47AA-043E-B42B-C69D-71156C5ED069}"/>
                  </a:ext>
                </a:extLst>
              </p:cNvPr>
              <p:cNvSpPr>
                <a:spLocks noChangeArrowheads="1"/>
              </p:cNvSpPr>
              <p:nvPr/>
            </p:nvSpPr>
            <p:spPr bwMode="auto">
              <a:xfrm>
                <a:off x="1677"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0" name="Rectangle 640">
                <a:extLst>
                  <a:ext uri="{FF2B5EF4-FFF2-40B4-BE49-F238E27FC236}">
                    <a16:creationId xmlns:a16="http://schemas.microsoft.com/office/drawing/2014/main" id="{245C3442-A60B-2C81-7262-311F9CBA1202}"/>
                  </a:ext>
                </a:extLst>
              </p:cNvPr>
              <p:cNvSpPr>
                <a:spLocks noChangeArrowheads="1"/>
              </p:cNvSpPr>
              <p:nvPr/>
            </p:nvSpPr>
            <p:spPr bwMode="auto">
              <a:xfrm>
                <a:off x="1976"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1" name="Rectangle 641">
                <a:extLst>
                  <a:ext uri="{FF2B5EF4-FFF2-40B4-BE49-F238E27FC236}">
                    <a16:creationId xmlns:a16="http://schemas.microsoft.com/office/drawing/2014/main" id="{90422C2E-B44A-E71E-079E-0E345EFA899D}"/>
                  </a:ext>
                </a:extLst>
              </p:cNvPr>
              <p:cNvSpPr>
                <a:spLocks noChangeArrowheads="1"/>
              </p:cNvSpPr>
              <p:nvPr/>
            </p:nvSpPr>
            <p:spPr bwMode="auto">
              <a:xfrm>
                <a:off x="2276"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2" name="Rectangle 642">
                <a:extLst>
                  <a:ext uri="{FF2B5EF4-FFF2-40B4-BE49-F238E27FC236}">
                    <a16:creationId xmlns:a16="http://schemas.microsoft.com/office/drawing/2014/main" id="{AE3617CC-C857-1F2C-D190-A148C731A402}"/>
                  </a:ext>
                </a:extLst>
              </p:cNvPr>
              <p:cNvSpPr>
                <a:spLocks noChangeArrowheads="1"/>
              </p:cNvSpPr>
              <p:nvPr/>
            </p:nvSpPr>
            <p:spPr bwMode="auto">
              <a:xfrm>
                <a:off x="2575"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3" name="Rectangle 643">
                <a:extLst>
                  <a:ext uri="{FF2B5EF4-FFF2-40B4-BE49-F238E27FC236}">
                    <a16:creationId xmlns:a16="http://schemas.microsoft.com/office/drawing/2014/main" id="{D01261D3-55E7-52DE-0CBA-0D352C370EE9}"/>
                  </a:ext>
                </a:extLst>
              </p:cNvPr>
              <p:cNvSpPr>
                <a:spLocks noChangeArrowheads="1"/>
              </p:cNvSpPr>
              <p:nvPr/>
            </p:nvSpPr>
            <p:spPr bwMode="auto">
              <a:xfrm>
                <a:off x="2875"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4" name="Rectangle 644">
                <a:extLst>
                  <a:ext uri="{FF2B5EF4-FFF2-40B4-BE49-F238E27FC236}">
                    <a16:creationId xmlns:a16="http://schemas.microsoft.com/office/drawing/2014/main" id="{882ED70F-0BD4-8299-D64C-23BD644A1ECF}"/>
                  </a:ext>
                </a:extLst>
              </p:cNvPr>
              <p:cNvSpPr>
                <a:spLocks noChangeArrowheads="1"/>
              </p:cNvSpPr>
              <p:nvPr/>
            </p:nvSpPr>
            <p:spPr bwMode="auto">
              <a:xfrm>
                <a:off x="3174"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5" name="Rectangle 645">
                <a:extLst>
                  <a:ext uri="{FF2B5EF4-FFF2-40B4-BE49-F238E27FC236}">
                    <a16:creationId xmlns:a16="http://schemas.microsoft.com/office/drawing/2014/main" id="{73BE8403-B154-608F-D006-B91FCC809641}"/>
                  </a:ext>
                </a:extLst>
              </p:cNvPr>
              <p:cNvSpPr>
                <a:spLocks noChangeArrowheads="1"/>
              </p:cNvSpPr>
              <p:nvPr/>
            </p:nvSpPr>
            <p:spPr bwMode="auto">
              <a:xfrm>
                <a:off x="3474"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6" name="Rectangle 646">
                <a:extLst>
                  <a:ext uri="{FF2B5EF4-FFF2-40B4-BE49-F238E27FC236}">
                    <a16:creationId xmlns:a16="http://schemas.microsoft.com/office/drawing/2014/main" id="{82686E99-33DF-A97F-34E6-C4DAD8F26AE7}"/>
                  </a:ext>
                </a:extLst>
              </p:cNvPr>
              <p:cNvSpPr>
                <a:spLocks noChangeArrowheads="1"/>
              </p:cNvSpPr>
              <p:nvPr/>
            </p:nvSpPr>
            <p:spPr bwMode="auto">
              <a:xfrm>
                <a:off x="3773"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7" name="Rectangle 647">
                <a:extLst>
                  <a:ext uri="{FF2B5EF4-FFF2-40B4-BE49-F238E27FC236}">
                    <a16:creationId xmlns:a16="http://schemas.microsoft.com/office/drawing/2014/main" id="{67D0B4A8-48D8-D458-1FDA-C2CC31B1C4D8}"/>
                  </a:ext>
                </a:extLst>
              </p:cNvPr>
              <p:cNvSpPr>
                <a:spLocks noChangeArrowheads="1"/>
              </p:cNvSpPr>
              <p:nvPr/>
            </p:nvSpPr>
            <p:spPr bwMode="auto">
              <a:xfrm>
                <a:off x="4073"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8" name="Rectangle 648">
                <a:extLst>
                  <a:ext uri="{FF2B5EF4-FFF2-40B4-BE49-F238E27FC236}">
                    <a16:creationId xmlns:a16="http://schemas.microsoft.com/office/drawing/2014/main" id="{1DEE674A-E610-EDA1-9AA5-B73D2896F894}"/>
                  </a:ext>
                </a:extLst>
              </p:cNvPr>
              <p:cNvSpPr>
                <a:spLocks noChangeArrowheads="1"/>
              </p:cNvSpPr>
              <p:nvPr/>
            </p:nvSpPr>
            <p:spPr bwMode="auto">
              <a:xfrm>
                <a:off x="4372" y="2547"/>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89" name="Rectangle 649">
                <a:extLst>
                  <a:ext uri="{FF2B5EF4-FFF2-40B4-BE49-F238E27FC236}">
                    <a16:creationId xmlns:a16="http://schemas.microsoft.com/office/drawing/2014/main" id="{47822424-E507-65B8-7D09-B7F1D58B7343}"/>
                  </a:ext>
                </a:extLst>
              </p:cNvPr>
              <p:cNvSpPr>
                <a:spLocks noChangeArrowheads="1"/>
              </p:cNvSpPr>
              <p:nvPr/>
            </p:nvSpPr>
            <p:spPr bwMode="auto">
              <a:xfrm>
                <a:off x="1381" y="2661"/>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90" name="Rectangle 650">
                <a:extLst>
                  <a:ext uri="{FF2B5EF4-FFF2-40B4-BE49-F238E27FC236}">
                    <a16:creationId xmlns:a16="http://schemas.microsoft.com/office/drawing/2014/main" id="{403A5B4B-974A-1534-20E5-A3D72C9A38D4}"/>
                  </a:ext>
                </a:extLst>
              </p:cNvPr>
              <p:cNvSpPr>
                <a:spLocks noChangeArrowheads="1"/>
              </p:cNvSpPr>
              <p:nvPr/>
            </p:nvSpPr>
            <p:spPr bwMode="auto">
              <a:xfrm>
                <a:off x="1636" y="2661"/>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91" name="Rectangle 651">
                <a:extLst>
                  <a:ext uri="{FF2B5EF4-FFF2-40B4-BE49-F238E27FC236}">
                    <a16:creationId xmlns:a16="http://schemas.microsoft.com/office/drawing/2014/main" id="{49081B5F-F680-67C0-F717-23972A10B1F8}"/>
                  </a:ext>
                </a:extLst>
              </p:cNvPr>
              <p:cNvSpPr>
                <a:spLocks noChangeArrowheads="1"/>
              </p:cNvSpPr>
              <p:nvPr/>
            </p:nvSpPr>
            <p:spPr bwMode="auto">
              <a:xfrm>
                <a:off x="1423" y="2661"/>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092" name="Rectangle 652">
                <a:extLst>
                  <a:ext uri="{FF2B5EF4-FFF2-40B4-BE49-F238E27FC236}">
                    <a16:creationId xmlns:a16="http://schemas.microsoft.com/office/drawing/2014/main" id="{44443D3A-CF61-5C38-DB9A-495511564576}"/>
                  </a:ext>
                </a:extLst>
              </p:cNvPr>
              <p:cNvSpPr>
                <a:spLocks noChangeArrowheads="1"/>
              </p:cNvSpPr>
              <p:nvPr/>
            </p:nvSpPr>
            <p:spPr bwMode="auto">
              <a:xfrm>
                <a:off x="1475" y="2662"/>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15</a:t>
                </a:r>
                <a:endParaRPr lang="en-US" altLang="en-US" sz="1900">
                  <a:latin typeface="Arial" panose="020B0604020202020204" pitchFamily="34" charset="0"/>
                </a:endParaRPr>
              </a:p>
            </p:txBody>
          </p:sp>
          <p:sp>
            <p:nvSpPr>
              <p:cNvPr id="574093" name="Rectangle 653">
                <a:extLst>
                  <a:ext uri="{FF2B5EF4-FFF2-40B4-BE49-F238E27FC236}">
                    <a16:creationId xmlns:a16="http://schemas.microsoft.com/office/drawing/2014/main" id="{147DD4FE-1337-1C47-AE3E-565EBF7B0E88}"/>
                  </a:ext>
                </a:extLst>
              </p:cNvPr>
              <p:cNvSpPr>
                <a:spLocks noChangeArrowheads="1"/>
              </p:cNvSpPr>
              <p:nvPr/>
            </p:nvSpPr>
            <p:spPr bwMode="auto">
              <a:xfrm>
                <a:off x="1583"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94" name="Rectangle 654">
                <a:extLst>
                  <a:ext uri="{FF2B5EF4-FFF2-40B4-BE49-F238E27FC236}">
                    <a16:creationId xmlns:a16="http://schemas.microsoft.com/office/drawing/2014/main" id="{08330BC5-6837-A012-9B47-2078745A112C}"/>
                  </a:ext>
                </a:extLst>
              </p:cNvPr>
              <p:cNvSpPr>
                <a:spLocks noChangeArrowheads="1"/>
              </p:cNvSpPr>
              <p:nvPr/>
            </p:nvSpPr>
            <p:spPr bwMode="auto">
              <a:xfrm>
                <a:off x="1802"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095" name="Rectangle 655">
                <a:extLst>
                  <a:ext uri="{FF2B5EF4-FFF2-40B4-BE49-F238E27FC236}">
                    <a16:creationId xmlns:a16="http://schemas.microsoft.com/office/drawing/2014/main" id="{A1E3D733-BDF0-479D-3F97-94779E24A9D0}"/>
                  </a:ext>
                </a:extLst>
              </p:cNvPr>
              <p:cNvSpPr>
                <a:spLocks noChangeArrowheads="1"/>
              </p:cNvSpPr>
              <p:nvPr/>
            </p:nvSpPr>
            <p:spPr bwMode="auto">
              <a:xfrm>
                <a:off x="1856"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96" name="Rectangle 656">
                <a:extLst>
                  <a:ext uri="{FF2B5EF4-FFF2-40B4-BE49-F238E27FC236}">
                    <a16:creationId xmlns:a16="http://schemas.microsoft.com/office/drawing/2014/main" id="{1FD0B78E-DCC1-F021-FBAD-66C84373CD70}"/>
                  </a:ext>
                </a:extLst>
              </p:cNvPr>
              <p:cNvSpPr>
                <a:spLocks noChangeArrowheads="1"/>
              </p:cNvSpPr>
              <p:nvPr/>
            </p:nvSpPr>
            <p:spPr bwMode="auto">
              <a:xfrm>
                <a:off x="2101"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097" name="Rectangle 657">
                <a:extLst>
                  <a:ext uri="{FF2B5EF4-FFF2-40B4-BE49-F238E27FC236}">
                    <a16:creationId xmlns:a16="http://schemas.microsoft.com/office/drawing/2014/main" id="{F430A9E9-F3B3-8BD0-4CC5-FE66496F786E}"/>
                  </a:ext>
                </a:extLst>
              </p:cNvPr>
              <p:cNvSpPr>
                <a:spLocks noChangeArrowheads="1"/>
              </p:cNvSpPr>
              <p:nvPr/>
            </p:nvSpPr>
            <p:spPr bwMode="auto">
              <a:xfrm>
                <a:off x="2155"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098" name="Rectangle 658">
                <a:extLst>
                  <a:ext uri="{FF2B5EF4-FFF2-40B4-BE49-F238E27FC236}">
                    <a16:creationId xmlns:a16="http://schemas.microsoft.com/office/drawing/2014/main" id="{3DC342ED-3B7F-6717-A71F-1E0B038A6B9A}"/>
                  </a:ext>
                </a:extLst>
              </p:cNvPr>
              <p:cNvSpPr>
                <a:spLocks noChangeArrowheads="1"/>
              </p:cNvSpPr>
              <p:nvPr/>
            </p:nvSpPr>
            <p:spPr bwMode="auto">
              <a:xfrm>
                <a:off x="2401"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099" name="Rectangle 659">
                <a:extLst>
                  <a:ext uri="{FF2B5EF4-FFF2-40B4-BE49-F238E27FC236}">
                    <a16:creationId xmlns:a16="http://schemas.microsoft.com/office/drawing/2014/main" id="{6FA08872-830E-7943-D2DA-FAA86C949E66}"/>
                  </a:ext>
                </a:extLst>
              </p:cNvPr>
              <p:cNvSpPr>
                <a:spLocks noChangeArrowheads="1"/>
              </p:cNvSpPr>
              <p:nvPr/>
            </p:nvSpPr>
            <p:spPr bwMode="auto">
              <a:xfrm>
                <a:off x="2455"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00" name="Rectangle 660">
                <a:extLst>
                  <a:ext uri="{FF2B5EF4-FFF2-40B4-BE49-F238E27FC236}">
                    <a16:creationId xmlns:a16="http://schemas.microsoft.com/office/drawing/2014/main" id="{8BC72AC8-21F2-BBF5-2F96-1FF6593EBDFF}"/>
                  </a:ext>
                </a:extLst>
              </p:cNvPr>
              <p:cNvSpPr>
                <a:spLocks noChangeArrowheads="1"/>
              </p:cNvSpPr>
              <p:nvPr/>
            </p:nvSpPr>
            <p:spPr bwMode="auto">
              <a:xfrm>
                <a:off x="2700"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101" name="Rectangle 661">
                <a:extLst>
                  <a:ext uri="{FF2B5EF4-FFF2-40B4-BE49-F238E27FC236}">
                    <a16:creationId xmlns:a16="http://schemas.microsoft.com/office/drawing/2014/main" id="{27DEEFBF-3D62-ABF7-768E-4B530E4EC135}"/>
                  </a:ext>
                </a:extLst>
              </p:cNvPr>
              <p:cNvSpPr>
                <a:spLocks noChangeArrowheads="1"/>
              </p:cNvSpPr>
              <p:nvPr/>
            </p:nvSpPr>
            <p:spPr bwMode="auto">
              <a:xfrm>
                <a:off x="2754"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02" name="Rectangle 662">
                <a:extLst>
                  <a:ext uri="{FF2B5EF4-FFF2-40B4-BE49-F238E27FC236}">
                    <a16:creationId xmlns:a16="http://schemas.microsoft.com/office/drawing/2014/main" id="{10E51BE3-8F33-C76E-A8A2-CDB170D195DB}"/>
                  </a:ext>
                </a:extLst>
              </p:cNvPr>
              <p:cNvSpPr>
                <a:spLocks noChangeArrowheads="1"/>
              </p:cNvSpPr>
              <p:nvPr/>
            </p:nvSpPr>
            <p:spPr bwMode="auto">
              <a:xfrm>
                <a:off x="2879" y="2661"/>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03" name="Rectangle 663">
                <a:extLst>
                  <a:ext uri="{FF2B5EF4-FFF2-40B4-BE49-F238E27FC236}">
                    <a16:creationId xmlns:a16="http://schemas.microsoft.com/office/drawing/2014/main" id="{931A7A24-BA3D-596F-DFAE-1B32C70CD610}"/>
                  </a:ext>
                </a:extLst>
              </p:cNvPr>
              <p:cNvSpPr>
                <a:spLocks noChangeArrowheads="1"/>
              </p:cNvSpPr>
              <p:nvPr/>
            </p:nvSpPr>
            <p:spPr bwMode="auto">
              <a:xfrm>
                <a:off x="3133" y="2661"/>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04" name="Rectangle 664">
                <a:extLst>
                  <a:ext uri="{FF2B5EF4-FFF2-40B4-BE49-F238E27FC236}">
                    <a16:creationId xmlns:a16="http://schemas.microsoft.com/office/drawing/2014/main" id="{D583EA2E-53C4-763A-DB70-48A347E5B8E2}"/>
                  </a:ext>
                </a:extLst>
              </p:cNvPr>
              <p:cNvSpPr>
                <a:spLocks noChangeArrowheads="1"/>
              </p:cNvSpPr>
              <p:nvPr/>
            </p:nvSpPr>
            <p:spPr bwMode="auto">
              <a:xfrm>
                <a:off x="2920" y="2661"/>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05" name="Rectangle 665">
                <a:extLst>
                  <a:ext uri="{FF2B5EF4-FFF2-40B4-BE49-F238E27FC236}">
                    <a16:creationId xmlns:a16="http://schemas.microsoft.com/office/drawing/2014/main" id="{9F46D1C5-34CF-62C5-041E-24687FA4893A}"/>
                  </a:ext>
                </a:extLst>
              </p:cNvPr>
              <p:cNvSpPr>
                <a:spLocks noChangeArrowheads="1"/>
              </p:cNvSpPr>
              <p:nvPr/>
            </p:nvSpPr>
            <p:spPr bwMode="auto">
              <a:xfrm>
                <a:off x="2973" y="2662"/>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30</a:t>
                </a:r>
                <a:endParaRPr lang="en-US" altLang="en-US" sz="1900">
                  <a:latin typeface="Arial" panose="020B0604020202020204" pitchFamily="34" charset="0"/>
                </a:endParaRPr>
              </a:p>
            </p:txBody>
          </p:sp>
          <p:sp>
            <p:nvSpPr>
              <p:cNvPr id="574106" name="Rectangle 666">
                <a:extLst>
                  <a:ext uri="{FF2B5EF4-FFF2-40B4-BE49-F238E27FC236}">
                    <a16:creationId xmlns:a16="http://schemas.microsoft.com/office/drawing/2014/main" id="{6C96E2AB-F60E-A5BD-A12E-3A1A2FD446BA}"/>
                  </a:ext>
                </a:extLst>
              </p:cNvPr>
              <p:cNvSpPr>
                <a:spLocks noChangeArrowheads="1"/>
              </p:cNvSpPr>
              <p:nvPr/>
            </p:nvSpPr>
            <p:spPr bwMode="auto">
              <a:xfrm>
                <a:off x="3080"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07" name="Rectangle 667">
                <a:extLst>
                  <a:ext uri="{FF2B5EF4-FFF2-40B4-BE49-F238E27FC236}">
                    <a16:creationId xmlns:a16="http://schemas.microsoft.com/office/drawing/2014/main" id="{4DB401B3-D7A9-D496-7F51-252AE02CF72E}"/>
                  </a:ext>
                </a:extLst>
              </p:cNvPr>
              <p:cNvSpPr>
                <a:spLocks noChangeArrowheads="1"/>
              </p:cNvSpPr>
              <p:nvPr/>
            </p:nvSpPr>
            <p:spPr bwMode="auto">
              <a:xfrm>
                <a:off x="3299"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4108" name="Rectangle 668">
                <a:extLst>
                  <a:ext uri="{FF2B5EF4-FFF2-40B4-BE49-F238E27FC236}">
                    <a16:creationId xmlns:a16="http://schemas.microsoft.com/office/drawing/2014/main" id="{9BCD00BE-2024-152C-3D44-E876D183ABA3}"/>
                  </a:ext>
                </a:extLst>
              </p:cNvPr>
              <p:cNvSpPr>
                <a:spLocks noChangeArrowheads="1"/>
              </p:cNvSpPr>
              <p:nvPr/>
            </p:nvSpPr>
            <p:spPr bwMode="auto">
              <a:xfrm>
                <a:off x="3353"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09" name="Rectangle 669">
                <a:extLst>
                  <a:ext uri="{FF2B5EF4-FFF2-40B4-BE49-F238E27FC236}">
                    <a16:creationId xmlns:a16="http://schemas.microsoft.com/office/drawing/2014/main" id="{9FF1C99F-60E3-283B-BA8C-8B4957890229}"/>
                  </a:ext>
                </a:extLst>
              </p:cNvPr>
              <p:cNvSpPr>
                <a:spLocks noChangeArrowheads="1"/>
              </p:cNvSpPr>
              <p:nvPr/>
            </p:nvSpPr>
            <p:spPr bwMode="auto">
              <a:xfrm>
                <a:off x="3599"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4110" name="Rectangle 670">
                <a:extLst>
                  <a:ext uri="{FF2B5EF4-FFF2-40B4-BE49-F238E27FC236}">
                    <a16:creationId xmlns:a16="http://schemas.microsoft.com/office/drawing/2014/main" id="{7612EC14-8ABA-17CC-FE7B-0C2C2F1C46FA}"/>
                  </a:ext>
                </a:extLst>
              </p:cNvPr>
              <p:cNvSpPr>
                <a:spLocks noChangeArrowheads="1"/>
              </p:cNvSpPr>
              <p:nvPr/>
            </p:nvSpPr>
            <p:spPr bwMode="auto">
              <a:xfrm>
                <a:off x="3652"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11" name="Rectangle 671">
                <a:extLst>
                  <a:ext uri="{FF2B5EF4-FFF2-40B4-BE49-F238E27FC236}">
                    <a16:creationId xmlns:a16="http://schemas.microsoft.com/office/drawing/2014/main" id="{035CEC7C-407A-8CEC-0DE2-429B6C7D3CD9}"/>
                  </a:ext>
                </a:extLst>
              </p:cNvPr>
              <p:cNvSpPr>
                <a:spLocks noChangeArrowheads="1"/>
              </p:cNvSpPr>
              <p:nvPr/>
            </p:nvSpPr>
            <p:spPr bwMode="auto">
              <a:xfrm>
                <a:off x="3898" y="2662"/>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112" name="Rectangle 672">
                <a:extLst>
                  <a:ext uri="{FF2B5EF4-FFF2-40B4-BE49-F238E27FC236}">
                    <a16:creationId xmlns:a16="http://schemas.microsoft.com/office/drawing/2014/main" id="{5A8B6422-AA8B-68F9-B8BD-929CF5A82F82}"/>
                  </a:ext>
                </a:extLst>
              </p:cNvPr>
              <p:cNvSpPr>
                <a:spLocks noChangeArrowheads="1"/>
              </p:cNvSpPr>
              <p:nvPr/>
            </p:nvSpPr>
            <p:spPr bwMode="auto">
              <a:xfrm>
                <a:off x="3952"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13" name="Rectangle 673">
                <a:extLst>
                  <a:ext uri="{FF2B5EF4-FFF2-40B4-BE49-F238E27FC236}">
                    <a16:creationId xmlns:a16="http://schemas.microsoft.com/office/drawing/2014/main" id="{FAFF01E0-B61D-C43F-95BD-AACA3F9A0B2D}"/>
                  </a:ext>
                </a:extLst>
              </p:cNvPr>
              <p:cNvSpPr>
                <a:spLocks noChangeArrowheads="1"/>
              </p:cNvSpPr>
              <p:nvPr/>
            </p:nvSpPr>
            <p:spPr bwMode="auto">
              <a:xfrm>
                <a:off x="4171" y="2662"/>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114" name="Rectangle 674">
                <a:extLst>
                  <a:ext uri="{FF2B5EF4-FFF2-40B4-BE49-F238E27FC236}">
                    <a16:creationId xmlns:a16="http://schemas.microsoft.com/office/drawing/2014/main" id="{5F92ABC3-9CDA-D17A-54EB-BFC8175B0EFB}"/>
                  </a:ext>
                </a:extLst>
              </p:cNvPr>
              <p:cNvSpPr>
                <a:spLocks noChangeArrowheads="1"/>
              </p:cNvSpPr>
              <p:nvPr/>
            </p:nvSpPr>
            <p:spPr bwMode="auto">
              <a:xfrm>
                <a:off x="4278" y="2662"/>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15" name="Rectangle 675">
                <a:extLst>
                  <a:ext uri="{FF2B5EF4-FFF2-40B4-BE49-F238E27FC236}">
                    <a16:creationId xmlns:a16="http://schemas.microsoft.com/office/drawing/2014/main" id="{9053065B-B1AE-6318-04A0-489611AEA35C}"/>
                  </a:ext>
                </a:extLst>
              </p:cNvPr>
              <p:cNvSpPr>
                <a:spLocks noChangeArrowheads="1"/>
              </p:cNvSpPr>
              <p:nvPr/>
            </p:nvSpPr>
            <p:spPr bwMode="auto">
              <a:xfrm>
                <a:off x="1377"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16" name="Rectangle 676">
                <a:extLst>
                  <a:ext uri="{FF2B5EF4-FFF2-40B4-BE49-F238E27FC236}">
                    <a16:creationId xmlns:a16="http://schemas.microsoft.com/office/drawing/2014/main" id="{30E31C3A-CD2B-14E6-5A67-E3D1FE3C327E}"/>
                  </a:ext>
                </a:extLst>
              </p:cNvPr>
              <p:cNvSpPr>
                <a:spLocks noChangeArrowheads="1"/>
              </p:cNvSpPr>
              <p:nvPr/>
            </p:nvSpPr>
            <p:spPr bwMode="auto">
              <a:xfrm>
                <a:off x="1381" y="26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17" name="Rectangle 677">
                <a:extLst>
                  <a:ext uri="{FF2B5EF4-FFF2-40B4-BE49-F238E27FC236}">
                    <a16:creationId xmlns:a16="http://schemas.microsoft.com/office/drawing/2014/main" id="{18C1CA80-E4E5-CF4E-A7C7-F7E910F4718D}"/>
                  </a:ext>
                </a:extLst>
              </p:cNvPr>
              <p:cNvSpPr>
                <a:spLocks noChangeArrowheads="1"/>
              </p:cNvSpPr>
              <p:nvPr/>
            </p:nvSpPr>
            <p:spPr bwMode="auto">
              <a:xfrm>
                <a:off x="1677"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18" name="Rectangle 678">
                <a:extLst>
                  <a:ext uri="{FF2B5EF4-FFF2-40B4-BE49-F238E27FC236}">
                    <a16:creationId xmlns:a16="http://schemas.microsoft.com/office/drawing/2014/main" id="{502933FA-1708-AE5E-2BD1-3C5B8B1CD265}"/>
                  </a:ext>
                </a:extLst>
              </p:cNvPr>
              <p:cNvSpPr>
                <a:spLocks noChangeArrowheads="1"/>
              </p:cNvSpPr>
              <p:nvPr/>
            </p:nvSpPr>
            <p:spPr bwMode="auto">
              <a:xfrm>
                <a:off x="1681" y="26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19" name="Rectangle 679">
                <a:extLst>
                  <a:ext uri="{FF2B5EF4-FFF2-40B4-BE49-F238E27FC236}">
                    <a16:creationId xmlns:a16="http://schemas.microsoft.com/office/drawing/2014/main" id="{79D3838A-932B-CFAD-3D72-223BD194B6E3}"/>
                  </a:ext>
                </a:extLst>
              </p:cNvPr>
              <p:cNvSpPr>
                <a:spLocks noChangeArrowheads="1"/>
              </p:cNvSpPr>
              <p:nvPr/>
            </p:nvSpPr>
            <p:spPr bwMode="auto">
              <a:xfrm>
                <a:off x="1976"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0" name="Rectangle 680">
                <a:extLst>
                  <a:ext uri="{FF2B5EF4-FFF2-40B4-BE49-F238E27FC236}">
                    <a16:creationId xmlns:a16="http://schemas.microsoft.com/office/drawing/2014/main" id="{9DACE58B-A7A0-EB37-7296-D64D95376CCD}"/>
                  </a:ext>
                </a:extLst>
              </p:cNvPr>
              <p:cNvSpPr>
                <a:spLocks noChangeArrowheads="1"/>
              </p:cNvSpPr>
              <p:nvPr/>
            </p:nvSpPr>
            <p:spPr bwMode="auto">
              <a:xfrm>
                <a:off x="1980" y="26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1" name="Rectangle 681">
                <a:extLst>
                  <a:ext uri="{FF2B5EF4-FFF2-40B4-BE49-F238E27FC236}">
                    <a16:creationId xmlns:a16="http://schemas.microsoft.com/office/drawing/2014/main" id="{4A16CE55-5A51-FF01-8028-F8C04643CDE3}"/>
                  </a:ext>
                </a:extLst>
              </p:cNvPr>
              <p:cNvSpPr>
                <a:spLocks noChangeArrowheads="1"/>
              </p:cNvSpPr>
              <p:nvPr/>
            </p:nvSpPr>
            <p:spPr bwMode="auto">
              <a:xfrm>
                <a:off x="2276"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2" name="Rectangle 682">
                <a:extLst>
                  <a:ext uri="{FF2B5EF4-FFF2-40B4-BE49-F238E27FC236}">
                    <a16:creationId xmlns:a16="http://schemas.microsoft.com/office/drawing/2014/main" id="{E78FF9AE-0588-57FA-EB61-489F51CEC354}"/>
                  </a:ext>
                </a:extLst>
              </p:cNvPr>
              <p:cNvSpPr>
                <a:spLocks noChangeArrowheads="1"/>
              </p:cNvSpPr>
              <p:nvPr/>
            </p:nvSpPr>
            <p:spPr bwMode="auto">
              <a:xfrm>
                <a:off x="2280" y="26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3" name="Rectangle 683">
                <a:extLst>
                  <a:ext uri="{FF2B5EF4-FFF2-40B4-BE49-F238E27FC236}">
                    <a16:creationId xmlns:a16="http://schemas.microsoft.com/office/drawing/2014/main" id="{63301BB2-DEFA-0287-DEDE-A85266C282FD}"/>
                  </a:ext>
                </a:extLst>
              </p:cNvPr>
              <p:cNvSpPr>
                <a:spLocks noChangeArrowheads="1"/>
              </p:cNvSpPr>
              <p:nvPr/>
            </p:nvSpPr>
            <p:spPr bwMode="auto">
              <a:xfrm>
                <a:off x="2575"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4" name="Rectangle 684">
                <a:extLst>
                  <a:ext uri="{FF2B5EF4-FFF2-40B4-BE49-F238E27FC236}">
                    <a16:creationId xmlns:a16="http://schemas.microsoft.com/office/drawing/2014/main" id="{14EC0D8A-D8FD-6372-0C71-A3280A8D2DC2}"/>
                  </a:ext>
                </a:extLst>
              </p:cNvPr>
              <p:cNvSpPr>
                <a:spLocks noChangeArrowheads="1"/>
              </p:cNvSpPr>
              <p:nvPr/>
            </p:nvSpPr>
            <p:spPr bwMode="auto">
              <a:xfrm>
                <a:off x="2579" y="26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5" name="Rectangle 685">
                <a:extLst>
                  <a:ext uri="{FF2B5EF4-FFF2-40B4-BE49-F238E27FC236}">
                    <a16:creationId xmlns:a16="http://schemas.microsoft.com/office/drawing/2014/main" id="{9C6EE74F-22A0-C27C-C13F-F4E629644A7B}"/>
                  </a:ext>
                </a:extLst>
              </p:cNvPr>
              <p:cNvSpPr>
                <a:spLocks noChangeArrowheads="1"/>
              </p:cNvSpPr>
              <p:nvPr/>
            </p:nvSpPr>
            <p:spPr bwMode="auto">
              <a:xfrm>
                <a:off x="2875"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6" name="Rectangle 686">
                <a:extLst>
                  <a:ext uri="{FF2B5EF4-FFF2-40B4-BE49-F238E27FC236}">
                    <a16:creationId xmlns:a16="http://schemas.microsoft.com/office/drawing/2014/main" id="{38095DCF-DDF9-7153-E0E2-8F7155BDF703}"/>
                  </a:ext>
                </a:extLst>
              </p:cNvPr>
              <p:cNvSpPr>
                <a:spLocks noChangeArrowheads="1"/>
              </p:cNvSpPr>
              <p:nvPr/>
            </p:nvSpPr>
            <p:spPr bwMode="auto">
              <a:xfrm>
                <a:off x="2879" y="26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7" name="Rectangle 687">
                <a:extLst>
                  <a:ext uri="{FF2B5EF4-FFF2-40B4-BE49-F238E27FC236}">
                    <a16:creationId xmlns:a16="http://schemas.microsoft.com/office/drawing/2014/main" id="{A6B5FE89-FC4C-D03F-8C07-6CA641980A1E}"/>
                  </a:ext>
                </a:extLst>
              </p:cNvPr>
              <p:cNvSpPr>
                <a:spLocks noChangeArrowheads="1"/>
              </p:cNvSpPr>
              <p:nvPr/>
            </p:nvSpPr>
            <p:spPr bwMode="auto">
              <a:xfrm>
                <a:off x="3174"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8" name="Rectangle 688">
                <a:extLst>
                  <a:ext uri="{FF2B5EF4-FFF2-40B4-BE49-F238E27FC236}">
                    <a16:creationId xmlns:a16="http://schemas.microsoft.com/office/drawing/2014/main" id="{619BD46F-CB5B-CBE5-F0AC-3DD0AEE1B974}"/>
                  </a:ext>
                </a:extLst>
              </p:cNvPr>
              <p:cNvSpPr>
                <a:spLocks noChangeArrowheads="1"/>
              </p:cNvSpPr>
              <p:nvPr/>
            </p:nvSpPr>
            <p:spPr bwMode="auto">
              <a:xfrm>
                <a:off x="3178" y="26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29" name="Rectangle 689">
                <a:extLst>
                  <a:ext uri="{FF2B5EF4-FFF2-40B4-BE49-F238E27FC236}">
                    <a16:creationId xmlns:a16="http://schemas.microsoft.com/office/drawing/2014/main" id="{12EE6619-2094-9C90-9E09-AEAAF766C797}"/>
                  </a:ext>
                </a:extLst>
              </p:cNvPr>
              <p:cNvSpPr>
                <a:spLocks noChangeArrowheads="1"/>
              </p:cNvSpPr>
              <p:nvPr/>
            </p:nvSpPr>
            <p:spPr bwMode="auto">
              <a:xfrm>
                <a:off x="3474"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0" name="Rectangle 690">
                <a:extLst>
                  <a:ext uri="{FF2B5EF4-FFF2-40B4-BE49-F238E27FC236}">
                    <a16:creationId xmlns:a16="http://schemas.microsoft.com/office/drawing/2014/main" id="{13E83772-A7E7-FB1D-4EC3-BA057F809499}"/>
                  </a:ext>
                </a:extLst>
              </p:cNvPr>
              <p:cNvSpPr>
                <a:spLocks noChangeArrowheads="1"/>
              </p:cNvSpPr>
              <p:nvPr/>
            </p:nvSpPr>
            <p:spPr bwMode="auto">
              <a:xfrm>
                <a:off x="3478" y="26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1" name="Rectangle 691">
                <a:extLst>
                  <a:ext uri="{FF2B5EF4-FFF2-40B4-BE49-F238E27FC236}">
                    <a16:creationId xmlns:a16="http://schemas.microsoft.com/office/drawing/2014/main" id="{7DB4B9E0-F642-C902-4C5A-2626AF83F005}"/>
                  </a:ext>
                </a:extLst>
              </p:cNvPr>
              <p:cNvSpPr>
                <a:spLocks noChangeArrowheads="1"/>
              </p:cNvSpPr>
              <p:nvPr/>
            </p:nvSpPr>
            <p:spPr bwMode="auto">
              <a:xfrm>
                <a:off x="3773"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2" name="Rectangle 692">
                <a:extLst>
                  <a:ext uri="{FF2B5EF4-FFF2-40B4-BE49-F238E27FC236}">
                    <a16:creationId xmlns:a16="http://schemas.microsoft.com/office/drawing/2014/main" id="{8B3201CE-0315-DE96-74EA-DB3D6EDDE563}"/>
                  </a:ext>
                </a:extLst>
              </p:cNvPr>
              <p:cNvSpPr>
                <a:spLocks noChangeArrowheads="1"/>
              </p:cNvSpPr>
              <p:nvPr/>
            </p:nvSpPr>
            <p:spPr bwMode="auto">
              <a:xfrm>
                <a:off x="3777" y="265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3" name="Rectangle 693">
                <a:extLst>
                  <a:ext uri="{FF2B5EF4-FFF2-40B4-BE49-F238E27FC236}">
                    <a16:creationId xmlns:a16="http://schemas.microsoft.com/office/drawing/2014/main" id="{0F3BC6A6-CC75-4FD8-1DE3-A59194C9E51C}"/>
                  </a:ext>
                </a:extLst>
              </p:cNvPr>
              <p:cNvSpPr>
                <a:spLocks noChangeArrowheads="1"/>
              </p:cNvSpPr>
              <p:nvPr/>
            </p:nvSpPr>
            <p:spPr bwMode="auto">
              <a:xfrm>
                <a:off x="4073"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4" name="Rectangle 694">
                <a:extLst>
                  <a:ext uri="{FF2B5EF4-FFF2-40B4-BE49-F238E27FC236}">
                    <a16:creationId xmlns:a16="http://schemas.microsoft.com/office/drawing/2014/main" id="{D4A57F56-A72D-7797-04B6-B5FDCC38A92A}"/>
                  </a:ext>
                </a:extLst>
              </p:cNvPr>
              <p:cNvSpPr>
                <a:spLocks noChangeArrowheads="1"/>
              </p:cNvSpPr>
              <p:nvPr/>
            </p:nvSpPr>
            <p:spPr bwMode="auto">
              <a:xfrm>
                <a:off x="4077" y="265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5" name="Rectangle 695">
                <a:extLst>
                  <a:ext uri="{FF2B5EF4-FFF2-40B4-BE49-F238E27FC236}">
                    <a16:creationId xmlns:a16="http://schemas.microsoft.com/office/drawing/2014/main" id="{3B843ACB-E905-C588-C757-645851452A0D}"/>
                  </a:ext>
                </a:extLst>
              </p:cNvPr>
              <p:cNvSpPr>
                <a:spLocks noChangeArrowheads="1"/>
              </p:cNvSpPr>
              <p:nvPr/>
            </p:nvSpPr>
            <p:spPr bwMode="auto">
              <a:xfrm>
                <a:off x="4372" y="265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6" name="Rectangle 696">
                <a:extLst>
                  <a:ext uri="{FF2B5EF4-FFF2-40B4-BE49-F238E27FC236}">
                    <a16:creationId xmlns:a16="http://schemas.microsoft.com/office/drawing/2014/main" id="{056294ED-1F69-91CF-DC27-F0776776ADEE}"/>
                  </a:ext>
                </a:extLst>
              </p:cNvPr>
              <p:cNvSpPr>
                <a:spLocks noChangeArrowheads="1"/>
              </p:cNvSpPr>
              <p:nvPr/>
            </p:nvSpPr>
            <p:spPr bwMode="auto">
              <a:xfrm>
                <a:off x="1377"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7" name="Rectangle 697">
                <a:extLst>
                  <a:ext uri="{FF2B5EF4-FFF2-40B4-BE49-F238E27FC236}">
                    <a16:creationId xmlns:a16="http://schemas.microsoft.com/office/drawing/2014/main" id="{1E6CD491-071B-5EF3-383E-9B9244165DDD}"/>
                  </a:ext>
                </a:extLst>
              </p:cNvPr>
              <p:cNvSpPr>
                <a:spLocks noChangeArrowheads="1"/>
              </p:cNvSpPr>
              <p:nvPr/>
            </p:nvSpPr>
            <p:spPr bwMode="auto">
              <a:xfrm>
                <a:off x="1677"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8" name="Rectangle 698">
                <a:extLst>
                  <a:ext uri="{FF2B5EF4-FFF2-40B4-BE49-F238E27FC236}">
                    <a16:creationId xmlns:a16="http://schemas.microsoft.com/office/drawing/2014/main" id="{3B575785-8324-D394-F538-77112D7D1F18}"/>
                  </a:ext>
                </a:extLst>
              </p:cNvPr>
              <p:cNvSpPr>
                <a:spLocks noChangeArrowheads="1"/>
              </p:cNvSpPr>
              <p:nvPr/>
            </p:nvSpPr>
            <p:spPr bwMode="auto">
              <a:xfrm>
                <a:off x="1976"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39" name="Rectangle 699">
                <a:extLst>
                  <a:ext uri="{FF2B5EF4-FFF2-40B4-BE49-F238E27FC236}">
                    <a16:creationId xmlns:a16="http://schemas.microsoft.com/office/drawing/2014/main" id="{8A381225-9BC6-576D-514B-FDEC9ACE7CF3}"/>
                  </a:ext>
                </a:extLst>
              </p:cNvPr>
              <p:cNvSpPr>
                <a:spLocks noChangeArrowheads="1"/>
              </p:cNvSpPr>
              <p:nvPr/>
            </p:nvSpPr>
            <p:spPr bwMode="auto">
              <a:xfrm>
                <a:off x="2276"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0" name="Rectangle 700">
                <a:extLst>
                  <a:ext uri="{FF2B5EF4-FFF2-40B4-BE49-F238E27FC236}">
                    <a16:creationId xmlns:a16="http://schemas.microsoft.com/office/drawing/2014/main" id="{9B5C262A-6D3B-8D62-AAC9-5813DC669D2B}"/>
                  </a:ext>
                </a:extLst>
              </p:cNvPr>
              <p:cNvSpPr>
                <a:spLocks noChangeArrowheads="1"/>
              </p:cNvSpPr>
              <p:nvPr/>
            </p:nvSpPr>
            <p:spPr bwMode="auto">
              <a:xfrm>
                <a:off x="2575"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1" name="Rectangle 701">
                <a:extLst>
                  <a:ext uri="{FF2B5EF4-FFF2-40B4-BE49-F238E27FC236}">
                    <a16:creationId xmlns:a16="http://schemas.microsoft.com/office/drawing/2014/main" id="{F49ACD1B-B223-776A-E658-9AEF10BDD338}"/>
                  </a:ext>
                </a:extLst>
              </p:cNvPr>
              <p:cNvSpPr>
                <a:spLocks noChangeArrowheads="1"/>
              </p:cNvSpPr>
              <p:nvPr/>
            </p:nvSpPr>
            <p:spPr bwMode="auto">
              <a:xfrm>
                <a:off x="2875"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2" name="Rectangle 702">
                <a:extLst>
                  <a:ext uri="{FF2B5EF4-FFF2-40B4-BE49-F238E27FC236}">
                    <a16:creationId xmlns:a16="http://schemas.microsoft.com/office/drawing/2014/main" id="{304DDEDA-08C4-34E4-751B-0C5816B2018B}"/>
                  </a:ext>
                </a:extLst>
              </p:cNvPr>
              <p:cNvSpPr>
                <a:spLocks noChangeArrowheads="1"/>
              </p:cNvSpPr>
              <p:nvPr/>
            </p:nvSpPr>
            <p:spPr bwMode="auto">
              <a:xfrm>
                <a:off x="3174"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3" name="Rectangle 703">
                <a:extLst>
                  <a:ext uri="{FF2B5EF4-FFF2-40B4-BE49-F238E27FC236}">
                    <a16:creationId xmlns:a16="http://schemas.microsoft.com/office/drawing/2014/main" id="{1F456FB1-2106-FF17-E116-EA74CBF3082F}"/>
                  </a:ext>
                </a:extLst>
              </p:cNvPr>
              <p:cNvSpPr>
                <a:spLocks noChangeArrowheads="1"/>
              </p:cNvSpPr>
              <p:nvPr/>
            </p:nvSpPr>
            <p:spPr bwMode="auto">
              <a:xfrm>
                <a:off x="3474"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4" name="Rectangle 704">
                <a:extLst>
                  <a:ext uri="{FF2B5EF4-FFF2-40B4-BE49-F238E27FC236}">
                    <a16:creationId xmlns:a16="http://schemas.microsoft.com/office/drawing/2014/main" id="{43480833-54DE-F872-87AD-05983EE40C3B}"/>
                  </a:ext>
                </a:extLst>
              </p:cNvPr>
              <p:cNvSpPr>
                <a:spLocks noChangeArrowheads="1"/>
              </p:cNvSpPr>
              <p:nvPr/>
            </p:nvSpPr>
            <p:spPr bwMode="auto">
              <a:xfrm>
                <a:off x="3773"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5" name="Rectangle 705">
                <a:extLst>
                  <a:ext uri="{FF2B5EF4-FFF2-40B4-BE49-F238E27FC236}">
                    <a16:creationId xmlns:a16="http://schemas.microsoft.com/office/drawing/2014/main" id="{6B21DDBC-C413-73A4-325E-8FDF670E8008}"/>
                  </a:ext>
                </a:extLst>
              </p:cNvPr>
              <p:cNvSpPr>
                <a:spLocks noChangeArrowheads="1"/>
              </p:cNvSpPr>
              <p:nvPr/>
            </p:nvSpPr>
            <p:spPr bwMode="auto">
              <a:xfrm>
                <a:off x="4073"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6" name="Rectangle 706">
                <a:extLst>
                  <a:ext uri="{FF2B5EF4-FFF2-40B4-BE49-F238E27FC236}">
                    <a16:creationId xmlns:a16="http://schemas.microsoft.com/office/drawing/2014/main" id="{C78396AD-44A7-81BF-147F-984A89824A81}"/>
                  </a:ext>
                </a:extLst>
              </p:cNvPr>
              <p:cNvSpPr>
                <a:spLocks noChangeArrowheads="1"/>
              </p:cNvSpPr>
              <p:nvPr/>
            </p:nvSpPr>
            <p:spPr bwMode="auto">
              <a:xfrm>
                <a:off x="4372" y="2661"/>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7" name="Rectangle 707">
                <a:extLst>
                  <a:ext uri="{FF2B5EF4-FFF2-40B4-BE49-F238E27FC236}">
                    <a16:creationId xmlns:a16="http://schemas.microsoft.com/office/drawing/2014/main" id="{1342BC05-1424-1964-543E-8D62DF3811F3}"/>
                  </a:ext>
                </a:extLst>
              </p:cNvPr>
              <p:cNvSpPr>
                <a:spLocks noChangeArrowheads="1"/>
              </p:cNvSpPr>
              <p:nvPr/>
            </p:nvSpPr>
            <p:spPr bwMode="auto">
              <a:xfrm>
                <a:off x="1381" y="2775"/>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8" name="Rectangle 708">
                <a:extLst>
                  <a:ext uri="{FF2B5EF4-FFF2-40B4-BE49-F238E27FC236}">
                    <a16:creationId xmlns:a16="http://schemas.microsoft.com/office/drawing/2014/main" id="{E9D34F3D-9213-C32E-BC05-C50DED726145}"/>
                  </a:ext>
                </a:extLst>
              </p:cNvPr>
              <p:cNvSpPr>
                <a:spLocks noChangeArrowheads="1"/>
              </p:cNvSpPr>
              <p:nvPr/>
            </p:nvSpPr>
            <p:spPr bwMode="auto">
              <a:xfrm>
                <a:off x="1636" y="2775"/>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49" name="Rectangle 709">
                <a:extLst>
                  <a:ext uri="{FF2B5EF4-FFF2-40B4-BE49-F238E27FC236}">
                    <a16:creationId xmlns:a16="http://schemas.microsoft.com/office/drawing/2014/main" id="{67281B72-4252-979D-6381-26C63D29E9AC}"/>
                  </a:ext>
                </a:extLst>
              </p:cNvPr>
              <p:cNvSpPr>
                <a:spLocks noChangeArrowheads="1"/>
              </p:cNvSpPr>
              <p:nvPr/>
            </p:nvSpPr>
            <p:spPr bwMode="auto">
              <a:xfrm>
                <a:off x="1381" y="2886"/>
                <a:ext cx="29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50" name="Rectangle 710">
                <a:extLst>
                  <a:ext uri="{FF2B5EF4-FFF2-40B4-BE49-F238E27FC236}">
                    <a16:creationId xmlns:a16="http://schemas.microsoft.com/office/drawing/2014/main" id="{1E89DF82-9FE1-354F-4472-554042B6342D}"/>
                  </a:ext>
                </a:extLst>
              </p:cNvPr>
              <p:cNvSpPr>
                <a:spLocks noChangeArrowheads="1"/>
              </p:cNvSpPr>
              <p:nvPr/>
            </p:nvSpPr>
            <p:spPr bwMode="auto">
              <a:xfrm>
                <a:off x="1423" y="2775"/>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51" name="Rectangle 711">
                <a:extLst>
                  <a:ext uri="{FF2B5EF4-FFF2-40B4-BE49-F238E27FC236}">
                    <a16:creationId xmlns:a16="http://schemas.microsoft.com/office/drawing/2014/main" id="{291EC70F-DD23-8172-5F13-48C7F0A90641}"/>
                  </a:ext>
                </a:extLst>
              </p:cNvPr>
              <p:cNvSpPr>
                <a:spLocks noChangeArrowheads="1"/>
              </p:cNvSpPr>
              <p:nvPr/>
            </p:nvSpPr>
            <p:spPr bwMode="auto">
              <a:xfrm>
                <a:off x="1475" y="2776"/>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16</a:t>
                </a:r>
                <a:endParaRPr lang="en-US" altLang="en-US" sz="1900">
                  <a:latin typeface="Arial" panose="020B0604020202020204" pitchFamily="34" charset="0"/>
                </a:endParaRPr>
              </a:p>
            </p:txBody>
          </p:sp>
          <p:sp>
            <p:nvSpPr>
              <p:cNvPr id="574152" name="Rectangle 712">
                <a:extLst>
                  <a:ext uri="{FF2B5EF4-FFF2-40B4-BE49-F238E27FC236}">
                    <a16:creationId xmlns:a16="http://schemas.microsoft.com/office/drawing/2014/main" id="{AD85EDD2-0F8E-AFAD-5623-B9F340AA7C84}"/>
                  </a:ext>
                </a:extLst>
              </p:cNvPr>
              <p:cNvSpPr>
                <a:spLocks noChangeArrowheads="1"/>
              </p:cNvSpPr>
              <p:nvPr/>
            </p:nvSpPr>
            <p:spPr bwMode="auto">
              <a:xfrm>
                <a:off x="1583"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53" name="Rectangle 713">
                <a:extLst>
                  <a:ext uri="{FF2B5EF4-FFF2-40B4-BE49-F238E27FC236}">
                    <a16:creationId xmlns:a16="http://schemas.microsoft.com/office/drawing/2014/main" id="{9459AE98-33D7-E882-0A8C-83F0F095C24F}"/>
                  </a:ext>
                </a:extLst>
              </p:cNvPr>
              <p:cNvSpPr>
                <a:spLocks noChangeArrowheads="1"/>
              </p:cNvSpPr>
              <p:nvPr/>
            </p:nvSpPr>
            <p:spPr bwMode="auto">
              <a:xfrm>
                <a:off x="1802"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154" name="Rectangle 714">
                <a:extLst>
                  <a:ext uri="{FF2B5EF4-FFF2-40B4-BE49-F238E27FC236}">
                    <a16:creationId xmlns:a16="http://schemas.microsoft.com/office/drawing/2014/main" id="{FA71B043-100D-F9BF-C5EB-4E2A0EDDE279}"/>
                  </a:ext>
                </a:extLst>
              </p:cNvPr>
              <p:cNvSpPr>
                <a:spLocks noChangeArrowheads="1"/>
              </p:cNvSpPr>
              <p:nvPr/>
            </p:nvSpPr>
            <p:spPr bwMode="auto">
              <a:xfrm>
                <a:off x="1856"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55" name="Rectangle 715">
                <a:extLst>
                  <a:ext uri="{FF2B5EF4-FFF2-40B4-BE49-F238E27FC236}">
                    <a16:creationId xmlns:a16="http://schemas.microsoft.com/office/drawing/2014/main" id="{147D6BED-1162-B1BE-F593-7E4E6C5BFC7D}"/>
                  </a:ext>
                </a:extLst>
              </p:cNvPr>
              <p:cNvSpPr>
                <a:spLocks noChangeArrowheads="1"/>
              </p:cNvSpPr>
              <p:nvPr/>
            </p:nvSpPr>
            <p:spPr bwMode="auto">
              <a:xfrm>
                <a:off x="2101"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156" name="Rectangle 716">
                <a:extLst>
                  <a:ext uri="{FF2B5EF4-FFF2-40B4-BE49-F238E27FC236}">
                    <a16:creationId xmlns:a16="http://schemas.microsoft.com/office/drawing/2014/main" id="{59708A07-B13B-258C-B0E6-A0B5590B18E4}"/>
                  </a:ext>
                </a:extLst>
              </p:cNvPr>
              <p:cNvSpPr>
                <a:spLocks noChangeArrowheads="1"/>
              </p:cNvSpPr>
              <p:nvPr/>
            </p:nvSpPr>
            <p:spPr bwMode="auto">
              <a:xfrm>
                <a:off x="2155"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57" name="Rectangle 717">
                <a:extLst>
                  <a:ext uri="{FF2B5EF4-FFF2-40B4-BE49-F238E27FC236}">
                    <a16:creationId xmlns:a16="http://schemas.microsoft.com/office/drawing/2014/main" id="{86EF8109-D3BE-FA0A-2774-80BC933BD399}"/>
                  </a:ext>
                </a:extLst>
              </p:cNvPr>
              <p:cNvSpPr>
                <a:spLocks noChangeArrowheads="1"/>
              </p:cNvSpPr>
              <p:nvPr/>
            </p:nvSpPr>
            <p:spPr bwMode="auto">
              <a:xfrm>
                <a:off x="2401"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158" name="Rectangle 718">
                <a:extLst>
                  <a:ext uri="{FF2B5EF4-FFF2-40B4-BE49-F238E27FC236}">
                    <a16:creationId xmlns:a16="http://schemas.microsoft.com/office/drawing/2014/main" id="{5284EBA1-8F95-1C5E-B973-F994CCD4A5DA}"/>
                  </a:ext>
                </a:extLst>
              </p:cNvPr>
              <p:cNvSpPr>
                <a:spLocks noChangeArrowheads="1"/>
              </p:cNvSpPr>
              <p:nvPr/>
            </p:nvSpPr>
            <p:spPr bwMode="auto">
              <a:xfrm>
                <a:off x="2455"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59" name="Rectangle 719">
                <a:extLst>
                  <a:ext uri="{FF2B5EF4-FFF2-40B4-BE49-F238E27FC236}">
                    <a16:creationId xmlns:a16="http://schemas.microsoft.com/office/drawing/2014/main" id="{CE9AAB65-D335-8D19-86A7-B096D2494927}"/>
                  </a:ext>
                </a:extLst>
              </p:cNvPr>
              <p:cNvSpPr>
                <a:spLocks noChangeArrowheads="1"/>
              </p:cNvSpPr>
              <p:nvPr/>
            </p:nvSpPr>
            <p:spPr bwMode="auto">
              <a:xfrm>
                <a:off x="2700"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160" name="Rectangle 720">
                <a:extLst>
                  <a:ext uri="{FF2B5EF4-FFF2-40B4-BE49-F238E27FC236}">
                    <a16:creationId xmlns:a16="http://schemas.microsoft.com/office/drawing/2014/main" id="{C423C621-A551-0145-A2FE-2970BEC9F0E2}"/>
                  </a:ext>
                </a:extLst>
              </p:cNvPr>
              <p:cNvSpPr>
                <a:spLocks noChangeArrowheads="1"/>
              </p:cNvSpPr>
              <p:nvPr/>
            </p:nvSpPr>
            <p:spPr bwMode="auto">
              <a:xfrm>
                <a:off x="2754"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61" name="Rectangle 721">
                <a:extLst>
                  <a:ext uri="{FF2B5EF4-FFF2-40B4-BE49-F238E27FC236}">
                    <a16:creationId xmlns:a16="http://schemas.microsoft.com/office/drawing/2014/main" id="{FC38A3DE-29F9-C883-0A7B-9D8EA674E3E3}"/>
                  </a:ext>
                </a:extLst>
              </p:cNvPr>
              <p:cNvSpPr>
                <a:spLocks noChangeArrowheads="1"/>
              </p:cNvSpPr>
              <p:nvPr/>
            </p:nvSpPr>
            <p:spPr bwMode="auto">
              <a:xfrm>
                <a:off x="2879" y="2775"/>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62" name="Rectangle 722">
                <a:extLst>
                  <a:ext uri="{FF2B5EF4-FFF2-40B4-BE49-F238E27FC236}">
                    <a16:creationId xmlns:a16="http://schemas.microsoft.com/office/drawing/2014/main" id="{CCD429AE-5682-F23D-93C4-FD47D608AD6A}"/>
                  </a:ext>
                </a:extLst>
              </p:cNvPr>
              <p:cNvSpPr>
                <a:spLocks noChangeArrowheads="1"/>
              </p:cNvSpPr>
              <p:nvPr/>
            </p:nvSpPr>
            <p:spPr bwMode="auto">
              <a:xfrm>
                <a:off x="3133" y="2775"/>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63" name="Rectangle 723">
                <a:extLst>
                  <a:ext uri="{FF2B5EF4-FFF2-40B4-BE49-F238E27FC236}">
                    <a16:creationId xmlns:a16="http://schemas.microsoft.com/office/drawing/2014/main" id="{CCC921A7-A307-B263-36EF-B859D7306DA3}"/>
                  </a:ext>
                </a:extLst>
              </p:cNvPr>
              <p:cNvSpPr>
                <a:spLocks noChangeArrowheads="1"/>
              </p:cNvSpPr>
              <p:nvPr/>
            </p:nvSpPr>
            <p:spPr bwMode="auto">
              <a:xfrm>
                <a:off x="2879" y="2886"/>
                <a:ext cx="29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64" name="Rectangle 724">
                <a:extLst>
                  <a:ext uri="{FF2B5EF4-FFF2-40B4-BE49-F238E27FC236}">
                    <a16:creationId xmlns:a16="http://schemas.microsoft.com/office/drawing/2014/main" id="{9AE67678-9D20-0D17-E727-D97EB7D1D1FB}"/>
                  </a:ext>
                </a:extLst>
              </p:cNvPr>
              <p:cNvSpPr>
                <a:spLocks noChangeArrowheads="1"/>
              </p:cNvSpPr>
              <p:nvPr/>
            </p:nvSpPr>
            <p:spPr bwMode="auto">
              <a:xfrm>
                <a:off x="2920" y="2775"/>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65" name="Rectangle 725">
                <a:extLst>
                  <a:ext uri="{FF2B5EF4-FFF2-40B4-BE49-F238E27FC236}">
                    <a16:creationId xmlns:a16="http://schemas.microsoft.com/office/drawing/2014/main" id="{7C4065B4-F779-34BE-5426-7E2CD952A127}"/>
                  </a:ext>
                </a:extLst>
              </p:cNvPr>
              <p:cNvSpPr>
                <a:spLocks noChangeArrowheads="1"/>
              </p:cNvSpPr>
              <p:nvPr/>
            </p:nvSpPr>
            <p:spPr bwMode="auto">
              <a:xfrm>
                <a:off x="2973" y="2776"/>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31</a:t>
                </a:r>
                <a:endParaRPr lang="en-US" altLang="en-US" sz="1900">
                  <a:latin typeface="Arial" panose="020B0604020202020204" pitchFamily="34" charset="0"/>
                </a:endParaRPr>
              </a:p>
            </p:txBody>
          </p:sp>
          <p:sp>
            <p:nvSpPr>
              <p:cNvPr id="574166" name="Rectangle 726">
                <a:extLst>
                  <a:ext uri="{FF2B5EF4-FFF2-40B4-BE49-F238E27FC236}">
                    <a16:creationId xmlns:a16="http://schemas.microsoft.com/office/drawing/2014/main" id="{D18789C7-728A-A451-0175-7DEB044A0828}"/>
                  </a:ext>
                </a:extLst>
              </p:cNvPr>
              <p:cNvSpPr>
                <a:spLocks noChangeArrowheads="1"/>
              </p:cNvSpPr>
              <p:nvPr/>
            </p:nvSpPr>
            <p:spPr bwMode="auto">
              <a:xfrm>
                <a:off x="3080"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67" name="Rectangle 727">
                <a:extLst>
                  <a:ext uri="{FF2B5EF4-FFF2-40B4-BE49-F238E27FC236}">
                    <a16:creationId xmlns:a16="http://schemas.microsoft.com/office/drawing/2014/main" id="{110251AA-880D-1C6E-153E-37F52B273FE8}"/>
                  </a:ext>
                </a:extLst>
              </p:cNvPr>
              <p:cNvSpPr>
                <a:spLocks noChangeArrowheads="1"/>
              </p:cNvSpPr>
              <p:nvPr/>
            </p:nvSpPr>
            <p:spPr bwMode="auto">
              <a:xfrm>
                <a:off x="3299"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7</a:t>
                </a:r>
                <a:endParaRPr lang="en-US" altLang="en-US" sz="1900">
                  <a:latin typeface="Arial" panose="020B0604020202020204" pitchFamily="34" charset="0"/>
                </a:endParaRPr>
              </a:p>
            </p:txBody>
          </p:sp>
          <p:sp>
            <p:nvSpPr>
              <p:cNvPr id="574168" name="Rectangle 728">
                <a:extLst>
                  <a:ext uri="{FF2B5EF4-FFF2-40B4-BE49-F238E27FC236}">
                    <a16:creationId xmlns:a16="http://schemas.microsoft.com/office/drawing/2014/main" id="{2BC878A1-D558-E069-1B2C-8D904D9B5E9B}"/>
                  </a:ext>
                </a:extLst>
              </p:cNvPr>
              <p:cNvSpPr>
                <a:spLocks noChangeArrowheads="1"/>
              </p:cNvSpPr>
              <p:nvPr/>
            </p:nvSpPr>
            <p:spPr bwMode="auto">
              <a:xfrm>
                <a:off x="3353"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69" name="Rectangle 729">
                <a:extLst>
                  <a:ext uri="{FF2B5EF4-FFF2-40B4-BE49-F238E27FC236}">
                    <a16:creationId xmlns:a16="http://schemas.microsoft.com/office/drawing/2014/main" id="{5CD3BC68-22EA-5B63-96CC-8B9576B5CA12}"/>
                  </a:ext>
                </a:extLst>
              </p:cNvPr>
              <p:cNvSpPr>
                <a:spLocks noChangeArrowheads="1"/>
              </p:cNvSpPr>
              <p:nvPr/>
            </p:nvSpPr>
            <p:spPr bwMode="auto">
              <a:xfrm>
                <a:off x="3599"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4170" name="Rectangle 730">
                <a:extLst>
                  <a:ext uri="{FF2B5EF4-FFF2-40B4-BE49-F238E27FC236}">
                    <a16:creationId xmlns:a16="http://schemas.microsoft.com/office/drawing/2014/main" id="{D905D7BD-AF52-FF04-2265-C5BF7963DEE1}"/>
                  </a:ext>
                </a:extLst>
              </p:cNvPr>
              <p:cNvSpPr>
                <a:spLocks noChangeArrowheads="1"/>
              </p:cNvSpPr>
              <p:nvPr/>
            </p:nvSpPr>
            <p:spPr bwMode="auto">
              <a:xfrm>
                <a:off x="3652"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71" name="Rectangle 731">
                <a:extLst>
                  <a:ext uri="{FF2B5EF4-FFF2-40B4-BE49-F238E27FC236}">
                    <a16:creationId xmlns:a16="http://schemas.microsoft.com/office/drawing/2014/main" id="{E51DB637-B699-B3FA-1708-CAA1F2F6D16F}"/>
                  </a:ext>
                </a:extLst>
              </p:cNvPr>
              <p:cNvSpPr>
                <a:spLocks noChangeArrowheads="1"/>
              </p:cNvSpPr>
              <p:nvPr/>
            </p:nvSpPr>
            <p:spPr bwMode="auto">
              <a:xfrm>
                <a:off x="3898" y="2776"/>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172" name="Rectangle 732">
                <a:extLst>
                  <a:ext uri="{FF2B5EF4-FFF2-40B4-BE49-F238E27FC236}">
                    <a16:creationId xmlns:a16="http://schemas.microsoft.com/office/drawing/2014/main" id="{A807884D-50FB-B104-097F-0E2D71F0BA2C}"/>
                  </a:ext>
                </a:extLst>
              </p:cNvPr>
              <p:cNvSpPr>
                <a:spLocks noChangeArrowheads="1"/>
              </p:cNvSpPr>
              <p:nvPr/>
            </p:nvSpPr>
            <p:spPr bwMode="auto">
              <a:xfrm>
                <a:off x="3952"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73" name="Rectangle 733">
                <a:extLst>
                  <a:ext uri="{FF2B5EF4-FFF2-40B4-BE49-F238E27FC236}">
                    <a16:creationId xmlns:a16="http://schemas.microsoft.com/office/drawing/2014/main" id="{942B2CB7-AF86-F500-C9F7-DEC52A4581DB}"/>
                  </a:ext>
                </a:extLst>
              </p:cNvPr>
              <p:cNvSpPr>
                <a:spLocks noChangeArrowheads="1"/>
              </p:cNvSpPr>
              <p:nvPr/>
            </p:nvSpPr>
            <p:spPr bwMode="auto">
              <a:xfrm>
                <a:off x="4171" y="2776"/>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174" name="Rectangle 734">
                <a:extLst>
                  <a:ext uri="{FF2B5EF4-FFF2-40B4-BE49-F238E27FC236}">
                    <a16:creationId xmlns:a16="http://schemas.microsoft.com/office/drawing/2014/main" id="{6162D449-706B-6455-B5FE-6F6E8BD20272}"/>
                  </a:ext>
                </a:extLst>
              </p:cNvPr>
              <p:cNvSpPr>
                <a:spLocks noChangeArrowheads="1"/>
              </p:cNvSpPr>
              <p:nvPr/>
            </p:nvSpPr>
            <p:spPr bwMode="auto">
              <a:xfrm>
                <a:off x="4278" y="2776"/>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175" name="Rectangle 735">
                <a:extLst>
                  <a:ext uri="{FF2B5EF4-FFF2-40B4-BE49-F238E27FC236}">
                    <a16:creationId xmlns:a16="http://schemas.microsoft.com/office/drawing/2014/main" id="{31EB8F97-5B89-1AE9-AF9B-696B2BC90504}"/>
                  </a:ext>
                </a:extLst>
              </p:cNvPr>
              <p:cNvSpPr>
                <a:spLocks noChangeArrowheads="1"/>
              </p:cNvSpPr>
              <p:nvPr/>
            </p:nvSpPr>
            <p:spPr bwMode="auto">
              <a:xfrm>
                <a:off x="1377"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76" name="Rectangle 736">
                <a:extLst>
                  <a:ext uri="{FF2B5EF4-FFF2-40B4-BE49-F238E27FC236}">
                    <a16:creationId xmlns:a16="http://schemas.microsoft.com/office/drawing/2014/main" id="{FDCF3442-FDEE-FFE5-6423-722F759B4849}"/>
                  </a:ext>
                </a:extLst>
              </p:cNvPr>
              <p:cNvSpPr>
                <a:spLocks noChangeArrowheads="1"/>
              </p:cNvSpPr>
              <p:nvPr/>
            </p:nvSpPr>
            <p:spPr bwMode="auto">
              <a:xfrm>
                <a:off x="1381" y="2772"/>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77" name="Rectangle 737">
                <a:extLst>
                  <a:ext uri="{FF2B5EF4-FFF2-40B4-BE49-F238E27FC236}">
                    <a16:creationId xmlns:a16="http://schemas.microsoft.com/office/drawing/2014/main" id="{29FDB1C3-2AF5-2E26-0B92-0536CD7DBA55}"/>
                  </a:ext>
                </a:extLst>
              </p:cNvPr>
              <p:cNvSpPr>
                <a:spLocks noChangeArrowheads="1"/>
              </p:cNvSpPr>
              <p:nvPr/>
            </p:nvSpPr>
            <p:spPr bwMode="auto">
              <a:xfrm>
                <a:off x="1677"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78" name="Rectangle 738">
                <a:extLst>
                  <a:ext uri="{FF2B5EF4-FFF2-40B4-BE49-F238E27FC236}">
                    <a16:creationId xmlns:a16="http://schemas.microsoft.com/office/drawing/2014/main" id="{9FFF43EF-895B-E1F3-2DC9-6EABF9A8D648}"/>
                  </a:ext>
                </a:extLst>
              </p:cNvPr>
              <p:cNvSpPr>
                <a:spLocks noChangeArrowheads="1"/>
              </p:cNvSpPr>
              <p:nvPr/>
            </p:nvSpPr>
            <p:spPr bwMode="auto">
              <a:xfrm>
                <a:off x="1681" y="2772"/>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79" name="Rectangle 739">
                <a:extLst>
                  <a:ext uri="{FF2B5EF4-FFF2-40B4-BE49-F238E27FC236}">
                    <a16:creationId xmlns:a16="http://schemas.microsoft.com/office/drawing/2014/main" id="{E3B2E302-2855-6A3E-2359-18C2A61BEF42}"/>
                  </a:ext>
                </a:extLst>
              </p:cNvPr>
              <p:cNvSpPr>
                <a:spLocks noChangeArrowheads="1"/>
              </p:cNvSpPr>
              <p:nvPr/>
            </p:nvSpPr>
            <p:spPr bwMode="auto">
              <a:xfrm>
                <a:off x="1976"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0" name="Rectangle 740">
                <a:extLst>
                  <a:ext uri="{FF2B5EF4-FFF2-40B4-BE49-F238E27FC236}">
                    <a16:creationId xmlns:a16="http://schemas.microsoft.com/office/drawing/2014/main" id="{DA423032-4F95-20FD-7061-AE6C57F59C40}"/>
                  </a:ext>
                </a:extLst>
              </p:cNvPr>
              <p:cNvSpPr>
                <a:spLocks noChangeArrowheads="1"/>
              </p:cNvSpPr>
              <p:nvPr/>
            </p:nvSpPr>
            <p:spPr bwMode="auto">
              <a:xfrm>
                <a:off x="1980" y="2772"/>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1" name="Rectangle 741">
                <a:extLst>
                  <a:ext uri="{FF2B5EF4-FFF2-40B4-BE49-F238E27FC236}">
                    <a16:creationId xmlns:a16="http://schemas.microsoft.com/office/drawing/2014/main" id="{F4F5B1FC-C1D7-C715-A99F-F9BEB33D39C5}"/>
                  </a:ext>
                </a:extLst>
              </p:cNvPr>
              <p:cNvSpPr>
                <a:spLocks noChangeArrowheads="1"/>
              </p:cNvSpPr>
              <p:nvPr/>
            </p:nvSpPr>
            <p:spPr bwMode="auto">
              <a:xfrm>
                <a:off x="2276"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2" name="Rectangle 742">
                <a:extLst>
                  <a:ext uri="{FF2B5EF4-FFF2-40B4-BE49-F238E27FC236}">
                    <a16:creationId xmlns:a16="http://schemas.microsoft.com/office/drawing/2014/main" id="{DB859BF4-94FA-CA34-259E-CB2FB711EF82}"/>
                  </a:ext>
                </a:extLst>
              </p:cNvPr>
              <p:cNvSpPr>
                <a:spLocks noChangeArrowheads="1"/>
              </p:cNvSpPr>
              <p:nvPr/>
            </p:nvSpPr>
            <p:spPr bwMode="auto">
              <a:xfrm>
                <a:off x="2280" y="2772"/>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3" name="Rectangle 743">
                <a:extLst>
                  <a:ext uri="{FF2B5EF4-FFF2-40B4-BE49-F238E27FC236}">
                    <a16:creationId xmlns:a16="http://schemas.microsoft.com/office/drawing/2014/main" id="{40757191-A75D-2FE2-24A7-563C6FDFBA15}"/>
                  </a:ext>
                </a:extLst>
              </p:cNvPr>
              <p:cNvSpPr>
                <a:spLocks noChangeArrowheads="1"/>
              </p:cNvSpPr>
              <p:nvPr/>
            </p:nvSpPr>
            <p:spPr bwMode="auto">
              <a:xfrm>
                <a:off x="2575"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4" name="Rectangle 744">
                <a:extLst>
                  <a:ext uri="{FF2B5EF4-FFF2-40B4-BE49-F238E27FC236}">
                    <a16:creationId xmlns:a16="http://schemas.microsoft.com/office/drawing/2014/main" id="{7B4BBB86-0CA6-015F-FA6D-72FFA6D6DEC4}"/>
                  </a:ext>
                </a:extLst>
              </p:cNvPr>
              <p:cNvSpPr>
                <a:spLocks noChangeArrowheads="1"/>
              </p:cNvSpPr>
              <p:nvPr/>
            </p:nvSpPr>
            <p:spPr bwMode="auto">
              <a:xfrm>
                <a:off x="2579" y="2772"/>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5" name="Rectangle 745">
                <a:extLst>
                  <a:ext uri="{FF2B5EF4-FFF2-40B4-BE49-F238E27FC236}">
                    <a16:creationId xmlns:a16="http://schemas.microsoft.com/office/drawing/2014/main" id="{5DD9015A-7630-A49E-6CC7-0FADBA5B3B7C}"/>
                  </a:ext>
                </a:extLst>
              </p:cNvPr>
              <p:cNvSpPr>
                <a:spLocks noChangeArrowheads="1"/>
              </p:cNvSpPr>
              <p:nvPr/>
            </p:nvSpPr>
            <p:spPr bwMode="auto">
              <a:xfrm>
                <a:off x="2875"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6" name="Rectangle 746">
                <a:extLst>
                  <a:ext uri="{FF2B5EF4-FFF2-40B4-BE49-F238E27FC236}">
                    <a16:creationId xmlns:a16="http://schemas.microsoft.com/office/drawing/2014/main" id="{EA514BAB-AD80-2529-FC0A-A004D872A1E4}"/>
                  </a:ext>
                </a:extLst>
              </p:cNvPr>
              <p:cNvSpPr>
                <a:spLocks noChangeArrowheads="1"/>
              </p:cNvSpPr>
              <p:nvPr/>
            </p:nvSpPr>
            <p:spPr bwMode="auto">
              <a:xfrm>
                <a:off x="2879" y="2772"/>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7" name="Rectangle 747">
                <a:extLst>
                  <a:ext uri="{FF2B5EF4-FFF2-40B4-BE49-F238E27FC236}">
                    <a16:creationId xmlns:a16="http://schemas.microsoft.com/office/drawing/2014/main" id="{7126CDAD-288B-9BA5-23D0-CD52B2BAAD0F}"/>
                  </a:ext>
                </a:extLst>
              </p:cNvPr>
              <p:cNvSpPr>
                <a:spLocks noChangeArrowheads="1"/>
              </p:cNvSpPr>
              <p:nvPr/>
            </p:nvSpPr>
            <p:spPr bwMode="auto">
              <a:xfrm>
                <a:off x="3174"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8" name="Rectangle 748">
                <a:extLst>
                  <a:ext uri="{FF2B5EF4-FFF2-40B4-BE49-F238E27FC236}">
                    <a16:creationId xmlns:a16="http://schemas.microsoft.com/office/drawing/2014/main" id="{45D0650F-4B56-14FC-65C4-7036A182AAEE}"/>
                  </a:ext>
                </a:extLst>
              </p:cNvPr>
              <p:cNvSpPr>
                <a:spLocks noChangeArrowheads="1"/>
              </p:cNvSpPr>
              <p:nvPr/>
            </p:nvSpPr>
            <p:spPr bwMode="auto">
              <a:xfrm>
                <a:off x="3178" y="2772"/>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89" name="Rectangle 749">
                <a:extLst>
                  <a:ext uri="{FF2B5EF4-FFF2-40B4-BE49-F238E27FC236}">
                    <a16:creationId xmlns:a16="http://schemas.microsoft.com/office/drawing/2014/main" id="{F259019D-8BAA-B2D1-2D15-A707A4CF0245}"/>
                  </a:ext>
                </a:extLst>
              </p:cNvPr>
              <p:cNvSpPr>
                <a:spLocks noChangeArrowheads="1"/>
              </p:cNvSpPr>
              <p:nvPr/>
            </p:nvSpPr>
            <p:spPr bwMode="auto">
              <a:xfrm>
                <a:off x="3474"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0" name="Rectangle 750">
                <a:extLst>
                  <a:ext uri="{FF2B5EF4-FFF2-40B4-BE49-F238E27FC236}">
                    <a16:creationId xmlns:a16="http://schemas.microsoft.com/office/drawing/2014/main" id="{390215CA-BC7D-E54D-0B2C-2E5011BCAA26}"/>
                  </a:ext>
                </a:extLst>
              </p:cNvPr>
              <p:cNvSpPr>
                <a:spLocks noChangeArrowheads="1"/>
              </p:cNvSpPr>
              <p:nvPr/>
            </p:nvSpPr>
            <p:spPr bwMode="auto">
              <a:xfrm>
                <a:off x="3478" y="2772"/>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1" name="Rectangle 751">
                <a:extLst>
                  <a:ext uri="{FF2B5EF4-FFF2-40B4-BE49-F238E27FC236}">
                    <a16:creationId xmlns:a16="http://schemas.microsoft.com/office/drawing/2014/main" id="{A86A75F0-7A8D-EA5C-7E6A-4CCF69CAB13E}"/>
                  </a:ext>
                </a:extLst>
              </p:cNvPr>
              <p:cNvSpPr>
                <a:spLocks noChangeArrowheads="1"/>
              </p:cNvSpPr>
              <p:nvPr/>
            </p:nvSpPr>
            <p:spPr bwMode="auto">
              <a:xfrm>
                <a:off x="3773"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2" name="Rectangle 752">
                <a:extLst>
                  <a:ext uri="{FF2B5EF4-FFF2-40B4-BE49-F238E27FC236}">
                    <a16:creationId xmlns:a16="http://schemas.microsoft.com/office/drawing/2014/main" id="{75B203AF-51BA-72F6-012C-2E0BEBD1E920}"/>
                  </a:ext>
                </a:extLst>
              </p:cNvPr>
              <p:cNvSpPr>
                <a:spLocks noChangeArrowheads="1"/>
              </p:cNvSpPr>
              <p:nvPr/>
            </p:nvSpPr>
            <p:spPr bwMode="auto">
              <a:xfrm>
                <a:off x="3777" y="2772"/>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3" name="Rectangle 753">
                <a:extLst>
                  <a:ext uri="{FF2B5EF4-FFF2-40B4-BE49-F238E27FC236}">
                    <a16:creationId xmlns:a16="http://schemas.microsoft.com/office/drawing/2014/main" id="{633FF05A-982A-681D-E7B4-AE0E3C9CEA47}"/>
                  </a:ext>
                </a:extLst>
              </p:cNvPr>
              <p:cNvSpPr>
                <a:spLocks noChangeArrowheads="1"/>
              </p:cNvSpPr>
              <p:nvPr/>
            </p:nvSpPr>
            <p:spPr bwMode="auto">
              <a:xfrm>
                <a:off x="4073"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4" name="Rectangle 754">
                <a:extLst>
                  <a:ext uri="{FF2B5EF4-FFF2-40B4-BE49-F238E27FC236}">
                    <a16:creationId xmlns:a16="http://schemas.microsoft.com/office/drawing/2014/main" id="{ED91B751-7E59-B0A8-0190-82E1DCA010CE}"/>
                  </a:ext>
                </a:extLst>
              </p:cNvPr>
              <p:cNvSpPr>
                <a:spLocks noChangeArrowheads="1"/>
              </p:cNvSpPr>
              <p:nvPr/>
            </p:nvSpPr>
            <p:spPr bwMode="auto">
              <a:xfrm>
                <a:off x="4077" y="2772"/>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5" name="Rectangle 755">
                <a:extLst>
                  <a:ext uri="{FF2B5EF4-FFF2-40B4-BE49-F238E27FC236}">
                    <a16:creationId xmlns:a16="http://schemas.microsoft.com/office/drawing/2014/main" id="{0B03BF1E-E455-9381-7ACB-2D6D27103278}"/>
                  </a:ext>
                </a:extLst>
              </p:cNvPr>
              <p:cNvSpPr>
                <a:spLocks noChangeArrowheads="1"/>
              </p:cNvSpPr>
              <p:nvPr/>
            </p:nvSpPr>
            <p:spPr bwMode="auto">
              <a:xfrm>
                <a:off x="4372" y="2772"/>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6" name="Rectangle 756">
                <a:extLst>
                  <a:ext uri="{FF2B5EF4-FFF2-40B4-BE49-F238E27FC236}">
                    <a16:creationId xmlns:a16="http://schemas.microsoft.com/office/drawing/2014/main" id="{721261BF-3963-4CCD-199C-B6BC45A1CA69}"/>
                  </a:ext>
                </a:extLst>
              </p:cNvPr>
              <p:cNvSpPr>
                <a:spLocks noChangeArrowheads="1"/>
              </p:cNvSpPr>
              <p:nvPr/>
            </p:nvSpPr>
            <p:spPr bwMode="auto">
              <a:xfrm>
                <a:off x="1377"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7" name="Rectangle 757">
                <a:extLst>
                  <a:ext uri="{FF2B5EF4-FFF2-40B4-BE49-F238E27FC236}">
                    <a16:creationId xmlns:a16="http://schemas.microsoft.com/office/drawing/2014/main" id="{93A0ACE0-14A6-2E06-9274-F7BEF9548328}"/>
                  </a:ext>
                </a:extLst>
              </p:cNvPr>
              <p:cNvSpPr>
                <a:spLocks noChangeArrowheads="1"/>
              </p:cNvSpPr>
              <p:nvPr/>
            </p:nvSpPr>
            <p:spPr bwMode="auto">
              <a:xfrm>
                <a:off x="1677"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8" name="Rectangle 758">
                <a:extLst>
                  <a:ext uri="{FF2B5EF4-FFF2-40B4-BE49-F238E27FC236}">
                    <a16:creationId xmlns:a16="http://schemas.microsoft.com/office/drawing/2014/main" id="{CC4E8E7E-27DF-E315-F11D-947067A4D98C}"/>
                  </a:ext>
                </a:extLst>
              </p:cNvPr>
              <p:cNvSpPr>
                <a:spLocks noChangeArrowheads="1"/>
              </p:cNvSpPr>
              <p:nvPr/>
            </p:nvSpPr>
            <p:spPr bwMode="auto">
              <a:xfrm>
                <a:off x="1976"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199" name="Rectangle 759">
                <a:extLst>
                  <a:ext uri="{FF2B5EF4-FFF2-40B4-BE49-F238E27FC236}">
                    <a16:creationId xmlns:a16="http://schemas.microsoft.com/office/drawing/2014/main" id="{9ADE34C4-9EB5-0AE5-2F39-B7763DC23E9E}"/>
                  </a:ext>
                </a:extLst>
              </p:cNvPr>
              <p:cNvSpPr>
                <a:spLocks noChangeArrowheads="1"/>
              </p:cNvSpPr>
              <p:nvPr/>
            </p:nvSpPr>
            <p:spPr bwMode="auto">
              <a:xfrm>
                <a:off x="2276"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0" name="Rectangle 760">
                <a:extLst>
                  <a:ext uri="{FF2B5EF4-FFF2-40B4-BE49-F238E27FC236}">
                    <a16:creationId xmlns:a16="http://schemas.microsoft.com/office/drawing/2014/main" id="{96431CE0-EF7A-D487-87A5-573C0E5E4428}"/>
                  </a:ext>
                </a:extLst>
              </p:cNvPr>
              <p:cNvSpPr>
                <a:spLocks noChangeArrowheads="1"/>
              </p:cNvSpPr>
              <p:nvPr/>
            </p:nvSpPr>
            <p:spPr bwMode="auto">
              <a:xfrm>
                <a:off x="2575"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1" name="Rectangle 761">
                <a:extLst>
                  <a:ext uri="{FF2B5EF4-FFF2-40B4-BE49-F238E27FC236}">
                    <a16:creationId xmlns:a16="http://schemas.microsoft.com/office/drawing/2014/main" id="{17E5667D-BBF4-A412-D99E-7AB854159C77}"/>
                  </a:ext>
                </a:extLst>
              </p:cNvPr>
              <p:cNvSpPr>
                <a:spLocks noChangeArrowheads="1"/>
              </p:cNvSpPr>
              <p:nvPr/>
            </p:nvSpPr>
            <p:spPr bwMode="auto">
              <a:xfrm>
                <a:off x="2875"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2" name="Rectangle 762">
                <a:extLst>
                  <a:ext uri="{FF2B5EF4-FFF2-40B4-BE49-F238E27FC236}">
                    <a16:creationId xmlns:a16="http://schemas.microsoft.com/office/drawing/2014/main" id="{8DACA71E-8592-9703-EE5F-FF0C5252DCAF}"/>
                  </a:ext>
                </a:extLst>
              </p:cNvPr>
              <p:cNvSpPr>
                <a:spLocks noChangeArrowheads="1"/>
              </p:cNvSpPr>
              <p:nvPr/>
            </p:nvSpPr>
            <p:spPr bwMode="auto">
              <a:xfrm>
                <a:off x="3174"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3" name="Rectangle 763">
                <a:extLst>
                  <a:ext uri="{FF2B5EF4-FFF2-40B4-BE49-F238E27FC236}">
                    <a16:creationId xmlns:a16="http://schemas.microsoft.com/office/drawing/2014/main" id="{58E7777D-73B1-AC04-A3D6-87FACD84BB68}"/>
                  </a:ext>
                </a:extLst>
              </p:cNvPr>
              <p:cNvSpPr>
                <a:spLocks noChangeArrowheads="1"/>
              </p:cNvSpPr>
              <p:nvPr/>
            </p:nvSpPr>
            <p:spPr bwMode="auto">
              <a:xfrm>
                <a:off x="3474"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4" name="Rectangle 764">
                <a:extLst>
                  <a:ext uri="{FF2B5EF4-FFF2-40B4-BE49-F238E27FC236}">
                    <a16:creationId xmlns:a16="http://schemas.microsoft.com/office/drawing/2014/main" id="{D1CA57C4-7DF5-6E88-45BB-4FFEC3286508}"/>
                  </a:ext>
                </a:extLst>
              </p:cNvPr>
              <p:cNvSpPr>
                <a:spLocks noChangeArrowheads="1"/>
              </p:cNvSpPr>
              <p:nvPr/>
            </p:nvSpPr>
            <p:spPr bwMode="auto">
              <a:xfrm>
                <a:off x="3773"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5" name="Rectangle 765">
                <a:extLst>
                  <a:ext uri="{FF2B5EF4-FFF2-40B4-BE49-F238E27FC236}">
                    <a16:creationId xmlns:a16="http://schemas.microsoft.com/office/drawing/2014/main" id="{0E1DFDDE-FCD4-32F8-02C7-3DA5FB7CE08A}"/>
                  </a:ext>
                </a:extLst>
              </p:cNvPr>
              <p:cNvSpPr>
                <a:spLocks noChangeArrowheads="1"/>
              </p:cNvSpPr>
              <p:nvPr/>
            </p:nvSpPr>
            <p:spPr bwMode="auto">
              <a:xfrm>
                <a:off x="4073"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6" name="Rectangle 766">
                <a:extLst>
                  <a:ext uri="{FF2B5EF4-FFF2-40B4-BE49-F238E27FC236}">
                    <a16:creationId xmlns:a16="http://schemas.microsoft.com/office/drawing/2014/main" id="{60A05849-7263-4A99-DA9C-FAF5761AB4C7}"/>
                  </a:ext>
                </a:extLst>
              </p:cNvPr>
              <p:cNvSpPr>
                <a:spLocks noChangeArrowheads="1"/>
              </p:cNvSpPr>
              <p:nvPr/>
            </p:nvSpPr>
            <p:spPr bwMode="auto">
              <a:xfrm>
                <a:off x="4372" y="2775"/>
                <a:ext cx="4" cy="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7" name="Rectangle 767">
                <a:extLst>
                  <a:ext uri="{FF2B5EF4-FFF2-40B4-BE49-F238E27FC236}">
                    <a16:creationId xmlns:a16="http://schemas.microsoft.com/office/drawing/2014/main" id="{1A214D13-9919-7EB3-7F86-E9A9A5A1D25A}"/>
                  </a:ext>
                </a:extLst>
              </p:cNvPr>
              <p:cNvSpPr>
                <a:spLocks noChangeArrowheads="1"/>
              </p:cNvSpPr>
              <p:nvPr/>
            </p:nvSpPr>
            <p:spPr bwMode="auto">
              <a:xfrm>
                <a:off x="1381" y="2891"/>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8" name="Rectangle 768">
                <a:extLst>
                  <a:ext uri="{FF2B5EF4-FFF2-40B4-BE49-F238E27FC236}">
                    <a16:creationId xmlns:a16="http://schemas.microsoft.com/office/drawing/2014/main" id="{77D13F07-5502-DA1B-E3ED-9BE5940B88EA}"/>
                  </a:ext>
                </a:extLst>
              </p:cNvPr>
              <p:cNvSpPr>
                <a:spLocks noChangeArrowheads="1"/>
              </p:cNvSpPr>
              <p:nvPr/>
            </p:nvSpPr>
            <p:spPr bwMode="auto">
              <a:xfrm>
                <a:off x="1636" y="289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09" name="Rectangle 769">
                <a:extLst>
                  <a:ext uri="{FF2B5EF4-FFF2-40B4-BE49-F238E27FC236}">
                    <a16:creationId xmlns:a16="http://schemas.microsoft.com/office/drawing/2014/main" id="{9A4C9CAD-C073-3FFE-9A9F-D806C68C9CFB}"/>
                  </a:ext>
                </a:extLst>
              </p:cNvPr>
              <p:cNvSpPr>
                <a:spLocks noChangeArrowheads="1"/>
              </p:cNvSpPr>
              <p:nvPr/>
            </p:nvSpPr>
            <p:spPr bwMode="auto">
              <a:xfrm>
                <a:off x="1423" y="2891"/>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10" name="Rectangle 770">
                <a:extLst>
                  <a:ext uri="{FF2B5EF4-FFF2-40B4-BE49-F238E27FC236}">
                    <a16:creationId xmlns:a16="http://schemas.microsoft.com/office/drawing/2014/main" id="{9B422ADF-FB17-12CC-9FCA-CEC83AC40864}"/>
                  </a:ext>
                </a:extLst>
              </p:cNvPr>
              <p:cNvSpPr>
                <a:spLocks noChangeArrowheads="1"/>
              </p:cNvSpPr>
              <p:nvPr/>
            </p:nvSpPr>
            <p:spPr bwMode="auto">
              <a:xfrm>
                <a:off x="1475" y="2891"/>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17</a:t>
                </a:r>
                <a:endParaRPr lang="en-US" altLang="en-US" sz="1900">
                  <a:latin typeface="Arial" panose="020B0604020202020204" pitchFamily="34" charset="0"/>
                </a:endParaRPr>
              </a:p>
            </p:txBody>
          </p:sp>
          <p:sp>
            <p:nvSpPr>
              <p:cNvPr id="574211" name="Rectangle 771">
                <a:extLst>
                  <a:ext uri="{FF2B5EF4-FFF2-40B4-BE49-F238E27FC236}">
                    <a16:creationId xmlns:a16="http://schemas.microsoft.com/office/drawing/2014/main" id="{08D8906B-3C3F-4D97-0C3D-0104FBA6DA42}"/>
                  </a:ext>
                </a:extLst>
              </p:cNvPr>
              <p:cNvSpPr>
                <a:spLocks noChangeArrowheads="1"/>
              </p:cNvSpPr>
              <p:nvPr/>
            </p:nvSpPr>
            <p:spPr bwMode="auto">
              <a:xfrm>
                <a:off x="1583"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12" name="Rectangle 772">
                <a:extLst>
                  <a:ext uri="{FF2B5EF4-FFF2-40B4-BE49-F238E27FC236}">
                    <a16:creationId xmlns:a16="http://schemas.microsoft.com/office/drawing/2014/main" id="{DF8D1B90-1D58-558E-DB3D-A716139CA671}"/>
                  </a:ext>
                </a:extLst>
              </p:cNvPr>
              <p:cNvSpPr>
                <a:spLocks noChangeArrowheads="1"/>
              </p:cNvSpPr>
              <p:nvPr/>
            </p:nvSpPr>
            <p:spPr bwMode="auto">
              <a:xfrm>
                <a:off x="1802"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2</a:t>
                </a:r>
                <a:endParaRPr lang="en-US" altLang="en-US" sz="1900">
                  <a:latin typeface="Arial" panose="020B0604020202020204" pitchFamily="34" charset="0"/>
                </a:endParaRPr>
              </a:p>
            </p:txBody>
          </p:sp>
          <p:sp>
            <p:nvSpPr>
              <p:cNvPr id="574213" name="Rectangle 773">
                <a:extLst>
                  <a:ext uri="{FF2B5EF4-FFF2-40B4-BE49-F238E27FC236}">
                    <a16:creationId xmlns:a16="http://schemas.microsoft.com/office/drawing/2014/main" id="{BE443B2D-7C5B-FA97-30DE-2B52575DA482}"/>
                  </a:ext>
                </a:extLst>
              </p:cNvPr>
              <p:cNvSpPr>
                <a:spLocks noChangeArrowheads="1"/>
              </p:cNvSpPr>
              <p:nvPr/>
            </p:nvSpPr>
            <p:spPr bwMode="auto">
              <a:xfrm>
                <a:off x="1856"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14" name="Rectangle 774">
                <a:extLst>
                  <a:ext uri="{FF2B5EF4-FFF2-40B4-BE49-F238E27FC236}">
                    <a16:creationId xmlns:a16="http://schemas.microsoft.com/office/drawing/2014/main" id="{49B5990E-4384-91F9-AFC6-2462D6DF019D}"/>
                  </a:ext>
                </a:extLst>
              </p:cNvPr>
              <p:cNvSpPr>
                <a:spLocks noChangeArrowheads="1"/>
              </p:cNvSpPr>
              <p:nvPr/>
            </p:nvSpPr>
            <p:spPr bwMode="auto">
              <a:xfrm>
                <a:off x="2101"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215" name="Rectangle 775">
                <a:extLst>
                  <a:ext uri="{FF2B5EF4-FFF2-40B4-BE49-F238E27FC236}">
                    <a16:creationId xmlns:a16="http://schemas.microsoft.com/office/drawing/2014/main" id="{D1FCAF62-B4D5-90A6-73A8-FE9F917C3E50}"/>
                  </a:ext>
                </a:extLst>
              </p:cNvPr>
              <p:cNvSpPr>
                <a:spLocks noChangeArrowheads="1"/>
              </p:cNvSpPr>
              <p:nvPr/>
            </p:nvSpPr>
            <p:spPr bwMode="auto">
              <a:xfrm>
                <a:off x="2155"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16" name="Rectangle 776">
                <a:extLst>
                  <a:ext uri="{FF2B5EF4-FFF2-40B4-BE49-F238E27FC236}">
                    <a16:creationId xmlns:a16="http://schemas.microsoft.com/office/drawing/2014/main" id="{09701CF2-2D21-1EB6-56FB-51A0DEA0D2B6}"/>
                  </a:ext>
                </a:extLst>
              </p:cNvPr>
              <p:cNvSpPr>
                <a:spLocks noChangeArrowheads="1"/>
              </p:cNvSpPr>
              <p:nvPr/>
            </p:nvSpPr>
            <p:spPr bwMode="auto">
              <a:xfrm>
                <a:off x="2401"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217" name="Rectangle 777">
                <a:extLst>
                  <a:ext uri="{FF2B5EF4-FFF2-40B4-BE49-F238E27FC236}">
                    <a16:creationId xmlns:a16="http://schemas.microsoft.com/office/drawing/2014/main" id="{30B47E84-7BA3-6B1F-9E27-77E7F2C20D54}"/>
                  </a:ext>
                </a:extLst>
              </p:cNvPr>
              <p:cNvSpPr>
                <a:spLocks noChangeArrowheads="1"/>
              </p:cNvSpPr>
              <p:nvPr/>
            </p:nvSpPr>
            <p:spPr bwMode="auto">
              <a:xfrm>
                <a:off x="2455"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18" name="Rectangle 778">
                <a:extLst>
                  <a:ext uri="{FF2B5EF4-FFF2-40B4-BE49-F238E27FC236}">
                    <a16:creationId xmlns:a16="http://schemas.microsoft.com/office/drawing/2014/main" id="{BB750AB6-CA21-BD76-CACA-F749296756B9}"/>
                  </a:ext>
                </a:extLst>
              </p:cNvPr>
              <p:cNvSpPr>
                <a:spLocks noChangeArrowheads="1"/>
              </p:cNvSpPr>
              <p:nvPr/>
            </p:nvSpPr>
            <p:spPr bwMode="auto">
              <a:xfrm>
                <a:off x="2700"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219" name="Rectangle 779">
                <a:extLst>
                  <a:ext uri="{FF2B5EF4-FFF2-40B4-BE49-F238E27FC236}">
                    <a16:creationId xmlns:a16="http://schemas.microsoft.com/office/drawing/2014/main" id="{78C71E19-4105-CE42-2F02-5ACA4CBA7661}"/>
                  </a:ext>
                </a:extLst>
              </p:cNvPr>
              <p:cNvSpPr>
                <a:spLocks noChangeArrowheads="1"/>
              </p:cNvSpPr>
              <p:nvPr/>
            </p:nvSpPr>
            <p:spPr bwMode="auto">
              <a:xfrm>
                <a:off x="2754"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20" name="Rectangle 780">
                <a:extLst>
                  <a:ext uri="{FF2B5EF4-FFF2-40B4-BE49-F238E27FC236}">
                    <a16:creationId xmlns:a16="http://schemas.microsoft.com/office/drawing/2014/main" id="{F0AC1B5E-BB63-049B-88A6-54C344A6CCEC}"/>
                  </a:ext>
                </a:extLst>
              </p:cNvPr>
              <p:cNvSpPr>
                <a:spLocks noChangeArrowheads="1"/>
              </p:cNvSpPr>
              <p:nvPr/>
            </p:nvSpPr>
            <p:spPr bwMode="auto">
              <a:xfrm>
                <a:off x="2879" y="289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21" name="Rectangle 781">
                <a:extLst>
                  <a:ext uri="{FF2B5EF4-FFF2-40B4-BE49-F238E27FC236}">
                    <a16:creationId xmlns:a16="http://schemas.microsoft.com/office/drawing/2014/main" id="{7F9A5938-5181-E7F4-86E6-E8F92A89820A}"/>
                  </a:ext>
                </a:extLst>
              </p:cNvPr>
              <p:cNvSpPr>
                <a:spLocks noChangeArrowheads="1"/>
              </p:cNvSpPr>
              <p:nvPr/>
            </p:nvSpPr>
            <p:spPr bwMode="auto">
              <a:xfrm>
                <a:off x="3133" y="2891"/>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22" name="Rectangle 782">
                <a:extLst>
                  <a:ext uri="{FF2B5EF4-FFF2-40B4-BE49-F238E27FC236}">
                    <a16:creationId xmlns:a16="http://schemas.microsoft.com/office/drawing/2014/main" id="{777BE477-4F21-A367-0BAA-1F963814B23D}"/>
                  </a:ext>
                </a:extLst>
              </p:cNvPr>
              <p:cNvSpPr>
                <a:spLocks noChangeArrowheads="1"/>
              </p:cNvSpPr>
              <p:nvPr/>
            </p:nvSpPr>
            <p:spPr bwMode="auto">
              <a:xfrm>
                <a:off x="2920" y="2891"/>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23" name="Rectangle 783">
                <a:extLst>
                  <a:ext uri="{FF2B5EF4-FFF2-40B4-BE49-F238E27FC236}">
                    <a16:creationId xmlns:a16="http://schemas.microsoft.com/office/drawing/2014/main" id="{16812C32-3244-2C2B-00E4-62E809F6A062}"/>
                  </a:ext>
                </a:extLst>
              </p:cNvPr>
              <p:cNvSpPr>
                <a:spLocks noChangeArrowheads="1"/>
              </p:cNvSpPr>
              <p:nvPr/>
            </p:nvSpPr>
            <p:spPr bwMode="auto">
              <a:xfrm>
                <a:off x="2973" y="2891"/>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32</a:t>
                </a:r>
                <a:endParaRPr lang="en-US" altLang="en-US" sz="1900">
                  <a:latin typeface="Arial" panose="020B0604020202020204" pitchFamily="34" charset="0"/>
                </a:endParaRPr>
              </a:p>
            </p:txBody>
          </p:sp>
          <p:sp>
            <p:nvSpPr>
              <p:cNvPr id="574224" name="Rectangle 784">
                <a:extLst>
                  <a:ext uri="{FF2B5EF4-FFF2-40B4-BE49-F238E27FC236}">
                    <a16:creationId xmlns:a16="http://schemas.microsoft.com/office/drawing/2014/main" id="{61919C1F-58A5-0D7E-19C1-F791F247E85D}"/>
                  </a:ext>
                </a:extLst>
              </p:cNvPr>
              <p:cNvSpPr>
                <a:spLocks noChangeArrowheads="1"/>
              </p:cNvSpPr>
              <p:nvPr/>
            </p:nvSpPr>
            <p:spPr bwMode="auto">
              <a:xfrm>
                <a:off x="3080"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25" name="Rectangle 785">
                <a:extLst>
                  <a:ext uri="{FF2B5EF4-FFF2-40B4-BE49-F238E27FC236}">
                    <a16:creationId xmlns:a16="http://schemas.microsoft.com/office/drawing/2014/main" id="{40020351-1BF6-FCF3-7DCE-8B3F13AA6804}"/>
                  </a:ext>
                </a:extLst>
              </p:cNvPr>
              <p:cNvSpPr>
                <a:spLocks noChangeArrowheads="1"/>
              </p:cNvSpPr>
              <p:nvPr/>
            </p:nvSpPr>
            <p:spPr bwMode="auto">
              <a:xfrm>
                <a:off x="3299"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4226" name="Rectangle 786">
                <a:extLst>
                  <a:ext uri="{FF2B5EF4-FFF2-40B4-BE49-F238E27FC236}">
                    <a16:creationId xmlns:a16="http://schemas.microsoft.com/office/drawing/2014/main" id="{3D010202-0564-4EFA-2558-B8585317AF0F}"/>
                  </a:ext>
                </a:extLst>
              </p:cNvPr>
              <p:cNvSpPr>
                <a:spLocks noChangeArrowheads="1"/>
              </p:cNvSpPr>
              <p:nvPr/>
            </p:nvSpPr>
            <p:spPr bwMode="auto">
              <a:xfrm>
                <a:off x="3353"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27" name="Rectangle 787">
                <a:extLst>
                  <a:ext uri="{FF2B5EF4-FFF2-40B4-BE49-F238E27FC236}">
                    <a16:creationId xmlns:a16="http://schemas.microsoft.com/office/drawing/2014/main" id="{6320D4FA-18CD-B7A6-B31F-50C1F8125871}"/>
                  </a:ext>
                </a:extLst>
              </p:cNvPr>
              <p:cNvSpPr>
                <a:spLocks noChangeArrowheads="1"/>
              </p:cNvSpPr>
              <p:nvPr/>
            </p:nvSpPr>
            <p:spPr bwMode="auto">
              <a:xfrm>
                <a:off x="3599"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228" name="Rectangle 788">
                <a:extLst>
                  <a:ext uri="{FF2B5EF4-FFF2-40B4-BE49-F238E27FC236}">
                    <a16:creationId xmlns:a16="http://schemas.microsoft.com/office/drawing/2014/main" id="{BE7AB334-B658-0D00-594D-C8B431EF1491}"/>
                  </a:ext>
                </a:extLst>
              </p:cNvPr>
              <p:cNvSpPr>
                <a:spLocks noChangeArrowheads="1"/>
              </p:cNvSpPr>
              <p:nvPr/>
            </p:nvSpPr>
            <p:spPr bwMode="auto">
              <a:xfrm>
                <a:off x="3652"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29" name="Rectangle 789">
                <a:extLst>
                  <a:ext uri="{FF2B5EF4-FFF2-40B4-BE49-F238E27FC236}">
                    <a16:creationId xmlns:a16="http://schemas.microsoft.com/office/drawing/2014/main" id="{FDB03C10-086D-F034-1DC4-4E935748EFF7}"/>
                  </a:ext>
                </a:extLst>
              </p:cNvPr>
              <p:cNvSpPr>
                <a:spLocks noChangeArrowheads="1"/>
              </p:cNvSpPr>
              <p:nvPr/>
            </p:nvSpPr>
            <p:spPr bwMode="auto">
              <a:xfrm>
                <a:off x="3898" y="2891"/>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230" name="Rectangle 790">
                <a:extLst>
                  <a:ext uri="{FF2B5EF4-FFF2-40B4-BE49-F238E27FC236}">
                    <a16:creationId xmlns:a16="http://schemas.microsoft.com/office/drawing/2014/main" id="{D1EF790C-B108-94A8-462B-783B1338DBA4}"/>
                  </a:ext>
                </a:extLst>
              </p:cNvPr>
              <p:cNvSpPr>
                <a:spLocks noChangeArrowheads="1"/>
              </p:cNvSpPr>
              <p:nvPr/>
            </p:nvSpPr>
            <p:spPr bwMode="auto">
              <a:xfrm>
                <a:off x="3952"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31" name="Rectangle 791">
                <a:extLst>
                  <a:ext uri="{FF2B5EF4-FFF2-40B4-BE49-F238E27FC236}">
                    <a16:creationId xmlns:a16="http://schemas.microsoft.com/office/drawing/2014/main" id="{24A8E82C-7B25-8941-19F1-6EA9FD2201E1}"/>
                  </a:ext>
                </a:extLst>
              </p:cNvPr>
              <p:cNvSpPr>
                <a:spLocks noChangeArrowheads="1"/>
              </p:cNvSpPr>
              <p:nvPr/>
            </p:nvSpPr>
            <p:spPr bwMode="auto">
              <a:xfrm>
                <a:off x="4171" y="2891"/>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232" name="Rectangle 792">
                <a:extLst>
                  <a:ext uri="{FF2B5EF4-FFF2-40B4-BE49-F238E27FC236}">
                    <a16:creationId xmlns:a16="http://schemas.microsoft.com/office/drawing/2014/main" id="{D67D8BFC-8665-6DCA-8458-17A2A0A0817C}"/>
                  </a:ext>
                </a:extLst>
              </p:cNvPr>
              <p:cNvSpPr>
                <a:spLocks noChangeArrowheads="1"/>
              </p:cNvSpPr>
              <p:nvPr/>
            </p:nvSpPr>
            <p:spPr bwMode="auto">
              <a:xfrm>
                <a:off x="4278" y="2891"/>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33" name="Rectangle 793">
                <a:extLst>
                  <a:ext uri="{FF2B5EF4-FFF2-40B4-BE49-F238E27FC236}">
                    <a16:creationId xmlns:a16="http://schemas.microsoft.com/office/drawing/2014/main" id="{5D09AC41-F3C6-06D2-48D9-29AD710AB6C8}"/>
                  </a:ext>
                </a:extLst>
              </p:cNvPr>
              <p:cNvSpPr>
                <a:spLocks noChangeArrowheads="1"/>
              </p:cNvSpPr>
              <p:nvPr/>
            </p:nvSpPr>
            <p:spPr bwMode="auto">
              <a:xfrm>
                <a:off x="1377"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4" name="Rectangle 794">
                <a:extLst>
                  <a:ext uri="{FF2B5EF4-FFF2-40B4-BE49-F238E27FC236}">
                    <a16:creationId xmlns:a16="http://schemas.microsoft.com/office/drawing/2014/main" id="{0B7DD5C0-E5D4-CA83-F522-FCB7842DF001}"/>
                  </a:ext>
                </a:extLst>
              </p:cNvPr>
              <p:cNvSpPr>
                <a:spLocks noChangeArrowheads="1"/>
              </p:cNvSpPr>
              <p:nvPr/>
            </p:nvSpPr>
            <p:spPr bwMode="auto">
              <a:xfrm>
                <a:off x="1381" y="288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5" name="Rectangle 795">
                <a:extLst>
                  <a:ext uri="{FF2B5EF4-FFF2-40B4-BE49-F238E27FC236}">
                    <a16:creationId xmlns:a16="http://schemas.microsoft.com/office/drawing/2014/main" id="{A8FA572D-3FDA-39AF-AE91-95657E658F9F}"/>
                  </a:ext>
                </a:extLst>
              </p:cNvPr>
              <p:cNvSpPr>
                <a:spLocks noChangeArrowheads="1"/>
              </p:cNvSpPr>
              <p:nvPr/>
            </p:nvSpPr>
            <p:spPr bwMode="auto">
              <a:xfrm>
                <a:off x="1677"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6" name="Rectangle 796">
                <a:extLst>
                  <a:ext uri="{FF2B5EF4-FFF2-40B4-BE49-F238E27FC236}">
                    <a16:creationId xmlns:a16="http://schemas.microsoft.com/office/drawing/2014/main" id="{70B26DE2-95E6-8DBC-4886-B68B151BF91C}"/>
                  </a:ext>
                </a:extLst>
              </p:cNvPr>
              <p:cNvSpPr>
                <a:spLocks noChangeArrowheads="1"/>
              </p:cNvSpPr>
              <p:nvPr/>
            </p:nvSpPr>
            <p:spPr bwMode="auto">
              <a:xfrm>
                <a:off x="1681" y="288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7" name="Rectangle 797">
                <a:extLst>
                  <a:ext uri="{FF2B5EF4-FFF2-40B4-BE49-F238E27FC236}">
                    <a16:creationId xmlns:a16="http://schemas.microsoft.com/office/drawing/2014/main" id="{B0CBFC7A-5CFE-8E71-ECAF-44D9A837486B}"/>
                  </a:ext>
                </a:extLst>
              </p:cNvPr>
              <p:cNvSpPr>
                <a:spLocks noChangeArrowheads="1"/>
              </p:cNvSpPr>
              <p:nvPr/>
            </p:nvSpPr>
            <p:spPr bwMode="auto">
              <a:xfrm>
                <a:off x="1976"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8" name="Rectangle 798">
                <a:extLst>
                  <a:ext uri="{FF2B5EF4-FFF2-40B4-BE49-F238E27FC236}">
                    <a16:creationId xmlns:a16="http://schemas.microsoft.com/office/drawing/2014/main" id="{53F945A4-5962-0CE0-BB8E-1D1FA4AC74E8}"/>
                  </a:ext>
                </a:extLst>
              </p:cNvPr>
              <p:cNvSpPr>
                <a:spLocks noChangeArrowheads="1"/>
              </p:cNvSpPr>
              <p:nvPr/>
            </p:nvSpPr>
            <p:spPr bwMode="auto">
              <a:xfrm>
                <a:off x="1980" y="288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39" name="Rectangle 799">
                <a:extLst>
                  <a:ext uri="{FF2B5EF4-FFF2-40B4-BE49-F238E27FC236}">
                    <a16:creationId xmlns:a16="http://schemas.microsoft.com/office/drawing/2014/main" id="{9E5F5E6F-56B0-E3A6-8308-0C84D0B2877E}"/>
                  </a:ext>
                </a:extLst>
              </p:cNvPr>
              <p:cNvSpPr>
                <a:spLocks noChangeArrowheads="1"/>
              </p:cNvSpPr>
              <p:nvPr/>
            </p:nvSpPr>
            <p:spPr bwMode="auto">
              <a:xfrm>
                <a:off x="2276"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0" name="Rectangle 800">
                <a:extLst>
                  <a:ext uri="{FF2B5EF4-FFF2-40B4-BE49-F238E27FC236}">
                    <a16:creationId xmlns:a16="http://schemas.microsoft.com/office/drawing/2014/main" id="{BA432975-6F07-D12B-1C5A-986291BB4ED8}"/>
                  </a:ext>
                </a:extLst>
              </p:cNvPr>
              <p:cNvSpPr>
                <a:spLocks noChangeArrowheads="1"/>
              </p:cNvSpPr>
              <p:nvPr/>
            </p:nvSpPr>
            <p:spPr bwMode="auto">
              <a:xfrm>
                <a:off x="2280" y="288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1" name="Rectangle 801">
                <a:extLst>
                  <a:ext uri="{FF2B5EF4-FFF2-40B4-BE49-F238E27FC236}">
                    <a16:creationId xmlns:a16="http://schemas.microsoft.com/office/drawing/2014/main" id="{51F9E7AB-9C7A-F65D-7ED4-4891D4EFB796}"/>
                  </a:ext>
                </a:extLst>
              </p:cNvPr>
              <p:cNvSpPr>
                <a:spLocks noChangeArrowheads="1"/>
              </p:cNvSpPr>
              <p:nvPr/>
            </p:nvSpPr>
            <p:spPr bwMode="auto">
              <a:xfrm>
                <a:off x="2575"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2" name="Rectangle 802">
                <a:extLst>
                  <a:ext uri="{FF2B5EF4-FFF2-40B4-BE49-F238E27FC236}">
                    <a16:creationId xmlns:a16="http://schemas.microsoft.com/office/drawing/2014/main" id="{ABB04374-4EB9-6F5C-C9B4-EE94722864D7}"/>
                  </a:ext>
                </a:extLst>
              </p:cNvPr>
              <p:cNvSpPr>
                <a:spLocks noChangeArrowheads="1"/>
              </p:cNvSpPr>
              <p:nvPr/>
            </p:nvSpPr>
            <p:spPr bwMode="auto">
              <a:xfrm>
                <a:off x="2579" y="288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3" name="Rectangle 803">
                <a:extLst>
                  <a:ext uri="{FF2B5EF4-FFF2-40B4-BE49-F238E27FC236}">
                    <a16:creationId xmlns:a16="http://schemas.microsoft.com/office/drawing/2014/main" id="{00C426D1-C9EF-C062-F434-B11B240A5AE0}"/>
                  </a:ext>
                </a:extLst>
              </p:cNvPr>
              <p:cNvSpPr>
                <a:spLocks noChangeArrowheads="1"/>
              </p:cNvSpPr>
              <p:nvPr/>
            </p:nvSpPr>
            <p:spPr bwMode="auto">
              <a:xfrm>
                <a:off x="2875"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4" name="Rectangle 804">
                <a:extLst>
                  <a:ext uri="{FF2B5EF4-FFF2-40B4-BE49-F238E27FC236}">
                    <a16:creationId xmlns:a16="http://schemas.microsoft.com/office/drawing/2014/main" id="{4CADEF2D-D3F7-A62A-7F21-68F2AE4D056C}"/>
                  </a:ext>
                </a:extLst>
              </p:cNvPr>
              <p:cNvSpPr>
                <a:spLocks noChangeArrowheads="1"/>
              </p:cNvSpPr>
              <p:nvPr/>
            </p:nvSpPr>
            <p:spPr bwMode="auto">
              <a:xfrm>
                <a:off x="2879" y="288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5" name="Rectangle 805">
                <a:extLst>
                  <a:ext uri="{FF2B5EF4-FFF2-40B4-BE49-F238E27FC236}">
                    <a16:creationId xmlns:a16="http://schemas.microsoft.com/office/drawing/2014/main" id="{7D6B6341-6F94-E2F0-38E2-793E983A118C}"/>
                  </a:ext>
                </a:extLst>
              </p:cNvPr>
              <p:cNvSpPr>
                <a:spLocks noChangeArrowheads="1"/>
              </p:cNvSpPr>
              <p:nvPr/>
            </p:nvSpPr>
            <p:spPr bwMode="auto">
              <a:xfrm>
                <a:off x="3174"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6" name="Rectangle 806">
                <a:extLst>
                  <a:ext uri="{FF2B5EF4-FFF2-40B4-BE49-F238E27FC236}">
                    <a16:creationId xmlns:a16="http://schemas.microsoft.com/office/drawing/2014/main" id="{5C81DF9E-1B33-A979-87C2-48D7A5C21736}"/>
                  </a:ext>
                </a:extLst>
              </p:cNvPr>
              <p:cNvSpPr>
                <a:spLocks noChangeArrowheads="1"/>
              </p:cNvSpPr>
              <p:nvPr/>
            </p:nvSpPr>
            <p:spPr bwMode="auto">
              <a:xfrm>
                <a:off x="3178" y="288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7" name="Rectangle 807">
                <a:extLst>
                  <a:ext uri="{FF2B5EF4-FFF2-40B4-BE49-F238E27FC236}">
                    <a16:creationId xmlns:a16="http://schemas.microsoft.com/office/drawing/2014/main" id="{22FBDFD5-D8C0-DFEB-EC9E-6D5409D76456}"/>
                  </a:ext>
                </a:extLst>
              </p:cNvPr>
              <p:cNvSpPr>
                <a:spLocks noChangeArrowheads="1"/>
              </p:cNvSpPr>
              <p:nvPr/>
            </p:nvSpPr>
            <p:spPr bwMode="auto">
              <a:xfrm>
                <a:off x="3474"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8" name="Rectangle 808">
                <a:extLst>
                  <a:ext uri="{FF2B5EF4-FFF2-40B4-BE49-F238E27FC236}">
                    <a16:creationId xmlns:a16="http://schemas.microsoft.com/office/drawing/2014/main" id="{C995528D-17C9-EB40-A614-BE7085608BA2}"/>
                  </a:ext>
                </a:extLst>
              </p:cNvPr>
              <p:cNvSpPr>
                <a:spLocks noChangeArrowheads="1"/>
              </p:cNvSpPr>
              <p:nvPr/>
            </p:nvSpPr>
            <p:spPr bwMode="auto">
              <a:xfrm>
                <a:off x="3478" y="288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49" name="Rectangle 809">
                <a:extLst>
                  <a:ext uri="{FF2B5EF4-FFF2-40B4-BE49-F238E27FC236}">
                    <a16:creationId xmlns:a16="http://schemas.microsoft.com/office/drawing/2014/main" id="{9FA9C344-5B33-3CBF-C476-AA0A42C6084D}"/>
                  </a:ext>
                </a:extLst>
              </p:cNvPr>
              <p:cNvSpPr>
                <a:spLocks noChangeArrowheads="1"/>
              </p:cNvSpPr>
              <p:nvPr/>
            </p:nvSpPr>
            <p:spPr bwMode="auto">
              <a:xfrm>
                <a:off x="3773"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0" name="Rectangle 810">
                <a:extLst>
                  <a:ext uri="{FF2B5EF4-FFF2-40B4-BE49-F238E27FC236}">
                    <a16:creationId xmlns:a16="http://schemas.microsoft.com/office/drawing/2014/main" id="{2978CAF1-1CB7-514E-7BC9-683DF1BDD2C2}"/>
                  </a:ext>
                </a:extLst>
              </p:cNvPr>
              <p:cNvSpPr>
                <a:spLocks noChangeArrowheads="1"/>
              </p:cNvSpPr>
              <p:nvPr/>
            </p:nvSpPr>
            <p:spPr bwMode="auto">
              <a:xfrm>
                <a:off x="3777" y="2887"/>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1" name="Rectangle 811">
                <a:extLst>
                  <a:ext uri="{FF2B5EF4-FFF2-40B4-BE49-F238E27FC236}">
                    <a16:creationId xmlns:a16="http://schemas.microsoft.com/office/drawing/2014/main" id="{49C5857E-A179-C9E1-012F-2F89A0FB2B6F}"/>
                  </a:ext>
                </a:extLst>
              </p:cNvPr>
              <p:cNvSpPr>
                <a:spLocks noChangeArrowheads="1"/>
              </p:cNvSpPr>
              <p:nvPr/>
            </p:nvSpPr>
            <p:spPr bwMode="auto">
              <a:xfrm>
                <a:off x="4073"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2" name="Rectangle 812">
                <a:extLst>
                  <a:ext uri="{FF2B5EF4-FFF2-40B4-BE49-F238E27FC236}">
                    <a16:creationId xmlns:a16="http://schemas.microsoft.com/office/drawing/2014/main" id="{01A10406-C858-9A06-832C-05FAD4FCE017}"/>
                  </a:ext>
                </a:extLst>
              </p:cNvPr>
              <p:cNvSpPr>
                <a:spLocks noChangeArrowheads="1"/>
              </p:cNvSpPr>
              <p:nvPr/>
            </p:nvSpPr>
            <p:spPr bwMode="auto">
              <a:xfrm>
                <a:off x="4077" y="2887"/>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grpSp>
          <p:nvGrpSpPr>
            <p:cNvPr id="574454" name="Group 1014">
              <a:extLst>
                <a:ext uri="{FF2B5EF4-FFF2-40B4-BE49-F238E27FC236}">
                  <a16:creationId xmlns:a16="http://schemas.microsoft.com/office/drawing/2014/main" id="{C1343A35-FC02-AD99-A62F-C55F6E7735CE}"/>
                </a:ext>
              </a:extLst>
            </p:cNvPr>
            <p:cNvGrpSpPr>
              <a:grpSpLocks/>
            </p:cNvGrpSpPr>
            <p:nvPr/>
          </p:nvGrpSpPr>
          <p:grpSpPr bwMode="auto">
            <a:xfrm>
              <a:off x="1377" y="2887"/>
              <a:ext cx="2999" cy="461"/>
              <a:chOff x="1377" y="2887"/>
              <a:chExt cx="2999" cy="461"/>
            </a:xfrm>
          </p:grpSpPr>
          <p:sp>
            <p:nvSpPr>
              <p:cNvPr id="574254" name="Rectangle 814">
                <a:extLst>
                  <a:ext uri="{FF2B5EF4-FFF2-40B4-BE49-F238E27FC236}">
                    <a16:creationId xmlns:a16="http://schemas.microsoft.com/office/drawing/2014/main" id="{75951689-616F-C3D1-0FFE-B43F0F8F5F1F}"/>
                  </a:ext>
                </a:extLst>
              </p:cNvPr>
              <p:cNvSpPr>
                <a:spLocks noChangeArrowheads="1"/>
              </p:cNvSpPr>
              <p:nvPr/>
            </p:nvSpPr>
            <p:spPr bwMode="auto">
              <a:xfrm>
                <a:off x="4372" y="288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5" name="Rectangle 815">
                <a:extLst>
                  <a:ext uri="{FF2B5EF4-FFF2-40B4-BE49-F238E27FC236}">
                    <a16:creationId xmlns:a16="http://schemas.microsoft.com/office/drawing/2014/main" id="{8C00E92B-AD2A-6D9E-DDE9-D76409452EAC}"/>
                  </a:ext>
                </a:extLst>
              </p:cNvPr>
              <p:cNvSpPr>
                <a:spLocks noChangeArrowheads="1"/>
              </p:cNvSpPr>
              <p:nvPr/>
            </p:nvSpPr>
            <p:spPr bwMode="auto">
              <a:xfrm>
                <a:off x="1377"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6" name="Rectangle 816">
                <a:extLst>
                  <a:ext uri="{FF2B5EF4-FFF2-40B4-BE49-F238E27FC236}">
                    <a16:creationId xmlns:a16="http://schemas.microsoft.com/office/drawing/2014/main" id="{734875B6-DEBE-607C-4D5C-236B36ECE9FE}"/>
                  </a:ext>
                </a:extLst>
              </p:cNvPr>
              <p:cNvSpPr>
                <a:spLocks noChangeArrowheads="1"/>
              </p:cNvSpPr>
              <p:nvPr/>
            </p:nvSpPr>
            <p:spPr bwMode="auto">
              <a:xfrm>
                <a:off x="1677"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7" name="Rectangle 817">
                <a:extLst>
                  <a:ext uri="{FF2B5EF4-FFF2-40B4-BE49-F238E27FC236}">
                    <a16:creationId xmlns:a16="http://schemas.microsoft.com/office/drawing/2014/main" id="{24C0CC03-A0C6-BF67-60E3-3A261F480BE9}"/>
                  </a:ext>
                </a:extLst>
              </p:cNvPr>
              <p:cNvSpPr>
                <a:spLocks noChangeArrowheads="1"/>
              </p:cNvSpPr>
              <p:nvPr/>
            </p:nvSpPr>
            <p:spPr bwMode="auto">
              <a:xfrm>
                <a:off x="1976"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8" name="Rectangle 818">
                <a:extLst>
                  <a:ext uri="{FF2B5EF4-FFF2-40B4-BE49-F238E27FC236}">
                    <a16:creationId xmlns:a16="http://schemas.microsoft.com/office/drawing/2014/main" id="{1D9FC14A-BD89-750C-A9F9-D6D90DE6F208}"/>
                  </a:ext>
                </a:extLst>
              </p:cNvPr>
              <p:cNvSpPr>
                <a:spLocks noChangeArrowheads="1"/>
              </p:cNvSpPr>
              <p:nvPr/>
            </p:nvSpPr>
            <p:spPr bwMode="auto">
              <a:xfrm>
                <a:off x="2276"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59" name="Rectangle 819">
                <a:extLst>
                  <a:ext uri="{FF2B5EF4-FFF2-40B4-BE49-F238E27FC236}">
                    <a16:creationId xmlns:a16="http://schemas.microsoft.com/office/drawing/2014/main" id="{C797161C-65C3-E3B1-093F-D6956CFF0A25}"/>
                  </a:ext>
                </a:extLst>
              </p:cNvPr>
              <p:cNvSpPr>
                <a:spLocks noChangeArrowheads="1"/>
              </p:cNvSpPr>
              <p:nvPr/>
            </p:nvSpPr>
            <p:spPr bwMode="auto">
              <a:xfrm>
                <a:off x="2575"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0" name="Rectangle 820">
                <a:extLst>
                  <a:ext uri="{FF2B5EF4-FFF2-40B4-BE49-F238E27FC236}">
                    <a16:creationId xmlns:a16="http://schemas.microsoft.com/office/drawing/2014/main" id="{D67B3860-F8AB-6EB4-AB0B-E928E23EDFCF}"/>
                  </a:ext>
                </a:extLst>
              </p:cNvPr>
              <p:cNvSpPr>
                <a:spLocks noChangeArrowheads="1"/>
              </p:cNvSpPr>
              <p:nvPr/>
            </p:nvSpPr>
            <p:spPr bwMode="auto">
              <a:xfrm>
                <a:off x="2875"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1" name="Rectangle 821">
                <a:extLst>
                  <a:ext uri="{FF2B5EF4-FFF2-40B4-BE49-F238E27FC236}">
                    <a16:creationId xmlns:a16="http://schemas.microsoft.com/office/drawing/2014/main" id="{A77B8AFB-8E70-1EB2-3B1F-38AAFCF96CBD}"/>
                  </a:ext>
                </a:extLst>
              </p:cNvPr>
              <p:cNvSpPr>
                <a:spLocks noChangeArrowheads="1"/>
              </p:cNvSpPr>
              <p:nvPr/>
            </p:nvSpPr>
            <p:spPr bwMode="auto">
              <a:xfrm>
                <a:off x="3174"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2" name="Rectangle 822">
                <a:extLst>
                  <a:ext uri="{FF2B5EF4-FFF2-40B4-BE49-F238E27FC236}">
                    <a16:creationId xmlns:a16="http://schemas.microsoft.com/office/drawing/2014/main" id="{BB49200E-7101-86FD-A219-D89CE0E25A9F}"/>
                  </a:ext>
                </a:extLst>
              </p:cNvPr>
              <p:cNvSpPr>
                <a:spLocks noChangeArrowheads="1"/>
              </p:cNvSpPr>
              <p:nvPr/>
            </p:nvSpPr>
            <p:spPr bwMode="auto">
              <a:xfrm>
                <a:off x="3474"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3" name="Rectangle 823">
                <a:extLst>
                  <a:ext uri="{FF2B5EF4-FFF2-40B4-BE49-F238E27FC236}">
                    <a16:creationId xmlns:a16="http://schemas.microsoft.com/office/drawing/2014/main" id="{29C21286-E276-3D31-40B9-AB7C54B0AE3A}"/>
                  </a:ext>
                </a:extLst>
              </p:cNvPr>
              <p:cNvSpPr>
                <a:spLocks noChangeArrowheads="1"/>
              </p:cNvSpPr>
              <p:nvPr/>
            </p:nvSpPr>
            <p:spPr bwMode="auto">
              <a:xfrm>
                <a:off x="3773"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4" name="Rectangle 824">
                <a:extLst>
                  <a:ext uri="{FF2B5EF4-FFF2-40B4-BE49-F238E27FC236}">
                    <a16:creationId xmlns:a16="http://schemas.microsoft.com/office/drawing/2014/main" id="{9E77DC7A-A3DB-77B8-2041-C82DA6827069}"/>
                  </a:ext>
                </a:extLst>
              </p:cNvPr>
              <p:cNvSpPr>
                <a:spLocks noChangeArrowheads="1"/>
              </p:cNvSpPr>
              <p:nvPr/>
            </p:nvSpPr>
            <p:spPr bwMode="auto">
              <a:xfrm>
                <a:off x="4073"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5" name="Rectangle 825">
                <a:extLst>
                  <a:ext uri="{FF2B5EF4-FFF2-40B4-BE49-F238E27FC236}">
                    <a16:creationId xmlns:a16="http://schemas.microsoft.com/office/drawing/2014/main" id="{944466C7-51EB-0B3F-29BF-2D58F63A8583}"/>
                  </a:ext>
                </a:extLst>
              </p:cNvPr>
              <p:cNvSpPr>
                <a:spLocks noChangeArrowheads="1"/>
              </p:cNvSpPr>
              <p:nvPr/>
            </p:nvSpPr>
            <p:spPr bwMode="auto">
              <a:xfrm>
                <a:off x="4372" y="289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6" name="Rectangle 826">
                <a:extLst>
                  <a:ext uri="{FF2B5EF4-FFF2-40B4-BE49-F238E27FC236}">
                    <a16:creationId xmlns:a16="http://schemas.microsoft.com/office/drawing/2014/main" id="{CAB85589-424E-2699-D09A-22B5A87F9AD2}"/>
                  </a:ext>
                </a:extLst>
              </p:cNvPr>
              <p:cNvSpPr>
                <a:spLocks noChangeArrowheads="1"/>
              </p:cNvSpPr>
              <p:nvPr/>
            </p:nvSpPr>
            <p:spPr bwMode="auto">
              <a:xfrm>
                <a:off x="1381" y="3005"/>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7" name="Rectangle 827">
                <a:extLst>
                  <a:ext uri="{FF2B5EF4-FFF2-40B4-BE49-F238E27FC236}">
                    <a16:creationId xmlns:a16="http://schemas.microsoft.com/office/drawing/2014/main" id="{BEF570D7-3B4D-00AB-9E65-B1CA37680F5E}"/>
                  </a:ext>
                </a:extLst>
              </p:cNvPr>
              <p:cNvSpPr>
                <a:spLocks noChangeArrowheads="1"/>
              </p:cNvSpPr>
              <p:nvPr/>
            </p:nvSpPr>
            <p:spPr bwMode="auto">
              <a:xfrm>
                <a:off x="1636" y="300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8" name="Rectangle 828">
                <a:extLst>
                  <a:ext uri="{FF2B5EF4-FFF2-40B4-BE49-F238E27FC236}">
                    <a16:creationId xmlns:a16="http://schemas.microsoft.com/office/drawing/2014/main" id="{8EECC1D1-00C3-D411-E371-12079E56A7A2}"/>
                  </a:ext>
                </a:extLst>
              </p:cNvPr>
              <p:cNvSpPr>
                <a:spLocks noChangeArrowheads="1"/>
              </p:cNvSpPr>
              <p:nvPr/>
            </p:nvSpPr>
            <p:spPr bwMode="auto">
              <a:xfrm>
                <a:off x="1423" y="3005"/>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69" name="Rectangle 829">
                <a:extLst>
                  <a:ext uri="{FF2B5EF4-FFF2-40B4-BE49-F238E27FC236}">
                    <a16:creationId xmlns:a16="http://schemas.microsoft.com/office/drawing/2014/main" id="{DB580DFE-D06F-8182-E552-2E36731A07A4}"/>
                  </a:ext>
                </a:extLst>
              </p:cNvPr>
              <p:cNvSpPr>
                <a:spLocks noChangeArrowheads="1"/>
              </p:cNvSpPr>
              <p:nvPr/>
            </p:nvSpPr>
            <p:spPr bwMode="auto">
              <a:xfrm>
                <a:off x="1475" y="30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18</a:t>
                </a:r>
                <a:endParaRPr lang="en-US" altLang="en-US" sz="1900">
                  <a:latin typeface="Arial" panose="020B0604020202020204" pitchFamily="34" charset="0"/>
                </a:endParaRPr>
              </a:p>
            </p:txBody>
          </p:sp>
          <p:sp>
            <p:nvSpPr>
              <p:cNvPr id="574270" name="Rectangle 830">
                <a:extLst>
                  <a:ext uri="{FF2B5EF4-FFF2-40B4-BE49-F238E27FC236}">
                    <a16:creationId xmlns:a16="http://schemas.microsoft.com/office/drawing/2014/main" id="{A33785E7-3C3E-F550-6749-66A3BAFF097B}"/>
                  </a:ext>
                </a:extLst>
              </p:cNvPr>
              <p:cNvSpPr>
                <a:spLocks noChangeArrowheads="1"/>
              </p:cNvSpPr>
              <p:nvPr/>
            </p:nvSpPr>
            <p:spPr bwMode="auto">
              <a:xfrm>
                <a:off x="1583"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71" name="Rectangle 831">
                <a:extLst>
                  <a:ext uri="{FF2B5EF4-FFF2-40B4-BE49-F238E27FC236}">
                    <a16:creationId xmlns:a16="http://schemas.microsoft.com/office/drawing/2014/main" id="{778E07AE-DAC0-FF65-6422-F42201C1EAC1}"/>
                  </a:ext>
                </a:extLst>
              </p:cNvPr>
              <p:cNvSpPr>
                <a:spLocks noChangeArrowheads="1"/>
              </p:cNvSpPr>
              <p:nvPr/>
            </p:nvSpPr>
            <p:spPr bwMode="auto">
              <a:xfrm>
                <a:off x="1802"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272" name="Rectangle 832">
                <a:extLst>
                  <a:ext uri="{FF2B5EF4-FFF2-40B4-BE49-F238E27FC236}">
                    <a16:creationId xmlns:a16="http://schemas.microsoft.com/office/drawing/2014/main" id="{3FB5F40B-0450-0F92-9EEC-21933D924DAA}"/>
                  </a:ext>
                </a:extLst>
              </p:cNvPr>
              <p:cNvSpPr>
                <a:spLocks noChangeArrowheads="1"/>
              </p:cNvSpPr>
              <p:nvPr/>
            </p:nvSpPr>
            <p:spPr bwMode="auto">
              <a:xfrm>
                <a:off x="1856"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73" name="Rectangle 833">
                <a:extLst>
                  <a:ext uri="{FF2B5EF4-FFF2-40B4-BE49-F238E27FC236}">
                    <a16:creationId xmlns:a16="http://schemas.microsoft.com/office/drawing/2014/main" id="{D4836924-85DC-CCBE-39CE-28EB99ED3265}"/>
                  </a:ext>
                </a:extLst>
              </p:cNvPr>
              <p:cNvSpPr>
                <a:spLocks noChangeArrowheads="1"/>
              </p:cNvSpPr>
              <p:nvPr/>
            </p:nvSpPr>
            <p:spPr bwMode="auto">
              <a:xfrm>
                <a:off x="2101"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274" name="Rectangle 834">
                <a:extLst>
                  <a:ext uri="{FF2B5EF4-FFF2-40B4-BE49-F238E27FC236}">
                    <a16:creationId xmlns:a16="http://schemas.microsoft.com/office/drawing/2014/main" id="{654C4011-5022-3326-FA18-140A803A0DC6}"/>
                  </a:ext>
                </a:extLst>
              </p:cNvPr>
              <p:cNvSpPr>
                <a:spLocks noChangeArrowheads="1"/>
              </p:cNvSpPr>
              <p:nvPr/>
            </p:nvSpPr>
            <p:spPr bwMode="auto">
              <a:xfrm>
                <a:off x="2155"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75" name="Rectangle 835">
                <a:extLst>
                  <a:ext uri="{FF2B5EF4-FFF2-40B4-BE49-F238E27FC236}">
                    <a16:creationId xmlns:a16="http://schemas.microsoft.com/office/drawing/2014/main" id="{A01E09F2-3450-0596-F2C9-70909F851167}"/>
                  </a:ext>
                </a:extLst>
              </p:cNvPr>
              <p:cNvSpPr>
                <a:spLocks noChangeArrowheads="1"/>
              </p:cNvSpPr>
              <p:nvPr/>
            </p:nvSpPr>
            <p:spPr bwMode="auto">
              <a:xfrm>
                <a:off x="2401"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276" name="Rectangle 836">
                <a:extLst>
                  <a:ext uri="{FF2B5EF4-FFF2-40B4-BE49-F238E27FC236}">
                    <a16:creationId xmlns:a16="http://schemas.microsoft.com/office/drawing/2014/main" id="{48A96D58-466B-3BAB-1F19-E57090A8C0FC}"/>
                  </a:ext>
                </a:extLst>
              </p:cNvPr>
              <p:cNvSpPr>
                <a:spLocks noChangeArrowheads="1"/>
              </p:cNvSpPr>
              <p:nvPr/>
            </p:nvSpPr>
            <p:spPr bwMode="auto">
              <a:xfrm>
                <a:off x="2455"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77" name="Rectangle 837">
                <a:extLst>
                  <a:ext uri="{FF2B5EF4-FFF2-40B4-BE49-F238E27FC236}">
                    <a16:creationId xmlns:a16="http://schemas.microsoft.com/office/drawing/2014/main" id="{BF41C8AC-8B97-EBAD-C5C8-424E19518721}"/>
                  </a:ext>
                </a:extLst>
              </p:cNvPr>
              <p:cNvSpPr>
                <a:spLocks noChangeArrowheads="1"/>
              </p:cNvSpPr>
              <p:nvPr/>
            </p:nvSpPr>
            <p:spPr bwMode="auto">
              <a:xfrm>
                <a:off x="2700"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4278" name="Rectangle 838">
                <a:extLst>
                  <a:ext uri="{FF2B5EF4-FFF2-40B4-BE49-F238E27FC236}">
                    <a16:creationId xmlns:a16="http://schemas.microsoft.com/office/drawing/2014/main" id="{EAFF3769-686F-9B6B-F631-FDBB403361C6}"/>
                  </a:ext>
                </a:extLst>
              </p:cNvPr>
              <p:cNvSpPr>
                <a:spLocks noChangeArrowheads="1"/>
              </p:cNvSpPr>
              <p:nvPr/>
            </p:nvSpPr>
            <p:spPr bwMode="auto">
              <a:xfrm>
                <a:off x="2754"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79" name="Rectangle 839">
                <a:extLst>
                  <a:ext uri="{FF2B5EF4-FFF2-40B4-BE49-F238E27FC236}">
                    <a16:creationId xmlns:a16="http://schemas.microsoft.com/office/drawing/2014/main" id="{C69B1CAC-ED82-B33A-CD2C-4EC527666EAB}"/>
                  </a:ext>
                </a:extLst>
              </p:cNvPr>
              <p:cNvSpPr>
                <a:spLocks noChangeArrowheads="1"/>
              </p:cNvSpPr>
              <p:nvPr/>
            </p:nvSpPr>
            <p:spPr bwMode="auto">
              <a:xfrm>
                <a:off x="2879" y="300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80" name="Rectangle 840">
                <a:extLst>
                  <a:ext uri="{FF2B5EF4-FFF2-40B4-BE49-F238E27FC236}">
                    <a16:creationId xmlns:a16="http://schemas.microsoft.com/office/drawing/2014/main" id="{8757888A-3837-9028-900A-5808276F08E2}"/>
                  </a:ext>
                </a:extLst>
              </p:cNvPr>
              <p:cNvSpPr>
                <a:spLocks noChangeArrowheads="1"/>
              </p:cNvSpPr>
              <p:nvPr/>
            </p:nvSpPr>
            <p:spPr bwMode="auto">
              <a:xfrm>
                <a:off x="3133" y="3005"/>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81" name="Rectangle 841">
                <a:extLst>
                  <a:ext uri="{FF2B5EF4-FFF2-40B4-BE49-F238E27FC236}">
                    <a16:creationId xmlns:a16="http://schemas.microsoft.com/office/drawing/2014/main" id="{63836542-7F9E-3C38-E65F-FF1CB26B2CFD}"/>
                  </a:ext>
                </a:extLst>
              </p:cNvPr>
              <p:cNvSpPr>
                <a:spLocks noChangeArrowheads="1"/>
              </p:cNvSpPr>
              <p:nvPr/>
            </p:nvSpPr>
            <p:spPr bwMode="auto">
              <a:xfrm>
                <a:off x="2920" y="3005"/>
                <a:ext cx="213"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82" name="Rectangle 842">
                <a:extLst>
                  <a:ext uri="{FF2B5EF4-FFF2-40B4-BE49-F238E27FC236}">
                    <a16:creationId xmlns:a16="http://schemas.microsoft.com/office/drawing/2014/main" id="{8E6D6794-5D1E-1460-3CD7-14CC230880CE}"/>
                  </a:ext>
                </a:extLst>
              </p:cNvPr>
              <p:cNvSpPr>
                <a:spLocks noChangeArrowheads="1"/>
              </p:cNvSpPr>
              <p:nvPr/>
            </p:nvSpPr>
            <p:spPr bwMode="auto">
              <a:xfrm>
                <a:off x="2973" y="30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33</a:t>
                </a:r>
                <a:endParaRPr lang="en-US" altLang="en-US" sz="1900">
                  <a:latin typeface="Arial" panose="020B0604020202020204" pitchFamily="34" charset="0"/>
                </a:endParaRPr>
              </a:p>
            </p:txBody>
          </p:sp>
          <p:sp>
            <p:nvSpPr>
              <p:cNvPr id="574283" name="Rectangle 843">
                <a:extLst>
                  <a:ext uri="{FF2B5EF4-FFF2-40B4-BE49-F238E27FC236}">
                    <a16:creationId xmlns:a16="http://schemas.microsoft.com/office/drawing/2014/main" id="{1187C5E2-7CCC-78FE-0B7C-B61E471EF4BA}"/>
                  </a:ext>
                </a:extLst>
              </p:cNvPr>
              <p:cNvSpPr>
                <a:spLocks noChangeArrowheads="1"/>
              </p:cNvSpPr>
              <p:nvPr/>
            </p:nvSpPr>
            <p:spPr bwMode="auto">
              <a:xfrm>
                <a:off x="3080"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84" name="Rectangle 844">
                <a:extLst>
                  <a:ext uri="{FF2B5EF4-FFF2-40B4-BE49-F238E27FC236}">
                    <a16:creationId xmlns:a16="http://schemas.microsoft.com/office/drawing/2014/main" id="{58B58688-3197-9022-7FA8-6D6A081A84B9}"/>
                  </a:ext>
                </a:extLst>
              </p:cNvPr>
              <p:cNvSpPr>
                <a:spLocks noChangeArrowheads="1"/>
              </p:cNvSpPr>
              <p:nvPr/>
            </p:nvSpPr>
            <p:spPr bwMode="auto">
              <a:xfrm>
                <a:off x="3299"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8</a:t>
                </a:r>
                <a:endParaRPr lang="en-US" altLang="en-US" sz="1900">
                  <a:latin typeface="Arial" panose="020B0604020202020204" pitchFamily="34" charset="0"/>
                </a:endParaRPr>
              </a:p>
            </p:txBody>
          </p:sp>
          <p:sp>
            <p:nvSpPr>
              <p:cNvPr id="574285" name="Rectangle 845">
                <a:extLst>
                  <a:ext uri="{FF2B5EF4-FFF2-40B4-BE49-F238E27FC236}">
                    <a16:creationId xmlns:a16="http://schemas.microsoft.com/office/drawing/2014/main" id="{7E22EBED-52F1-E2BA-2E0B-5B71E95A07FE}"/>
                  </a:ext>
                </a:extLst>
              </p:cNvPr>
              <p:cNvSpPr>
                <a:spLocks noChangeArrowheads="1"/>
              </p:cNvSpPr>
              <p:nvPr/>
            </p:nvSpPr>
            <p:spPr bwMode="auto">
              <a:xfrm>
                <a:off x="3353"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86" name="Rectangle 846">
                <a:extLst>
                  <a:ext uri="{FF2B5EF4-FFF2-40B4-BE49-F238E27FC236}">
                    <a16:creationId xmlns:a16="http://schemas.microsoft.com/office/drawing/2014/main" id="{AB10C4FD-0DA9-0F6D-2235-55AB5AF3D09C}"/>
                  </a:ext>
                </a:extLst>
              </p:cNvPr>
              <p:cNvSpPr>
                <a:spLocks noChangeArrowheads="1"/>
              </p:cNvSpPr>
              <p:nvPr/>
            </p:nvSpPr>
            <p:spPr bwMode="auto">
              <a:xfrm>
                <a:off x="3599" y="3005"/>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287" name="Rectangle 847">
                <a:extLst>
                  <a:ext uri="{FF2B5EF4-FFF2-40B4-BE49-F238E27FC236}">
                    <a16:creationId xmlns:a16="http://schemas.microsoft.com/office/drawing/2014/main" id="{8A6E58E5-9560-C54E-6C19-A0FB3441928C}"/>
                  </a:ext>
                </a:extLst>
              </p:cNvPr>
              <p:cNvSpPr>
                <a:spLocks noChangeArrowheads="1"/>
              </p:cNvSpPr>
              <p:nvPr/>
            </p:nvSpPr>
            <p:spPr bwMode="auto">
              <a:xfrm>
                <a:off x="3652"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88" name="Rectangle 848">
                <a:extLst>
                  <a:ext uri="{FF2B5EF4-FFF2-40B4-BE49-F238E27FC236}">
                    <a16:creationId xmlns:a16="http://schemas.microsoft.com/office/drawing/2014/main" id="{523344AE-0D95-E8AD-8AAD-8C8525C7010C}"/>
                  </a:ext>
                </a:extLst>
              </p:cNvPr>
              <p:cNvSpPr>
                <a:spLocks noChangeArrowheads="1"/>
              </p:cNvSpPr>
              <p:nvPr/>
            </p:nvSpPr>
            <p:spPr bwMode="auto">
              <a:xfrm>
                <a:off x="3871" y="30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289" name="Rectangle 849">
                <a:extLst>
                  <a:ext uri="{FF2B5EF4-FFF2-40B4-BE49-F238E27FC236}">
                    <a16:creationId xmlns:a16="http://schemas.microsoft.com/office/drawing/2014/main" id="{589E3842-9644-EE7F-0DDF-9B517E0D15B8}"/>
                  </a:ext>
                </a:extLst>
              </p:cNvPr>
              <p:cNvSpPr>
                <a:spLocks noChangeArrowheads="1"/>
              </p:cNvSpPr>
              <p:nvPr/>
            </p:nvSpPr>
            <p:spPr bwMode="auto">
              <a:xfrm>
                <a:off x="3979"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90" name="Rectangle 850">
                <a:extLst>
                  <a:ext uri="{FF2B5EF4-FFF2-40B4-BE49-F238E27FC236}">
                    <a16:creationId xmlns:a16="http://schemas.microsoft.com/office/drawing/2014/main" id="{B1D2D427-465F-3747-3059-FAB9177E5E10}"/>
                  </a:ext>
                </a:extLst>
              </p:cNvPr>
              <p:cNvSpPr>
                <a:spLocks noChangeArrowheads="1"/>
              </p:cNvSpPr>
              <p:nvPr/>
            </p:nvSpPr>
            <p:spPr bwMode="auto">
              <a:xfrm>
                <a:off x="4171" y="3005"/>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74291" name="Rectangle 851">
                <a:extLst>
                  <a:ext uri="{FF2B5EF4-FFF2-40B4-BE49-F238E27FC236}">
                    <a16:creationId xmlns:a16="http://schemas.microsoft.com/office/drawing/2014/main" id="{D0D9472D-9093-BEF0-924D-353A78149C93}"/>
                  </a:ext>
                </a:extLst>
              </p:cNvPr>
              <p:cNvSpPr>
                <a:spLocks noChangeArrowheads="1"/>
              </p:cNvSpPr>
              <p:nvPr/>
            </p:nvSpPr>
            <p:spPr bwMode="auto">
              <a:xfrm>
                <a:off x="4278" y="3005"/>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292" name="Rectangle 852">
                <a:extLst>
                  <a:ext uri="{FF2B5EF4-FFF2-40B4-BE49-F238E27FC236}">
                    <a16:creationId xmlns:a16="http://schemas.microsoft.com/office/drawing/2014/main" id="{158FAAE8-7FC2-9709-7E1F-FC524CEF6321}"/>
                  </a:ext>
                </a:extLst>
              </p:cNvPr>
              <p:cNvSpPr>
                <a:spLocks noChangeArrowheads="1"/>
              </p:cNvSpPr>
              <p:nvPr/>
            </p:nvSpPr>
            <p:spPr bwMode="auto">
              <a:xfrm>
                <a:off x="1377"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3" name="Rectangle 853">
                <a:extLst>
                  <a:ext uri="{FF2B5EF4-FFF2-40B4-BE49-F238E27FC236}">
                    <a16:creationId xmlns:a16="http://schemas.microsoft.com/office/drawing/2014/main" id="{33E3BA5C-9D33-C009-E1D0-179BFFEDED2F}"/>
                  </a:ext>
                </a:extLst>
              </p:cNvPr>
              <p:cNvSpPr>
                <a:spLocks noChangeArrowheads="1"/>
              </p:cNvSpPr>
              <p:nvPr/>
            </p:nvSpPr>
            <p:spPr bwMode="auto">
              <a:xfrm>
                <a:off x="1381" y="300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4" name="Rectangle 854">
                <a:extLst>
                  <a:ext uri="{FF2B5EF4-FFF2-40B4-BE49-F238E27FC236}">
                    <a16:creationId xmlns:a16="http://schemas.microsoft.com/office/drawing/2014/main" id="{C1FA46DC-3716-B861-4841-C51EC401194A}"/>
                  </a:ext>
                </a:extLst>
              </p:cNvPr>
              <p:cNvSpPr>
                <a:spLocks noChangeArrowheads="1"/>
              </p:cNvSpPr>
              <p:nvPr/>
            </p:nvSpPr>
            <p:spPr bwMode="auto">
              <a:xfrm>
                <a:off x="1677"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5" name="Rectangle 855">
                <a:extLst>
                  <a:ext uri="{FF2B5EF4-FFF2-40B4-BE49-F238E27FC236}">
                    <a16:creationId xmlns:a16="http://schemas.microsoft.com/office/drawing/2014/main" id="{62B8135E-6E42-932A-877E-DBD5D2B08DB8}"/>
                  </a:ext>
                </a:extLst>
              </p:cNvPr>
              <p:cNvSpPr>
                <a:spLocks noChangeArrowheads="1"/>
              </p:cNvSpPr>
              <p:nvPr/>
            </p:nvSpPr>
            <p:spPr bwMode="auto">
              <a:xfrm>
                <a:off x="1681" y="300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6" name="Rectangle 856">
                <a:extLst>
                  <a:ext uri="{FF2B5EF4-FFF2-40B4-BE49-F238E27FC236}">
                    <a16:creationId xmlns:a16="http://schemas.microsoft.com/office/drawing/2014/main" id="{7BE27BA1-1EA2-7C61-51F3-95C53EFE0FD7}"/>
                  </a:ext>
                </a:extLst>
              </p:cNvPr>
              <p:cNvSpPr>
                <a:spLocks noChangeArrowheads="1"/>
              </p:cNvSpPr>
              <p:nvPr/>
            </p:nvSpPr>
            <p:spPr bwMode="auto">
              <a:xfrm>
                <a:off x="1976"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7" name="Rectangle 857">
                <a:extLst>
                  <a:ext uri="{FF2B5EF4-FFF2-40B4-BE49-F238E27FC236}">
                    <a16:creationId xmlns:a16="http://schemas.microsoft.com/office/drawing/2014/main" id="{E70977EF-3CB5-E352-58C5-66981230C291}"/>
                  </a:ext>
                </a:extLst>
              </p:cNvPr>
              <p:cNvSpPr>
                <a:spLocks noChangeArrowheads="1"/>
              </p:cNvSpPr>
              <p:nvPr/>
            </p:nvSpPr>
            <p:spPr bwMode="auto">
              <a:xfrm>
                <a:off x="1980" y="300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8" name="Rectangle 858">
                <a:extLst>
                  <a:ext uri="{FF2B5EF4-FFF2-40B4-BE49-F238E27FC236}">
                    <a16:creationId xmlns:a16="http://schemas.microsoft.com/office/drawing/2014/main" id="{DD5B4DD6-17A6-8E55-0788-7A33DA68DF96}"/>
                  </a:ext>
                </a:extLst>
              </p:cNvPr>
              <p:cNvSpPr>
                <a:spLocks noChangeArrowheads="1"/>
              </p:cNvSpPr>
              <p:nvPr/>
            </p:nvSpPr>
            <p:spPr bwMode="auto">
              <a:xfrm>
                <a:off x="2276"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299" name="Rectangle 859">
                <a:extLst>
                  <a:ext uri="{FF2B5EF4-FFF2-40B4-BE49-F238E27FC236}">
                    <a16:creationId xmlns:a16="http://schemas.microsoft.com/office/drawing/2014/main" id="{0A4EAEE3-5C29-C6B0-5CB0-6E3093B578B9}"/>
                  </a:ext>
                </a:extLst>
              </p:cNvPr>
              <p:cNvSpPr>
                <a:spLocks noChangeArrowheads="1"/>
              </p:cNvSpPr>
              <p:nvPr/>
            </p:nvSpPr>
            <p:spPr bwMode="auto">
              <a:xfrm>
                <a:off x="2280" y="300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0" name="Rectangle 860">
                <a:extLst>
                  <a:ext uri="{FF2B5EF4-FFF2-40B4-BE49-F238E27FC236}">
                    <a16:creationId xmlns:a16="http://schemas.microsoft.com/office/drawing/2014/main" id="{620714BD-6411-0127-228B-7D664066EFAD}"/>
                  </a:ext>
                </a:extLst>
              </p:cNvPr>
              <p:cNvSpPr>
                <a:spLocks noChangeArrowheads="1"/>
              </p:cNvSpPr>
              <p:nvPr/>
            </p:nvSpPr>
            <p:spPr bwMode="auto">
              <a:xfrm>
                <a:off x="2575"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1" name="Rectangle 861">
                <a:extLst>
                  <a:ext uri="{FF2B5EF4-FFF2-40B4-BE49-F238E27FC236}">
                    <a16:creationId xmlns:a16="http://schemas.microsoft.com/office/drawing/2014/main" id="{14C69FCB-0FFC-66B5-2AC2-09EB9059A91F}"/>
                  </a:ext>
                </a:extLst>
              </p:cNvPr>
              <p:cNvSpPr>
                <a:spLocks noChangeArrowheads="1"/>
              </p:cNvSpPr>
              <p:nvPr/>
            </p:nvSpPr>
            <p:spPr bwMode="auto">
              <a:xfrm>
                <a:off x="2579" y="300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2" name="Rectangle 862">
                <a:extLst>
                  <a:ext uri="{FF2B5EF4-FFF2-40B4-BE49-F238E27FC236}">
                    <a16:creationId xmlns:a16="http://schemas.microsoft.com/office/drawing/2014/main" id="{05B627D3-FEEA-69E0-C248-DB26CE779B06}"/>
                  </a:ext>
                </a:extLst>
              </p:cNvPr>
              <p:cNvSpPr>
                <a:spLocks noChangeArrowheads="1"/>
              </p:cNvSpPr>
              <p:nvPr/>
            </p:nvSpPr>
            <p:spPr bwMode="auto">
              <a:xfrm>
                <a:off x="2875"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3" name="Rectangle 863">
                <a:extLst>
                  <a:ext uri="{FF2B5EF4-FFF2-40B4-BE49-F238E27FC236}">
                    <a16:creationId xmlns:a16="http://schemas.microsoft.com/office/drawing/2014/main" id="{2AFA934E-1773-ABD1-5274-215D0CA408FF}"/>
                  </a:ext>
                </a:extLst>
              </p:cNvPr>
              <p:cNvSpPr>
                <a:spLocks noChangeArrowheads="1"/>
              </p:cNvSpPr>
              <p:nvPr/>
            </p:nvSpPr>
            <p:spPr bwMode="auto">
              <a:xfrm>
                <a:off x="2879" y="300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4" name="Rectangle 864">
                <a:extLst>
                  <a:ext uri="{FF2B5EF4-FFF2-40B4-BE49-F238E27FC236}">
                    <a16:creationId xmlns:a16="http://schemas.microsoft.com/office/drawing/2014/main" id="{2652D746-9A5A-1143-FD86-AD005A359809}"/>
                  </a:ext>
                </a:extLst>
              </p:cNvPr>
              <p:cNvSpPr>
                <a:spLocks noChangeArrowheads="1"/>
              </p:cNvSpPr>
              <p:nvPr/>
            </p:nvSpPr>
            <p:spPr bwMode="auto">
              <a:xfrm>
                <a:off x="3174"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5" name="Rectangle 865">
                <a:extLst>
                  <a:ext uri="{FF2B5EF4-FFF2-40B4-BE49-F238E27FC236}">
                    <a16:creationId xmlns:a16="http://schemas.microsoft.com/office/drawing/2014/main" id="{E82E4BA9-1E02-0D42-C94C-81CF40D54216}"/>
                  </a:ext>
                </a:extLst>
              </p:cNvPr>
              <p:cNvSpPr>
                <a:spLocks noChangeArrowheads="1"/>
              </p:cNvSpPr>
              <p:nvPr/>
            </p:nvSpPr>
            <p:spPr bwMode="auto">
              <a:xfrm>
                <a:off x="3178" y="300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6" name="Rectangle 866">
                <a:extLst>
                  <a:ext uri="{FF2B5EF4-FFF2-40B4-BE49-F238E27FC236}">
                    <a16:creationId xmlns:a16="http://schemas.microsoft.com/office/drawing/2014/main" id="{1956B9B9-4E7A-E1FF-BEC4-30601FEC973E}"/>
                  </a:ext>
                </a:extLst>
              </p:cNvPr>
              <p:cNvSpPr>
                <a:spLocks noChangeArrowheads="1"/>
              </p:cNvSpPr>
              <p:nvPr/>
            </p:nvSpPr>
            <p:spPr bwMode="auto">
              <a:xfrm>
                <a:off x="3474"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7" name="Rectangle 867">
                <a:extLst>
                  <a:ext uri="{FF2B5EF4-FFF2-40B4-BE49-F238E27FC236}">
                    <a16:creationId xmlns:a16="http://schemas.microsoft.com/office/drawing/2014/main" id="{15ECB857-A708-0F3B-6005-CEB7E5DD1103}"/>
                  </a:ext>
                </a:extLst>
              </p:cNvPr>
              <p:cNvSpPr>
                <a:spLocks noChangeArrowheads="1"/>
              </p:cNvSpPr>
              <p:nvPr/>
            </p:nvSpPr>
            <p:spPr bwMode="auto">
              <a:xfrm>
                <a:off x="3478" y="300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8" name="Rectangle 868">
                <a:extLst>
                  <a:ext uri="{FF2B5EF4-FFF2-40B4-BE49-F238E27FC236}">
                    <a16:creationId xmlns:a16="http://schemas.microsoft.com/office/drawing/2014/main" id="{4F2D624F-CD63-0E8C-98C9-FDED7E83442F}"/>
                  </a:ext>
                </a:extLst>
              </p:cNvPr>
              <p:cNvSpPr>
                <a:spLocks noChangeArrowheads="1"/>
              </p:cNvSpPr>
              <p:nvPr/>
            </p:nvSpPr>
            <p:spPr bwMode="auto">
              <a:xfrm>
                <a:off x="3773"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09" name="Rectangle 869">
                <a:extLst>
                  <a:ext uri="{FF2B5EF4-FFF2-40B4-BE49-F238E27FC236}">
                    <a16:creationId xmlns:a16="http://schemas.microsoft.com/office/drawing/2014/main" id="{DCCED253-1AAC-C012-07A8-E4DA81A9A503}"/>
                  </a:ext>
                </a:extLst>
              </p:cNvPr>
              <p:cNvSpPr>
                <a:spLocks noChangeArrowheads="1"/>
              </p:cNvSpPr>
              <p:nvPr/>
            </p:nvSpPr>
            <p:spPr bwMode="auto">
              <a:xfrm>
                <a:off x="3777" y="3001"/>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0" name="Rectangle 870">
                <a:extLst>
                  <a:ext uri="{FF2B5EF4-FFF2-40B4-BE49-F238E27FC236}">
                    <a16:creationId xmlns:a16="http://schemas.microsoft.com/office/drawing/2014/main" id="{2D112529-D5D6-74D4-A3F2-796272BC5F18}"/>
                  </a:ext>
                </a:extLst>
              </p:cNvPr>
              <p:cNvSpPr>
                <a:spLocks noChangeArrowheads="1"/>
              </p:cNvSpPr>
              <p:nvPr/>
            </p:nvSpPr>
            <p:spPr bwMode="auto">
              <a:xfrm>
                <a:off x="4073"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1" name="Rectangle 871">
                <a:extLst>
                  <a:ext uri="{FF2B5EF4-FFF2-40B4-BE49-F238E27FC236}">
                    <a16:creationId xmlns:a16="http://schemas.microsoft.com/office/drawing/2014/main" id="{06841A20-4869-54C5-16DD-544900307C52}"/>
                  </a:ext>
                </a:extLst>
              </p:cNvPr>
              <p:cNvSpPr>
                <a:spLocks noChangeArrowheads="1"/>
              </p:cNvSpPr>
              <p:nvPr/>
            </p:nvSpPr>
            <p:spPr bwMode="auto">
              <a:xfrm>
                <a:off x="4077" y="3001"/>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2" name="Rectangle 872">
                <a:extLst>
                  <a:ext uri="{FF2B5EF4-FFF2-40B4-BE49-F238E27FC236}">
                    <a16:creationId xmlns:a16="http://schemas.microsoft.com/office/drawing/2014/main" id="{750A6D08-74B1-8D1F-BA99-ADA9A7F96170}"/>
                  </a:ext>
                </a:extLst>
              </p:cNvPr>
              <p:cNvSpPr>
                <a:spLocks noChangeArrowheads="1"/>
              </p:cNvSpPr>
              <p:nvPr/>
            </p:nvSpPr>
            <p:spPr bwMode="auto">
              <a:xfrm>
                <a:off x="4372" y="300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3" name="Rectangle 873">
                <a:extLst>
                  <a:ext uri="{FF2B5EF4-FFF2-40B4-BE49-F238E27FC236}">
                    <a16:creationId xmlns:a16="http://schemas.microsoft.com/office/drawing/2014/main" id="{299B9EAF-7263-FAEA-534A-49BB32DF83E1}"/>
                  </a:ext>
                </a:extLst>
              </p:cNvPr>
              <p:cNvSpPr>
                <a:spLocks noChangeArrowheads="1"/>
              </p:cNvSpPr>
              <p:nvPr/>
            </p:nvSpPr>
            <p:spPr bwMode="auto">
              <a:xfrm>
                <a:off x="1377"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4" name="Rectangle 874">
                <a:extLst>
                  <a:ext uri="{FF2B5EF4-FFF2-40B4-BE49-F238E27FC236}">
                    <a16:creationId xmlns:a16="http://schemas.microsoft.com/office/drawing/2014/main" id="{A5D3AF81-0ECD-73C3-3E8A-A2464FD15BBC}"/>
                  </a:ext>
                </a:extLst>
              </p:cNvPr>
              <p:cNvSpPr>
                <a:spLocks noChangeArrowheads="1"/>
              </p:cNvSpPr>
              <p:nvPr/>
            </p:nvSpPr>
            <p:spPr bwMode="auto">
              <a:xfrm>
                <a:off x="1677"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5" name="Rectangle 875">
                <a:extLst>
                  <a:ext uri="{FF2B5EF4-FFF2-40B4-BE49-F238E27FC236}">
                    <a16:creationId xmlns:a16="http://schemas.microsoft.com/office/drawing/2014/main" id="{C5165489-514A-141C-A90E-7CF65A1AEC16}"/>
                  </a:ext>
                </a:extLst>
              </p:cNvPr>
              <p:cNvSpPr>
                <a:spLocks noChangeArrowheads="1"/>
              </p:cNvSpPr>
              <p:nvPr/>
            </p:nvSpPr>
            <p:spPr bwMode="auto">
              <a:xfrm>
                <a:off x="1976"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6" name="Rectangle 876">
                <a:extLst>
                  <a:ext uri="{FF2B5EF4-FFF2-40B4-BE49-F238E27FC236}">
                    <a16:creationId xmlns:a16="http://schemas.microsoft.com/office/drawing/2014/main" id="{241A4D99-A6AE-3527-8585-87B6A9B8E733}"/>
                  </a:ext>
                </a:extLst>
              </p:cNvPr>
              <p:cNvSpPr>
                <a:spLocks noChangeArrowheads="1"/>
              </p:cNvSpPr>
              <p:nvPr/>
            </p:nvSpPr>
            <p:spPr bwMode="auto">
              <a:xfrm>
                <a:off x="2276"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7" name="Rectangle 877">
                <a:extLst>
                  <a:ext uri="{FF2B5EF4-FFF2-40B4-BE49-F238E27FC236}">
                    <a16:creationId xmlns:a16="http://schemas.microsoft.com/office/drawing/2014/main" id="{5A8567FB-5DD4-9654-11B7-FB30010E1023}"/>
                  </a:ext>
                </a:extLst>
              </p:cNvPr>
              <p:cNvSpPr>
                <a:spLocks noChangeArrowheads="1"/>
              </p:cNvSpPr>
              <p:nvPr/>
            </p:nvSpPr>
            <p:spPr bwMode="auto">
              <a:xfrm>
                <a:off x="2575"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8" name="Rectangle 878">
                <a:extLst>
                  <a:ext uri="{FF2B5EF4-FFF2-40B4-BE49-F238E27FC236}">
                    <a16:creationId xmlns:a16="http://schemas.microsoft.com/office/drawing/2014/main" id="{5C663203-9042-1E67-C9A6-3BC05CF20D39}"/>
                  </a:ext>
                </a:extLst>
              </p:cNvPr>
              <p:cNvSpPr>
                <a:spLocks noChangeArrowheads="1"/>
              </p:cNvSpPr>
              <p:nvPr/>
            </p:nvSpPr>
            <p:spPr bwMode="auto">
              <a:xfrm>
                <a:off x="2875"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19" name="Rectangle 879">
                <a:extLst>
                  <a:ext uri="{FF2B5EF4-FFF2-40B4-BE49-F238E27FC236}">
                    <a16:creationId xmlns:a16="http://schemas.microsoft.com/office/drawing/2014/main" id="{4956B3AA-2427-4074-8DED-1FE75FE3FC21}"/>
                  </a:ext>
                </a:extLst>
              </p:cNvPr>
              <p:cNvSpPr>
                <a:spLocks noChangeArrowheads="1"/>
              </p:cNvSpPr>
              <p:nvPr/>
            </p:nvSpPr>
            <p:spPr bwMode="auto">
              <a:xfrm>
                <a:off x="3174"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0" name="Rectangle 880">
                <a:extLst>
                  <a:ext uri="{FF2B5EF4-FFF2-40B4-BE49-F238E27FC236}">
                    <a16:creationId xmlns:a16="http://schemas.microsoft.com/office/drawing/2014/main" id="{7B084E92-7E97-38A3-3923-8FF8EF1E14A2}"/>
                  </a:ext>
                </a:extLst>
              </p:cNvPr>
              <p:cNvSpPr>
                <a:spLocks noChangeArrowheads="1"/>
              </p:cNvSpPr>
              <p:nvPr/>
            </p:nvSpPr>
            <p:spPr bwMode="auto">
              <a:xfrm>
                <a:off x="3474"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1" name="Rectangle 881">
                <a:extLst>
                  <a:ext uri="{FF2B5EF4-FFF2-40B4-BE49-F238E27FC236}">
                    <a16:creationId xmlns:a16="http://schemas.microsoft.com/office/drawing/2014/main" id="{E6B7EE9D-BC93-F39C-82DD-46C48B76BFA8}"/>
                  </a:ext>
                </a:extLst>
              </p:cNvPr>
              <p:cNvSpPr>
                <a:spLocks noChangeArrowheads="1"/>
              </p:cNvSpPr>
              <p:nvPr/>
            </p:nvSpPr>
            <p:spPr bwMode="auto">
              <a:xfrm>
                <a:off x="3773"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2" name="Rectangle 882">
                <a:extLst>
                  <a:ext uri="{FF2B5EF4-FFF2-40B4-BE49-F238E27FC236}">
                    <a16:creationId xmlns:a16="http://schemas.microsoft.com/office/drawing/2014/main" id="{BDB53024-A958-99D4-1FAD-ED378957E07C}"/>
                  </a:ext>
                </a:extLst>
              </p:cNvPr>
              <p:cNvSpPr>
                <a:spLocks noChangeArrowheads="1"/>
              </p:cNvSpPr>
              <p:nvPr/>
            </p:nvSpPr>
            <p:spPr bwMode="auto">
              <a:xfrm>
                <a:off x="4073"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3" name="Rectangle 883">
                <a:extLst>
                  <a:ext uri="{FF2B5EF4-FFF2-40B4-BE49-F238E27FC236}">
                    <a16:creationId xmlns:a16="http://schemas.microsoft.com/office/drawing/2014/main" id="{C9543FCB-AC5F-F9CD-4EC6-2B47EA2B15C7}"/>
                  </a:ext>
                </a:extLst>
              </p:cNvPr>
              <p:cNvSpPr>
                <a:spLocks noChangeArrowheads="1"/>
              </p:cNvSpPr>
              <p:nvPr/>
            </p:nvSpPr>
            <p:spPr bwMode="auto">
              <a:xfrm>
                <a:off x="4372" y="3005"/>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4" name="Rectangle 884">
                <a:extLst>
                  <a:ext uri="{FF2B5EF4-FFF2-40B4-BE49-F238E27FC236}">
                    <a16:creationId xmlns:a16="http://schemas.microsoft.com/office/drawing/2014/main" id="{A99AA2EF-6553-1224-0B0F-F5D13FA0DE23}"/>
                  </a:ext>
                </a:extLst>
              </p:cNvPr>
              <p:cNvSpPr>
                <a:spLocks noChangeArrowheads="1"/>
              </p:cNvSpPr>
              <p:nvPr/>
            </p:nvSpPr>
            <p:spPr bwMode="auto">
              <a:xfrm>
                <a:off x="1381" y="3119"/>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5" name="Rectangle 885">
                <a:extLst>
                  <a:ext uri="{FF2B5EF4-FFF2-40B4-BE49-F238E27FC236}">
                    <a16:creationId xmlns:a16="http://schemas.microsoft.com/office/drawing/2014/main" id="{9E92828D-815F-F182-9FBD-2E632195AD59}"/>
                  </a:ext>
                </a:extLst>
              </p:cNvPr>
              <p:cNvSpPr>
                <a:spLocks noChangeArrowheads="1"/>
              </p:cNvSpPr>
              <p:nvPr/>
            </p:nvSpPr>
            <p:spPr bwMode="auto">
              <a:xfrm>
                <a:off x="1636" y="3119"/>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6" name="Rectangle 886">
                <a:extLst>
                  <a:ext uri="{FF2B5EF4-FFF2-40B4-BE49-F238E27FC236}">
                    <a16:creationId xmlns:a16="http://schemas.microsoft.com/office/drawing/2014/main" id="{54A4E4FC-9E0B-F5AA-F3A0-72BA98138A09}"/>
                  </a:ext>
                </a:extLst>
              </p:cNvPr>
              <p:cNvSpPr>
                <a:spLocks noChangeArrowheads="1"/>
              </p:cNvSpPr>
              <p:nvPr/>
            </p:nvSpPr>
            <p:spPr bwMode="auto">
              <a:xfrm>
                <a:off x="1423" y="3119"/>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27" name="Rectangle 887">
                <a:extLst>
                  <a:ext uri="{FF2B5EF4-FFF2-40B4-BE49-F238E27FC236}">
                    <a16:creationId xmlns:a16="http://schemas.microsoft.com/office/drawing/2014/main" id="{74FC2451-535E-C046-8587-67494EA87F21}"/>
                  </a:ext>
                </a:extLst>
              </p:cNvPr>
              <p:cNvSpPr>
                <a:spLocks noChangeArrowheads="1"/>
              </p:cNvSpPr>
              <p:nvPr/>
            </p:nvSpPr>
            <p:spPr bwMode="auto">
              <a:xfrm>
                <a:off x="1475" y="3120"/>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19</a:t>
                </a:r>
                <a:endParaRPr lang="en-US" altLang="en-US" sz="1900">
                  <a:latin typeface="Arial" panose="020B0604020202020204" pitchFamily="34" charset="0"/>
                </a:endParaRPr>
              </a:p>
            </p:txBody>
          </p:sp>
          <p:sp>
            <p:nvSpPr>
              <p:cNvPr id="574328" name="Rectangle 888">
                <a:extLst>
                  <a:ext uri="{FF2B5EF4-FFF2-40B4-BE49-F238E27FC236}">
                    <a16:creationId xmlns:a16="http://schemas.microsoft.com/office/drawing/2014/main" id="{06A6930B-52B5-8E66-FE93-2ACE19F66B73}"/>
                  </a:ext>
                </a:extLst>
              </p:cNvPr>
              <p:cNvSpPr>
                <a:spLocks noChangeArrowheads="1"/>
              </p:cNvSpPr>
              <p:nvPr/>
            </p:nvSpPr>
            <p:spPr bwMode="auto">
              <a:xfrm>
                <a:off x="1583"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29" name="Rectangle 889">
                <a:extLst>
                  <a:ext uri="{FF2B5EF4-FFF2-40B4-BE49-F238E27FC236}">
                    <a16:creationId xmlns:a16="http://schemas.microsoft.com/office/drawing/2014/main" id="{CE246DDF-BB15-9809-245D-AE2D8E87B5CE}"/>
                  </a:ext>
                </a:extLst>
              </p:cNvPr>
              <p:cNvSpPr>
                <a:spLocks noChangeArrowheads="1"/>
              </p:cNvSpPr>
              <p:nvPr/>
            </p:nvSpPr>
            <p:spPr bwMode="auto">
              <a:xfrm>
                <a:off x="1802"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330" name="Rectangle 890">
                <a:extLst>
                  <a:ext uri="{FF2B5EF4-FFF2-40B4-BE49-F238E27FC236}">
                    <a16:creationId xmlns:a16="http://schemas.microsoft.com/office/drawing/2014/main" id="{173B4B74-59D8-58D1-6356-8CD28E340838}"/>
                  </a:ext>
                </a:extLst>
              </p:cNvPr>
              <p:cNvSpPr>
                <a:spLocks noChangeArrowheads="1"/>
              </p:cNvSpPr>
              <p:nvPr/>
            </p:nvSpPr>
            <p:spPr bwMode="auto">
              <a:xfrm>
                <a:off x="1856"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31" name="Rectangle 891">
                <a:extLst>
                  <a:ext uri="{FF2B5EF4-FFF2-40B4-BE49-F238E27FC236}">
                    <a16:creationId xmlns:a16="http://schemas.microsoft.com/office/drawing/2014/main" id="{5DC3FDD7-9E70-0C5B-AE17-2DBA982B7961}"/>
                  </a:ext>
                </a:extLst>
              </p:cNvPr>
              <p:cNvSpPr>
                <a:spLocks noChangeArrowheads="1"/>
              </p:cNvSpPr>
              <p:nvPr/>
            </p:nvSpPr>
            <p:spPr bwMode="auto">
              <a:xfrm>
                <a:off x="2101"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332" name="Rectangle 892">
                <a:extLst>
                  <a:ext uri="{FF2B5EF4-FFF2-40B4-BE49-F238E27FC236}">
                    <a16:creationId xmlns:a16="http://schemas.microsoft.com/office/drawing/2014/main" id="{47BCBD1A-E6C1-505A-A9F0-7E10A92F55D8}"/>
                  </a:ext>
                </a:extLst>
              </p:cNvPr>
              <p:cNvSpPr>
                <a:spLocks noChangeArrowheads="1"/>
              </p:cNvSpPr>
              <p:nvPr/>
            </p:nvSpPr>
            <p:spPr bwMode="auto">
              <a:xfrm>
                <a:off x="2155"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33" name="Rectangle 893">
                <a:extLst>
                  <a:ext uri="{FF2B5EF4-FFF2-40B4-BE49-F238E27FC236}">
                    <a16:creationId xmlns:a16="http://schemas.microsoft.com/office/drawing/2014/main" id="{1DFD7ECB-8AF9-1EC4-8296-7D0C5EFAB88B}"/>
                  </a:ext>
                </a:extLst>
              </p:cNvPr>
              <p:cNvSpPr>
                <a:spLocks noChangeArrowheads="1"/>
              </p:cNvSpPr>
              <p:nvPr/>
            </p:nvSpPr>
            <p:spPr bwMode="auto">
              <a:xfrm>
                <a:off x="2401"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334" name="Rectangle 894">
                <a:extLst>
                  <a:ext uri="{FF2B5EF4-FFF2-40B4-BE49-F238E27FC236}">
                    <a16:creationId xmlns:a16="http://schemas.microsoft.com/office/drawing/2014/main" id="{D330361F-6E18-F4B5-4568-23020B33877F}"/>
                  </a:ext>
                </a:extLst>
              </p:cNvPr>
              <p:cNvSpPr>
                <a:spLocks noChangeArrowheads="1"/>
              </p:cNvSpPr>
              <p:nvPr/>
            </p:nvSpPr>
            <p:spPr bwMode="auto">
              <a:xfrm>
                <a:off x="2455"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35" name="Rectangle 895">
                <a:extLst>
                  <a:ext uri="{FF2B5EF4-FFF2-40B4-BE49-F238E27FC236}">
                    <a16:creationId xmlns:a16="http://schemas.microsoft.com/office/drawing/2014/main" id="{7C0321F1-DA4E-8883-3CE3-CA8DAE1646ED}"/>
                  </a:ext>
                </a:extLst>
              </p:cNvPr>
              <p:cNvSpPr>
                <a:spLocks noChangeArrowheads="1"/>
              </p:cNvSpPr>
              <p:nvPr/>
            </p:nvSpPr>
            <p:spPr bwMode="auto">
              <a:xfrm>
                <a:off x="2700"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4336" name="Rectangle 896">
                <a:extLst>
                  <a:ext uri="{FF2B5EF4-FFF2-40B4-BE49-F238E27FC236}">
                    <a16:creationId xmlns:a16="http://schemas.microsoft.com/office/drawing/2014/main" id="{BE02398B-684B-A424-556C-A250FB8FD1AA}"/>
                  </a:ext>
                </a:extLst>
              </p:cNvPr>
              <p:cNvSpPr>
                <a:spLocks noChangeArrowheads="1"/>
              </p:cNvSpPr>
              <p:nvPr/>
            </p:nvSpPr>
            <p:spPr bwMode="auto">
              <a:xfrm>
                <a:off x="2754"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37" name="Rectangle 897">
                <a:extLst>
                  <a:ext uri="{FF2B5EF4-FFF2-40B4-BE49-F238E27FC236}">
                    <a16:creationId xmlns:a16="http://schemas.microsoft.com/office/drawing/2014/main" id="{D01E39E0-DFE3-D899-FFD4-033869FDF62A}"/>
                  </a:ext>
                </a:extLst>
              </p:cNvPr>
              <p:cNvSpPr>
                <a:spLocks noChangeArrowheads="1"/>
              </p:cNvSpPr>
              <p:nvPr/>
            </p:nvSpPr>
            <p:spPr bwMode="auto">
              <a:xfrm>
                <a:off x="2879" y="3119"/>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38" name="Rectangle 898">
                <a:extLst>
                  <a:ext uri="{FF2B5EF4-FFF2-40B4-BE49-F238E27FC236}">
                    <a16:creationId xmlns:a16="http://schemas.microsoft.com/office/drawing/2014/main" id="{6925DCB2-ED25-6CBF-E9E4-6B3F1E464414}"/>
                  </a:ext>
                </a:extLst>
              </p:cNvPr>
              <p:cNvSpPr>
                <a:spLocks noChangeArrowheads="1"/>
              </p:cNvSpPr>
              <p:nvPr/>
            </p:nvSpPr>
            <p:spPr bwMode="auto">
              <a:xfrm>
                <a:off x="3133" y="3119"/>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39" name="Rectangle 899">
                <a:extLst>
                  <a:ext uri="{FF2B5EF4-FFF2-40B4-BE49-F238E27FC236}">
                    <a16:creationId xmlns:a16="http://schemas.microsoft.com/office/drawing/2014/main" id="{5CEB0811-850C-B112-F493-D3691BF5E7F9}"/>
                  </a:ext>
                </a:extLst>
              </p:cNvPr>
              <p:cNvSpPr>
                <a:spLocks noChangeArrowheads="1"/>
              </p:cNvSpPr>
              <p:nvPr/>
            </p:nvSpPr>
            <p:spPr bwMode="auto">
              <a:xfrm>
                <a:off x="2920" y="3119"/>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40" name="Rectangle 900">
                <a:extLst>
                  <a:ext uri="{FF2B5EF4-FFF2-40B4-BE49-F238E27FC236}">
                    <a16:creationId xmlns:a16="http://schemas.microsoft.com/office/drawing/2014/main" id="{527716E8-F5E8-9DBC-3A34-FA62B070F6D3}"/>
                  </a:ext>
                </a:extLst>
              </p:cNvPr>
              <p:cNvSpPr>
                <a:spLocks noChangeArrowheads="1"/>
              </p:cNvSpPr>
              <p:nvPr/>
            </p:nvSpPr>
            <p:spPr bwMode="auto">
              <a:xfrm>
                <a:off x="2973" y="3120"/>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34</a:t>
                </a:r>
                <a:endParaRPr lang="en-US" altLang="en-US" sz="1900">
                  <a:latin typeface="Arial" panose="020B0604020202020204" pitchFamily="34" charset="0"/>
                </a:endParaRPr>
              </a:p>
            </p:txBody>
          </p:sp>
          <p:sp>
            <p:nvSpPr>
              <p:cNvPr id="574341" name="Rectangle 901">
                <a:extLst>
                  <a:ext uri="{FF2B5EF4-FFF2-40B4-BE49-F238E27FC236}">
                    <a16:creationId xmlns:a16="http://schemas.microsoft.com/office/drawing/2014/main" id="{61B6EBD4-3FA6-44B9-6126-950AA1E49C87}"/>
                  </a:ext>
                </a:extLst>
              </p:cNvPr>
              <p:cNvSpPr>
                <a:spLocks noChangeArrowheads="1"/>
              </p:cNvSpPr>
              <p:nvPr/>
            </p:nvSpPr>
            <p:spPr bwMode="auto">
              <a:xfrm>
                <a:off x="3080"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42" name="Rectangle 902">
                <a:extLst>
                  <a:ext uri="{FF2B5EF4-FFF2-40B4-BE49-F238E27FC236}">
                    <a16:creationId xmlns:a16="http://schemas.microsoft.com/office/drawing/2014/main" id="{77AA7E0F-B8AC-12DF-192E-09FEB1458D9C}"/>
                  </a:ext>
                </a:extLst>
              </p:cNvPr>
              <p:cNvSpPr>
                <a:spLocks noChangeArrowheads="1"/>
              </p:cNvSpPr>
              <p:nvPr/>
            </p:nvSpPr>
            <p:spPr bwMode="auto">
              <a:xfrm>
                <a:off x="3299"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343" name="Rectangle 903">
                <a:extLst>
                  <a:ext uri="{FF2B5EF4-FFF2-40B4-BE49-F238E27FC236}">
                    <a16:creationId xmlns:a16="http://schemas.microsoft.com/office/drawing/2014/main" id="{B4282A6F-FDDB-51EB-1FBC-528B89E38739}"/>
                  </a:ext>
                </a:extLst>
              </p:cNvPr>
              <p:cNvSpPr>
                <a:spLocks noChangeArrowheads="1"/>
              </p:cNvSpPr>
              <p:nvPr/>
            </p:nvSpPr>
            <p:spPr bwMode="auto">
              <a:xfrm>
                <a:off x="3353"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44" name="Rectangle 904">
                <a:extLst>
                  <a:ext uri="{FF2B5EF4-FFF2-40B4-BE49-F238E27FC236}">
                    <a16:creationId xmlns:a16="http://schemas.microsoft.com/office/drawing/2014/main" id="{09B57EA3-898E-40B3-B16F-4AEE2BFF971C}"/>
                  </a:ext>
                </a:extLst>
              </p:cNvPr>
              <p:cNvSpPr>
                <a:spLocks noChangeArrowheads="1"/>
              </p:cNvSpPr>
              <p:nvPr/>
            </p:nvSpPr>
            <p:spPr bwMode="auto">
              <a:xfrm>
                <a:off x="3599" y="3120"/>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345" name="Rectangle 905">
                <a:extLst>
                  <a:ext uri="{FF2B5EF4-FFF2-40B4-BE49-F238E27FC236}">
                    <a16:creationId xmlns:a16="http://schemas.microsoft.com/office/drawing/2014/main" id="{2989CB5B-6214-268E-E78F-8AE7053D691B}"/>
                  </a:ext>
                </a:extLst>
              </p:cNvPr>
              <p:cNvSpPr>
                <a:spLocks noChangeArrowheads="1"/>
              </p:cNvSpPr>
              <p:nvPr/>
            </p:nvSpPr>
            <p:spPr bwMode="auto">
              <a:xfrm>
                <a:off x="3652"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46" name="Rectangle 906">
                <a:extLst>
                  <a:ext uri="{FF2B5EF4-FFF2-40B4-BE49-F238E27FC236}">
                    <a16:creationId xmlns:a16="http://schemas.microsoft.com/office/drawing/2014/main" id="{314D575A-0054-2735-125B-051FB4E0688D}"/>
                  </a:ext>
                </a:extLst>
              </p:cNvPr>
              <p:cNvSpPr>
                <a:spLocks noChangeArrowheads="1"/>
              </p:cNvSpPr>
              <p:nvPr/>
            </p:nvSpPr>
            <p:spPr bwMode="auto">
              <a:xfrm>
                <a:off x="3871" y="3120"/>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347" name="Rectangle 907">
                <a:extLst>
                  <a:ext uri="{FF2B5EF4-FFF2-40B4-BE49-F238E27FC236}">
                    <a16:creationId xmlns:a16="http://schemas.microsoft.com/office/drawing/2014/main" id="{519F6275-738F-A567-1FFA-11860D208DCD}"/>
                  </a:ext>
                </a:extLst>
              </p:cNvPr>
              <p:cNvSpPr>
                <a:spLocks noChangeArrowheads="1"/>
              </p:cNvSpPr>
              <p:nvPr/>
            </p:nvSpPr>
            <p:spPr bwMode="auto">
              <a:xfrm>
                <a:off x="3979"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48" name="Rectangle 908">
                <a:extLst>
                  <a:ext uri="{FF2B5EF4-FFF2-40B4-BE49-F238E27FC236}">
                    <a16:creationId xmlns:a16="http://schemas.microsoft.com/office/drawing/2014/main" id="{9E77E1D8-C887-C295-2ECE-4D1362D0294B}"/>
                  </a:ext>
                </a:extLst>
              </p:cNvPr>
              <p:cNvSpPr>
                <a:spLocks noChangeArrowheads="1"/>
              </p:cNvSpPr>
              <p:nvPr/>
            </p:nvSpPr>
            <p:spPr bwMode="auto">
              <a:xfrm>
                <a:off x="4171" y="3120"/>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74349" name="Rectangle 909">
                <a:extLst>
                  <a:ext uri="{FF2B5EF4-FFF2-40B4-BE49-F238E27FC236}">
                    <a16:creationId xmlns:a16="http://schemas.microsoft.com/office/drawing/2014/main" id="{AD1F9C7F-44DE-6ED8-DFDF-02A9DF7CE9B6}"/>
                  </a:ext>
                </a:extLst>
              </p:cNvPr>
              <p:cNvSpPr>
                <a:spLocks noChangeArrowheads="1"/>
              </p:cNvSpPr>
              <p:nvPr/>
            </p:nvSpPr>
            <p:spPr bwMode="auto">
              <a:xfrm>
                <a:off x="4278" y="3120"/>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50" name="Rectangle 910">
                <a:extLst>
                  <a:ext uri="{FF2B5EF4-FFF2-40B4-BE49-F238E27FC236}">
                    <a16:creationId xmlns:a16="http://schemas.microsoft.com/office/drawing/2014/main" id="{69974627-8651-D153-F21C-A46AB02DF313}"/>
                  </a:ext>
                </a:extLst>
              </p:cNvPr>
              <p:cNvSpPr>
                <a:spLocks noChangeArrowheads="1"/>
              </p:cNvSpPr>
              <p:nvPr/>
            </p:nvSpPr>
            <p:spPr bwMode="auto">
              <a:xfrm>
                <a:off x="1377"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1" name="Rectangle 911">
                <a:extLst>
                  <a:ext uri="{FF2B5EF4-FFF2-40B4-BE49-F238E27FC236}">
                    <a16:creationId xmlns:a16="http://schemas.microsoft.com/office/drawing/2014/main" id="{358E8084-122E-5D65-DEA2-E6EC135F12D2}"/>
                  </a:ext>
                </a:extLst>
              </p:cNvPr>
              <p:cNvSpPr>
                <a:spLocks noChangeArrowheads="1"/>
              </p:cNvSpPr>
              <p:nvPr/>
            </p:nvSpPr>
            <p:spPr bwMode="auto">
              <a:xfrm>
                <a:off x="1381" y="311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2" name="Rectangle 912">
                <a:extLst>
                  <a:ext uri="{FF2B5EF4-FFF2-40B4-BE49-F238E27FC236}">
                    <a16:creationId xmlns:a16="http://schemas.microsoft.com/office/drawing/2014/main" id="{442D454C-58F2-39F4-EDC3-0BC3AE7DC92B}"/>
                  </a:ext>
                </a:extLst>
              </p:cNvPr>
              <p:cNvSpPr>
                <a:spLocks noChangeArrowheads="1"/>
              </p:cNvSpPr>
              <p:nvPr/>
            </p:nvSpPr>
            <p:spPr bwMode="auto">
              <a:xfrm>
                <a:off x="1677"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3" name="Rectangle 913">
                <a:extLst>
                  <a:ext uri="{FF2B5EF4-FFF2-40B4-BE49-F238E27FC236}">
                    <a16:creationId xmlns:a16="http://schemas.microsoft.com/office/drawing/2014/main" id="{6F358083-6A0B-A7FC-9F21-95E347819CEF}"/>
                  </a:ext>
                </a:extLst>
              </p:cNvPr>
              <p:cNvSpPr>
                <a:spLocks noChangeArrowheads="1"/>
              </p:cNvSpPr>
              <p:nvPr/>
            </p:nvSpPr>
            <p:spPr bwMode="auto">
              <a:xfrm>
                <a:off x="1681" y="311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4" name="Rectangle 914">
                <a:extLst>
                  <a:ext uri="{FF2B5EF4-FFF2-40B4-BE49-F238E27FC236}">
                    <a16:creationId xmlns:a16="http://schemas.microsoft.com/office/drawing/2014/main" id="{78E02AEA-5DCC-A1A3-4654-E49F1FADDB94}"/>
                  </a:ext>
                </a:extLst>
              </p:cNvPr>
              <p:cNvSpPr>
                <a:spLocks noChangeArrowheads="1"/>
              </p:cNvSpPr>
              <p:nvPr/>
            </p:nvSpPr>
            <p:spPr bwMode="auto">
              <a:xfrm>
                <a:off x="1976"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5" name="Rectangle 915">
                <a:extLst>
                  <a:ext uri="{FF2B5EF4-FFF2-40B4-BE49-F238E27FC236}">
                    <a16:creationId xmlns:a16="http://schemas.microsoft.com/office/drawing/2014/main" id="{86FE9065-B5A0-9CE8-CC5A-A4D489474030}"/>
                  </a:ext>
                </a:extLst>
              </p:cNvPr>
              <p:cNvSpPr>
                <a:spLocks noChangeArrowheads="1"/>
              </p:cNvSpPr>
              <p:nvPr/>
            </p:nvSpPr>
            <p:spPr bwMode="auto">
              <a:xfrm>
                <a:off x="1980" y="311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6" name="Rectangle 916">
                <a:extLst>
                  <a:ext uri="{FF2B5EF4-FFF2-40B4-BE49-F238E27FC236}">
                    <a16:creationId xmlns:a16="http://schemas.microsoft.com/office/drawing/2014/main" id="{6D763932-6E7C-5109-9B27-637626481DD8}"/>
                  </a:ext>
                </a:extLst>
              </p:cNvPr>
              <p:cNvSpPr>
                <a:spLocks noChangeArrowheads="1"/>
              </p:cNvSpPr>
              <p:nvPr/>
            </p:nvSpPr>
            <p:spPr bwMode="auto">
              <a:xfrm>
                <a:off x="2276"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7" name="Rectangle 917">
                <a:extLst>
                  <a:ext uri="{FF2B5EF4-FFF2-40B4-BE49-F238E27FC236}">
                    <a16:creationId xmlns:a16="http://schemas.microsoft.com/office/drawing/2014/main" id="{06C4A308-93B2-ECDD-EA22-5C7CABBFE72E}"/>
                  </a:ext>
                </a:extLst>
              </p:cNvPr>
              <p:cNvSpPr>
                <a:spLocks noChangeArrowheads="1"/>
              </p:cNvSpPr>
              <p:nvPr/>
            </p:nvSpPr>
            <p:spPr bwMode="auto">
              <a:xfrm>
                <a:off x="2280" y="311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8" name="Rectangle 918">
                <a:extLst>
                  <a:ext uri="{FF2B5EF4-FFF2-40B4-BE49-F238E27FC236}">
                    <a16:creationId xmlns:a16="http://schemas.microsoft.com/office/drawing/2014/main" id="{B57F3F57-C1D0-3FE2-BFEA-9D3EDC030515}"/>
                  </a:ext>
                </a:extLst>
              </p:cNvPr>
              <p:cNvSpPr>
                <a:spLocks noChangeArrowheads="1"/>
              </p:cNvSpPr>
              <p:nvPr/>
            </p:nvSpPr>
            <p:spPr bwMode="auto">
              <a:xfrm>
                <a:off x="2575"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59" name="Rectangle 919">
                <a:extLst>
                  <a:ext uri="{FF2B5EF4-FFF2-40B4-BE49-F238E27FC236}">
                    <a16:creationId xmlns:a16="http://schemas.microsoft.com/office/drawing/2014/main" id="{D393047D-DAEE-FCF8-2D5A-78B7A85F7C47}"/>
                  </a:ext>
                </a:extLst>
              </p:cNvPr>
              <p:cNvSpPr>
                <a:spLocks noChangeArrowheads="1"/>
              </p:cNvSpPr>
              <p:nvPr/>
            </p:nvSpPr>
            <p:spPr bwMode="auto">
              <a:xfrm>
                <a:off x="2579" y="311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0" name="Rectangle 920">
                <a:extLst>
                  <a:ext uri="{FF2B5EF4-FFF2-40B4-BE49-F238E27FC236}">
                    <a16:creationId xmlns:a16="http://schemas.microsoft.com/office/drawing/2014/main" id="{2FB389CF-1DD2-3004-2F82-47CF3D1967C3}"/>
                  </a:ext>
                </a:extLst>
              </p:cNvPr>
              <p:cNvSpPr>
                <a:spLocks noChangeArrowheads="1"/>
              </p:cNvSpPr>
              <p:nvPr/>
            </p:nvSpPr>
            <p:spPr bwMode="auto">
              <a:xfrm>
                <a:off x="2875"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1" name="Rectangle 921">
                <a:extLst>
                  <a:ext uri="{FF2B5EF4-FFF2-40B4-BE49-F238E27FC236}">
                    <a16:creationId xmlns:a16="http://schemas.microsoft.com/office/drawing/2014/main" id="{31D4B340-A02D-7AC1-BDEE-05799049AA1C}"/>
                  </a:ext>
                </a:extLst>
              </p:cNvPr>
              <p:cNvSpPr>
                <a:spLocks noChangeArrowheads="1"/>
              </p:cNvSpPr>
              <p:nvPr/>
            </p:nvSpPr>
            <p:spPr bwMode="auto">
              <a:xfrm>
                <a:off x="2879" y="311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2" name="Rectangle 922">
                <a:extLst>
                  <a:ext uri="{FF2B5EF4-FFF2-40B4-BE49-F238E27FC236}">
                    <a16:creationId xmlns:a16="http://schemas.microsoft.com/office/drawing/2014/main" id="{1825FE2F-4F74-AA3E-8477-24EC7EA1AEFD}"/>
                  </a:ext>
                </a:extLst>
              </p:cNvPr>
              <p:cNvSpPr>
                <a:spLocks noChangeArrowheads="1"/>
              </p:cNvSpPr>
              <p:nvPr/>
            </p:nvSpPr>
            <p:spPr bwMode="auto">
              <a:xfrm>
                <a:off x="3174"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3" name="Rectangle 923">
                <a:extLst>
                  <a:ext uri="{FF2B5EF4-FFF2-40B4-BE49-F238E27FC236}">
                    <a16:creationId xmlns:a16="http://schemas.microsoft.com/office/drawing/2014/main" id="{4B3DC7B6-F148-3A20-4527-A3C5ACDFDC4D}"/>
                  </a:ext>
                </a:extLst>
              </p:cNvPr>
              <p:cNvSpPr>
                <a:spLocks noChangeArrowheads="1"/>
              </p:cNvSpPr>
              <p:nvPr/>
            </p:nvSpPr>
            <p:spPr bwMode="auto">
              <a:xfrm>
                <a:off x="3178" y="311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4" name="Rectangle 924">
                <a:extLst>
                  <a:ext uri="{FF2B5EF4-FFF2-40B4-BE49-F238E27FC236}">
                    <a16:creationId xmlns:a16="http://schemas.microsoft.com/office/drawing/2014/main" id="{9EE42723-5580-29B1-A962-8A0AD00FF3E5}"/>
                  </a:ext>
                </a:extLst>
              </p:cNvPr>
              <p:cNvSpPr>
                <a:spLocks noChangeArrowheads="1"/>
              </p:cNvSpPr>
              <p:nvPr/>
            </p:nvSpPr>
            <p:spPr bwMode="auto">
              <a:xfrm>
                <a:off x="3474"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5" name="Rectangle 925">
                <a:extLst>
                  <a:ext uri="{FF2B5EF4-FFF2-40B4-BE49-F238E27FC236}">
                    <a16:creationId xmlns:a16="http://schemas.microsoft.com/office/drawing/2014/main" id="{10CF81D3-33F2-17B3-7751-EDA63D88E6BB}"/>
                  </a:ext>
                </a:extLst>
              </p:cNvPr>
              <p:cNvSpPr>
                <a:spLocks noChangeArrowheads="1"/>
              </p:cNvSpPr>
              <p:nvPr/>
            </p:nvSpPr>
            <p:spPr bwMode="auto">
              <a:xfrm>
                <a:off x="3478" y="311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6" name="Rectangle 926">
                <a:extLst>
                  <a:ext uri="{FF2B5EF4-FFF2-40B4-BE49-F238E27FC236}">
                    <a16:creationId xmlns:a16="http://schemas.microsoft.com/office/drawing/2014/main" id="{795ED27C-25FD-96BB-C58F-EFD8364521AD}"/>
                  </a:ext>
                </a:extLst>
              </p:cNvPr>
              <p:cNvSpPr>
                <a:spLocks noChangeArrowheads="1"/>
              </p:cNvSpPr>
              <p:nvPr/>
            </p:nvSpPr>
            <p:spPr bwMode="auto">
              <a:xfrm>
                <a:off x="3773"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7" name="Rectangle 927">
                <a:extLst>
                  <a:ext uri="{FF2B5EF4-FFF2-40B4-BE49-F238E27FC236}">
                    <a16:creationId xmlns:a16="http://schemas.microsoft.com/office/drawing/2014/main" id="{E6360A7B-0F48-912B-BA19-2FFF951469EB}"/>
                  </a:ext>
                </a:extLst>
              </p:cNvPr>
              <p:cNvSpPr>
                <a:spLocks noChangeArrowheads="1"/>
              </p:cNvSpPr>
              <p:nvPr/>
            </p:nvSpPr>
            <p:spPr bwMode="auto">
              <a:xfrm>
                <a:off x="3777" y="3115"/>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8" name="Rectangle 928">
                <a:extLst>
                  <a:ext uri="{FF2B5EF4-FFF2-40B4-BE49-F238E27FC236}">
                    <a16:creationId xmlns:a16="http://schemas.microsoft.com/office/drawing/2014/main" id="{476A3541-4FBC-DDC5-26D2-3CB456829801}"/>
                  </a:ext>
                </a:extLst>
              </p:cNvPr>
              <p:cNvSpPr>
                <a:spLocks noChangeArrowheads="1"/>
              </p:cNvSpPr>
              <p:nvPr/>
            </p:nvSpPr>
            <p:spPr bwMode="auto">
              <a:xfrm>
                <a:off x="4073"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69" name="Rectangle 929">
                <a:extLst>
                  <a:ext uri="{FF2B5EF4-FFF2-40B4-BE49-F238E27FC236}">
                    <a16:creationId xmlns:a16="http://schemas.microsoft.com/office/drawing/2014/main" id="{47CB0D3C-02D0-8EE9-3383-5E1B9C7F60CA}"/>
                  </a:ext>
                </a:extLst>
              </p:cNvPr>
              <p:cNvSpPr>
                <a:spLocks noChangeArrowheads="1"/>
              </p:cNvSpPr>
              <p:nvPr/>
            </p:nvSpPr>
            <p:spPr bwMode="auto">
              <a:xfrm>
                <a:off x="4077" y="3115"/>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0" name="Rectangle 930">
                <a:extLst>
                  <a:ext uri="{FF2B5EF4-FFF2-40B4-BE49-F238E27FC236}">
                    <a16:creationId xmlns:a16="http://schemas.microsoft.com/office/drawing/2014/main" id="{25E18D8E-0612-3CEB-48F9-3E3596671A6A}"/>
                  </a:ext>
                </a:extLst>
              </p:cNvPr>
              <p:cNvSpPr>
                <a:spLocks noChangeArrowheads="1"/>
              </p:cNvSpPr>
              <p:nvPr/>
            </p:nvSpPr>
            <p:spPr bwMode="auto">
              <a:xfrm>
                <a:off x="4372" y="3115"/>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1" name="Rectangle 931">
                <a:extLst>
                  <a:ext uri="{FF2B5EF4-FFF2-40B4-BE49-F238E27FC236}">
                    <a16:creationId xmlns:a16="http://schemas.microsoft.com/office/drawing/2014/main" id="{B37EC554-6C3B-78F2-BCE9-65361182ADB7}"/>
                  </a:ext>
                </a:extLst>
              </p:cNvPr>
              <p:cNvSpPr>
                <a:spLocks noChangeArrowheads="1"/>
              </p:cNvSpPr>
              <p:nvPr/>
            </p:nvSpPr>
            <p:spPr bwMode="auto">
              <a:xfrm>
                <a:off x="1377"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2" name="Rectangle 932">
                <a:extLst>
                  <a:ext uri="{FF2B5EF4-FFF2-40B4-BE49-F238E27FC236}">
                    <a16:creationId xmlns:a16="http://schemas.microsoft.com/office/drawing/2014/main" id="{8FA57279-BFE7-8DE5-07B5-EA3338B92B33}"/>
                  </a:ext>
                </a:extLst>
              </p:cNvPr>
              <p:cNvSpPr>
                <a:spLocks noChangeArrowheads="1"/>
              </p:cNvSpPr>
              <p:nvPr/>
            </p:nvSpPr>
            <p:spPr bwMode="auto">
              <a:xfrm>
                <a:off x="1677"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3" name="Rectangle 933">
                <a:extLst>
                  <a:ext uri="{FF2B5EF4-FFF2-40B4-BE49-F238E27FC236}">
                    <a16:creationId xmlns:a16="http://schemas.microsoft.com/office/drawing/2014/main" id="{163C35A0-B1DC-90F2-B29B-322F270E7BB4}"/>
                  </a:ext>
                </a:extLst>
              </p:cNvPr>
              <p:cNvSpPr>
                <a:spLocks noChangeArrowheads="1"/>
              </p:cNvSpPr>
              <p:nvPr/>
            </p:nvSpPr>
            <p:spPr bwMode="auto">
              <a:xfrm>
                <a:off x="1976"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4" name="Rectangle 934">
                <a:extLst>
                  <a:ext uri="{FF2B5EF4-FFF2-40B4-BE49-F238E27FC236}">
                    <a16:creationId xmlns:a16="http://schemas.microsoft.com/office/drawing/2014/main" id="{A99EF489-9A70-6D9F-32D9-9D2D5875A27C}"/>
                  </a:ext>
                </a:extLst>
              </p:cNvPr>
              <p:cNvSpPr>
                <a:spLocks noChangeArrowheads="1"/>
              </p:cNvSpPr>
              <p:nvPr/>
            </p:nvSpPr>
            <p:spPr bwMode="auto">
              <a:xfrm>
                <a:off x="2276"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5" name="Rectangle 935">
                <a:extLst>
                  <a:ext uri="{FF2B5EF4-FFF2-40B4-BE49-F238E27FC236}">
                    <a16:creationId xmlns:a16="http://schemas.microsoft.com/office/drawing/2014/main" id="{A280EB4D-8CB3-D433-7BA1-2851CC1B2848}"/>
                  </a:ext>
                </a:extLst>
              </p:cNvPr>
              <p:cNvSpPr>
                <a:spLocks noChangeArrowheads="1"/>
              </p:cNvSpPr>
              <p:nvPr/>
            </p:nvSpPr>
            <p:spPr bwMode="auto">
              <a:xfrm>
                <a:off x="2575"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6" name="Rectangle 936">
                <a:extLst>
                  <a:ext uri="{FF2B5EF4-FFF2-40B4-BE49-F238E27FC236}">
                    <a16:creationId xmlns:a16="http://schemas.microsoft.com/office/drawing/2014/main" id="{5B59BBC3-6996-14DC-9088-2947F584B18E}"/>
                  </a:ext>
                </a:extLst>
              </p:cNvPr>
              <p:cNvSpPr>
                <a:spLocks noChangeArrowheads="1"/>
              </p:cNvSpPr>
              <p:nvPr/>
            </p:nvSpPr>
            <p:spPr bwMode="auto">
              <a:xfrm>
                <a:off x="2875"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7" name="Rectangle 937">
                <a:extLst>
                  <a:ext uri="{FF2B5EF4-FFF2-40B4-BE49-F238E27FC236}">
                    <a16:creationId xmlns:a16="http://schemas.microsoft.com/office/drawing/2014/main" id="{757382D1-CC51-11FA-DF01-D0039181DE23}"/>
                  </a:ext>
                </a:extLst>
              </p:cNvPr>
              <p:cNvSpPr>
                <a:spLocks noChangeArrowheads="1"/>
              </p:cNvSpPr>
              <p:nvPr/>
            </p:nvSpPr>
            <p:spPr bwMode="auto">
              <a:xfrm>
                <a:off x="3174"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8" name="Rectangle 938">
                <a:extLst>
                  <a:ext uri="{FF2B5EF4-FFF2-40B4-BE49-F238E27FC236}">
                    <a16:creationId xmlns:a16="http://schemas.microsoft.com/office/drawing/2014/main" id="{0691A5A1-76F9-BAA6-C863-99AF67E2DB4B}"/>
                  </a:ext>
                </a:extLst>
              </p:cNvPr>
              <p:cNvSpPr>
                <a:spLocks noChangeArrowheads="1"/>
              </p:cNvSpPr>
              <p:nvPr/>
            </p:nvSpPr>
            <p:spPr bwMode="auto">
              <a:xfrm>
                <a:off x="3474"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79" name="Rectangle 939">
                <a:extLst>
                  <a:ext uri="{FF2B5EF4-FFF2-40B4-BE49-F238E27FC236}">
                    <a16:creationId xmlns:a16="http://schemas.microsoft.com/office/drawing/2014/main" id="{7A68BA34-5AE7-DBB5-A135-9A7280C3C940}"/>
                  </a:ext>
                </a:extLst>
              </p:cNvPr>
              <p:cNvSpPr>
                <a:spLocks noChangeArrowheads="1"/>
              </p:cNvSpPr>
              <p:nvPr/>
            </p:nvSpPr>
            <p:spPr bwMode="auto">
              <a:xfrm>
                <a:off x="3773"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0" name="Rectangle 940">
                <a:extLst>
                  <a:ext uri="{FF2B5EF4-FFF2-40B4-BE49-F238E27FC236}">
                    <a16:creationId xmlns:a16="http://schemas.microsoft.com/office/drawing/2014/main" id="{D8FC9498-D9FE-42A4-C59A-5DF9126A6342}"/>
                  </a:ext>
                </a:extLst>
              </p:cNvPr>
              <p:cNvSpPr>
                <a:spLocks noChangeArrowheads="1"/>
              </p:cNvSpPr>
              <p:nvPr/>
            </p:nvSpPr>
            <p:spPr bwMode="auto">
              <a:xfrm>
                <a:off x="4073"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1" name="Rectangle 941">
                <a:extLst>
                  <a:ext uri="{FF2B5EF4-FFF2-40B4-BE49-F238E27FC236}">
                    <a16:creationId xmlns:a16="http://schemas.microsoft.com/office/drawing/2014/main" id="{1AEE0DF5-AD78-A236-0F0A-2A0CC41022AA}"/>
                  </a:ext>
                </a:extLst>
              </p:cNvPr>
              <p:cNvSpPr>
                <a:spLocks noChangeArrowheads="1"/>
              </p:cNvSpPr>
              <p:nvPr/>
            </p:nvSpPr>
            <p:spPr bwMode="auto">
              <a:xfrm>
                <a:off x="4372" y="3119"/>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2" name="Rectangle 942">
                <a:extLst>
                  <a:ext uri="{FF2B5EF4-FFF2-40B4-BE49-F238E27FC236}">
                    <a16:creationId xmlns:a16="http://schemas.microsoft.com/office/drawing/2014/main" id="{3B1B57F9-17DE-9672-811F-B6BA87C99070}"/>
                  </a:ext>
                </a:extLst>
              </p:cNvPr>
              <p:cNvSpPr>
                <a:spLocks noChangeArrowheads="1"/>
              </p:cNvSpPr>
              <p:nvPr/>
            </p:nvSpPr>
            <p:spPr bwMode="auto">
              <a:xfrm>
                <a:off x="1381" y="3233"/>
                <a:ext cx="42"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3" name="Rectangle 943">
                <a:extLst>
                  <a:ext uri="{FF2B5EF4-FFF2-40B4-BE49-F238E27FC236}">
                    <a16:creationId xmlns:a16="http://schemas.microsoft.com/office/drawing/2014/main" id="{A39452AC-2F60-82B4-EEF7-E3C7AC3C46A9}"/>
                  </a:ext>
                </a:extLst>
              </p:cNvPr>
              <p:cNvSpPr>
                <a:spLocks noChangeArrowheads="1"/>
              </p:cNvSpPr>
              <p:nvPr/>
            </p:nvSpPr>
            <p:spPr bwMode="auto">
              <a:xfrm>
                <a:off x="1636" y="3233"/>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4" name="Rectangle 944">
                <a:extLst>
                  <a:ext uri="{FF2B5EF4-FFF2-40B4-BE49-F238E27FC236}">
                    <a16:creationId xmlns:a16="http://schemas.microsoft.com/office/drawing/2014/main" id="{49206E4C-E02E-A3B7-F4A9-92E079307AEA}"/>
                  </a:ext>
                </a:extLst>
              </p:cNvPr>
              <p:cNvSpPr>
                <a:spLocks noChangeArrowheads="1"/>
              </p:cNvSpPr>
              <p:nvPr/>
            </p:nvSpPr>
            <p:spPr bwMode="auto">
              <a:xfrm>
                <a:off x="1423" y="3233"/>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85" name="Rectangle 945">
                <a:extLst>
                  <a:ext uri="{FF2B5EF4-FFF2-40B4-BE49-F238E27FC236}">
                    <a16:creationId xmlns:a16="http://schemas.microsoft.com/office/drawing/2014/main" id="{B5E8E4C0-75F9-9EFF-3AFC-1FD81D2E4EB5}"/>
                  </a:ext>
                </a:extLst>
              </p:cNvPr>
              <p:cNvSpPr>
                <a:spLocks noChangeArrowheads="1"/>
              </p:cNvSpPr>
              <p:nvPr/>
            </p:nvSpPr>
            <p:spPr bwMode="auto">
              <a:xfrm>
                <a:off x="1475" y="3234"/>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20</a:t>
                </a:r>
                <a:endParaRPr lang="en-US" altLang="en-US" sz="1900">
                  <a:latin typeface="Arial" panose="020B0604020202020204" pitchFamily="34" charset="0"/>
                </a:endParaRPr>
              </a:p>
            </p:txBody>
          </p:sp>
          <p:sp>
            <p:nvSpPr>
              <p:cNvPr id="574386" name="Rectangle 946">
                <a:extLst>
                  <a:ext uri="{FF2B5EF4-FFF2-40B4-BE49-F238E27FC236}">
                    <a16:creationId xmlns:a16="http://schemas.microsoft.com/office/drawing/2014/main" id="{2A4ADC0C-949E-90A5-4D65-883C3F5BA386}"/>
                  </a:ext>
                </a:extLst>
              </p:cNvPr>
              <p:cNvSpPr>
                <a:spLocks noChangeArrowheads="1"/>
              </p:cNvSpPr>
              <p:nvPr/>
            </p:nvSpPr>
            <p:spPr bwMode="auto">
              <a:xfrm>
                <a:off x="1583"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87" name="Rectangle 947">
                <a:extLst>
                  <a:ext uri="{FF2B5EF4-FFF2-40B4-BE49-F238E27FC236}">
                    <a16:creationId xmlns:a16="http://schemas.microsoft.com/office/drawing/2014/main" id="{DC38C5D6-AFF8-B0DC-0935-44C6BEC1998F}"/>
                  </a:ext>
                </a:extLst>
              </p:cNvPr>
              <p:cNvSpPr>
                <a:spLocks noChangeArrowheads="1"/>
              </p:cNvSpPr>
              <p:nvPr/>
            </p:nvSpPr>
            <p:spPr bwMode="auto">
              <a:xfrm>
                <a:off x="1802" y="3234"/>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3</a:t>
                </a:r>
                <a:endParaRPr lang="en-US" altLang="en-US" sz="1900">
                  <a:latin typeface="Arial" panose="020B0604020202020204" pitchFamily="34" charset="0"/>
                </a:endParaRPr>
              </a:p>
            </p:txBody>
          </p:sp>
          <p:sp>
            <p:nvSpPr>
              <p:cNvPr id="574388" name="Rectangle 948">
                <a:extLst>
                  <a:ext uri="{FF2B5EF4-FFF2-40B4-BE49-F238E27FC236}">
                    <a16:creationId xmlns:a16="http://schemas.microsoft.com/office/drawing/2014/main" id="{EBD42CE9-1F98-1F6A-9E62-EE44B2A53448}"/>
                  </a:ext>
                </a:extLst>
              </p:cNvPr>
              <p:cNvSpPr>
                <a:spLocks noChangeArrowheads="1"/>
              </p:cNvSpPr>
              <p:nvPr/>
            </p:nvSpPr>
            <p:spPr bwMode="auto">
              <a:xfrm>
                <a:off x="1856"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89" name="Rectangle 949">
                <a:extLst>
                  <a:ext uri="{FF2B5EF4-FFF2-40B4-BE49-F238E27FC236}">
                    <a16:creationId xmlns:a16="http://schemas.microsoft.com/office/drawing/2014/main" id="{3690E853-016D-5EB8-4058-15D1BF7F4DD3}"/>
                  </a:ext>
                </a:extLst>
              </p:cNvPr>
              <p:cNvSpPr>
                <a:spLocks noChangeArrowheads="1"/>
              </p:cNvSpPr>
              <p:nvPr/>
            </p:nvSpPr>
            <p:spPr bwMode="auto">
              <a:xfrm>
                <a:off x="2101" y="3234"/>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4</a:t>
                </a:r>
                <a:endParaRPr lang="en-US" altLang="en-US" sz="1900">
                  <a:latin typeface="Arial" panose="020B0604020202020204" pitchFamily="34" charset="0"/>
                </a:endParaRPr>
              </a:p>
            </p:txBody>
          </p:sp>
          <p:sp>
            <p:nvSpPr>
              <p:cNvPr id="574390" name="Rectangle 950">
                <a:extLst>
                  <a:ext uri="{FF2B5EF4-FFF2-40B4-BE49-F238E27FC236}">
                    <a16:creationId xmlns:a16="http://schemas.microsoft.com/office/drawing/2014/main" id="{9224B8B8-B3F2-D6BE-BE06-A8B754488379}"/>
                  </a:ext>
                </a:extLst>
              </p:cNvPr>
              <p:cNvSpPr>
                <a:spLocks noChangeArrowheads="1"/>
              </p:cNvSpPr>
              <p:nvPr/>
            </p:nvSpPr>
            <p:spPr bwMode="auto">
              <a:xfrm>
                <a:off x="2155"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91" name="Rectangle 951">
                <a:extLst>
                  <a:ext uri="{FF2B5EF4-FFF2-40B4-BE49-F238E27FC236}">
                    <a16:creationId xmlns:a16="http://schemas.microsoft.com/office/drawing/2014/main" id="{6A00D17A-1187-0C80-0FBE-691231564F03}"/>
                  </a:ext>
                </a:extLst>
              </p:cNvPr>
              <p:cNvSpPr>
                <a:spLocks noChangeArrowheads="1"/>
              </p:cNvSpPr>
              <p:nvPr/>
            </p:nvSpPr>
            <p:spPr bwMode="auto">
              <a:xfrm>
                <a:off x="2401" y="3234"/>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4392" name="Rectangle 952">
                <a:extLst>
                  <a:ext uri="{FF2B5EF4-FFF2-40B4-BE49-F238E27FC236}">
                    <a16:creationId xmlns:a16="http://schemas.microsoft.com/office/drawing/2014/main" id="{DB789DC9-BEFB-C1EC-4860-266BB91D099D}"/>
                  </a:ext>
                </a:extLst>
              </p:cNvPr>
              <p:cNvSpPr>
                <a:spLocks noChangeArrowheads="1"/>
              </p:cNvSpPr>
              <p:nvPr/>
            </p:nvSpPr>
            <p:spPr bwMode="auto">
              <a:xfrm>
                <a:off x="2455"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93" name="Rectangle 953">
                <a:extLst>
                  <a:ext uri="{FF2B5EF4-FFF2-40B4-BE49-F238E27FC236}">
                    <a16:creationId xmlns:a16="http://schemas.microsoft.com/office/drawing/2014/main" id="{E74B515E-026A-0CA7-7B76-4EF3FAAE248B}"/>
                  </a:ext>
                </a:extLst>
              </p:cNvPr>
              <p:cNvSpPr>
                <a:spLocks noChangeArrowheads="1"/>
              </p:cNvSpPr>
              <p:nvPr/>
            </p:nvSpPr>
            <p:spPr bwMode="auto">
              <a:xfrm>
                <a:off x="2700" y="3234"/>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5</a:t>
                </a:r>
                <a:endParaRPr lang="en-US" altLang="en-US" sz="1900">
                  <a:latin typeface="Arial" panose="020B0604020202020204" pitchFamily="34" charset="0"/>
                </a:endParaRPr>
              </a:p>
            </p:txBody>
          </p:sp>
          <p:sp>
            <p:nvSpPr>
              <p:cNvPr id="574394" name="Rectangle 954">
                <a:extLst>
                  <a:ext uri="{FF2B5EF4-FFF2-40B4-BE49-F238E27FC236}">
                    <a16:creationId xmlns:a16="http://schemas.microsoft.com/office/drawing/2014/main" id="{EA963C41-FC03-0A50-3B27-EB6BE0A4176A}"/>
                  </a:ext>
                </a:extLst>
              </p:cNvPr>
              <p:cNvSpPr>
                <a:spLocks noChangeArrowheads="1"/>
              </p:cNvSpPr>
              <p:nvPr/>
            </p:nvSpPr>
            <p:spPr bwMode="auto">
              <a:xfrm>
                <a:off x="2754"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395" name="Rectangle 955">
                <a:extLst>
                  <a:ext uri="{FF2B5EF4-FFF2-40B4-BE49-F238E27FC236}">
                    <a16:creationId xmlns:a16="http://schemas.microsoft.com/office/drawing/2014/main" id="{09DB11B3-0AD7-5FEF-872E-D289E3DC84A5}"/>
                  </a:ext>
                </a:extLst>
              </p:cNvPr>
              <p:cNvSpPr>
                <a:spLocks noChangeArrowheads="1"/>
              </p:cNvSpPr>
              <p:nvPr/>
            </p:nvSpPr>
            <p:spPr bwMode="auto">
              <a:xfrm>
                <a:off x="2879" y="3233"/>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96" name="Rectangle 956">
                <a:extLst>
                  <a:ext uri="{FF2B5EF4-FFF2-40B4-BE49-F238E27FC236}">
                    <a16:creationId xmlns:a16="http://schemas.microsoft.com/office/drawing/2014/main" id="{C38759BF-2D9B-20FD-1FB2-E19005EA53E4}"/>
                  </a:ext>
                </a:extLst>
              </p:cNvPr>
              <p:cNvSpPr>
                <a:spLocks noChangeArrowheads="1"/>
              </p:cNvSpPr>
              <p:nvPr/>
            </p:nvSpPr>
            <p:spPr bwMode="auto">
              <a:xfrm>
                <a:off x="3133" y="3233"/>
                <a:ext cx="4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97" name="Rectangle 957">
                <a:extLst>
                  <a:ext uri="{FF2B5EF4-FFF2-40B4-BE49-F238E27FC236}">
                    <a16:creationId xmlns:a16="http://schemas.microsoft.com/office/drawing/2014/main" id="{2ABA0A8B-D8DD-D3D5-A31B-3BCD68BD41D2}"/>
                  </a:ext>
                </a:extLst>
              </p:cNvPr>
              <p:cNvSpPr>
                <a:spLocks noChangeArrowheads="1"/>
              </p:cNvSpPr>
              <p:nvPr/>
            </p:nvSpPr>
            <p:spPr bwMode="auto">
              <a:xfrm>
                <a:off x="2920" y="3233"/>
                <a:ext cx="213"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398" name="Rectangle 958">
                <a:extLst>
                  <a:ext uri="{FF2B5EF4-FFF2-40B4-BE49-F238E27FC236}">
                    <a16:creationId xmlns:a16="http://schemas.microsoft.com/office/drawing/2014/main" id="{48B3975F-5089-BC2D-5E33-7816B92E6AB1}"/>
                  </a:ext>
                </a:extLst>
              </p:cNvPr>
              <p:cNvSpPr>
                <a:spLocks noChangeArrowheads="1"/>
              </p:cNvSpPr>
              <p:nvPr/>
            </p:nvSpPr>
            <p:spPr bwMode="auto">
              <a:xfrm>
                <a:off x="2973" y="3234"/>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35</a:t>
                </a:r>
                <a:endParaRPr lang="en-US" altLang="en-US" sz="1900">
                  <a:latin typeface="Arial" panose="020B0604020202020204" pitchFamily="34" charset="0"/>
                </a:endParaRPr>
              </a:p>
            </p:txBody>
          </p:sp>
          <p:sp>
            <p:nvSpPr>
              <p:cNvPr id="574399" name="Rectangle 959">
                <a:extLst>
                  <a:ext uri="{FF2B5EF4-FFF2-40B4-BE49-F238E27FC236}">
                    <a16:creationId xmlns:a16="http://schemas.microsoft.com/office/drawing/2014/main" id="{53CA809D-FE66-73C4-DFFD-E277A1068388}"/>
                  </a:ext>
                </a:extLst>
              </p:cNvPr>
              <p:cNvSpPr>
                <a:spLocks noChangeArrowheads="1"/>
              </p:cNvSpPr>
              <p:nvPr/>
            </p:nvSpPr>
            <p:spPr bwMode="auto">
              <a:xfrm>
                <a:off x="3080"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400" name="Rectangle 960">
                <a:extLst>
                  <a:ext uri="{FF2B5EF4-FFF2-40B4-BE49-F238E27FC236}">
                    <a16:creationId xmlns:a16="http://schemas.microsoft.com/office/drawing/2014/main" id="{FFE5C7CD-ABD3-0C14-6EFF-613C7B340D8F}"/>
                  </a:ext>
                </a:extLst>
              </p:cNvPr>
              <p:cNvSpPr>
                <a:spLocks noChangeArrowheads="1"/>
              </p:cNvSpPr>
              <p:nvPr/>
            </p:nvSpPr>
            <p:spPr bwMode="auto">
              <a:xfrm>
                <a:off x="3299" y="3234"/>
                <a:ext cx="46"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9</a:t>
                </a:r>
                <a:endParaRPr lang="en-US" altLang="en-US" sz="1900">
                  <a:latin typeface="Arial" panose="020B0604020202020204" pitchFamily="34" charset="0"/>
                </a:endParaRPr>
              </a:p>
            </p:txBody>
          </p:sp>
          <p:sp>
            <p:nvSpPr>
              <p:cNvPr id="574401" name="Rectangle 961">
                <a:extLst>
                  <a:ext uri="{FF2B5EF4-FFF2-40B4-BE49-F238E27FC236}">
                    <a16:creationId xmlns:a16="http://schemas.microsoft.com/office/drawing/2014/main" id="{30C6189D-0D5A-4598-21DD-A017DA7DB98F}"/>
                  </a:ext>
                </a:extLst>
              </p:cNvPr>
              <p:cNvSpPr>
                <a:spLocks noChangeArrowheads="1"/>
              </p:cNvSpPr>
              <p:nvPr/>
            </p:nvSpPr>
            <p:spPr bwMode="auto">
              <a:xfrm>
                <a:off x="3353"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402" name="Rectangle 962">
                <a:extLst>
                  <a:ext uri="{FF2B5EF4-FFF2-40B4-BE49-F238E27FC236}">
                    <a16:creationId xmlns:a16="http://schemas.microsoft.com/office/drawing/2014/main" id="{15194D1A-E0EB-C83C-5016-EACC4ACF01CB}"/>
                  </a:ext>
                </a:extLst>
              </p:cNvPr>
              <p:cNvSpPr>
                <a:spLocks noChangeArrowheads="1"/>
              </p:cNvSpPr>
              <p:nvPr/>
            </p:nvSpPr>
            <p:spPr bwMode="auto">
              <a:xfrm>
                <a:off x="3572" y="3234"/>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10</a:t>
                </a:r>
                <a:endParaRPr lang="en-US" altLang="en-US" sz="1900">
                  <a:latin typeface="Arial" panose="020B0604020202020204" pitchFamily="34" charset="0"/>
                </a:endParaRPr>
              </a:p>
            </p:txBody>
          </p:sp>
          <p:sp>
            <p:nvSpPr>
              <p:cNvPr id="574403" name="Rectangle 963">
                <a:extLst>
                  <a:ext uri="{FF2B5EF4-FFF2-40B4-BE49-F238E27FC236}">
                    <a16:creationId xmlns:a16="http://schemas.microsoft.com/office/drawing/2014/main" id="{913C6A26-FA63-39E1-2126-649050E3644C}"/>
                  </a:ext>
                </a:extLst>
              </p:cNvPr>
              <p:cNvSpPr>
                <a:spLocks noChangeArrowheads="1"/>
              </p:cNvSpPr>
              <p:nvPr/>
            </p:nvSpPr>
            <p:spPr bwMode="auto">
              <a:xfrm>
                <a:off x="3679"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404" name="Rectangle 964">
                <a:extLst>
                  <a:ext uri="{FF2B5EF4-FFF2-40B4-BE49-F238E27FC236}">
                    <a16:creationId xmlns:a16="http://schemas.microsoft.com/office/drawing/2014/main" id="{25ED16B0-06E3-0FD4-0611-A395BECBFBC5}"/>
                  </a:ext>
                </a:extLst>
              </p:cNvPr>
              <p:cNvSpPr>
                <a:spLocks noChangeArrowheads="1"/>
              </p:cNvSpPr>
              <p:nvPr/>
            </p:nvSpPr>
            <p:spPr bwMode="auto">
              <a:xfrm>
                <a:off x="3871" y="3234"/>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11</a:t>
                </a:r>
                <a:endParaRPr lang="en-US" altLang="en-US" sz="1900">
                  <a:latin typeface="Arial" panose="020B0604020202020204" pitchFamily="34" charset="0"/>
                </a:endParaRPr>
              </a:p>
            </p:txBody>
          </p:sp>
          <p:sp>
            <p:nvSpPr>
              <p:cNvPr id="574405" name="Rectangle 965">
                <a:extLst>
                  <a:ext uri="{FF2B5EF4-FFF2-40B4-BE49-F238E27FC236}">
                    <a16:creationId xmlns:a16="http://schemas.microsoft.com/office/drawing/2014/main" id="{7FD4260C-41B9-0929-AB74-3A407B8B8E43}"/>
                  </a:ext>
                </a:extLst>
              </p:cNvPr>
              <p:cNvSpPr>
                <a:spLocks noChangeArrowheads="1"/>
              </p:cNvSpPr>
              <p:nvPr/>
            </p:nvSpPr>
            <p:spPr bwMode="auto">
              <a:xfrm>
                <a:off x="3979"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406" name="Rectangle 966">
                <a:extLst>
                  <a:ext uri="{FF2B5EF4-FFF2-40B4-BE49-F238E27FC236}">
                    <a16:creationId xmlns:a16="http://schemas.microsoft.com/office/drawing/2014/main" id="{4BBCCE08-7E92-FB03-9276-3BFBA205712F}"/>
                  </a:ext>
                </a:extLst>
              </p:cNvPr>
              <p:cNvSpPr>
                <a:spLocks noChangeArrowheads="1"/>
              </p:cNvSpPr>
              <p:nvPr/>
            </p:nvSpPr>
            <p:spPr bwMode="auto">
              <a:xfrm>
                <a:off x="4171" y="3234"/>
                <a:ext cx="92"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12</a:t>
                </a:r>
                <a:endParaRPr lang="en-US" altLang="en-US" sz="1900">
                  <a:latin typeface="Arial" panose="020B0604020202020204" pitchFamily="34" charset="0"/>
                </a:endParaRPr>
              </a:p>
            </p:txBody>
          </p:sp>
          <p:sp>
            <p:nvSpPr>
              <p:cNvPr id="574407" name="Rectangle 967">
                <a:extLst>
                  <a:ext uri="{FF2B5EF4-FFF2-40B4-BE49-F238E27FC236}">
                    <a16:creationId xmlns:a16="http://schemas.microsoft.com/office/drawing/2014/main" id="{26530BCF-4406-1262-6970-09A48A6ADAEA}"/>
                  </a:ext>
                </a:extLst>
              </p:cNvPr>
              <p:cNvSpPr>
                <a:spLocks noChangeArrowheads="1"/>
              </p:cNvSpPr>
              <p:nvPr/>
            </p:nvSpPr>
            <p:spPr bwMode="auto">
              <a:xfrm>
                <a:off x="4278" y="3234"/>
                <a:ext cx="23" cy="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i="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74408" name="Rectangle 968">
                <a:extLst>
                  <a:ext uri="{FF2B5EF4-FFF2-40B4-BE49-F238E27FC236}">
                    <a16:creationId xmlns:a16="http://schemas.microsoft.com/office/drawing/2014/main" id="{E8C867AC-3F60-7182-B1C2-C7C5B6DA98BD}"/>
                  </a:ext>
                </a:extLst>
              </p:cNvPr>
              <p:cNvSpPr>
                <a:spLocks noChangeArrowheads="1"/>
              </p:cNvSpPr>
              <p:nvPr/>
            </p:nvSpPr>
            <p:spPr bwMode="auto">
              <a:xfrm>
                <a:off x="1377"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09" name="Rectangle 969">
                <a:extLst>
                  <a:ext uri="{FF2B5EF4-FFF2-40B4-BE49-F238E27FC236}">
                    <a16:creationId xmlns:a16="http://schemas.microsoft.com/office/drawing/2014/main" id="{29449673-DAA7-816D-AE4F-11E08087F283}"/>
                  </a:ext>
                </a:extLst>
              </p:cNvPr>
              <p:cNvSpPr>
                <a:spLocks noChangeArrowheads="1"/>
              </p:cNvSpPr>
              <p:nvPr/>
            </p:nvSpPr>
            <p:spPr bwMode="auto">
              <a:xfrm>
                <a:off x="1381" y="3230"/>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0" name="Rectangle 970">
                <a:extLst>
                  <a:ext uri="{FF2B5EF4-FFF2-40B4-BE49-F238E27FC236}">
                    <a16:creationId xmlns:a16="http://schemas.microsoft.com/office/drawing/2014/main" id="{3358B5AF-1858-3365-58B7-F61E447E24B0}"/>
                  </a:ext>
                </a:extLst>
              </p:cNvPr>
              <p:cNvSpPr>
                <a:spLocks noChangeArrowheads="1"/>
              </p:cNvSpPr>
              <p:nvPr/>
            </p:nvSpPr>
            <p:spPr bwMode="auto">
              <a:xfrm>
                <a:off x="1677"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1" name="Rectangle 971">
                <a:extLst>
                  <a:ext uri="{FF2B5EF4-FFF2-40B4-BE49-F238E27FC236}">
                    <a16:creationId xmlns:a16="http://schemas.microsoft.com/office/drawing/2014/main" id="{6B5E765C-F8B6-7381-C386-F51825B9B0D2}"/>
                  </a:ext>
                </a:extLst>
              </p:cNvPr>
              <p:cNvSpPr>
                <a:spLocks noChangeArrowheads="1"/>
              </p:cNvSpPr>
              <p:nvPr/>
            </p:nvSpPr>
            <p:spPr bwMode="auto">
              <a:xfrm>
                <a:off x="1681" y="3230"/>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2" name="Rectangle 972">
                <a:extLst>
                  <a:ext uri="{FF2B5EF4-FFF2-40B4-BE49-F238E27FC236}">
                    <a16:creationId xmlns:a16="http://schemas.microsoft.com/office/drawing/2014/main" id="{D486BE6A-951F-447D-773C-894AC2C4D344}"/>
                  </a:ext>
                </a:extLst>
              </p:cNvPr>
              <p:cNvSpPr>
                <a:spLocks noChangeArrowheads="1"/>
              </p:cNvSpPr>
              <p:nvPr/>
            </p:nvSpPr>
            <p:spPr bwMode="auto">
              <a:xfrm>
                <a:off x="1976"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3" name="Rectangle 973">
                <a:extLst>
                  <a:ext uri="{FF2B5EF4-FFF2-40B4-BE49-F238E27FC236}">
                    <a16:creationId xmlns:a16="http://schemas.microsoft.com/office/drawing/2014/main" id="{4FD277AC-5CF0-226A-4EB2-45955246A309}"/>
                  </a:ext>
                </a:extLst>
              </p:cNvPr>
              <p:cNvSpPr>
                <a:spLocks noChangeArrowheads="1"/>
              </p:cNvSpPr>
              <p:nvPr/>
            </p:nvSpPr>
            <p:spPr bwMode="auto">
              <a:xfrm>
                <a:off x="1980" y="3230"/>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4" name="Rectangle 974">
                <a:extLst>
                  <a:ext uri="{FF2B5EF4-FFF2-40B4-BE49-F238E27FC236}">
                    <a16:creationId xmlns:a16="http://schemas.microsoft.com/office/drawing/2014/main" id="{9BCD52E3-E0A3-8FE8-417E-EEFA43A070AC}"/>
                  </a:ext>
                </a:extLst>
              </p:cNvPr>
              <p:cNvSpPr>
                <a:spLocks noChangeArrowheads="1"/>
              </p:cNvSpPr>
              <p:nvPr/>
            </p:nvSpPr>
            <p:spPr bwMode="auto">
              <a:xfrm>
                <a:off x="2276"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5" name="Rectangle 975">
                <a:extLst>
                  <a:ext uri="{FF2B5EF4-FFF2-40B4-BE49-F238E27FC236}">
                    <a16:creationId xmlns:a16="http://schemas.microsoft.com/office/drawing/2014/main" id="{B5315B93-30C8-6622-03BC-762D3A4768A0}"/>
                  </a:ext>
                </a:extLst>
              </p:cNvPr>
              <p:cNvSpPr>
                <a:spLocks noChangeArrowheads="1"/>
              </p:cNvSpPr>
              <p:nvPr/>
            </p:nvSpPr>
            <p:spPr bwMode="auto">
              <a:xfrm>
                <a:off x="2280" y="3230"/>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6" name="Rectangle 976">
                <a:extLst>
                  <a:ext uri="{FF2B5EF4-FFF2-40B4-BE49-F238E27FC236}">
                    <a16:creationId xmlns:a16="http://schemas.microsoft.com/office/drawing/2014/main" id="{DC53E25D-1258-5989-0939-6F6040A15AA2}"/>
                  </a:ext>
                </a:extLst>
              </p:cNvPr>
              <p:cNvSpPr>
                <a:spLocks noChangeArrowheads="1"/>
              </p:cNvSpPr>
              <p:nvPr/>
            </p:nvSpPr>
            <p:spPr bwMode="auto">
              <a:xfrm>
                <a:off x="2575"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7" name="Rectangle 977">
                <a:extLst>
                  <a:ext uri="{FF2B5EF4-FFF2-40B4-BE49-F238E27FC236}">
                    <a16:creationId xmlns:a16="http://schemas.microsoft.com/office/drawing/2014/main" id="{B9011B88-A840-3D7A-D992-4EC322D755D7}"/>
                  </a:ext>
                </a:extLst>
              </p:cNvPr>
              <p:cNvSpPr>
                <a:spLocks noChangeArrowheads="1"/>
              </p:cNvSpPr>
              <p:nvPr/>
            </p:nvSpPr>
            <p:spPr bwMode="auto">
              <a:xfrm>
                <a:off x="2579" y="3230"/>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8" name="Rectangle 978">
                <a:extLst>
                  <a:ext uri="{FF2B5EF4-FFF2-40B4-BE49-F238E27FC236}">
                    <a16:creationId xmlns:a16="http://schemas.microsoft.com/office/drawing/2014/main" id="{A3B820B8-A73E-126E-C1E9-996BC30E9800}"/>
                  </a:ext>
                </a:extLst>
              </p:cNvPr>
              <p:cNvSpPr>
                <a:spLocks noChangeArrowheads="1"/>
              </p:cNvSpPr>
              <p:nvPr/>
            </p:nvSpPr>
            <p:spPr bwMode="auto">
              <a:xfrm>
                <a:off x="2875"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19" name="Rectangle 979">
                <a:extLst>
                  <a:ext uri="{FF2B5EF4-FFF2-40B4-BE49-F238E27FC236}">
                    <a16:creationId xmlns:a16="http://schemas.microsoft.com/office/drawing/2014/main" id="{199A12C4-922B-0AD8-1966-9284818097A2}"/>
                  </a:ext>
                </a:extLst>
              </p:cNvPr>
              <p:cNvSpPr>
                <a:spLocks noChangeArrowheads="1"/>
              </p:cNvSpPr>
              <p:nvPr/>
            </p:nvSpPr>
            <p:spPr bwMode="auto">
              <a:xfrm>
                <a:off x="2879" y="3230"/>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0" name="Rectangle 980">
                <a:extLst>
                  <a:ext uri="{FF2B5EF4-FFF2-40B4-BE49-F238E27FC236}">
                    <a16:creationId xmlns:a16="http://schemas.microsoft.com/office/drawing/2014/main" id="{62F03ED4-8F0B-B888-AF05-15EF4F7DDBDF}"/>
                  </a:ext>
                </a:extLst>
              </p:cNvPr>
              <p:cNvSpPr>
                <a:spLocks noChangeArrowheads="1"/>
              </p:cNvSpPr>
              <p:nvPr/>
            </p:nvSpPr>
            <p:spPr bwMode="auto">
              <a:xfrm>
                <a:off x="3174"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1" name="Rectangle 981">
                <a:extLst>
                  <a:ext uri="{FF2B5EF4-FFF2-40B4-BE49-F238E27FC236}">
                    <a16:creationId xmlns:a16="http://schemas.microsoft.com/office/drawing/2014/main" id="{D6632249-B689-2386-076D-2A29DEFF74BB}"/>
                  </a:ext>
                </a:extLst>
              </p:cNvPr>
              <p:cNvSpPr>
                <a:spLocks noChangeArrowheads="1"/>
              </p:cNvSpPr>
              <p:nvPr/>
            </p:nvSpPr>
            <p:spPr bwMode="auto">
              <a:xfrm>
                <a:off x="3178" y="3230"/>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2" name="Rectangle 982">
                <a:extLst>
                  <a:ext uri="{FF2B5EF4-FFF2-40B4-BE49-F238E27FC236}">
                    <a16:creationId xmlns:a16="http://schemas.microsoft.com/office/drawing/2014/main" id="{610D8C0E-8F96-B1A4-6C54-F247EE788C6F}"/>
                  </a:ext>
                </a:extLst>
              </p:cNvPr>
              <p:cNvSpPr>
                <a:spLocks noChangeArrowheads="1"/>
              </p:cNvSpPr>
              <p:nvPr/>
            </p:nvSpPr>
            <p:spPr bwMode="auto">
              <a:xfrm>
                <a:off x="3474"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3" name="Rectangle 983">
                <a:extLst>
                  <a:ext uri="{FF2B5EF4-FFF2-40B4-BE49-F238E27FC236}">
                    <a16:creationId xmlns:a16="http://schemas.microsoft.com/office/drawing/2014/main" id="{EB991C49-43EB-2726-26FA-64E4F99EC485}"/>
                  </a:ext>
                </a:extLst>
              </p:cNvPr>
              <p:cNvSpPr>
                <a:spLocks noChangeArrowheads="1"/>
              </p:cNvSpPr>
              <p:nvPr/>
            </p:nvSpPr>
            <p:spPr bwMode="auto">
              <a:xfrm>
                <a:off x="3478" y="3230"/>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4" name="Rectangle 984">
                <a:extLst>
                  <a:ext uri="{FF2B5EF4-FFF2-40B4-BE49-F238E27FC236}">
                    <a16:creationId xmlns:a16="http://schemas.microsoft.com/office/drawing/2014/main" id="{C28E6E14-5077-25D8-C33F-0F50C812950D}"/>
                  </a:ext>
                </a:extLst>
              </p:cNvPr>
              <p:cNvSpPr>
                <a:spLocks noChangeArrowheads="1"/>
              </p:cNvSpPr>
              <p:nvPr/>
            </p:nvSpPr>
            <p:spPr bwMode="auto">
              <a:xfrm>
                <a:off x="3773"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5" name="Rectangle 985">
                <a:extLst>
                  <a:ext uri="{FF2B5EF4-FFF2-40B4-BE49-F238E27FC236}">
                    <a16:creationId xmlns:a16="http://schemas.microsoft.com/office/drawing/2014/main" id="{544132FD-AB56-2EF5-044B-1E42B853204D}"/>
                  </a:ext>
                </a:extLst>
              </p:cNvPr>
              <p:cNvSpPr>
                <a:spLocks noChangeArrowheads="1"/>
              </p:cNvSpPr>
              <p:nvPr/>
            </p:nvSpPr>
            <p:spPr bwMode="auto">
              <a:xfrm>
                <a:off x="3777" y="3230"/>
                <a:ext cx="29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6" name="Rectangle 986">
                <a:extLst>
                  <a:ext uri="{FF2B5EF4-FFF2-40B4-BE49-F238E27FC236}">
                    <a16:creationId xmlns:a16="http://schemas.microsoft.com/office/drawing/2014/main" id="{5365201C-BA98-C3E2-105E-25F6DE3D6D8F}"/>
                  </a:ext>
                </a:extLst>
              </p:cNvPr>
              <p:cNvSpPr>
                <a:spLocks noChangeArrowheads="1"/>
              </p:cNvSpPr>
              <p:nvPr/>
            </p:nvSpPr>
            <p:spPr bwMode="auto">
              <a:xfrm>
                <a:off x="4073"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7" name="Rectangle 987">
                <a:extLst>
                  <a:ext uri="{FF2B5EF4-FFF2-40B4-BE49-F238E27FC236}">
                    <a16:creationId xmlns:a16="http://schemas.microsoft.com/office/drawing/2014/main" id="{CFA9EBF5-24C9-06C0-78B6-A2562F128F12}"/>
                  </a:ext>
                </a:extLst>
              </p:cNvPr>
              <p:cNvSpPr>
                <a:spLocks noChangeArrowheads="1"/>
              </p:cNvSpPr>
              <p:nvPr/>
            </p:nvSpPr>
            <p:spPr bwMode="auto">
              <a:xfrm>
                <a:off x="4077" y="3230"/>
                <a:ext cx="2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8" name="Rectangle 988">
                <a:extLst>
                  <a:ext uri="{FF2B5EF4-FFF2-40B4-BE49-F238E27FC236}">
                    <a16:creationId xmlns:a16="http://schemas.microsoft.com/office/drawing/2014/main" id="{A76D4D7C-7D71-863F-29AC-D07D7D31938C}"/>
                  </a:ext>
                </a:extLst>
              </p:cNvPr>
              <p:cNvSpPr>
                <a:spLocks noChangeArrowheads="1"/>
              </p:cNvSpPr>
              <p:nvPr/>
            </p:nvSpPr>
            <p:spPr bwMode="auto">
              <a:xfrm>
                <a:off x="4372" y="3230"/>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29" name="Rectangle 989">
                <a:extLst>
                  <a:ext uri="{FF2B5EF4-FFF2-40B4-BE49-F238E27FC236}">
                    <a16:creationId xmlns:a16="http://schemas.microsoft.com/office/drawing/2014/main" id="{48EB29A6-4CE6-16FC-0244-DD95A17479D8}"/>
                  </a:ext>
                </a:extLst>
              </p:cNvPr>
              <p:cNvSpPr>
                <a:spLocks noChangeArrowheads="1"/>
              </p:cNvSpPr>
              <p:nvPr/>
            </p:nvSpPr>
            <p:spPr bwMode="auto">
              <a:xfrm>
                <a:off x="1377"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0" name="Rectangle 990">
                <a:extLst>
                  <a:ext uri="{FF2B5EF4-FFF2-40B4-BE49-F238E27FC236}">
                    <a16:creationId xmlns:a16="http://schemas.microsoft.com/office/drawing/2014/main" id="{59706426-F487-4FBF-F36F-3CA625CF292F}"/>
                  </a:ext>
                </a:extLst>
              </p:cNvPr>
              <p:cNvSpPr>
                <a:spLocks noChangeArrowheads="1"/>
              </p:cNvSpPr>
              <p:nvPr/>
            </p:nvSpPr>
            <p:spPr bwMode="auto">
              <a:xfrm>
                <a:off x="1377"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1" name="Rectangle 991">
                <a:extLst>
                  <a:ext uri="{FF2B5EF4-FFF2-40B4-BE49-F238E27FC236}">
                    <a16:creationId xmlns:a16="http://schemas.microsoft.com/office/drawing/2014/main" id="{CCE4AC57-35BE-09A9-D8FD-D66A82B1F70C}"/>
                  </a:ext>
                </a:extLst>
              </p:cNvPr>
              <p:cNvSpPr>
                <a:spLocks noChangeArrowheads="1"/>
              </p:cNvSpPr>
              <p:nvPr/>
            </p:nvSpPr>
            <p:spPr bwMode="auto">
              <a:xfrm>
                <a:off x="1377"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2" name="Rectangle 992">
                <a:extLst>
                  <a:ext uri="{FF2B5EF4-FFF2-40B4-BE49-F238E27FC236}">
                    <a16:creationId xmlns:a16="http://schemas.microsoft.com/office/drawing/2014/main" id="{2ED9DD51-642C-33E5-2C98-358DB867C46A}"/>
                  </a:ext>
                </a:extLst>
              </p:cNvPr>
              <p:cNvSpPr>
                <a:spLocks noChangeArrowheads="1"/>
              </p:cNvSpPr>
              <p:nvPr/>
            </p:nvSpPr>
            <p:spPr bwMode="auto">
              <a:xfrm>
                <a:off x="1381" y="334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3" name="Rectangle 993">
                <a:extLst>
                  <a:ext uri="{FF2B5EF4-FFF2-40B4-BE49-F238E27FC236}">
                    <a16:creationId xmlns:a16="http://schemas.microsoft.com/office/drawing/2014/main" id="{91551CA1-8EE3-5EFB-800F-38F1BCADED86}"/>
                  </a:ext>
                </a:extLst>
              </p:cNvPr>
              <p:cNvSpPr>
                <a:spLocks noChangeArrowheads="1"/>
              </p:cNvSpPr>
              <p:nvPr/>
            </p:nvSpPr>
            <p:spPr bwMode="auto">
              <a:xfrm>
                <a:off x="1677"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4" name="Rectangle 994">
                <a:extLst>
                  <a:ext uri="{FF2B5EF4-FFF2-40B4-BE49-F238E27FC236}">
                    <a16:creationId xmlns:a16="http://schemas.microsoft.com/office/drawing/2014/main" id="{6365B9FF-3B87-66FC-C667-8C0118F1545F}"/>
                  </a:ext>
                </a:extLst>
              </p:cNvPr>
              <p:cNvSpPr>
                <a:spLocks noChangeArrowheads="1"/>
              </p:cNvSpPr>
              <p:nvPr/>
            </p:nvSpPr>
            <p:spPr bwMode="auto">
              <a:xfrm>
                <a:off x="1677"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5" name="Rectangle 995">
                <a:extLst>
                  <a:ext uri="{FF2B5EF4-FFF2-40B4-BE49-F238E27FC236}">
                    <a16:creationId xmlns:a16="http://schemas.microsoft.com/office/drawing/2014/main" id="{5D0BB6C0-3A4B-5827-6D5A-64B8293258BA}"/>
                  </a:ext>
                </a:extLst>
              </p:cNvPr>
              <p:cNvSpPr>
                <a:spLocks noChangeArrowheads="1"/>
              </p:cNvSpPr>
              <p:nvPr/>
            </p:nvSpPr>
            <p:spPr bwMode="auto">
              <a:xfrm>
                <a:off x="1681" y="334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6" name="Rectangle 996">
                <a:extLst>
                  <a:ext uri="{FF2B5EF4-FFF2-40B4-BE49-F238E27FC236}">
                    <a16:creationId xmlns:a16="http://schemas.microsoft.com/office/drawing/2014/main" id="{906085B8-BFD4-C60B-C99D-AABA30038E20}"/>
                  </a:ext>
                </a:extLst>
              </p:cNvPr>
              <p:cNvSpPr>
                <a:spLocks noChangeArrowheads="1"/>
              </p:cNvSpPr>
              <p:nvPr/>
            </p:nvSpPr>
            <p:spPr bwMode="auto">
              <a:xfrm>
                <a:off x="1976"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7" name="Rectangle 997">
                <a:extLst>
                  <a:ext uri="{FF2B5EF4-FFF2-40B4-BE49-F238E27FC236}">
                    <a16:creationId xmlns:a16="http://schemas.microsoft.com/office/drawing/2014/main" id="{B4883AEE-6CD3-DD0E-E9FA-B000AC444DB9}"/>
                  </a:ext>
                </a:extLst>
              </p:cNvPr>
              <p:cNvSpPr>
                <a:spLocks noChangeArrowheads="1"/>
              </p:cNvSpPr>
              <p:nvPr/>
            </p:nvSpPr>
            <p:spPr bwMode="auto">
              <a:xfrm>
                <a:off x="1976"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8" name="Rectangle 998">
                <a:extLst>
                  <a:ext uri="{FF2B5EF4-FFF2-40B4-BE49-F238E27FC236}">
                    <a16:creationId xmlns:a16="http://schemas.microsoft.com/office/drawing/2014/main" id="{799F2DE0-2840-C829-5021-9BCEA28BBF2E}"/>
                  </a:ext>
                </a:extLst>
              </p:cNvPr>
              <p:cNvSpPr>
                <a:spLocks noChangeArrowheads="1"/>
              </p:cNvSpPr>
              <p:nvPr/>
            </p:nvSpPr>
            <p:spPr bwMode="auto">
              <a:xfrm>
                <a:off x="1980" y="334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39" name="Rectangle 999">
                <a:extLst>
                  <a:ext uri="{FF2B5EF4-FFF2-40B4-BE49-F238E27FC236}">
                    <a16:creationId xmlns:a16="http://schemas.microsoft.com/office/drawing/2014/main" id="{96FCC976-67E7-B433-C492-752D1939B74E}"/>
                  </a:ext>
                </a:extLst>
              </p:cNvPr>
              <p:cNvSpPr>
                <a:spLocks noChangeArrowheads="1"/>
              </p:cNvSpPr>
              <p:nvPr/>
            </p:nvSpPr>
            <p:spPr bwMode="auto">
              <a:xfrm>
                <a:off x="2276"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0" name="Rectangle 1000">
                <a:extLst>
                  <a:ext uri="{FF2B5EF4-FFF2-40B4-BE49-F238E27FC236}">
                    <a16:creationId xmlns:a16="http://schemas.microsoft.com/office/drawing/2014/main" id="{96CD0D2D-C8E4-BF07-8374-AC62EC9542EA}"/>
                  </a:ext>
                </a:extLst>
              </p:cNvPr>
              <p:cNvSpPr>
                <a:spLocks noChangeArrowheads="1"/>
              </p:cNvSpPr>
              <p:nvPr/>
            </p:nvSpPr>
            <p:spPr bwMode="auto">
              <a:xfrm>
                <a:off x="2276"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1" name="Rectangle 1001">
                <a:extLst>
                  <a:ext uri="{FF2B5EF4-FFF2-40B4-BE49-F238E27FC236}">
                    <a16:creationId xmlns:a16="http://schemas.microsoft.com/office/drawing/2014/main" id="{A64DAA5A-8267-47E6-3FC4-93E4D4D993A5}"/>
                  </a:ext>
                </a:extLst>
              </p:cNvPr>
              <p:cNvSpPr>
                <a:spLocks noChangeArrowheads="1"/>
              </p:cNvSpPr>
              <p:nvPr/>
            </p:nvSpPr>
            <p:spPr bwMode="auto">
              <a:xfrm>
                <a:off x="2280" y="334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2" name="Rectangle 1002">
                <a:extLst>
                  <a:ext uri="{FF2B5EF4-FFF2-40B4-BE49-F238E27FC236}">
                    <a16:creationId xmlns:a16="http://schemas.microsoft.com/office/drawing/2014/main" id="{642C6719-65EC-2DA4-7814-1D2A1FF598BE}"/>
                  </a:ext>
                </a:extLst>
              </p:cNvPr>
              <p:cNvSpPr>
                <a:spLocks noChangeArrowheads="1"/>
              </p:cNvSpPr>
              <p:nvPr/>
            </p:nvSpPr>
            <p:spPr bwMode="auto">
              <a:xfrm>
                <a:off x="2575"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3" name="Rectangle 1003">
                <a:extLst>
                  <a:ext uri="{FF2B5EF4-FFF2-40B4-BE49-F238E27FC236}">
                    <a16:creationId xmlns:a16="http://schemas.microsoft.com/office/drawing/2014/main" id="{3F389642-131C-3C70-DBFA-9AE820DDD154}"/>
                  </a:ext>
                </a:extLst>
              </p:cNvPr>
              <p:cNvSpPr>
                <a:spLocks noChangeArrowheads="1"/>
              </p:cNvSpPr>
              <p:nvPr/>
            </p:nvSpPr>
            <p:spPr bwMode="auto">
              <a:xfrm>
                <a:off x="2575"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4" name="Rectangle 1004">
                <a:extLst>
                  <a:ext uri="{FF2B5EF4-FFF2-40B4-BE49-F238E27FC236}">
                    <a16:creationId xmlns:a16="http://schemas.microsoft.com/office/drawing/2014/main" id="{EE933F3E-EB80-5EA9-6E64-359CADC3366B}"/>
                  </a:ext>
                </a:extLst>
              </p:cNvPr>
              <p:cNvSpPr>
                <a:spLocks noChangeArrowheads="1"/>
              </p:cNvSpPr>
              <p:nvPr/>
            </p:nvSpPr>
            <p:spPr bwMode="auto">
              <a:xfrm>
                <a:off x="2579" y="334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5" name="Rectangle 1005">
                <a:extLst>
                  <a:ext uri="{FF2B5EF4-FFF2-40B4-BE49-F238E27FC236}">
                    <a16:creationId xmlns:a16="http://schemas.microsoft.com/office/drawing/2014/main" id="{582E1EE9-12BD-575A-96C9-A91EBD52814F}"/>
                  </a:ext>
                </a:extLst>
              </p:cNvPr>
              <p:cNvSpPr>
                <a:spLocks noChangeArrowheads="1"/>
              </p:cNvSpPr>
              <p:nvPr/>
            </p:nvSpPr>
            <p:spPr bwMode="auto">
              <a:xfrm>
                <a:off x="2875"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6" name="Rectangle 1006">
                <a:extLst>
                  <a:ext uri="{FF2B5EF4-FFF2-40B4-BE49-F238E27FC236}">
                    <a16:creationId xmlns:a16="http://schemas.microsoft.com/office/drawing/2014/main" id="{0ED31A2D-6937-460D-4F19-8B1D1B984AE4}"/>
                  </a:ext>
                </a:extLst>
              </p:cNvPr>
              <p:cNvSpPr>
                <a:spLocks noChangeArrowheads="1"/>
              </p:cNvSpPr>
              <p:nvPr/>
            </p:nvSpPr>
            <p:spPr bwMode="auto">
              <a:xfrm>
                <a:off x="2875"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7" name="Rectangle 1007">
                <a:extLst>
                  <a:ext uri="{FF2B5EF4-FFF2-40B4-BE49-F238E27FC236}">
                    <a16:creationId xmlns:a16="http://schemas.microsoft.com/office/drawing/2014/main" id="{401CE7B2-00A5-583E-0BC4-531D4AFE2053}"/>
                  </a:ext>
                </a:extLst>
              </p:cNvPr>
              <p:cNvSpPr>
                <a:spLocks noChangeArrowheads="1"/>
              </p:cNvSpPr>
              <p:nvPr/>
            </p:nvSpPr>
            <p:spPr bwMode="auto">
              <a:xfrm>
                <a:off x="2879" y="334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8" name="Rectangle 1008">
                <a:extLst>
                  <a:ext uri="{FF2B5EF4-FFF2-40B4-BE49-F238E27FC236}">
                    <a16:creationId xmlns:a16="http://schemas.microsoft.com/office/drawing/2014/main" id="{0BFC4F0A-3141-228F-55CF-953651B3264E}"/>
                  </a:ext>
                </a:extLst>
              </p:cNvPr>
              <p:cNvSpPr>
                <a:spLocks noChangeArrowheads="1"/>
              </p:cNvSpPr>
              <p:nvPr/>
            </p:nvSpPr>
            <p:spPr bwMode="auto">
              <a:xfrm>
                <a:off x="3174"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49" name="Rectangle 1009">
                <a:extLst>
                  <a:ext uri="{FF2B5EF4-FFF2-40B4-BE49-F238E27FC236}">
                    <a16:creationId xmlns:a16="http://schemas.microsoft.com/office/drawing/2014/main" id="{88B6258A-E9A8-7E6E-19F5-EBA8D777E1C8}"/>
                  </a:ext>
                </a:extLst>
              </p:cNvPr>
              <p:cNvSpPr>
                <a:spLocks noChangeArrowheads="1"/>
              </p:cNvSpPr>
              <p:nvPr/>
            </p:nvSpPr>
            <p:spPr bwMode="auto">
              <a:xfrm>
                <a:off x="3174"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0" name="Rectangle 1010">
                <a:extLst>
                  <a:ext uri="{FF2B5EF4-FFF2-40B4-BE49-F238E27FC236}">
                    <a16:creationId xmlns:a16="http://schemas.microsoft.com/office/drawing/2014/main" id="{723518C4-3A21-5CB9-AA4E-1BCFBF6F2F28}"/>
                  </a:ext>
                </a:extLst>
              </p:cNvPr>
              <p:cNvSpPr>
                <a:spLocks noChangeArrowheads="1"/>
              </p:cNvSpPr>
              <p:nvPr/>
            </p:nvSpPr>
            <p:spPr bwMode="auto">
              <a:xfrm>
                <a:off x="3178" y="334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1" name="Rectangle 1011">
                <a:extLst>
                  <a:ext uri="{FF2B5EF4-FFF2-40B4-BE49-F238E27FC236}">
                    <a16:creationId xmlns:a16="http://schemas.microsoft.com/office/drawing/2014/main" id="{BDAF6223-ADB0-AAFD-B71A-F2E08A754C81}"/>
                  </a:ext>
                </a:extLst>
              </p:cNvPr>
              <p:cNvSpPr>
                <a:spLocks noChangeArrowheads="1"/>
              </p:cNvSpPr>
              <p:nvPr/>
            </p:nvSpPr>
            <p:spPr bwMode="auto">
              <a:xfrm>
                <a:off x="3474"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2" name="Rectangle 1012">
                <a:extLst>
                  <a:ext uri="{FF2B5EF4-FFF2-40B4-BE49-F238E27FC236}">
                    <a16:creationId xmlns:a16="http://schemas.microsoft.com/office/drawing/2014/main" id="{BE6A5554-F628-3956-BDD7-E74262EB65B9}"/>
                  </a:ext>
                </a:extLst>
              </p:cNvPr>
              <p:cNvSpPr>
                <a:spLocks noChangeArrowheads="1"/>
              </p:cNvSpPr>
              <p:nvPr/>
            </p:nvSpPr>
            <p:spPr bwMode="auto">
              <a:xfrm>
                <a:off x="3474"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3" name="Rectangle 1013">
                <a:extLst>
                  <a:ext uri="{FF2B5EF4-FFF2-40B4-BE49-F238E27FC236}">
                    <a16:creationId xmlns:a16="http://schemas.microsoft.com/office/drawing/2014/main" id="{B2F114AC-9667-30B3-1B66-3BF9579D1C92}"/>
                  </a:ext>
                </a:extLst>
              </p:cNvPr>
              <p:cNvSpPr>
                <a:spLocks noChangeArrowheads="1"/>
              </p:cNvSpPr>
              <p:nvPr/>
            </p:nvSpPr>
            <p:spPr bwMode="auto">
              <a:xfrm>
                <a:off x="3478" y="334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74455" name="Rectangle 1015">
              <a:extLst>
                <a:ext uri="{FF2B5EF4-FFF2-40B4-BE49-F238E27FC236}">
                  <a16:creationId xmlns:a16="http://schemas.microsoft.com/office/drawing/2014/main" id="{42D9F68C-8D35-AF1C-7958-363275166A24}"/>
                </a:ext>
              </a:extLst>
            </p:cNvPr>
            <p:cNvSpPr>
              <a:spLocks noChangeArrowheads="1"/>
            </p:cNvSpPr>
            <p:nvPr/>
          </p:nvSpPr>
          <p:spPr bwMode="auto">
            <a:xfrm>
              <a:off x="3773"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6" name="Rectangle 1016">
              <a:extLst>
                <a:ext uri="{FF2B5EF4-FFF2-40B4-BE49-F238E27FC236}">
                  <a16:creationId xmlns:a16="http://schemas.microsoft.com/office/drawing/2014/main" id="{84979000-373F-6590-EABC-0E53EB26A39D}"/>
                </a:ext>
              </a:extLst>
            </p:cNvPr>
            <p:cNvSpPr>
              <a:spLocks noChangeArrowheads="1"/>
            </p:cNvSpPr>
            <p:nvPr/>
          </p:nvSpPr>
          <p:spPr bwMode="auto">
            <a:xfrm>
              <a:off x="3773"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7" name="Rectangle 1017">
              <a:extLst>
                <a:ext uri="{FF2B5EF4-FFF2-40B4-BE49-F238E27FC236}">
                  <a16:creationId xmlns:a16="http://schemas.microsoft.com/office/drawing/2014/main" id="{1EF17E48-F4BE-2B95-C07C-AACD148208F9}"/>
                </a:ext>
              </a:extLst>
            </p:cNvPr>
            <p:cNvSpPr>
              <a:spLocks noChangeArrowheads="1"/>
            </p:cNvSpPr>
            <p:nvPr/>
          </p:nvSpPr>
          <p:spPr bwMode="auto">
            <a:xfrm>
              <a:off x="3777" y="3344"/>
              <a:ext cx="296"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8" name="Rectangle 1018">
              <a:extLst>
                <a:ext uri="{FF2B5EF4-FFF2-40B4-BE49-F238E27FC236}">
                  <a16:creationId xmlns:a16="http://schemas.microsoft.com/office/drawing/2014/main" id="{4C4AD61A-546D-00E3-F112-372B8609C3E0}"/>
                </a:ext>
              </a:extLst>
            </p:cNvPr>
            <p:cNvSpPr>
              <a:spLocks noChangeArrowheads="1"/>
            </p:cNvSpPr>
            <p:nvPr/>
          </p:nvSpPr>
          <p:spPr bwMode="auto">
            <a:xfrm>
              <a:off x="4073"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59" name="Rectangle 1019">
              <a:extLst>
                <a:ext uri="{FF2B5EF4-FFF2-40B4-BE49-F238E27FC236}">
                  <a16:creationId xmlns:a16="http://schemas.microsoft.com/office/drawing/2014/main" id="{E01ED5FB-DE89-2DE9-5EBA-B3C215098BBE}"/>
                </a:ext>
              </a:extLst>
            </p:cNvPr>
            <p:cNvSpPr>
              <a:spLocks noChangeArrowheads="1"/>
            </p:cNvSpPr>
            <p:nvPr/>
          </p:nvSpPr>
          <p:spPr bwMode="auto">
            <a:xfrm>
              <a:off x="4073"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60" name="Rectangle 1020">
              <a:extLst>
                <a:ext uri="{FF2B5EF4-FFF2-40B4-BE49-F238E27FC236}">
                  <a16:creationId xmlns:a16="http://schemas.microsoft.com/office/drawing/2014/main" id="{8CEC8AD7-3591-4E04-0792-B8D3F7258116}"/>
                </a:ext>
              </a:extLst>
            </p:cNvPr>
            <p:cNvSpPr>
              <a:spLocks noChangeArrowheads="1"/>
            </p:cNvSpPr>
            <p:nvPr/>
          </p:nvSpPr>
          <p:spPr bwMode="auto">
            <a:xfrm>
              <a:off x="4077" y="3344"/>
              <a:ext cx="295"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61" name="Rectangle 1021">
              <a:extLst>
                <a:ext uri="{FF2B5EF4-FFF2-40B4-BE49-F238E27FC236}">
                  <a16:creationId xmlns:a16="http://schemas.microsoft.com/office/drawing/2014/main" id="{A835DE2B-573F-BA5F-D1D8-313410A9CFA1}"/>
                </a:ext>
              </a:extLst>
            </p:cNvPr>
            <p:cNvSpPr>
              <a:spLocks noChangeArrowheads="1"/>
            </p:cNvSpPr>
            <p:nvPr/>
          </p:nvSpPr>
          <p:spPr bwMode="auto">
            <a:xfrm>
              <a:off x="4372" y="323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62" name="Rectangle 1022">
              <a:extLst>
                <a:ext uri="{FF2B5EF4-FFF2-40B4-BE49-F238E27FC236}">
                  <a16:creationId xmlns:a16="http://schemas.microsoft.com/office/drawing/2014/main" id="{95F586A7-5436-AA78-244E-3129C42DE6BF}"/>
                </a:ext>
              </a:extLst>
            </p:cNvPr>
            <p:cNvSpPr>
              <a:spLocks noChangeArrowheads="1"/>
            </p:cNvSpPr>
            <p:nvPr/>
          </p:nvSpPr>
          <p:spPr bwMode="auto">
            <a:xfrm>
              <a:off x="4372"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74463" name="Rectangle 1023">
              <a:extLst>
                <a:ext uri="{FF2B5EF4-FFF2-40B4-BE49-F238E27FC236}">
                  <a16:creationId xmlns:a16="http://schemas.microsoft.com/office/drawing/2014/main" id="{B190B5A9-DD8C-CB53-2896-3AFB2FCDB64C}"/>
                </a:ext>
              </a:extLst>
            </p:cNvPr>
            <p:cNvSpPr>
              <a:spLocks noChangeArrowheads="1"/>
            </p:cNvSpPr>
            <p:nvPr/>
          </p:nvSpPr>
          <p:spPr bwMode="auto">
            <a:xfrm>
              <a:off x="4372" y="334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88802" name="Text Box 1026">
            <a:extLst>
              <a:ext uri="{FF2B5EF4-FFF2-40B4-BE49-F238E27FC236}">
                <a16:creationId xmlns:a16="http://schemas.microsoft.com/office/drawing/2014/main" id="{5C04310E-1C76-BF68-6C09-CD8CA95C5A4F}"/>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9.2-62</a:t>
            </a:r>
            <a:endParaRPr lang="en-US" altLang="en-US" sz="1300">
              <a:latin typeface="Arial" panose="020B0604020202020204" pitchFamily="34"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a:extLst>
              <a:ext uri="{FF2B5EF4-FFF2-40B4-BE49-F238E27FC236}">
                <a16:creationId xmlns:a16="http://schemas.microsoft.com/office/drawing/2014/main" id="{FC55ADF2-A5AD-794A-9589-2D2681D6884C}"/>
              </a:ext>
            </a:extLst>
          </p:cNvPr>
          <p:cNvSpPr>
            <a:spLocks noGrp="1" noChangeArrowheads="1"/>
          </p:cNvSpPr>
          <p:nvPr>
            <p:ph type="title"/>
          </p:nvPr>
        </p:nvSpPr>
        <p:spPr/>
        <p:txBody>
          <a:bodyPr/>
          <a:lstStyle/>
          <a:p>
            <a:r>
              <a:rPr lang="en-US" altLang="en-US"/>
              <a:t>Sign Test</a:t>
            </a:r>
          </a:p>
        </p:txBody>
      </p:sp>
      <p:sp>
        <p:nvSpPr>
          <p:cNvPr id="576515" name="Rectangle 3">
            <a:extLst>
              <a:ext uri="{FF2B5EF4-FFF2-40B4-BE49-F238E27FC236}">
                <a16:creationId xmlns:a16="http://schemas.microsoft.com/office/drawing/2014/main" id="{09E1D526-F5FB-4558-44A8-6A265DD1F9EA}"/>
              </a:ext>
            </a:extLst>
          </p:cNvPr>
          <p:cNvSpPr>
            <a:spLocks noGrp="1" noChangeArrowheads="1"/>
          </p:cNvSpPr>
          <p:nvPr>
            <p:ph type="body" idx="1"/>
          </p:nvPr>
        </p:nvSpPr>
        <p:spPr/>
        <p:txBody>
          <a:bodyPr/>
          <a:lstStyle/>
          <a:p>
            <a:pPr lvl="1">
              <a:buFontTx/>
              <a:buNone/>
            </a:pPr>
            <a:r>
              <a:rPr lang="en-US" altLang="en-US" i="1"/>
              <a:t>c) For large sample (n &gt; 35), the normal approximation to the binomial can be used:</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r>
              <a:rPr lang="en-US" altLang="en-US" i="1"/>
              <a:t>5.	Collect Data and Calculate the Test Statistic:</a:t>
            </a:r>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Signs of the Sample Data that has the characteristic of interest.</a:t>
            </a:r>
          </a:p>
          <a:p>
            <a:pPr lvl="1">
              <a:buFontTx/>
              <a:buNone/>
            </a:pPr>
            <a:r>
              <a:rPr lang="en-US" altLang="en-US" i="1"/>
              <a:t>c) Calculate the Test Statistic shown above in Step 3a or 3c.</a:t>
            </a:r>
          </a:p>
          <a:p>
            <a:pPr>
              <a:buFont typeface="Symbol" panose="05050102010706020507" pitchFamily="18" charset="2"/>
              <a:buNone/>
            </a:pPr>
            <a:r>
              <a:rPr lang="en-US" altLang="en-US" i="1"/>
              <a:t>6.	Draw a Conclusion.</a:t>
            </a:r>
          </a:p>
        </p:txBody>
      </p:sp>
      <p:sp>
        <p:nvSpPr>
          <p:cNvPr id="576517" name="Rectangle 5">
            <a:extLst>
              <a:ext uri="{FF2B5EF4-FFF2-40B4-BE49-F238E27FC236}">
                <a16:creationId xmlns:a16="http://schemas.microsoft.com/office/drawing/2014/main" id="{C73343A0-F7F8-640A-BE42-0AFBBC56E9A6}"/>
              </a:ext>
            </a:extLst>
          </p:cNvPr>
          <p:cNvSpPr>
            <a:spLocks noChangeArrowheads="1"/>
          </p:cNvSpPr>
          <p:nvPr/>
        </p:nvSpPr>
        <p:spPr bwMode="auto">
          <a:xfrm>
            <a:off x="0" y="30527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76516" name="Object 4">
            <a:extLst>
              <a:ext uri="{FF2B5EF4-FFF2-40B4-BE49-F238E27FC236}">
                <a16:creationId xmlns:a16="http://schemas.microsoft.com/office/drawing/2014/main" id="{81BEB973-F588-8454-E5D5-6D047629BE52}"/>
              </a:ext>
            </a:extLst>
          </p:cNvPr>
          <p:cNvGraphicFramePr>
            <a:graphicFrameLocks noChangeAspect="1"/>
          </p:cNvGraphicFramePr>
          <p:nvPr/>
        </p:nvGraphicFramePr>
        <p:xfrm>
          <a:off x="1600200" y="1905000"/>
          <a:ext cx="5334000" cy="1355725"/>
        </p:xfrm>
        <a:graphic>
          <a:graphicData uri="http://schemas.openxmlformats.org/presentationml/2006/ole">
            <mc:AlternateContent xmlns:mc="http://schemas.openxmlformats.org/markup-compatibility/2006">
              <mc:Choice xmlns:v="urn:schemas-microsoft-com:vml" Requires="v">
                <p:oleObj name="Equation" r:id="rId2" imgW="2590800" imgH="660400" progId="Equation.3">
                  <p:embed/>
                </p:oleObj>
              </mc:Choice>
              <mc:Fallback>
                <p:oleObj name="Equation" r:id="rId2" imgW="2590800" imgH="6604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1905000"/>
                        <a:ext cx="5334000" cy="135572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76518" name="Text Box 6">
            <a:extLst>
              <a:ext uri="{FF2B5EF4-FFF2-40B4-BE49-F238E27FC236}">
                <a16:creationId xmlns:a16="http://schemas.microsoft.com/office/drawing/2014/main" id="{0ADCAD23-1E2D-6E32-2EB6-B2D538300774}"/>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9.2-62</a:t>
            </a:r>
            <a:endParaRPr lang="en-US" altLang="en-US" sz="1300">
              <a:latin typeface="Arial" panose="020B0604020202020204" pitchFamily="34"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a:extLst>
              <a:ext uri="{FF2B5EF4-FFF2-40B4-BE49-F238E27FC236}">
                <a16:creationId xmlns:a16="http://schemas.microsoft.com/office/drawing/2014/main" id="{ABBE963C-7395-1BC1-D2BB-0D0F34AA3EEE}"/>
              </a:ext>
            </a:extLst>
          </p:cNvPr>
          <p:cNvSpPr>
            <a:spLocks noGrp="1" noChangeArrowheads="1"/>
          </p:cNvSpPr>
          <p:nvPr>
            <p:ph type="title"/>
          </p:nvPr>
        </p:nvSpPr>
        <p:spPr/>
        <p:txBody>
          <a:bodyPr/>
          <a:lstStyle/>
          <a:p>
            <a:r>
              <a:rPr lang="en-US" altLang="en-US"/>
              <a:t>Wilcoxon Signed Ranks Test </a:t>
            </a:r>
          </a:p>
        </p:txBody>
      </p:sp>
      <p:sp>
        <p:nvSpPr>
          <p:cNvPr id="577539" name="Rectangle 3">
            <a:extLst>
              <a:ext uri="{FF2B5EF4-FFF2-40B4-BE49-F238E27FC236}">
                <a16:creationId xmlns:a16="http://schemas.microsoft.com/office/drawing/2014/main" id="{1C82ABFA-04C2-8D13-CD10-0274C36B704A}"/>
              </a:ext>
            </a:extLst>
          </p:cNvPr>
          <p:cNvSpPr>
            <a:spLocks noGrp="1" noChangeArrowheads="1"/>
          </p:cNvSpPr>
          <p:nvPr>
            <p:ph type="body" idx="1"/>
          </p:nvPr>
        </p:nvSpPr>
        <p:spPr/>
        <p:txBody>
          <a:bodyPr/>
          <a:lstStyle/>
          <a:p>
            <a:pPr>
              <a:buFont typeface="Symbol" panose="05050102010706020507" pitchFamily="18" charset="2"/>
              <a:buNone/>
            </a:pPr>
            <a:r>
              <a:rPr lang="en-US" altLang="en-US"/>
              <a:t>1.	Establish the Hypothesis:</a:t>
            </a:r>
            <a:endParaRPr lang="en-US" altLang="en-US" i="1"/>
          </a:p>
          <a:p>
            <a:pPr lvl="1">
              <a:buFontTx/>
              <a:buNone/>
            </a:pPr>
            <a:r>
              <a:rPr lang="en-US" altLang="en-US" i="1"/>
              <a:t>a) Null Hypothesis (Ho) - The population medians are equal (or </a:t>
            </a:r>
            <a:r>
              <a:rPr lang="en-US" altLang="en-US" b="1" i="1">
                <a:sym typeface="Symbol" panose="05050102010706020507" pitchFamily="18" charset="2"/>
              </a:rPr>
              <a:t></a:t>
            </a:r>
            <a:r>
              <a:rPr lang="en-US" altLang="en-US" i="1"/>
              <a:t> = 0)</a:t>
            </a:r>
            <a:r>
              <a:rPr lang="en-US" altLang="en-US" b="1" i="1"/>
              <a:t>.</a:t>
            </a:r>
            <a:endParaRPr lang="en-US" altLang="en-US" i="1"/>
          </a:p>
          <a:p>
            <a:pPr lvl="1">
              <a:buFontTx/>
              <a:buNone/>
            </a:pPr>
            <a:r>
              <a:rPr lang="en-US" altLang="en-US" i="1"/>
              <a:t>b) Alternative Hypothesis (Ha) - The population medians are greater than/less than or not equal</a:t>
            </a:r>
            <a:r>
              <a:rPr lang="en-US" altLang="en-US" b="1" i="1"/>
              <a:t>.</a:t>
            </a:r>
            <a:endParaRPr lang="en-US" altLang="en-US" i="1"/>
          </a:p>
          <a:p>
            <a:pPr lvl="1">
              <a:buFontTx/>
              <a:buNone/>
            </a:pPr>
            <a:r>
              <a:rPr lang="en-US" altLang="en-US" i="1"/>
              <a:t>In the one sample case, the hypothesis is modified to be the difference between the population median and some hypothesized </a:t>
            </a:r>
            <a:r>
              <a:rPr lang="en-US" altLang="en-US" b="1" i="1">
                <a:sym typeface="Symbol" panose="05050102010706020507" pitchFamily="18" charset="2"/>
              </a:rPr>
              <a:t></a:t>
            </a:r>
            <a:r>
              <a:rPr lang="en-US" altLang="en-US" b="1" i="1"/>
              <a:t>.</a:t>
            </a:r>
            <a:endParaRPr lang="en-US" altLang="en-US"/>
          </a:p>
          <a:p>
            <a:pPr>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buFont typeface="Symbol" panose="05050102010706020507" pitchFamily="18" charset="2"/>
              <a:buNone/>
            </a:pPr>
            <a:r>
              <a:rPr lang="en-US" altLang="en-US"/>
              <a:t>3.	Plan the Test:</a:t>
            </a:r>
            <a:endParaRPr lang="en-US" altLang="en-US" i="1"/>
          </a:p>
          <a:p>
            <a:pPr lvl="1">
              <a:buFontTx/>
              <a:buNone/>
            </a:pPr>
            <a:r>
              <a:rPr lang="en-US" altLang="en-US" i="1"/>
              <a:t>a) The Test Statistic is formed by first calculating the differences (di = Yi - Xi or di = Yi - </a:t>
            </a:r>
            <a:r>
              <a:rPr lang="en-US" altLang="en-US" i="1">
                <a:sym typeface="Symbol" panose="05050102010706020507" pitchFamily="18" charset="2"/>
              </a:rPr>
              <a:t></a:t>
            </a:r>
            <a:r>
              <a:rPr lang="en-US" altLang="en-US" i="1"/>
              <a:t>) and taking their absolute values.  The differences are then ranked from 1 to n.  </a:t>
            </a:r>
          </a:p>
          <a:p>
            <a:pPr lvl="1">
              <a:buFontTx/>
              <a:buNone/>
            </a:pPr>
            <a:r>
              <a:rPr lang="en-US" altLang="en-US" i="1"/>
              <a:t>b) Add up the sum of the ranks for the positive differences (T+) and the sum of the ranks for the negative differences (T-).</a:t>
            </a:r>
          </a:p>
        </p:txBody>
      </p:sp>
      <p:sp>
        <p:nvSpPr>
          <p:cNvPr id="577540" name="Text Box 4">
            <a:extLst>
              <a:ext uri="{FF2B5EF4-FFF2-40B4-BE49-F238E27FC236}">
                <a16:creationId xmlns:a16="http://schemas.microsoft.com/office/drawing/2014/main" id="{724F6E2C-346D-9D69-3311-5F96343A9959}"/>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9.2-65</a:t>
            </a:r>
            <a:endParaRPr lang="en-US" altLang="en-US" sz="1300">
              <a:latin typeface="Arial" panose="020B0604020202020204" pitchFamily="34" charset="0"/>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a:extLst>
              <a:ext uri="{FF2B5EF4-FFF2-40B4-BE49-F238E27FC236}">
                <a16:creationId xmlns:a16="http://schemas.microsoft.com/office/drawing/2014/main" id="{956D5EC2-A684-4AEF-D0BF-975380FBE4A8}"/>
              </a:ext>
            </a:extLst>
          </p:cNvPr>
          <p:cNvSpPr>
            <a:spLocks noGrp="1" noChangeArrowheads="1"/>
          </p:cNvSpPr>
          <p:nvPr>
            <p:ph type="title"/>
          </p:nvPr>
        </p:nvSpPr>
        <p:spPr/>
        <p:txBody>
          <a:bodyPr/>
          <a:lstStyle/>
          <a:p>
            <a:r>
              <a:rPr lang="en-US" altLang="en-US"/>
              <a:t>Wilcoxon Signed Ranks Test</a:t>
            </a:r>
          </a:p>
        </p:txBody>
      </p:sp>
      <p:sp>
        <p:nvSpPr>
          <p:cNvPr id="589827" name="Rectangle 3">
            <a:extLst>
              <a:ext uri="{FF2B5EF4-FFF2-40B4-BE49-F238E27FC236}">
                <a16:creationId xmlns:a16="http://schemas.microsoft.com/office/drawing/2014/main" id="{89399AEF-2148-BD2F-1201-FB87D8BC0150}"/>
              </a:ext>
            </a:extLst>
          </p:cNvPr>
          <p:cNvSpPr>
            <a:spLocks noGrp="1" noChangeArrowheads="1"/>
          </p:cNvSpPr>
          <p:nvPr>
            <p:ph type="body" idx="1"/>
          </p:nvPr>
        </p:nvSpPr>
        <p:spPr/>
        <p:txBody>
          <a:bodyPr/>
          <a:lstStyle/>
          <a:p>
            <a:pPr lvl="1">
              <a:buFontTx/>
              <a:buNone/>
            </a:pPr>
            <a:r>
              <a:rPr lang="en-US" altLang="en-US" sz="1800" i="1"/>
              <a:t>c) Determine the Rejection Region (K</a:t>
            </a:r>
            <a:r>
              <a:rPr lang="en-US" altLang="en-US" sz="1800" i="1">
                <a:sym typeface="Symbol" panose="05050102010706020507" pitchFamily="18" charset="2"/>
              </a:rPr>
              <a:t></a:t>
            </a:r>
            <a:r>
              <a:rPr lang="en-US" altLang="en-US" sz="1800" i="1"/>
              <a:t>) – </a:t>
            </a:r>
          </a:p>
          <a:p>
            <a:pPr lvl="2">
              <a:buFontTx/>
              <a:buNone/>
            </a:pPr>
            <a:r>
              <a:rPr lang="en-US" altLang="en-US" sz="1800" i="1"/>
              <a:t>1) Two-Sided Test – Reject the null hypothesis if either T+ or T- (whichever is smaller) is </a:t>
            </a:r>
            <a:r>
              <a:rPr lang="en-US" altLang="en-US" sz="1800" b="1" i="1"/>
              <a:t>smaller</a:t>
            </a:r>
            <a:r>
              <a:rPr lang="en-US" altLang="en-US" sz="1800" i="1"/>
              <a:t> than the critical value from the table on the next Page for the desired alpha (table is set-up for </a:t>
            </a:r>
            <a:r>
              <a:rPr lang="en-US" altLang="en-US" sz="1800" i="1">
                <a:sym typeface="Symbol" panose="05050102010706020507" pitchFamily="18" charset="2"/>
              </a:rPr>
              <a:t></a:t>
            </a:r>
            <a:r>
              <a:rPr lang="en-US" altLang="en-US" sz="1800" i="1"/>
              <a:t> = 0.05).</a:t>
            </a:r>
          </a:p>
          <a:p>
            <a:pPr lvl="2">
              <a:buFontTx/>
              <a:buNone/>
            </a:pPr>
            <a:r>
              <a:rPr lang="en-US" altLang="en-US" sz="1800" i="1"/>
              <a:t>2) One-Sided Test – If the alternative hypothesis is that the median of the difference (</a:t>
            </a:r>
            <a:r>
              <a:rPr lang="en-US" altLang="en-US" sz="1800" b="1" i="1">
                <a:sym typeface="Symbol" panose="05050102010706020507" pitchFamily="18" charset="2"/>
              </a:rPr>
              <a:t></a:t>
            </a:r>
            <a:r>
              <a:rPr lang="en-US" altLang="en-US" sz="1800" i="1"/>
              <a:t>) is negative, reject the null if T+ is </a:t>
            </a:r>
            <a:r>
              <a:rPr lang="en-US" altLang="en-US" sz="1800" b="1" i="1"/>
              <a:t>less than</a:t>
            </a:r>
            <a:r>
              <a:rPr lang="en-US" altLang="en-US" sz="1800" i="1"/>
              <a:t> d from the table on the next Page (for the given alpha).  If the alternative hypothesis is that the median of the difference (</a:t>
            </a:r>
            <a:r>
              <a:rPr lang="en-US" altLang="en-US" sz="1800" b="1">
                <a:sym typeface="Symbol" panose="05050102010706020507" pitchFamily="18" charset="2"/>
              </a:rPr>
              <a:t></a:t>
            </a:r>
            <a:r>
              <a:rPr lang="en-US" altLang="en-US" sz="1800" i="1"/>
              <a:t>) is positive, reject the null if T- is </a:t>
            </a:r>
            <a:r>
              <a:rPr lang="en-US" altLang="en-US" sz="1800" b="1" i="1"/>
              <a:t>less than</a:t>
            </a:r>
            <a:r>
              <a:rPr lang="en-US" altLang="en-US" sz="1800" i="1"/>
              <a:t> d from the table.</a:t>
            </a:r>
          </a:p>
          <a:p>
            <a:pPr lvl="2">
              <a:buFontTx/>
              <a:buNone/>
            </a:pPr>
            <a:r>
              <a:rPr lang="en-US" altLang="en-US" sz="1800" i="1"/>
              <a:t>3) Handling Ties – If one or more di = Yi - Xi = 0, </a:t>
            </a:r>
            <a:r>
              <a:rPr lang="en-US" altLang="en-US" sz="1800" b="1" i="1"/>
              <a:t>exclude</a:t>
            </a:r>
            <a:r>
              <a:rPr lang="en-US" altLang="en-US" sz="1800" i="1"/>
              <a:t> these pairs from the test and reduce the sample size, n, accordingly.</a:t>
            </a:r>
          </a:p>
          <a:p>
            <a:pPr lvl="2">
              <a:buFontTx/>
              <a:buNone/>
            </a:pPr>
            <a:r>
              <a:rPr lang="en-US" altLang="en-US" sz="1800" i="1"/>
              <a:t>4) Equal Differences – If two or more of the differences are equal (and therefore, their ranks), assign the </a:t>
            </a:r>
            <a:r>
              <a:rPr lang="en-US" altLang="en-US" sz="1800" b="1" i="1"/>
              <a:t>average of the ranks</a:t>
            </a:r>
            <a:r>
              <a:rPr lang="en-US" altLang="en-US" sz="1800" i="1"/>
              <a:t> which would have been assigned had the di differed slightly (see example below).</a:t>
            </a:r>
          </a:p>
          <a:p>
            <a:pPr lvl="2">
              <a:buFontTx/>
              <a:buNone/>
            </a:pPr>
            <a:r>
              <a:rPr lang="en-US" altLang="en-US" sz="1800" i="1"/>
              <a:t>5) Large Sample Approximation – For n &gt; 25 calculate the critical d value as follows:</a:t>
            </a:r>
          </a:p>
          <a:p>
            <a:endParaRPr lang="en-US" altLang="en-US" sz="1800"/>
          </a:p>
        </p:txBody>
      </p:sp>
      <p:sp>
        <p:nvSpPr>
          <p:cNvPr id="589828" name="Text Box 4">
            <a:extLst>
              <a:ext uri="{FF2B5EF4-FFF2-40B4-BE49-F238E27FC236}">
                <a16:creationId xmlns:a16="http://schemas.microsoft.com/office/drawing/2014/main" id="{8A9776E9-7FF8-7C32-02DF-EC5683EC3C7E}"/>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9.2-66</a:t>
            </a:r>
            <a:endParaRPr lang="en-US" altLang="en-US" sz="1300">
              <a:latin typeface="Arial"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a:extLst>
              <a:ext uri="{FF2B5EF4-FFF2-40B4-BE49-F238E27FC236}">
                <a16:creationId xmlns:a16="http://schemas.microsoft.com/office/drawing/2014/main" id="{C2CFE13E-896A-16F3-17D7-6795240FC4CA}"/>
              </a:ext>
            </a:extLst>
          </p:cNvPr>
          <p:cNvSpPr>
            <a:spLocks noGrp="1" noChangeArrowheads="1"/>
          </p:cNvSpPr>
          <p:nvPr>
            <p:ph type="title"/>
          </p:nvPr>
        </p:nvSpPr>
        <p:spPr/>
        <p:txBody>
          <a:bodyPr/>
          <a:lstStyle/>
          <a:p>
            <a:r>
              <a:rPr lang="en-US" altLang="en-US"/>
              <a:t>Wilcoxon Signed Ranks Test</a:t>
            </a:r>
          </a:p>
        </p:txBody>
      </p:sp>
      <p:sp>
        <p:nvSpPr>
          <p:cNvPr id="578563" name="Rectangle 3">
            <a:extLst>
              <a:ext uri="{FF2B5EF4-FFF2-40B4-BE49-F238E27FC236}">
                <a16:creationId xmlns:a16="http://schemas.microsoft.com/office/drawing/2014/main" id="{48684C07-EBCF-381F-C912-75E052140FB0}"/>
              </a:ext>
            </a:extLst>
          </p:cNvPr>
          <p:cNvSpPr>
            <a:spLocks noGrp="1" noChangeArrowheads="1"/>
          </p:cNvSpPr>
          <p:nvPr>
            <p:ph type="body" idx="1"/>
          </p:nvPr>
        </p:nvSpPr>
        <p:spPr/>
        <p:txBody>
          <a:bodyPr/>
          <a:lstStyle/>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lvl="2">
              <a:buFontTx/>
              <a:buNone/>
            </a:pPr>
            <a:r>
              <a:rPr lang="en-US" altLang="en-US" i="1"/>
              <a:t>Or, since T+ and T- can be approximately distributed by the normal distribution, calculate:</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r>
              <a:rPr lang="en-US" altLang="en-US" i="1"/>
              <a:t>4.	Collect Data and Calculate the Test Statistic:</a:t>
            </a:r>
          </a:p>
          <a:p>
            <a:pPr lvl="1">
              <a:buFontTx/>
              <a:buNone/>
            </a:pPr>
            <a:r>
              <a:rPr lang="en-US" altLang="en-US" i="1"/>
              <a:t>a) Draw a Random Sample of paired data of size </a:t>
            </a:r>
            <a:r>
              <a:rPr lang="en-US" altLang="en-US" b="1" i="1"/>
              <a:t>n </a:t>
            </a:r>
            <a:r>
              <a:rPr lang="en-US" altLang="en-US" i="1"/>
              <a:t>from the Population.</a:t>
            </a:r>
          </a:p>
          <a:p>
            <a:pPr lvl="1">
              <a:buFontTx/>
              <a:buNone/>
            </a:pPr>
            <a:r>
              <a:rPr lang="en-US" altLang="en-US" i="1"/>
              <a:t>b) Calculate the Test Statistic shown above in Step 3a.</a:t>
            </a:r>
          </a:p>
          <a:p>
            <a:pPr>
              <a:buFont typeface="Symbol" panose="05050102010706020507" pitchFamily="18" charset="2"/>
              <a:buNone/>
            </a:pPr>
            <a:r>
              <a:rPr lang="en-US" altLang="en-US" i="1"/>
              <a:t>5.	Draw a Conclusion.</a:t>
            </a:r>
          </a:p>
        </p:txBody>
      </p:sp>
      <p:sp>
        <p:nvSpPr>
          <p:cNvPr id="578565" name="Rectangle 5">
            <a:extLst>
              <a:ext uri="{FF2B5EF4-FFF2-40B4-BE49-F238E27FC236}">
                <a16:creationId xmlns:a16="http://schemas.microsoft.com/office/drawing/2014/main" id="{E76D1E91-2684-988B-6531-B80E55A18B80}"/>
              </a:ext>
            </a:extLst>
          </p:cNvPr>
          <p:cNvSpPr>
            <a:spLocks noChangeArrowheads="1"/>
          </p:cNvSpPr>
          <p:nvPr/>
        </p:nvSpPr>
        <p:spPr bwMode="auto">
          <a:xfrm>
            <a:off x="0" y="30622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78564" name="Object 4">
            <a:extLst>
              <a:ext uri="{FF2B5EF4-FFF2-40B4-BE49-F238E27FC236}">
                <a16:creationId xmlns:a16="http://schemas.microsoft.com/office/drawing/2014/main" id="{D224224A-E05F-5F01-0AE1-2CC7E1691937}"/>
              </a:ext>
            </a:extLst>
          </p:cNvPr>
          <p:cNvGraphicFramePr>
            <a:graphicFrameLocks noChangeAspect="1"/>
          </p:cNvGraphicFramePr>
          <p:nvPr/>
        </p:nvGraphicFramePr>
        <p:xfrm>
          <a:off x="1676400" y="1066800"/>
          <a:ext cx="5943600" cy="1311275"/>
        </p:xfrm>
        <a:graphic>
          <a:graphicData uri="http://schemas.openxmlformats.org/presentationml/2006/ole">
            <mc:AlternateContent xmlns:mc="http://schemas.openxmlformats.org/markup-compatibility/2006">
              <mc:Choice xmlns:v="urn:schemas-microsoft-com:vml" Requires="v">
                <p:oleObj name="Equation" r:id="rId2" imgW="3327400" imgH="736600" progId="Equation.3">
                  <p:embed/>
                </p:oleObj>
              </mc:Choice>
              <mc:Fallback>
                <p:oleObj name="Equation" r:id="rId2" imgW="3327400" imgH="7366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066800"/>
                        <a:ext cx="5943600" cy="131127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78567" name="Rectangle 7">
            <a:extLst>
              <a:ext uri="{FF2B5EF4-FFF2-40B4-BE49-F238E27FC236}">
                <a16:creationId xmlns:a16="http://schemas.microsoft.com/office/drawing/2014/main" id="{87350F24-7AA8-771B-5976-95DD04A68B64}"/>
              </a:ext>
            </a:extLst>
          </p:cNvPr>
          <p:cNvSpPr>
            <a:spLocks noChangeArrowheads="1"/>
          </p:cNvSpPr>
          <p:nvPr/>
        </p:nvSpPr>
        <p:spPr bwMode="auto">
          <a:xfrm>
            <a:off x="0" y="32146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78566" name="Object 6">
            <a:extLst>
              <a:ext uri="{FF2B5EF4-FFF2-40B4-BE49-F238E27FC236}">
                <a16:creationId xmlns:a16="http://schemas.microsoft.com/office/drawing/2014/main" id="{CDCCF761-1E7D-7F66-2837-75D775176308}"/>
              </a:ext>
            </a:extLst>
          </p:cNvPr>
          <p:cNvGraphicFramePr>
            <a:graphicFrameLocks noChangeAspect="1"/>
          </p:cNvGraphicFramePr>
          <p:nvPr/>
        </p:nvGraphicFramePr>
        <p:xfrm>
          <a:off x="1600200" y="3429000"/>
          <a:ext cx="6477000" cy="865188"/>
        </p:xfrm>
        <a:graphic>
          <a:graphicData uri="http://schemas.openxmlformats.org/presentationml/2006/ole">
            <mc:AlternateContent xmlns:mc="http://schemas.openxmlformats.org/markup-compatibility/2006">
              <mc:Choice xmlns:v="urn:schemas-microsoft-com:vml" Requires="v">
                <p:oleObj name="Equation" r:id="rId4" imgW="3213100" imgH="431800" progId="Equation.3">
                  <p:embed/>
                </p:oleObj>
              </mc:Choice>
              <mc:Fallback>
                <p:oleObj name="Equation" r:id="rId4" imgW="3213100" imgH="431800"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00200" y="3429000"/>
                        <a:ext cx="6477000" cy="8651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78568" name="Text Box 8">
            <a:extLst>
              <a:ext uri="{FF2B5EF4-FFF2-40B4-BE49-F238E27FC236}">
                <a16:creationId xmlns:a16="http://schemas.microsoft.com/office/drawing/2014/main" id="{AC91BD1A-80D7-8F98-1A0D-C3163EB24265}"/>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9.2-66</a:t>
            </a:r>
            <a:endParaRPr lang="en-US" altLang="en-US" sz="1300">
              <a:latin typeface="Arial" panose="020B060402020202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a:extLst>
              <a:ext uri="{FF2B5EF4-FFF2-40B4-BE49-F238E27FC236}">
                <a16:creationId xmlns:a16="http://schemas.microsoft.com/office/drawing/2014/main" id="{D7F71024-7095-5D14-E3AF-C07542DEE244}"/>
              </a:ext>
            </a:extLst>
          </p:cNvPr>
          <p:cNvSpPr>
            <a:spLocks noGrp="1" noChangeArrowheads="1"/>
          </p:cNvSpPr>
          <p:nvPr>
            <p:ph type="title"/>
          </p:nvPr>
        </p:nvSpPr>
        <p:spPr/>
        <p:txBody>
          <a:bodyPr/>
          <a:lstStyle/>
          <a:p>
            <a:r>
              <a:rPr lang="en-US" altLang="en-US"/>
              <a:t>Mann-Whitney Test</a:t>
            </a:r>
          </a:p>
        </p:txBody>
      </p:sp>
      <p:sp>
        <p:nvSpPr>
          <p:cNvPr id="579587" name="Rectangle 3">
            <a:extLst>
              <a:ext uri="{FF2B5EF4-FFF2-40B4-BE49-F238E27FC236}">
                <a16:creationId xmlns:a16="http://schemas.microsoft.com/office/drawing/2014/main" id="{8442A2B2-C635-EC38-178B-C5C6C080E764}"/>
              </a:ext>
            </a:extLst>
          </p:cNvPr>
          <p:cNvSpPr>
            <a:spLocks noGrp="1" noChangeArrowheads="1"/>
          </p:cNvSpPr>
          <p:nvPr>
            <p:ph type="body" idx="1"/>
          </p:nvPr>
        </p:nvSpPr>
        <p:spPr/>
        <p:txBody>
          <a:bodyPr/>
          <a:lstStyle/>
          <a:p>
            <a:pPr>
              <a:buFont typeface="Symbol" panose="05050102010706020507" pitchFamily="18" charset="2"/>
              <a:buNone/>
            </a:pPr>
            <a:r>
              <a:rPr lang="en-US" altLang="en-US"/>
              <a:t>1.	Establish the Hypothesis:</a:t>
            </a:r>
            <a:endParaRPr lang="en-US" altLang="en-US" i="1"/>
          </a:p>
          <a:p>
            <a:pPr lvl="1">
              <a:buFontTx/>
              <a:buNone/>
            </a:pPr>
            <a:r>
              <a:rPr lang="en-US" altLang="en-US" i="1"/>
              <a:t>a) Null Hypothesis (Ho) - The population medians are equal (</a:t>
            </a:r>
            <a:r>
              <a:rPr lang="en-US" altLang="en-US" b="1" i="1">
                <a:sym typeface="Symbol" panose="05050102010706020507" pitchFamily="18" charset="2"/>
              </a:rPr>
              <a:t></a:t>
            </a:r>
            <a:r>
              <a:rPr lang="en-US" altLang="en-US" b="1" i="1"/>
              <a:t>1 = </a:t>
            </a:r>
            <a:r>
              <a:rPr lang="en-US" altLang="en-US" b="1" i="1">
                <a:sym typeface="Symbol" panose="05050102010706020507" pitchFamily="18" charset="2"/>
              </a:rPr>
              <a:t></a:t>
            </a:r>
            <a:r>
              <a:rPr lang="en-US" altLang="en-US" b="1" i="1"/>
              <a:t>2</a:t>
            </a:r>
            <a:r>
              <a:rPr lang="en-US" altLang="en-US" i="1"/>
              <a:t>)</a:t>
            </a:r>
            <a:r>
              <a:rPr lang="en-US" altLang="en-US" b="1" i="1"/>
              <a:t>.</a:t>
            </a:r>
            <a:endParaRPr lang="en-US" altLang="en-US" i="1"/>
          </a:p>
          <a:p>
            <a:pPr lvl="1">
              <a:buFontTx/>
              <a:buNone/>
            </a:pPr>
            <a:r>
              <a:rPr lang="en-US" altLang="en-US" i="1"/>
              <a:t>b) Alternative Hypothesis (Ha) - The median of population 1 (</a:t>
            </a:r>
            <a:r>
              <a:rPr lang="en-US" altLang="en-US" b="1" i="1">
                <a:sym typeface="Symbol" panose="05050102010706020507" pitchFamily="18" charset="2"/>
              </a:rPr>
              <a:t></a:t>
            </a:r>
            <a:r>
              <a:rPr lang="en-US" altLang="en-US" b="1" i="1"/>
              <a:t>1</a:t>
            </a:r>
            <a:r>
              <a:rPr lang="en-US" altLang="en-US" i="1"/>
              <a:t>) is greater than/less than/not equal to that of population 2 (</a:t>
            </a:r>
            <a:r>
              <a:rPr lang="en-US" altLang="en-US" b="1" i="1">
                <a:sym typeface="Symbol" panose="05050102010706020507" pitchFamily="18" charset="2"/>
              </a:rPr>
              <a:t></a:t>
            </a:r>
            <a:r>
              <a:rPr lang="en-US" altLang="en-US" b="1" i="1"/>
              <a:t>2</a:t>
            </a:r>
            <a:r>
              <a:rPr lang="en-US" altLang="en-US" i="1"/>
              <a:t>)</a:t>
            </a:r>
            <a:r>
              <a:rPr lang="en-US" altLang="en-US" b="1" i="1"/>
              <a:t>.</a:t>
            </a:r>
            <a:endParaRPr lang="en-US" altLang="en-US"/>
          </a:p>
          <a:p>
            <a:pPr>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buFont typeface="Symbol" panose="05050102010706020507" pitchFamily="18" charset="2"/>
              <a:buNone/>
            </a:pPr>
            <a:r>
              <a:rPr lang="en-US" altLang="en-US"/>
              <a:t>3.	Plan the Test:</a:t>
            </a:r>
            <a:endParaRPr lang="en-US" altLang="en-US" i="1"/>
          </a:p>
          <a:p>
            <a:pPr lvl="1">
              <a:buFontTx/>
              <a:buNone/>
            </a:pPr>
            <a:r>
              <a:rPr lang="en-US" altLang="en-US" i="1"/>
              <a:t>a) The Test Statistic is different for small or large sample sizes.  “Large” is defined if the size of the sample drawn from either population is greater than 20:</a:t>
            </a:r>
          </a:p>
          <a:p>
            <a:pPr lvl="2">
              <a:buFontTx/>
              <a:buNone/>
            </a:pPr>
            <a:r>
              <a:rPr lang="en-US" altLang="en-US" i="1"/>
              <a:t>1) Small Sample Test Statistic – Combine the two samples and rank them from smallest to largest.  Calculate S as the sum of the ranks of the observations from population 1 where population 1 is the group with the smallest sample size (n1).  If the groups are the same size, either may be designated as population 1.  The test statistic is then:</a:t>
            </a:r>
          </a:p>
        </p:txBody>
      </p:sp>
      <p:sp>
        <p:nvSpPr>
          <p:cNvPr id="579588" name="Text Box 4">
            <a:extLst>
              <a:ext uri="{FF2B5EF4-FFF2-40B4-BE49-F238E27FC236}">
                <a16:creationId xmlns:a16="http://schemas.microsoft.com/office/drawing/2014/main" id="{30FE7548-BA59-701F-0417-05632460F2C3}"/>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9.2-70</a:t>
            </a:r>
            <a:endParaRPr lang="en-US" altLang="en-US" sz="1300">
              <a:latin typeface="Arial" panose="020B0604020202020204" pitchFamily="34"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a:extLst>
              <a:ext uri="{FF2B5EF4-FFF2-40B4-BE49-F238E27FC236}">
                <a16:creationId xmlns:a16="http://schemas.microsoft.com/office/drawing/2014/main" id="{8CE4B47F-37E9-4903-D001-BB2E424E865B}"/>
              </a:ext>
            </a:extLst>
          </p:cNvPr>
          <p:cNvSpPr>
            <a:spLocks noGrp="1" noChangeArrowheads="1"/>
          </p:cNvSpPr>
          <p:nvPr>
            <p:ph type="title"/>
          </p:nvPr>
        </p:nvSpPr>
        <p:spPr/>
        <p:txBody>
          <a:bodyPr/>
          <a:lstStyle/>
          <a:p>
            <a:r>
              <a:rPr lang="en-US" altLang="en-US"/>
              <a:t>Mann-Whitney Test</a:t>
            </a:r>
          </a:p>
        </p:txBody>
      </p:sp>
      <p:sp>
        <p:nvSpPr>
          <p:cNvPr id="580611" name="Rectangle 3">
            <a:extLst>
              <a:ext uri="{FF2B5EF4-FFF2-40B4-BE49-F238E27FC236}">
                <a16:creationId xmlns:a16="http://schemas.microsoft.com/office/drawing/2014/main" id="{E381EE2D-33D5-C300-A823-50A4BBA9BFFB}"/>
              </a:ext>
            </a:extLst>
          </p:cNvPr>
          <p:cNvSpPr>
            <a:spLocks noGrp="1" noChangeArrowheads="1"/>
          </p:cNvSpPr>
          <p:nvPr>
            <p:ph type="body" idx="1"/>
          </p:nvPr>
        </p:nvSpPr>
        <p:spPr/>
        <p:txBody>
          <a:bodyPr/>
          <a:lstStyle/>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lvl="2">
              <a:buFontTx/>
              <a:buNone/>
            </a:pPr>
            <a:r>
              <a:rPr lang="en-US" altLang="en-US"/>
              <a:t>2) Large Sample Test Statistic – Use the following equation:</a:t>
            </a:r>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a:p>
            <a:pPr>
              <a:buFont typeface="Symbol" panose="05050102010706020507" pitchFamily="18" charset="2"/>
              <a:buNone/>
            </a:pPr>
            <a:endParaRPr lang="en-US" altLang="en-US"/>
          </a:p>
        </p:txBody>
      </p:sp>
      <p:sp>
        <p:nvSpPr>
          <p:cNvPr id="580613" name="Rectangle 5">
            <a:extLst>
              <a:ext uri="{FF2B5EF4-FFF2-40B4-BE49-F238E27FC236}">
                <a16:creationId xmlns:a16="http://schemas.microsoft.com/office/drawing/2014/main" id="{6B9C7AE2-D80A-64B6-4CFF-46940958200B}"/>
              </a:ext>
            </a:extLst>
          </p:cNvPr>
          <p:cNvSpPr>
            <a:spLocks noChangeArrowheads="1"/>
          </p:cNvSpPr>
          <p:nvPr/>
        </p:nvSpPr>
        <p:spPr bwMode="auto">
          <a:xfrm>
            <a:off x="0" y="32337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0612" name="Object 4">
            <a:extLst>
              <a:ext uri="{FF2B5EF4-FFF2-40B4-BE49-F238E27FC236}">
                <a16:creationId xmlns:a16="http://schemas.microsoft.com/office/drawing/2014/main" id="{C694BEB6-F415-8FDB-BC15-D91622489636}"/>
              </a:ext>
            </a:extLst>
          </p:cNvPr>
          <p:cNvGraphicFramePr>
            <a:graphicFrameLocks noChangeAspect="1"/>
          </p:cNvGraphicFramePr>
          <p:nvPr/>
        </p:nvGraphicFramePr>
        <p:xfrm>
          <a:off x="2362200" y="1066800"/>
          <a:ext cx="3886200" cy="1373188"/>
        </p:xfrm>
        <a:graphic>
          <a:graphicData uri="http://schemas.openxmlformats.org/presentationml/2006/ole">
            <mc:AlternateContent xmlns:mc="http://schemas.openxmlformats.org/markup-compatibility/2006">
              <mc:Choice xmlns:v="urn:schemas-microsoft-com:vml" Requires="v">
                <p:oleObj name="Equation" r:id="rId2" imgW="1104900" imgH="393700" progId="Equation.3">
                  <p:embed/>
                </p:oleObj>
              </mc:Choice>
              <mc:Fallback>
                <p:oleObj name="Equation" r:id="rId2" imgW="1104900" imgH="3937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1066800"/>
                        <a:ext cx="3886200" cy="13731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0615" name="Rectangle 7">
            <a:extLst>
              <a:ext uri="{FF2B5EF4-FFF2-40B4-BE49-F238E27FC236}">
                <a16:creationId xmlns:a16="http://schemas.microsoft.com/office/drawing/2014/main" id="{F61206F2-D527-6D34-9CC1-1BD573897AD1}"/>
              </a:ext>
            </a:extLst>
          </p:cNvPr>
          <p:cNvSpPr>
            <a:spLocks noChangeArrowheads="1"/>
          </p:cNvSpPr>
          <p:nvPr/>
        </p:nvSpPr>
        <p:spPr bwMode="auto">
          <a:xfrm>
            <a:off x="0" y="29956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0614" name="Object 6">
            <a:extLst>
              <a:ext uri="{FF2B5EF4-FFF2-40B4-BE49-F238E27FC236}">
                <a16:creationId xmlns:a16="http://schemas.microsoft.com/office/drawing/2014/main" id="{19EA4E65-80AA-0F8B-DBE2-CF5A0E179077}"/>
              </a:ext>
            </a:extLst>
          </p:cNvPr>
          <p:cNvGraphicFramePr>
            <a:graphicFrameLocks noChangeAspect="1"/>
          </p:cNvGraphicFramePr>
          <p:nvPr/>
        </p:nvGraphicFramePr>
        <p:xfrm>
          <a:off x="2514600" y="3505200"/>
          <a:ext cx="3810000" cy="2281238"/>
        </p:xfrm>
        <a:graphic>
          <a:graphicData uri="http://schemas.openxmlformats.org/presentationml/2006/ole">
            <mc:AlternateContent xmlns:mc="http://schemas.openxmlformats.org/markup-compatibility/2006">
              <mc:Choice xmlns:v="urn:schemas-microsoft-com:vml" Requires="v">
                <p:oleObj name="Equation" r:id="rId4" imgW="1447172" imgH="863225" progId="Equation.3">
                  <p:embed/>
                </p:oleObj>
              </mc:Choice>
              <mc:Fallback>
                <p:oleObj name="Equation" r:id="rId4" imgW="1447172" imgH="863225" progId="Equation.3">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14600" y="3505200"/>
                        <a:ext cx="3810000" cy="228123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0616" name="Text Box 8">
            <a:extLst>
              <a:ext uri="{FF2B5EF4-FFF2-40B4-BE49-F238E27FC236}">
                <a16:creationId xmlns:a16="http://schemas.microsoft.com/office/drawing/2014/main" id="{A9523941-8B40-41DA-8903-73BB49DB690C}"/>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9.2-71</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411F04F7-8884-2A51-6389-8F260913584C}"/>
              </a:ext>
            </a:extLst>
          </p:cNvPr>
          <p:cNvSpPr>
            <a:spLocks noGrp="1" noChangeArrowheads="1"/>
          </p:cNvSpPr>
          <p:nvPr>
            <p:ph type="title"/>
          </p:nvPr>
        </p:nvSpPr>
        <p:spPr/>
        <p:txBody>
          <a:bodyPr/>
          <a:lstStyle/>
          <a:p>
            <a:r>
              <a:rPr lang="en-US" altLang="en-US"/>
              <a:t>Hypothesis Examples</a:t>
            </a:r>
          </a:p>
        </p:txBody>
      </p:sp>
      <p:sp>
        <p:nvSpPr>
          <p:cNvPr id="513027" name="Rectangle 3">
            <a:extLst>
              <a:ext uri="{FF2B5EF4-FFF2-40B4-BE49-F238E27FC236}">
                <a16:creationId xmlns:a16="http://schemas.microsoft.com/office/drawing/2014/main" id="{39798E5D-7C94-4B21-0CEF-87B1BE86343E}"/>
              </a:ext>
            </a:extLst>
          </p:cNvPr>
          <p:cNvSpPr>
            <a:spLocks noGrp="1" noChangeArrowheads="1"/>
          </p:cNvSpPr>
          <p:nvPr>
            <p:ph type="body" idx="1"/>
          </p:nvPr>
        </p:nvSpPr>
        <p:spPr/>
        <p:txBody>
          <a:bodyPr/>
          <a:lstStyle/>
          <a:p>
            <a:pPr>
              <a:lnSpc>
                <a:spcPct val="80000"/>
              </a:lnSpc>
              <a:buFont typeface="Symbol" panose="05050102010706020507" pitchFamily="18" charset="2"/>
              <a:buNone/>
            </a:pPr>
            <a:r>
              <a:rPr lang="en-US" altLang="en-US" sz="1800" b="1"/>
              <a:t>Laboratory Analysis</a:t>
            </a:r>
            <a:endParaRPr lang="en-US" altLang="en-US" sz="1800" i="1"/>
          </a:p>
          <a:p>
            <a:pPr>
              <a:lnSpc>
                <a:spcPct val="80000"/>
              </a:lnSpc>
            </a:pPr>
            <a:r>
              <a:rPr lang="en-US" altLang="en-US" sz="1800" i="1"/>
              <a:t>Null Hypothesis (Ho)</a:t>
            </a:r>
            <a:r>
              <a:rPr lang="en-US" altLang="en-US" sz="1800"/>
              <a:t> - The average time to complete an oil sample analysis is 60 minutes.</a:t>
            </a:r>
            <a:endParaRPr lang="en-US" altLang="en-US" sz="1800" i="1"/>
          </a:p>
          <a:p>
            <a:pPr>
              <a:lnSpc>
                <a:spcPct val="80000"/>
              </a:lnSpc>
            </a:pPr>
            <a:r>
              <a:rPr lang="en-US" altLang="en-US" sz="1800" i="1"/>
              <a:t>Alternative Hypothesis (Ha)</a:t>
            </a:r>
            <a:r>
              <a:rPr lang="en-US" altLang="en-US" sz="1800"/>
              <a:t> - The average time to complete an oil sample analysis is </a:t>
            </a:r>
            <a:r>
              <a:rPr lang="en-US" altLang="en-US" sz="1800" i="1"/>
              <a:t>less than</a:t>
            </a:r>
            <a:r>
              <a:rPr lang="en-US" altLang="en-US" sz="1800"/>
              <a:t> 60 minutes.</a:t>
            </a:r>
            <a:endParaRPr lang="en-US" altLang="en-US" sz="1800" b="1"/>
          </a:p>
          <a:p>
            <a:pPr>
              <a:lnSpc>
                <a:spcPct val="80000"/>
              </a:lnSpc>
              <a:buFont typeface="Symbol" panose="05050102010706020507" pitchFamily="18" charset="2"/>
              <a:buNone/>
            </a:pPr>
            <a:endParaRPr lang="en-US" altLang="en-US" sz="1800" b="1"/>
          </a:p>
          <a:p>
            <a:pPr>
              <a:lnSpc>
                <a:spcPct val="80000"/>
              </a:lnSpc>
              <a:buFont typeface="Symbol" panose="05050102010706020507" pitchFamily="18" charset="2"/>
              <a:buNone/>
            </a:pPr>
            <a:r>
              <a:rPr lang="en-US" altLang="en-US" sz="1800" b="1"/>
              <a:t>Compressor “Infant Mortality”</a:t>
            </a:r>
            <a:endParaRPr lang="en-US" altLang="en-US" sz="1800" i="1"/>
          </a:p>
          <a:p>
            <a:pPr>
              <a:lnSpc>
                <a:spcPct val="80000"/>
              </a:lnSpc>
            </a:pPr>
            <a:r>
              <a:rPr lang="en-US" altLang="en-US" sz="1800" i="1"/>
              <a:t>Null Hypothesis (Ho)</a:t>
            </a:r>
            <a:r>
              <a:rPr lang="en-US" altLang="en-US" sz="1800"/>
              <a:t> - The Dead on Arrival (DOA) rate for “Z-Compressors” is 12%.</a:t>
            </a:r>
            <a:endParaRPr lang="en-US" altLang="en-US" sz="1800" i="1"/>
          </a:p>
          <a:p>
            <a:pPr>
              <a:lnSpc>
                <a:spcPct val="80000"/>
              </a:lnSpc>
            </a:pPr>
            <a:r>
              <a:rPr lang="en-US" altLang="en-US" sz="1800" i="1"/>
              <a:t>Alternative Hypothesis (Ha)</a:t>
            </a:r>
            <a:r>
              <a:rPr lang="en-US" altLang="en-US" sz="1800"/>
              <a:t> - The compressor failure rate is </a:t>
            </a:r>
            <a:r>
              <a:rPr lang="en-US" altLang="en-US" sz="1800" i="1"/>
              <a:t>less than</a:t>
            </a:r>
            <a:r>
              <a:rPr lang="en-US" altLang="en-US" sz="1800"/>
              <a:t> 12%.</a:t>
            </a:r>
            <a:endParaRPr lang="en-US" altLang="en-US" sz="1800" b="1"/>
          </a:p>
          <a:p>
            <a:pPr>
              <a:lnSpc>
                <a:spcPct val="80000"/>
              </a:lnSpc>
              <a:buFont typeface="Symbol" panose="05050102010706020507" pitchFamily="18" charset="2"/>
              <a:buNone/>
            </a:pPr>
            <a:endParaRPr lang="en-US" altLang="en-US" sz="1800" b="1"/>
          </a:p>
          <a:p>
            <a:pPr>
              <a:lnSpc>
                <a:spcPct val="80000"/>
              </a:lnSpc>
              <a:buFont typeface="Symbol" panose="05050102010706020507" pitchFamily="18" charset="2"/>
              <a:buNone/>
            </a:pPr>
            <a:r>
              <a:rPr lang="en-US" altLang="en-US" sz="1800" b="1"/>
              <a:t>Braze Coverage</a:t>
            </a:r>
            <a:endParaRPr lang="en-US" altLang="en-US" sz="1800" i="1"/>
          </a:p>
          <a:p>
            <a:pPr>
              <a:lnSpc>
                <a:spcPct val="80000"/>
              </a:lnSpc>
            </a:pPr>
            <a:r>
              <a:rPr lang="en-US" altLang="en-US" sz="1800" i="1"/>
              <a:t>Null Hypothesis (Ho)</a:t>
            </a:r>
            <a:r>
              <a:rPr lang="en-US" altLang="en-US" sz="1800"/>
              <a:t> - There are no differences in braze coverage for flux A or B.</a:t>
            </a:r>
            <a:endParaRPr lang="en-US" altLang="en-US" sz="1800" i="1"/>
          </a:p>
          <a:p>
            <a:pPr>
              <a:lnSpc>
                <a:spcPct val="80000"/>
              </a:lnSpc>
            </a:pPr>
            <a:r>
              <a:rPr lang="en-US" altLang="en-US" sz="1800" i="1"/>
              <a:t>Alternative Hypothesis (Ha)</a:t>
            </a:r>
            <a:r>
              <a:rPr lang="en-US" altLang="en-US" sz="1800"/>
              <a:t> - Flux A’s braze coverage is greater than flux B.</a:t>
            </a:r>
            <a:endParaRPr lang="en-US" altLang="en-US" sz="1800" b="1"/>
          </a:p>
          <a:p>
            <a:pPr>
              <a:lnSpc>
                <a:spcPct val="80000"/>
              </a:lnSpc>
              <a:buFont typeface="Symbol" panose="05050102010706020507" pitchFamily="18" charset="2"/>
              <a:buNone/>
            </a:pPr>
            <a:endParaRPr lang="en-US" altLang="en-US" sz="1800" b="1"/>
          </a:p>
          <a:p>
            <a:pPr>
              <a:lnSpc>
                <a:spcPct val="80000"/>
              </a:lnSpc>
              <a:buFont typeface="Symbol" panose="05050102010706020507" pitchFamily="18" charset="2"/>
              <a:buNone/>
            </a:pPr>
            <a:r>
              <a:rPr lang="en-US" altLang="en-US" sz="1800" b="1"/>
              <a:t>Machining Variability</a:t>
            </a:r>
            <a:endParaRPr lang="en-US" altLang="en-US" sz="1800" i="1"/>
          </a:p>
          <a:p>
            <a:pPr>
              <a:lnSpc>
                <a:spcPct val="80000"/>
              </a:lnSpc>
            </a:pPr>
            <a:r>
              <a:rPr lang="en-US" altLang="en-US" sz="1800" i="1"/>
              <a:t>Null Hypothesis (Ho)</a:t>
            </a:r>
            <a:r>
              <a:rPr lang="en-US" altLang="en-US" sz="1800"/>
              <a:t> – The current machining process can hold a tolerance of +/- 0.010.”</a:t>
            </a:r>
            <a:endParaRPr lang="en-US" altLang="en-US" sz="1800" i="1"/>
          </a:p>
          <a:p>
            <a:pPr>
              <a:lnSpc>
                <a:spcPct val="80000"/>
              </a:lnSpc>
            </a:pPr>
            <a:r>
              <a:rPr lang="en-US" altLang="en-US" sz="1800" i="1"/>
              <a:t>Alternative Hypothesis (Ha)</a:t>
            </a:r>
            <a:r>
              <a:rPr lang="en-US" altLang="en-US" sz="1800"/>
              <a:t> - The new machining process can hold a tolerance of less than +/- 0.010.”</a:t>
            </a:r>
          </a:p>
        </p:txBody>
      </p:sp>
      <p:sp>
        <p:nvSpPr>
          <p:cNvPr id="513028" name="Text Box 4">
            <a:extLst>
              <a:ext uri="{FF2B5EF4-FFF2-40B4-BE49-F238E27FC236}">
                <a16:creationId xmlns:a16="http://schemas.microsoft.com/office/drawing/2014/main" id="{0C6B77E5-95A8-F47B-E802-11E2F29EF3F7}"/>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9.2-6</a:t>
            </a:r>
            <a:endParaRPr lang="en-US" altLang="en-US" sz="1300">
              <a:latin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0850" name="Rectangle 2">
            <a:extLst>
              <a:ext uri="{FF2B5EF4-FFF2-40B4-BE49-F238E27FC236}">
                <a16:creationId xmlns:a16="http://schemas.microsoft.com/office/drawing/2014/main" id="{FB2B8C4A-C5A9-7A53-2568-0F3492C9A4BF}"/>
              </a:ext>
            </a:extLst>
          </p:cNvPr>
          <p:cNvSpPr>
            <a:spLocks noGrp="1" noChangeArrowheads="1"/>
          </p:cNvSpPr>
          <p:nvPr>
            <p:ph type="title"/>
          </p:nvPr>
        </p:nvSpPr>
        <p:spPr/>
        <p:txBody>
          <a:bodyPr/>
          <a:lstStyle/>
          <a:p>
            <a:r>
              <a:rPr lang="en-US" altLang="en-US"/>
              <a:t>Mann-Whitney Test</a:t>
            </a:r>
          </a:p>
        </p:txBody>
      </p:sp>
      <p:sp>
        <p:nvSpPr>
          <p:cNvPr id="590851" name="Rectangle 3">
            <a:extLst>
              <a:ext uri="{FF2B5EF4-FFF2-40B4-BE49-F238E27FC236}">
                <a16:creationId xmlns:a16="http://schemas.microsoft.com/office/drawing/2014/main" id="{27965C33-92B7-3AC3-FD09-CEC35D52C915}"/>
              </a:ext>
            </a:extLst>
          </p:cNvPr>
          <p:cNvSpPr>
            <a:spLocks noGrp="1" noChangeArrowheads="1"/>
          </p:cNvSpPr>
          <p:nvPr>
            <p:ph type="body" idx="1"/>
          </p:nvPr>
        </p:nvSpPr>
        <p:spPr/>
        <p:txBody>
          <a:bodyPr/>
          <a:lstStyle/>
          <a:p>
            <a:pPr lvl="1">
              <a:lnSpc>
                <a:spcPct val="90000"/>
              </a:lnSpc>
              <a:buFontTx/>
              <a:buNone/>
            </a:pPr>
            <a:r>
              <a:rPr lang="en-US" altLang="en-US" i="1"/>
              <a:t>b) Determine the Rejection Region:</a:t>
            </a:r>
          </a:p>
          <a:p>
            <a:pPr lvl="2">
              <a:lnSpc>
                <a:spcPct val="90000"/>
              </a:lnSpc>
              <a:buFontTx/>
              <a:buNone/>
            </a:pPr>
            <a:r>
              <a:rPr lang="en-US" altLang="en-US" i="1"/>
              <a:t>1) Small Samples:</a:t>
            </a:r>
          </a:p>
          <a:p>
            <a:pPr lvl="3">
              <a:lnSpc>
                <a:spcPct val="90000"/>
              </a:lnSpc>
              <a:buFontTx/>
              <a:buNone/>
            </a:pPr>
            <a:r>
              <a:rPr lang="en-US" altLang="en-US" i="1"/>
              <a:t>a) for Ha: </a:t>
            </a:r>
            <a:r>
              <a:rPr lang="en-US" altLang="en-US" i="1">
                <a:sym typeface="Symbol" panose="05050102010706020507" pitchFamily="18" charset="2"/>
              </a:rPr>
              <a:t></a:t>
            </a:r>
            <a:r>
              <a:rPr lang="en-US" altLang="en-US" i="1"/>
              <a:t>1 ≠ </a:t>
            </a:r>
            <a:r>
              <a:rPr lang="en-US" altLang="en-US" i="1">
                <a:sym typeface="Symbol" panose="05050102010706020507" pitchFamily="18" charset="2"/>
              </a:rPr>
              <a:t></a:t>
            </a:r>
            <a:r>
              <a:rPr lang="en-US" altLang="en-US" i="1"/>
              <a:t>2, reject if T is sufficiently small or large – if T &lt; W</a:t>
            </a:r>
            <a:r>
              <a:rPr lang="en-US" altLang="en-US" i="1">
                <a:sym typeface="Symbol" panose="05050102010706020507" pitchFamily="18" charset="2"/>
              </a:rPr>
              <a:t></a:t>
            </a:r>
            <a:r>
              <a:rPr lang="en-US" altLang="en-US" i="1"/>
              <a:t> or &gt; W1-</a:t>
            </a:r>
            <a:r>
              <a:rPr lang="en-US" altLang="en-US" i="1">
                <a:sym typeface="Symbol" panose="05050102010706020507" pitchFamily="18" charset="2"/>
              </a:rPr>
              <a:t></a:t>
            </a:r>
            <a:r>
              <a:rPr lang="en-US" altLang="en-US" i="1"/>
              <a:t> where W</a:t>
            </a:r>
            <a:r>
              <a:rPr lang="en-US" altLang="en-US" i="1">
                <a:sym typeface="Symbol" panose="05050102010706020507" pitchFamily="18" charset="2"/>
              </a:rPr>
              <a:t></a:t>
            </a:r>
            <a:r>
              <a:rPr lang="en-US" altLang="en-US" i="1"/>
              <a:t> is the critical T in Table A.5 – Two-Tailed Tests (Appendix A) and W1-</a:t>
            </a:r>
            <a:r>
              <a:rPr lang="en-US" altLang="en-US" i="1">
                <a:sym typeface="Symbol" panose="05050102010706020507" pitchFamily="18" charset="2"/>
              </a:rPr>
              <a:t></a:t>
            </a:r>
            <a:r>
              <a:rPr lang="en-US" altLang="en-US" i="1"/>
              <a:t> = </a:t>
            </a:r>
            <a:r>
              <a:rPr lang="en-US" altLang="en-US"/>
              <a:t> - </a:t>
            </a:r>
            <a:r>
              <a:rPr lang="en-US" altLang="en-US" i="1"/>
              <a:t>W</a:t>
            </a:r>
            <a:r>
              <a:rPr lang="en-US" altLang="en-US" i="1">
                <a:sym typeface="Symbol" panose="05050102010706020507" pitchFamily="18" charset="2"/>
              </a:rPr>
              <a:t></a:t>
            </a:r>
            <a:r>
              <a:rPr lang="en-US" altLang="en-US" i="1"/>
              <a:t>.</a:t>
            </a:r>
          </a:p>
          <a:p>
            <a:pPr lvl="3">
              <a:lnSpc>
                <a:spcPct val="90000"/>
              </a:lnSpc>
              <a:buFontTx/>
              <a:buNone/>
            </a:pPr>
            <a:r>
              <a:rPr lang="en-US" altLang="en-US" i="1"/>
              <a:t>b) for Ha:, </a:t>
            </a:r>
            <a:r>
              <a:rPr lang="en-US" altLang="en-US" i="1">
                <a:sym typeface="Symbol" panose="05050102010706020507" pitchFamily="18" charset="2"/>
              </a:rPr>
              <a:t></a:t>
            </a:r>
            <a:r>
              <a:rPr lang="en-US" altLang="en-US" i="1"/>
              <a:t>1 ≤ </a:t>
            </a:r>
            <a:r>
              <a:rPr lang="en-US" altLang="en-US" i="1">
                <a:sym typeface="Symbol" panose="05050102010706020507" pitchFamily="18" charset="2"/>
              </a:rPr>
              <a:t></a:t>
            </a:r>
            <a:r>
              <a:rPr lang="en-US" altLang="en-US" i="1"/>
              <a:t>2, reject for small values of T – if T &lt; W</a:t>
            </a:r>
            <a:r>
              <a:rPr lang="en-US" altLang="en-US" i="1">
                <a:sym typeface="Symbol" panose="05050102010706020507" pitchFamily="18" charset="2"/>
              </a:rPr>
              <a:t></a:t>
            </a:r>
            <a:r>
              <a:rPr lang="en-US" altLang="en-US" i="1"/>
              <a:t> where W</a:t>
            </a:r>
            <a:r>
              <a:rPr lang="en-US" altLang="en-US" i="1">
                <a:sym typeface="Symbol" panose="05050102010706020507" pitchFamily="18" charset="2"/>
              </a:rPr>
              <a:t></a:t>
            </a:r>
            <a:r>
              <a:rPr lang="en-US" altLang="en-US" i="1"/>
              <a:t> is the critical T in Table A.5 – One-Tailed Tests (Appendix A).</a:t>
            </a:r>
          </a:p>
          <a:p>
            <a:pPr lvl="3">
              <a:lnSpc>
                <a:spcPct val="90000"/>
              </a:lnSpc>
              <a:buFontTx/>
              <a:buNone/>
            </a:pPr>
            <a:r>
              <a:rPr lang="en-US" altLang="en-US" i="1"/>
              <a:t>c) for Ha: </a:t>
            </a:r>
            <a:r>
              <a:rPr lang="en-US" altLang="en-US" i="1">
                <a:sym typeface="Symbol" panose="05050102010706020507" pitchFamily="18" charset="2"/>
              </a:rPr>
              <a:t></a:t>
            </a:r>
            <a:r>
              <a:rPr lang="en-US" altLang="en-US" i="1"/>
              <a:t>1 ≥ </a:t>
            </a:r>
            <a:r>
              <a:rPr lang="en-US" altLang="en-US" i="1">
                <a:sym typeface="Symbol" panose="05050102010706020507" pitchFamily="18" charset="2"/>
              </a:rPr>
              <a:t></a:t>
            </a:r>
            <a:r>
              <a:rPr lang="en-US" altLang="en-US" i="1"/>
              <a:t>2, reject for large values of T – if T &gt; W1-</a:t>
            </a:r>
            <a:r>
              <a:rPr lang="en-US" altLang="en-US" i="1">
                <a:sym typeface="Symbol" panose="05050102010706020507" pitchFamily="18" charset="2"/>
              </a:rPr>
              <a:t></a:t>
            </a:r>
            <a:r>
              <a:rPr lang="en-US" altLang="en-US" i="1"/>
              <a:t> where W1-</a:t>
            </a:r>
            <a:r>
              <a:rPr lang="en-US" altLang="en-US" i="1">
                <a:sym typeface="Symbol" panose="05050102010706020507" pitchFamily="18" charset="2"/>
              </a:rPr>
              <a:t></a:t>
            </a:r>
            <a:r>
              <a:rPr lang="en-US" altLang="en-US" i="1"/>
              <a:t> = </a:t>
            </a:r>
            <a:r>
              <a:rPr lang="en-US" altLang="en-US"/>
              <a:t> - </a:t>
            </a:r>
            <a:r>
              <a:rPr lang="en-US" altLang="en-US" i="1"/>
              <a:t>W</a:t>
            </a:r>
            <a:r>
              <a:rPr lang="en-US" altLang="en-US" i="1">
                <a:sym typeface="Symbol" panose="05050102010706020507" pitchFamily="18" charset="2"/>
              </a:rPr>
              <a:t></a:t>
            </a:r>
            <a:r>
              <a:rPr lang="en-US" altLang="en-US" i="1"/>
              <a:t> (using the One-Tailed Test Table).</a:t>
            </a:r>
          </a:p>
          <a:p>
            <a:pPr lvl="2">
              <a:lnSpc>
                <a:spcPct val="90000"/>
              </a:lnSpc>
              <a:buFontTx/>
              <a:buNone/>
            </a:pPr>
            <a:r>
              <a:rPr lang="en-US" altLang="en-US" i="1"/>
              <a:t>2) Large Samples: Use the Normal Table in Appendix A to determine the appropriate critical value (i.e. for a Ha: </a:t>
            </a:r>
            <a:r>
              <a:rPr lang="en-US" altLang="en-US" i="1">
                <a:sym typeface="Symbol" panose="05050102010706020507" pitchFamily="18" charset="2"/>
              </a:rPr>
              <a:t></a:t>
            </a:r>
            <a:r>
              <a:rPr lang="en-US" altLang="en-US" i="1"/>
              <a:t>1 ≥ </a:t>
            </a:r>
            <a:r>
              <a:rPr lang="en-US" altLang="en-US" i="1">
                <a:sym typeface="Symbol" panose="05050102010706020507" pitchFamily="18" charset="2"/>
              </a:rPr>
              <a:t></a:t>
            </a:r>
            <a:r>
              <a:rPr lang="en-US" altLang="en-US" i="1"/>
              <a:t>2, and alpha = 0.05, the critical value would be 1.645).</a:t>
            </a:r>
          </a:p>
          <a:p>
            <a:pPr>
              <a:lnSpc>
                <a:spcPct val="90000"/>
              </a:lnSpc>
              <a:buFont typeface="Symbol" panose="05050102010706020507" pitchFamily="18" charset="2"/>
              <a:buNone/>
            </a:pPr>
            <a:r>
              <a:rPr lang="en-US" altLang="en-US"/>
              <a:t>4.	Collect Data and Calculate the Test Statistic:</a:t>
            </a:r>
            <a:endParaRPr lang="en-US" altLang="en-US" i="1"/>
          </a:p>
          <a:p>
            <a:pPr lvl="1">
              <a:lnSpc>
                <a:spcPct val="90000"/>
              </a:lnSpc>
              <a:buFontTx/>
              <a:buNone/>
            </a:pPr>
            <a:r>
              <a:rPr lang="en-US" altLang="en-US" i="1"/>
              <a:t>a) Draw Random Samples</a:t>
            </a:r>
            <a:r>
              <a:rPr lang="en-US" altLang="en-US" b="1" i="1"/>
              <a:t> </a:t>
            </a:r>
            <a:r>
              <a:rPr lang="en-US" altLang="en-US" i="1"/>
              <a:t>from the Populations.</a:t>
            </a:r>
          </a:p>
          <a:p>
            <a:pPr lvl="1">
              <a:lnSpc>
                <a:spcPct val="90000"/>
              </a:lnSpc>
              <a:buFontTx/>
              <a:buNone/>
            </a:pPr>
            <a:r>
              <a:rPr lang="en-US" altLang="en-US" i="1"/>
              <a:t>b) Calculate the Test Statistic shown above in Step 3a. </a:t>
            </a:r>
            <a:endParaRPr lang="en-US" altLang="en-US"/>
          </a:p>
          <a:p>
            <a:pPr>
              <a:lnSpc>
                <a:spcPct val="90000"/>
              </a:lnSpc>
              <a:buFont typeface="Symbol" panose="05050102010706020507" pitchFamily="18" charset="2"/>
              <a:buNone/>
            </a:pPr>
            <a:r>
              <a:rPr lang="en-US" altLang="en-US"/>
              <a:t>5.	Draw a Conclusion.</a:t>
            </a:r>
          </a:p>
        </p:txBody>
      </p:sp>
      <p:sp>
        <p:nvSpPr>
          <p:cNvPr id="590852" name="Text Box 4">
            <a:extLst>
              <a:ext uri="{FF2B5EF4-FFF2-40B4-BE49-F238E27FC236}">
                <a16:creationId xmlns:a16="http://schemas.microsoft.com/office/drawing/2014/main" id="{FFE8B6C2-F21F-993A-05BC-98518411510D}"/>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9.2-71</a:t>
            </a:r>
            <a:endParaRPr lang="en-US" altLang="en-US" sz="1300">
              <a:latin typeface="Arial" panose="020B0604020202020204" pitchFamily="34" charset="0"/>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a:extLst>
              <a:ext uri="{FF2B5EF4-FFF2-40B4-BE49-F238E27FC236}">
                <a16:creationId xmlns:a16="http://schemas.microsoft.com/office/drawing/2014/main" id="{81BA38EA-6397-2D96-B1C2-E6D1C2CEE277}"/>
              </a:ext>
            </a:extLst>
          </p:cNvPr>
          <p:cNvSpPr>
            <a:spLocks noGrp="1" noChangeArrowheads="1"/>
          </p:cNvSpPr>
          <p:nvPr>
            <p:ph type="title"/>
          </p:nvPr>
        </p:nvSpPr>
        <p:spPr/>
        <p:txBody>
          <a:bodyPr/>
          <a:lstStyle/>
          <a:p>
            <a:r>
              <a:rPr lang="en-US" altLang="en-US"/>
              <a:t>Kruskal-Wallis Test </a:t>
            </a:r>
          </a:p>
        </p:txBody>
      </p:sp>
      <p:sp>
        <p:nvSpPr>
          <p:cNvPr id="582659" name="Rectangle 3">
            <a:extLst>
              <a:ext uri="{FF2B5EF4-FFF2-40B4-BE49-F238E27FC236}">
                <a16:creationId xmlns:a16="http://schemas.microsoft.com/office/drawing/2014/main" id="{ADFC7239-416B-5DD6-1438-957E17A57D1F}"/>
              </a:ext>
            </a:extLst>
          </p:cNvPr>
          <p:cNvSpPr>
            <a:spLocks noGrp="1" noChangeArrowheads="1"/>
          </p:cNvSpPr>
          <p:nvPr>
            <p:ph type="body" idx="1"/>
          </p:nvPr>
        </p:nvSpPr>
        <p:spPr/>
        <p:txBody>
          <a:bodyPr/>
          <a:lstStyle/>
          <a:p>
            <a:pPr>
              <a:buFont typeface="Symbol" panose="05050102010706020507" pitchFamily="18" charset="2"/>
              <a:buNone/>
            </a:pPr>
            <a:r>
              <a:rPr lang="en-US" altLang="en-US"/>
              <a:t>1.	Establish the Hypothesis:</a:t>
            </a:r>
            <a:endParaRPr lang="en-US" altLang="en-US" i="1"/>
          </a:p>
          <a:p>
            <a:pPr lvl="1">
              <a:buFontTx/>
              <a:buNone/>
            </a:pPr>
            <a:r>
              <a:rPr lang="en-US" altLang="en-US" i="1"/>
              <a:t>a) Null Hypothesis (Ho) - The population medians are equal: </a:t>
            </a:r>
            <a:r>
              <a:rPr lang="en-US" altLang="en-US"/>
              <a:t>t1 = t2 = . . . tj</a:t>
            </a:r>
            <a:r>
              <a:rPr lang="en-US" altLang="en-US" i="1"/>
              <a:t>.</a:t>
            </a:r>
          </a:p>
          <a:p>
            <a:pPr lvl="1">
              <a:buFontTx/>
              <a:buNone/>
            </a:pPr>
            <a:r>
              <a:rPr lang="en-US" altLang="en-US" i="1"/>
              <a:t>b) Alternative Hypothesis (Ha) - The population medians are not all equal.</a:t>
            </a:r>
            <a:endParaRPr lang="en-US" altLang="en-US"/>
          </a:p>
          <a:p>
            <a:pPr>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buFont typeface="Symbol" panose="05050102010706020507" pitchFamily="18" charset="2"/>
              <a:buNone/>
            </a:pPr>
            <a:r>
              <a:rPr lang="en-US" altLang="en-US"/>
              <a:t>3.	Plan the Test:</a:t>
            </a:r>
            <a:endParaRPr lang="en-US" altLang="en-US" i="1"/>
          </a:p>
          <a:p>
            <a:pPr lvl="1">
              <a:buFontTx/>
              <a:buNone/>
            </a:pPr>
            <a:r>
              <a:rPr lang="en-US" altLang="en-US" i="1"/>
              <a:t>a) The Test Statistic is found by ranking the observations from smallest to largest.  Let rij be the rank of Xij in this joint ranking.  For j = 1, 2, . . . k, set ,  and .  The Test Statistic is then:</a:t>
            </a:r>
          </a:p>
        </p:txBody>
      </p:sp>
      <p:sp>
        <p:nvSpPr>
          <p:cNvPr id="582661" name="Rectangle 5">
            <a:extLst>
              <a:ext uri="{FF2B5EF4-FFF2-40B4-BE49-F238E27FC236}">
                <a16:creationId xmlns:a16="http://schemas.microsoft.com/office/drawing/2014/main" id="{7855058C-8EC5-8F2B-4767-5B4BD605550E}"/>
              </a:ext>
            </a:extLst>
          </p:cNvPr>
          <p:cNvSpPr>
            <a:spLocks noChangeArrowheads="1"/>
          </p:cNvSpPr>
          <p:nvPr/>
        </p:nvSpPr>
        <p:spPr bwMode="auto">
          <a:xfrm>
            <a:off x="0" y="32194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2660" name="Object 4">
            <a:extLst>
              <a:ext uri="{FF2B5EF4-FFF2-40B4-BE49-F238E27FC236}">
                <a16:creationId xmlns:a16="http://schemas.microsoft.com/office/drawing/2014/main" id="{E0139A65-635F-2EAD-787B-EF52831F1DAF}"/>
              </a:ext>
            </a:extLst>
          </p:cNvPr>
          <p:cNvGraphicFramePr>
            <a:graphicFrameLocks noChangeAspect="1"/>
          </p:cNvGraphicFramePr>
          <p:nvPr/>
        </p:nvGraphicFramePr>
        <p:xfrm>
          <a:off x="1828800" y="4648200"/>
          <a:ext cx="5334000" cy="1106488"/>
        </p:xfrm>
        <a:graphic>
          <a:graphicData uri="http://schemas.openxmlformats.org/presentationml/2006/ole">
            <mc:AlternateContent xmlns:mc="http://schemas.openxmlformats.org/markup-compatibility/2006">
              <mc:Choice xmlns:v="urn:schemas-microsoft-com:vml" Requires="v">
                <p:oleObj name="Equation" r:id="rId2" imgW="2019300" imgH="419100" progId="Equation.3">
                  <p:embed/>
                </p:oleObj>
              </mc:Choice>
              <mc:Fallback>
                <p:oleObj name="Equation" r:id="rId2" imgW="2019300" imgH="4191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648200"/>
                        <a:ext cx="5334000" cy="11064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2662" name="Text Box 6">
            <a:extLst>
              <a:ext uri="{FF2B5EF4-FFF2-40B4-BE49-F238E27FC236}">
                <a16:creationId xmlns:a16="http://schemas.microsoft.com/office/drawing/2014/main" id="{89FFCAB3-F5D8-4C75-B709-37A0B7EEA200}"/>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9.2-74</a:t>
            </a:r>
            <a:endParaRPr lang="en-US" altLang="en-US" sz="1300">
              <a:latin typeface="Arial" panose="020B0604020202020204" pitchFamily="34"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a:extLst>
              <a:ext uri="{FF2B5EF4-FFF2-40B4-BE49-F238E27FC236}">
                <a16:creationId xmlns:a16="http://schemas.microsoft.com/office/drawing/2014/main" id="{54410C63-E010-D4E1-4F63-BFF086C2D7BB}"/>
              </a:ext>
            </a:extLst>
          </p:cNvPr>
          <p:cNvSpPr>
            <a:spLocks noGrp="1" noChangeArrowheads="1"/>
          </p:cNvSpPr>
          <p:nvPr>
            <p:ph type="title"/>
          </p:nvPr>
        </p:nvSpPr>
        <p:spPr/>
        <p:txBody>
          <a:bodyPr/>
          <a:lstStyle/>
          <a:p>
            <a:r>
              <a:rPr lang="en-US" altLang="en-US"/>
              <a:t>Kruskal-Wallis Test</a:t>
            </a:r>
          </a:p>
        </p:txBody>
      </p:sp>
      <p:sp>
        <p:nvSpPr>
          <p:cNvPr id="583683" name="Rectangle 3">
            <a:extLst>
              <a:ext uri="{FF2B5EF4-FFF2-40B4-BE49-F238E27FC236}">
                <a16:creationId xmlns:a16="http://schemas.microsoft.com/office/drawing/2014/main" id="{39CEA549-43BC-08B9-4CED-DB7D751993DE}"/>
              </a:ext>
            </a:extLst>
          </p:cNvPr>
          <p:cNvSpPr>
            <a:spLocks noGrp="1" noChangeArrowheads="1"/>
          </p:cNvSpPr>
          <p:nvPr>
            <p:ph type="body" idx="1"/>
          </p:nvPr>
        </p:nvSpPr>
        <p:spPr/>
        <p:txBody>
          <a:bodyPr/>
          <a:lstStyle/>
          <a:p>
            <a:pPr lvl="1">
              <a:buFontTx/>
              <a:buNone/>
            </a:pPr>
            <a:r>
              <a:rPr lang="en-US" altLang="en-US" i="1"/>
              <a:t>b) Determine the Rejection Region (K</a:t>
            </a:r>
            <a:r>
              <a:rPr lang="en-US" altLang="en-US" i="1">
                <a:sym typeface="Symbol" panose="05050102010706020507" pitchFamily="18" charset="2"/>
              </a:rPr>
              <a:t></a:t>
            </a:r>
            <a:r>
              <a:rPr lang="en-US" altLang="en-US" i="1"/>
              <a:t>) – When k (the number of populations) ≥ 3, and the number of observations in each group is &gt; 5, the KW sampling distribution is approximated by the chi-square distribution, with df = k – 1.  Reject the null hypothesis if KW ≥ kw(</a:t>
            </a:r>
            <a:r>
              <a:rPr lang="en-US" altLang="en-US" i="1">
                <a:sym typeface="Symbol" panose="05050102010706020507" pitchFamily="18" charset="2"/>
              </a:rPr>
              <a:t></a:t>
            </a:r>
            <a:r>
              <a:rPr lang="en-US" altLang="en-US" i="1"/>
              <a:t>, n</a:t>
            </a:r>
            <a:r>
              <a:rPr lang="en-US" altLang="en-US"/>
              <a:t>1, </a:t>
            </a:r>
            <a:r>
              <a:rPr lang="en-US" altLang="en-US" i="1"/>
              <a:t>n</a:t>
            </a:r>
            <a:r>
              <a:rPr lang="en-US" altLang="en-US"/>
              <a:t>2, </a:t>
            </a:r>
            <a:r>
              <a:rPr lang="en-US" altLang="en-US" i="1"/>
              <a:t>n</a:t>
            </a:r>
            <a:r>
              <a:rPr lang="en-US" altLang="en-US"/>
              <a:t>3, . . )</a:t>
            </a:r>
            <a:r>
              <a:rPr lang="en-US" altLang="en-US" i="1"/>
              <a:t>.</a:t>
            </a:r>
          </a:p>
          <a:p>
            <a:pPr lvl="1">
              <a:buFontTx/>
              <a:buNone/>
            </a:pPr>
            <a:r>
              <a:rPr lang="en-US" altLang="en-US" i="1"/>
              <a:t>c) Handling Ties: Use the average ranks as described in the Wilcoxon test and modify the KW statistic as follows:</a:t>
            </a:r>
          </a:p>
        </p:txBody>
      </p:sp>
      <p:sp>
        <p:nvSpPr>
          <p:cNvPr id="583685" name="Rectangle 5">
            <a:extLst>
              <a:ext uri="{FF2B5EF4-FFF2-40B4-BE49-F238E27FC236}">
                <a16:creationId xmlns:a16="http://schemas.microsoft.com/office/drawing/2014/main" id="{A2C3FB40-802E-6B67-D81A-5022B8B163CB}"/>
              </a:ext>
            </a:extLst>
          </p:cNvPr>
          <p:cNvSpPr>
            <a:spLocks noChangeArrowheads="1"/>
          </p:cNvSpPr>
          <p:nvPr/>
        </p:nvSpPr>
        <p:spPr bwMode="auto">
          <a:xfrm>
            <a:off x="0" y="28575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3684" name="Object 4">
            <a:extLst>
              <a:ext uri="{FF2B5EF4-FFF2-40B4-BE49-F238E27FC236}">
                <a16:creationId xmlns:a16="http://schemas.microsoft.com/office/drawing/2014/main" id="{E8022C5D-71EE-77AF-59BE-D8A90AD3DDC8}"/>
              </a:ext>
            </a:extLst>
          </p:cNvPr>
          <p:cNvGraphicFramePr>
            <a:graphicFrameLocks noChangeAspect="1"/>
          </p:cNvGraphicFramePr>
          <p:nvPr/>
        </p:nvGraphicFramePr>
        <p:xfrm>
          <a:off x="381000" y="3581400"/>
          <a:ext cx="8229600" cy="1730375"/>
        </p:xfrm>
        <a:graphic>
          <a:graphicData uri="http://schemas.openxmlformats.org/presentationml/2006/ole">
            <mc:AlternateContent xmlns:mc="http://schemas.openxmlformats.org/markup-compatibility/2006">
              <mc:Choice xmlns:v="urn:schemas-microsoft-com:vml" Requires="v">
                <p:oleObj name="Equation" r:id="rId2" imgW="5435600" imgH="1143000" progId="Equation.3">
                  <p:embed/>
                </p:oleObj>
              </mc:Choice>
              <mc:Fallback>
                <p:oleObj name="Equation" r:id="rId2" imgW="5435600" imgH="11430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81400"/>
                        <a:ext cx="8229600" cy="1730375"/>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3686" name="Text Box 6">
            <a:extLst>
              <a:ext uri="{FF2B5EF4-FFF2-40B4-BE49-F238E27FC236}">
                <a16:creationId xmlns:a16="http://schemas.microsoft.com/office/drawing/2014/main" id="{8EDF9C8A-2CD6-E4C9-310A-FCBC7214B1DC}"/>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9.2-75</a:t>
            </a:r>
            <a:endParaRPr lang="en-US" altLang="en-US" sz="1300">
              <a:latin typeface="Arial" panose="020B0604020202020204" pitchFamily="34" charset="0"/>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a:extLst>
              <a:ext uri="{FF2B5EF4-FFF2-40B4-BE49-F238E27FC236}">
                <a16:creationId xmlns:a16="http://schemas.microsoft.com/office/drawing/2014/main" id="{0A1CE827-02FC-7B9A-D9B7-C1B55B535962}"/>
              </a:ext>
            </a:extLst>
          </p:cNvPr>
          <p:cNvSpPr>
            <a:spLocks noGrp="1" noChangeArrowheads="1"/>
          </p:cNvSpPr>
          <p:nvPr>
            <p:ph type="title"/>
          </p:nvPr>
        </p:nvSpPr>
        <p:spPr/>
        <p:txBody>
          <a:bodyPr/>
          <a:lstStyle/>
          <a:p>
            <a:r>
              <a:rPr lang="en-US" altLang="en-US"/>
              <a:t>Kruskal-Wallis Test</a:t>
            </a:r>
          </a:p>
        </p:txBody>
      </p:sp>
      <p:sp>
        <p:nvSpPr>
          <p:cNvPr id="584707" name="Rectangle 3">
            <a:extLst>
              <a:ext uri="{FF2B5EF4-FFF2-40B4-BE49-F238E27FC236}">
                <a16:creationId xmlns:a16="http://schemas.microsoft.com/office/drawing/2014/main" id="{1B7865FF-76AB-AE1A-FDD1-BACE48322769}"/>
              </a:ext>
            </a:extLst>
          </p:cNvPr>
          <p:cNvSpPr>
            <a:spLocks noGrp="1" noChangeArrowheads="1"/>
          </p:cNvSpPr>
          <p:nvPr>
            <p:ph type="body" idx="1"/>
          </p:nvPr>
        </p:nvSpPr>
        <p:spPr/>
        <p:txBody>
          <a:bodyPr/>
          <a:lstStyle/>
          <a:p>
            <a:pPr lvl="1">
              <a:buFontTx/>
              <a:buNone/>
            </a:pPr>
            <a:r>
              <a:rPr lang="en-US" altLang="en-US" i="1"/>
              <a:t>d) Differences between population pairs.  If the KW test statistic is significant, the conclusion is that at least one of the groups is significantly different from the others.  To determine which specific differences are significant, calculate the absolute value of the differences between the and compare that to the following critical value:</a:t>
            </a:r>
          </a:p>
          <a:p>
            <a:pPr>
              <a:buFont typeface="Symbol" panose="05050102010706020507" pitchFamily="18" charset="2"/>
              <a:buNone/>
            </a:pPr>
            <a:endParaRPr lang="en-US" altLang="en-US" i="1"/>
          </a:p>
          <a:p>
            <a:pPr>
              <a:buFont typeface="Symbol" panose="05050102010706020507" pitchFamily="18" charset="2"/>
              <a:buNone/>
            </a:pPr>
            <a:endParaRPr lang="en-US" altLang="en-US" i="1"/>
          </a:p>
          <a:p>
            <a:pPr>
              <a:buFont typeface="Symbol" panose="05050102010706020507" pitchFamily="18" charset="2"/>
              <a:buNone/>
            </a:pPr>
            <a:endParaRPr lang="en-US" altLang="en-US" i="1"/>
          </a:p>
          <a:p>
            <a:pPr lvl="1">
              <a:buFontTx/>
              <a:buNone/>
            </a:pPr>
            <a:r>
              <a:rPr lang="en-US" altLang="en-US" i="1"/>
              <a:t>Note that if the overall </a:t>
            </a:r>
            <a:r>
              <a:rPr lang="en-US" altLang="en-US" i="1">
                <a:sym typeface="Symbol" panose="05050102010706020507" pitchFamily="18" charset="2"/>
              </a:rPr>
              <a:t></a:t>
            </a:r>
            <a:r>
              <a:rPr lang="en-US" altLang="en-US" i="1"/>
              <a:t> is 0.05, this test statistic decreases the “look-up” </a:t>
            </a:r>
            <a:r>
              <a:rPr lang="en-US" altLang="en-US" i="1">
                <a:sym typeface="Symbol" panose="05050102010706020507" pitchFamily="18" charset="2"/>
              </a:rPr>
              <a:t></a:t>
            </a:r>
            <a:r>
              <a:rPr lang="en-US" altLang="en-US" i="1"/>
              <a:t> by K(K-1).  For example, if there were K = 3 groups, 3(3-1) = 6 and the “look-up” </a:t>
            </a:r>
            <a:r>
              <a:rPr lang="en-US" altLang="en-US" i="1">
                <a:sym typeface="Symbol" panose="05050102010706020507" pitchFamily="18" charset="2"/>
              </a:rPr>
              <a:t></a:t>
            </a:r>
            <a:r>
              <a:rPr lang="en-US" altLang="en-US" i="1"/>
              <a:t> would be 0.05/6 ~ 0.01.</a:t>
            </a:r>
          </a:p>
          <a:p>
            <a:pPr>
              <a:buFont typeface="Symbol" panose="05050102010706020507" pitchFamily="18" charset="2"/>
              <a:buNone/>
            </a:pPr>
            <a:r>
              <a:rPr lang="en-US" altLang="en-US" i="1"/>
              <a:t>4.	Collect Data and Calculate the Test Statistic:</a:t>
            </a:r>
          </a:p>
          <a:p>
            <a:pPr lvl="1">
              <a:buFontTx/>
              <a:buNone/>
            </a:pPr>
            <a:r>
              <a:rPr lang="en-US" altLang="en-US" i="1"/>
              <a:t>a) Draw a Random Sample of size </a:t>
            </a:r>
            <a:r>
              <a:rPr lang="en-US" altLang="en-US" b="1" i="1"/>
              <a:t>n </a:t>
            </a:r>
            <a:r>
              <a:rPr lang="en-US" altLang="en-US" i="1"/>
              <a:t>from the Populations.</a:t>
            </a:r>
          </a:p>
          <a:p>
            <a:pPr lvl="1">
              <a:buFontTx/>
              <a:buNone/>
            </a:pPr>
            <a:r>
              <a:rPr lang="en-US" altLang="en-US" i="1"/>
              <a:t>b) Calculate the Test Statistic shown above in Step 3a.</a:t>
            </a:r>
          </a:p>
          <a:p>
            <a:pPr>
              <a:buFont typeface="Symbol" panose="05050102010706020507" pitchFamily="18" charset="2"/>
              <a:buNone/>
            </a:pPr>
            <a:r>
              <a:rPr lang="en-US" altLang="en-US" i="1"/>
              <a:t>5.	Draw a Conclusion.</a:t>
            </a:r>
          </a:p>
        </p:txBody>
      </p:sp>
      <p:sp>
        <p:nvSpPr>
          <p:cNvPr id="584709" name="Rectangle 5">
            <a:extLst>
              <a:ext uri="{FF2B5EF4-FFF2-40B4-BE49-F238E27FC236}">
                <a16:creationId xmlns:a16="http://schemas.microsoft.com/office/drawing/2014/main" id="{43107A68-2747-9F8E-2EDC-90318C35D344}"/>
              </a:ext>
            </a:extLst>
          </p:cNvPr>
          <p:cNvSpPr>
            <a:spLocks noChangeArrowheads="1"/>
          </p:cNvSpPr>
          <p:nvPr/>
        </p:nvSpPr>
        <p:spPr bwMode="auto">
          <a:xfrm>
            <a:off x="0" y="31670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4708" name="Object 4">
            <a:extLst>
              <a:ext uri="{FF2B5EF4-FFF2-40B4-BE49-F238E27FC236}">
                <a16:creationId xmlns:a16="http://schemas.microsoft.com/office/drawing/2014/main" id="{2B28EA36-FC04-6A91-4995-FBE7E34CDA59}"/>
              </a:ext>
            </a:extLst>
          </p:cNvPr>
          <p:cNvGraphicFramePr>
            <a:graphicFrameLocks noChangeAspect="1"/>
          </p:cNvGraphicFramePr>
          <p:nvPr/>
        </p:nvGraphicFramePr>
        <p:xfrm>
          <a:off x="2209800" y="2895600"/>
          <a:ext cx="5257800" cy="1028700"/>
        </p:xfrm>
        <a:graphic>
          <a:graphicData uri="http://schemas.openxmlformats.org/presentationml/2006/ole">
            <mc:AlternateContent xmlns:mc="http://schemas.openxmlformats.org/markup-compatibility/2006">
              <mc:Choice xmlns:v="urn:schemas-microsoft-com:vml" Requires="v">
                <p:oleObj name="Equation" r:id="rId2" imgW="2679700" imgH="520700" progId="Equation.3">
                  <p:embed/>
                </p:oleObj>
              </mc:Choice>
              <mc:Fallback>
                <p:oleObj name="Equation" r:id="rId2" imgW="2679700" imgH="5207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895600"/>
                        <a:ext cx="5257800" cy="10287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4710" name="Text Box 6">
            <a:extLst>
              <a:ext uri="{FF2B5EF4-FFF2-40B4-BE49-F238E27FC236}">
                <a16:creationId xmlns:a16="http://schemas.microsoft.com/office/drawing/2014/main" id="{EF0729DB-6D38-AF5E-CCB3-D1DE2354046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9.2-75</a:t>
            </a:r>
            <a:endParaRPr lang="en-US" altLang="en-US" sz="1300">
              <a:latin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730" name="Rectangle 2">
            <a:extLst>
              <a:ext uri="{FF2B5EF4-FFF2-40B4-BE49-F238E27FC236}">
                <a16:creationId xmlns:a16="http://schemas.microsoft.com/office/drawing/2014/main" id="{DF04A9DA-522F-01DE-6D47-005F0E43B5B1}"/>
              </a:ext>
            </a:extLst>
          </p:cNvPr>
          <p:cNvSpPr>
            <a:spLocks noGrp="1" noChangeArrowheads="1"/>
          </p:cNvSpPr>
          <p:nvPr>
            <p:ph type="title"/>
          </p:nvPr>
        </p:nvSpPr>
        <p:spPr/>
        <p:txBody>
          <a:bodyPr/>
          <a:lstStyle/>
          <a:p>
            <a:r>
              <a:rPr lang="en-US" altLang="en-US"/>
              <a:t>Spearman’s rho Test </a:t>
            </a:r>
          </a:p>
        </p:txBody>
      </p:sp>
      <p:sp>
        <p:nvSpPr>
          <p:cNvPr id="585731" name="Rectangle 3">
            <a:extLst>
              <a:ext uri="{FF2B5EF4-FFF2-40B4-BE49-F238E27FC236}">
                <a16:creationId xmlns:a16="http://schemas.microsoft.com/office/drawing/2014/main" id="{BABCF94A-7CA4-1330-BC4B-0A37B44775AB}"/>
              </a:ext>
            </a:extLst>
          </p:cNvPr>
          <p:cNvSpPr>
            <a:spLocks noGrp="1" noChangeArrowheads="1"/>
          </p:cNvSpPr>
          <p:nvPr>
            <p:ph type="body" idx="1"/>
          </p:nvPr>
        </p:nvSpPr>
        <p:spPr/>
        <p:txBody>
          <a:bodyPr/>
          <a:lstStyle/>
          <a:p>
            <a:pPr>
              <a:buFont typeface="Symbol" panose="05050102010706020507" pitchFamily="18" charset="2"/>
              <a:buNone/>
            </a:pPr>
            <a:r>
              <a:rPr lang="en-US" altLang="en-US"/>
              <a:t>1.	Establish the Hypothesis:</a:t>
            </a:r>
            <a:endParaRPr lang="en-US" altLang="en-US" i="1"/>
          </a:p>
          <a:p>
            <a:pPr lvl="1">
              <a:buFontTx/>
              <a:buNone/>
            </a:pPr>
            <a:r>
              <a:rPr lang="en-US" altLang="en-US" i="1"/>
              <a:t>a) Null Hypothesis (Ho) – There is no relationship between the ranks.</a:t>
            </a:r>
          </a:p>
          <a:p>
            <a:pPr lvl="1">
              <a:buFontTx/>
              <a:buNone/>
            </a:pPr>
            <a:r>
              <a:rPr lang="en-US" altLang="en-US" i="1"/>
              <a:t>b) Alternative Hypothesis (Ha) – There is a relationship between the ranks.  The ranks may be positively correlated (as one increases the other increases), or negatively correlated (as one increases, the other decreases).</a:t>
            </a:r>
            <a:endParaRPr lang="en-US" altLang="en-US"/>
          </a:p>
          <a:p>
            <a:pPr>
              <a:buFont typeface="Symbol" panose="05050102010706020507" pitchFamily="18" charset="2"/>
              <a:buNone/>
            </a:pPr>
            <a:r>
              <a:rPr lang="en-US" altLang="en-US"/>
              <a:t>2.	Choose a Significance Level (</a:t>
            </a:r>
            <a:r>
              <a:rPr lang="en-US" altLang="en-US">
                <a:sym typeface="Symbol" panose="05050102010706020507" pitchFamily="18" charset="2"/>
              </a:rPr>
              <a:t></a:t>
            </a:r>
            <a:r>
              <a:rPr lang="en-US" altLang="en-US"/>
              <a:t> - “alpha”).</a:t>
            </a:r>
          </a:p>
          <a:p>
            <a:pPr>
              <a:buFont typeface="Symbol" panose="05050102010706020507" pitchFamily="18" charset="2"/>
              <a:buNone/>
            </a:pPr>
            <a:r>
              <a:rPr lang="en-US" altLang="en-US"/>
              <a:t>3.	Plan the Test:</a:t>
            </a:r>
            <a:endParaRPr lang="en-US" altLang="en-US" i="1"/>
          </a:p>
          <a:p>
            <a:pPr lvl="1">
              <a:buFontTx/>
              <a:buNone/>
            </a:pPr>
            <a:r>
              <a:rPr lang="en-US" altLang="en-US" i="1"/>
              <a:t>a) The Test Statistic is found by first converting the original paired data (X’s, Y’s) into ranked pairs (RX, RY).  Calculate the differences d = RXi  - RYi.  Form the rho test statistic as follows:</a:t>
            </a:r>
          </a:p>
        </p:txBody>
      </p:sp>
      <p:sp>
        <p:nvSpPr>
          <p:cNvPr id="585733" name="Rectangle 5">
            <a:extLst>
              <a:ext uri="{FF2B5EF4-FFF2-40B4-BE49-F238E27FC236}">
                <a16:creationId xmlns:a16="http://schemas.microsoft.com/office/drawing/2014/main" id="{826A48C9-3470-3C58-4802-C8BB9C2DA10E}"/>
              </a:ext>
            </a:extLst>
          </p:cNvPr>
          <p:cNvSpPr>
            <a:spLocks noChangeArrowheads="1"/>
          </p:cNvSpPr>
          <p:nvPr/>
        </p:nvSpPr>
        <p:spPr bwMode="auto">
          <a:xfrm>
            <a:off x="0" y="31956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85732" name="Object 4">
            <a:extLst>
              <a:ext uri="{FF2B5EF4-FFF2-40B4-BE49-F238E27FC236}">
                <a16:creationId xmlns:a16="http://schemas.microsoft.com/office/drawing/2014/main" id="{AEC70584-A573-9107-A600-E16A8091645E}"/>
              </a:ext>
            </a:extLst>
          </p:cNvPr>
          <p:cNvGraphicFramePr>
            <a:graphicFrameLocks noChangeAspect="1"/>
          </p:cNvGraphicFramePr>
          <p:nvPr/>
        </p:nvGraphicFramePr>
        <p:xfrm>
          <a:off x="2362200" y="4953000"/>
          <a:ext cx="3810000" cy="1458913"/>
        </p:xfrm>
        <a:graphic>
          <a:graphicData uri="http://schemas.openxmlformats.org/presentationml/2006/ole">
            <mc:AlternateContent xmlns:mc="http://schemas.openxmlformats.org/markup-compatibility/2006">
              <mc:Choice xmlns:v="urn:schemas-microsoft-com:vml" Requires="v">
                <p:oleObj name="Equation" r:id="rId2" imgW="1219200" imgH="469900" progId="Equation.3">
                  <p:embed/>
                </p:oleObj>
              </mc:Choice>
              <mc:Fallback>
                <p:oleObj name="Equation" r:id="rId2" imgW="1219200" imgH="4699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4953000"/>
                        <a:ext cx="3810000" cy="145891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85734" name="Text Box 6">
            <a:extLst>
              <a:ext uri="{FF2B5EF4-FFF2-40B4-BE49-F238E27FC236}">
                <a16:creationId xmlns:a16="http://schemas.microsoft.com/office/drawing/2014/main" id="{70290BDC-0E3B-27E7-E874-C748B873B085}"/>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9.2-78</a:t>
            </a:r>
            <a:endParaRPr lang="en-US" altLang="en-US" sz="1300">
              <a:latin typeface="Arial" panose="020B0604020202020204" pitchFamily="34"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a:extLst>
              <a:ext uri="{FF2B5EF4-FFF2-40B4-BE49-F238E27FC236}">
                <a16:creationId xmlns:a16="http://schemas.microsoft.com/office/drawing/2014/main" id="{C7E25988-F9EF-C5BD-BD4D-AF012653E8B2}"/>
              </a:ext>
            </a:extLst>
          </p:cNvPr>
          <p:cNvSpPr>
            <a:spLocks noGrp="1" noChangeArrowheads="1"/>
          </p:cNvSpPr>
          <p:nvPr>
            <p:ph type="title"/>
          </p:nvPr>
        </p:nvSpPr>
        <p:spPr/>
        <p:txBody>
          <a:bodyPr/>
          <a:lstStyle/>
          <a:p>
            <a:r>
              <a:rPr lang="en-US" altLang="en-US"/>
              <a:t>Spearman’s rho Test</a:t>
            </a:r>
          </a:p>
        </p:txBody>
      </p:sp>
      <p:sp>
        <p:nvSpPr>
          <p:cNvPr id="586755" name="Rectangle 3">
            <a:extLst>
              <a:ext uri="{FF2B5EF4-FFF2-40B4-BE49-F238E27FC236}">
                <a16:creationId xmlns:a16="http://schemas.microsoft.com/office/drawing/2014/main" id="{BAF21635-6127-4316-A8C3-BAB8C25978F1}"/>
              </a:ext>
            </a:extLst>
          </p:cNvPr>
          <p:cNvSpPr>
            <a:spLocks noGrp="1" noChangeArrowheads="1"/>
          </p:cNvSpPr>
          <p:nvPr>
            <p:ph type="body" idx="1"/>
          </p:nvPr>
        </p:nvSpPr>
        <p:spPr/>
        <p:txBody>
          <a:bodyPr/>
          <a:lstStyle/>
          <a:p>
            <a:pPr lvl="1">
              <a:buFontTx/>
              <a:buNone/>
            </a:pPr>
            <a:r>
              <a:rPr lang="en-US" altLang="en-US" i="1"/>
              <a:t>b) Determine the Rejection Region (K</a:t>
            </a:r>
            <a:r>
              <a:rPr lang="en-US" altLang="en-US" i="1">
                <a:sym typeface="Symbol" panose="05050102010706020507" pitchFamily="18" charset="2"/>
              </a:rPr>
              <a:t></a:t>
            </a:r>
            <a:r>
              <a:rPr lang="en-US" altLang="en-US" i="1"/>
              <a:t>) – When n &gt; 30, calculate  and, using the value of </a:t>
            </a:r>
            <a:r>
              <a:rPr lang="en-US" altLang="en-US" i="1">
                <a:sym typeface="Symbol" panose="05050102010706020507" pitchFamily="18" charset="2"/>
              </a:rPr>
              <a:t></a:t>
            </a:r>
            <a:r>
              <a:rPr lang="en-US" altLang="en-US" i="1"/>
              <a:t>, consult the Standard Normal table to determine K</a:t>
            </a:r>
            <a:r>
              <a:rPr lang="en-US" altLang="en-US" i="1">
                <a:sym typeface="Symbol" panose="05050102010706020507" pitchFamily="18" charset="2"/>
              </a:rPr>
              <a:t></a:t>
            </a:r>
            <a:r>
              <a:rPr lang="en-US" altLang="en-US" i="1"/>
              <a:t>.  If z &gt; K</a:t>
            </a:r>
            <a:r>
              <a:rPr lang="en-US" altLang="en-US" i="1">
                <a:sym typeface="Symbol" panose="05050102010706020507" pitchFamily="18" charset="2"/>
              </a:rPr>
              <a:t></a:t>
            </a:r>
            <a:r>
              <a:rPr lang="en-US" altLang="en-US" i="1"/>
              <a:t>, then there is a relationship between the ranks.  For n &lt;= 30, compare the value of rs to the critical value shown below.  If the test statistic is greater than the critical value, you may reject the null hypothesis. (See Table in Manual)</a:t>
            </a:r>
          </a:p>
          <a:p>
            <a:pPr>
              <a:buFont typeface="Symbol" panose="05050102010706020507" pitchFamily="18" charset="2"/>
              <a:buNone/>
            </a:pPr>
            <a:endParaRPr lang="en-US" altLang="en-US" i="1"/>
          </a:p>
          <a:p>
            <a:pPr>
              <a:buFont typeface="Symbol" panose="05050102010706020507" pitchFamily="18" charset="2"/>
              <a:buNone/>
            </a:pPr>
            <a:r>
              <a:rPr lang="en-US" altLang="en-US" i="1"/>
              <a:t>4.	Collect Data and Calculate the Test Statistic:</a:t>
            </a:r>
          </a:p>
          <a:p>
            <a:pPr lvl="1">
              <a:buFontTx/>
              <a:buNone/>
            </a:pPr>
            <a:r>
              <a:rPr lang="en-US" altLang="en-US" i="1"/>
              <a:t>a) Draw a Random Sample of size </a:t>
            </a:r>
            <a:r>
              <a:rPr lang="en-US" altLang="en-US" b="1" i="1"/>
              <a:t>n </a:t>
            </a:r>
            <a:r>
              <a:rPr lang="en-US" altLang="en-US" i="1"/>
              <a:t>from the Population.</a:t>
            </a:r>
          </a:p>
          <a:p>
            <a:pPr lvl="1">
              <a:buFontTx/>
              <a:buNone/>
            </a:pPr>
            <a:r>
              <a:rPr lang="en-US" altLang="en-US" i="1"/>
              <a:t>b) Calculate the Proportion of the Sample Data that has the characteristic of interest.</a:t>
            </a:r>
          </a:p>
          <a:p>
            <a:pPr lvl="1">
              <a:buFontTx/>
              <a:buNone/>
            </a:pPr>
            <a:r>
              <a:rPr lang="en-US" altLang="en-US" i="1"/>
              <a:t>c) Calculate the Test Statistic shown above in Step 3a.</a:t>
            </a:r>
          </a:p>
          <a:p>
            <a:pPr>
              <a:buFont typeface="Symbol" panose="05050102010706020507" pitchFamily="18" charset="2"/>
              <a:buNone/>
            </a:pPr>
            <a:r>
              <a:rPr lang="en-US" altLang="en-US" i="1"/>
              <a:t>5.	Draw a Conclusion.</a:t>
            </a:r>
          </a:p>
        </p:txBody>
      </p:sp>
      <p:sp>
        <p:nvSpPr>
          <p:cNvPr id="586756" name="Text Box 4">
            <a:extLst>
              <a:ext uri="{FF2B5EF4-FFF2-40B4-BE49-F238E27FC236}">
                <a16:creationId xmlns:a16="http://schemas.microsoft.com/office/drawing/2014/main" id="{0AC438AF-C4DD-1040-445E-4F34BF7F370D}"/>
              </a:ext>
            </a:extLst>
          </p:cNvPr>
          <p:cNvSpPr txBox="1">
            <a:spLocks noChangeArrowheads="1"/>
          </p:cNvSpPr>
          <p:nvPr/>
        </p:nvSpPr>
        <p:spPr bwMode="auto">
          <a:xfrm>
            <a:off x="6929438" y="6324600"/>
            <a:ext cx="152876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9.2-79</a:t>
            </a:r>
            <a:endParaRPr lang="en-US" altLang="en-US" sz="1300">
              <a:latin typeface="Arial" panose="020B0604020202020204" pitchFamily="34" charset="0"/>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8" name="Rectangle 4">
            <a:extLst>
              <a:ext uri="{FF2B5EF4-FFF2-40B4-BE49-F238E27FC236}">
                <a16:creationId xmlns:a16="http://schemas.microsoft.com/office/drawing/2014/main" id="{E80D6776-B56D-44E4-7ADC-9711251071CE}"/>
              </a:ext>
            </a:extLst>
          </p:cNvPr>
          <p:cNvSpPr>
            <a:spLocks noGrp="1" noChangeArrowheads="1"/>
          </p:cNvSpPr>
          <p:nvPr>
            <p:ph type="title"/>
          </p:nvPr>
        </p:nvSpPr>
        <p:spPr/>
        <p:txBody>
          <a:bodyPr/>
          <a:lstStyle/>
          <a:p>
            <a:r>
              <a:rPr lang="en-US" altLang="en-US"/>
              <a:t>Hypothesis Test Selection</a:t>
            </a:r>
          </a:p>
        </p:txBody>
      </p:sp>
      <p:grpSp>
        <p:nvGrpSpPr>
          <p:cNvPr id="595105" name="Group 161">
            <a:extLst>
              <a:ext uri="{FF2B5EF4-FFF2-40B4-BE49-F238E27FC236}">
                <a16:creationId xmlns:a16="http://schemas.microsoft.com/office/drawing/2014/main" id="{CF95D224-875A-6519-7A49-1FA0028A9661}"/>
              </a:ext>
            </a:extLst>
          </p:cNvPr>
          <p:cNvGrpSpPr>
            <a:grpSpLocks/>
          </p:cNvGrpSpPr>
          <p:nvPr/>
        </p:nvGrpSpPr>
        <p:grpSpPr bwMode="auto">
          <a:xfrm>
            <a:off x="457200" y="838200"/>
            <a:ext cx="8229600" cy="5895975"/>
            <a:chOff x="619" y="686"/>
            <a:chExt cx="4469" cy="3202"/>
          </a:xfrm>
        </p:grpSpPr>
        <p:sp>
          <p:nvSpPr>
            <p:cNvPr id="594950" name="Rectangle 6">
              <a:extLst>
                <a:ext uri="{FF2B5EF4-FFF2-40B4-BE49-F238E27FC236}">
                  <a16:creationId xmlns:a16="http://schemas.microsoft.com/office/drawing/2014/main" id="{46FA91B0-8A4F-1F21-BBC7-6EEEB9D8E4A2}"/>
                </a:ext>
              </a:extLst>
            </p:cNvPr>
            <p:cNvSpPr>
              <a:spLocks noChangeArrowheads="1"/>
            </p:cNvSpPr>
            <p:nvPr/>
          </p:nvSpPr>
          <p:spPr bwMode="auto">
            <a:xfrm>
              <a:off x="757" y="686"/>
              <a:ext cx="752"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1500" b="1" u="sng">
                  <a:ea typeface="MS Mincho" panose="02020609040205080304" pitchFamily="49" charset="-128"/>
                </a:rPr>
                <a:t>Continuous Data</a:t>
              </a:r>
              <a:endParaRPr lang="en-US" altLang="en-US" sz="1700">
                <a:latin typeface="Arial" panose="020B0604020202020204" pitchFamily="34" charset="0"/>
              </a:endParaRPr>
            </a:p>
          </p:txBody>
        </p:sp>
        <p:sp>
          <p:nvSpPr>
            <p:cNvPr id="594951" name="Freeform 7">
              <a:extLst>
                <a:ext uri="{FF2B5EF4-FFF2-40B4-BE49-F238E27FC236}">
                  <a16:creationId xmlns:a16="http://schemas.microsoft.com/office/drawing/2014/main" id="{73C0D6C2-5788-375D-69AA-97D2A307251B}"/>
                </a:ext>
              </a:extLst>
            </p:cNvPr>
            <p:cNvSpPr>
              <a:spLocks/>
            </p:cNvSpPr>
            <p:nvPr/>
          </p:nvSpPr>
          <p:spPr bwMode="auto">
            <a:xfrm>
              <a:off x="1722" y="1113"/>
              <a:ext cx="442" cy="331"/>
            </a:xfrm>
            <a:custGeom>
              <a:avLst/>
              <a:gdLst>
                <a:gd name="T0" fmla="*/ 0 w 922"/>
                <a:gd name="T1" fmla="*/ 346 h 691"/>
                <a:gd name="T2" fmla="*/ 461 w 922"/>
                <a:gd name="T3" fmla="*/ 0 h 691"/>
                <a:gd name="T4" fmla="*/ 922 w 922"/>
                <a:gd name="T5" fmla="*/ 346 h 691"/>
                <a:gd name="T6" fmla="*/ 461 w 922"/>
                <a:gd name="T7" fmla="*/ 691 h 691"/>
                <a:gd name="T8" fmla="*/ 0 w 922"/>
                <a:gd name="T9" fmla="*/ 346 h 691"/>
              </a:gdLst>
              <a:ahLst/>
              <a:cxnLst>
                <a:cxn ang="0">
                  <a:pos x="T0" y="T1"/>
                </a:cxn>
                <a:cxn ang="0">
                  <a:pos x="T2" y="T3"/>
                </a:cxn>
                <a:cxn ang="0">
                  <a:pos x="T4" y="T5"/>
                </a:cxn>
                <a:cxn ang="0">
                  <a:pos x="T6" y="T7"/>
                </a:cxn>
                <a:cxn ang="0">
                  <a:pos x="T8" y="T9"/>
                </a:cxn>
              </a:cxnLst>
              <a:rect l="0" t="0" r="r" b="b"/>
              <a:pathLst>
                <a:path w="922" h="691">
                  <a:moveTo>
                    <a:pt x="0" y="346"/>
                  </a:moveTo>
                  <a:lnTo>
                    <a:pt x="461" y="0"/>
                  </a:lnTo>
                  <a:lnTo>
                    <a:pt x="922" y="346"/>
                  </a:lnTo>
                  <a:lnTo>
                    <a:pt x="461"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4952" name="Rectangle 8">
              <a:extLst>
                <a:ext uri="{FF2B5EF4-FFF2-40B4-BE49-F238E27FC236}">
                  <a16:creationId xmlns:a16="http://schemas.microsoft.com/office/drawing/2014/main" id="{DCCF1341-4E2A-18B8-94C1-8E29889C1BFA}"/>
                </a:ext>
              </a:extLst>
            </p:cNvPr>
            <p:cNvSpPr>
              <a:spLocks noChangeArrowheads="1"/>
            </p:cNvSpPr>
            <p:nvPr/>
          </p:nvSpPr>
          <p:spPr bwMode="auto">
            <a:xfrm>
              <a:off x="1801" y="1249"/>
              <a:ext cx="28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Populations?</a:t>
              </a:r>
              <a:endParaRPr lang="en-US" altLang="en-US" sz="1700">
                <a:latin typeface="Arial" panose="020B0604020202020204" pitchFamily="34" charset="0"/>
              </a:endParaRPr>
            </a:p>
          </p:txBody>
        </p:sp>
        <p:sp>
          <p:nvSpPr>
            <p:cNvPr id="594953" name="Rectangle 9">
              <a:extLst>
                <a:ext uri="{FF2B5EF4-FFF2-40B4-BE49-F238E27FC236}">
                  <a16:creationId xmlns:a16="http://schemas.microsoft.com/office/drawing/2014/main" id="{7985F9A5-9440-982F-89AC-2C41693C4D4C}"/>
                </a:ext>
              </a:extLst>
            </p:cNvPr>
            <p:cNvSpPr>
              <a:spLocks noChangeArrowheads="1"/>
            </p:cNvSpPr>
            <p:nvPr/>
          </p:nvSpPr>
          <p:spPr bwMode="auto">
            <a:xfrm>
              <a:off x="729" y="1830"/>
              <a:ext cx="442" cy="221"/>
            </a:xfrm>
            <a:prstGeom prst="rect">
              <a:avLst/>
            </a:prstGeom>
            <a:solidFill>
              <a:srgbClr val="FFFFFF"/>
            </a:solidFill>
            <a:ln w="3175">
              <a:solidFill>
                <a:srgbClr val="000000"/>
              </a:solidFill>
              <a:miter lim="800000"/>
              <a:headEnd/>
              <a:tailEnd/>
            </a:ln>
          </p:spPr>
          <p:txBody>
            <a:bodyPr/>
            <a:lstStyle/>
            <a:p>
              <a:endParaRPr lang="en-US"/>
            </a:p>
          </p:txBody>
        </p:sp>
        <p:sp>
          <p:nvSpPr>
            <p:cNvPr id="594954" name="Rectangle 10">
              <a:extLst>
                <a:ext uri="{FF2B5EF4-FFF2-40B4-BE49-F238E27FC236}">
                  <a16:creationId xmlns:a16="http://schemas.microsoft.com/office/drawing/2014/main" id="{191F02F9-B5DF-1B6E-61CF-78AF73293B81}"/>
                </a:ext>
              </a:extLst>
            </p:cNvPr>
            <p:cNvSpPr>
              <a:spLocks noChangeArrowheads="1"/>
            </p:cNvSpPr>
            <p:nvPr/>
          </p:nvSpPr>
          <p:spPr bwMode="auto">
            <a:xfrm>
              <a:off x="775" y="1852"/>
              <a:ext cx="36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known</a:t>
              </a:r>
              <a:endParaRPr lang="en-US" altLang="en-US" sz="1700">
                <a:latin typeface="Arial" panose="020B0604020202020204" pitchFamily="34" charset="0"/>
              </a:endParaRPr>
            </a:p>
          </p:txBody>
        </p:sp>
        <p:sp>
          <p:nvSpPr>
            <p:cNvPr id="594955" name="Rectangle 11">
              <a:extLst>
                <a:ext uri="{FF2B5EF4-FFF2-40B4-BE49-F238E27FC236}">
                  <a16:creationId xmlns:a16="http://schemas.microsoft.com/office/drawing/2014/main" id="{2EBAB3A3-0D40-779C-186E-0F513F15CFC6}"/>
                </a:ext>
              </a:extLst>
            </p:cNvPr>
            <p:cNvSpPr>
              <a:spLocks noChangeArrowheads="1"/>
            </p:cNvSpPr>
            <p:nvPr/>
          </p:nvSpPr>
          <p:spPr bwMode="auto">
            <a:xfrm>
              <a:off x="887" y="1910"/>
              <a:ext cx="129"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Z-test</a:t>
              </a:r>
              <a:endParaRPr lang="en-US" altLang="en-US" sz="1700">
                <a:latin typeface="Arial" panose="020B0604020202020204" pitchFamily="34" charset="0"/>
              </a:endParaRPr>
            </a:p>
          </p:txBody>
        </p:sp>
        <p:sp>
          <p:nvSpPr>
            <p:cNvPr id="594956" name="Rectangle 12">
              <a:extLst>
                <a:ext uri="{FF2B5EF4-FFF2-40B4-BE49-F238E27FC236}">
                  <a16:creationId xmlns:a16="http://schemas.microsoft.com/office/drawing/2014/main" id="{E11E8A2D-3388-7CB8-35A9-CD1C920FC8C1}"/>
                </a:ext>
              </a:extLst>
            </p:cNvPr>
            <p:cNvSpPr>
              <a:spLocks noChangeArrowheads="1"/>
            </p:cNvSpPr>
            <p:nvPr/>
          </p:nvSpPr>
          <p:spPr bwMode="auto">
            <a:xfrm>
              <a:off x="808" y="1969"/>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9.2.4.1)</a:t>
              </a:r>
              <a:endParaRPr lang="en-US" altLang="en-US" sz="1700">
                <a:latin typeface="Arial" panose="020B0604020202020204" pitchFamily="34" charset="0"/>
              </a:endParaRPr>
            </a:p>
          </p:txBody>
        </p:sp>
        <p:sp>
          <p:nvSpPr>
            <p:cNvPr id="594957" name="Rectangle 13">
              <a:extLst>
                <a:ext uri="{FF2B5EF4-FFF2-40B4-BE49-F238E27FC236}">
                  <a16:creationId xmlns:a16="http://schemas.microsoft.com/office/drawing/2014/main" id="{D14B3C0D-DBE3-8025-37C6-6DD8B91E7F68}"/>
                </a:ext>
              </a:extLst>
            </p:cNvPr>
            <p:cNvSpPr>
              <a:spLocks noChangeArrowheads="1"/>
            </p:cNvSpPr>
            <p:nvPr/>
          </p:nvSpPr>
          <p:spPr bwMode="auto">
            <a:xfrm>
              <a:off x="1502" y="1830"/>
              <a:ext cx="442" cy="221"/>
            </a:xfrm>
            <a:prstGeom prst="rect">
              <a:avLst/>
            </a:prstGeom>
            <a:solidFill>
              <a:srgbClr val="FFFFFF"/>
            </a:solidFill>
            <a:ln w="3175">
              <a:solidFill>
                <a:srgbClr val="000000"/>
              </a:solidFill>
              <a:miter lim="800000"/>
              <a:headEnd/>
              <a:tailEnd/>
            </a:ln>
          </p:spPr>
          <p:txBody>
            <a:bodyPr/>
            <a:lstStyle/>
            <a:p>
              <a:endParaRPr lang="en-US"/>
            </a:p>
          </p:txBody>
        </p:sp>
        <p:sp>
          <p:nvSpPr>
            <p:cNvPr id="594958" name="Rectangle 14">
              <a:extLst>
                <a:ext uri="{FF2B5EF4-FFF2-40B4-BE49-F238E27FC236}">
                  <a16:creationId xmlns:a16="http://schemas.microsoft.com/office/drawing/2014/main" id="{6A011218-0B49-5C1B-D97A-2837949946BC}"/>
                </a:ext>
              </a:extLst>
            </p:cNvPr>
            <p:cNvSpPr>
              <a:spLocks noChangeArrowheads="1"/>
            </p:cNvSpPr>
            <p:nvPr/>
          </p:nvSpPr>
          <p:spPr bwMode="auto">
            <a:xfrm>
              <a:off x="1520" y="1852"/>
              <a:ext cx="41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unknown</a:t>
              </a:r>
              <a:endParaRPr lang="en-US" altLang="en-US" sz="1700">
                <a:latin typeface="Arial" panose="020B0604020202020204" pitchFamily="34" charset="0"/>
              </a:endParaRPr>
            </a:p>
          </p:txBody>
        </p:sp>
        <p:sp>
          <p:nvSpPr>
            <p:cNvPr id="594959" name="Rectangle 15">
              <a:extLst>
                <a:ext uri="{FF2B5EF4-FFF2-40B4-BE49-F238E27FC236}">
                  <a16:creationId xmlns:a16="http://schemas.microsoft.com/office/drawing/2014/main" id="{32C2677F-39D3-5F05-FD9D-2D6344613486}"/>
                </a:ext>
              </a:extLst>
            </p:cNvPr>
            <p:cNvSpPr>
              <a:spLocks noChangeArrowheads="1"/>
            </p:cNvSpPr>
            <p:nvPr/>
          </p:nvSpPr>
          <p:spPr bwMode="auto">
            <a:xfrm>
              <a:off x="1668" y="1910"/>
              <a:ext cx="11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t-test</a:t>
              </a:r>
              <a:endParaRPr lang="en-US" altLang="en-US" sz="1700">
                <a:latin typeface="Arial" panose="020B0604020202020204" pitchFamily="34" charset="0"/>
              </a:endParaRPr>
            </a:p>
          </p:txBody>
        </p:sp>
        <p:sp>
          <p:nvSpPr>
            <p:cNvPr id="594960" name="Rectangle 16">
              <a:extLst>
                <a:ext uri="{FF2B5EF4-FFF2-40B4-BE49-F238E27FC236}">
                  <a16:creationId xmlns:a16="http://schemas.microsoft.com/office/drawing/2014/main" id="{7BCB2569-1125-3348-75B3-A1245EB94ADC}"/>
                </a:ext>
              </a:extLst>
            </p:cNvPr>
            <p:cNvSpPr>
              <a:spLocks noChangeArrowheads="1"/>
            </p:cNvSpPr>
            <p:nvPr/>
          </p:nvSpPr>
          <p:spPr bwMode="auto">
            <a:xfrm>
              <a:off x="1581" y="1969"/>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9.2.4.2)</a:t>
              </a:r>
              <a:endParaRPr lang="en-US" altLang="en-US" sz="1700">
                <a:latin typeface="Arial" panose="020B0604020202020204" pitchFamily="34" charset="0"/>
              </a:endParaRPr>
            </a:p>
          </p:txBody>
        </p:sp>
        <p:sp>
          <p:nvSpPr>
            <p:cNvPr id="594961" name="Freeform 17">
              <a:extLst>
                <a:ext uri="{FF2B5EF4-FFF2-40B4-BE49-F238E27FC236}">
                  <a16:creationId xmlns:a16="http://schemas.microsoft.com/office/drawing/2014/main" id="{BE4D4EC7-C797-0006-E270-1F5F8AE44192}"/>
                </a:ext>
              </a:extLst>
            </p:cNvPr>
            <p:cNvSpPr>
              <a:spLocks/>
            </p:cNvSpPr>
            <p:nvPr/>
          </p:nvSpPr>
          <p:spPr bwMode="auto">
            <a:xfrm>
              <a:off x="1116" y="1389"/>
              <a:ext cx="441" cy="331"/>
            </a:xfrm>
            <a:custGeom>
              <a:avLst/>
              <a:gdLst>
                <a:gd name="T0" fmla="*/ 0 w 922"/>
                <a:gd name="T1" fmla="*/ 346 h 691"/>
                <a:gd name="T2" fmla="*/ 461 w 922"/>
                <a:gd name="T3" fmla="*/ 0 h 691"/>
                <a:gd name="T4" fmla="*/ 922 w 922"/>
                <a:gd name="T5" fmla="*/ 346 h 691"/>
                <a:gd name="T6" fmla="*/ 461 w 922"/>
                <a:gd name="T7" fmla="*/ 691 h 691"/>
                <a:gd name="T8" fmla="*/ 0 w 922"/>
                <a:gd name="T9" fmla="*/ 346 h 691"/>
              </a:gdLst>
              <a:ahLst/>
              <a:cxnLst>
                <a:cxn ang="0">
                  <a:pos x="T0" y="T1"/>
                </a:cxn>
                <a:cxn ang="0">
                  <a:pos x="T2" y="T3"/>
                </a:cxn>
                <a:cxn ang="0">
                  <a:pos x="T4" y="T5"/>
                </a:cxn>
                <a:cxn ang="0">
                  <a:pos x="T6" y="T7"/>
                </a:cxn>
                <a:cxn ang="0">
                  <a:pos x="T8" y="T9"/>
                </a:cxn>
              </a:cxnLst>
              <a:rect l="0" t="0" r="r" b="b"/>
              <a:pathLst>
                <a:path w="922" h="691">
                  <a:moveTo>
                    <a:pt x="0" y="346"/>
                  </a:moveTo>
                  <a:lnTo>
                    <a:pt x="461" y="0"/>
                  </a:lnTo>
                  <a:lnTo>
                    <a:pt x="922" y="346"/>
                  </a:lnTo>
                  <a:lnTo>
                    <a:pt x="461"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4962" name="Rectangle 18">
              <a:extLst>
                <a:ext uri="{FF2B5EF4-FFF2-40B4-BE49-F238E27FC236}">
                  <a16:creationId xmlns:a16="http://schemas.microsoft.com/office/drawing/2014/main" id="{3C7F0581-AE8C-A778-436F-1281A558215D}"/>
                </a:ext>
              </a:extLst>
            </p:cNvPr>
            <p:cNvSpPr>
              <a:spLocks noChangeArrowheads="1"/>
            </p:cNvSpPr>
            <p:nvPr/>
          </p:nvSpPr>
          <p:spPr bwMode="auto">
            <a:xfrm>
              <a:off x="1226" y="1525"/>
              <a:ext cx="22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a:t>
              </a:r>
              <a:endParaRPr lang="en-US" altLang="en-US" sz="1700">
                <a:latin typeface="Arial" panose="020B0604020202020204" pitchFamily="34" charset="0"/>
              </a:endParaRPr>
            </a:p>
          </p:txBody>
        </p:sp>
        <p:sp>
          <p:nvSpPr>
            <p:cNvPr id="594963" name="Freeform 19">
              <a:extLst>
                <a:ext uri="{FF2B5EF4-FFF2-40B4-BE49-F238E27FC236}">
                  <a16:creationId xmlns:a16="http://schemas.microsoft.com/office/drawing/2014/main" id="{F6148499-A418-988F-3240-912B1D8FAFBC}"/>
                </a:ext>
              </a:extLst>
            </p:cNvPr>
            <p:cNvSpPr>
              <a:spLocks/>
            </p:cNvSpPr>
            <p:nvPr/>
          </p:nvSpPr>
          <p:spPr bwMode="auto">
            <a:xfrm>
              <a:off x="1336" y="1278"/>
              <a:ext cx="386" cy="64"/>
            </a:xfrm>
            <a:custGeom>
              <a:avLst/>
              <a:gdLst>
                <a:gd name="T0" fmla="*/ 806 w 806"/>
                <a:gd name="T1" fmla="*/ 0 h 132"/>
                <a:gd name="T2" fmla="*/ 0 w 806"/>
                <a:gd name="T3" fmla="*/ 0 h 132"/>
                <a:gd name="T4" fmla="*/ 0 w 806"/>
                <a:gd name="T5" fmla="*/ 132 h 132"/>
              </a:gdLst>
              <a:ahLst/>
              <a:cxnLst>
                <a:cxn ang="0">
                  <a:pos x="T0" y="T1"/>
                </a:cxn>
                <a:cxn ang="0">
                  <a:pos x="T2" y="T3"/>
                </a:cxn>
                <a:cxn ang="0">
                  <a:pos x="T4" y="T5"/>
                </a:cxn>
              </a:cxnLst>
              <a:rect l="0" t="0" r="r" b="b"/>
              <a:pathLst>
                <a:path w="806" h="132">
                  <a:moveTo>
                    <a:pt x="806" y="0"/>
                  </a:moveTo>
                  <a:lnTo>
                    <a:pt x="0" y="0"/>
                  </a:lnTo>
                  <a:lnTo>
                    <a:pt x="0" y="13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64" name="Freeform 20">
              <a:extLst>
                <a:ext uri="{FF2B5EF4-FFF2-40B4-BE49-F238E27FC236}">
                  <a16:creationId xmlns:a16="http://schemas.microsoft.com/office/drawing/2014/main" id="{B7E4F3E0-D4A0-ECB2-B5C3-D4BB291BDADF}"/>
                </a:ext>
              </a:extLst>
            </p:cNvPr>
            <p:cNvSpPr>
              <a:spLocks/>
            </p:cNvSpPr>
            <p:nvPr/>
          </p:nvSpPr>
          <p:spPr bwMode="auto">
            <a:xfrm>
              <a:off x="1319" y="1339"/>
              <a:ext cx="35" cy="50"/>
            </a:xfrm>
            <a:custGeom>
              <a:avLst/>
              <a:gdLst>
                <a:gd name="T0" fmla="*/ 70 w 70"/>
                <a:gd name="T1" fmla="*/ 0 h 106"/>
                <a:gd name="T2" fmla="*/ 35 w 70"/>
                <a:gd name="T3" fmla="*/ 106 h 106"/>
                <a:gd name="T4" fmla="*/ 0 w 70"/>
                <a:gd name="T5" fmla="*/ 0 h 106"/>
                <a:gd name="T6" fmla="*/ 70 w 70"/>
                <a:gd name="T7" fmla="*/ 0 h 106"/>
              </a:gdLst>
              <a:ahLst/>
              <a:cxnLst>
                <a:cxn ang="0">
                  <a:pos x="T0" y="T1"/>
                </a:cxn>
                <a:cxn ang="0">
                  <a:pos x="T2" y="T3"/>
                </a:cxn>
                <a:cxn ang="0">
                  <a:pos x="T4" y="T5"/>
                </a:cxn>
                <a:cxn ang="0">
                  <a:pos x="T6" y="T7"/>
                </a:cxn>
              </a:cxnLst>
              <a:rect l="0" t="0" r="r" b="b"/>
              <a:pathLst>
                <a:path w="70" h="106">
                  <a:moveTo>
                    <a:pt x="70" y="0"/>
                  </a:moveTo>
                  <a:lnTo>
                    <a:pt x="35" y="106"/>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65" name="Rectangle 21">
              <a:extLst>
                <a:ext uri="{FF2B5EF4-FFF2-40B4-BE49-F238E27FC236}">
                  <a16:creationId xmlns:a16="http://schemas.microsoft.com/office/drawing/2014/main" id="{B2D6DFB9-F09A-3EDC-331B-212629597A00}"/>
                </a:ext>
              </a:extLst>
            </p:cNvPr>
            <p:cNvSpPr>
              <a:spLocks noChangeArrowheads="1"/>
            </p:cNvSpPr>
            <p:nvPr/>
          </p:nvSpPr>
          <p:spPr bwMode="auto">
            <a:xfrm>
              <a:off x="1417" y="1245"/>
              <a:ext cx="115"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66" name="Rectangle 22">
              <a:extLst>
                <a:ext uri="{FF2B5EF4-FFF2-40B4-BE49-F238E27FC236}">
                  <a16:creationId xmlns:a16="http://schemas.microsoft.com/office/drawing/2014/main" id="{50E9CEA7-86D2-FBEF-91C9-AAC5A5F9215A}"/>
                </a:ext>
              </a:extLst>
            </p:cNvPr>
            <p:cNvSpPr>
              <a:spLocks noChangeArrowheads="1"/>
            </p:cNvSpPr>
            <p:nvPr/>
          </p:nvSpPr>
          <p:spPr bwMode="auto">
            <a:xfrm>
              <a:off x="1421" y="1249"/>
              <a:ext cx="11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ONE</a:t>
              </a:r>
              <a:endParaRPr lang="en-US" altLang="en-US" sz="1700">
                <a:latin typeface="Arial" panose="020B0604020202020204" pitchFamily="34" charset="0"/>
              </a:endParaRPr>
            </a:p>
          </p:txBody>
        </p:sp>
        <p:sp>
          <p:nvSpPr>
            <p:cNvPr id="594967" name="Freeform 23">
              <a:extLst>
                <a:ext uri="{FF2B5EF4-FFF2-40B4-BE49-F238E27FC236}">
                  <a16:creationId xmlns:a16="http://schemas.microsoft.com/office/drawing/2014/main" id="{77002319-C71F-C344-84B0-D8CC2AEE69DF}"/>
                </a:ext>
              </a:extLst>
            </p:cNvPr>
            <p:cNvSpPr>
              <a:spLocks/>
            </p:cNvSpPr>
            <p:nvPr/>
          </p:nvSpPr>
          <p:spPr bwMode="auto">
            <a:xfrm>
              <a:off x="950" y="1554"/>
              <a:ext cx="166" cy="246"/>
            </a:xfrm>
            <a:custGeom>
              <a:avLst/>
              <a:gdLst>
                <a:gd name="T0" fmla="*/ 346 w 346"/>
                <a:gd name="T1" fmla="*/ 0 h 513"/>
                <a:gd name="T2" fmla="*/ 0 w 346"/>
                <a:gd name="T3" fmla="*/ 0 h 513"/>
                <a:gd name="T4" fmla="*/ 0 w 346"/>
                <a:gd name="T5" fmla="*/ 513 h 513"/>
              </a:gdLst>
              <a:ahLst/>
              <a:cxnLst>
                <a:cxn ang="0">
                  <a:pos x="T0" y="T1"/>
                </a:cxn>
                <a:cxn ang="0">
                  <a:pos x="T2" y="T3"/>
                </a:cxn>
                <a:cxn ang="0">
                  <a:pos x="T4" y="T5"/>
                </a:cxn>
              </a:cxnLst>
              <a:rect l="0" t="0" r="r" b="b"/>
              <a:pathLst>
                <a:path w="346" h="513">
                  <a:moveTo>
                    <a:pt x="346" y="0"/>
                  </a:moveTo>
                  <a:lnTo>
                    <a:pt x="0" y="0"/>
                  </a:lnTo>
                  <a:lnTo>
                    <a:pt x="0" y="51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68" name="Freeform 24">
              <a:extLst>
                <a:ext uri="{FF2B5EF4-FFF2-40B4-BE49-F238E27FC236}">
                  <a16:creationId xmlns:a16="http://schemas.microsoft.com/office/drawing/2014/main" id="{6B3A7CC1-71ED-DC29-539D-2FD583146F06}"/>
                </a:ext>
              </a:extLst>
            </p:cNvPr>
            <p:cNvSpPr>
              <a:spLocks/>
            </p:cNvSpPr>
            <p:nvPr/>
          </p:nvSpPr>
          <p:spPr bwMode="auto">
            <a:xfrm>
              <a:off x="933" y="1797"/>
              <a:ext cx="34" cy="33"/>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69" name="Rectangle 25">
              <a:extLst>
                <a:ext uri="{FF2B5EF4-FFF2-40B4-BE49-F238E27FC236}">
                  <a16:creationId xmlns:a16="http://schemas.microsoft.com/office/drawing/2014/main" id="{21C923C0-6D1C-FF07-5242-FCBB2D0ABF7C}"/>
                </a:ext>
              </a:extLst>
            </p:cNvPr>
            <p:cNvSpPr>
              <a:spLocks noChangeArrowheads="1"/>
            </p:cNvSpPr>
            <p:nvPr/>
          </p:nvSpPr>
          <p:spPr bwMode="auto">
            <a:xfrm>
              <a:off x="852" y="1576"/>
              <a:ext cx="197"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70" name="Rectangle 26">
              <a:extLst>
                <a:ext uri="{FF2B5EF4-FFF2-40B4-BE49-F238E27FC236}">
                  <a16:creationId xmlns:a16="http://schemas.microsoft.com/office/drawing/2014/main" id="{641A7D49-FF3F-9BF3-AC93-E2F161020B47}"/>
                </a:ext>
              </a:extLst>
            </p:cNvPr>
            <p:cNvSpPr>
              <a:spLocks noChangeArrowheads="1"/>
            </p:cNvSpPr>
            <p:nvPr/>
          </p:nvSpPr>
          <p:spPr bwMode="auto">
            <a:xfrm>
              <a:off x="856" y="1579"/>
              <a:ext cx="21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KNOWN</a:t>
              </a:r>
              <a:endParaRPr lang="en-US" altLang="en-US" sz="1700">
                <a:latin typeface="Arial" panose="020B0604020202020204" pitchFamily="34" charset="0"/>
              </a:endParaRPr>
            </a:p>
          </p:txBody>
        </p:sp>
        <p:sp>
          <p:nvSpPr>
            <p:cNvPr id="594971" name="Freeform 27">
              <a:extLst>
                <a:ext uri="{FF2B5EF4-FFF2-40B4-BE49-F238E27FC236}">
                  <a16:creationId xmlns:a16="http://schemas.microsoft.com/office/drawing/2014/main" id="{A29D8D3B-8E70-9798-1213-9DD592A9042A}"/>
                </a:ext>
              </a:extLst>
            </p:cNvPr>
            <p:cNvSpPr>
              <a:spLocks/>
            </p:cNvSpPr>
            <p:nvPr/>
          </p:nvSpPr>
          <p:spPr bwMode="auto">
            <a:xfrm>
              <a:off x="1557" y="1554"/>
              <a:ext cx="165" cy="246"/>
            </a:xfrm>
            <a:custGeom>
              <a:avLst/>
              <a:gdLst>
                <a:gd name="T0" fmla="*/ 0 w 345"/>
                <a:gd name="T1" fmla="*/ 0 h 513"/>
                <a:gd name="T2" fmla="*/ 345 w 345"/>
                <a:gd name="T3" fmla="*/ 0 h 513"/>
                <a:gd name="T4" fmla="*/ 345 w 345"/>
                <a:gd name="T5" fmla="*/ 513 h 513"/>
              </a:gdLst>
              <a:ahLst/>
              <a:cxnLst>
                <a:cxn ang="0">
                  <a:pos x="T0" y="T1"/>
                </a:cxn>
                <a:cxn ang="0">
                  <a:pos x="T2" y="T3"/>
                </a:cxn>
                <a:cxn ang="0">
                  <a:pos x="T4" y="T5"/>
                </a:cxn>
              </a:cxnLst>
              <a:rect l="0" t="0" r="r" b="b"/>
              <a:pathLst>
                <a:path w="345" h="513">
                  <a:moveTo>
                    <a:pt x="0" y="0"/>
                  </a:moveTo>
                  <a:lnTo>
                    <a:pt x="345" y="0"/>
                  </a:lnTo>
                  <a:lnTo>
                    <a:pt x="345" y="51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72" name="Freeform 28">
              <a:extLst>
                <a:ext uri="{FF2B5EF4-FFF2-40B4-BE49-F238E27FC236}">
                  <a16:creationId xmlns:a16="http://schemas.microsoft.com/office/drawing/2014/main" id="{C4429210-9677-7045-96B2-97A89496EB99}"/>
                </a:ext>
              </a:extLst>
            </p:cNvPr>
            <p:cNvSpPr>
              <a:spLocks/>
            </p:cNvSpPr>
            <p:nvPr/>
          </p:nvSpPr>
          <p:spPr bwMode="auto">
            <a:xfrm>
              <a:off x="1706" y="1797"/>
              <a:ext cx="33" cy="33"/>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73" name="Rectangle 29">
              <a:extLst>
                <a:ext uri="{FF2B5EF4-FFF2-40B4-BE49-F238E27FC236}">
                  <a16:creationId xmlns:a16="http://schemas.microsoft.com/office/drawing/2014/main" id="{A40467A7-6C23-E7FF-6439-9D5D287F36CC}"/>
                </a:ext>
              </a:extLst>
            </p:cNvPr>
            <p:cNvSpPr>
              <a:spLocks noChangeArrowheads="1"/>
            </p:cNvSpPr>
            <p:nvPr/>
          </p:nvSpPr>
          <p:spPr bwMode="auto">
            <a:xfrm>
              <a:off x="1588" y="1576"/>
              <a:ext cx="268"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74" name="Rectangle 30">
              <a:extLst>
                <a:ext uri="{FF2B5EF4-FFF2-40B4-BE49-F238E27FC236}">
                  <a16:creationId xmlns:a16="http://schemas.microsoft.com/office/drawing/2014/main" id="{A2D18EFD-C51C-004B-2F93-60A5DDC3F0F3}"/>
                </a:ext>
              </a:extLst>
            </p:cNvPr>
            <p:cNvSpPr>
              <a:spLocks noChangeArrowheads="1"/>
            </p:cNvSpPr>
            <p:nvPr/>
          </p:nvSpPr>
          <p:spPr bwMode="auto">
            <a:xfrm>
              <a:off x="1593" y="1579"/>
              <a:ext cx="29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UNKNOWN</a:t>
              </a:r>
              <a:endParaRPr lang="en-US" altLang="en-US" sz="1700">
                <a:latin typeface="Arial" panose="020B0604020202020204" pitchFamily="34" charset="0"/>
              </a:endParaRPr>
            </a:p>
          </p:txBody>
        </p:sp>
        <p:sp>
          <p:nvSpPr>
            <p:cNvPr id="594975" name="Freeform 31">
              <a:extLst>
                <a:ext uri="{FF2B5EF4-FFF2-40B4-BE49-F238E27FC236}">
                  <a16:creationId xmlns:a16="http://schemas.microsoft.com/office/drawing/2014/main" id="{8F201502-BCF2-1852-9A05-5C0B125195A5}"/>
                </a:ext>
              </a:extLst>
            </p:cNvPr>
            <p:cNvSpPr>
              <a:spLocks/>
            </p:cNvSpPr>
            <p:nvPr/>
          </p:nvSpPr>
          <p:spPr bwMode="auto">
            <a:xfrm>
              <a:off x="2661" y="1444"/>
              <a:ext cx="440" cy="332"/>
            </a:xfrm>
            <a:custGeom>
              <a:avLst/>
              <a:gdLst>
                <a:gd name="T0" fmla="*/ 0 w 922"/>
                <a:gd name="T1" fmla="*/ 346 h 692"/>
                <a:gd name="T2" fmla="*/ 461 w 922"/>
                <a:gd name="T3" fmla="*/ 0 h 692"/>
                <a:gd name="T4" fmla="*/ 922 w 922"/>
                <a:gd name="T5" fmla="*/ 346 h 692"/>
                <a:gd name="T6" fmla="*/ 461 w 922"/>
                <a:gd name="T7" fmla="*/ 692 h 692"/>
                <a:gd name="T8" fmla="*/ 0 w 922"/>
                <a:gd name="T9" fmla="*/ 346 h 692"/>
              </a:gdLst>
              <a:ahLst/>
              <a:cxnLst>
                <a:cxn ang="0">
                  <a:pos x="T0" y="T1"/>
                </a:cxn>
                <a:cxn ang="0">
                  <a:pos x="T2" y="T3"/>
                </a:cxn>
                <a:cxn ang="0">
                  <a:pos x="T4" y="T5"/>
                </a:cxn>
                <a:cxn ang="0">
                  <a:pos x="T6" y="T7"/>
                </a:cxn>
                <a:cxn ang="0">
                  <a:pos x="T8" y="T9"/>
                </a:cxn>
              </a:cxnLst>
              <a:rect l="0" t="0" r="r" b="b"/>
              <a:pathLst>
                <a:path w="922" h="692">
                  <a:moveTo>
                    <a:pt x="0" y="346"/>
                  </a:moveTo>
                  <a:lnTo>
                    <a:pt x="461" y="0"/>
                  </a:lnTo>
                  <a:lnTo>
                    <a:pt x="922" y="346"/>
                  </a:lnTo>
                  <a:lnTo>
                    <a:pt x="461" y="692"/>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4976" name="Rectangle 32">
              <a:extLst>
                <a:ext uri="{FF2B5EF4-FFF2-40B4-BE49-F238E27FC236}">
                  <a16:creationId xmlns:a16="http://schemas.microsoft.com/office/drawing/2014/main" id="{3ECFFF32-41DB-DA62-DF1E-7FD02BFBCE3C}"/>
                </a:ext>
              </a:extLst>
            </p:cNvPr>
            <p:cNvSpPr>
              <a:spLocks noChangeArrowheads="1"/>
            </p:cNvSpPr>
            <p:nvPr/>
          </p:nvSpPr>
          <p:spPr bwMode="auto">
            <a:xfrm>
              <a:off x="2741" y="1579"/>
              <a:ext cx="285"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Association?</a:t>
              </a:r>
              <a:endParaRPr lang="en-US" altLang="en-US" sz="1700">
                <a:latin typeface="Arial" panose="020B0604020202020204" pitchFamily="34" charset="0"/>
              </a:endParaRPr>
            </a:p>
          </p:txBody>
        </p:sp>
        <p:sp>
          <p:nvSpPr>
            <p:cNvPr id="594977" name="Freeform 33">
              <a:extLst>
                <a:ext uri="{FF2B5EF4-FFF2-40B4-BE49-F238E27FC236}">
                  <a16:creationId xmlns:a16="http://schemas.microsoft.com/office/drawing/2014/main" id="{C9A1B014-42CA-E21C-CB74-26883A97044E}"/>
                </a:ext>
              </a:extLst>
            </p:cNvPr>
            <p:cNvSpPr>
              <a:spLocks/>
            </p:cNvSpPr>
            <p:nvPr/>
          </p:nvSpPr>
          <p:spPr bwMode="auto">
            <a:xfrm>
              <a:off x="2164" y="1278"/>
              <a:ext cx="717" cy="137"/>
            </a:xfrm>
            <a:custGeom>
              <a:avLst/>
              <a:gdLst>
                <a:gd name="T0" fmla="*/ 0 w 1498"/>
                <a:gd name="T1" fmla="*/ 0 h 282"/>
                <a:gd name="T2" fmla="*/ 1498 w 1498"/>
                <a:gd name="T3" fmla="*/ 0 h 282"/>
                <a:gd name="T4" fmla="*/ 1498 w 1498"/>
                <a:gd name="T5" fmla="*/ 282 h 282"/>
              </a:gdLst>
              <a:ahLst/>
              <a:cxnLst>
                <a:cxn ang="0">
                  <a:pos x="T0" y="T1"/>
                </a:cxn>
                <a:cxn ang="0">
                  <a:pos x="T2" y="T3"/>
                </a:cxn>
                <a:cxn ang="0">
                  <a:pos x="T4" y="T5"/>
                </a:cxn>
              </a:cxnLst>
              <a:rect l="0" t="0" r="r" b="b"/>
              <a:pathLst>
                <a:path w="1498" h="282">
                  <a:moveTo>
                    <a:pt x="0" y="0"/>
                  </a:moveTo>
                  <a:lnTo>
                    <a:pt x="1498" y="0"/>
                  </a:lnTo>
                  <a:lnTo>
                    <a:pt x="1498" y="28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78" name="Freeform 34">
              <a:extLst>
                <a:ext uri="{FF2B5EF4-FFF2-40B4-BE49-F238E27FC236}">
                  <a16:creationId xmlns:a16="http://schemas.microsoft.com/office/drawing/2014/main" id="{49094DAD-7FB3-74DF-F615-B0BCC4A737F8}"/>
                </a:ext>
              </a:extLst>
            </p:cNvPr>
            <p:cNvSpPr>
              <a:spLocks/>
            </p:cNvSpPr>
            <p:nvPr/>
          </p:nvSpPr>
          <p:spPr bwMode="auto">
            <a:xfrm>
              <a:off x="2864" y="1411"/>
              <a:ext cx="34" cy="33"/>
            </a:xfrm>
            <a:custGeom>
              <a:avLst/>
              <a:gdLst>
                <a:gd name="T0" fmla="*/ 70 w 70"/>
                <a:gd name="T1" fmla="*/ 0 h 70"/>
                <a:gd name="T2" fmla="*/ 35 w 70"/>
                <a:gd name="T3" fmla="*/ 70 h 70"/>
                <a:gd name="T4" fmla="*/ 0 w 70"/>
                <a:gd name="T5" fmla="*/ 0 h 70"/>
                <a:gd name="T6" fmla="*/ 70 w 70"/>
                <a:gd name="T7" fmla="*/ 0 h 70"/>
              </a:gdLst>
              <a:ahLst/>
              <a:cxnLst>
                <a:cxn ang="0">
                  <a:pos x="T0" y="T1"/>
                </a:cxn>
                <a:cxn ang="0">
                  <a:pos x="T2" y="T3"/>
                </a:cxn>
                <a:cxn ang="0">
                  <a:pos x="T4" y="T5"/>
                </a:cxn>
                <a:cxn ang="0">
                  <a:pos x="T6" y="T7"/>
                </a:cxn>
              </a:cxnLst>
              <a:rect l="0" t="0" r="r" b="b"/>
              <a:pathLst>
                <a:path w="70" h="70">
                  <a:moveTo>
                    <a:pt x="70" y="0"/>
                  </a:moveTo>
                  <a:lnTo>
                    <a:pt x="35" y="70"/>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79" name="Rectangle 35">
              <a:extLst>
                <a:ext uri="{FF2B5EF4-FFF2-40B4-BE49-F238E27FC236}">
                  <a16:creationId xmlns:a16="http://schemas.microsoft.com/office/drawing/2014/main" id="{9D5E1EEF-95A9-0BFE-DB40-39AB964F1F35}"/>
                </a:ext>
              </a:extLst>
            </p:cNvPr>
            <p:cNvSpPr>
              <a:spLocks noChangeArrowheads="1"/>
            </p:cNvSpPr>
            <p:nvPr/>
          </p:nvSpPr>
          <p:spPr bwMode="auto">
            <a:xfrm>
              <a:off x="2543" y="1245"/>
              <a:ext cx="124"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80" name="Rectangle 36">
              <a:extLst>
                <a:ext uri="{FF2B5EF4-FFF2-40B4-BE49-F238E27FC236}">
                  <a16:creationId xmlns:a16="http://schemas.microsoft.com/office/drawing/2014/main" id="{3CB171A8-CD3E-A8A2-C72E-449100B2F100}"/>
                </a:ext>
              </a:extLst>
            </p:cNvPr>
            <p:cNvSpPr>
              <a:spLocks noChangeArrowheads="1"/>
            </p:cNvSpPr>
            <p:nvPr/>
          </p:nvSpPr>
          <p:spPr bwMode="auto">
            <a:xfrm>
              <a:off x="2548" y="1249"/>
              <a:ext cx="12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TWO</a:t>
              </a:r>
              <a:endParaRPr lang="en-US" altLang="en-US" sz="1700">
                <a:latin typeface="Arial" panose="020B0604020202020204" pitchFamily="34" charset="0"/>
              </a:endParaRPr>
            </a:p>
          </p:txBody>
        </p:sp>
        <p:sp>
          <p:nvSpPr>
            <p:cNvPr id="594981" name="Rectangle 37">
              <a:extLst>
                <a:ext uri="{FF2B5EF4-FFF2-40B4-BE49-F238E27FC236}">
                  <a16:creationId xmlns:a16="http://schemas.microsoft.com/office/drawing/2014/main" id="{C5448D62-93EA-1FA3-E2DE-7451B61D8770}"/>
                </a:ext>
              </a:extLst>
            </p:cNvPr>
            <p:cNvSpPr>
              <a:spLocks noChangeArrowheads="1"/>
            </p:cNvSpPr>
            <p:nvPr/>
          </p:nvSpPr>
          <p:spPr bwMode="auto">
            <a:xfrm>
              <a:off x="2219" y="1830"/>
              <a:ext cx="442" cy="221"/>
            </a:xfrm>
            <a:prstGeom prst="rect">
              <a:avLst/>
            </a:prstGeom>
            <a:solidFill>
              <a:srgbClr val="FFFFFF"/>
            </a:solidFill>
            <a:ln w="3175">
              <a:solidFill>
                <a:srgbClr val="000000"/>
              </a:solidFill>
              <a:miter lim="800000"/>
              <a:headEnd/>
              <a:tailEnd/>
            </a:ln>
          </p:spPr>
          <p:txBody>
            <a:bodyPr/>
            <a:lstStyle/>
            <a:p>
              <a:endParaRPr lang="en-US"/>
            </a:p>
          </p:txBody>
        </p:sp>
        <p:sp>
          <p:nvSpPr>
            <p:cNvPr id="594982" name="Rectangle 38">
              <a:extLst>
                <a:ext uri="{FF2B5EF4-FFF2-40B4-BE49-F238E27FC236}">
                  <a16:creationId xmlns:a16="http://schemas.microsoft.com/office/drawing/2014/main" id="{15632E87-04C3-3AA6-EE97-719964DD8D17}"/>
                </a:ext>
              </a:extLst>
            </p:cNvPr>
            <p:cNvSpPr>
              <a:spLocks noChangeArrowheads="1"/>
            </p:cNvSpPr>
            <p:nvPr/>
          </p:nvSpPr>
          <p:spPr bwMode="auto">
            <a:xfrm>
              <a:off x="2369" y="1852"/>
              <a:ext cx="14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Paired</a:t>
              </a:r>
              <a:endParaRPr lang="en-US" altLang="en-US" sz="1700">
                <a:latin typeface="Arial" panose="020B0604020202020204" pitchFamily="34" charset="0"/>
              </a:endParaRPr>
            </a:p>
          </p:txBody>
        </p:sp>
        <p:sp>
          <p:nvSpPr>
            <p:cNvPr id="594983" name="Rectangle 39">
              <a:extLst>
                <a:ext uri="{FF2B5EF4-FFF2-40B4-BE49-F238E27FC236}">
                  <a16:creationId xmlns:a16="http://schemas.microsoft.com/office/drawing/2014/main" id="{1E2C650C-09E5-2453-FFBD-0034B7480950}"/>
                </a:ext>
              </a:extLst>
            </p:cNvPr>
            <p:cNvSpPr>
              <a:spLocks noChangeArrowheads="1"/>
            </p:cNvSpPr>
            <p:nvPr/>
          </p:nvSpPr>
          <p:spPr bwMode="auto">
            <a:xfrm>
              <a:off x="2385" y="1910"/>
              <a:ext cx="111"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t-test</a:t>
              </a:r>
              <a:endParaRPr lang="en-US" altLang="en-US" sz="1700">
                <a:latin typeface="Arial" panose="020B0604020202020204" pitchFamily="34" charset="0"/>
              </a:endParaRPr>
            </a:p>
          </p:txBody>
        </p:sp>
        <p:sp>
          <p:nvSpPr>
            <p:cNvPr id="594984" name="Rectangle 40">
              <a:extLst>
                <a:ext uri="{FF2B5EF4-FFF2-40B4-BE49-F238E27FC236}">
                  <a16:creationId xmlns:a16="http://schemas.microsoft.com/office/drawing/2014/main" id="{0558CBBE-CB64-F64D-C8A7-9AECAC81FF30}"/>
                </a:ext>
              </a:extLst>
            </p:cNvPr>
            <p:cNvSpPr>
              <a:spLocks noChangeArrowheads="1"/>
            </p:cNvSpPr>
            <p:nvPr/>
          </p:nvSpPr>
          <p:spPr bwMode="auto">
            <a:xfrm>
              <a:off x="2298" y="1969"/>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9.2.4.3)</a:t>
              </a:r>
              <a:endParaRPr lang="en-US" altLang="en-US" sz="1700">
                <a:latin typeface="Arial" panose="020B0604020202020204" pitchFamily="34" charset="0"/>
              </a:endParaRPr>
            </a:p>
          </p:txBody>
        </p:sp>
        <p:sp>
          <p:nvSpPr>
            <p:cNvPr id="594985" name="Freeform 41">
              <a:extLst>
                <a:ext uri="{FF2B5EF4-FFF2-40B4-BE49-F238E27FC236}">
                  <a16:creationId xmlns:a16="http://schemas.microsoft.com/office/drawing/2014/main" id="{EBE5984A-8233-0AC2-DF86-659A8AB9696F}"/>
                </a:ext>
              </a:extLst>
            </p:cNvPr>
            <p:cNvSpPr>
              <a:spLocks/>
            </p:cNvSpPr>
            <p:nvPr/>
          </p:nvSpPr>
          <p:spPr bwMode="auto">
            <a:xfrm>
              <a:off x="2440" y="1610"/>
              <a:ext cx="221" cy="190"/>
            </a:xfrm>
            <a:custGeom>
              <a:avLst/>
              <a:gdLst>
                <a:gd name="T0" fmla="*/ 461 w 461"/>
                <a:gd name="T1" fmla="*/ 0 h 398"/>
                <a:gd name="T2" fmla="*/ 0 w 461"/>
                <a:gd name="T3" fmla="*/ 0 h 398"/>
                <a:gd name="T4" fmla="*/ 0 w 461"/>
                <a:gd name="T5" fmla="*/ 398 h 398"/>
              </a:gdLst>
              <a:ahLst/>
              <a:cxnLst>
                <a:cxn ang="0">
                  <a:pos x="T0" y="T1"/>
                </a:cxn>
                <a:cxn ang="0">
                  <a:pos x="T2" y="T3"/>
                </a:cxn>
                <a:cxn ang="0">
                  <a:pos x="T4" y="T5"/>
                </a:cxn>
              </a:cxnLst>
              <a:rect l="0" t="0" r="r" b="b"/>
              <a:pathLst>
                <a:path w="461" h="398">
                  <a:moveTo>
                    <a:pt x="461" y="0"/>
                  </a:moveTo>
                  <a:lnTo>
                    <a:pt x="0" y="0"/>
                  </a:lnTo>
                  <a:lnTo>
                    <a:pt x="0" y="39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86" name="Freeform 42">
              <a:extLst>
                <a:ext uri="{FF2B5EF4-FFF2-40B4-BE49-F238E27FC236}">
                  <a16:creationId xmlns:a16="http://schemas.microsoft.com/office/drawing/2014/main" id="{D3AC49B9-37AD-73A7-2F20-39E102A4CA39}"/>
                </a:ext>
              </a:extLst>
            </p:cNvPr>
            <p:cNvSpPr>
              <a:spLocks/>
            </p:cNvSpPr>
            <p:nvPr/>
          </p:nvSpPr>
          <p:spPr bwMode="auto">
            <a:xfrm>
              <a:off x="2422" y="1797"/>
              <a:ext cx="35" cy="33"/>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87" name="Rectangle 43">
              <a:extLst>
                <a:ext uri="{FF2B5EF4-FFF2-40B4-BE49-F238E27FC236}">
                  <a16:creationId xmlns:a16="http://schemas.microsoft.com/office/drawing/2014/main" id="{3FD8B9BF-93EA-6D9D-40E9-0DF26096A8D6}"/>
                </a:ext>
              </a:extLst>
            </p:cNvPr>
            <p:cNvSpPr>
              <a:spLocks noChangeArrowheads="1"/>
            </p:cNvSpPr>
            <p:nvPr/>
          </p:nvSpPr>
          <p:spPr bwMode="auto">
            <a:xfrm>
              <a:off x="2334" y="1576"/>
              <a:ext cx="212"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88" name="Rectangle 44">
              <a:extLst>
                <a:ext uri="{FF2B5EF4-FFF2-40B4-BE49-F238E27FC236}">
                  <a16:creationId xmlns:a16="http://schemas.microsoft.com/office/drawing/2014/main" id="{51D7D1F3-887E-F269-4D69-4D8FFC5C9E42}"/>
                </a:ext>
              </a:extLst>
            </p:cNvPr>
            <p:cNvSpPr>
              <a:spLocks noChangeArrowheads="1"/>
            </p:cNvSpPr>
            <p:nvPr/>
          </p:nvSpPr>
          <p:spPr bwMode="auto">
            <a:xfrm>
              <a:off x="2338" y="1579"/>
              <a:ext cx="227"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PAIRED*</a:t>
              </a:r>
              <a:endParaRPr lang="en-US" altLang="en-US" sz="1700">
                <a:latin typeface="Arial" panose="020B0604020202020204" pitchFamily="34" charset="0"/>
              </a:endParaRPr>
            </a:p>
          </p:txBody>
        </p:sp>
        <p:sp>
          <p:nvSpPr>
            <p:cNvPr id="594989" name="Freeform 45">
              <a:extLst>
                <a:ext uri="{FF2B5EF4-FFF2-40B4-BE49-F238E27FC236}">
                  <a16:creationId xmlns:a16="http://schemas.microsoft.com/office/drawing/2014/main" id="{B31AAF58-BBD9-4F39-438F-3709D92C0A31}"/>
                </a:ext>
              </a:extLst>
            </p:cNvPr>
            <p:cNvSpPr>
              <a:spLocks/>
            </p:cNvSpPr>
            <p:nvPr/>
          </p:nvSpPr>
          <p:spPr bwMode="auto">
            <a:xfrm>
              <a:off x="3101" y="1830"/>
              <a:ext cx="442" cy="331"/>
            </a:xfrm>
            <a:custGeom>
              <a:avLst/>
              <a:gdLst>
                <a:gd name="T0" fmla="*/ 0 w 922"/>
                <a:gd name="T1" fmla="*/ 346 h 691"/>
                <a:gd name="T2" fmla="*/ 461 w 922"/>
                <a:gd name="T3" fmla="*/ 0 h 691"/>
                <a:gd name="T4" fmla="*/ 922 w 922"/>
                <a:gd name="T5" fmla="*/ 346 h 691"/>
                <a:gd name="T6" fmla="*/ 461 w 922"/>
                <a:gd name="T7" fmla="*/ 691 h 691"/>
                <a:gd name="T8" fmla="*/ 0 w 922"/>
                <a:gd name="T9" fmla="*/ 346 h 691"/>
              </a:gdLst>
              <a:ahLst/>
              <a:cxnLst>
                <a:cxn ang="0">
                  <a:pos x="T0" y="T1"/>
                </a:cxn>
                <a:cxn ang="0">
                  <a:pos x="T2" y="T3"/>
                </a:cxn>
                <a:cxn ang="0">
                  <a:pos x="T4" y="T5"/>
                </a:cxn>
                <a:cxn ang="0">
                  <a:pos x="T6" y="T7"/>
                </a:cxn>
                <a:cxn ang="0">
                  <a:pos x="T8" y="T9"/>
                </a:cxn>
              </a:cxnLst>
              <a:rect l="0" t="0" r="r" b="b"/>
              <a:pathLst>
                <a:path w="922" h="691">
                  <a:moveTo>
                    <a:pt x="0" y="346"/>
                  </a:moveTo>
                  <a:lnTo>
                    <a:pt x="461" y="0"/>
                  </a:lnTo>
                  <a:lnTo>
                    <a:pt x="922" y="346"/>
                  </a:lnTo>
                  <a:lnTo>
                    <a:pt x="461"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4990" name="Rectangle 46">
              <a:extLst>
                <a:ext uri="{FF2B5EF4-FFF2-40B4-BE49-F238E27FC236}">
                  <a16:creationId xmlns:a16="http://schemas.microsoft.com/office/drawing/2014/main" id="{009F3982-45C2-AB8D-D7C3-2DC765E0273C}"/>
                </a:ext>
              </a:extLst>
            </p:cNvPr>
            <p:cNvSpPr>
              <a:spLocks noChangeArrowheads="1"/>
            </p:cNvSpPr>
            <p:nvPr/>
          </p:nvSpPr>
          <p:spPr bwMode="auto">
            <a:xfrm>
              <a:off x="3213" y="1966"/>
              <a:ext cx="22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a:t>
              </a:r>
              <a:endParaRPr lang="en-US" altLang="en-US" sz="1700">
                <a:latin typeface="Arial" panose="020B0604020202020204" pitchFamily="34" charset="0"/>
              </a:endParaRPr>
            </a:p>
          </p:txBody>
        </p:sp>
        <p:sp>
          <p:nvSpPr>
            <p:cNvPr id="594991" name="Freeform 47">
              <a:extLst>
                <a:ext uri="{FF2B5EF4-FFF2-40B4-BE49-F238E27FC236}">
                  <a16:creationId xmlns:a16="http://schemas.microsoft.com/office/drawing/2014/main" id="{998FDFD3-0D66-2990-8E3F-98BBB64CE847}"/>
                </a:ext>
              </a:extLst>
            </p:cNvPr>
            <p:cNvSpPr>
              <a:spLocks/>
            </p:cNvSpPr>
            <p:nvPr/>
          </p:nvSpPr>
          <p:spPr bwMode="auto">
            <a:xfrm>
              <a:off x="3101" y="1610"/>
              <a:ext cx="222" cy="190"/>
            </a:xfrm>
            <a:custGeom>
              <a:avLst/>
              <a:gdLst>
                <a:gd name="T0" fmla="*/ 0 w 461"/>
                <a:gd name="T1" fmla="*/ 0 h 398"/>
                <a:gd name="T2" fmla="*/ 461 w 461"/>
                <a:gd name="T3" fmla="*/ 0 h 398"/>
                <a:gd name="T4" fmla="*/ 461 w 461"/>
                <a:gd name="T5" fmla="*/ 398 h 398"/>
              </a:gdLst>
              <a:ahLst/>
              <a:cxnLst>
                <a:cxn ang="0">
                  <a:pos x="T0" y="T1"/>
                </a:cxn>
                <a:cxn ang="0">
                  <a:pos x="T2" y="T3"/>
                </a:cxn>
                <a:cxn ang="0">
                  <a:pos x="T4" y="T5"/>
                </a:cxn>
              </a:cxnLst>
              <a:rect l="0" t="0" r="r" b="b"/>
              <a:pathLst>
                <a:path w="461" h="398">
                  <a:moveTo>
                    <a:pt x="0" y="0"/>
                  </a:moveTo>
                  <a:lnTo>
                    <a:pt x="461" y="0"/>
                  </a:lnTo>
                  <a:lnTo>
                    <a:pt x="461" y="398"/>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4992" name="Freeform 48">
              <a:extLst>
                <a:ext uri="{FF2B5EF4-FFF2-40B4-BE49-F238E27FC236}">
                  <a16:creationId xmlns:a16="http://schemas.microsoft.com/office/drawing/2014/main" id="{5AD0F499-4060-3453-F491-591904283F43}"/>
                </a:ext>
              </a:extLst>
            </p:cNvPr>
            <p:cNvSpPr>
              <a:spLocks/>
            </p:cNvSpPr>
            <p:nvPr/>
          </p:nvSpPr>
          <p:spPr bwMode="auto">
            <a:xfrm>
              <a:off x="3305" y="1797"/>
              <a:ext cx="35" cy="33"/>
            </a:xfrm>
            <a:custGeom>
              <a:avLst/>
              <a:gdLst>
                <a:gd name="T0" fmla="*/ 71 w 71"/>
                <a:gd name="T1" fmla="*/ 0 h 71"/>
                <a:gd name="T2" fmla="*/ 36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6"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4993" name="Rectangle 49">
              <a:extLst>
                <a:ext uri="{FF2B5EF4-FFF2-40B4-BE49-F238E27FC236}">
                  <a16:creationId xmlns:a16="http://schemas.microsoft.com/office/drawing/2014/main" id="{99F2ECB1-4692-6DAA-3AA3-F64B2DE6A853}"/>
                </a:ext>
              </a:extLst>
            </p:cNvPr>
            <p:cNvSpPr>
              <a:spLocks noChangeArrowheads="1"/>
            </p:cNvSpPr>
            <p:nvPr/>
          </p:nvSpPr>
          <p:spPr bwMode="auto">
            <a:xfrm>
              <a:off x="3191" y="1576"/>
              <a:ext cx="263"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4994" name="Rectangle 50">
              <a:extLst>
                <a:ext uri="{FF2B5EF4-FFF2-40B4-BE49-F238E27FC236}">
                  <a16:creationId xmlns:a16="http://schemas.microsoft.com/office/drawing/2014/main" id="{2191A762-5FB2-CD4B-668D-EE3E40809694}"/>
                </a:ext>
              </a:extLst>
            </p:cNvPr>
            <p:cNvSpPr>
              <a:spLocks noChangeArrowheads="1"/>
            </p:cNvSpPr>
            <p:nvPr/>
          </p:nvSpPr>
          <p:spPr bwMode="auto">
            <a:xfrm>
              <a:off x="3196" y="1579"/>
              <a:ext cx="278"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UNPAIRED</a:t>
              </a:r>
              <a:endParaRPr lang="en-US" altLang="en-US" sz="1700">
                <a:latin typeface="Arial" panose="020B0604020202020204" pitchFamily="34" charset="0"/>
              </a:endParaRPr>
            </a:p>
          </p:txBody>
        </p:sp>
        <p:sp>
          <p:nvSpPr>
            <p:cNvPr id="594995" name="Rectangle 51">
              <a:extLst>
                <a:ext uri="{FF2B5EF4-FFF2-40B4-BE49-F238E27FC236}">
                  <a16:creationId xmlns:a16="http://schemas.microsoft.com/office/drawing/2014/main" id="{74BE72C4-2BA1-E39D-DC81-6F3D1C4EEAC1}"/>
                </a:ext>
              </a:extLst>
            </p:cNvPr>
            <p:cNvSpPr>
              <a:spLocks noChangeArrowheads="1"/>
            </p:cNvSpPr>
            <p:nvPr/>
          </p:nvSpPr>
          <p:spPr bwMode="auto">
            <a:xfrm>
              <a:off x="2661" y="2217"/>
              <a:ext cx="440" cy="220"/>
            </a:xfrm>
            <a:prstGeom prst="rect">
              <a:avLst/>
            </a:prstGeom>
            <a:solidFill>
              <a:srgbClr val="FFFFFF"/>
            </a:solidFill>
            <a:ln w="3175">
              <a:solidFill>
                <a:srgbClr val="000000"/>
              </a:solidFill>
              <a:miter lim="800000"/>
              <a:headEnd/>
              <a:tailEnd/>
            </a:ln>
          </p:spPr>
          <p:txBody>
            <a:bodyPr/>
            <a:lstStyle/>
            <a:p>
              <a:endParaRPr lang="en-US"/>
            </a:p>
          </p:txBody>
        </p:sp>
        <p:sp>
          <p:nvSpPr>
            <p:cNvPr id="594996" name="Rectangle 52">
              <a:extLst>
                <a:ext uri="{FF2B5EF4-FFF2-40B4-BE49-F238E27FC236}">
                  <a16:creationId xmlns:a16="http://schemas.microsoft.com/office/drawing/2014/main" id="{556EF8F5-0196-84BA-99FB-A2D396B4D115}"/>
                </a:ext>
              </a:extLst>
            </p:cNvPr>
            <p:cNvSpPr>
              <a:spLocks noChangeArrowheads="1"/>
            </p:cNvSpPr>
            <p:nvPr/>
          </p:nvSpPr>
          <p:spPr bwMode="auto">
            <a:xfrm>
              <a:off x="2706" y="2238"/>
              <a:ext cx="36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known</a:t>
              </a:r>
              <a:endParaRPr lang="en-US" altLang="en-US" sz="1700">
                <a:latin typeface="Arial" panose="020B0604020202020204" pitchFamily="34" charset="0"/>
              </a:endParaRPr>
            </a:p>
          </p:txBody>
        </p:sp>
        <p:sp>
          <p:nvSpPr>
            <p:cNvPr id="594997" name="Rectangle 53">
              <a:extLst>
                <a:ext uri="{FF2B5EF4-FFF2-40B4-BE49-F238E27FC236}">
                  <a16:creationId xmlns:a16="http://schemas.microsoft.com/office/drawing/2014/main" id="{C4BE807F-515A-6EB5-9084-F60C64648F4A}"/>
                </a:ext>
              </a:extLst>
            </p:cNvPr>
            <p:cNvSpPr>
              <a:spLocks noChangeArrowheads="1"/>
            </p:cNvSpPr>
            <p:nvPr/>
          </p:nvSpPr>
          <p:spPr bwMode="auto">
            <a:xfrm>
              <a:off x="2746" y="2297"/>
              <a:ext cx="27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 Z-test</a:t>
              </a:r>
              <a:endParaRPr lang="en-US" altLang="en-US" sz="1700">
                <a:latin typeface="Arial" panose="020B0604020202020204" pitchFamily="34" charset="0"/>
              </a:endParaRPr>
            </a:p>
          </p:txBody>
        </p:sp>
        <p:sp>
          <p:nvSpPr>
            <p:cNvPr id="594998" name="Rectangle 54">
              <a:extLst>
                <a:ext uri="{FF2B5EF4-FFF2-40B4-BE49-F238E27FC236}">
                  <a16:creationId xmlns:a16="http://schemas.microsoft.com/office/drawing/2014/main" id="{6D5C42E8-388E-3E54-C84B-46E367D14EDA}"/>
                </a:ext>
              </a:extLst>
            </p:cNvPr>
            <p:cNvSpPr>
              <a:spLocks noChangeArrowheads="1"/>
            </p:cNvSpPr>
            <p:nvPr/>
          </p:nvSpPr>
          <p:spPr bwMode="auto">
            <a:xfrm>
              <a:off x="2740" y="2356"/>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9.2.4.4)</a:t>
              </a:r>
              <a:endParaRPr lang="en-US" altLang="en-US" sz="1700">
                <a:latin typeface="Arial" panose="020B0604020202020204" pitchFamily="34" charset="0"/>
              </a:endParaRPr>
            </a:p>
          </p:txBody>
        </p:sp>
        <p:sp>
          <p:nvSpPr>
            <p:cNvPr id="594999" name="Freeform 55">
              <a:extLst>
                <a:ext uri="{FF2B5EF4-FFF2-40B4-BE49-F238E27FC236}">
                  <a16:creationId xmlns:a16="http://schemas.microsoft.com/office/drawing/2014/main" id="{0B887B32-C673-FA10-4115-24933087F61B}"/>
                </a:ext>
              </a:extLst>
            </p:cNvPr>
            <p:cNvSpPr>
              <a:spLocks/>
            </p:cNvSpPr>
            <p:nvPr/>
          </p:nvSpPr>
          <p:spPr bwMode="auto">
            <a:xfrm>
              <a:off x="2881" y="1996"/>
              <a:ext cx="220" cy="190"/>
            </a:xfrm>
            <a:custGeom>
              <a:avLst/>
              <a:gdLst>
                <a:gd name="T0" fmla="*/ 461 w 461"/>
                <a:gd name="T1" fmla="*/ 0 h 397"/>
                <a:gd name="T2" fmla="*/ 0 w 461"/>
                <a:gd name="T3" fmla="*/ 0 h 397"/>
                <a:gd name="T4" fmla="*/ 0 w 461"/>
                <a:gd name="T5" fmla="*/ 397 h 397"/>
              </a:gdLst>
              <a:ahLst/>
              <a:cxnLst>
                <a:cxn ang="0">
                  <a:pos x="T0" y="T1"/>
                </a:cxn>
                <a:cxn ang="0">
                  <a:pos x="T2" y="T3"/>
                </a:cxn>
                <a:cxn ang="0">
                  <a:pos x="T4" y="T5"/>
                </a:cxn>
              </a:cxnLst>
              <a:rect l="0" t="0" r="r" b="b"/>
              <a:pathLst>
                <a:path w="461" h="397">
                  <a:moveTo>
                    <a:pt x="461" y="0"/>
                  </a:moveTo>
                  <a:lnTo>
                    <a:pt x="0" y="0"/>
                  </a:lnTo>
                  <a:lnTo>
                    <a:pt x="0" y="39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00" name="Freeform 56">
              <a:extLst>
                <a:ext uri="{FF2B5EF4-FFF2-40B4-BE49-F238E27FC236}">
                  <a16:creationId xmlns:a16="http://schemas.microsoft.com/office/drawing/2014/main" id="{75FAB8DE-DF2D-F811-D233-67CD44D40831}"/>
                </a:ext>
              </a:extLst>
            </p:cNvPr>
            <p:cNvSpPr>
              <a:spLocks/>
            </p:cNvSpPr>
            <p:nvPr/>
          </p:nvSpPr>
          <p:spPr bwMode="auto">
            <a:xfrm>
              <a:off x="2864" y="2182"/>
              <a:ext cx="34" cy="35"/>
            </a:xfrm>
            <a:custGeom>
              <a:avLst/>
              <a:gdLst>
                <a:gd name="T0" fmla="*/ 70 w 70"/>
                <a:gd name="T1" fmla="*/ 0 h 70"/>
                <a:gd name="T2" fmla="*/ 35 w 70"/>
                <a:gd name="T3" fmla="*/ 70 h 70"/>
                <a:gd name="T4" fmla="*/ 0 w 70"/>
                <a:gd name="T5" fmla="*/ 0 h 70"/>
                <a:gd name="T6" fmla="*/ 70 w 70"/>
                <a:gd name="T7" fmla="*/ 0 h 70"/>
              </a:gdLst>
              <a:ahLst/>
              <a:cxnLst>
                <a:cxn ang="0">
                  <a:pos x="T0" y="T1"/>
                </a:cxn>
                <a:cxn ang="0">
                  <a:pos x="T2" y="T3"/>
                </a:cxn>
                <a:cxn ang="0">
                  <a:pos x="T4" y="T5"/>
                </a:cxn>
                <a:cxn ang="0">
                  <a:pos x="T6" y="T7"/>
                </a:cxn>
              </a:cxnLst>
              <a:rect l="0" t="0" r="r" b="b"/>
              <a:pathLst>
                <a:path w="70" h="70">
                  <a:moveTo>
                    <a:pt x="70" y="0"/>
                  </a:moveTo>
                  <a:lnTo>
                    <a:pt x="35" y="70"/>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01" name="Rectangle 57">
              <a:extLst>
                <a:ext uri="{FF2B5EF4-FFF2-40B4-BE49-F238E27FC236}">
                  <a16:creationId xmlns:a16="http://schemas.microsoft.com/office/drawing/2014/main" id="{CCBEA758-0172-A70A-93D6-F45C5E3E5E5C}"/>
                </a:ext>
              </a:extLst>
            </p:cNvPr>
            <p:cNvSpPr>
              <a:spLocks noChangeArrowheads="1"/>
            </p:cNvSpPr>
            <p:nvPr/>
          </p:nvSpPr>
          <p:spPr bwMode="auto">
            <a:xfrm>
              <a:off x="2783" y="1962"/>
              <a:ext cx="197"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02" name="Rectangle 58">
              <a:extLst>
                <a:ext uri="{FF2B5EF4-FFF2-40B4-BE49-F238E27FC236}">
                  <a16:creationId xmlns:a16="http://schemas.microsoft.com/office/drawing/2014/main" id="{DE938ABA-3E8D-81BD-4C6E-A689491F1C07}"/>
                </a:ext>
              </a:extLst>
            </p:cNvPr>
            <p:cNvSpPr>
              <a:spLocks noChangeArrowheads="1"/>
            </p:cNvSpPr>
            <p:nvPr/>
          </p:nvSpPr>
          <p:spPr bwMode="auto">
            <a:xfrm>
              <a:off x="2787" y="1966"/>
              <a:ext cx="21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KNOWN</a:t>
              </a:r>
              <a:endParaRPr lang="en-US" altLang="en-US" sz="1700">
                <a:latin typeface="Arial" panose="020B0604020202020204" pitchFamily="34" charset="0"/>
              </a:endParaRPr>
            </a:p>
          </p:txBody>
        </p:sp>
        <p:sp>
          <p:nvSpPr>
            <p:cNvPr id="595003" name="Rectangle 59">
              <a:extLst>
                <a:ext uri="{FF2B5EF4-FFF2-40B4-BE49-F238E27FC236}">
                  <a16:creationId xmlns:a16="http://schemas.microsoft.com/office/drawing/2014/main" id="{7B0A9043-BD98-C184-0E00-CC8AE610EBEB}"/>
                </a:ext>
              </a:extLst>
            </p:cNvPr>
            <p:cNvSpPr>
              <a:spLocks noChangeArrowheads="1"/>
            </p:cNvSpPr>
            <p:nvPr/>
          </p:nvSpPr>
          <p:spPr bwMode="auto">
            <a:xfrm>
              <a:off x="3599" y="2217"/>
              <a:ext cx="441" cy="220"/>
            </a:xfrm>
            <a:prstGeom prst="rect">
              <a:avLst/>
            </a:prstGeom>
            <a:solidFill>
              <a:srgbClr val="FFFFFF"/>
            </a:solidFill>
            <a:ln w="3175">
              <a:solidFill>
                <a:srgbClr val="000000"/>
              </a:solidFill>
              <a:miter lim="800000"/>
              <a:headEnd/>
              <a:tailEnd/>
            </a:ln>
          </p:spPr>
          <p:txBody>
            <a:bodyPr/>
            <a:lstStyle/>
            <a:p>
              <a:endParaRPr lang="en-US"/>
            </a:p>
          </p:txBody>
        </p:sp>
        <p:sp>
          <p:nvSpPr>
            <p:cNvPr id="595004" name="Rectangle 60">
              <a:extLst>
                <a:ext uri="{FF2B5EF4-FFF2-40B4-BE49-F238E27FC236}">
                  <a16:creationId xmlns:a16="http://schemas.microsoft.com/office/drawing/2014/main" id="{5C6F7827-B75A-5FC0-E89B-33FDECD91DED}"/>
                </a:ext>
              </a:extLst>
            </p:cNvPr>
            <p:cNvSpPr>
              <a:spLocks noChangeArrowheads="1"/>
            </p:cNvSpPr>
            <p:nvPr/>
          </p:nvSpPr>
          <p:spPr bwMode="auto">
            <a:xfrm>
              <a:off x="3706" y="2238"/>
              <a:ext cx="23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Determine</a:t>
              </a:r>
              <a:endParaRPr lang="en-US" altLang="en-US" sz="1700">
                <a:latin typeface="Arial" panose="020B0604020202020204" pitchFamily="34" charset="0"/>
              </a:endParaRPr>
            </a:p>
          </p:txBody>
        </p:sp>
        <p:sp>
          <p:nvSpPr>
            <p:cNvPr id="595005" name="Rectangle 61">
              <a:extLst>
                <a:ext uri="{FF2B5EF4-FFF2-40B4-BE49-F238E27FC236}">
                  <a16:creationId xmlns:a16="http://schemas.microsoft.com/office/drawing/2014/main" id="{B9770EFC-BB5C-2012-D955-425C6546A179}"/>
                </a:ext>
              </a:extLst>
            </p:cNvPr>
            <p:cNvSpPr>
              <a:spLocks noChangeArrowheads="1"/>
            </p:cNvSpPr>
            <p:nvPr/>
          </p:nvSpPr>
          <p:spPr bwMode="auto">
            <a:xfrm>
              <a:off x="3625" y="2297"/>
              <a:ext cx="401"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 / Not =</a:t>
              </a:r>
              <a:endParaRPr lang="en-US" altLang="en-US" sz="1700">
                <a:latin typeface="Arial" panose="020B0604020202020204" pitchFamily="34" charset="0"/>
              </a:endParaRPr>
            </a:p>
          </p:txBody>
        </p:sp>
        <p:sp>
          <p:nvSpPr>
            <p:cNvPr id="595006" name="Rectangle 62">
              <a:extLst>
                <a:ext uri="{FF2B5EF4-FFF2-40B4-BE49-F238E27FC236}">
                  <a16:creationId xmlns:a16="http://schemas.microsoft.com/office/drawing/2014/main" id="{660C7115-B2CC-79D2-6AAA-7689F6CB48D8}"/>
                </a:ext>
              </a:extLst>
            </p:cNvPr>
            <p:cNvSpPr>
              <a:spLocks noChangeArrowheads="1"/>
            </p:cNvSpPr>
            <p:nvPr/>
          </p:nvSpPr>
          <p:spPr bwMode="auto">
            <a:xfrm>
              <a:off x="3677" y="2356"/>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9.2.5.2)</a:t>
              </a:r>
              <a:endParaRPr lang="en-US" altLang="en-US" sz="1700">
                <a:latin typeface="Arial" panose="020B0604020202020204" pitchFamily="34" charset="0"/>
              </a:endParaRPr>
            </a:p>
          </p:txBody>
        </p:sp>
        <p:sp>
          <p:nvSpPr>
            <p:cNvPr id="595007" name="Freeform 63">
              <a:extLst>
                <a:ext uri="{FF2B5EF4-FFF2-40B4-BE49-F238E27FC236}">
                  <a16:creationId xmlns:a16="http://schemas.microsoft.com/office/drawing/2014/main" id="{285CD83D-E74B-316E-E634-13DA1132C555}"/>
                </a:ext>
              </a:extLst>
            </p:cNvPr>
            <p:cNvSpPr>
              <a:spLocks/>
            </p:cNvSpPr>
            <p:nvPr/>
          </p:nvSpPr>
          <p:spPr bwMode="auto">
            <a:xfrm>
              <a:off x="3543" y="1996"/>
              <a:ext cx="276" cy="190"/>
            </a:xfrm>
            <a:custGeom>
              <a:avLst/>
              <a:gdLst>
                <a:gd name="T0" fmla="*/ 0 w 576"/>
                <a:gd name="T1" fmla="*/ 0 h 397"/>
                <a:gd name="T2" fmla="*/ 576 w 576"/>
                <a:gd name="T3" fmla="*/ 0 h 397"/>
                <a:gd name="T4" fmla="*/ 576 w 576"/>
                <a:gd name="T5" fmla="*/ 397 h 397"/>
              </a:gdLst>
              <a:ahLst/>
              <a:cxnLst>
                <a:cxn ang="0">
                  <a:pos x="T0" y="T1"/>
                </a:cxn>
                <a:cxn ang="0">
                  <a:pos x="T2" y="T3"/>
                </a:cxn>
                <a:cxn ang="0">
                  <a:pos x="T4" y="T5"/>
                </a:cxn>
              </a:cxnLst>
              <a:rect l="0" t="0" r="r" b="b"/>
              <a:pathLst>
                <a:path w="576" h="397">
                  <a:moveTo>
                    <a:pt x="0" y="0"/>
                  </a:moveTo>
                  <a:lnTo>
                    <a:pt x="576" y="0"/>
                  </a:lnTo>
                  <a:lnTo>
                    <a:pt x="576" y="39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08" name="Freeform 64">
              <a:extLst>
                <a:ext uri="{FF2B5EF4-FFF2-40B4-BE49-F238E27FC236}">
                  <a16:creationId xmlns:a16="http://schemas.microsoft.com/office/drawing/2014/main" id="{1766C8F2-B38B-3EFA-B24E-070853E9342F}"/>
                </a:ext>
              </a:extLst>
            </p:cNvPr>
            <p:cNvSpPr>
              <a:spLocks/>
            </p:cNvSpPr>
            <p:nvPr/>
          </p:nvSpPr>
          <p:spPr bwMode="auto">
            <a:xfrm>
              <a:off x="3803" y="2182"/>
              <a:ext cx="33" cy="35"/>
            </a:xfrm>
            <a:custGeom>
              <a:avLst/>
              <a:gdLst>
                <a:gd name="T0" fmla="*/ 71 w 71"/>
                <a:gd name="T1" fmla="*/ 0 h 70"/>
                <a:gd name="T2" fmla="*/ 36 w 71"/>
                <a:gd name="T3" fmla="*/ 70 h 70"/>
                <a:gd name="T4" fmla="*/ 0 w 71"/>
                <a:gd name="T5" fmla="*/ 0 h 70"/>
                <a:gd name="T6" fmla="*/ 71 w 71"/>
                <a:gd name="T7" fmla="*/ 0 h 70"/>
              </a:gdLst>
              <a:ahLst/>
              <a:cxnLst>
                <a:cxn ang="0">
                  <a:pos x="T0" y="T1"/>
                </a:cxn>
                <a:cxn ang="0">
                  <a:pos x="T2" y="T3"/>
                </a:cxn>
                <a:cxn ang="0">
                  <a:pos x="T4" y="T5"/>
                </a:cxn>
                <a:cxn ang="0">
                  <a:pos x="T6" y="T7"/>
                </a:cxn>
              </a:cxnLst>
              <a:rect l="0" t="0" r="r" b="b"/>
              <a:pathLst>
                <a:path w="71" h="70">
                  <a:moveTo>
                    <a:pt x="71" y="0"/>
                  </a:moveTo>
                  <a:lnTo>
                    <a:pt x="36" y="70"/>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09" name="Rectangle 65">
              <a:extLst>
                <a:ext uri="{FF2B5EF4-FFF2-40B4-BE49-F238E27FC236}">
                  <a16:creationId xmlns:a16="http://schemas.microsoft.com/office/drawing/2014/main" id="{25796372-6838-621B-EE8E-ACD7FD57276B}"/>
                </a:ext>
              </a:extLst>
            </p:cNvPr>
            <p:cNvSpPr>
              <a:spLocks noChangeArrowheads="1"/>
            </p:cNvSpPr>
            <p:nvPr/>
          </p:nvSpPr>
          <p:spPr bwMode="auto">
            <a:xfrm>
              <a:off x="3657" y="1962"/>
              <a:ext cx="268"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10" name="Rectangle 66">
              <a:extLst>
                <a:ext uri="{FF2B5EF4-FFF2-40B4-BE49-F238E27FC236}">
                  <a16:creationId xmlns:a16="http://schemas.microsoft.com/office/drawing/2014/main" id="{650036D2-E638-9364-5D11-D0ED6B3C79CF}"/>
                </a:ext>
              </a:extLst>
            </p:cNvPr>
            <p:cNvSpPr>
              <a:spLocks noChangeArrowheads="1"/>
            </p:cNvSpPr>
            <p:nvPr/>
          </p:nvSpPr>
          <p:spPr bwMode="auto">
            <a:xfrm>
              <a:off x="3662" y="1966"/>
              <a:ext cx="29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UNKNOWN</a:t>
              </a:r>
              <a:endParaRPr lang="en-US" altLang="en-US" sz="1700">
                <a:latin typeface="Arial" panose="020B0604020202020204" pitchFamily="34" charset="0"/>
              </a:endParaRPr>
            </a:p>
          </p:txBody>
        </p:sp>
        <p:sp>
          <p:nvSpPr>
            <p:cNvPr id="595011" name="Freeform 67">
              <a:extLst>
                <a:ext uri="{FF2B5EF4-FFF2-40B4-BE49-F238E27FC236}">
                  <a16:creationId xmlns:a16="http://schemas.microsoft.com/office/drawing/2014/main" id="{5C65156F-B56C-C732-6F92-7DFDBF280DAF}"/>
                </a:ext>
              </a:extLst>
            </p:cNvPr>
            <p:cNvSpPr>
              <a:spLocks/>
            </p:cNvSpPr>
            <p:nvPr/>
          </p:nvSpPr>
          <p:spPr bwMode="auto">
            <a:xfrm>
              <a:off x="3599" y="2603"/>
              <a:ext cx="441" cy="331"/>
            </a:xfrm>
            <a:custGeom>
              <a:avLst/>
              <a:gdLst>
                <a:gd name="T0" fmla="*/ 0 w 922"/>
                <a:gd name="T1" fmla="*/ 346 h 691"/>
                <a:gd name="T2" fmla="*/ 461 w 922"/>
                <a:gd name="T3" fmla="*/ 0 h 691"/>
                <a:gd name="T4" fmla="*/ 922 w 922"/>
                <a:gd name="T5" fmla="*/ 346 h 691"/>
                <a:gd name="T6" fmla="*/ 461 w 922"/>
                <a:gd name="T7" fmla="*/ 691 h 691"/>
                <a:gd name="T8" fmla="*/ 0 w 922"/>
                <a:gd name="T9" fmla="*/ 346 h 691"/>
              </a:gdLst>
              <a:ahLst/>
              <a:cxnLst>
                <a:cxn ang="0">
                  <a:pos x="T0" y="T1"/>
                </a:cxn>
                <a:cxn ang="0">
                  <a:pos x="T2" y="T3"/>
                </a:cxn>
                <a:cxn ang="0">
                  <a:pos x="T4" y="T5"/>
                </a:cxn>
                <a:cxn ang="0">
                  <a:pos x="T6" y="T7"/>
                </a:cxn>
                <a:cxn ang="0">
                  <a:pos x="T8" y="T9"/>
                </a:cxn>
              </a:cxnLst>
              <a:rect l="0" t="0" r="r" b="b"/>
              <a:pathLst>
                <a:path w="922" h="691">
                  <a:moveTo>
                    <a:pt x="0" y="346"/>
                  </a:moveTo>
                  <a:lnTo>
                    <a:pt x="461" y="0"/>
                  </a:lnTo>
                  <a:lnTo>
                    <a:pt x="922" y="346"/>
                  </a:lnTo>
                  <a:lnTo>
                    <a:pt x="461"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5012" name="Rectangle 68">
              <a:extLst>
                <a:ext uri="{FF2B5EF4-FFF2-40B4-BE49-F238E27FC236}">
                  <a16:creationId xmlns:a16="http://schemas.microsoft.com/office/drawing/2014/main" id="{2AE8F9F4-2F06-6965-6DED-D9741AFE536E}"/>
                </a:ext>
              </a:extLst>
            </p:cNvPr>
            <p:cNvSpPr>
              <a:spLocks noChangeArrowheads="1"/>
            </p:cNvSpPr>
            <p:nvPr/>
          </p:nvSpPr>
          <p:spPr bwMode="auto">
            <a:xfrm>
              <a:off x="3722" y="2708"/>
              <a:ext cx="19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a:t>
              </a:r>
              <a:endParaRPr lang="en-US" altLang="en-US" sz="1700">
                <a:latin typeface="Arial" panose="020B0604020202020204" pitchFamily="34" charset="0"/>
              </a:endParaRPr>
            </a:p>
          </p:txBody>
        </p:sp>
        <p:sp>
          <p:nvSpPr>
            <p:cNvPr id="595013" name="Rectangle 69">
              <a:extLst>
                <a:ext uri="{FF2B5EF4-FFF2-40B4-BE49-F238E27FC236}">
                  <a16:creationId xmlns:a16="http://schemas.microsoft.com/office/drawing/2014/main" id="{2EA34D89-443B-B137-D232-175359D98859}"/>
                </a:ext>
              </a:extLst>
            </p:cNvPr>
            <p:cNvSpPr>
              <a:spLocks noChangeArrowheads="1"/>
            </p:cNvSpPr>
            <p:nvPr/>
          </p:nvSpPr>
          <p:spPr bwMode="auto">
            <a:xfrm>
              <a:off x="3720" y="2768"/>
              <a:ext cx="20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equality?</a:t>
              </a:r>
              <a:endParaRPr lang="en-US" altLang="en-US" sz="1700">
                <a:latin typeface="Arial" panose="020B0604020202020204" pitchFamily="34" charset="0"/>
              </a:endParaRPr>
            </a:p>
          </p:txBody>
        </p:sp>
        <p:sp>
          <p:nvSpPr>
            <p:cNvPr id="595014" name="Rectangle 70">
              <a:extLst>
                <a:ext uri="{FF2B5EF4-FFF2-40B4-BE49-F238E27FC236}">
                  <a16:creationId xmlns:a16="http://schemas.microsoft.com/office/drawing/2014/main" id="{169ACCED-9E27-9FB6-F635-3BAF5CF488E4}"/>
                </a:ext>
              </a:extLst>
            </p:cNvPr>
            <p:cNvSpPr>
              <a:spLocks noChangeArrowheads="1"/>
            </p:cNvSpPr>
            <p:nvPr/>
          </p:nvSpPr>
          <p:spPr bwMode="auto">
            <a:xfrm>
              <a:off x="2991" y="2934"/>
              <a:ext cx="497" cy="221"/>
            </a:xfrm>
            <a:prstGeom prst="rect">
              <a:avLst/>
            </a:prstGeom>
            <a:solidFill>
              <a:srgbClr val="FFFFFF"/>
            </a:solidFill>
            <a:ln w="3175">
              <a:solidFill>
                <a:srgbClr val="000000"/>
              </a:solidFill>
              <a:miter lim="800000"/>
              <a:headEnd/>
              <a:tailEnd/>
            </a:ln>
          </p:spPr>
          <p:txBody>
            <a:bodyPr/>
            <a:lstStyle/>
            <a:p>
              <a:endParaRPr lang="en-US"/>
            </a:p>
          </p:txBody>
        </p:sp>
        <p:sp>
          <p:nvSpPr>
            <p:cNvPr id="595015" name="Rectangle 71">
              <a:extLst>
                <a:ext uri="{FF2B5EF4-FFF2-40B4-BE49-F238E27FC236}">
                  <a16:creationId xmlns:a16="http://schemas.microsoft.com/office/drawing/2014/main" id="{C709E296-02F0-D29F-8431-7D815130D022}"/>
                </a:ext>
              </a:extLst>
            </p:cNvPr>
            <p:cNvSpPr>
              <a:spLocks noChangeArrowheads="1"/>
            </p:cNvSpPr>
            <p:nvPr/>
          </p:nvSpPr>
          <p:spPr bwMode="auto">
            <a:xfrm>
              <a:off x="3077" y="2955"/>
              <a:ext cx="33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equal</a:t>
              </a:r>
              <a:endParaRPr lang="en-US" altLang="en-US" sz="1700">
                <a:latin typeface="Arial" panose="020B0604020202020204" pitchFamily="34" charset="0"/>
              </a:endParaRPr>
            </a:p>
          </p:txBody>
        </p:sp>
        <p:sp>
          <p:nvSpPr>
            <p:cNvPr id="595016" name="Rectangle 72">
              <a:extLst>
                <a:ext uri="{FF2B5EF4-FFF2-40B4-BE49-F238E27FC236}">
                  <a16:creationId xmlns:a16="http://schemas.microsoft.com/office/drawing/2014/main" id="{8ED1DB8C-B6A8-96D3-5B16-9EC5B82A2FC1}"/>
                </a:ext>
              </a:extLst>
            </p:cNvPr>
            <p:cNvSpPr>
              <a:spLocks noChangeArrowheads="1"/>
            </p:cNvSpPr>
            <p:nvPr/>
          </p:nvSpPr>
          <p:spPr bwMode="auto">
            <a:xfrm>
              <a:off x="3022" y="3014"/>
              <a:ext cx="43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 Pooled Z-test</a:t>
              </a:r>
              <a:endParaRPr lang="en-US" altLang="en-US" sz="1700">
                <a:latin typeface="Arial" panose="020B0604020202020204" pitchFamily="34" charset="0"/>
              </a:endParaRPr>
            </a:p>
          </p:txBody>
        </p:sp>
        <p:sp>
          <p:nvSpPr>
            <p:cNvPr id="595017" name="Rectangle 73">
              <a:extLst>
                <a:ext uri="{FF2B5EF4-FFF2-40B4-BE49-F238E27FC236}">
                  <a16:creationId xmlns:a16="http://schemas.microsoft.com/office/drawing/2014/main" id="{0AAB7C43-D79B-7CE3-B3F1-31E3FE20E880}"/>
                </a:ext>
              </a:extLst>
            </p:cNvPr>
            <p:cNvSpPr>
              <a:spLocks noChangeArrowheads="1"/>
            </p:cNvSpPr>
            <p:nvPr/>
          </p:nvSpPr>
          <p:spPr bwMode="auto">
            <a:xfrm>
              <a:off x="3098" y="3073"/>
              <a:ext cx="30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9.2.4.5)</a:t>
              </a:r>
              <a:endParaRPr lang="en-US" altLang="en-US" sz="1700">
                <a:latin typeface="Arial" panose="020B0604020202020204" pitchFamily="34" charset="0"/>
              </a:endParaRPr>
            </a:p>
          </p:txBody>
        </p:sp>
        <p:sp>
          <p:nvSpPr>
            <p:cNvPr id="595018" name="Rectangle 74">
              <a:extLst>
                <a:ext uri="{FF2B5EF4-FFF2-40B4-BE49-F238E27FC236}">
                  <a16:creationId xmlns:a16="http://schemas.microsoft.com/office/drawing/2014/main" id="{3FC99477-C614-9D94-EC75-FE90FBDEF3B7}"/>
                </a:ext>
              </a:extLst>
            </p:cNvPr>
            <p:cNvSpPr>
              <a:spLocks noChangeArrowheads="1"/>
            </p:cNvSpPr>
            <p:nvPr/>
          </p:nvSpPr>
          <p:spPr bwMode="auto">
            <a:xfrm>
              <a:off x="4150" y="2934"/>
              <a:ext cx="442" cy="221"/>
            </a:xfrm>
            <a:prstGeom prst="rect">
              <a:avLst/>
            </a:prstGeom>
            <a:solidFill>
              <a:srgbClr val="FFFFFF"/>
            </a:solidFill>
            <a:ln w="3175">
              <a:solidFill>
                <a:srgbClr val="000000"/>
              </a:solidFill>
              <a:miter lim="800000"/>
              <a:headEnd/>
              <a:tailEnd/>
            </a:ln>
          </p:spPr>
          <p:txBody>
            <a:bodyPr/>
            <a:lstStyle/>
            <a:p>
              <a:endParaRPr lang="en-US"/>
            </a:p>
          </p:txBody>
        </p:sp>
        <p:sp>
          <p:nvSpPr>
            <p:cNvPr id="595019" name="Rectangle 75">
              <a:extLst>
                <a:ext uri="{FF2B5EF4-FFF2-40B4-BE49-F238E27FC236}">
                  <a16:creationId xmlns:a16="http://schemas.microsoft.com/office/drawing/2014/main" id="{FED594AC-CA8D-54E0-2EB4-9FEBC83AB3A8}"/>
                </a:ext>
              </a:extLst>
            </p:cNvPr>
            <p:cNvSpPr>
              <a:spLocks noChangeArrowheads="1"/>
            </p:cNvSpPr>
            <p:nvPr/>
          </p:nvSpPr>
          <p:spPr bwMode="auto">
            <a:xfrm>
              <a:off x="4180" y="2955"/>
              <a:ext cx="38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 unequal</a:t>
              </a:r>
              <a:endParaRPr lang="en-US" altLang="en-US" sz="1700">
                <a:latin typeface="Arial" panose="020B0604020202020204" pitchFamily="34" charset="0"/>
              </a:endParaRPr>
            </a:p>
          </p:txBody>
        </p:sp>
        <p:sp>
          <p:nvSpPr>
            <p:cNvPr id="595020" name="Rectangle 76">
              <a:extLst>
                <a:ext uri="{FF2B5EF4-FFF2-40B4-BE49-F238E27FC236}">
                  <a16:creationId xmlns:a16="http://schemas.microsoft.com/office/drawing/2014/main" id="{4B56B2C2-63CC-AC29-BA3C-DDAEB5E77A95}"/>
                </a:ext>
              </a:extLst>
            </p:cNvPr>
            <p:cNvSpPr>
              <a:spLocks noChangeArrowheads="1"/>
            </p:cNvSpPr>
            <p:nvPr/>
          </p:nvSpPr>
          <p:spPr bwMode="auto">
            <a:xfrm>
              <a:off x="4244" y="3014"/>
              <a:ext cx="25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 t-test</a:t>
              </a:r>
              <a:endParaRPr lang="en-US" altLang="en-US" sz="1700">
                <a:latin typeface="Arial" panose="020B0604020202020204" pitchFamily="34" charset="0"/>
              </a:endParaRPr>
            </a:p>
          </p:txBody>
        </p:sp>
        <p:sp>
          <p:nvSpPr>
            <p:cNvPr id="595021" name="Rectangle 77">
              <a:extLst>
                <a:ext uri="{FF2B5EF4-FFF2-40B4-BE49-F238E27FC236}">
                  <a16:creationId xmlns:a16="http://schemas.microsoft.com/office/drawing/2014/main" id="{817BFF9D-57A8-F894-BE4C-5AB2E3AEDC5A}"/>
                </a:ext>
              </a:extLst>
            </p:cNvPr>
            <p:cNvSpPr>
              <a:spLocks noChangeArrowheads="1"/>
            </p:cNvSpPr>
            <p:nvPr/>
          </p:nvSpPr>
          <p:spPr bwMode="auto">
            <a:xfrm>
              <a:off x="4229" y="3073"/>
              <a:ext cx="30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9.2.4.6)</a:t>
              </a:r>
              <a:endParaRPr lang="en-US" altLang="en-US" sz="1700">
                <a:latin typeface="Arial" panose="020B0604020202020204" pitchFamily="34" charset="0"/>
              </a:endParaRPr>
            </a:p>
          </p:txBody>
        </p:sp>
        <p:sp>
          <p:nvSpPr>
            <p:cNvPr id="595022" name="Line 78">
              <a:extLst>
                <a:ext uri="{FF2B5EF4-FFF2-40B4-BE49-F238E27FC236}">
                  <a16:creationId xmlns:a16="http://schemas.microsoft.com/office/drawing/2014/main" id="{8B9C75B3-A78E-8CA7-643A-EA2987EB36EB}"/>
                </a:ext>
              </a:extLst>
            </p:cNvPr>
            <p:cNvSpPr>
              <a:spLocks noChangeShapeType="1"/>
            </p:cNvSpPr>
            <p:nvPr/>
          </p:nvSpPr>
          <p:spPr bwMode="auto">
            <a:xfrm>
              <a:off x="3819" y="2437"/>
              <a:ext cx="1" cy="135"/>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5023" name="Freeform 79">
              <a:extLst>
                <a:ext uri="{FF2B5EF4-FFF2-40B4-BE49-F238E27FC236}">
                  <a16:creationId xmlns:a16="http://schemas.microsoft.com/office/drawing/2014/main" id="{18B414CC-C4DE-C165-83ED-83134113D7AE}"/>
                </a:ext>
              </a:extLst>
            </p:cNvPr>
            <p:cNvSpPr>
              <a:spLocks/>
            </p:cNvSpPr>
            <p:nvPr/>
          </p:nvSpPr>
          <p:spPr bwMode="auto">
            <a:xfrm>
              <a:off x="3803" y="2569"/>
              <a:ext cx="33" cy="34"/>
            </a:xfrm>
            <a:custGeom>
              <a:avLst/>
              <a:gdLst>
                <a:gd name="T0" fmla="*/ 71 w 71"/>
                <a:gd name="T1" fmla="*/ 0 h 71"/>
                <a:gd name="T2" fmla="*/ 36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6"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24" name="Freeform 80">
              <a:extLst>
                <a:ext uri="{FF2B5EF4-FFF2-40B4-BE49-F238E27FC236}">
                  <a16:creationId xmlns:a16="http://schemas.microsoft.com/office/drawing/2014/main" id="{33A2FC71-8E09-BC3B-65E6-70A0A58AE8E5}"/>
                </a:ext>
              </a:extLst>
            </p:cNvPr>
            <p:cNvSpPr>
              <a:spLocks/>
            </p:cNvSpPr>
            <p:nvPr/>
          </p:nvSpPr>
          <p:spPr bwMode="auto">
            <a:xfrm>
              <a:off x="3240" y="2769"/>
              <a:ext cx="359" cy="134"/>
            </a:xfrm>
            <a:custGeom>
              <a:avLst/>
              <a:gdLst>
                <a:gd name="T0" fmla="*/ 748 w 748"/>
                <a:gd name="T1" fmla="*/ 0 h 282"/>
                <a:gd name="T2" fmla="*/ 0 w 748"/>
                <a:gd name="T3" fmla="*/ 0 h 282"/>
                <a:gd name="T4" fmla="*/ 0 w 748"/>
                <a:gd name="T5" fmla="*/ 282 h 282"/>
              </a:gdLst>
              <a:ahLst/>
              <a:cxnLst>
                <a:cxn ang="0">
                  <a:pos x="T0" y="T1"/>
                </a:cxn>
                <a:cxn ang="0">
                  <a:pos x="T2" y="T3"/>
                </a:cxn>
                <a:cxn ang="0">
                  <a:pos x="T4" y="T5"/>
                </a:cxn>
              </a:cxnLst>
              <a:rect l="0" t="0" r="r" b="b"/>
              <a:pathLst>
                <a:path w="748" h="282">
                  <a:moveTo>
                    <a:pt x="748" y="0"/>
                  </a:moveTo>
                  <a:lnTo>
                    <a:pt x="0" y="0"/>
                  </a:lnTo>
                  <a:lnTo>
                    <a:pt x="0" y="28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25" name="Freeform 81">
              <a:extLst>
                <a:ext uri="{FF2B5EF4-FFF2-40B4-BE49-F238E27FC236}">
                  <a16:creationId xmlns:a16="http://schemas.microsoft.com/office/drawing/2014/main" id="{2BDF8859-6066-3C1D-6829-37BD89ED6B24}"/>
                </a:ext>
              </a:extLst>
            </p:cNvPr>
            <p:cNvSpPr>
              <a:spLocks/>
            </p:cNvSpPr>
            <p:nvPr/>
          </p:nvSpPr>
          <p:spPr bwMode="auto">
            <a:xfrm>
              <a:off x="3223" y="2900"/>
              <a:ext cx="35" cy="34"/>
            </a:xfrm>
            <a:custGeom>
              <a:avLst/>
              <a:gdLst>
                <a:gd name="T0" fmla="*/ 71 w 71"/>
                <a:gd name="T1" fmla="*/ 0 h 70"/>
                <a:gd name="T2" fmla="*/ 36 w 71"/>
                <a:gd name="T3" fmla="*/ 70 h 70"/>
                <a:gd name="T4" fmla="*/ 0 w 71"/>
                <a:gd name="T5" fmla="*/ 0 h 70"/>
                <a:gd name="T6" fmla="*/ 71 w 71"/>
                <a:gd name="T7" fmla="*/ 0 h 70"/>
              </a:gdLst>
              <a:ahLst/>
              <a:cxnLst>
                <a:cxn ang="0">
                  <a:pos x="T0" y="T1"/>
                </a:cxn>
                <a:cxn ang="0">
                  <a:pos x="T2" y="T3"/>
                </a:cxn>
                <a:cxn ang="0">
                  <a:pos x="T4" y="T5"/>
                </a:cxn>
                <a:cxn ang="0">
                  <a:pos x="T6" y="T7"/>
                </a:cxn>
              </a:cxnLst>
              <a:rect l="0" t="0" r="r" b="b"/>
              <a:pathLst>
                <a:path w="71" h="70">
                  <a:moveTo>
                    <a:pt x="71" y="0"/>
                  </a:moveTo>
                  <a:lnTo>
                    <a:pt x="36" y="70"/>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26" name="Rectangle 82">
              <a:extLst>
                <a:ext uri="{FF2B5EF4-FFF2-40B4-BE49-F238E27FC236}">
                  <a16:creationId xmlns:a16="http://schemas.microsoft.com/office/drawing/2014/main" id="{8F674937-EC88-13FE-18E4-179461429A09}"/>
                </a:ext>
              </a:extLst>
            </p:cNvPr>
            <p:cNvSpPr>
              <a:spLocks noChangeArrowheads="1"/>
            </p:cNvSpPr>
            <p:nvPr/>
          </p:nvSpPr>
          <p:spPr bwMode="auto">
            <a:xfrm>
              <a:off x="3254" y="2734"/>
              <a:ext cx="175"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27" name="Rectangle 83">
              <a:extLst>
                <a:ext uri="{FF2B5EF4-FFF2-40B4-BE49-F238E27FC236}">
                  <a16:creationId xmlns:a16="http://schemas.microsoft.com/office/drawing/2014/main" id="{6305FE33-3399-501B-F9FD-AC85A41F2DB3}"/>
                </a:ext>
              </a:extLst>
            </p:cNvPr>
            <p:cNvSpPr>
              <a:spLocks noChangeArrowheads="1"/>
            </p:cNvSpPr>
            <p:nvPr/>
          </p:nvSpPr>
          <p:spPr bwMode="auto">
            <a:xfrm>
              <a:off x="3258" y="2738"/>
              <a:ext cx="18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EQUAL</a:t>
              </a:r>
              <a:endParaRPr lang="en-US" altLang="en-US" sz="1700">
                <a:latin typeface="Arial" panose="020B0604020202020204" pitchFamily="34" charset="0"/>
              </a:endParaRPr>
            </a:p>
          </p:txBody>
        </p:sp>
        <p:sp>
          <p:nvSpPr>
            <p:cNvPr id="595028" name="Freeform 84">
              <a:extLst>
                <a:ext uri="{FF2B5EF4-FFF2-40B4-BE49-F238E27FC236}">
                  <a16:creationId xmlns:a16="http://schemas.microsoft.com/office/drawing/2014/main" id="{991BFABA-2E69-EC42-0E4B-8C7047F734DD}"/>
                </a:ext>
              </a:extLst>
            </p:cNvPr>
            <p:cNvSpPr>
              <a:spLocks/>
            </p:cNvSpPr>
            <p:nvPr/>
          </p:nvSpPr>
          <p:spPr bwMode="auto">
            <a:xfrm>
              <a:off x="4040" y="2769"/>
              <a:ext cx="331" cy="134"/>
            </a:xfrm>
            <a:custGeom>
              <a:avLst/>
              <a:gdLst>
                <a:gd name="T0" fmla="*/ 0 w 691"/>
                <a:gd name="T1" fmla="*/ 0 h 282"/>
                <a:gd name="T2" fmla="*/ 691 w 691"/>
                <a:gd name="T3" fmla="*/ 0 h 282"/>
                <a:gd name="T4" fmla="*/ 691 w 691"/>
                <a:gd name="T5" fmla="*/ 282 h 282"/>
              </a:gdLst>
              <a:ahLst/>
              <a:cxnLst>
                <a:cxn ang="0">
                  <a:pos x="T0" y="T1"/>
                </a:cxn>
                <a:cxn ang="0">
                  <a:pos x="T2" y="T3"/>
                </a:cxn>
                <a:cxn ang="0">
                  <a:pos x="T4" y="T5"/>
                </a:cxn>
              </a:cxnLst>
              <a:rect l="0" t="0" r="r" b="b"/>
              <a:pathLst>
                <a:path w="691" h="282">
                  <a:moveTo>
                    <a:pt x="0" y="0"/>
                  </a:moveTo>
                  <a:lnTo>
                    <a:pt x="691" y="0"/>
                  </a:lnTo>
                  <a:lnTo>
                    <a:pt x="691" y="282"/>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29" name="Freeform 85">
              <a:extLst>
                <a:ext uri="{FF2B5EF4-FFF2-40B4-BE49-F238E27FC236}">
                  <a16:creationId xmlns:a16="http://schemas.microsoft.com/office/drawing/2014/main" id="{8743CE19-D252-02F5-1BB9-9DD2DBD4A16A}"/>
                </a:ext>
              </a:extLst>
            </p:cNvPr>
            <p:cNvSpPr>
              <a:spLocks/>
            </p:cNvSpPr>
            <p:nvPr/>
          </p:nvSpPr>
          <p:spPr bwMode="auto">
            <a:xfrm>
              <a:off x="4354" y="2900"/>
              <a:ext cx="34" cy="34"/>
            </a:xfrm>
            <a:custGeom>
              <a:avLst/>
              <a:gdLst>
                <a:gd name="T0" fmla="*/ 70 w 70"/>
                <a:gd name="T1" fmla="*/ 0 h 70"/>
                <a:gd name="T2" fmla="*/ 35 w 70"/>
                <a:gd name="T3" fmla="*/ 70 h 70"/>
                <a:gd name="T4" fmla="*/ 0 w 70"/>
                <a:gd name="T5" fmla="*/ 0 h 70"/>
                <a:gd name="T6" fmla="*/ 70 w 70"/>
                <a:gd name="T7" fmla="*/ 0 h 70"/>
              </a:gdLst>
              <a:ahLst/>
              <a:cxnLst>
                <a:cxn ang="0">
                  <a:pos x="T0" y="T1"/>
                </a:cxn>
                <a:cxn ang="0">
                  <a:pos x="T2" y="T3"/>
                </a:cxn>
                <a:cxn ang="0">
                  <a:pos x="T4" y="T5"/>
                </a:cxn>
                <a:cxn ang="0">
                  <a:pos x="T6" y="T7"/>
                </a:cxn>
              </a:cxnLst>
              <a:rect l="0" t="0" r="r" b="b"/>
              <a:pathLst>
                <a:path w="70" h="70">
                  <a:moveTo>
                    <a:pt x="70" y="0"/>
                  </a:moveTo>
                  <a:lnTo>
                    <a:pt x="35" y="70"/>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30" name="Rectangle 86">
              <a:extLst>
                <a:ext uri="{FF2B5EF4-FFF2-40B4-BE49-F238E27FC236}">
                  <a16:creationId xmlns:a16="http://schemas.microsoft.com/office/drawing/2014/main" id="{5F437F44-8E91-5877-0FCD-AEF118BBCF75}"/>
                </a:ext>
              </a:extLst>
            </p:cNvPr>
            <p:cNvSpPr>
              <a:spLocks noChangeArrowheads="1"/>
            </p:cNvSpPr>
            <p:nvPr/>
          </p:nvSpPr>
          <p:spPr bwMode="auto">
            <a:xfrm>
              <a:off x="4165" y="2734"/>
              <a:ext cx="247"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31" name="Rectangle 87">
              <a:extLst>
                <a:ext uri="{FF2B5EF4-FFF2-40B4-BE49-F238E27FC236}">
                  <a16:creationId xmlns:a16="http://schemas.microsoft.com/office/drawing/2014/main" id="{4661244C-0484-B86E-B7CF-A59EE4D05C94}"/>
                </a:ext>
              </a:extLst>
            </p:cNvPr>
            <p:cNvSpPr>
              <a:spLocks noChangeArrowheads="1"/>
            </p:cNvSpPr>
            <p:nvPr/>
          </p:nvSpPr>
          <p:spPr bwMode="auto">
            <a:xfrm>
              <a:off x="4170" y="2738"/>
              <a:ext cx="26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UNEQUAL</a:t>
              </a:r>
              <a:endParaRPr lang="en-US" altLang="en-US" sz="1700">
                <a:latin typeface="Arial" panose="020B0604020202020204" pitchFamily="34" charset="0"/>
              </a:endParaRPr>
            </a:p>
          </p:txBody>
        </p:sp>
        <p:sp>
          <p:nvSpPr>
            <p:cNvPr id="595034" name="Rectangle 90">
              <a:extLst>
                <a:ext uri="{FF2B5EF4-FFF2-40B4-BE49-F238E27FC236}">
                  <a16:creationId xmlns:a16="http://schemas.microsoft.com/office/drawing/2014/main" id="{F4DA967C-B186-378C-F4F5-BA576354D76F}"/>
                </a:ext>
              </a:extLst>
            </p:cNvPr>
            <p:cNvSpPr>
              <a:spLocks noChangeArrowheads="1"/>
            </p:cNvSpPr>
            <p:nvPr/>
          </p:nvSpPr>
          <p:spPr bwMode="auto">
            <a:xfrm>
              <a:off x="3626" y="1051"/>
              <a:ext cx="634"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1500" b="1" i="1" u="sng">
                  <a:ea typeface="MS Mincho" panose="02020609040205080304" pitchFamily="49" charset="-128"/>
                </a:rPr>
                <a:t>Variance Tests</a:t>
              </a:r>
              <a:endParaRPr lang="en-US" altLang="en-US" sz="1700">
                <a:latin typeface="Arial" panose="020B0604020202020204" pitchFamily="34" charset="0"/>
              </a:endParaRPr>
            </a:p>
          </p:txBody>
        </p:sp>
        <p:sp>
          <p:nvSpPr>
            <p:cNvPr id="595035" name="Freeform 91">
              <a:extLst>
                <a:ext uri="{FF2B5EF4-FFF2-40B4-BE49-F238E27FC236}">
                  <a16:creationId xmlns:a16="http://schemas.microsoft.com/office/drawing/2014/main" id="{05DBFECB-0595-A689-5928-ED4604FB0653}"/>
                </a:ext>
              </a:extLst>
            </p:cNvPr>
            <p:cNvSpPr>
              <a:spLocks/>
            </p:cNvSpPr>
            <p:nvPr/>
          </p:nvSpPr>
          <p:spPr bwMode="auto">
            <a:xfrm>
              <a:off x="4536" y="1129"/>
              <a:ext cx="442" cy="332"/>
            </a:xfrm>
            <a:custGeom>
              <a:avLst/>
              <a:gdLst>
                <a:gd name="T0" fmla="*/ 0 w 921"/>
                <a:gd name="T1" fmla="*/ 345 h 691"/>
                <a:gd name="T2" fmla="*/ 460 w 921"/>
                <a:gd name="T3" fmla="*/ 0 h 691"/>
                <a:gd name="T4" fmla="*/ 921 w 921"/>
                <a:gd name="T5" fmla="*/ 345 h 691"/>
                <a:gd name="T6" fmla="*/ 460 w 921"/>
                <a:gd name="T7" fmla="*/ 691 h 691"/>
                <a:gd name="T8" fmla="*/ 0 w 921"/>
                <a:gd name="T9" fmla="*/ 345 h 691"/>
              </a:gdLst>
              <a:ahLst/>
              <a:cxnLst>
                <a:cxn ang="0">
                  <a:pos x="T0" y="T1"/>
                </a:cxn>
                <a:cxn ang="0">
                  <a:pos x="T2" y="T3"/>
                </a:cxn>
                <a:cxn ang="0">
                  <a:pos x="T4" y="T5"/>
                </a:cxn>
                <a:cxn ang="0">
                  <a:pos x="T6" y="T7"/>
                </a:cxn>
                <a:cxn ang="0">
                  <a:pos x="T8" y="T9"/>
                </a:cxn>
              </a:cxnLst>
              <a:rect l="0" t="0" r="r" b="b"/>
              <a:pathLst>
                <a:path w="921" h="691">
                  <a:moveTo>
                    <a:pt x="0" y="345"/>
                  </a:moveTo>
                  <a:lnTo>
                    <a:pt x="460" y="0"/>
                  </a:lnTo>
                  <a:lnTo>
                    <a:pt x="921" y="345"/>
                  </a:lnTo>
                  <a:lnTo>
                    <a:pt x="460" y="691"/>
                  </a:lnTo>
                  <a:lnTo>
                    <a:pt x="0" y="345"/>
                  </a:lnTo>
                  <a:close/>
                </a:path>
              </a:pathLst>
            </a:custGeom>
            <a:solidFill>
              <a:srgbClr val="FFFFFF"/>
            </a:solidFill>
            <a:ln w="3175">
              <a:solidFill>
                <a:srgbClr val="000000"/>
              </a:solidFill>
              <a:prstDash val="solid"/>
              <a:round/>
              <a:headEnd/>
              <a:tailEnd/>
            </a:ln>
          </p:spPr>
          <p:txBody>
            <a:bodyPr/>
            <a:lstStyle/>
            <a:p>
              <a:endParaRPr lang="en-US"/>
            </a:p>
          </p:txBody>
        </p:sp>
        <p:sp>
          <p:nvSpPr>
            <p:cNvPr id="595036" name="Rectangle 92">
              <a:extLst>
                <a:ext uri="{FF2B5EF4-FFF2-40B4-BE49-F238E27FC236}">
                  <a16:creationId xmlns:a16="http://schemas.microsoft.com/office/drawing/2014/main" id="{7BFBA4F2-2E44-3EA2-0464-61D4B911D3AB}"/>
                </a:ext>
              </a:extLst>
            </p:cNvPr>
            <p:cNvSpPr>
              <a:spLocks noChangeArrowheads="1"/>
            </p:cNvSpPr>
            <p:nvPr/>
          </p:nvSpPr>
          <p:spPr bwMode="auto">
            <a:xfrm>
              <a:off x="4660" y="1235"/>
              <a:ext cx="198"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Variance</a:t>
              </a:r>
              <a:endParaRPr lang="en-US" altLang="en-US" sz="1700">
                <a:latin typeface="Arial" panose="020B0604020202020204" pitchFamily="34" charset="0"/>
              </a:endParaRPr>
            </a:p>
          </p:txBody>
        </p:sp>
        <p:sp>
          <p:nvSpPr>
            <p:cNvPr id="595037" name="Rectangle 93">
              <a:extLst>
                <a:ext uri="{FF2B5EF4-FFF2-40B4-BE49-F238E27FC236}">
                  <a16:creationId xmlns:a16="http://schemas.microsoft.com/office/drawing/2014/main" id="{20711823-25AD-6E7D-8A00-CBAE2277A15A}"/>
                </a:ext>
              </a:extLst>
            </p:cNvPr>
            <p:cNvSpPr>
              <a:spLocks noChangeArrowheads="1"/>
            </p:cNvSpPr>
            <p:nvPr/>
          </p:nvSpPr>
          <p:spPr bwMode="auto">
            <a:xfrm>
              <a:off x="4617" y="1294"/>
              <a:ext cx="28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comparison?</a:t>
              </a:r>
              <a:endParaRPr lang="en-US" altLang="en-US" sz="1700">
                <a:latin typeface="Arial" panose="020B0604020202020204" pitchFamily="34" charset="0"/>
              </a:endParaRPr>
            </a:p>
          </p:txBody>
        </p:sp>
        <p:sp>
          <p:nvSpPr>
            <p:cNvPr id="595038" name="Rectangle 94">
              <a:extLst>
                <a:ext uri="{FF2B5EF4-FFF2-40B4-BE49-F238E27FC236}">
                  <a16:creationId xmlns:a16="http://schemas.microsoft.com/office/drawing/2014/main" id="{098C3FB1-3B86-3780-0608-729D351C4858}"/>
                </a:ext>
              </a:extLst>
            </p:cNvPr>
            <p:cNvSpPr>
              <a:spLocks noChangeArrowheads="1"/>
            </p:cNvSpPr>
            <p:nvPr/>
          </p:nvSpPr>
          <p:spPr bwMode="auto">
            <a:xfrm>
              <a:off x="3930" y="1544"/>
              <a:ext cx="441" cy="248"/>
            </a:xfrm>
            <a:prstGeom prst="rect">
              <a:avLst/>
            </a:prstGeom>
            <a:solidFill>
              <a:srgbClr val="FFFFFF"/>
            </a:solidFill>
            <a:ln w="3175">
              <a:solidFill>
                <a:srgbClr val="000000"/>
              </a:solidFill>
              <a:miter lim="800000"/>
              <a:headEnd/>
              <a:tailEnd/>
            </a:ln>
          </p:spPr>
          <p:txBody>
            <a:bodyPr/>
            <a:lstStyle/>
            <a:p>
              <a:endParaRPr lang="en-US"/>
            </a:p>
          </p:txBody>
        </p:sp>
        <p:sp>
          <p:nvSpPr>
            <p:cNvPr id="595039" name="Rectangle 95">
              <a:extLst>
                <a:ext uri="{FF2B5EF4-FFF2-40B4-BE49-F238E27FC236}">
                  <a16:creationId xmlns:a16="http://schemas.microsoft.com/office/drawing/2014/main" id="{2CF5CD62-6262-3770-40B4-ACB78D11208F}"/>
                </a:ext>
              </a:extLst>
            </p:cNvPr>
            <p:cNvSpPr>
              <a:spLocks noChangeArrowheads="1"/>
            </p:cNvSpPr>
            <p:nvPr/>
          </p:nvSpPr>
          <p:spPr bwMode="auto">
            <a:xfrm>
              <a:off x="3952" y="1549"/>
              <a:ext cx="389"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Standard, Spec or</a:t>
              </a:r>
              <a:endParaRPr lang="en-US" altLang="en-US" sz="1700">
                <a:latin typeface="Arial" panose="020B0604020202020204" pitchFamily="34" charset="0"/>
              </a:endParaRPr>
            </a:p>
          </p:txBody>
        </p:sp>
        <p:sp>
          <p:nvSpPr>
            <p:cNvPr id="595040" name="Rectangle 96">
              <a:extLst>
                <a:ext uri="{FF2B5EF4-FFF2-40B4-BE49-F238E27FC236}">
                  <a16:creationId xmlns:a16="http://schemas.microsoft.com/office/drawing/2014/main" id="{8C1EBD18-DFE9-CA61-D4E6-BDB5B814DBB0}"/>
                </a:ext>
              </a:extLst>
            </p:cNvPr>
            <p:cNvSpPr>
              <a:spLocks noChangeArrowheads="1"/>
            </p:cNvSpPr>
            <p:nvPr/>
          </p:nvSpPr>
          <p:spPr bwMode="auto">
            <a:xfrm>
              <a:off x="4037" y="1608"/>
              <a:ext cx="22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past value</a:t>
              </a:r>
              <a:endParaRPr lang="en-US" altLang="en-US" sz="1700">
                <a:latin typeface="Arial" panose="020B0604020202020204" pitchFamily="34" charset="0"/>
              </a:endParaRPr>
            </a:p>
          </p:txBody>
        </p:sp>
        <p:sp>
          <p:nvSpPr>
            <p:cNvPr id="595041" name="Rectangle 97">
              <a:extLst>
                <a:ext uri="{FF2B5EF4-FFF2-40B4-BE49-F238E27FC236}">
                  <a16:creationId xmlns:a16="http://schemas.microsoft.com/office/drawing/2014/main" id="{58BD57B9-5139-B7FE-F65D-090B5157BFC1}"/>
                </a:ext>
              </a:extLst>
            </p:cNvPr>
            <p:cNvSpPr>
              <a:spLocks noChangeArrowheads="1"/>
            </p:cNvSpPr>
            <p:nvPr/>
          </p:nvSpPr>
          <p:spPr bwMode="auto">
            <a:xfrm>
              <a:off x="4071" y="1666"/>
              <a:ext cx="162"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chi-test</a:t>
              </a:r>
              <a:endParaRPr lang="en-US" altLang="en-US" sz="1700">
                <a:latin typeface="Arial" panose="020B0604020202020204" pitchFamily="34" charset="0"/>
              </a:endParaRPr>
            </a:p>
          </p:txBody>
        </p:sp>
        <p:sp>
          <p:nvSpPr>
            <p:cNvPr id="595042" name="Rectangle 98">
              <a:extLst>
                <a:ext uri="{FF2B5EF4-FFF2-40B4-BE49-F238E27FC236}">
                  <a16:creationId xmlns:a16="http://schemas.microsoft.com/office/drawing/2014/main" id="{56F5B227-01F0-38EC-7BDB-94733912AF3A}"/>
                </a:ext>
              </a:extLst>
            </p:cNvPr>
            <p:cNvSpPr>
              <a:spLocks noChangeArrowheads="1"/>
            </p:cNvSpPr>
            <p:nvPr/>
          </p:nvSpPr>
          <p:spPr bwMode="auto">
            <a:xfrm>
              <a:off x="4009" y="1725"/>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9.2.5.1)</a:t>
              </a:r>
              <a:endParaRPr lang="en-US" altLang="en-US" sz="1700">
                <a:latin typeface="Arial" panose="020B0604020202020204" pitchFamily="34" charset="0"/>
              </a:endParaRPr>
            </a:p>
          </p:txBody>
        </p:sp>
        <p:sp>
          <p:nvSpPr>
            <p:cNvPr id="595043" name="Freeform 99">
              <a:extLst>
                <a:ext uri="{FF2B5EF4-FFF2-40B4-BE49-F238E27FC236}">
                  <a16:creationId xmlns:a16="http://schemas.microsoft.com/office/drawing/2014/main" id="{53AD98A2-88F3-0DB8-75CB-EEEF0C02B898}"/>
                </a:ext>
              </a:extLst>
            </p:cNvPr>
            <p:cNvSpPr>
              <a:spLocks/>
            </p:cNvSpPr>
            <p:nvPr/>
          </p:nvSpPr>
          <p:spPr bwMode="auto">
            <a:xfrm>
              <a:off x="4150" y="1295"/>
              <a:ext cx="386" cy="218"/>
            </a:xfrm>
            <a:custGeom>
              <a:avLst/>
              <a:gdLst>
                <a:gd name="T0" fmla="*/ 807 w 807"/>
                <a:gd name="T1" fmla="*/ 0 h 457"/>
                <a:gd name="T2" fmla="*/ 0 w 807"/>
                <a:gd name="T3" fmla="*/ 0 h 457"/>
                <a:gd name="T4" fmla="*/ 0 w 807"/>
                <a:gd name="T5" fmla="*/ 457 h 457"/>
              </a:gdLst>
              <a:ahLst/>
              <a:cxnLst>
                <a:cxn ang="0">
                  <a:pos x="T0" y="T1"/>
                </a:cxn>
                <a:cxn ang="0">
                  <a:pos x="T2" y="T3"/>
                </a:cxn>
                <a:cxn ang="0">
                  <a:pos x="T4" y="T5"/>
                </a:cxn>
              </a:cxnLst>
              <a:rect l="0" t="0" r="r" b="b"/>
              <a:pathLst>
                <a:path w="807" h="457">
                  <a:moveTo>
                    <a:pt x="807" y="0"/>
                  </a:moveTo>
                  <a:lnTo>
                    <a:pt x="0" y="0"/>
                  </a:lnTo>
                  <a:lnTo>
                    <a:pt x="0" y="45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44" name="Freeform 100">
              <a:extLst>
                <a:ext uri="{FF2B5EF4-FFF2-40B4-BE49-F238E27FC236}">
                  <a16:creationId xmlns:a16="http://schemas.microsoft.com/office/drawing/2014/main" id="{EAA62F15-9988-DF52-CD28-7328B304EDC5}"/>
                </a:ext>
              </a:extLst>
            </p:cNvPr>
            <p:cNvSpPr>
              <a:spLocks/>
            </p:cNvSpPr>
            <p:nvPr/>
          </p:nvSpPr>
          <p:spPr bwMode="auto">
            <a:xfrm>
              <a:off x="4133" y="1510"/>
              <a:ext cx="35" cy="34"/>
            </a:xfrm>
            <a:custGeom>
              <a:avLst/>
              <a:gdLst>
                <a:gd name="T0" fmla="*/ 70 w 70"/>
                <a:gd name="T1" fmla="*/ 0 h 71"/>
                <a:gd name="T2" fmla="*/ 35 w 70"/>
                <a:gd name="T3" fmla="*/ 71 h 71"/>
                <a:gd name="T4" fmla="*/ 0 w 70"/>
                <a:gd name="T5" fmla="*/ 0 h 71"/>
                <a:gd name="T6" fmla="*/ 70 w 70"/>
                <a:gd name="T7" fmla="*/ 0 h 71"/>
              </a:gdLst>
              <a:ahLst/>
              <a:cxnLst>
                <a:cxn ang="0">
                  <a:pos x="T0" y="T1"/>
                </a:cxn>
                <a:cxn ang="0">
                  <a:pos x="T2" y="T3"/>
                </a:cxn>
                <a:cxn ang="0">
                  <a:pos x="T4" y="T5"/>
                </a:cxn>
                <a:cxn ang="0">
                  <a:pos x="T6" y="T7"/>
                </a:cxn>
              </a:cxnLst>
              <a:rect l="0" t="0" r="r" b="b"/>
              <a:pathLst>
                <a:path w="70" h="71">
                  <a:moveTo>
                    <a:pt x="70" y="0"/>
                  </a:moveTo>
                  <a:lnTo>
                    <a:pt x="35" y="71"/>
                  </a:lnTo>
                  <a:lnTo>
                    <a:pt x="0" y="0"/>
                  </a:lnTo>
                  <a:lnTo>
                    <a:pt x="7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45" name="Rectangle 101">
              <a:extLst>
                <a:ext uri="{FF2B5EF4-FFF2-40B4-BE49-F238E27FC236}">
                  <a16:creationId xmlns:a16="http://schemas.microsoft.com/office/drawing/2014/main" id="{F0A85501-CCA7-4732-458A-E40B6145CFD7}"/>
                </a:ext>
              </a:extLst>
            </p:cNvPr>
            <p:cNvSpPr>
              <a:spLocks noChangeArrowheads="1"/>
            </p:cNvSpPr>
            <p:nvPr/>
          </p:nvSpPr>
          <p:spPr bwMode="auto">
            <a:xfrm>
              <a:off x="4085" y="1261"/>
              <a:ext cx="280"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46" name="Rectangle 102">
              <a:extLst>
                <a:ext uri="{FF2B5EF4-FFF2-40B4-BE49-F238E27FC236}">
                  <a16:creationId xmlns:a16="http://schemas.microsoft.com/office/drawing/2014/main" id="{ECA6C24A-6727-6F7E-A374-BEEC43E25057}"/>
                </a:ext>
              </a:extLst>
            </p:cNvPr>
            <p:cNvSpPr>
              <a:spLocks noChangeArrowheads="1"/>
            </p:cNvSpPr>
            <p:nvPr/>
          </p:nvSpPr>
          <p:spPr bwMode="auto">
            <a:xfrm>
              <a:off x="4090" y="1265"/>
              <a:ext cx="30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STANDARD</a:t>
              </a:r>
              <a:endParaRPr lang="en-US" altLang="en-US" sz="1700">
                <a:latin typeface="Arial" panose="020B0604020202020204" pitchFamily="34" charset="0"/>
              </a:endParaRPr>
            </a:p>
          </p:txBody>
        </p:sp>
        <p:sp>
          <p:nvSpPr>
            <p:cNvPr id="595047" name="Rectangle 103">
              <a:extLst>
                <a:ext uri="{FF2B5EF4-FFF2-40B4-BE49-F238E27FC236}">
                  <a16:creationId xmlns:a16="http://schemas.microsoft.com/office/drawing/2014/main" id="{462365AF-0AB3-45B1-C708-D0973F862727}"/>
                </a:ext>
              </a:extLst>
            </p:cNvPr>
            <p:cNvSpPr>
              <a:spLocks noChangeArrowheads="1"/>
            </p:cNvSpPr>
            <p:nvPr/>
          </p:nvSpPr>
          <p:spPr bwMode="auto">
            <a:xfrm>
              <a:off x="4536" y="1875"/>
              <a:ext cx="442" cy="247"/>
            </a:xfrm>
            <a:prstGeom prst="rect">
              <a:avLst/>
            </a:prstGeom>
            <a:solidFill>
              <a:srgbClr val="FFFFFF"/>
            </a:solidFill>
            <a:ln w="3175">
              <a:solidFill>
                <a:srgbClr val="000000"/>
              </a:solidFill>
              <a:miter lim="800000"/>
              <a:headEnd/>
              <a:tailEnd/>
            </a:ln>
          </p:spPr>
          <p:txBody>
            <a:bodyPr/>
            <a:lstStyle/>
            <a:p>
              <a:endParaRPr lang="en-US"/>
            </a:p>
          </p:txBody>
        </p:sp>
        <p:sp>
          <p:nvSpPr>
            <p:cNvPr id="595048" name="Rectangle 104">
              <a:extLst>
                <a:ext uri="{FF2B5EF4-FFF2-40B4-BE49-F238E27FC236}">
                  <a16:creationId xmlns:a16="http://schemas.microsoft.com/office/drawing/2014/main" id="{3A00DD9F-3CB5-4BA4-07A0-00F02E42FB71}"/>
                </a:ext>
              </a:extLst>
            </p:cNvPr>
            <p:cNvSpPr>
              <a:spLocks noChangeArrowheads="1"/>
            </p:cNvSpPr>
            <p:nvPr/>
          </p:nvSpPr>
          <p:spPr bwMode="auto">
            <a:xfrm>
              <a:off x="4589" y="1909"/>
              <a:ext cx="339"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 Variance</a:t>
              </a:r>
              <a:endParaRPr lang="en-US" altLang="en-US" sz="1700">
                <a:latin typeface="Arial" panose="020B0604020202020204" pitchFamily="34" charset="0"/>
              </a:endParaRPr>
            </a:p>
          </p:txBody>
        </p:sp>
        <p:sp>
          <p:nvSpPr>
            <p:cNvPr id="595049" name="Rectangle 105">
              <a:extLst>
                <a:ext uri="{FF2B5EF4-FFF2-40B4-BE49-F238E27FC236}">
                  <a16:creationId xmlns:a16="http://schemas.microsoft.com/office/drawing/2014/main" id="{B3950184-7589-0DEA-7A9E-9E69BC12A178}"/>
                </a:ext>
              </a:extLst>
            </p:cNvPr>
            <p:cNvSpPr>
              <a:spLocks noChangeArrowheads="1"/>
            </p:cNvSpPr>
            <p:nvPr/>
          </p:nvSpPr>
          <p:spPr bwMode="auto">
            <a:xfrm>
              <a:off x="4694" y="1968"/>
              <a:ext cx="126"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F-test</a:t>
              </a:r>
              <a:endParaRPr lang="en-US" altLang="en-US" sz="1700">
                <a:latin typeface="Arial" panose="020B0604020202020204" pitchFamily="34" charset="0"/>
              </a:endParaRPr>
            </a:p>
          </p:txBody>
        </p:sp>
        <p:sp>
          <p:nvSpPr>
            <p:cNvPr id="595050" name="Rectangle 106">
              <a:extLst>
                <a:ext uri="{FF2B5EF4-FFF2-40B4-BE49-F238E27FC236}">
                  <a16:creationId xmlns:a16="http://schemas.microsoft.com/office/drawing/2014/main" id="{436DC033-EE30-09E2-83F1-B423AC23DE99}"/>
                </a:ext>
              </a:extLst>
            </p:cNvPr>
            <p:cNvSpPr>
              <a:spLocks noChangeArrowheads="1"/>
            </p:cNvSpPr>
            <p:nvPr/>
          </p:nvSpPr>
          <p:spPr bwMode="auto">
            <a:xfrm>
              <a:off x="4615" y="2026"/>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9.2.5.2)</a:t>
              </a:r>
              <a:endParaRPr lang="en-US" altLang="en-US" sz="1700">
                <a:latin typeface="Arial" panose="020B0604020202020204" pitchFamily="34" charset="0"/>
              </a:endParaRPr>
            </a:p>
          </p:txBody>
        </p:sp>
        <p:sp>
          <p:nvSpPr>
            <p:cNvPr id="595051" name="Line 107">
              <a:extLst>
                <a:ext uri="{FF2B5EF4-FFF2-40B4-BE49-F238E27FC236}">
                  <a16:creationId xmlns:a16="http://schemas.microsoft.com/office/drawing/2014/main" id="{16ADD333-4EA1-A3EA-74C0-E66166FB527E}"/>
                </a:ext>
              </a:extLst>
            </p:cNvPr>
            <p:cNvSpPr>
              <a:spLocks noChangeShapeType="1"/>
            </p:cNvSpPr>
            <p:nvPr/>
          </p:nvSpPr>
          <p:spPr bwMode="auto">
            <a:xfrm>
              <a:off x="4758" y="1461"/>
              <a:ext cx="0" cy="383"/>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5052" name="Freeform 108">
              <a:extLst>
                <a:ext uri="{FF2B5EF4-FFF2-40B4-BE49-F238E27FC236}">
                  <a16:creationId xmlns:a16="http://schemas.microsoft.com/office/drawing/2014/main" id="{D4D6B9F6-F359-99A5-EA40-8D0A5AF18C18}"/>
                </a:ext>
              </a:extLst>
            </p:cNvPr>
            <p:cNvSpPr>
              <a:spLocks/>
            </p:cNvSpPr>
            <p:nvPr/>
          </p:nvSpPr>
          <p:spPr bwMode="auto">
            <a:xfrm>
              <a:off x="4740" y="1841"/>
              <a:ext cx="34" cy="34"/>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53" name="Rectangle 109">
              <a:extLst>
                <a:ext uri="{FF2B5EF4-FFF2-40B4-BE49-F238E27FC236}">
                  <a16:creationId xmlns:a16="http://schemas.microsoft.com/office/drawing/2014/main" id="{B85322FC-E9ED-9BB0-85D0-673EE8E9EE4F}"/>
                </a:ext>
              </a:extLst>
            </p:cNvPr>
            <p:cNvSpPr>
              <a:spLocks noChangeArrowheads="1"/>
            </p:cNvSpPr>
            <p:nvPr/>
          </p:nvSpPr>
          <p:spPr bwMode="auto">
            <a:xfrm>
              <a:off x="4556" y="1629"/>
              <a:ext cx="402"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54" name="Rectangle 110">
              <a:extLst>
                <a:ext uri="{FF2B5EF4-FFF2-40B4-BE49-F238E27FC236}">
                  <a16:creationId xmlns:a16="http://schemas.microsoft.com/office/drawing/2014/main" id="{FFC4F899-A15F-04D6-1096-39DB63C6BA01}"/>
                </a:ext>
              </a:extLst>
            </p:cNvPr>
            <p:cNvSpPr>
              <a:spLocks noChangeArrowheads="1"/>
            </p:cNvSpPr>
            <p:nvPr/>
          </p:nvSpPr>
          <p:spPr bwMode="auto">
            <a:xfrm>
              <a:off x="4561" y="1633"/>
              <a:ext cx="41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POPULATIONS</a:t>
              </a:r>
              <a:endParaRPr lang="en-US" altLang="en-US" sz="1700">
                <a:latin typeface="Arial" panose="020B0604020202020204" pitchFamily="34" charset="0"/>
              </a:endParaRPr>
            </a:p>
          </p:txBody>
        </p:sp>
        <p:sp>
          <p:nvSpPr>
            <p:cNvPr id="595055" name="Rectangle 111">
              <a:extLst>
                <a:ext uri="{FF2B5EF4-FFF2-40B4-BE49-F238E27FC236}">
                  <a16:creationId xmlns:a16="http://schemas.microsoft.com/office/drawing/2014/main" id="{C945420C-1ECA-9BBD-D0CE-1B9BF943207A}"/>
                </a:ext>
              </a:extLst>
            </p:cNvPr>
            <p:cNvSpPr>
              <a:spLocks noChangeArrowheads="1"/>
            </p:cNvSpPr>
            <p:nvPr/>
          </p:nvSpPr>
          <p:spPr bwMode="auto">
            <a:xfrm>
              <a:off x="3232" y="3718"/>
              <a:ext cx="123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Our thanks to Barbara Cottrell for developing the initial</a:t>
              </a:r>
              <a:endParaRPr lang="en-US" altLang="en-US" sz="1700">
                <a:latin typeface="Arial" panose="020B0604020202020204" pitchFamily="34" charset="0"/>
              </a:endParaRPr>
            </a:p>
          </p:txBody>
        </p:sp>
        <p:sp>
          <p:nvSpPr>
            <p:cNvPr id="595056" name="Rectangle 112">
              <a:extLst>
                <a:ext uri="{FF2B5EF4-FFF2-40B4-BE49-F238E27FC236}">
                  <a16:creationId xmlns:a16="http://schemas.microsoft.com/office/drawing/2014/main" id="{65598F0C-EDFF-56A2-1CD6-3AAB773AFCF5}"/>
                </a:ext>
              </a:extLst>
            </p:cNvPr>
            <p:cNvSpPr>
              <a:spLocks noChangeArrowheads="1"/>
            </p:cNvSpPr>
            <p:nvPr/>
          </p:nvSpPr>
          <p:spPr bwMode="auto">
            <a:xfrm>
              <a:off x="3457" y="3777"/>
              <a:ext cx="75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version of this decision flowchart.</a:t>
              </a:r>
              <a:endParaRPr lang="en-US" altLang="en-US" sz="1700">
                <a:latin typeface="Arial" panose="020B0604020202020204" pitchFamily="34" charset="0"/>
              </a:endParaRPr>
            </a:p>
          </p:txBody>
        </p:sp>
        <p:sp>
          <p:nvSpPr>
            <p:cNvPr id="595057" name="Rectangle 113">
              <a:extLst>
                <a:ext uri="{FF2B5EF4-FFF2-40B4-BE49-F238E27FC236}">
                  <a16:creationId xmlns:a16="http://schemas.microsoft.com/office/drawing/2014/main" id="{9EF2FCC2-3A1A-9A8A-C50E-C90D06F55DB1}"/>
                </a:ext>
              </a:extLst>
            </p:cNvPr>
            <p:cNvSpPr>
              <a:spLocks noChangeArrowheads="1"/>
            </p:cNvSpPr>
            <p:nvPr/>
          </p:nvSpPr>
          <p:spPr bwMode="auto">
            <a:xfrm>
              <a:off x="812" y="1040"/>
              <a:ext cx="532"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1500" b="1" i="1" u="sng">
                  <a:ea typeface="MS Mincho" panose="02020609040205080304" pitchFamily="49" charset="-128"/>
                </a:rPr>
                <a:t>Means Tests</a:t>
              </a:r>
              <a:endParaRPr lang="en-US" altLang="en-US" sz="1700">
                <a:latin typeface="Arial" panose="020B0604020202020204" pitchFamily="34" charset="0"/>
              </a:endParaRPr>
            </a:p>
          </p:txBody>
        </p:sp>
        <p:sp>
          <p:nvSpPr>
            <p:cNvPr id="595058" name="Freeform 114">
              <a:extLst>
                <a:ext uri="{FF2B5EF4-FFF2-40B4-BE49-F238E27FC236}">
                  <a16:creationId xmlns:a16="http://schemas.microsoft.com/office/drawing/2014/main" id="{21C6CA45-FE0B-6663-788E-A40BE34D6FE2}"/>
                </a:ext>
              </a:extLst>
            </p:cNvPr>
            <p:cNvSpPr>
              <a:spLocks/>
            </p:cNvSpPr>
            <p:nvPr/>
          </p:nvSpPr>
          <p:spPr bwMode="auto">
            <a:xfrm>
              <a:off x="2771" y="809"/>
              <a:ext cx="442" cy="331"/>
            </a:xfrm>
            <a:custGeom>
              <a:avLst/>
              <a:gdLst>
                <a:gd name="T0" fmla="*/ 0 w 921"/>
                <a:gd name="T1" fmla="*/ 346 h 692"/>
                <a:gd name="T2" fmla="*/ 460 w 921"/>
                <a:gd name="T3" fmla="*/ 0 h 692"/>
                <a:gd name="T4" fmla="*/ 921 w 921"/>
                <a:gd name="T5" fmla="*/ 346 h 692"/>
                <a:gd name="T6" fmla="*/ 460 w 921"/>
                <a:gd name="T7" fmla="*/ 692 h 692"/>
                <a:gd name="T8" fmla="*/ 0 w 921"/>
                <a:gd name="T9" fmla="*/ 346 h 692"/>
              </a:gdLst>
              <a:ahLst/>
              <a:cxnLst>
                <a:cxn ang="0">
                  <a:pos x="T0" y="T1"/>
                </a:cxn>
                <a:cxn ang="0">
                  <a:pos x="T2" y="T3"/>
                </a:cxn>
                <a:cxn ang="0">
                  <a:pos x="T4" y="T5"/>
                </a:cxn>
                <a:cxn ang="0">
                  <a:pos x="T6" y="T7"/>
                </a:cxn>
                <a:cxn ang="0">
                  <a:pos x="T8" y="T9"/>
                </a:cxn>
              </a:cxnLst>
              <a:rect l="0" t="0" r="r" b="b"/>
              <a:pathLst>
                <a:path w="921" h="692">
                  <a:moveTo>
                    <a:pt x="0" y="346"/>
                  </a:moveTo>
                  <a:lnTo>
                    <a:pt x="460" y="0"/>
                  </a:lnTo>
                  <a:lnTo>
                    <a:pt x="921" y="346"/>
                  </a:lnTo>
                  <a:lnTo>
                    <a:pt x="460" y="692"/>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5059" name="Rectangle 115">
              <a:extLst>
                <a:ext uri="{FF2B5EF4-FFF2-40B4-BE49-F238E27FC236}">
                  <a16:creationId xmlns:a16="http://schemas.microsoft.com/office/drawing/2014/main" id="{A0728B80-DF55-3FEF-EECD-214E60001F32}"/>
                </a:ext>
              </a:extLst>
            </p:cNvPr>
            <p:cNvSpPr>
              <a:spLocks noChangeArrowheads="1"/>
            </p:cNvSpPr>
            <p:nvPr/>
          </p:nvSpPr>
          <p:spPr bwMode="auto">
            <a:xfrm>
              <a:off x="2889" y="916"/>
              <a:ext cx="206"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Center or</a:t>
              </a:r>
              <a:endParaRPr lang="en-US" altLang="en-US" sz="1700">
                <a:latin typeface="Arial" panose="020B0604020202020204" pitchFamily="34" charset="0"/>
              </a:endParaRPr>
            </a:p>
          </p:txBody>
        </p:sp>
        <p:sp>
          <p:nvSpPr>
            <p:cNvPr id="595060" name="Rectangle 116">
              <a:extLst>
                <a:ext uri="{FF2B5EF4-FFF2-40B4-BE49-F238E27FC236}">
                  <a16:creationId xmlns:a16="http://schemas.microsoft.com/office/drawing/2014/main" id="{89F91631-0BA3-81E7-7F84-863607DC220A}"/>
                </a:ext>
              </a:extLst>
            </p:cNvPr>
            <p:cNvSpPr>
              <a:spLocks noChangeArrowheads="1"/>
            </p:cNvSpPr>
            <p:nvPr/>
          </p:nvSpPr>
          <p:spPr bwMode="auto">
            <a:xfrm>
              <a:off x="2862" y="974"/>
              <a:ext cx="26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Dispersion?</a:t>
              </a:r>
              <a:endParaRPr lang="en-US" altLang="en-US" sz="1700">
                <a:latin typeface="Arial" panose="020B0604020202020204" pitchFamily="34" charset="0"/>
              </a:endParaRPr>
            </a:p>
          </p:txBody>
        </p:sp>
        <p:sp>
          <p:nvSpPr>
            <p:cNvPr id="595061" name="Freeform 117">
              <a:extLst>
                <a:ext uri="{FF2B5EF4-FFF2-40B4-BE49-F238E27FC236}">
                  <a16:creationId xmlns:a16="http://schemas.microsoft.com/office/drawing/2014/main" id="{B787814F-9E23-C0A3-CAB1-30224157C346}"/>
                </a:ext>
              </a:extLst>
            </p:cNvPr>
            <p:cNvSpPr>
              <a:spLocks/>
            </p:cNvSpPr>
            <p:nvPr/>
          </p:nvSpPr>
          <p:spPr bwMode="auto">
            <a:xfrm>
              <a:off x="1944" y="975"/>
              <a:ext cx="827" cy="108"/>
            </a:xfrm>
            <a:custGeom>
              <a:avLst/>
              <a:gdLst>
                <a:gd name="T0" fmla="*/ 1729 w 1729"/>
                <a:gd name="T1" fmla="*/ 0 h 226"/>
                <a:gd name="T2" fmla="*/ 0 w 1729"/>
                <a:gd name="T3" fmla="*/ 0 h 226"/>
                <a:gd name="T4" fmla="*/ 0 w 1729"/>
                <a:gd name="T5" fmla="*/ 226 h 226"/>
              </a:gdLst>
              <a:ahLst/>
              <a:cxnLst>
                <a:cxn ang="0">
                  <a:pos x="T0" y="T1"/>
                </a:cxn>
                <a:cxn ang="0">
                  <a:pos x="T2" y="T3"/>
                </a:cxn>
                <a:cxn ang="0">
                  <a:pos x="T4" y="T5"/>
                </a:cxn>
              </a:cxnLst>
              <a:rect l="0" t="0" r="r" b="b"/>
              <a:pathLst>
                <a:path w="1729" h="226">
                  <a:moveTo>
                    <a:pt x="1729" y="0"/>
                  </a:moveTo>
                  <a:lnTo>
                    <a:pt x="0" y="0"/>
                  </a:lnTo>
                  <a:lnTo>
                    <a:pt x="0" y="226"/>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62" name="Freeform 118">
              <a:extLst>
                <a:ext uri="{FF2B5EF4-FFF2-40B4-BE49-F238E27FC236}">
                  <a16:creationId xmlns:a16="http://schemas.microsoft.com/office/drawing/2014/main" id="{90619F59-4F80-E89E-67CD-1F736A9C8C5E}"/>
                </a:ext>
              </a:extLst>
            </p:cNvPr>
            <p:cNvSpPr>
              <a:spLocks/>
            </p:cNvSpPr>
            <p:nvPr/>
          </p:nvSpPr>
          <p:spPr bwMode="auto">
            <a:xfrm>
              <a:off x="1927" y="1079"/>
              <a:ext cx="33" cy="34"/>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63" name="Rectangle 119">
              <a:extLst>
                <a:ext uri="{FF2B5EF4-FFF2-40B4-BE49-F238E27FC236}">
                  <a16:creationId xmlns:a16="http://schemas.microsoft.com/office/drawing/2014/main" id="{2AB47FDE-A217-F0B0-7440-79BA8EF61D2E}"/>
                </a:ext>
              </a:extLst>
            </p:cNvPr>
            <p:cNvSpPr>
              <a:spLocks noChangeArrowheads="1"/>
            </p:cNvSpPr>
            <p:nvPr/>
          </p:nvSpPr>
          <p:spPr bwMode="auto">
            <a:xfrm>
              <a:off x="2219" y="941"/>
              <a:ext cx="157"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64" name="Rectangle 120">
              <a:extLst>
                <a:ext uri="{FF2B5EF4-FFF2-40B4-BE49-F238E27FC236}">
                  <a16:creationId xmlns:a16="http://schemas.microsoft.com/office/drawing/2014/main" id="{950839CE-717B-B71F-3731-3366AFD2DBFA}"/>
                </a:ext>
              </a:extLst>
            </p:cNvPr>
            <p:cNvSpPr>
              <a:spLocks noChangeArrowheads="1"/>
            </p:cNvSpPr>
            <p:nvPr/>
          </p:nvSpPr>
          <p:spPr bwMode="auto">
            <a:xfrm>
              <a:off x="2224" y="944"/>
              <a:ext cx="14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Center</a:t>
              </a:r>
              <a:endParaRPr lang="en-US" altLang="en-US" sz="1700">
                <a:latin typeface="Arial" panose="020B0604020202020204" pitchFamily="34" charset="0"/>
              </a:endParaRPr>
            </a:p>
          </p:txBody>
        </p:sp>
        <p:sp>
          <p:nvSpPr>
            <p:cNvPr id="595065" name="Freeform 121">
              <a:extLst>
                <a:ext uri="{FF2B5EF4-FFF2-40B4-BE49-F238E27FC236}">
                  <a16:creationId xmlns:a16="http://schemas.microsoft.com/office/drawing/2014/main" id="{C299EBF6-989B-81E8-222C-B185F7B94737}"/>
                </a:ext>
              </a:extLst>
            </p:cNvPr>
            <p:cNvSpPr>
              <a:spLocks/>
            </p:cNvSpPr>
            <p:nvPr/>
          </p:nvSpPr>
          <p:spPr bwMode="auto">
            <a:xfrm>
              <a:off x="3213" y="975"/>
              <a:ext cx="1545" cy="125"/>
            </a:xfrm>
            <a:custGeom>
              <a:avLst/>
              <a:gdLst>
                <a:gd name="T0" fmla="*/ 0 w 3226"/>
                <a:gd name="T1" fmla="*/ 0 h 261"/>
                <a:gd name="T2" fmla="*/ 3226 w 3226"/>
                <a:gd name="T3" fmla="*/ 0 h 261"/>
                <a:gd name="T4" fmla="*/ 3226 w 3226"/>
                <a:gd name="T5" fmla="*/ 261 h 261"/>
              </a:gdLst>
              <a:ahLst/>
              <a:cxnLst>
                <a:cxn ang="0">
                  <a:pos x="T0" y="T1"/>
                </a:cxn>
                <a:cxn ang="0">
                  <a:pos x="T2" y="T3"/>
                </a:cxn>
                <a:cxn ang="0">
                  <a:pos x="T4" y="T5"/>
                </a:cxn>
              </a:cxnLst>
              <a:rect l="0" t="0" r="r" b="b"/>
              <a:pathLst>
                <a:path w="3226" h="261">
                  <a:moveTo>
                    <a:pt x="0" y="0"/>
                  </a:moveTo>
                  <a:lnTo>
                    <a:pt x="3226" y="0"/>
                  </a:lnTo>
                  <a:lnTo>
                    <a:pt x="3226" y="261"/>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66" name="Freeform 122">
              <a:extLst>
                <a:ext uri="{FF2B5EF4-FFF2-40B4-BE49-F238E27FC236}">
                  <a16:creationId xmlns:a16="http://schemas.microsoft.com/office/drawing/2014/main" id="{C68C3D61-F103-A1FA-644C-BD2CDCE6D67C}"/>
                </a:ext>
              </a:extLst>
            </p:cNvPr>
            <p:cNvSpPr>
              <a:spLocks/>
            </p:cNvSpPr>
            <p:nvPr/>
          </p:nvSpPr>
          <p:spPr bwMode="auto">
            <a:xfrm>
              <a:off x="4740" y="1096"/>
              <a:ext cx="34" cy="33"/>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67" name="Rectangle 123">
              <a:extLst>
                <a:ext uri="{FF2B5EF4-FFF2-40B4-BE49-F238E27FC236}">
                  <a16:creationId xmlns:a16="http://schemas.microsoft.com/office/drawing/2014/main" id="{E5FE2856-15C6-62C1-AAFA-324371FFB139}"/>
                </a:ext>
              </a:extLst>
            </p:cNvPr>
            <p:cNvSpPr>
              <a:spLocks noChangeArrowheads="1"/>
            </p:cNvSpPr>
            <p:nvPr/>
          </p:nvSpPr>
          <p:spPr bwMode="auto">
            <a:xfrm>
              <a:off x="3941" y="941"/>
              <a:ext cx="242"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68" name="Rectangle 124">
              <a:extLst>
                <a:ext uri="{FF2B5EF4-FFF2-40B4-BE49-F238E27FC236}">
                  <a16:creationId xmlns:a16="http://schemas.microsoft.com/office/drawing/2014/main" id="{4013D107-7039-068A-211C-809EB00353FD}"/>
                </a:ext>
              </a:extLst>
            </p:cNvPr>
            <p:cNvSpPr>
              <a:spLocks noChangeArrowheads="1"/>
            </p:cNvSpPr>
            <p:nvPr/>
          </p:nvSpPr>
          <p:spPr bwMode="auto">
            <a:xfrm>
              <a:off x="3945" y="944"/>
              <a:ext cx="239"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Dispersion</a:t>
              </a:r>
              <a:endParaRPr lang="en-US" altLang="en-US" sz="1700">
                <a:latin typeface="Arial" panose="020B0604020202020204" pitchFamily="34" charset="0"/>
              </a:endParaRPr>
            </a:p>
          </p:txBody>
        </p:sp>
        <p:sp>
          <p:nvSpPr>
            <p:cNvPr id="595069" name="Rectangle 125">
              <a:extLst>
                <a:ext uri="{FF2B5EF4-FFF2-40B4-BE49-F238E27FC236}">
                  <a16:creationId xmlns:a16="http://schemas.microsoft.com/office/drawing/2014/main" id="{DD062C8E-C57D-AF67-7ADF-26D393082BFB}"/>
                </a:ext>
              </a:extLst>
            </p:cNvPr>
            <p:cNvSpPr>
              <a:spLocks noChangeArrowheads="1"/>
            </p:cNvSpPr>
            <p:nvPr/>
          </p:nvSpPr>
          <p:spPr bwMode="auto">
            <a:xfrm>
              <a:off x="812" y="2340"/>
              <a:ext cx="600" cy="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1500" b="1" u="sng">
                  <a:ea typeface="MS Mincho" panose="02020609040205080304" pitchFamily="49" charset="-128"/>
                </a:rPr>
                <a:t>Discrete Data</a:t>
              </a:r>
              <a:endParaRPr lang="en-US" altLang="en-US" sz="1700">
                <a:latin typeface="Arial" panose="020B0604020202020204" pitchFamily="34" charset="0"/>
              </a:endParaRPr>
            </a:p>
          </p:txBody>
        </p:sp>
        <p:sp>
          <p:nvSpPr>
            <p:cNvPr id="595070" name="Freeform 126">
              <a:extLst>
                <a:ext uri="{FF2B5EF4-FFF2-40B4-BE49-F238E27FC236}">
                  <a16:creationId xmlns:a16="http://schemas.microsoft.com/office/drawing/2014/main" id="{2E644E44-5A68-234A-D049-92A6F12564A6}"/>
                </a:ext>
              </a:extLst>
            </p:cNvPr>
            <p:cNvSpPr>
              <a:spLocks/>
            </p:cNvSpPr>
            <p:nvPr/>
          </p:nvSpPr>
          <p:spPr bwMode="auto">
            <a:xfrm>
              <a:off x="1420" y="2936"/>
              <a:ext cx="441" cy="331"/>
            </a:xfrm>
            <a:custGeom>
              <a:avLst/>
              <a:gdLst>
                <a:gd name="T0" fmla="*/ 0 w 921"/>
                <a:gd name="T1" fmla="*/ 346 h 691"/>
                <a:gd name="T2" fmla="*/ 460 w 921"/>
                <a:gd name="T3" fmla="*/ 0 h 691"/>
                <a:gd name="T4" fmla="*/ 921 w 921"/>
                <a:gd name="T5" fmla="*/ 346 h 691"/>
                <a:gd name="T6" fmla="*/ 460 w 921"/>
                <a:gd name="T7" fmla="*/ 691 h 691"/>
                <a:gd name="T8" fmla="*/ 0 w 921"/>
                <a:gd name="T9" fmla="*/ 346 h 691"/>
              </a:gdLst>
              <a:ahLst/>
              <a:cxnLst>
                <a:cxn ang="0">
                  <a:pos x="T0" y="T1"/>
                </a:cxn>
                <a:cxn ang="0">
                  <a:pos x="T2" y="T3"/>
                </a:cxn>
                <a:cxn ang="0">
                  <a:pos x="T4" y="T5"/>
                </a:cxn>
                <a:cxn ang="0">
                  <a:pos x="T6" y="T7"/>
                </a:cxn>
                <a:cxn ang="0">
                  <a:pos x="T8" y="T9"/>
                </a:cxn>
              </a:cxnLst>
              <a:rect l="0" t="0" r="r" b="b"/>
              <a:pathLst>
                <a:path w="921" h="691">
                  <a:moveTo>
                    <a:pt x="0" y="346"/>
                  </a:moveTo>
                  <a:lnTo>
                    <a:pt x="460" y="0"/>
                  </a:lnTo>
                  <a:lnTo>
                    <a:pt x="921" y="346"/>
                  </a:lnTo>
                  <a:lnTo>
                    <a:pt x="460"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5071" name="Rectangle 127">
              <a:extLst>
                <a:ext uri="{FF2B5EF4-FFF2-40B4-BE49-F238E27FC236}">
                  <a16:creationId xmlns:a16="http://schemas.microsoft.com/office/drawing/2014/main" id="{B00C7671-F7CB-F6D0-EA7B-BED57CABBAB4}"/>
                </a:ext>
              </a:extLst>
            </p:cNvPr>
            <p:cNvSpPr>
              <a:spLocks noChangeArrowheads="1"/>
            </p:cNvSpPr>
            <p:nvPr/>
          </p:nvSpPr>
          <p:spPr bwMode="auto">
            <a:xfrm>
              <a:off x="1497" y="3071"/>
              <a:ext cx="28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Populations?</a:t>
              </a:r>
              <a:endParaRPr lang="en-US" altLang="en-US" sz="1700">
                <a:latin typeface="Arial" panose="020B0604020202020204" pitchFamily="34" charset="0"/>
              </a:endParaRPr>
            </a:p>
          </p:txBody>
        </p:sp>
        <p:sp>
          <p:nvSpPr>
            <p:cNvPr id="595072" name="Rectangle 128">
              <a:extLst>
                <a:ext uri="{FF2B5EF4-FFF2-40B4-BE49-F238E27FC236}">
                  <a16:creationId xmlns:a16="http://schemas.microsoft.com/office/drawing/2014/main" id="{D2C8B6AA-33B4-EBE6-7257-FF5B7870E27E}"/>
                </a:ext>
              </a:extLst>
            </p:cNvPr>
            <p:cNvSpPr>
              <a:spLocks noChangeArrowheads="1"/>
            </p:cNvSpPr>
            <p:nvPr/>
          </p:nvSpPr>
          <p:spPr bwMode="auto">
            <a:xfrm>
              <a:off x="785" y="3350"/>
              <a:ext cx="441" cy="248"/>
            </a:xfrm>
            <a:prstGeom prst="rect">
              <a:avLst/>
            </a:prstGeom>
            <a:solidFill>
              <a:srgbClr val="FFFFFF"/>
            </a:solidFill>
            <a:ln w="3175">
              <a:solidFill>
                <a:srgbClr val="000000"/>
              </a:solidFill>
              <a:miter lim="800000"/>
              <a:headEnd/>
              <a:tailEnd/>
            </a:ln>
          </p:spPr>
          <p:txBody>
            <a:bodyPr/>
            <a:lstStyle/>
            <a:p>
              <a:endParaRPr lang="en-US"/>
            </a:p>
          </p:txBody>
        </p:sp>
        <p:sp>
          <p:nvSpPr>
            <p:cNvPr id="595073" name="Rectangle 129">
              <a:extLst>
                <a:ext uri="{FF2B5EF4-FFF2-40B4-BE49-F238E27FC236}">
                  <a16:creationId xmlns:a16="http://schemas.microsoft.com/office/drawing/2014/main" id="{2658F1DC-EA5A-4F2F-F055-760D643B1ED3}"/>
                </a:ext>
              </a:extLst>
            </p:cNvPr>
            <p:cNvSpPr>
              <a:spLocks noChangeArrowheads="1"/>
            </p:cNvSpPr>
            <p:nvPr/>
          </p:nvSpPr>
          <p:spPr bwMode="auto">
            <a:xfrm>
              <a:off x="807" y="3355"/>
              <a:ext cx="390"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Standard, Spec or</a:t>
              </a:r>
              <a:endParaRPr lang="en-US" altLang="en-US" sz="1700">
                <a:latin typeface="Arial" panose="020B0604020202020204" pitchFamily="34" charset="0"/>
              </a:endParaRPr>
            </a:p>
          </p:txBody>
        </p:sp>
        <p:sp>
          <p:nvSpPr>
            <p:cNvPr id="595074" name="Rectangle 130">
              <a:extLst>
                <a:ext uri="{FF2B5EF4-FFF2-40B4-BE49-F238E27FC236}">
                  <a16:creationId xmlns:a16="http://schemas.microsoft.com/office/drawing/2014/main" id="{9788840E-8897-2021-64DF-5C9772A61BD7}"/>
                </a:ext>
              </a:extLst>
            </p:cNvPr>
            <p:cNvSpPr>
              <a:spLocks noChangeArrowheads="1"/>
            </p:cNvSpPr>
            <p:nvPr/>
          </p:nvSpPr>
          <p:spPr bwMode="auto">
            <a:xfrm>
              <a:off x="893" y="3415"/>
              <a:ext cx="22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past value</a:t>
              </a:r>
              <a:endParaRPr lang="en-US" altLang="en-US" sz="1700">
                <a:latin typeface="Arial" panose="020B0604020202020204" pitchFamily="34" charset="0"/>
              </a:endParaRPr>
            </a:p>
          </p:txBody>
        </p:sp>
        <p:sp>
          <p:nvSpPr>
            <p:cNvPr id="595075" name="Rectangle 131">
              <a:extLst>
                <a:ext uri="{FF2B5EF4-FFF2-40B4-BE49-F238E27FC236}">
                  <a16:creationId xmlns:a16="http://schemas.microsoft.com/office/drawing/2014/main" id="{5DDB07CD-3448-1895-B4AF-8E9EAF087203}"/>
                </a:ext>
              </a:extLst>
            </p:cNvPr>
            <p:cNvSpPr>
              <a:spLocks noChangeArrowheads="1"/>
            </p:cNvSpPr>
            <p:nvPr/>
          </p:nvSpPr>
          <p:spPr bwMode="auto">
            <a:xfrm>
              <a:off x="942" y="3474"/>
              <a:ext cx="129"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Z-test</a:t>
              </a:r>
              <a:endParaRPr lang="en-US" altLang="en-US" sz="1700">
                <a:latin typeface="Arial" panose="020B0604020202020204" pitchFamily="34" charset="0"/>
              </a:endParaRPr>
            </a:p>
          </p:txBody>
        </p:sp>
        <p:sp>
          <p:nvSpPr>
            <p:cNvPr id="595076" name="Rectangle 132">
              <a:extLst>
                <a:ext uri="{FF2B5EF4-FFF2-40B4-BE49-F238E27FC236}">
                  <a16:creationId xmlns:a16="http://schemas.microsoft.com/office/drawing/2014/main" id="{275B43DC-F110-C4A5-1249-6AB5E2C21638}"/>
                </a:ext>
              </a:extLst>
            </p:cNvPr>
            <p:cNvSpPr>
              <a:spLocks noChangeArrowheads="1"/>
            </p:cNvSpPr>
            <p:nvPr/>
          </p:nvSpPr>
          <p:spPr bwMode="auto">
            <a:xfrm>
              <a:off x="863" y="3533"/>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9.2.6.1)</a:t>
              </a:r>
              <a:endParaRPr lang="en-US" altLang="en-US" sz="1700">
                <a:latin typeface="Arial" panose="020B0604020202020204" pitchFamily="34" charset="0"/>
              </a:endParaRPr>
            </a:p>
          </p:txBody>
        </p:sp>
        <p:sp>
          <p:nvSpPr>
            <p:cNvPr id="595077" name="Freeform 133">
              <a:extLst>
                <a:ext uri="{FF2B5EF4-FFF2-40B4-BE49-F238E27FC236}">
                  <a16:creationId xmlns:a16="http://schemas.microsoft.com/office/drawing/2014/main" id="{513530D0-A6A9-D1E1-87A6-00236592FB88}"/>
                </a:ext>
              </a:extLst>
            </p:cNvPr>
            <p:cNvSpPr>
              <a:spLocks/>
            </p:cNvSpPr>
            <p:nvPr/>
          </p:nvSpPr>
          <p:spPr bwMode="auto">
            <a:xfrm>
              <a:off x="1005" y="3102"/>
              <a:ext cx="415" cy="219"/>
            </a:xfrm>
            <a:custGeom>
              <a:avLst/>
              <a:gdLst>
                <a:gd name="T0" fmla="*/ 865 w 865"/>
                <a:gd name="T1" fmla="*/ 0 h 457"/>
                <a:gd name="T2" fmla="*/ 0 w 865"/>
                <a:gd name="T3" fmla="*/ 0 h 457"/>
                <a:gd name="T4" fmla="*/ 0 w 865"/>
                <a:gd name="T5" fmla="*/ 457 h 457"/>
              </a:gdLst>
              <a:ahLst/>
              <a:cxnLst>
                <a:cxn ang="0">
                  <a:pos x="T0" y="T1"/>
                </a:cxn>
                <a:cxn ang="0">
                  <a:pos x="T2" y="T3"/>
                </a:cxn>
                <a:cxn ang="0">
                  <a:pos x="T4" y="T5"/>
                </a:cxn>
              </a:cxnLst>
              <a:rect l="0" t="0" r="r" b="b"/>
              <a:pathLst>
                <a:path w="865" h="457">
                  <a:moveTo>
                    <a:pt x="865" y="0"/>
                  </a:moveTo>
                  <a:lnTo>
                    <a:pt x="0" y="0"/>
                  </a:lnTo>
                  <a:lnTo>
                    <a:pt x="0" y="457"/>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78" name="Freeform 134">
              <a:extLst>
                <a:ext uri="{FF2B5EF4-FFF2-40B4-BE49-F238E27FC236}">
                  <a16:creationId xmlns:a16="http://schemas.microsoft.com/office/drawing/2014/main" id="{4750E345-6A3E-2E3F-CD26-C1D1E4EC0A5E}"/>
                </a:ext>
              </a:extLst>
            </p:cNvPr>
            <p:cNvSpPr>
              <a:spLocks/>
            </p:cNvSpPr>
            <p:nvPr/>
          </p:nvSpPr>
          <p:spPr bwMode="auto">
            <a:xfrm>
              <a:off x="989" y="3316"/>
              <a:ext cx="33" cy="34"/>
            </a:xfrm>
            <a:custGeom>
              <a:avLst/>
              <a:gdLst>
                <a:gd name="T0" fmla="*/ 71 w 71"/>
                <a:gd name="T1" fmla="*/ 0 h 71"/>
                <a:gd name="T2" fmla="*/ 36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6"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79" name="Rectangle 135">
              <a:extLst>
                <a:ext uri="{FF2B5EF4-FFF2-40B4-BE49-F238E27FC236}">
                  <a16:creationId xmlns:a16="http://schemas.microsoft.com/office/drawing/2014/main" id="{7E2586AE-633E-5A23-4D23-F57B2F9A318F}"/>
                </a:ext>
              </a:extLst>
            </p:cNvPr>
            <p:cNvSpPr>
              <a:spLocks noChangeArrowheads="1"/>
            </p:cNvSpPr>
            <p:nvPr/>
          </p:nvSpPr>
          <p:spPr bwMode="auto">
            <a:xfrm>
              <a:off x="1030" y="3067"/>
              <a:ext cx="116"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80" name="Rectangle 136">
              <a:extLst>
                <a:ext uri="{FF2B5EF4-FFF2-40B4-BE49-F238E27FC236}">
                  <a16:creationId xmlns:a16="http://schemas.microsoft.com/office/drawing/2014/main" id="{9518E736-C36D-75CB-9049-EE8BDF70E1E0}"/>
                </a:ext>
              </a:extLst>
            </p:cNvPr>
            <p:cNvSpPr>
              <a:spLocks noChangeArrowheads="1"/>
            </p:cNvSpPr>
            <p:nvPr/>
          </p:nvSpPr>
          <p:spPr bwMode="auto">
            <a:xfrm>
              <a:off x="1035" y="3071"/>
              <a:ext cx="113"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ONE</a:t>
              </a:r>
              <a:endParaRPr lang="en-US" altLang="en-US" sz="1700">
                <a:latin typeface="Arial" panose="020B0604020202020204" pitchFamily="34" charset="0"/>
              </a:endParaRPr>
            </a:p>
          </p:txBody>
        </p:sp>
        <p:sp>
          <p:nvSpPr>
            <p:cNvPr id="595081" name="Rectangle 137">
              <a:extLst>
                <a:ext uri="{FF2B5EF4-FFF2-40B4-BE49-F238E27FC236}">
                  <a16:creationId xmlns:a16="http://schemas.microsoft.com/office/drawing/2014/main" id="{32C8C181-D5A0-C07F-3E5E-E497AD6F3F51}"/>
                </a:ext>
              </a:extLst>
            </p:cNvPr>
            <p:cNvSpPr>
              <a:spLocks noChangeArrowheads="1"/>
            </p:cNvSpPr>
            <p:nvPr/>
          </p:nvSpPr>
          <p:spPr bwMode="auto">
            <a:xfrm>
              <a:off x="1420" y="3530"/>
              <a:ext cx="441" cy="248"/>
            </a:xfrm>
            <a:prstGeom prst="rect">
              <a:avLst/>
            </a:prstGeom>
            <a:solidFill>
              <a:srgbClr val="FFFFFF"/>
            </a:solidFill>
            <a:ln w="3175">
              <a:solidFill>
                <a:srgbClr val="000000"/>
              </a:solidFill>
              <a:miter lim="800000"/>
              <a:headEnd/>
              <a:tailEnd/>
            </a:ln>
          </p:spPr>
          <p:txBody>
            <a:bodyPr/>
            <a:lstStyle/>
            <a:p>
              <a:endParaRPr lang="en-US"/>
            </a:p>
          </p:txBody>
        </p:sp>
        <p:sp>
          <p:nvSpPr>
            <p:cNvPr id="595082" name="Rectangle 138">
              <a:extLst>
                <a:ext uri="{FF2B5EF4-FFF2-40B4-BE49-F238E27FC236}">
                  <a16:creationId xmlns:a16="http://schemas.microsoft.com/office/drawing/2014/main" id="{578CAAC6-827C-0E26-9583-9A714E652024}"/>
                </a:ext>
              </a:extLst>
            </p:cNvPr>
            <p:cNvSpPr>
              <a:spLocks noChangeArrowheads="1"/>
            </p:cNvSpPr>
            <p:nvPr/>
          </p:nvSpPr>
          <p:spPr bwMode="auto">
            <a:xfrm>
              <a:off x="1443" y="3564"/>
              <a:ext cx="399"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2 Pop Proportions</a:t>
              </a:r>
              <a:endParaRPr lang="en-US" altLang="en-US" sz="1700">
                <a:latin typeface="Arial" panose="020B0604020202020204" pitchFamily="34" charset="0"/>
              </a:endParaRPr>
            </a:p>
          </p:txBody>
        </p:sp>
        <p:sp>
          <p:nvSpPr>
            <p:cNvPr id="595083" name="Rectangle 139">
              <a:extLst>
                <a:ext uri="{FF2B5EF4-FFF2-40B4-BE49-F238E27FC236}">
                  <a16:creationId xmlns:a16="http://schemas.microsoft.com/office/drawing/2014/main" id="{39863524-C541-5A40-415B-E04ED96DBBD3}"/>
                </a:ext>
              </a:extLst>
            </p:cNvPr>
            <p:cNvSpPr>
              <a:spLocks noChangeArrowheads="1"/>
            </p:cNvSpPr>
            <p:nvPr/>
          </p:nvSpPr>
          <p:spPr bwMode="auto">
            <a:xfrm>
              <a:off x="1577" y="3623"/>
              <a:ext cx="128"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Z-test</a:t>
              </a:r>
              <a:endParaRPr lang="en-US" altLang="en-US" sz="1700">
                <a:latin typeface="Arial" panose="020B0604020202020204" pitchFamily="34" charset="0"/>
              </a:endParaRPr>
            </a:p>
          </p:txBody>
        </p:sp>
        <p:sp>
          <p:nvSpPr>
            <p:cNvPr id="595084" name="Rectangle 140">
              <a:extLst>
                <a:ext uri="{FF2B5EF4-FFF2-40B4-BE49-F238E27FC236}">
                  <a16:creationId xmlns:a16="http://schemas.microsoft.com/office/drawing/2014/main" id="{ABBD7F7A-863B-5429-B912-BBDE4851704B}"/>
                </a:ext>
              </a:extLst>
            </p:cNvPr>
            <p:cNvSpPr>
              <a:spLocks noChangeArrowheads="1"/>
            </p:cNvSpPr>
            <p:nvPr/>
          </p:nvSpPr>
          <p:spPr bwMode="auto">
            <a:xfrm>
              <a:off x="1497" y="3682"/>
              <a:ext cx="300"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9.2.6.2)</a:t>
              </a:r>
              <a:endParaRPr lang="en-US" altLang="en-US" sz="1700">
                <a:latin typeface="Arial" panose="020B0604020202020204" pitchFamily="34" charset="0"/>
              </a:endParaRPr>
            </a:p>
          </p:txBody>
        </p:sp>
        <p:sp>
          <p:nvSpPr>
            <p:cNvPr id="595085" name="Line 141">
              <a:extLst>
                <a:ext uri="{FF2B5EF4-FFF2-40B4-BE49-F238E27FC236}">
                  <a16:creationId xmlns:a16="http://schemas.microsoft.com/office/drawing/2014/main" id="{52D612D2-EC78-9153-7335-2E73421F4111}"/>
                </a:ext>
              </a:extLst>
            </p:cNvPr>
            <p:cNvSpPr>
              <a:spLocks noChangeShapeType="1"/>
            </p:cNvSpPr>
            <p:nvPr/>
          </p:nvSpPr>
          <p:spPr bwMode="auto">
            <a:xfrm>
              <a:off x="1640" y="3267"/>
              <a:ext cx="1" cy="23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95086" name="Freeform 142">
              <a:extLst>
                <a:ext uri="{FF2B5EF4-FFF2-40B4-BE49-F238E27FC236}">
                  <a16:creationId xmlns:a16="http://schemas.microsoft.com/office/drawing/2014/main" id="{2C895064-1A45-500F-4F42-5A2519E70AD2}"/>
                </a:ext>
              </a:extLst>
            </p:cNvPr>
            <p:cNvSpPr>
              <a:spLocks/>
            </p:cNvSpPr>
            <p:nvPr/>
          </p:nvSpPr>
          <p:spPr bwMode="auto">
            <a:xfrm>
              <a:off x="1624" y="3496"/>
              <a:ext cx="33" cy="34"/>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87" name="Rectangle 143">
              <a:extLst>
                <a:ext uri="{FF2B5EF4-FFF2-40B4-BE49-F238E27FC236}">
                  <a16:creationId xmlns:a16="http://schemas.microsoft.com/office/drawing/2014/main" id="{A43E3CE3-66BB-1BB6-F80F-6D3A2FC9C3C5}"/>
                </a:ext>
              </a:extLst>
            </p:cNvPr>
            <p:cNvSpPr>
              <a:spLocks noChangeArrowheads="1"/>
            </p:cNvSpPr>
            <p:nvPr/>
          </p:nvSpPr>
          <p:spPr bwMode="auto">
            <a:xfrm>
              <a:off x="1578" y="3362"/>
              <a:ext cx="123" cy="6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88" name="Rectangle 144">
              <a:extLst>
                <a:ext uri="{FF2B5EF4-FFF2-40B4-BE49-F238E27FC236}">
                  <a16:creationId xmlns:a16="http://schemas.microsoft.com/office/drawing/2014/main" id="{2BB3BAAE-5925-6CDA-4C7E-BA3B2A8D89F5}"/>
                </a:ext>
              </a:extLst>
            </p:cNvPr>
            <p:cNvSpPr>
              <a:spLocks noChangeArrowheads="1"/>
            </p:cNvSpPr>
            <p:nvPr/>
          </p:nvSpPr>
          <p:spPr bwMode="auto">
            <a:xfrm>
              <a:off x="1582" y="3365"/>
              <a:ext cx="125"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TWO</a:t>
              </a:r>
              <a:endParaRPr lang="en-US" altLang="en-US" sz="1700">
                <a:latin typeface="Arial" panose="020B0604020202020204" pitchFamily="34" charset="0"/>
              </a:endParaRPr>
            </a:p>
          </p:txBody>
        </p:sp>
        <p:sp>
          <p:nvSpPr>
            <p:cNvPr id="595089" name="Freeform 145">
              <a:extLst>
                <a:ext uri="{FF2B5EF4-FFF2-40B4-BE49-F238E27FC236}">
                  <a16:creationId xmlns:a16="http://schemas.microsoft.com/office/drawing/2014/main" id="{BFD79C92-FBF8-B95A-D4BE-D727D8001AAF}"/>
                </a:ext>
              </a:extLst>
            </p:cNvPr>
            <p:cNvSpPr>
              <a:spLocks/>
            </p:cNvSpPr>
            <p:nvPr/>
          </p:nvSpPr>
          <p:spPr bwMode="auto">
            <a:xfrm>
              <a:off x="1750" y="2495"/>
              <a:ext cx="442" cy="331"/>
            </a:xfrm>
            <a:custGeom>
              <a:avLst/>
              <a:gdLst>
                <a:gd name="T0" fmla="*/ 0 w 922"/>
                <a:gd name="T1" fmla="*/ 346 h 691"/>
                <a:gd name="T2" fmla="*/ 461 w 922"/>
                <a:gd name="T3" fmla="*/ 0 h 691"/>
                <a:gd name="T4" fmla="*/ 922 w 922"/>
                <a:gd name="T5" fmla="*/ 346 h 691"/>
                <a:gd name="T6" fmla="*/ 461 w 922"/>
                <a:gd name="T7" fmla="*/ 691 h 691"/>
                <a:gd name="T8" fmla="*/ 0 w 922"/>
                <a:gd name="T9" fmla="*/ 346 h 691"/>
              </a:gdLst>
              <a:ahLst/>
              <a:cxnLst>
                <a:cxn ang="0">
                  <a:pos x="T0" y="T1"/>
                </a:cxn>
                <a:cxn ang="0">
                  <a:pos x="T2" y="T3"/>
                </a:cxn>
                <a:cxn ang="0">
                  <a:pos x="T4" y="T5"/>
                </a:cxn>
                <a:cxn ang="0">
                  <a:pos x="T6" y="T7"/>
                </a:cxn>
                <a:cxn ang="0">
                  <a:pos x="T8" y="T9"/>
                </a:cxn>
              </a:cxnLst>
              <a:rect l="0" t="0" r="r" b="b"/>
              <a:pathLst>
                <a:path w="922" h="691">
                  <a:moveTo>
                    <a:pt x="0" y="346"/>
                  </a:moveTo>
                  <a:lnTo>
                    <a:pt x="461" y="0"/>
                  </a:lnTo>
                  <a:lnTo>
                    <a:pt x="922" y="346"/>
                  </a:lnTo>
                  <a:lnTo>
                    <a:pt x="461" y="691"/>
                  </a:lnTo>
                  <a:lnTo>
                    <a:pt x="0" y="346"/>
                  </a:lnTo>
                  <a:close/>
                </a:path>
              </a:pathLst>
            </a:custGeom>
            <a:solidFill>
              <a:srgbClr val="FFFFFF"/>
            </a:solidFill>
            <a:ln w="3175">
              <a:solidFill>
                <a:srgbClr val="000000"/>
              </a:solidFill>
              <a:prstDash val="solid"/>
              <a:round/>
              <a:headEnd/>
              <a:tailEnd/>
            </a:ln>
          </p:spPr>
          <p:txBody>
            <a:bodyPr/>
            <a:lstStyle/>
            <a:p>
              <a:endParaRPr lang="en-US"/>
            </a:p>
          </p:txBody>
        </p:sp>
        <p:sp>
          <p:nvSpPr>
            <p:cNvPr id="595090" name="Rectangle 146">
              <a:extLst>
                <a:ext uri="{FF2B5EF4-FFF2-40B4-BE49-F238E27FC236}">
                  <a16:creationId xmlns:a16="http://schemas.microsoft.com/office/drawing/2014/main" id="{87C1F83B-9D79-4377-6F4A-146A4C9C854C}"/>
                </a:ext>
              </a:extLst>
            </p:cNvPr>
            <p:cNvSpPr>
              <a:spLocks noChangeArrowheads="1"/>
            </p:cNvSpPr>
            <p:nvPr/>
          </p:nvSpPr>
          <p:spPr bwMode="auto">
            <a:xfrm>
              <a:off x="1831" y="2601"/>
              <a:ext cx="29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Go/No Go or</a:t>
              </a:r>
              <a:endParaRPr lang="en-US" altLang="en-US" sz="1700">
                <a:latin typeface="Arial" panose="020B0604020202020204" pitchFamily="34" charset="0"/>
              </a:endParaRPr>
            </a:p>
          </p:txBody>
        </p:sp>
        <p:sp>
          <p:nvSpPr>
            <p:cNvPr id="595091" name="Rectangle 147">
              <a:extLst>
                <a:ext uri="{FF2B5EF4-FFF2-40B4-BE49-F238E27FC236}">
                  <a16:creationId xmlns:a16="http://schemas.microsoft.com/office/drawing/2014/main" id="{E2653316-E8CE-2983-498F-10DE5AB77440}"/>
                </a:ext>
              </a:extLst>
            </p:cNvPr>
            <p:cNvSpPr>
              <a:spLocks noChangeArrowheads="1"/>
            </p:cNvSpPr>
            <p:nvPr/>
          </p:nvSpPr>
          <p:spPr bwMode="auto">
            <a:xfrm>
              <a:off x="1893" y="2659"/>
              <a:ext cx="147"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Rates?</a:t>
              </a:r>
              <a:endParaRPr lang="en-US" altLang="en-US" sz="1700">
                <a:latin typeface="Arial" panose="020B0604020202020204" pitchFamily="34" charset="0"/>
              </a:endParaRPr>
            </a:p>
          </p:txBody>
        </p:sp>
        <p:sp>
          <p:nvSpPr>
            <p:cNvPr id="595092" name="Rectangle 148">
              <a:extLst>
                <a:ext uri="{FF2B5EF4-FFF2-40B4-BE49-F238E27FC236}">
                  <a16:creationId xmlns:a16="http://schemas.microsoft.com/office/drawing/2014/main" id="{7187EF62-EED6-A8C7-3664-3C99528E0231}"/>
                </a:ext>
              </a:extLst>
            </p:cNvPr>
            <p:cNvSpPr>
              <a:spLocks noChangeArrowheads="1"/>
            </p:cNvSpPr>
            <p:nvPr/>
          </p:nvSpPr>
          <p:spPr bwMode="auto">
            <a:xfrm>
              <a:off x="2108" y="2964"/>
              <a:ext cx="442" cy="248"/>
            </a:xfrm>
            <a:prstGeom prst="rect">
              <a:avLst/>
            </a:prstGeom>
            <a:solidFill>
              <a:srgbClr val="FFFFFF"/>
            </a:solidFill>
            <a:ln w="3175">
              <a:solidFill>
                <a:srgbClr val="000000"/>
              </a:solidFill>
              <a:miter lim="800000"/>
              <a:headEnd/>
              <a:tailEnd/>
            </a:ln>
          </p:spPr>
          <p:txBody>
            <a:bodyPr/>
            <a:lstStyle/>
            <a:p>
              <a:endParaRPr lang="en-US"/>
            </a:p>
          </p:txBody>
        </p:sp>
        <p:sp>
          <p:nvSpPr>
            <p:cNvPr id="595093" name="Rectangle 149">
              <a:extLst>
                <a:ext uri="{FF2B5EF4-FFF2-40B4-BE49-F238E27FC236}">
                  <a16:creationId xmlns:a16="http://schemas.microsoft.com/office/drawing/2014/main" id="{51A4A76D-63D0-6048-86D0-D5BEAD315479}"/>
                </a:ext>
              </a:extLst>
            </p:cNvPr>
            <p:cNvSpPr>
              <a:spLocks noChangeArrowheads="1"/>
            </p:cNvSpPr>
            <p:nvPr/>
          </p:nvSpPr>
          <p:spPr bwMode="auto">
            <a:xfrm>
              <a:off x="2128" y="3029"/>
              <a:ext cx="413" cy="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Analysis of Means</a:t>
              </a:r>
              <a:endParaRPr lang="en-US" altLang="en-US" sz="1700">
                <a:latin typeface="Arial" panose="020B0604020202020204" pitchFamily="34" charset="0"/>
              </a:endParaRPr>
            </a:p>
          </p:txBody>
        </p:sp>
        <p:sp>
          <p:nvSpPr>
            <p:cNvPr id="595094" name="Rectangle 150">
              <a:extLst>
                <a:ext uri="{FF2B5EF4-FFF2-40B4-BE49-F238E27FC236}">
                  <a16:creationId xmlns:a16="http://schemas.microsoft.com/office/drawing/2014/main" id="{FDB32E63-3E8B-7924-BCD8-228F90049083}"/>
                </a:ext>
              </a:extLst>
            </p:cNvPr>
            <p:cNvSpPr>
              <a:spLocks noChangeArrowheads="1"/>
            </p:cNvSpPr>
            <p:nvPr/>
          </p:nvSpPr>
          <p:spPr bwMode="auto">
            <a:xfrm>
              <a:off x="2208" y="3087"/>
              <a:ext cx="258"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(Unit 4.7.2)</a:t>
              </a:r>
              <a:endParaRPr lang="en-US" altLang="en-US" sz="1700">
                <a:latin typeface="Arial" panose="020B0604020202020204" pitchFamily="34" charset="0"/>
              </a:endParaRPr>
            </a:p>
          </p:txBody>
        </p:sp>
        <p:sp>
          <p:nvSpPr>
            <p:cNvPr id="595095" name="Freeform 151">
              <a:extLst>
                <a:ext uri="{FF2B5EF4-FFF2-40B4-BE49-F238E27FC236}">
                  <a16:creationId xmlns:a16="http://schemas.microsoft.com/office/drawing/2014/main" id="{D48ABCB5-843E-47E9-5F3A-4DF9F9676B98}"/>
                </a:ext>
              </a:extLst>
            </p:cNvPr>
            <p:cNvSpPr>
              <a:spLocks/>
            </p:cNvSpPr>
            <p:nvPr/>
          </p:nvSpPr>
          <p:spPr bwMode="auto">
            <a:xfrm>
              <a:off x="1640" y="2660"/>
              <a:ext cx="110" cy="246"/>
            </a:xfrm>
            <a:custGeom>
              <a:avLst/>
              <a:gdLst>
                <a:gd name="T0" fmla="*/ 231 w 231"/>
                <a:gd name="T1" fmla="*/ 0 h 514"/>
                <a:gd name="T2" fmla="*/ 0 w 231"/>
                <a:gd name="T3" fmla="*/ 0 h 514"/>
                <a:gd name="T4" fmla="*/ 0 w 231"/>
                <a:gd name="T5" fmla="*/ 514 h 514"/>
              </a:gdLst>
              <a:ahLst/>
              <a:cxnLst>
                <a:cxn ang="0">
                  <a:pos x="T0" y="T1"/>
                </a:cxn>
                <a:cxn ang="0">
                  <a:pos x="T2" y="T3"/>
                </a:cxn>
                <a:cxn ang="0">
                  <a:pos x="T4" y="T5"/>
                </a:cxn>
              </a:cxnLst>
              <a:rect l="0" t="0" r="r" b="b"/>
              <a:pathLst>
                <a:path w="231" h="514">
                  <a:moveTo>
                    <a:pt x="231" y="0"/>
                  </a:moveTo>
                  <a:lnTo>
                    <a:pt x="0" y="0"/>
                  </a:lnTo>
                  <a:lnTo>
                    <a:pt x="0" y="514"/>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096" name="Freeform 152">
              <a:extLst>
                <a:ext uri="{FF2B5EF4-FFF2-40B4-BE49-F238E27FC236}">
                  <a16:creationId xmlns:a16="http://schemas.microsoft.com/office/drawing/2014/main" id="{343E2A63-F9DE-B6A5-D80B-845570B059CB}"/>
                </a:ext>
              </a:extLst>
            </p:cNvPr>
            <p:cNvSpPr>
              <a:spLocks/>
            </p:cNvSpPr>
            <p:nvPr/>
          </p:nvSpPr>
          <p:spPr bwMode="auto">
            <a:xfrm>
              <a:off x="1624" y="2903"/>
              <a:ext cx="33" cy="33"/>
            </a:xfrm>
            <a:custGeom>
              <a:avLst/>
              <a:gdLst>
                <a:gd name="T0" fmla="*/ 71 w 71"/>
                <a:gd name="T1" fmla="*/ 0 h 71"/>
                <a:gd name="T2" fmla="*/ 35 w 71"/>
                <a:gd name="T3" fmla="*/ 71 h 71"/>
                <a:gd name="T4" fmla="*/ 0 w 71"/>
                <a:gd name="T5" fmla="*/ 0 h 71"/>
                <a:gd name="T6" fmla="*/ 71 w 71"/>
                <a:gd name="T7" fmla="*/ 0 h 71"/>
              </a:gdLst>
              <a:ahLst/>
              <a:cxnLst>
                <a:cxn ang="0">
                  <a:pos x="T0" y="T1"/>
                </a:cxn>
                <a:cxn ang="0">
                  <a:pos x="T2" y="T3"/>
                </a:cxn>
                <a:cxn ang="0">
                  <a:pos x="T4" y="T5"/>
                </a:cxn>
                <a:cxn ang="0">
                  <a:pos x="T6" y="T7"/>
                </a:cxn>
              </a:cxnLst>
              <a:rect l="0" t="0" r="r" b="b"/>
              <a:pathLst>
                <a:path w="71" h="71">
                  <a:moveTo>
                    <a:pt x="71" y="0"/>
                  </a:moveTo>
                  <a:lnTo>
                    <a:pt x="35" y="71"/>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097" name="Rectangle 153">
              <a:extLst>
                <a:ext uri="{FF2B5EF4-FFF2-40B4-BE49-F238E27FC236}">
                  <a16:creationId xmlns:a16="http://schemas.microsoft.com/office/drawing/2014/main" id="{9555E30E-E3BD-2F03-ED84-C3B3A3364979}"/>
                </a:ext>
              </a:extLst>
            </p:cNvPr>
            <p:cNvSpPr>
              <a:spLocks noChangeArrowheads="1"/>
            </p:cNvSpPr>
            <p:nvPr/>
          </p:nvSpPr>
          <p:spPr bwMode="auto">
            <a:xfrm>
              <a:off x="1525" y="2709"/>
              <a:ext cx="230"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098" name="Rectangle 154">
              <a:extLst>
                <a:ext uri="{FF2B5EF4-FFF2-40B4-BE49-F238E27FC236}">
                  <a16:creationId xmlns:a16="http://schemas.microsoft.com/office/drawing/2014/main" id="{526288B6-09AB-31F5-E8CB-953283E02597}"/>
                </a:ext>
              </a:extLst>
            </p:cNvPr>
            <p:cNvSpPr>
              <a:spLocks noChangeArrowheads="1"/>
            </p:cNvSpPr>
            <p:nvPr/>
          </p:nvSpPr>
          <p:spPr bwMode="auto">
            <a:xfrm>
              <a:off x="1529" y="2713"/>
              <a:ext cx="231"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Go/No Go</a:t>
              </a:r>
              <a:endParaRPr lang="en-US" altLang="en-US" sz="1700">
                <a:latin typeface="Arial" panose="020B0604020202020204" pitchFamily="34" charset="0"/>
              </a:endParaRPr>
            </a:p>
          </p:txBody>
        </p:sp>
        <p:sp>
          <p:nvSpPr>
            <p:cNvPr id="595099" name="Freeform 155">
              <a:extLst>
                <a:ext uri="{FF2B5EF4-FFF2-40B4-BE49-F238E27FC236}">
                  <a16:creationId xmlns:a16="http://schemas.microsoft.com/office/drawing/2014/main" id="{BDC691EA-227D-05A2-03BB-DAFC28D68D1D}"/>
                </a:ext>
              </a:extLst>
            </p:cNvPr>
            <p:cNvSpPr>
              <a:spLocks/>
            </p:cNvSpPr>
            <p:nvPr/>
          </p:nvSpPr>
          <p:spPr bwMode="auto">
            <a:xfrm>
              <a:off x="2192" y="2660"/>
              <a:ext cx="138" cy="274"/>
            </a:xfrm>
            <a:custGeom>
              <a:avLst/>
              <a:gdLst>
                <a:gd name="T0" fmla="*/ 0 w 287"/>
                <a:gd name="T1" fmla="*/ 0 h 573"/>
                <a:gd name="T2" fmla="*/ 287 w 287"/>
                <a:gd name="T3" fmla="*/ 0 h 573"/>
                <a:gd name="T4" fmla="*/ 287 w 287"/>
                <a:gd name="T5" fmla="*/ 573 h 573"/>
              </a:gdLst>
              <a:ahLst/>
              <a:cxnLst>
                <a:cxn ang="0">
                  <a:pos x="T0" y="T1"/>
                </a:cxn>
                <a:cxn ang="0">
                  <a:pos x="T2" y="T3"/>
                </a:cxn>
                <a:cxn ang="0">
                  <a:pos x="T4" y="T5"/>
                </a:cxn>
              </a:cxnLst>
              <a:rect l="0" t="0" r="r" b="b"/>
              <a:pathLst>
                <a:path w="287" h="573">
                  <a:moveTo>
                    <a:pt x="0" y="0"/>
                  </a:moveTo>
                  <a:lnTo>
                    <a:pt x="287" y="0"/>
                  </a:lnTo>
                  <a:lnTo>
                    <a:pt x="287" y="573"/>
                  </a:lnTo>
                </a:path>
              </a:pathLst>
            </a:custGeom>
            <a:noFill/>
            <a:ln w="31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100" name="Freeform 156">
              <a:extLst>
                <a:ext uri="{FF2B5EF4-FFF2-40B4-BE49-F238E27FC236}">
                  <a16:creationId xmlns:a16="http://schemas.microsoft.com/office/drawing/2014/main" id="{1A7667AC-068B-D683-CDA2-C1389CA0CBC0}"/>
                </a:ext>
              </a:extLst>
            </p:cNvPr>
            <p:cNvSpPr>
              <a:spLocks/>
            </p:cNvSpPr>
            <p:nvPr/>
          </p:nvSpPr>
          <p:spPr bwMode="auto">
            <a:xfrm>
              <a:off x="2312" y="2930"/>
              <a:ext cx="35" cy="34"/>
            </a:xfrm>
            <a:custGeom>
              <a:avLst/>
              <a:gdLst>
                <a:gd name="T0" fmla="*/ 71 w 71"/>
                <a:gd name="T1" fmla="*/ 0 h 70"/>
                <a:gd name="T2" fmla="*/ 36 w 71"/>
                <a:gd name="T3" fmla="*/ 70 h 70"/>
                <a:gd name="T4" fmla="*/ 0 w 71"/>
                <a:gd name="T5" fmla="*/ 0 h 70"/>
                <a:gd name="T6" fmla="*/ 71 w 71"/>
                <a:gd name="T7" fmla="*/ 0 h 70"/>
              </a:gdLst>
              <a:ahLst/>
              <a:cxnLst>
                <a:cxn ang="0">
                  <a:pos x="T0" y="T1"/>
                </a:cxn>
                <a:cxn ang="0">
                  <a:pos x="T2" y="T3"/>
                </a:cxn>
                <a:cxn ang="0">
                  <a:pos x="T4" y="T5"/>
                </a:cxn>
                <a:cxn ang="0">
                  <a:pos x="T6" y="T7"/>
                </a:cxn>
              </a:cxnLst>
              <a:rect l="0" t="0" r="r" b="b"/>
              <a:pathLst>
                <a:path w="71" h="70">
                  <a:moveTo>
                    <a:pt x="71" y="0"/>
                  </a:moveTo>
                  <a:lnTo>
                    <a:pt x="36" y="70"/>
                  </a:lnTo>
                  <a:lnTo>
                    <a:pt x="0" y="0"/>
                  </a:lnTo>
                  <a:lnTo>
                    <a:pt x="7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95101" name="Rectangle 157">
              <a:extLst>
                <a:ext uri="{FF2B5EF4-FFF2-40B4-BE49-F238E27FC236}">
                  <a16:creationId xmlns:a16="http://schemas.microsoft.com/office/drawing/2014/main" id="{C938D753-B835-059E-7E83-34404E98A971}"/>
                </a:ext>
              </a:extLst>
            </p:cNvPr>
            <p:cNvSpPr>
              <a:spLocks noChangeArrowheads="1"/>
            </p:cNvSpPr>
            <p:nvPr/>
          </p:nvSpPr>
          <p:spPr bwMode="auto">
            <a:xfrm>
              <a:off x="2261" y="2709"/>
              <a:ext cx="137" cy="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5102" name="Rectangle 158">
              <a:extLst>
                <a:ext uri="{FF2B5EF4-FFF2-40B4-BE49-F238E27FC236}">
                  <a16:creationId xmlns:a16="http://schemas.microsoft.com/office/drawing/2014/main" id="{F4CCA38B-8630-1125-069B-4C92DC01514B}"/>
                </a:ext>
              </a:extLst>
            </p:cNvPr>
            <p:cNvSpPr>
              <a:spLocks noChangeArrowheads="1"/>
            </p:cNvSpPr>
            <p:nvPr/>
          </p:nvSpPr>
          <p:spPr bwMode="auto">
            <a:xfrm>
              <a:off x="2265" y="2713"/>
              <a:ext cx="122" cy="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ja-JP" sz="800">
                  <a:ea typeface="MS Mincho" panose="02020609040205080304" pitchFamily="49" charset="-128"/>
                </a:rPr>
                <a:t>Rates</a:t>
              </a:r>
              <a:endParaRPr lang="en-US" altLang="en-US" sz="1700">
                <a:latin typeface="Arial" panose="020B0604020202020204" pitchFamily="34" charset="0"/>
              </a:endParaRPr>
            </a:p>
          </p:txBody>
        </p:sp>
        <p:sp>
          <p:nvSpPr>
            <p:cNvPr id="595103" name="Freeform 159">
              <a:extLst>
                <a:ext uri="{FF2B5EF4-FFF2-40B4-BE49-F238E27FC236}">
                  <a16:creationId xmlns:a16="http://schemas.microsoft.com/office/drawing/2014/main" id="{4A5565F1-1B8B-0E1D-CF44-08E714A870FB}"/>
                </a:ext>
              </a:extLst>
            </p:cNvPr>
            <p:cNvSpPr>
              <a:spLocks/>
            </p:cNvSpPr>
            <p:nvPr/>
          </p:nvSpPr>
          <p:spPr bwMode="auto">
            <a:xfrm>
              <a:off x="619" y="2398"/>
              <a:ext cx="2042" cy="1490"/>
            </a:xfrm>
            <a:custGeom>
              <a:avLst/>
              <a:gdLst>
                <a:gd name="T0" fmla="*/ 231 w 4263"/>
                <a:gd name="T1" fmla="*/ 0 h 3111"/>
                <a:gd name="T2" fmla="*/ 0 w 4263"/>
                <a:gd name="T3" fmla="*/ 0 h 3111"/>
                <a:gd name="T4" fmla="*/ 0 w 4263"/>
                <a:gd name="T5" fmla="*/ 3111 h 3111"/>
                <a:gd name="T6" fmla="*/ 4263 w 4263"/>
                <a:gd name="T7" fmla="*/ 3111 h 3111"/>
                <a:gd name="T8" fmla="*/ 4263 w 4263"/>
                <a:gd name="T9" fmla="*/ 461 h 3111"/>
                <a:gd name="T10" fmla="*/ 3802 w 4263"/>
                <a:gd name="T11" fmla="*/ 461 h 3111"/>
                <a:gd name="T12" fmla="*/ 3802 w 4263"/>
                <a:gd name="T13" fmla="*/ 0 h 3111"/>
                <a:gd name="T14" fmla="*/ 1728 w 4263"/>
                <a:gd name="T15" fmla="*/ 0 h 3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63" h="3111">
                  <a:moveTo>
                    <a:pt x="231" y="0"/>
                  </a:moveTo>
                  <a:lnTo>
                    <a:pt x="0" y="0"/>
                  </a:lnTo>
                  <a:lnTo>
                    <a:pt x="0" y="3111"/>
                  </a:lnTo>
                  <a:lnTo>
                    <a:pt x="4263" y="3111"/>
                  </a:lnTo>
                  <a:lnTo>
                    <a:pt x="4263" y="461"/>
                  </a:lnTo>
                  <a:lnTo>
                    <a:pt x="3802" y="461"/>
                  </a:lnTo>
                  <a:lnTo>
                    <a:pt x="3802" y="0"/>
                  </a:lnTo>
                  <a:lnTo>
                    <a:pt x="1728" y="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95104" name="Freeform 160">
              <a:extLst>
                <a:ext uri="{FF2B5EF4-FFF2-40B4-BE49-F238E27FC236}">
                  <a16:creationId xmlns:a16="http://schemas.microsoft.com/office/drawing/2014/main" id="{63169EB0-B372-1F73-BDFB-1A15F273F255}"/>
                </a:ext>
              </a:extLst>
            </p:cNvPr>
            <p:cNvSpPr>
              <a:spLocks/>
            </p:cNvSpPr>
            <p:nvPr/>
          </p:nvSpPr>
          <p:spPr bwMode="auto">
            <a:xfrm>
              <a:off x="619" y="743"/>
              <a:ext cx="4469" cy="2538"/>
            </a:xfrm>
            <a:custGeom>
              <a:avLst/>
              <a:gdLst>
                <a:gd name="T0" fmla="*/ 231 w 9333"/>
                <a:gd name="T1" fmla="*/ 0 h 5300"/>
                <a:gd name="T2" fmla="*/ 0 w 9333"/>
                <a:gd name="T3" fmla="*/ 0 h 5300"/>
                <a:gd name="T4" fmla="*/ 0 w 9333"/>
                <a:gd name="T5" fmla="*/ 2996 h 5300"/>
                <a:gd name="T6" fmla="*/ 4033 w 9333"/>
                <a:gd name="T7" fmla="*/ 2996 h 5300"/>
                <a:gd name="T8" fmla="*/ 4033 w 9333"/>
                <a:gd name="T9" fmla="*/ 3803 h 5300"/>
                <a:gd name="T10" fmla="*/ 4724 w 9333"/>
                <a:gd name="T11" fmla="*/ 3803 h 5300"/>
                <a:gd name="T12" fmla="*/ 4724 w 9333"/>
                <a:gd name="T13" fmla="*/ 5300 h 5300"/>
                <a:gd name="T14" fmla="*/ 9333 w 9333"/>
                <a:gd name="T15" fmla="*/ 5300 h 5300"/>
                <a:gd name="T16" fmla="*/ 9333 w 9333"/>
                <a:gd name="T17" fmla="*/ 0 h 5300"/>
                <a:gd name="T18" fmla="*/ 1844 w 9333"/>
                <a:gd name="T19" fmla="*/ 0 h 5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33" h="5300">
                  <a:moveTo>
                    <a:pt x="231" y="0"/>
                  </a:moveTo>
                  <a:lnTo>
                    <a:pt x="0" y="0"/>
                  </a:lnTo>
                  <a:lnTo>
                    <a:pt x="0" y="2996"/>
                  </a:lnTo>
                  <a:lnTo>
                    <a:pt x="4033" y="2996"/>
                  </a:lnTo>
                  <a:lnTo>
                    <a:pt x="4033" y="3803"/>
                  </a:lnTo>
                  <a:lnTo>
                    <a:pt x="4724" y="3803"/>
                  </a:lnTo>
                  <a:lnTo>
                    <a:pt x="4724" y="5300"/>
                  </a:lnTo>
                  <a:lnTo>
                    <a:pt x="9333" y="5300"/>
                  </a:lnTo>
                  <a:lnTo>
                    <a:pt x="9333" y="0"/>
                  </a:lnTo>
                  <a:lnTo>
                    <a:pt x="1844" y="0"/>
                  </a:lnTo>
                </a:path>
              </a:pathLst>
            </a:custGeom>
            <a:noFill/>
            <a:ln w="793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22" name="Rectangle 2">
            <a:extLst>
              <a:ext uri="{FF2B5EF4-FFF2-40B4-BE49-F238E27FC236}">
                <a16:creationId xmlns:a16="http://schemas.microsoft.com/office/drawing/2014/main" id="{163BA4A9-2F5E-2A99-36B6-54E6A4BA33CC}"/>
              </a:ext>
            </a:extLst>
          </p:cNvPr>
          <p:cNvSpPr>
            <a:spLocks noGrp="1" noChangeArrowheads="1"/>
          </p:cNvSpPr>
          <p:nvPr>
            <p:ph type="title"/>
          </p:nvPr>
        </p:nvSpPr>
        <p:spPr/>
        <p:txBody>
          <a:bodyPr/>
          <a:lstStyle/>
          <a:p>
            <a:r>
              <a:rPr lang="en-US" altLang="en-US"/>
              <a:t>Exercises</a:t>
            </a:r>
          </a:p>
        </p:txBody>
      </p:sp>
      <p:sp>
        <p:nvSpPr>
          <p:cNvPr id="593923" name="Rectangle 3">
            <a:extLst>
              <a:ext uri="{FF2B5EF4-FFF2-40B4-BE49-F238E27FC236}">
                <a16:creationId xmlns:a16="http://schemas.microsoft.com/office/drawing/2014/main" id="{45D3141B-B073-799B-02F4-2936783C978A}"/>
              </a:ext>
            </a:extLst>
          </p:cNvPr>
          <p:cNvSpPr>
            <a:spLocks noGrp="1" noChangeArrowheads="1"/>
          </p:cNvSpPr>
          <p:nvPr>
            <p:ph type="body" idx="1"/>
          </p:nvPr>
        </p:nvSpPr>
        <p:spPr/>
        <p:txBody>
          <a:bodyPr/>
          <a:lstStyle/>
          <a:p>
            <a:r>
              <a:rPr lang="en-US" altLang="en-US"/>
              <a:t>Type I (</a:t>
            </a:r>
            <a:r>
              <a:rPr lang="en-US" altLang="en-US">
                <a:sym typeface="Symbol" panose="05050102010706020507" pitchFamily="18" charset="2"/>
              </a:rPr>
              <a:t></a:t>
            </a:r>
            <a:r>
              <a:rPr lang="en-US" altLang="en-US"/>
              <a:t>) Error – Brainstorm decisions &amp; determine appropriate alpha.</a:t>
            </a:r>
          </a:p>
          <a:p>
            <a:endParaRPr lang="en-US" altLang="en-US"/>
          </a:p>
          <a:p>
            <a:r>
              <a:rPr lang="en-US" altLang="en-US"/>
              <a:t>T-Test (One Population) (Exercise 9.4-29)</a:t>
            </a:r>
          </a:p>
          <a:p>
            <a:endParaRPr lang="en-US" altLang="en-US"/>
          </a:p>
          <a:p>
            <a:r>
              <a:rPr lang="en-US" altLang="en-US"/>
              <a:t>T-Test (Two Populations) (Exercise 9.4-30)</a:t>
            </a:r>
          </a:p>
          <a:p>
            <a:endParaRPr lang="en-US" altLang="en-US"/>
          </a:p>
          <a:p>
            <a:r>
              <a:rPr lang="en-US" altLang="en-US"/>
              <a:t>Paired T-Test (Exercise 9.4-23)</a:t>
            </a:r>
          </a:p>
          <a:p>
            <a:endParaRPr lang="en-US" altLang="en-US"/>
          </a:p>
          <a:p>
            <a:r>
              <a:rPr lang="en-US" altLang="en-US"/>
              <a:t>Chi-Squared for Variance (Exercise 9.4-26)</a:t>
            </a:r>
          </a:p>
          <a:p>
            <a:endParaRPr lang="en-US" altLang="en-US"/>
          </a:p>
          <a:p>
            <a:r>
              <a:rPr lang="en-US" altLang="en-US"/>
              <a:t>F-Test for Two Variances (Card Drop Data, “Fun” Exercise 9.4-31, 33)</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2898" name="Rectangle 2">
            <a:extLst>
              <a:ext uri="{FF2B5EF4-FFF2-40B4-BE49-F238E27FC236}">
                <a16:creationId xmlns:a16="http://schemas.microsoft.com/office/drawing/2014/main" id="{8B1B2BDC-9AC0-34B9-38EA-06C567F5DFC6}"/>
              </a:ext>
            </a:extLst>
          </p:cNvPr>
          <p:cNvSpPr>
            <a:spLocks noGrp="1" noChangeArrowheads="1"/>
          </p:cNvSpPr>
          <p:nvPr>
            <p:ph type="title"/>
          </p:nvPr>
        </p:nvSpPr>
        <p:spPr/>
        <p:txBody>
          <a:bodyPr/>
          <a:lstStyle/>
          <a:p>
            <a:r>
              <a:rPr lang="en-US" altLang="en-US"/>
              <a:t>Exercises</a:t>
            </a:r>
          </a:p>
        </p:txBody>
      </p:sp>
      <p:sp>
        <p:nvSpPr>
          <p:cNvPr id="592899" name="Rectangle 3">
            <a:extLst>
              <a:ext uri="{FF2B5EF4-FFF2-40B4-BE49-F238E27FC236}">
                <a16:creationId xmlns:a16="http://schemas.microsoft.com/office/drawing/2014/main" id="{B51111C9-4FC9-D88F-EE0B-E579E331575B}"/>
              </a:ext>
            </a:extLst>
          </p:cNvPr>
          <p:cNvSpPr>
            <a:spLocks noGrp="1" noChangeArrowheads="1"/>
          </p:cNvSpPr>
          <p:nvPr>
            <p:ph type="body" idx="1"/>
          </p:nvPr>
        </p:nvSpPr>
        <p:spPr/>
        <p:txBody>
          <a:bodyPr/>
          <a:lstStyle/>
          <a:p>
            <a:r>
              <a:rPr lang="en-US" altLang="en-US"/>
              <a:t>One Proportion (Exercise 9.4-25, 28)</a:t>
            </a:r>
          </a:p>
          <a:p>
            <a:endParaRPr lang="en-US" altLang="en-US"/>
          </a:p>
          <a:p>
            <a:r>
              <a:rPr lang="en-US" altLang="en-US"/>
              <a:t>Two Proportions (Exercise 9.4-24, 27)</a:t>
            </a:r>
          </a:p>
          <a:p>
            <a:endParaRPr lang="en-US" altLang="en-US"/>
          </a:p>
          <a:p>
            <a:r>
              <a:rPr lang="en-US" altLang="en-US"/>
              <a:t>“Fun” with Hypothesis Tests (Exercise 9.4-31, 33)</a:t>
            </a:r>
          </a:p>
          <a:p>
            <a:endParaRPr lang="en-US" altLang="en-US"/>
          </a:p>
          <a:p>
            <a:r>
              <a:rPr lang="en-US" altLang="en-US"/>
              <a:t>Hypothesis – “Pick-A-Test” (Exercise 9.4-57)</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62" name="Rectangle 14">
            <a:extLst>
              <a:ext uri="{FF2B5EF4-FFF2-40B4-BE49-F238E27FC236}">
                <a16:creationId xmlns:a16="http://schemas.microsoft.com/office/drawing/2014/main" id="{C3B016BF-50EE-EC88-2939-5C073DA6DD15}"/>
              </a:ext>
            </a:extLst>
          </p:cNvPr>
          <p:cNvSpPr>
            <a:spLocks noGrp="1" noChangeArrowheads="1"/>
          </p:cNvSpPr>
          <p:nvPr>
            <p:ph type="title" sz="quarter"/>
          </p:nvPr>
        </p:nvSpPr>
        <p:spPr/>
        <p:txBody>
          <a:bodyPr/>
          <a:lstStyle/>
          <a:p>
            <a:r>
              <a:rPr lang="en-US" altLang="en-US"/>
              <a:t>Null &amp; Alternative Hypotheses</a:t>
            </a:r>
          </a:p>
        </p:txBody>
      </p:sp>
      <p:pic>
        <p:nvPicPr>
          <p:cNvPr id="514058" name="Picture 10">
            <a:extLst>
              <a:ext uri="{FF2B5EF4-FFF2-40B4-BE49-F238E27FC236}">
                <a16:creationId xmlns:a16="http://schemas.microsoft.com/office/drawing/2014/main" id="{C3D11A7A-955B-BAC9-ED55-56A04A4D3E31}"/>
              </a:ext>
            </a:extLst>
          </p:cNvPr>
          <p:cNvPicPr>
            <a:picLocks noChangeAspect="1" noChangeArrowheads="1"/>
          </p:cNvPicPr>
          <p:nvPr>
            <p:ph sz="quarter" idx="3"/>
          </p:nvPr>
        </p:nvPicPr>
        <p:blipFill>
          <a:blip r:embed="rId2">
            <a:extLst>
              <a:ext uri="{28A0092B-C50C-407E-A947-70E740481C1C}">
                <a14:useLocalDpi xmlns:a14="http://schemas.microsoft.com/office/drawing/2010/main" val="0"/>
              </a:ext>
            </a:extLst>
          </a:blip>
          <a:srcRect/>
          <a:stretch>
            <a:fillRect/>
          </a:stretch>
        </p:blipFill>
        <p:spPr>
          <a:xfrm>
            <a:off x="4343400" y="2895600"/>
            <a:ext cx="4495800" cy="3282950"/>
          </a:xfrm>
          <a:solidFill>
            <a:schemeClr val="bg1"/>
          </a:solidFill>
          <a:ln>
            <a:solidFill>
              <a:schemeClr val="accent2"/>
            </a:solidFill>
            <a:miter lim="800000"/>
            <a:headEnd/>
            <a:tailEnd/>
          </a:ln>
          <a:effectLst>
            <a:outerShdw dist="107763" dir="2700000" algn="ctr" rotWithShape="0">
              <a:srgbClr val="808080">
                <a:alpha val="50000"/>
              </a:srgbClr>
            </a:outerShdw>
          </a:effectLst>
        </p:spPr>
      </p:pic>
      <p:pic>
        <p:nvPicPr>
          <p:cNvPr id="514052" name="Picture 4">
            <a:extLst>
              <a:ext uri="{FF2B5EF4-FFF2-40B4-BE49-F238E27FC236}">
                <a16:creationId xmlns:a16="http://schemas.microsoft.com/office/drawing/2014/main" id="{65DA5EB0-19C0-21F0-DD46-0761BED4DBC4}"/>
              </a:ext>
            </a:extLst>
          </p:cNvPr>
          <p:cNvPicPr>
            <a:picLocks noChangeAspect="1" noChangeArrowheads="1"/>
          </p:cNvPicPr>
          <p:nvPr>
            <p:ph sz="quarter" idx="1"/>
          </p:nvPr>
        </p:nvPicPr>
        <p:blipFill>
          <a:blip r:embed="rId3">
            <a:extLst>
              <a:ext uri="{28A0092B-C50C-407E-A947-70E740481C1C}">
                <a14:useLocalDpi xmlns:a14="http://schemas.microsoft.com/office/drawing/2010/main" val="0"/>
              </a:ext>
            </a:extLst>
          </a:blip>
          <a:srcRect/>
          <a:stretch>
            <a:fillRect/>
          </a:stretch>
        </p:blipFill>
        <p:spPr>
          <a:xfrm>
            <a:off x="228600" y="914400"/>
            <a:ext cx="4419600" cy="3216275"/>
          </a:xfrm>
          <a:solidFill>
            <a:schemeClr val="bg1"/>
          </a:solidFill>
          <a:ln>
            <a:solidFill>
              <a:schemeClr val="accent2"/>
            </a:solidFill>
            <a:miter lim="800000"/>
            <a:headEnd/>
            <a:tailEnd/>
          </a:ln>
          <a:effectLst>
            <a:outerShdw dist="107763" dir="2700000" algn="ctr" rotWithShape="0">
              <a:srgbClr val="808080">
                <a:alpha val="50000"/>
              </a:srgbClr>
            </a:outerShdw>
          </a:effectLst>
        </p:spPr>
      </p:pic>
      <p:sp>
        <p:nvSpPr>
          <p:cNvPr id="514066" name="Text Box 18">
            <a:extLst>
              <a:ext uri="{FF2B5EF4-FFF2-40B4-BE49-F238E27FC236}">
                <a16:creationId xmlns:a16="http://schemas.microsoft.com/office/drawing/2014/main" id="{A1C0CB0B-6507-07F4-F943-7AB6366FA55C}"/>
              </a:ext>
            </a:extLst>
          </p:cNvPr>
          <p:cNvSpPr txBox="1">
            <a:spLocks noChangeArrowheads="1"/>
          </p:cNvSpPr>
          <p:nvPr/>
        </p:nvSpPr>
        <p:spPr bwMode="auto">
          <a:xfrm>
            <a:off x="5029200" y="1601788"/>
            <a:ext cx="3646488"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“Innocent until Proven Guilty”</a:t>
            </a:r>
          </a:p>
        </p:txBody>
      </p:sp>
      <p:sp>
        <p:nvSpPr>
          <p:cNvPr id="514067" name="Text Box 19">
            <a:extLst>
              <a:ext uri="{FF2B5EF4-FFF2-40B4-BE49-F238E27FC236}">
                <a16:creationId xmlns:a16="http://schemas.microsoft.com/office/drawing/2014/main" id="{02D319DB-189F-C962-5821-FAB848E0A8C7}"/>
              </a:ext>
            </a:extLst>
          </p:cNvPr>
          <p:cNvSpPr txBox="1">
            <a:spLocks noChangeArrowheads="1"/>
          </p:cNvSpPr>
          <p:nvPr/>
        </p:nvSpPr>
        <p:spPr bwMode="auto">
          <a:xfrm>
            <a:off x="457200" y="5029200"/>
            <a:ext cx="3057525" cy="38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“Not Guilty vs. Innocent”</a:t>
            </a:r>
          </a:p>
        </p:txBody>
      </p:sp>
      <p:sp>
        <p:nvSpPr>
          <p:cNvPr id="514068" name="Text Box 20">
            <a:extLst>
              <a:ext uri="{FF2B5EF4-FFF2-40B4-BE49-F238E27FC236}">
                <a16:creationId xmlns:a16="http://schemas.microsoft.com/office/drawing/2014/main" id="{990AACE6-50EE-CDC9-7235-F30D43ED404C}"/>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9.2-7</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54" name="Rectangle 82">
            <a:extLst>
              <a:ext uri="{FF2B5EF4-FFF2-40B4-BE49-F238E27FC236}">
                <a16:creationId xmlns:a16="http://schemas.microsoft.com/office/drawing/2014/main" id="{9009CFAB-19EF-55F3-CD4A-40A991F84CF2}"/>
              </a:ext>
            </a:extLst>
          </p:cNvPr>
          <p:cNvSpPr>
            <a:spLocks noChangeArrowheads="1"/>
          </p:cNvSpPr>
          <p:nvPr/>
        </p:nvSpPr>
        <p:spPr bwMode="auto">
          <a:xfrm>
            <a:off x="228600" y="1676400"/>
            <a:ext cx="8534400" cy="251460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155" name="Rectangle 83">
            <a:extLst>
              <a:ext uri="{FF2B5EF4-FFF2-40B4-BE49-F238E27FC236}">
                <a16:creationId xmlns:a16="http://schemas.microsoft.com/office/drawing/2014/main" id="{2AD833AE-7E4D-402D-7FE9-D0FDB0FD585F}"/>
              </a:ext>
            </a:extLst>
          </p:cNvPr>
          <p:cNvSpPr>
            <a:spLocks noChangeArrowheads="1"/>
          </p:cNvSpPr>
          <p:nvPr/>
        </p:nvSpPr>
        <p:spPr bwMode="auto">
          <a:xfrm>
            <a:off x="3124200" y="2590800"/>
            <a:ext cx="5486400" cy="1066800"/>
          </a:xfrm>
          <a:prstGeom prst="rect">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5078" name="Rectangle 6">
            <a:extLst>
              <a:ext uri="{FF2B5EF4-FFF2-40B4-BE49-F238E27FC236}">
                <a16:creationId xmlns:a16="http://schemas.microsoft.com/office/drawing/2014/main" id="{1743E257-0DFC-B471-FAFA-0F287A606ABE}"/>
              </a:ext>
            </a:extLst>
          </p:cNvPr>
          <p:cNvSpPr>
            <a:spLocks noGrp="1" noChangeArrowheads="1"/>
          </p:cNvSpPr>
          <p:nvPr>
            <p:ph type="title"/>
          </p:nvPr>
        </p:nvSpPr>
        <p:spPr/>
        <p:txBody>
          <a:bodyPr/>
          <a:lstStyle/>
          <a:p>
            <a:r>
              <a:rPr lang="en-US" altLang="en-US"/>
              <a:t>Hypothesis Testing - Conclusions</a:t>
            </a:r>
          </a:p>
        </p:txBody>
      </p:sp>
      <p:grpSp>
        <p:nvGrpSpPr>
          <p:cNvPr id="515153" name="Group 81">
            <a:extLst>
              <a:ext uri="{FF2B5EF4-FFF2-40B4-BE49-F238E27FC236}">
                <a16:creationId xmlns:a16="http://schemas.microsoft.com/office/drawing/2014/main" id="{2DE01062-9226-39A7-C568-D6AAD53CD3B0}"/>
              </a:ext>
            </a:extLst>
          </p:cNvPr>
          <p:cNvGrpSpPr>
            <a:grpSpLocks/>
          </p:cNvGrpSpPr>
          <p:nvPr/>
        </p:nvGrpSpPr>
        <p:grpSpPr bwMode="auto">
          <a:xfrm>
            <a:off x="457200" y="1828800"/>
            <a:ext cx="8153400" cy="1868488"/>
            <a:chOff x="1143" y="1965"/>
            <a:chExt cx="3505" cy="803"/>
          </a:xfrm>
        </p:grpSpPr>
        <p:sp>
          <p:nvSpPr>
            <p:cNvPr id="515082" name="Rectangle 10">
              <a:extLst>
                <a:ext uri="{FF2B5EF4-FFF2-40B4-BE49-F238E27FC236}">
                  <a16:creationId xmlns:a16="http://schemas.microsoft.com/office/drawing/2014/main" id="{E6BE21E0-9C3D-5717-F904-9049EBDBDBA1}"/>
                </a:ext>
              </a:extLst>
            </p:cNvPr>
            <p:cNvSpPr>
              <a:spLocks noChangeArrowheads="1"/>
            </p:cNvSpPr>
            <p:nvPr/>
          </p:nvSpPr>
          <p:spPr bwMode="auto">
            <a:xfrm>
              <a:off x="1143" y="1965"/>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083" name="Rectangle 11">
              <a:extLst>
                <a:ext uri="{FF2B5EF4-FFF2-40B4-BE49-F238E27FC236}">
                  <a16:creationId xmlns:a16="http://schemas.microsoft.com/office/drawing/2014/main" id="{E96C448D-54FF-2F0B-5F85-609E21A49361}"/>
                </a:ext>
              </a:extLst>
            </p:cNvPr>
            <p:cNvSpPr>
              <a:spLocks noChangeArrowheads="1"/>
            </p:cNvSpPr>
            <p:nvPr/>
          </p:nvSpPr>
          <p:spPr bwMode="auto">
            <a:xfrm>
              <a:off x="2944" y="1965"/>
              <a:ext cx="1059"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“Real World” Situation</a:t>
              </a:r>
              <a:endParaRPr lang="en-US" altLang="en-US" sz="1900">
                <a:latin typeface="Arial" panose="020B0604020202020204" pitchFamily="34" charset="0"/>
              </a:endParaRPr>
            </a:p>
          </p:txBody>
        </p:sp>
        <p:sp>
          <p:nvSpPr>
            <p:cNvPr id="515084" name="Rectangle 12">
              <a:extLst>
                <a:ext uri="{FF2B5EF4-FFF2-40B4-BE49-F238E27FC236}">
                  <a16:creationId xmlns:a16="http://schemas.microsoft.com/office/drawing/2014/main" id="{7D541206-E168-525C-9EDC-741389F5AE4E}"/>
                </a:ext>
              </a:extLst>
            </p:cNvPr>
            <p:cNvSpPr>
              <a:spLocks noChangeArrowheads="1"/>
            </p:cNvSpPr>
            <p:nvPr/>
          </p:nvSpPr>
          <p:spPr bwMode="auto">
            <a:xfrm>
              <a:off x="3978" y="1965"/>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085" name="Rectangle 13">
              <a:extLst>
                <a:ext uri="{FF2B5EF4-FFF2-40B4-BE49-F238E27FC236}">
                  <a16:creationId xmlns:a16="http://schemas.microsoft.com/office/drawing/2014/main" id="{83EA9031-C8C6-53E9-F8E5-0CA5246A7325}"/>
                </a:ext>
              </a:extLst>
            </p:cNvPr>
            <p:cNvSpPr>
              <a:spLocks noChangeArrowheads="1"/>
            </p:cNvSpPr>
            <p:nvPr/>
          </p:nvSpPr>
          <p:spPr bwMode="auto">
            <a:xfrm>
              <a:off x="1143" y="2076"/>
              <a:ext cx="879"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Test’s Conclusion:</a:t>
              </a:r>
              <a:endParaRPr lang="en-US" altLang="en-US" sz="1900">
                <a:latin typeface="Arial" panose="020B0604020202020204" pitchFamily="34" charset="0"/>
              </a:endParaRPr>
            </a:p>
          </p:txBody>
        </p:sp>
        <p:sp>
          <p:nvSpPr>
            <p:cNvPr id="515086" name="Rectangle 14">
              <a:extLst>
                <a:ext uri="{FF2B5EF4-FFF2-40B4-BE49-F238E27FC236}">
                  <a16:creationId xmlns:a16="http://schemas.microsoft.com/office/drawing/2014/main" id="{97C0B394-A93A-25B7-A70D-0A896EA93C55}"/>
                </a:ext>
              </a:extLst>
            </p:cNvPr>
            <p:cNvSpPr>
              <a:spLocks noChangeArrowheads="1"/>
            </p:cNvSpPr>
            <p:nvPr/>
          </p:nvSpPr>
          <p:spPr bwMode="auto">
            <a:xfrm>
              <a:off x="2003" y="2076"/>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087" name="Rectangle 15">
              <a:extLst>
                <a:ext uri="{FF2B5EF4-FFF2-40B4-BE49-F238E27FC236}">
                  <a16:creationId xmlns:a16="http://schemas.microsoft.com/office/drawing/2014/main" id="{D30B0393-3E5B-B25F-428F-70E609971A47}"/>
                </a:ext>
              </a:extLst>
            </p:cNvPr>
            <p:cNvSpPr>
              <a:spLocks noChangeArrowheads="1"/>
            </p:cNvSpPr>
            <p:nvPr/>
          </p:nvSpPr>
          <p:spPr bwMode="auto">
            <a:xfrm>
              <a:off x="1143" y="2189"/>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088" name="Rectangle 16">
              <a:extLst>
                <a:ext uri="{FF2B5EF4-FFF2-40B4-BE49-F238E27FC236}">
                  <a16:creationId xmlns:a16="http://schemas.microsoft.com/office/drawing/2014/main" id="{15E63890-4136-EF3F-2A1C-20B057C0EB6E}"/>
                </a:ext>
              </a:extLst>
            </p:cNvPr>
            <p:cNvSpPr>
              <a:spLocks noChangeArrowheads="1"/>
            </p:cNvSpPr>
            <p:nvPr/>
          </p:nvSpPr>
          <p:spPr bwMode="auto">
            <a:xfrm>
              <a:off x="2659" y="2076"/>
              <a:ext cx="7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H</a:t>
              </a:r>
              <a:endParaRPr lang="en-US" altLang="en-US" sz="1900">
                <a:latin typeface="Arial" panose="020B0604020202020204" pitchFamily="34" charset="0"/>
              </a:endParaRPr>
            </a:p>
          </p:txBody>
        </p:sp>
        <p:sp>
          <p:nvSpPr>
            <p:cNvPr id="515089" name="Rectangle 17">
              <a:extLst>
                <a:ext uri="{FF2B5EF4-FFF2-40B4-BE49-F238E27FC236}">
                  <a16:creationId xmlns:a16="http://schemas.microsoft.com/office/drawing/2014/main" id="{8B066986-2E1D-472F-0858-B78F0138D7BB}"/>
                </a:ext>
              </a:extLst>
            </p:cNvPr>
            <p:cNvSpPr>
              <a:spLocks noChangeArrowheads="1"/>
            </p:cNvSpPr>
            <p:nvPr/>
          </p:nvSpPr>
          <p:spPr bwMode="auto">
            <a:xfrm>
              <a:off x="2659" y="2175"/>
              <a:ext cx="6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0" name="Rectangle 18">
              <a:extLst>
                <a:ext uri="{FF2B5EF4-FFF2-40B4-BE49-F238E27FC236}">
                  <a16:creationId xmlns:a16="http://schemas.microsoft.com/office/drawing/2014/main" id="{C33C2155-F53B-FCF7-A9F2-815C66D4E447}"/>
                </a:ext>
              </a:extLst>
            </p:cNvPr>
            <p:cNvSpPr>
              <a:spLocks noChangeArrowheads="1"/>
            </p:cNvSpPr>
            <p:nvPr/>
          </p:nvSpPr>
          <p:spPr bwMode="auto">
            <a:xfrm>
              <a:off x="2728" y="2117"/>
              <a:ext cx="41"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a:t>
              </a:r>
              <a:endParaRPr lang="en-US" altLang="en-US" sz="1900">
                <a:latin typeface="Arial" panose="020B0604020202020204" pitchFamily="34" charset="0"/>
              </a:endParaRPr>
            </a:p>
          </p:txBody>
        </p:sp>
        <p:sp>
          <p:nvSpPr>
            <p:cNvPr id="515091" name="Rectangle 19">
              <a:extLst>
                <a:ext uri="{FF2B5EF4-FFF2-40B4-BE49-F238E27FC236}">
                  <a16:creationId xmlns:a16="http://schemas.microsoft.com/office/drawing/2014/main" id="{18C2C926-8845-9D99-FFD7-D9BC0FC71A4C}"/>
                </a:ext>
              </a:extLst>
            </p:cNvPr>
            <p:cNvSpPr>
              <a:spLocks noChangeArrowheads="1"/>
            </p:cNvSpPr>
            <p:nvPr/>
          </p:nvSpPr>
          <p:spPr bwMode="auto">
            <a:xfrm>
              <a:off x="2728" y="2184"/>
              <a:ext cx="3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2" name="Rectangle 20">
              <a:extLst>
                <a:ext uri="{FF2B5EF4-FFF2-40B4-BE49-F238E27FC236}">
                  <a16:creationId xmlns:a16="http://schemas.microsoft.com/office/drawing/2014/main" id="{16B3C74C-D137-2C3E-ECBF-13A4925141A7}"/>
                </a:ext>
              </a:extLst>
            </p:cNvPr>
            <p:cNvSpPr>
              <a:spLocks noChangeArrowheads="1"/>
            </p:cNvSpPr>
            <p:nvPr/>
          </p:nvSpPr>
          <p:spPr bwMode="auto">
            <a:xfrm>
              <a:off x="2767" y="2076"/>
              <a:ext cx="32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is true</a:t>
              </a:r>
              <a:endParaRPr lang="en-US" altLang="en-US" sz="1900">
                <a:latin typeface="Arial" panose="020B0604020202020204" pitchFamily="34" charset="0"/>
              </a:endParaRPr>
            </a:p>
          </p:txBody>
        </p:sp>
        <p:sp>
          <p:nvSpPr>
            <p:cNvPr id="515093" name="Rectangle 21">
              <a:extLst>
                <a:ext uri="{FF2B5EF4-FFF2-40B4-BE49-F238E27FC236}">
                  <a16:creationId xmlns:a16="http://schemas.microsoft.com/office/drawing/2014/main" id="{A1154031-F7C1-86C1-1315-BA17D805DC0E}"/>
                </a:ext>
              </a:extLst>
            </p:cNvPr>
            <p:cNvSpPr>
              <a:spLocks noChangeArrowheads="1"/>
            </p:cNvSpPr>
            <p:nvPr/>
          </p:nvSpPr>
          <p:spPr bwMode="auto">
            <a:xfrm>
              <a:off x="2767" y="2175"/>
              <a:ext cx="316"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4" name="Rectangle 22">
              <a:extLst>
                <a:ext uri="{FF2B5EF4-FFF2-40B4-BE49-F238E27FC236}">
                  <a16:creationId xmlns:a16="http://schemas.microsoft.com/office/drawing/2014/main" id="{BBA327EF-8919-2D01-A956-810A47A8AA7E}"/>
                </a:ext>
              </a:extLst>
            </p:cNvPr>
            <p:cNvSpPr>
              <a:spLocks noChangeArrowheads="1"/>
            </p:cNvSpPr>
            <p:nvPr/>
          </p:nvSpPr>
          <p:spPr bwMode="auto">
            <a:xfrm>
              <a:off x="3083" y="2076"/>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095" name="Rectangle 23">
              <a:extLst>
                <a:ext uri="{FF2B5EF4-FFF2-40B4-BE49-F238E27FC236}">
                  <a16:creationId xmlns:a16="http://schemas.microsoft.com/office/drawing/2014/main" id="{51EEA547-40E2-60A8-C595-14C8F5B1CFEC}"/>
                </a:ext>
              </a:extLst>
            </p:cNvPr>
            <p:cNvSpPr>
              <a:spLocks noChangeArrowheads="1"/>
            </p:cNvSpPr>
            <p:nvPr/>
          </p:nvSpPr>
          <p:spPr bwMode="auto">
            <a:xfrm>
              <a:off x="3807" y="2076"/>
              <a:ext cx="71"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H</a:t>
              </a:r>
              <a:endParaRPr lang="en-US" altLang="en-US" sz="1900">
                <a:latin typeface="Arial" panose="020B0604020202020204" pitchFamily="34" charset="0"/>
              </a:endParaRPr>
            </a:p>
          </p:txBody>
        </p:sp>
        <p:sp>
          <p:nvSpPr>
            <p:cNvPr id="515096" name="Rectangle 24">
              <a:extLst>
                <a:ext uri="{FF2B5EF4-FFF2-40B4-BE49-F238E27FC236}">
                  <a16:creationId xmlns:a16="http://schemas.microsoft.com/office/drawing/2014/main" id="{86263819-E6A7-F9A3-9A7E-6773C0585096}"/>
                </a:ext>
              </a:extLst>
            </p:cNvPr>
            <p:cNvSpPr>
              <a:spLocks noChangeArrowheads="1"/>
            </p:cNvSpPr>
            <p:nvPr/>
          </p:nvSpPr>
          <p:spPr bwMode="auto">
            <a:xfrm>
              <a:off x="3807" y="2175"/>
              <a:ext cx="69"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7" name="Rectangle 25">
              <a:extLst>
                <a:ext uri="{FF2B5EF4-FFF2-40B4-BE49-F238E27FC236}">
                  <a16:creationId xmlns:a16="http://schemas.microsoft.com/office/drawing/2014/main" id="{828EEB83-629E-5EA7-2BC5-FA73E91F3A45}"/>
                </a:ext>
              </a:extLst>
            </p:cNvPr>
            <p:cNvSpPr>
              <a:spLocks noChangeArrowheads="1"/>
            </p:cNvSpPr>
            <p:nvPr/>
          </p:nvSpPr>
          <p:spPr bwMode="auto">
            <a:xfrm>
              <a:off x="3876" y="2117"/>
              <a:ext cx="40"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a:t>
              </a:r>
              <a:endParaRPr lang="en-US" altLang="en-US" sz="1900">
                <a:latin typeface="Arial" panose="020B0604020202020204" pitchFamily="34" charset="0"/>
              </a:endParaRPr>
            </a:p>
          </p:txBody>
        </p:sp>
        <p:sp>
          <p:nvSpPr>
            <p:cNvPr id="515098" name="Rectangle 26">
              <a:extLst>
                <a:ext uri="{FF2B5EF4-FFF2-40B4-BE49-F238E27FC236}">
                  <a16:creationId xmlns:a16="http://schemas.microsoft.com/office/drawing/2014/main" id="{7AF86A2B-C37A-4E02-6A7C-6308BFF06D21}"/>
                </a:ext>
              </a:extLst>
            </p:cNvPr>
            <p:cNvSpPr>
              <a:spLocks noChangeArrowheads="1"/>
            </p:cNvSpPr>
            <p:nvPr/>
          </p:nvSpPr>
          <p:spPr bwMode="auto">
            <a:xfrm>
              <a:off x="3876" y="2184"/>
              <a:ext cx="39"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099" name="Rectangle 27">
              <a:extLst>
                <a:ext uri="{FF2B5EF4-FFF2-40B4-BE49-F238E27FC236}">
                  <a16:creationId xmlns:a16="http://schemas.microsoft.com/office/drawing/2014/main" id="{1F4504DE-269A-85E4-8C61-FBD5AFD707C3}"/>
                </a:ext>
              </a:extLst>
            </p:cNvPr>
            <p:cNvSpPr>
              <a:spLocks noChangeArrowheads="1"/>
            </p:cNvSpPr>
            <p:nvPr/>
          </p:nvSpPr>
          <p:spPr bwMode="auto">
            <a:xfrm>
              <a:off x="3915" y="2076"/>
              <a:ext cx="388"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is False</a:t>
              </a:r>
              <a:endParaRPr lang="en-US" altLang="en-US" sz="1900">
                <a:latin typeface="Arial" panose="020B0604020202020204" pitchFamily="34" charset="0"/>
              </a:endParaRPr>
            </a:p>
          </p:txBody>
        </p:sp>
        <p:sp>
          <p:nvSpPr>
            <p:cNvPr id="515100" name="Rectangle 28">
              <a:extLst>
                <a:ext uri="{FF2B5EF4-FFF2-40B4-BE49-F238E27FC236}">
                  <a16:creationId xmlns:a16="http://schemas.microsoft.com/office/drawing/2014/main" id="{D8347367-8406-0EC3-E229-5BC493B81522}"/>
                </a:ext>
              </a:extLst>
            </p:cNvPr>
            <p:cNvSpPr>
              <a:spLocks noChangeArrowheads="1"/>
            </p:cNvSpPr>
            <p:nvPr/>
          </p:nvSpPr>
          <p:spPr bwMode="auto">
            <a:xfrm>
              <a:off x="3915" y="2175"/>
              <a:ext cx="380"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01" name="Rectangle 29">
              <a:extLst>
                <a:ext uri="{FF2B5EF4-FFF2-40B4-BE49-F238E27FC236}">
                  <a16:creationId xmlns:a16="http://schemas.microsoft.com/office/drawing/2014/main" id="{6896E4CF-56C9-5781-8783-8E6BEBB2E714}"/>
                </a:ext>
              </a:extLst>
            </p:cNvPr>
            <p:cNvSpPr>
              <a:spLocks noChangeArrowheads="1"/>
            </p:cNvSpPr>
            <p:nvPr/>
          </p:nvSpPr>
          <p:spPr bwMode="auto">
            <a:xfrm>
              <a:off x="4295" y="2076"/>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02" name="Rectangle 30">
              <a:extLst>
                <a:ext uri="{FF2B5EF4-FFF2-40B4-BE49-F238E27FC236}">
                  <a16:creationId xmlns:a16="http://schemas.microsoft.com/office/drawing/2014/main" id="{2BB88547-40C3-AE16-156E-ED3F65EFBDEB}"/>
                </a:ext>
              </a:extLst>
            </p:cNvPr>
            <p:cNvSpPr>
              <a:spLocks noChangeArrowheads="1"/>
            </p:cNvSpPr>
            <p:nvPr/>
          </p:nvSpPr>
          <p:spPr bwMode="auto">
            <a:xfrm>
              <a:off x="1143" y="2312"/>
              <a:ext cx="409"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Reject (H</a:t>
              </a:r>
              <a:endParaRPr lang="en-US" altLang="en-US" sz="1900">
                <a:latin typeface="Arial" panose="020B0604020202020204" pitchFamily="34" charset="0"/>
              </a:endParaRPr>
            </a:p>
          </p:txBody>
        </p:sp>
        <p:sp>
          <p:nvSpPr>
            <p:cNvPr id="515103" name="Rectangle 31">
              <a:extLst>
                <a:ext uri="{FF2B5EF4-FFF2-40B4-BE49-F238E27FC236}">
                  <a16:creationId xmlns:a16="http://schemas.microsoft.com/office/drawing/2014/main" id="{87FFBCE5-3145-0D61-7BDF-B9E61B61C854}"/>
                </a:ext>
              </a:extLst>
            </p:cNvPr>
            <p:cNvSpPr>
              <a:spLocks noChangeArrowheads="1"/>
            </p:cNvSpPr>
            <p:nvPr/>
          </p:nvSpPr>
          <p:spPr bwMode="auto">
            <a:xfrm>
              <a:off x="1543" y="2352"/>
              <a:ext cx="36" cy="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o</a:t>
              </a:r>
              <a:endParaRPr lang="en-US" altLang="en-US" sz="1900">
                <a:latin typeface="Arial" panose="020B0604020202020204" pitchFamily="34" charset="0"/>
              </a:endParaRPr>
            </a:p>
          </p:txBody>
        </p:sp>
        <p:sp>
          <p:nvSpPr>
            <p:cNvPr id="515104" name="Rectangle 32">
              <a:extLst>
                <a:ext uri="{FF2B5EF4-FFF2-40B4-BE49-F238E27FC236}">
                  <a16:creationId xmlns:a16="http://schemas.microsoft.com/office/drawing/2014/main" id="{6DB5BED3-C99E-E4DD-9AB3-97F597FDFE0C}"/>
                </a:ext>
              </a:extLst>
            </p:cNvPr>
            <p:cNvSpPr>
              <a:spLocks noChangeArrowheads="1"/>
            </p:cNvSpPr>
            <p:nvPr/>
          </p:nvSpPr>
          <p:spPr bwMode="auto">
            <a:xfrm>
              <a:off x="1579" y="2312"/>
              <a:ext cx="33"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15105" name="Rectangle 33">
              <a:extLst>
                <a:ext uri="{FF2B5EF4-FFF2-40B4-BE49-F238E27FC236}">
                  <a16:creationId xmlns:a16="http://schemas.microsoft.com/office/drawing/2014/main" id="{CF32DD9E-C55C-19B0-6E93-1A4DD7A05BD1}"/>
                </a:ext>
              </a:extLst>
            </p:cNvPr>
            <p:cNvSpPr>
              <a:spLocks noChangeArrowheads="1"/>
            </p:cNvSpPr>
            <p:nvPr/>
          </p:nvSpPr>
          <p:spPr bwMode="auto">
            <a:xfrm>
              <a:off x="1610" y="2312"/>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06" name="Rectangle 34">
              <a:extLst>
                <a:ext uri="{FF2B5EF4-FFF2-40B4-BE49-F238E27FC236}">
                  <a16:creationId xmlns:a16="http://schemas.microsoft.com/office/drawing/2014/main" id="{6E8EBEBE-1067-208D-B86C-0978E9CC3A89}"/>
                </a:ext>
              </a:extLst>
            </p:cNvPr>
            <p:cNvSpPr>
              <a:spLocks noChangeArrowheads="1"/>
            </p:cNvSpPr>
            <p:nvPr/>
          </p:nvSpPr>
          <p:spPr bwMode="auto">
            <a:xfrm>
              <a:off x="1143" y="2422"/>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07" name="Rectangle 35">
              <a:extLst>
                <a:ext uri="{FF2B5EF4-FFF2-40B4-BE49-F238E27FC236}">
                  <a16:creationId xmlns:a16="http://schemas.microsoft.com/office/drawing/2014/main" id="{CF60F266-1229-F740-4B01-5506739D5056}"/>
                </a:ext>
              </a:extLst>
            </p:cNvPr>
            <p:cNvSpPr>
              <a:spLocks noChangeArrowheads="1"/>
            </p:cNvSpPr>
            <p:nvPr/>
          </p:nvSpPr>
          <p:spPr bwMode="auto">
            <a:xfrm>
              <a:off x="2542" y="2320"/>
              <a:ext cx="16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Typ</a:t>
              </a:r>
              <a:endParaRPr lang="en-US" altLang="en-US" sz="1900">
                <a:latin typeface="Arial" panose="020B0604020202020204" pitchFamily="34" charset="0"/>
              </a:endParaRPr>
            </a:p>
          </p:txBody>
        </p:sp>
        <p:sp>
          <p:nvSpPr>
            <p:cNvPr id="515108" name="Rectangle 36">
              <a:extLst>
                <a:ext uri="{FF2B5EF4-FFF2-40B4-BE49-F238E27FC236}">
                  <a16:creationId xmlns:a16="http://schemas.microsoft.com/office/drawing/2014/main" id="{5626865F-241C-AABA-2EDF-26E4F6D8E601}"/>
                </a:ext>
              </a:extLst>
            </p:cNvPr>
            <p:cNvSpPr>
              <a:spLocks noChangeArrowheads="1"/>
            </p:cNvSpPr>
            <p:nvPr/>
          </p:nvSpPr>
          <p:spPr bwMode="auto">
            <a:xfrm>
              <a:off x="2703" y="2320"/>
              <a:ext cx="415"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e I Error (</a:t>
              </a:r>
              <a:endParaRPr lang="en-US" altLang="en-US" sz="1900">
                <a:latin typeface="Arial" panose="020B0604020202020204" pitchFamily="34" charset="0"/>
              </a:endParaRPr>
            </a:p>
          </p:txBody>
        </p:sp>
        <p:sp>
          <p:nvSpPr>
            <p:cNvPr id="515109" name="Rectangle 37">
              <a:extLst>
                <a:ext uri="{FF2B5EF4-FFF2-40B4-BE49-F238E27FC236}">
                  <a16:creationId xmlns:a16="http://schemas.microsoft.com/office/drawing/2014/main" id="{31164698-CF6F-779A-8410-4096A5EAC6E2}"/>
                </a:ext>
              </a:extLst>
            </p:cNvPr>
            <p:cNvSpPr>
              <a:spLocks noChangeArrowheads="1"/>
            </p:cNvSpPr>
            <p:nvPr/>
          </p:nvSpPr>
          <p:spPr bwMode="auto">
            <a:xfrm>
              <a:off x="3109" y="2309"/>
              <a:ext cx="6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a</a:t>
              </a:r>
              <a:endParaRPr lang="en-US" altLang="en-US" sz="1900">
                <a:latin typeface="Arial" panose="020B0604020202020204" pitchFamily="34" charset="0"/>
              </a:endParaRPr>
            </a:p>
          </p:txBody>
        </p:sp>
        <p:sp>
          <p:nvSpPr>
            <p:cNvPr id="515110" name="Rectangle 38">
              <a:extLst>
                <a:ext uri="{FF2B5EF4-FFF2-40B4-BE49-F238E27FC236}">
                  <a16:creationId xmlns:a16="http://schemas.microsoft.com/office/drawing/2014/main" id="{DDA3A875-CCBB-FF25-A825-4C29EDEF8F7B}"/>
                </a:ext>
              </a:extLst>
            </p:cNvPr>
            <p:cNvSpPr>
              <a:spLocks noChangeArrowheads="1"/>
            </p:cNvSpPr>
            <p:nvPr/>
          </p:nvSpPr>
          <p:spPr bwMode="auto">
            <a:xfrm>
              <a:off x="3167" y="2320"/>
              <a:ext cx="33"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15111" name="Rectangle 39">
              <a:extLst>
                <a:ext uri="{FF2B5EF4-FFF2-40B4-BE49-F238E27FC236}">
                  <a16:creationId xmlns:a16="http://schemas.microsoft.com/office/drawing/2014/main" id="{CF5B1C54-4DDF-921D-8F69-E4725A750764}"/>
                </a:ext>
              </a:extLst>
            </p:cNvPr>
            <p:cNvSpPr>
              <a:spLocks noChangeArrowheads="1"/>
            </p:cNvSpPr>
            <p:nvPr/>
          </p:nvSpPr>
          <p:spPr bwMode="auto">
            <a:xfrm>
              <a:off x="3199" y="2320"/>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12" name="Rectangle 40">
              <a:extLst>
                <a:ext uri="{FF2B5EF4-FFF2-40B4-BE49-F238E27FC236}">
                  <a16:creationId xmlns:a16="http://schemas.microsoft.com/office/drawing/2014/main" id="{CB787D61-F42B-A44C-0686-B3E56D09B6A3}"/>
                </a:ext>
              </a:extLst>
            </p:cNvPr>
            <p:cNvSpPr>
              <a:spLocks noChangeArrowheads="1"/>
            </p:cNvSpPr>
            <p:nvPr/>
          </p:nvSpPr>
          <p:spPr bwMode="auto">
            <a:xfrm>
              <a:off x="3981" y="2312"/>
              <a:ext cx="14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OK</a:t>
              </a:r>
              <a:endParaRPr lang="en-US" altLang="en-US" sz="1900">
                <a:latin typeface="Arial" panose="020B0604020202020204" pitchFamily="34" charset="0"/>
              </a:endParaRPr>
            </a:p>
          </p:txBody>
        </p:sp>
        <p:sp>
          <p:nvSpPr>
            <p:cNvPr id="515113" name="Rectangle 41">
              <a:extLst>
                <a:ext uri="{FF2B5EF4-FFF2-40B4-BE49-F238E27FC236}">
                  <a16:creationId xmlns:a16="http://schemas.microsoft.com/office/drawing/2014/main" id="{A1DBE7C8-DB99-2D94-C6FC-379CF4C24EBC}"/>
                </a:ext>
              </a:extLst>
            </p:cNvPr>
            <p:cNvSpPr>
              <a:spLocks noChangeArrowheads="1"/>
            </p:cNvSpPr>
            <p:nvPr/>
          </p:nvSpPr>
          <p:spPr bwMode="auto">
            <a:xfrm>
              <a:off x="4121" y="2312"/>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14" name="Rectangle 42">
              <a:extLst>
                <a:ext uri="{FF2B5EF4-FFF2-40B4-BE49-F238E27FC236}">
                  <a16:creationId xmlns:a16="http://schemas.microsoft.com/office/drawing/2014/main" id="{BF571E3E-A4AF-9B8B-F70C-47DF8E9D20EF}"/>
                </a:ext>
              </a:extLst>
            </p:cNvPr>
            <p:cNvSpPr>
              <a:spLocks noChangeArrowheads="1"/>
            </p:cNvSpPr>
            <p:nvPr/>
          </p:nvSpPr>
          <p:spPr bwMode="auto">
            <a:xfrm>
              <a:off x="2275" y="2297"/>
              <a:ext cx="11"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5" name="Rectangle 43">
              <a:extLst>
                <a:ext uri="{FF2B5EF4-FFF2-40B4-BE49-F238E27FC236}">
                  <a16:creationId xmlns:a16="http://schemas.microsoft.com/office/drawing/2014/main" id="{DB53FC91-CB12-1163-2DE3-00EA5A886E6D}"/>
                </a:ext>
              </a:extLst>
            </p:cNvPr>
            <p:cNvSpPr>
              <a:spLocks noChangeArrowheads="1"/>
            </p:cNvSpPr>
            <p:nvPr/>
          </p:nvSpPr>
          <p:spPr bwMode="auto">
            <a:xfrm>
              <a:off x="2275" y="2297"/>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6" name="Rectangle 44">
              <a:extLst>
                <a:ext uri="{FF2B5EF4-FFF2-40B4-BE49-F238E27FC236}">
                  <a16:creationId xmlns:a16="http://schemas.microsoft.com/office/drawing/2014/main" id="{399AF859-54D4-845B-8A2E-30B81304D492}"/>
                </a:ext>
              </a:extLst>
            </p:cNvPr>
            <p:cNvSpPr>
              <a:spLocks noChangeArrowheads="1"/>
            </p:cNvSpPr>
            <p:nvPr/>
          </p:nvSpPr>
          <p:spPr bwMode="auto">
            <a:xfrm>
              <a:off x="2286" y="2297"/>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7" name="Rectangle 45">
              <a:extLst>
                <a:ext uri="{FF2B5EF4-FFF2-40B4-BE49-F238E27FC236}">
                  <a16:creationId xmlns:a16="http://schemas.microsoft.com/office/drawing/2014/main" id="{16D4E1AB-7580-4723-7CB6-0F183A414403}"/>
                </a:ext>
              </a:extLst>
            </p:cNvPr>
            <p:cNvSpPr>
              <a:spLocks noChangeArrowheads="1"/>
            </p:cNvSpPr>
            <p:nvPr/>
          </p:nvSpPr>
          <p:spPr bwMode="auto">
            <a:xfrm>
              <a:off x="2298" y="2297"/>
              <a:ext cx="116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8" name="Rectangle 46">
              <a:extLst>
                <a:ext uri="{FF2B5EF4-FFF2-40B4-BE49-F238E27FC236}">
                  <a16:creationId xmlns:a16="http://schemas.microsoft.com/office/drawing/2014/main" id="{97699D27-C382-5AF3-8EB8-B4049626FE39}"/>
                </a:ext>
              </a:extLst>
            </p:cNvPr>
            <p:cNvSpPr>
              <a:spLocks noChangeArrowheads="1"/>
            </p:cNvSpPr>
            <p:nvPr/>
          </p:nvSpPr>
          <p:spPr bwMode="auto">
            <a:xfrm>
              <a:off x="3458" y="2309"/>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19" name="Rectangle 47">
              <a:extLst>
                <a:ext uri="{FF2B5EF4-FFF2-40B4-BE49-F238E27FC236}">
                  <a16:creationId xmlns:a16="http://schemas.microsoft.com/office/drawing/2014/main" id="{34C2A5DC-5934-36EF-1132-FD4E1F6514BD}"/>
                </a:ext>
              </a:extLst>
            </p:cNvPr>
            <p:cNvSpPr>
              <a:spLocks noChangeArrowheads="1"/>
            </p:cNvSpPr>
            <p:nvPr/>
          </p:nvSpPr>
          <p:spPr bwMode="auto">
            <a:xfrm>
              <a:off x="3458" y="2297"/>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0" name="Rectangle 48">
              <a:extLst>
                <a:ext uri="{FF2B5EF4-FFF2-40B4-BE49-F238E27FC236}">
                  <a16:creationId xmlns:a16="http://schemas.microsoft.com/office/drawing/2014/main" id="{E53F0B16-4A7F-63F0-3EEC-1623EF147F8A}"/>
                </a:ext>
              </a:extLst>
            </p:cNvPr>
            <p:cNvSpPr>
              <a:spLocks noChangeArrowheads="1"/>
            </p:cNvSpPr>
            <p:nvPr/>
          </p:nvSpPr>
          <p:spPr bwMode="auto">
            <a:xfrm>
              <a:off x="3470" y="2297"/>
              <a:ext cx="1166"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1" name="Rectangle 49">
              <a:extLst>
                <a:ext uri="{FF2B5EF4-FFF2-40B4-BE49-F238E27FC236}">
                  <a16:creationId xmlns:a16="http://schemas.microsoft.com/office/drawing/2014/main" id="{D5D45B56-8E76-6788-90B9-BF03FA28072C}"/>
                </a:ext>
              </a:extLst>
            </p:cNvPr>
            <p:cNvSpPr>
              <a:spLocks noChangeArrowheads="1"/>
            </p:cNvSpPr>
            <p:nvPr/>
          </p:nvSpPr>
          <p:spPr bwMode="auto">
            <a:xfrm>
              <a:off x="4636" y="2297"/>
              <a:ext cx="12" cy="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2" name="Rectangle 50">
              <a:extLst>
                <a:ext uri="{FF2B5EF4-FFF2-40B4-BE49-F238E27FC236}">
                  <a16:creationId xmlns:a16="http://schemas.microsoft.com/office/drawing/2014/main" id="{41629E40-30AB-0A21-3EA3-AA74B955196B}"/>
                </a:ext>
              </a:extLst>
            </p:cNvPr>
            <p:cNvSpPr>
              <a:spLocks noChangeArrowheads="1"/>
            </p:cNvSpPr>
            <p:nvPr/>
          </p:nvSpPr>
          <p:spPr bwMode="auto">
            <a:xfrm>
              <a:off x="4636" y="2297"/>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3" name="Rectangle 51">
              <a:extLst>
                <a:ext uri="{FF2B5EF4-FFF2-40B4-BE49-F238E27FC236}">
                  <a16:creationId xmlns:a16="http://schemas.microsoft.com/office/drawing/2014/main" id="{EF661A51-1F19-A50F-6C35-450AF0CCE03A}"/>
                </a:ext>
              </a:extLst>
            </p:cNvPr>
            <p:cNvSpPr>
              <a:spLocks noChangeArrowheads="1"/>
            </p:cNvSpPr>
            <p:nvPr/>
          </p:nvSpPr>
          <p:spPr bwMode="auto">
            <a:xfrm>
              <a:off x="2275" y="2310"/>
              <a:ext cx="11" cy="2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4" name="Rectangle 52">
              <a:extLst>
                <a:ext uri="{FF2B5EF4-FFF2-40B4-BE49-F238E27FC236}">
                  <a16:creationId xmlns:a16="http://schemas.microsoft.com/office/drawing/2014/main" id="{6847117F-0FCB-9291-C455-663050B08808}"/>
                </a:ext>
              </a:extLst>
            </p:cNvPr>
            <p:cNvSpPr>
              <a:spLocks noChangeArrowheads="1"/>
            </p:cNvSpPr>
            <p:nvPr/>
          </p:nvSpPr>
          <p:spPr bwMode="auto">
            <a:xfrm>
              <a:off x="3458" y="2310"/>
              <a:ext cx="6" cy="2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5" name="Rectangle 53">
              <a:extLst>
                <a:ext uri="{FF2B5EF4-FFF2-40B4-BE49-F238E27FC236}">
                  <a16:creationId xmlns:a16="http://schemas.microsoft.com/office/drawing/2014/main" id="{4A8AF946-92BA-31A6-7C1F-7C3CDF025169}"/>
                </a:ext>
              </a:extLst>
            </p:cNvPr>
            <p:cNvSpPr>
              <a:spLocks noChangeArrowheads="1"/>
            </p:cNvSpPr>
            <p:nvPr/>
          </p:nvSpPr>
          <p:spPr bwMode="auto">
            <a:xfrm>
              <a:off x="4636" y="2310"/>
              <a:ext cx="12" cy="21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26" name="Rectangle 54">
              <a:extLst>
                <a:ext uri="{FF2B5EF4-FFF2-40B4-BE49-F238E27FC236}">
                  <a16:creationId xmlns:a16="http://schemas.microsoft.com/office/drawing/2014/main" id="{D0EE3B16-979E-7CE7-827C-B58A4D8456C6}"/>
                </a:ext>
              </a:extLst>
            </p:cNvPr>
            <p:cNvSpPr>
              <a:spLocks noChangeArrowheads="1"/>
            </p:cNvSpPr>
            <p:nvPr/>
          </p:nvSpPr>
          <p:spPr bwMode="auto">
            <a:xfrm>
              <a:off x="1143" y="2537"/>
              <a:ext cx="74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Do Not Reject (H</a:t>
              </a:r>
              <a:endParaRPr lang="en-US" altLang="en-US" sz="1900">
                <a:latin typeface="Arial" panose="020B0604020202020204" pitchFamily="34" charset="0"/>
              </a:endParaRPr>
            </a:p>
          </p:txBody>
        </p:sp>
        <p:sp>
          <p:nvSpPr>
            <p:cNvPr id="515127" name="Rectangle 55">
              <a:extLst>
                <a:ext uri="{FF2B5EF4-FFF2-40B4-BE49-F238E27FC236}">
                  <a16:creationId xmlns:a16="http://schemas.microsoft.com/office/drawing/2014/main" id="{C040D235-54F1-E9A6-66A4-E6EE63C31752}"/>
                </a:ext>
              </a:extLst>
            </p:cNvPr>
            <p:cNvSpPr>
              <a:spLocks noChangeArrowheads="1"/>
            </p:cNvSpPr>
            <p:nvPr/>
          </p:nvSpPr>
          <p:spPr bwMode="auto">
            <a:xfrm>
              <a:off x="1869" y="2578"/>
              <a:ext cx="36" cy="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o</a:t>
              </a:r>
              <a:endParaRPr lang="en-US" altLang="en-US" sz="1900">
                <a:latin typeface="Arial" panose="020B0604020202020204" pitchFamily="34" charset="0"/>
              </a:endParaRPr>
            </a:p>
          </p:txBody>
        </p:sp>
        <p:sp>
          <p:nvSpPr>
            <p:cNvPr id="515128" name="Rectangle 56">
              <a:extLst>
                <a:ext uri="{FF2B5EF4-FFF2-40B4-BE49-F238E27FC236}">
                  <a16:creationId xmlns:a16="http://schemas.microsoft.com/office/drawing/2014/main" id="{678D740F-34C2-5CB6-5A91-D3E856024AD3}"/>
                </a:ext>
              </a:extLst>
            </p:cNvPr>
            <p:cNvSpPr>
              <a:spLocks noChangeArrowheads="1"/>
            </p:cNvSpPr>
            <p:nvPr/>
          </p:nvSpPr>
          <p:spPr bwMode="auto">
            <a:xfrm>
              <a:off x="1904" y="2537"/>
              <a:ext cx="33"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15129" name="Rectangle 57">
              <a:extLst>
                <a:ext uri="{FF2B5EF4-FFF2-40B4-BE49-F238E27FC236}">
                  <a16:creationId xmlns:a16="http://schemas.microsoft.com/office/drawing/2014/main" id="{C6F3AB83-EA68-8960-A395-3BCFA2F0A7BC}"/>
                </a:ext>
              </a:extLst>
            </p:cNvPr>
            <p:cNvSpPr>
              <a:spLocks noChangeArrowheads="1"/>
            </p:cNvSpPr>
            <p:nvPr/>
          </p:nvSpPr>
          <p:spPr bwMode="auto">
            <a:xfrm>
              <a:off x="1936" y="2537"/>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30" name="Rectangle 58">
              <a:extLst>
                <a:ext uri="{FF2B5EF4-FFF2-40B4-BE49-F238E27FC236}">
                  <a16:creationId xmlns:a16="http://schemas.microsoft.com/office/drawing/2014/main" id="{D2CB45EF-5BD8-9AAA-4310-0702D2481FE3}"/>
                </a:ext>
              </a:extLst>
            </p:cNvPr>
            <p:cNvSpPr>
              <a:spLocks noChangeArrowheads="1"/>
            </p:cNvSpPr>
            <p:nvPr/>
          </p:nvSpPr>
          <p:spPr bwMode="auto">
            <a:xfrm>
              <a:off x="2801" y="2537"/>
              <a:ext cx="142"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OK</a:t>
              </a:r>
              <a:endParaRPr lang="en-US" altLang="en-US" sz="1900">
                <a:latin typeface="Arial" panose="020B0604020202020204" pitchFamily="34" charset="0"/>
              </a:endParaRPr>
            </a:p>
          </p:txBody>
        </p:sp>
        <p:sp>
          <p:nvSpPr>
            <p:cNvPr id="515131" name="Rectangle 59">
              <a:extLst>
                <a:ext uri="{FF2B5EF4-FFF2-40B4-BE49-F238E27FC236}">
                  <a16:creationId xmlns:a16="http://schemas.microsoft.com/office/drawing/2014/main" id="{8FF94CB7-2B84-EFF7-1BB5-82E2D8D4CBD6}"/>
                </a:ext>
              </a:extLst>
            </p:cNvPr>
            <p:cNvSpPr>
              <a:spLocks noChangeArrowheads="1"/>
            </p:cNvSpPr>
            <p:nvPr/>
          </p:nvSpPr>
          <p:spPr bwMode="auto">
            <a:xfrm>
              <a:off x="2940" y="2537"/>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32" name="Rectangle 60">
              <a:extLst>
                <a:ext uri="{FF2B5EF4-FFF2-40B4-BE49-F238E27FC236}">
                  <a16:creationId xmlns:a16="http://schemas.microsoft.com/office/drawing/2014/main" id="{92B83DC9-CFA0-38EB-0DBD-EECE54C503AA}"/>
                </a:ext>
              </a:extLst>
            </p:cNvPr>
            <p:cNvSpPr>
              <a:spLocks noChangeArrowheads="1"/>
            </p:cNvSpPr>
            <p:nvPr/>
          </p:nvSpPr>
          <p:spPr bwMode="auto">
            <a:xfrm>
              <a:off x="2871" y="2648"/>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33" name="Rectangle 61">
              <a:extLst>
                <a:ext uri="{FF2B5EF4-FFF2-40B4-BE49-F238E27FC236}">
                  <a16:creationId xmlns:a16="http://schemas.microsoft.com/office/drawing/2014/main" id="{F86A927C-7576-5978-D5AB-C98E686B80CF}"/>
                </a:ext>
              </a:extLst>
            </p:cNvPr>
            <p:cNvSpPr>
              <a:spLocks noChangeArrowheads="1"/>
            </p:cNvSpPr>
            <p:nvPr/>
          </p:nvSpPr>
          <p:spPr bwMode="auto">
            <a:xfrm>
              <a:off x="3713" y="2545"/>
              <a:ext cx="606"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Type II Error (</a:t>
              </a:r>
              <a:endParaRPr lang="en-US" altLang="en-US" sz="1900">
                <a:latin typeface="Arial" panose="020B0604020202020204" pitchFamily="34" charset="0"/>
              </a:endParaRPr>
            </a:p>
          </p:txBody>
        </p:sp>
        <p:sp>
          <p:nvSpPr>
            <p:cNvPr id="515134" name="Rectangle 62">
              <a:extLst>
                <a:ext uri="{FF2B5EF4-FFF2-40B4-BE49-F238E27FC236}">
                  <a16:creationId xmlns:a16="http://schemas.microsoft.com/office/drawing/2014/main" id="{AEA44DF0-9F19-4F31-7BD9-66C5E9497CE0}"/>
                </a:ext>
              </a:extLst>
            </p:cNvPr>
            <p:cNvSpPr>
              <a:spLocks noChangeArrowheads="1"/>
            </p:cNvSpPr>
            <p:nvPr/>
          </p:nvSpPr>
          <p:spPr bwMode="auto">
            <a:xfrm>
              <a:off x="4304" y="2534"/>
              <a:ext cx="54"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Symbol" panose="05050102010706020507" pitchFamily="18" charset="2"/>
                </a:rPr>
                <a:t>b</a:t>
              </a:r>
              <a:endParaRPr lang="en-US" altLang="en-US" sz="1900">
                <a:latin typeface="Arial" panose="020B0604020202020204" pitchFamily="34" charset="0"/>
              </a:endParaRPr>
            </a:p>
          </p:txBody>
        </p:sp>
        <p:sp>
          <p:nvSpPr>
            <p:cNvPr id="515135" name="Rectangle 63">
              <a:extLst>
                <a:ext uri="{FF2B5EF4-FFF2-40B4-BE49-F238E27FC236}">
                  <a16:creationId xmlns:a16="http://schemas.microsoft.com/office/drawing/2014/main" id="{0DED6F58-69AE-E1CD-167F-16F8FEB08A3D}"/>
                </a:ext>
              </a:extLst>
            </p:cNvPr>
            <p:cNvSpPr>
              <a:spLocks noChangeArrowheads="1"/>
            </p:cNvSpPr>
            <p:nvPr/>
          </p:nvSpPr>
          <p:spPr bwMode="auto">
            <a:xfrm>
              <a:off x="4359" y="2545"/>
              <a:ext cx="33"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1900">
                <a:latin typeface="Arial" panose="020B0604020202020204" pitchFamily="34" charset="0"/>
              </a:endParaRPr>
            </a:p>
          </p:txBody>
        </p:sp>
        <p:sp>
          <p:nvSpPr>
            <p:cNvPr id="515136" name="Rectangle 64">
              <a:extLst>
                <a:ext uri="{FF2B5EF4-FFF2-40B4-BE49-F238E27FC236}">
                  <a16:creationId xmlns:a16="http://schemas.microsoft.com/office/drawing/2014/main" id="{6D99B044-3B74-B466-8C21-1008EAFF1DF2}"/>
                </a:ext>
              </a:extLst>
            </p:cNvPr>
            <p:cNvSpPr>
              <a:spLocks noChangeArrowheads="1"/>
            </p:cNvSpPr>
            <p:nvPr/>
          </p:nvSpPr>
          <p:spPr bwMode="auto">
            <a:xfrm>
              <a:off x="4390" y="2545"/>
              <a:ext cx="27" cy="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1900">
                <a:latin typeface="Arial" panose="020B0604020202020204" pitchFamily="34" charset="0"/>
              </a:endParaRPr>
            </a:p>
          </p:txBody>
        </p:sp>
        <p:sp>
          <p:nvSpPr>
            <p:cNvPr id="515137" name="Rectangle 65">
              <a:extLst>
                <a:ext uri="{FF2B5EF4-FFF2-40B4-BE49-F238E27FC236}">
                  <a16:creationId xmlns:a16="http://schemas.microsoft.com/office/drawing/2014/main" id="{B9F582A4-0DCB-01B3-C6F3-066A79050B38}"/>
                </a:ext>
              </a:extLst>
            </p:cNvPr>
            <p:cNvSpPr>
              <a:spLocks noChangeArrowheads="1"/>
            </p:cNvSpPr>
            <p:nvPr/>
          </p:nvSpPr>
          <p:spPr bwMode="auto">
            <a:xfrm>
              <a:off x="2275" y="2529"/>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8" name="Rectangle 66">
              <a:extLst>
                <a:ext uri="{FF2B5EF4-FFF2-40B4-BE49-F238E27FC236}">
                  <a16:creationId xmlns:a16="http://schemas.microsoft.com/office/drawing/2014/main" id="{1F075919-BFE9-537E-FF9D-B14C6FC19E64}"/>
                </a:ext>
              </a:extLst>
            </p:cNvPr>
            <p:cNvSpPr>
              <a:spLocks noChangeArrowheads="1"/>
            </p:cNvSpPr>
            <p:nvPr/>
          </p:nvSpPr>
          <p:spPr bwMode="auto">
            <a:xfrm>
              <a:off x="2286" y="2529"/>
              <a:ext cx="11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39" name="Rectangle 67">
              <a:extLst>
                <a:ext uri="{FF2B5EF4-FFF2-40B4-BE49-F238E27FC236}">
                  <a16:creationId xmlns:a16="http://schemas.microsoft.com/office/drawing/2014/main" id="{E6318B1E-54D8-A558-6F2D-D374E3611C98}"/>
                </a:ext>
              </a:extLst>
            </p:cNvPr>
            <p:cNvSpPr>
              <a:spLocks noChangeArrowheads="1"/>
            </p:cNvSpPr>
            <p:nvPr/>
          </p:nvSpPr>
          <p:spPr bwMode="auto">
            <a:xfrm>
              <a:off x="3458" y="252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0" name="Rectangle 68">
              <a:extLst>
                <a:ext uri="{FF2B5EF4-FFF2-40B4-BE49-F238E27FC236}">
                  <a16:creationId xmlns:a16="http://schemas.microsoft.com/office/drawing/2014/main" id="{A10EB35D-CE15-411A-DE2D-DD0ABE6F16E9}"/>
                </a:ext>
              </a:extLst>
            </p:cNvPr>
            <p:cNvSpPr>
              <a:spLocks noChangeArrowheads="1"/>
            </p:cNvSpPr>
            <p:nvPr/>
          </p:nvSpPr>
          <p:spPr bwMode="auto">
            <a:xfrm>
              <a:off x="3464" y="2529"/>
              <a:ext cx="117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1" name="Rectangle 69">
              <a:extLst>
                <a:ext uri="{FF2B5EF4-FFF2-40B4-BE49-F238E27FC236}">
                  <a16:creationId xmlns:a16="http://schemas.microsoft.com/office/drawing/2014/main" id="{81AC61C8-26ED-AA56-EC3D-AA60176C612F}"/>
                </a:ext>
              </a:extLst>
            </p:cNvPr>
            <p:cNvSpPr>
              <a:spLocks noChangeArrowheads="1"/>
            </p:cNvSpPr>
            <p:nvPr/>
          </p:nvSpPr>
          <p:spPr bwMode="auto">
            <a:xfrm>
              <a:off x="4636" y="2529"/>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2" name="Rectangle 70">
              <a:extLst>
                <a:ext uri="{FF2B5EF4-FFF2-40B4-BE49-F238E27FC236}">
                  <a16:creationId xmlns:a16="http://schemas.microsoft.com/office/drawing/2014/main" id="{5D6B7EA9-C086-ED1C-8691-C5316A2C0A76}"/>
                </a:ext>
              </a:extLst>
            </p:cNvPr>
            <p:cNvSpPr>
              <a:spLocks noChangeArrowheads="1"/>
            </p:cNvSpPr>
            <p:nvPr/>
          </p:nvSpPr>
          <p:spPr bwMode="auto">
            <a:xfrm>
              <a:off x="2275" y="2535"/>
              <a:ext cx="11"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3" name="Rectangle 71">
              <a:extLst>
                <a:ext uri="{FF2B5EF4-FFF2-40B4-BE49-F238E27FC236}">
                  <a16:creationId xmlns:a16="http://schemas.microsoft.com/office/drawing/2014/main" id="{5B1F6FC3-C296-2C7A-B8B2-FD2FFDB2AA71}"/>
                </a:ext>
              </a:extLst>
            </p:cNvPr>
            <p:cNvSpPr>
              <a:spLocks noChangeArrowheads="1"/>
            </p:cNvSpPr>
            <p:nvPr/>
          </p:nvSpPr>
          <p:spPr bwMode="auto">
            <a:xfrm>
              <a:off x="2275" y="2757"/>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4" name="Rectangle 72">
              <a:extLst>
                <a:ext uri="{FF2B5EF4-FFF2-40B4-BE49-F238E27FC236}">
                  <a16:creationId xmlns:a16="http://schemas.microsoft.com/office/drawing/2014/main" id="{5A5BAB5E-69DB-1496-6089-3E1BB2638BF1}"/>
                </a:ext>
              </a:extLst>
            </p:cNvPr>
            <p:cNvSpPr>
              <a:spLocks noChangeArrowheads="1"/>
            </p:cNvSpPr>
            <p:nvPr/>
          </p:nvSpPr>
          <p:spPr bwMode="auto">
            <a:xfrm>
              <a:off x="2275" y="2757"/>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5" name="Rectangle 73">
              <a:extLst>
                <a:ext uri="{FF2B5EF4-FFF2-40B4-BE49-F238E27FC236}">
                  <a16:creationId xmlns:a16="http://schemas.microsoft.com/office/drawing/2014/main" id="{850EC417-56E4-51A7-5953-3A5618695029}"/>
                </a:ext>
              </a:extLst>
            </p:cNvPr>
            <p:cNvSpPr>
              <a:spLocks noChangeArrowheads="1"/>
            </p:cNvSpPr>
            <p:nvPr/>
          </p:nvSpPr>
          <p:spPr bwMode="auto">
            <a:xfrm>
              <a:off x="2286" y="2757"/>
              <a:ext cx="11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6" name="Rectangle 74">
              <a:extLst>
                <a:ext uri="{FF2B5EF4-FFF2-40B4-BE49-F238E27FC236}">
                  <a16:creationId xmlns:a16="http://schemas.microsoft.com/office/drawing/2014/main" id="{8EC8A99A-EE20-A6E6-2C33-9294C9CD31C4}"/>
                </a:ext>
              </a:extLst>
            </p:cNvPr>
            <p:cNvSpPr>
              <a:spLocks noChangeArrowheads="1"/>
            </p:cNvSpPr>
            <p:nvPr/>
          </p:nvSpPr>
          <p:spPr bwMode="auto">
            <a:xfrm>
              <a:off x="3458" y="2535"/>
              <a:ext cx="6"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7" name="Rectangle 75">
              <a:extLst>
                <a:ext uri="{FF2B5EF4-FFF2-40B4-BE49-F238E27FC236}">
                  <a16:creationId xmlns:a16="http://schemas.microsoft.com/office/drawing/2014/main" id="{E13BEBA8-F4A3-E94D-7FD9-34FE3D0C8425}"/>
                </a:ext>
              </a:extLst>
            </p:cNvPr>
            <p:cNvSpPr>
              <a:spLocks noChangeArrowheads="1"/>
            </p:cNvSpPr>
            <p:nvPr/>
          </p:nvSpPr>
          <p:spPr bwMode="auto">
            <a:xfrm>
              <a:off x="3458" y="2757"/>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8" name="Rectangle 76">
              <a:extLst>
                <a:ext uri="{FF2B5EF4-FFF2-40B4-BE49-F238E27FC236}">
                  <a16:creationId xmlns:a16="http://schemas.microsoft.com/office/drawing/2014/main" id="{ABF25CB6-56A5-2980-8359-1C17B8EE50A9}"/>
                </a:ext>
              </a:extLst>
            </p:cNvPr>
            <p:cNvSpPr>
              <a:spLocks noChangeArrowheads="1"/>
            </p:cNvSpPr>
            <p:nvPr/>
          </p:nvSpPr>
          <p:spPr bwMode="auto">
            <a:xfrm>
              <a:off x="3470" y="2757"/>
              <a:ext cx="1166"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49" name="Rectangle 77">
              <a:extLst>
                <a:ext uri="{FF2B5EF4-FFF2-40B4-BE49-F238E27FC236}">
                  <a16:creationId xmlns:a16="http://schemas.microsoft.com/office/drawing/2014/main" id="{4AF5DF96-9BA7-4C3C-3C94-1F0873F44639}"/>
                </a:ext>
              </a:extLst>
            </p:cNvPr>
            <p:cNvSpPr>
              <a:spLocks noChangeArrowheads="1"/>
            </p:cNvSpPr>
            <p:nvPr/>
          </p:nvSpPr>
          <p:spPr bwMode="auto">
            <a:xfrm>
              <a:off x="4636" y="2535"/>
              <a:ext cx="12"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0" name="Rectangle 78">
              <a:extLst>
                <a:ext uri="{FF2B5EF4-FFF2-40B4-BE49-F238E27FC236}">
                  <a16:creationId xmlns:a16="http://schemas.microsoft.com/office/drawing/2014/main" id="{4BB88906-BB30-015C-83CF-17309D69C9C8}"/>
                </a:ext>
              </a:extLst>
            </p:cNvPr>
            <p:cNvSpPr>
              <a:spLocks noChangeArrowheads="1"/>
            </p:cNvSpPr>
            <p:nvPr/>
          </p:nvSpPr>
          <p:spPr bwMode="auto">
            <a:xfrm>
              <a:off x="4636" y="2757"/>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5151" name="Rectangle 79">
              <a:extLst>
                <a:ext uri="{FF2B5EF4-FFF2-40B4-BE49-F238E27FC236}">
                  <a16:creationId xmlns:a16="http://schemas.microsoft.com/office/drawing/2014/main" id="{48B3EDA0-F8E6-21FC-F2B3-6AF3647B0F4E}"/>
                </a:ext>
              </a:extLst>
            </p:cNvPr>
            <p:cNvSpPr>
              <a:spLocks noChangeArrowheads="1"/>
            </p:cNvSpPr>
            <p:nvPr/>
          </p:nvSpPr>
          <p:spPr bwMode="auto">
            <a:xfrm>
              <a:off x="4636" y="2757"/>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5156" name="Text Box 84">
            <a:extLst>
              <a:ext uri="{FF2B5EF4-FFF2-40B4-BE49-F238E27FC236}">
                <a16:creationId xmlns:a16="http://schemas.microsoft.com/office/drawing/2014/main" id="{33546A81-11CC-BB78-F9B9-4CD71B6EF405}"/>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9.2-8</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a:extLst>
              <a:ext uri="{FF2B5EF4-FFF2-40B4-BE49-F238E27FC236}">
                <a16:creationId xmlns:a16="http://schemas.microsoft.com/office/drawing/2014/main" id="{406BF8FF-46AA-508F-C3D0-83D643957903}"/>
              </a:ext>
            </a:extLst>
          </p:cNvPr>
          <p:cNvSpPr>
            <a:spLocks noGrp="1" noChangeArrowheads="1"/>
          </p:cNvSpPr>
          <p:nvPr>
            <p:ph type="title"/>
          </p:nvPr>
        </p:nvSpPr>
        <p:spPr/>
        <p:txBody>
          <a:bodyPr/>
          <a:lstStyle/>
          <a:p>
            <a:r>
              <a:rPr lang="en-US" altLang="en-US"/>
              <a:t>Choosing the Test Statistic</a:t>
            </a:r>
          </a:p>
        </p:txBody>
      </p:sp>
      <p:sp>
        <p:nvSpPr>
          <p:cNvPr id="522243" name="Rectangle 3">
            <a:extLst>
              <a:ext uri="{FF2B5EF4-FFF2-40B4-BE49-F238E27FC236}">
                <a16:creationId xmlns:a16="http://schemas.microsoft.com/office/drawing/2014/main" id="{B7C76F6F-E4A6-55E6-0A25-470C2DFDDE78}"/>
              </a:ext>
            </a:extLst>
          </p:cNvPr>
          <p:cNvSpPr>
            <a:spLocks noGrp="1" noChangeArrowheads="1"/>
          </p:cNvSpPr>
          <p:nvPr>
            <p:ph type="body" idx="1"/>
          </p:nvPr>
        </p:nvSpPr>
        <p:spPr/>
        <p:txBody>
          <a:bodyPr/>
          <a:lstStyle/>
          <a:p>
            <a:pPr marL="381000" indent="-381000">
              <a:spcAft>
                <a:spcPct val="50000"/>
              </a:spcAft>
            </a:pPr>
            <a:r>
              <a:rPr lang="en-US" altLang="en-US" sz="2800"/>
              <a:t>Are there one, two or more populations?</a:t>
            </a:r>
          </a:p>
          <a:p>
            <a:pPr marL="381000" indent="-381000">
              <a:spcAft>
                <a:spcPct val="50000"/>
              </a:spcAft>
            </a:pPr>
            <a:r>
              <a:rPr lang="en-US" altLang="en-US" sz="2800"/>
              <a:t>Is the data discrete or continuous?</a:t>
            </a:r>
          </a:p>
          <a:p>
            <a:pPr marL="381000" indent="-381000">
              <a:spcAft>
                <a:spcPct val="50000"/>
              </a:spcAft>
            </a:pPr>
            <a:r>
              <a:rPr lang="en-US" altLang="en-US" sz="2800"/>
              <a:t>If the data is continuous, are we interested in the mean or the variance of the population?</a:t>
            </a:r>
          </a:p>
          <a:p>
            <a:pPr marL="381000" indent="-381000">
              <a:spcAft>
                <a:spcPct val="50000"/>
              </a:spcAft>
            </a:pPr>
            <a:r>
              <a:rPr lang="en-US" altLang="en-US" sz="2800"/>
              <a:t>If we are interested in the mean, do we know the population’s variance?</a:t>
            </a:r>
          </a:p>
        </p:txBody>
      </p:sp>
      <p:sp>
        <p:nvSpPr>
          <p:cNvPr id="522244" name="Text Box 4">
            <a:extLst>
              <a:ext uri="{FF2B5EF4-FFF2-40B4-BE49-F238E27FC236}">
                <a16:creationId xmlns:a16="http://schemas.microsoft.com/office/drawing/2014/main" id="{96815D5F-15D5-2C5E-99FA-779A05E92CB1}"/>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9.2-10</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325" name="AutoShape 61">
            <a:extLst>
              <a:ext uri="{FF2B5EF4-FFF2-40B4-BE49-F238E27FC236}">
                <a16:creationId xmlns:a16="http://schemas.microsoft.com/office/drawing/2014/main" id="{7A876AB5-7E90-5DEA-9460-D97D67B801FA}"/>
              </a:ext>
            </a:extLst>
          </p:cNvPr>
          <p:cNvSpPr>
            <a:spLocks noChangeArrowheads="1"/>
          </p:cNvSpPr>
          <p:nvPr/>
        </p:nvSpPr>
        <p:spPr bwMode="auto">
          <a:xfrm>
            <a:off x="1371600" y="4572000"/>
            <a:ext cx="5410200" cy="1981200"/>
          </a:xfrm>
          <a:prstGeom prst="roundRect">
            <a:avLst>
              <a:gd name="adj" fmla="val 16667"/>
            </a:avLst>
          </a:prstGeom>
          <a:solidFill>
            <a:schemeClr val="bg1"/>
          </a:solidFill>
          <a:ln w="28575">
            <a:solidFill>
              <a:schemeClr val="accent2"/>
            </a:solidFill>
            <a:round/>
            <a:headEnd type="none" w="sm" len="sm"/>
            <a:tailEnd type="none" w="sm" len="sm"/>
          </a:ln>
          <a:effectLst>
            <a:outerShdw dist="107763" dir="2700000" algn="ctr" rotWithShape="0">
              <a:schemeClr val="bg2">
                <a:alpha val="50000"/>
              </a:schemeClr>
            </a:outerShdw>
          </a:effectLst>
        </p:spPr>
        <p:txBody>
          <a:bodyPr wrap="none" anchor="ctr"/>
          <a:lstStyle/>
          <a:p>
            <a:endParaRPr lang="en-US"/>
          </a:p>
        </p:txBody>
      </p:sp>
      <p:sp>
        <p:nvSpPr>
          <p:cNvPr id="523324" name="AutoShape 60">
            <a:extLst>
              <a:ext uri="{FF2B5EF4-FFF2-40B4-BE49-F238E27FC236}">
                <a16:creationId xmlns:a16="http://schemas.microsoft.com/office/drawing/2014/main" id="{40613060-EF18-934E-F777-4EC92DA736D7}"/>
              </a:ext>
            </a:extLst>
          </p:cNvPr>
          <p:cNvSpPr>
            <a:spLocks noChangeArrowheads="1"/>
          </p:cNvSpPr>
          <p:nvPr/>
        </p:nvSpPr>
        <p:spPr bwMode="auto">
          <a:xfrm>
            <a:off x="4876800" y="1600200"/>
            <a:ext cx="3886200" cy="2209800"/>
          </a:xfrm>
          <a:prstGeom prst="roundRect">
            <a:avLst>
              <a:gd name="adj" fmla="val 16667"/>
            </a:avLst>
          </a:prstGeom>
          <a:solidFill>
            <a:schemeClr val="bg1"/>
          </a:solidFill>
          <a:ln w="28575">
            <a:solidFill>
              <a:schemeClr val="accent2"/>
            </a:solidFill>
            <a:round/>
            <a:headEnd type="none" w="sm" len="sm"/>
            <a:tailEnd type="none" w="sm" len="sm"/>
          </a:ln>
          <a:effectLst>
            <a:outerShdw dist="107763" dir="2700000" algn="ctr" rotWithShape="0">
              <a:schemeClr val="bg2">
                <a:alpha val="50000"/>
              </a:schemeClr>
            </a:outerShdw>
          </a:effectLst>
        </p:spPr>
        <p:txBody>
          <a:bodyPr wrap="none" anchor="ctr"/>
          <a:lstStyle/>
          <a:p>
            <a:endParaRPr lang="en-US"/>
          </a:p>
        </p:txBody>
      </p:sp>
      <p:sp>
        <p:nvSpPr>
          <p:cNvPr id="523323" name="AutoShape 59">
            <a:extLst>
              <a:ext uri="{FF2B5EF4-FFF2-40B4-BE49-F238E27FC236}">
                <a16:creationId xmlns:a16="http://schemas.microsoft.com/office/drawing/2014/main" id="{04F0AD97-986C-BC0B-7073-DE0C69061832}"/>
              </a:ext>
            </a:extLst>
          </p:cNvPr>
          <p:cNvSpPr>
            <a:spLocks noChangeArrowheads="1"/>
          </p:cNvSpPr>
          <p:nvPr/>
        </p:nvSpPr>
        <p:spPr bwMode="auto">
          <a:xfrm>
            <a:off x="304800" y="1600200"/>
            <a:ext cx="4267200" cy="2209800"/>
          </a:xfrm>
          <a:prstGeom prst="roundRect">
            <a:avLst>
              <a:gd name="adj" fmla="val 16667"/>
            </a:avLst>
          </a:prstGeom>
          <a:solidFill>
            <a:schemeClr val="bg1"/>
          </a:solidFill>
          <a:ln w="28575">
            <a:solidFill>
              <a:schemeClr val="accent2"/>
            </a:solidFill>
            <a:round/>
            <a:headEnd type="none" w="sm" len="sm"/>
            <a:tailEnd type="none" w="sm" len="sm"/>
          </a:ln>
          <a:effectLst>
            <a:outerShdw dist="107763" dir="2700000" algn="ctr" rotWithShape="0">
              <a:schemeClr val="bg2">
                <a:alpha val="50000"/>
              </a:schemeClr>
            </a:outerShdw>
          </a:effectLst>
        </p:spPr>
        <p:txBody>
          <a:bodyPr wrap="none" anchor="ctr"/>
          <a:lstStyle/>
          <a:p>
            <a:endParaRPr lang="en-US"/>
          </a:p>
        </p:txBody>
      </p:sp>
      <p:sp>
        <p:nvSpPr>
          <p:cNvPr id="523316" name="Freeform 52">
            <a:extLst>
              <a:ext uri="{FF2B5EF4-FFF2-40B4-BE49-F238E27FC236}">
                <a16:creationId xmlns:a16="http://schemas.microsoft.com/office/drawing/2014/main" id="{DA671B46-4927-0D11-1D8D-95F86D785B07}"/>
              </a:ext>
            </a:extLst>
          </p:cNvPr>
          <p:cNvSpPr>
            <a:spLocks/>
          </p:cNvSpPr>
          <p:nvPr/>
        </p:nvSpPr>
        <p:spPr bwMode="auto">
          <a:xfrm>
            <a:off x="5305425" y="2014538"/>
            <a:ext cx="1189038" cy="311150"/>
          </a:xfrm>
          <a:custGeom>
            <a:avLst/>
            <a:gdLst>
              <a:gd name="T0" fmla="*/ 27 w 629"/>
              <a:gd name="T1" fmla="*/ 0 h 196"/>
              <a:gd name="T2" fmla="*/ 6 w 629"/>
              <a:gd name="T3" fmla="*/ 7 h 196"/>
              <a:gd name="T4" fmla="*/ 0 w 629"/>
              <a:gd name="T5" fmla="*/ 20 h 196"/>
              <a:gd name="T6" fmla="*/ 0 w 629"/>
              <a:gd name="T7" fmla="*/ 169 h 196"/>
              <a:gd name="T8" fmla="*/ 6 w 629"/>
              <a:gd name="T9" fmla="*/ 189 h 196"/>
              <a:gd name="T10" fmla="*/ 27 w 629"/>
              <a:gd name="T11" fmla="*/ 196 h 196"/>
              <a:gd name="T12" fmla="*/ 602 w 629"/>
              <a:gd name="T13" fmla="*/ 196 h 196"/>
              <a:gd name="T14" fmla="*/ 622 w 629"/>
              <a:gd name="T15" fmla="*/ 189 h 196"/>
              <a:gd name="T16" fmla="*/ 629 w 629"/>
              <a:gd name="T17" fmla="*/ 169 h 196"/>
              <a:gd name="T18" fmla="*/ 629 w 629"/>
              <a:gd name="T19" fmla="*/ 20 h 196"/>
              <a:gd name="T20" fmla="*/ 622 w 629"/>
              <a:gd name="T21" fmla="*/ 7 h 196"/>
              <a:gd name="T22" fmla="*/ 602 w 629"/>
              <a:gd name="T23" fmla="*/ 0 h 196"/>
              <a:gd name="T24" fmla="*/ 27 w 629"/>
              <a:gd name="T25" fmla="*/ 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29" h="196">
                <a:moveTo>
                  <a:pt x="27" y="0"/>
                </a:moveTo>
                <a:lnTo>
                  <a:pt x="6" y="7"/>
                </a:lnTo>
                <a:lnTo>
                  <a:pt x="0" y="20"/>
                </a:lnTo>
                <a:lnTo>
                  <a:pt x="0" y="169"/>
                </a:lnTo>
                <a:lnTo>
                  <a:pt x="6" y="189"/>
                </a:lnTo>
                <a:lnTo>
                  <a:pt x="27" y="196"/>
                </a:lnTo>
                <a:lnTo>
                  <a:pt x="602" y="196"/>
                </a:lnTo>
                <a:lnTo>
                  <a:pt x="622" y="189"/>
                </a:lnTo>
                <a:lnTo>
                  <a:pt x="629" y="169"/>
                </a:lnTo>
                <a:lnTo>
                  <a:pt x="629" y="20"/>
                </a:lnTo>
                <a:lnTo>
                  <a:pt x="622" y="7"/>
                </a:lnTo>
                <a:lnTo>
                  <a:pt x="602" y="0"/>
                </a:lnTo>
                <a:lnTo>
                  <a:pt x="27" y="0"/>
                </a:lnTo>
                <a:close/>
              </a:path>
            </a:pathLst>
          </a:custGeom>
          <a:solidFill>
            <a:srgbClr val="FFFF99"/>
          </a:solidFill>
          <a:ln w="11113">
            <a:solidFill>
              <a:srgbClr val="000000"/>
            </a:solidFill>
            <a:prstDash val="solid"/>
            <a:round/>
            <a:headEnd/>
            <a:tailEnd/>
          </a:ln>
        </p:spPr>
        <p:txBody>
          <a:bodyPr/>
          <a:lstStyle/>
          <a:p>
            <a:endParaRPr lang="en-US"/>
          </a:p>
        </p:txBody>
      </p:sp>
      <p:sp>
        <p:nvSpPr>
          <p:cNvPr id="523284" name="Line 20">
            <a:extLst>
              <a:ext uri="{FF2B5EF4-FFF2-40B4-BE49-F238E27FC236}">
                <a16:creationId xmlns:a16="http://schemas.microsoft.com/office/drawing/2014/main" id="{0D7CD679-E6EC-BE0E-CE8D-040B0E9CFF52}"/>
              </a:ext>
            </a:extLst>
          </p:cNvPr>
          <p:cNvSpPr>
            <a:spLocks noChangeShapeType="1"/>
          </p:cNvSpPr>
          <p:nvPr/>
        </p:nvSpPr>
        <p:spPr bwMode="auto">
          <a:xfrm>
            <a:off x="5792788" y="3429000"/>
            <a:ext cx="2555875" cy="952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85" name="Freeform 21">
            <a:extLst>
              <a:ext uri="{FF2B5EF4-FFF2-40B4-BE49-F238E27FC236}">
                <a16:creationId xmlns:a16="http://schemas.microsoft.com/office/drawing/2014/main" id="{10D8004F-49DF-B6C3-B36D-657CCD6A3C70}"/>
              </a:ext>
            </a:extLst>
          </p:cNvPr>
          <p:cNvSpPr>
            <a:spLocks/>
          </p:cNvSpPr>
          <p:nvPr/>
        </p:nvSpPr>
        <p:spPr bwMode="auto">
          <a:xfrm>
            <a:off x="5792788" y="2012950"/>
            <a:ext cx="2555875" cy="1404938"/>
          </a:xfrm>
          <a:custGeom>
            <a:avLst/>
            <a:gdLst>
              <a:gd name="T0" fmla="*/ 0 w 1610"/>
              <a:gd name="T1" fmla="*/ 885 h 885"/>
              <a:gd name="T2" fmla="*/ 27 w 1610"/>
              <a:gd name="T3" fmla="*/ 885 h 885"/>
              <a:gd name="T4" fmla="*/ 54 w 1610"/>
              <a:gd name="T5" fmla="*/ 878 h 885"/>
              <a:gd name="T6" fmla="*/ 81 w 1610"/>
              <a:gd name="T7" fmla="*/ 878 h 885"/>
              <a:gd name="T8" fmla="*/ 108 w 1610"/>
              <a:gd name="T9" fmla="*/ 871 h 885"/>
              <a:gd name="T10" fmla="*/ 135 w 1610"/>
              <a:gd name="T11" fmla="*/ 865 h 885"/>
              <a:gd name="T12" fmla="*/ 156 w 1610"/>
              <a:gd name="T13" fmla="*/ 858 h 885"/>
              <a:gd name="T14" fmla="*/ 183 w 1610"/>
              <a:gd name="T15" fmla="*/ 844 h 885"/>
              <a:gd name="T16" fmla="*/ 210 w 1610"/>
              <a:gd name="T17" fmla="*/ 831 h 885"/>
              <a:gd name="T18" fmla="*/ 237 w 1610"/>
              <a:gd name="T19" fmla="*/ 817 h 885"/>
              <a:gd name="T20" fmla="*/ 264 w 1610"/>
              <a:gd name="T21" fmla="*/ 797 h 885"/>
              <a:gd name="T22" fmla="*/ 291 w 1610"/>
              <a:gd name="T23" fmla="*/ 770 h 885"/>
              <a:gd name="T24" fmla="*/ 318 w 1610"/>
              <a:gd name="T25" fmla="*/ 750 h 885"/>
              <a:gd name="T26" fmla="*/ 338 w 1610"/>
              <a:gd name="T27" fmla="*/ 716 h 885"/>
              <a:gd name="T28" fmla="*/ 365 w 1610"/>
              <a:gd name="T29" fmla="*/ 682 h 885"/>
              <a:gd name="T30" fmla="*/ 392 w 1610"/>
              <a:gd name="T31" fmla="*/ 649 h 885"/>
              <a:gd name="T32" fmla="*/ 420 w 1610"/>
              <a:gd name="T33" fmla="*/ 601 h 885"/>
              <a:gd name="T34" fmla="*/ 447 w 1610"/>
              <a:gd name="T35" fmla="*/ 561 h 885"/>
              <a:gd name="T36" fmla="*/ 474 w 1610"/>
              <a:gd name="T37" fmla="*/ 507 h 885"/>
              <a:gd name="T38" fmla="*/ 494 w 1610"/>
              <a:gd name="T39" fmla="*/ 459 h 885"/>
              <a:gd name="T40" fmla="*/ 521 w 1610"/>
              <a:gd name="T41" fmla="*/ 405 h 885"/>
              <a:gd name="T42" fmla="*/ 548 w 1610"/>
              <a:gd name="T43" fmla="*/ 351 h 885"/>
              <a:gd name="T44" fmla="*/ 575 w 1610"/>
              <a:gd name="T45" fmla="*/ 297 h 885"/>
              <a:gd name="T46" fmla="*/ 602 w 1610"/>
              <a:gd name="T47" fmla="*/ 243 h 885"/>
              <a:gd name="T48" fmla="*/ 629 w 1610"/>
              <a:gd name="T49" fmla="*/ 196 h 885"/>
              <a:gd name="T50" fmla="*/ 650 w 1610"/>
              <a:gd name="T51" fmla="*/ 149 h 885"/>
              <a:gd name="T52" fmla="*/ 677 w 1610"/>
              <a:gd name="T53" fmla="*/ 101 h 885"/>
              <a:gd name="T54" fmla="*/ 704 w 1610"/>
              <a:gd name="T55" fmla="*/ 68 h 885"/>
              <a:gd name="T56" fmla="*/ 731 w 1610"/>
              <a:gd name="T57" fmla="*/ 41 h 885"/>
              <a:gd name="T58" fmla="*/ 758 w 1610"/>
              <a:gd name="T59" fmla="*/ 20 h 885"/>
              <a:gd name="T60" fmla="*/ 785 w 1610"/>
              <a:gd name="T61" fmla="*/ 7 h 885"/>
              <a:gd name="T62" fmla="*/ 805 w 1610"/>
              <a:gd name="T63" fmla="*/ 0 h 885"/>
              <a:gd name="T64" fmla="*/ 832 w 1610"/>
              <a:gd name="T65" fmla="*/ 7 h 885"/>
              <a:gd name="T66" fmla="*/ 859 w 1610"/>
              <a:gd name="T67" fmla="*/ 20 h 885"/>
              <a:gd name="T68" fmla="*/ 886 w 1610"/>
              <a:gd name="T69" fmla="*/ 41 h 885"/>
              <a:gd name="T70" fmla="*/ 913 w 1610"/>
              <a:gd name="T71" fmla="*/ 68 h 885"/>
              <a:gd name="T72" fmla="*/ 940 w 1610"/>
              <a:gd name="T73" fmla="*/ 101 h 885"/>
              <a:gd name="T74" fmla="*/ 961 w 1610"/>
              <a:gd name="T75" fmla="*/ 149 h 885"/>
              <a:gd name="T76" fmla="*/ 988 w 1610"/>
              <a:gd name="T77" fmla="*/ 196 h 885"/>
              <a:gd name="T78" fmla="*/ 1015 w 1610"/>
              <a:gd name="T79" fmla="*/ 243 h 885"/>
              <a:gd name="T80" fmla="*/ 1042 w 1610"/>
              <a:gd name="T81" fmla="*/ 297 h 885"/>
              <a:gd name="T82" fmla="*/ 1069 w 1610"/>
              <a:gd name="T83" fmla="*/ 351 h 885"/>
              <a:gd name="T84" fmla="*/ 1096 w 1610"/>
              <a:gd name="T85" fmla="*/ 405 h 885"/>
              <a:gd name="T86" fmla="*/ 1116 w 1610"/>
              <a:gd name="T87" fmla="*/ 459 h 885"/>
              <a:gd name="T88" fmla="*/ 1143 w 1610"/>
              <a:gd name="T89" fmla="*/ 507 h 885"/>
              <a:gd name="T90" fmla="*/ 1170 w 1610"/>
              <a:gd name="T91" fmla="*/ 561 h 885"/>
              <a:gd name="T92" fmla="*/ 1197 w 1610"/>
              <a:gd name="T93" fmla="*/ 601 h 885"/>
              <a:gd name="T94" fmla="*/ 1225 w 1610"/>
              <a:gd name="T95" fmla="*/ 649 h 885"/>
              <a:gd name="T96" fmla="*/ 1252 w 1610"/>
              <a:gd name="T97" fmla="*/ 682 h 885"/>
              <a:gd name="T98" fmla="*/ 1279 w 1610"/>
              <a:gd name="T99" fmla="*/ 716 h 885"/>
              <a:gd name="T100" fmla="*/ 1299 w 1610"/>
              <a:gd name="T101" fmla="*/ 750 h 885"/>
              <a:gd name="T102" fmla="*/ 1326 w 1610"/>
              <a:gd name="T103" fmla="*/ 770 h 885"/>
              <a:gd name="T104" fmla="*/ 1353 w 1610"/>
              <a:gd name="T105" fmla="*/ 797 h 885"/>
              <a:gd name="T106" fmla="*/ 1380 w 1610"/>
              <a:gd name="T107" fmla="*/ 817 h 885"/>
              <a:gd name="T108" fmla="*/ 1407 w 1610"/>
              <a:gd name="T109" fmla="*/ 831 h 885"/>
              <a:gd name="T110" fmla="*/ 1434 w 1610"/>
              <a:gd name="T111" fmla="*/ 844 h 885"/>
              <a:gd name="T112" fmla="*/ 1455 w 1610"/>
              <a:gd name="T113" fmla="*/ 858 h 885"/>
              <a:gd name="T114" fmla="*/ 1482 w 1610"/>
              <a:gd name="T115" fmla="*/ 865 h 885"/>
              <a:gd name="T116" fmla="*/ 1509 w 1610"/>
              <a:gd name="T117" fmla="*/ 871 h 885"/>
              <a:gd name="T118" fmla="*/ 1536 w 1610"/>
              <a:gd name="T119" fmla="*/ 878 h 885"/>
              <a:gd name="T120" fmla="*/ 1563 w 1610"/>
              <a:gd name="T121" fmla="*/ 878 h 885"/>
              <a:gd name="T122" fmla="*/ 1590 w 1610"/>
              <a:gd name="T123" fmla="*/ 885 h 885"/>
              <a:gd name="T124" fmla="*/ 1610 w 1610"/>
              <a:gd name="T125" fmla="*/ 885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0" h="885">
                <a:moveTo>
                  <a:pt x="0" y="885"/>
                </a:moveTo>
                <a:lnTo>
                  <a:pt x="27" y="885"/>
                </a:lnTo>
                <a:lnTo>
                  <a:pt x="54" y="878"/>
                </a:lnTo>
                <a:lnTo>
                  <a:pt x="81" y="878"/>
                </a:lnTo>
                <a:lnTo>
                  <a:pt x="108" y="871"/>
                </a:lnTo>
                <a:lnTo>
                  <a:pt x="135" y="865"/>
                </a:lnTo>
                <a:lnTo>
                  <a:pt x="156" y="858"/>
                </a:lnTo>
                <a:lnTo>
                  <a:pt x="183" y="844"/>
                </a:lnTo>
                <a:lnTo>
                  <a:pt x="210" y="831"/>
                </a:lnTo>
                <a:lnTo>
                  <a:pt x="237" y="817"/>
                </a:lnTo>
                <a:lnTo>
                  <a:pt x="264" y="797"/>
                </a:lnTo>
                <a:lnTo>
                  <a:pt x="291" y="770"/>
                </a:lnTo>
                <a:lnTo>
                  <a:pt x="318" y="750"/>
                </a:lnTo>
                <a:lnTo>
                  <a:pt x="338" y="716"/>
                </a:lnTo>
                <a:lnTo>
                  <a:pt x="365" y="682"/>
                </a:lnTo>
                <a:lnTo>
                  <a:pt x="392" y="649"/>
                </a:lnTo>
                <a:lnTo>
                  <a:pt x="420" y="601"/>
                </a:lnTo>
                <a:lnTo>
                  <a:pt x="447" y="561"/>
                </a:lnTo>
                <a:lnTo>
                  <a:pt x="474" y="507"/>
                </a:lnTo>
                <a:lnTo>
                  <a:pt x="494" y="459"/>
                </a:lnTo>
                <a:lnTo>
                  <a:pt x="521" y="405"/>
                </a:lnTo>
                <a:lnTo>
                  <a:pt x="548" y="351"/>
                </a:lnTo>
                <a:lnTo>
                  <a:pt x="575" y="297"/>
                </a:lnTo>
                <a:lnTo>
                  <a:pt x="602" y="243"/>
                </a:lnTo>
                <a:lnTo>
                  <a:pt x="629" y="196"/>
                </a:lnTo>
                <a:lnTo>
                  <a:pt x="650" y="149"/>
                </a:lnTo>
                <a:lnTo>
                  <a:pt x="677" y="101"/>
                </a:lnTo>
                <a:lnTo>
                  <a:pt x="704" y="68"/>
                </a:lnTo>
                <a:lnTo>
                  <a:pt x="731" y="41"/>
                </a:lnTo>
                <a:lnTo>
                  <a:pt x="758" y="20"/>
                </a:lnTo>
                <a:lnTo>
                  <a:pt x="785" y="7"/>
                </a:lnTo>
                <a:lnTo>
                  <a:pt x="805" y="0"/>
                </a:lnTo>
                <a:lnTo>
                  <a:pt x="832" y="7"/>
                </a:lnTo>
                <a:lnTo>
                  <a:pt x="859" y="20"/>
                </a:lnTo>
                <a:lnTo>
                  <a:pt x="886" y="41"/>
                </a:lnTo>
                <a:lnTo>
                  <a:pt x="913" y="68"/>
                </a:lnTo>
                <a:lnTo>
                  <a:pt x="940" y="101"/>
                </a:lnTo>
                <a:lnTo>
                  <a:pt x="961" y="149"/>
                </a:lnTo>
                <a:lnTo>
                  <a:pt x="988" y="196"/>
                </a:lnTo>
                <a:lnTo>
                  <a:pt x="1015" y="243"/>
                </a:lnTo>
                <a:lnTo>
                  <a:pt x="1042" y="297"/>
                </a:lnTo>
                <a:lnTo>
                  <a:pt x="1069" y="351"/>
                </a:lnTo>
                <a:lnTo>
                  <a:pt x="1096" y="405"/>
                </a:lnTo>
                <a:lnTo>
                  <a:pt x="1116" y="459"/>
                </a:lnTo>
                <a:lnTo>
                  <a:pt x="1143" y="507"/>
                </a:lnTo>
                <a:lnTo>
                  <a:pt x="1170" y="561"/>
                </a:lnTo>
                <a:lnTo>
                  <a:pt x="1197" y="601"/>
                </a:lnTo>
                <a:lnTo>
                  <a:pt x="1225" y="649"/>
                </a:lnTo>
                <a:lnTo>
                  <a:pt x="1252" y="682"/>
                </a:lnTo>
                <a:lnTo>
                  <a:pt x="1279" y="716"/>
                </a:lnTo>
                <a:lnTo>
                  <a:pt x="1299" y="750"/>
                </a:lnTo>
                <a:lnTo>
                  <a:pt x="1326" y="770"/>
                </a:lnTo>
                <a:lnTo>
                  <a:pt x="1353" y="797"/>
                </a:lnTo>
                <a:lnTo>
                  <a:pt x="1380" y="817"/>
                </a:lnTo>
                <a:lnTo>
                  <a:pt x="1407" y="831"/>
                </a:lnTo>
                <a:lnTo>
                  <a:pt x="1434" y="844"/>
                </a:lnTo>
                <a:lnTo>
                  <a:pt x="1455" y="858"/>
                </a:lnTo>
                <a:lnTo>
                  <a:pt x="1482" y="865"/>
                </a:lnTo>
                <a:lnTo>
                  <a:pt x="1509" y="871"/>
                </a:lnTo>
                <a:lnTo>
                  <a:pt x="1536" y="878"/>
                </a:lnTo>
                <a:lnTo>
                  <a:pt x="1563" y="878"/>
                </a:lnTo>
                <a:lnTo>
                  <a:pt x="1590" y="885"/>
                </a:lnTo>
                <a:lnTo>
                  <a:pt x="1610" y="885"/>
                </a:lnTo>
              </a:path>
            </a:pathLst>
          </a:custGeom>
          <a:noFill/>
          <a:ln w="11113">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86" name="Line 22">
            <a:extLst>
              <a:ext uri="{FF2B5EF4-FFF2-40B4-BE49-F238E27FC236}">
                <a16:creationId xmlns:a16="http://schemas.microsoft.com/office/drawing/2014/main" id="{5B0CDA67-3BBC-89A8-E4EA-FA4FD23C563A}"/>
              </a:ext>
            </a:extLst>
          </p:cNvPr>
          <p:cNvSpPr>
            <a:spLocks noChangeShapeType="1"/>
          </p:cNvSpPr>
          <p:nvPr/>
        </p:nvSpPr>
        <p:spPr bwMode="auto">
          <a:xfrm>
            <a:off x="7070725" y="1981200"/>
            <a:ext cx="1588" cy="145732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87" name="Rectangle 23">
            <a:extLst>
              <a:ext uri="{FF2B5EF4-FFF2-40B4-BE49-F238E27FC236}">
                <a16:creationId xmlns:a16="http://schemas.microsoft.com/office/drawing/2014/main" id="{957ABDB7-BA4F-7EDC-5EC7-C032F9199CD2}"/>
              </a:ext>
            </a:extLst>
          </p:cNvPr>
          <p:cNvSpPr>
            <a:spLocks noChangeArrowheads="1"/>
          </p:cNvSpPr>
          <p:nvPr/>
        </p:nvSpPr>
        <p:spPr bwMode="auto">
          <a:xfrm>
            <a:off x="5105400" y="2795588"/>
            <a:ext cx="977900"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288" name="Rectangle 24">
            <a:extLst>
              <a:ext uri="{FF2B5EF4-FFF2-40B4-BE49-F238E27FC236}">
                <a16:creationId xmlns:a16="http://schemas.microsoft.com/office/drawing/2014/main" id="{DEC90B3D-544B-1125-3D86-D4842D31373C}"/>
              </a:ext>
            </a:extLst>
          </p:cNvPr>
          <p:cNvSpPr>
            <a:spLocks noChangeArrowheads="1"/>
          </p:cNvSpPr>
          <p:nvPr/>
        </p:nvSpPr>
        <p:spPr bwMode="auto">
          <a:xfrm>
            <a:off x="5137150" y="2817813"/>
            <a:ext cx="936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Reject Here</a:t>
            </a:r>
            <a:endParaRPr lang="en-US" altLang="en-US" sz="1300">
              <a:latin typeface="Arial" panose="020B0604020202020204" pitchFamily="34" charset="0"/>
            </a:endParaRPr>
          </a:p>
        </p:txBody>
      </p:sp>
      <p:sp>
        <p:nvSpPr>
          <p:cNvPr id="523289" name="Rectangle 25">
            <a:extLst>
              <a:ext uri="{FF2B5EF4-FFF2-40B4-BE49-F238E27FC236}">
                <a16:creationId xmlns:a16="http://schemas.microsoft.com/office/drawing/2014/main" id="{B0C809FF-C284-7C5F-5B36-0E069314F105}"/>
              </a:ext>
            </a:extLst>
          </p:cNvPr>
          <p:cNvSpPr>
            <a:spLocks noChangeArrowheads="1"/>
          </p:cNvSpPr>
          <p:nvPr/>
        </p:nvSpPr>
        <p:spPr bwMode="auto">
          <a:xfrm>
            <a:off x="6072188" y="28178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290" name="Line 26">
            <a:extLst>
              <a:ext uri="{FF2B5EF4-FFF2-40B4-BE49-F238E27FC236}">
                <a16:creationId xmlns:a16="http://schemas.microsoft.com/office/drawing/2014/main" id="{C6A8364D-A5A7-6616-8ED7-79A92D417A8F}"/>
              </a:ext>
            </a:extLst>
          </p:cNvPr>
          <p:cNvSpPr>
            <a:spLocks noChangeShapeType="1"/>
          </p:cNvSpPr>
          <p:nvPr/>
        </p:nvSpPr>
        <p:spPr bwMode="auto">
          <a:xfrm>
            <a:off x="5621338" y="3032125"/>
            <a:ext cx="257175" cy="33178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305" name="Rectangle 41">
            <a:extLst>
              <a:ext uri="{FF2B5EF4-FFF2-40B4-BE49-F238E27FC236}">
                <a16:creationId xmlns:a16="http://schemas.microsoft.com/office/drawing/2014/main" id="{D839E6D2-001F-A83E-1989-691E47863D01}"/>
              </a:ext>
            </a:extLst>
          </p:cNvPr>
          <p:cNvSpPr>
            <a:spLocks noChangeArrowheads="1"/>
          </p:cNvSpPr>
          <p:nvPr/>
        </p:nvSpPr>
        <p:spPr bwMode="auto">
          <a:xfrm>
            <a:off x="5357813" y="2057400"/>
            <a:ext cx="102076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306" name="Rectangle 42">
            <a:extLst>
              <a:ext uri="{FF2B5EF4-FFF2-40B4-BE49-F238E27FC236}">
                <a16:creationId xmlns:a16="http://schemas.microsoft.com/office/drawing/2014/main" id="{D1F77C18-A491-F35C-06B2-319F71766E24}"/>
              </a:ext>
            </a:extLst>
          </p:cNvPr>
          <p:cNvSpPr>
            <a:spLocks noChangeArrowheads="1"/>
          </p:cNvSpPr>
          <p:nvPr/>
        </p:nvSpPr>
        <p:spPr bwMode="auto">
          <a:xfrm>
            <a:off x="5411788" y="2079625"/>
            <a:ext cx="9540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"Less Than"</a:t>
            </a:r>
            <a:endParaRPr lang="en-US" altLang="en-US" sz="1300">
              <a:latin typeface="Arial" panose="020B0604020202020204" pitchFamily="34" charset="0"/>
            </a:endParaRPr>
          </a:p>
        </p:txBody>
      </p:sp>
      <p:sp>
        <p:nvSpPr>
          <p:cNvPr id="523307" name="Rectangle 43">
            <a:extLst>
              <a:ext uri="{FF2B5EF4-FFF2-40B4-BE49-F238E27FC236}">
                <a16:creationId xmlns:a16="http://schemas.microsoft.com/office/drawing/2014/main" id="{9B388205-B559-DCA7-6C1C-79B13B58524B}"/>
              </a:ext>
            </a:extLst>
          </p:cNvPr>
          <p:cNvSpPr>
            <a:spLocks noChangeArrowheads="1"/>
          </p:cNvSpPr>
          <p:nvPr/>
        </p:nvSpPr>
        <p:spPr bwMode="auto">
          <a:xfrm>
            <a:off x="6335713" y="207962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312" name="Freeform 48">
            <a:extLst>
              <a:ext uri="{FF2B5EF4-FFF2-40B4-BE49-F238E27FC236}">
                <a16:creationId xmlns:a16="http://schemas.microsoft.com/office/drawing/2014/main" id="{824DF1DC-C366-56E2-C3D2-42DB66514738}"/>
              </a:ext>
            </a:extLst>
          </p:cNvPr>
          <p:cNvSpPr>
            <a:spLocks/>
          </p:cNvSpPr>
          <p:nvPr/>
        </p:nvSpPr>
        <p:spPr bwMode="auto">
          <a:xfrm>
            <a:off x="5867400" y="3257550"/>
            <a:ext cx="407988" cy="171450"/>
          </a:xfrm>
          <a:custGeom>
            <a:avLst/>
            <a:gdLst>
              <a:gd name="T0" fmla="*/ 257 w 257"/>
              <a:gd name="T1" fmla="*/ 13 h 108"/>
              <a:gd name="T2" fmla="*/ 257 w 257"/>
              <a:gd name="T3" fmla="*/ 27 h 108"/>
              <a:gd name="T4" fmla="*/ 257 w 257"/>
              <a:gd name="T5" fmla="*/ 40 h 108"/>
              <a:gd name="T6" fmla="*/ 257 w 257"/>
              <a:gd name="T7" fmla="*/ 54 h 108"/>
              <a:gd name="T8" fmla="*/ 257 w 257"/>
              <a:gd name="T9" fmla="*/ 67 h 108"/>
              <a:gd name="T10" fmla="*/ 257 w 257"/>
              <a:gd name="T11" fmla="*/ 81 h 108"/>
              <a:gd name="T12" fmla="*/ 257 w 257"/>
              <a:gd name="T13" fmla="*/ 94 h 108"/>
              <a:gd name="T14" fmla="*/ 257 w 257"/>
              <a:gd name="T15" fmla="*/ 108 h 108"/>
              <a:gd name="T16" fmla="*/ 243 w 257"/>
              <a:gd name="T17" fmla="*/ 108 h 108"/>
              <a:gd name="T18" fmla="*/ 230 w 257"/>
              <a:gd name="T19" fmla="*/ 108 h 108"/>
              <a:gd name="T20" fmla="*/ 216 w 257"/>
              <a:gd name="T21" fmla="*/ 108 h 108"/>
              <a:gd name="T22" fmla="*/ 203 w 257"/>
              <a:gd name="T23" fmla="*/ 108 h 108"/>
              <a:gd name="T24" fmla="*/ 189 w 257"/>
              <a:gd name="T25" fmla="*/ 108 h 108"/>
              <a:gd name="T26" fmla="*/ 176 w 257"/>
              <a:gd name="T27" fmla="*/ 108 h 108"/>
              <a:gd name="T28" fmla="*/ 162 w 257"/>
              <a:gd name="T29" fmla="*/ 108 h 108"/>
              <a:gd name="T30" fmla="*/ 149 w 257"/>
              <a:gd name="T31" fmla="*/ 108 h 108"/>
              <a:gd name="T32" fmla="*/ 135 w 257"/>
              <a:gd name="T33" fmla="*/ 108 h 108"/>
              <a:gd name="T34" fmla="*/ 121 w 257"/>
              <a:gd name="T35" fmla="*/ 108 h 108"/>
              <a:gd name="T36" fmla="*/ 108 w 257"/>
              <a:gd name="T37" fmla="*/ 108 h 108"/>
              <a:gd name="T38" fmla="*/ 94 w 257"/>
              <a:gd name="T39" fmla="*/ 108 h 108"/>
              <a:gd name="T40" fmla="*/ 81 w 257"/>
              <a:gd name="T41" fmla="*/ 108 h 108"/>
              <a:gd name="T42" fmla="*/ 67 w 257"/>
              <a:gd name="T43" fmla="*/ 108 h 108"/>
              <a:gd name="T44" fmla="*/ 54 w 257"/>
              <a:gd name="T45" fmla="*/ 108 h 108"/>
              <a:gd name="T46" fmla="*/ 40 w 257"/>
              <a:gd name="T47" fmla="*/ 108 h 108"/>
              <a:gd name="T48" fmla="*/ 20 w 257"/>
              <a:gd name="T49" fmla="*/ 108 h 108"/>
              <a:gd name="T50" fmla="*/ 6 w 257"/>
              <a:gd name="T51" fmla="*/ 108 h 108"/>
              <a:gd name="T52" fmla="*/ 0 w 257"/>
              <a:gd name="T53" fmla="*/ 108 h 108"/>
              <a:gd name="T54" fmla="*/ 6 w 257"/>
              <a:gd name="T55" fmla="*/ 101 h 108"/>
              <a:gd name="T56" fmla="*/ 20 w 257"/>
              <a:gd name="T57" fmla="*/ 101 h 108"/>
              <a:gd name="T58" fmla="*/ 34 w 257"/>
              <a:gd name="T59" fmla="*/ 101 h 108"/>
              <a:gd name="T60" fmla="*/ 47 w 257"/>
              <a:gd name="T61" fmla="*/ 101 h 108"/>
              <a:gd name="T62" fmla="*/ 54 w 257"/>
              <a:gd name="T63" fmla="*/ 94 h 108"/>
              <a:gd name="T64" fmla="*/ 67 w 257"/>
              <a:gd name="T65" fmla="*/ 94 h 108"/>
              <a:gd name="T66" fmla="*/ 81 w 257"/>
              <a:gd name="T67" fmla="*/ 87 h 108"/>
              <a:gd name="T68" fmla="*/ 94 w 257"/>
              <a:gd name="T69" fmla="*/ 87 h 108"/>
              <a:gd name="T70" fmla="*/ 108 w 257"/>
              <a:gd name="T71" fmla="*/ 81 h 108"/>
              <a:gd name="T72" fmla="*/ 121 w 257"/>
              <a:gd name="T73" fmla="*/ 74 h 108"/>
              <a:gd name="T74" fmla="*/ 135 w 257"/>
              <a:gd name="T75" fmla="*/ 67 h 108"/>
              <a:gd name="T76" fmla="*/ 149 w 257"/>
              <a:gd name="T77" fmla="*/ 60 h 108"/>
              <a:gd name="T78" fmla="*/ 155 w 257"/>
              <a:gd name="T79" fmla="*/ 60 h 108"/>
              <a:gd name="T80" fmla="*/ 169 w 257"/>
              <a:gd name="T81" fmla="*/ 54 h 108"/>
              <a:gd name="T82" fmla="*/ 176 w 257"/>
              <a:gd name="T83" fmla="*/ 47 h 108"/>
              <a:gd name="T84" fmla="*/ 189 w 257"/>
              <a:gd name="T85" fmla="*/ 40 h 108"/>
              <a:gd name="T86" fmla="*/ 203 w 257"/>
              <a:gd name="T87" fmla="*/ 33 h 108"/>
              <a:gd name="T88" fmla="*/ 216 w 257"/>
              <a:gd name="T89" fmla="*/ 27 h 108"/>
              <a:gd name="T90" fmla="*/ 230 w 257"/>
              <a:gd name="T91" fmla="*/ 20 h 108"/>
              <a:gd name="T92" fmla="*/ 236 w 257"/>
              <a:gd name="T93" fmla="*/ 13 h 108"/>
              <a:gd name="T94" fmla="*/ 243 w 257"/>
              <a:gd name="T95" fmla="*/ 6 h 108"/>
              <a:gd name="T96" fmla="*/ 250 w 257"/>
              <a:gd name="T9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 h="108">
                <a:moveTo>
                  <a:pt x="257" y="0"/>
                </a:moveTo>
                <a:lnTo>
                  <a:pt x="257" y="6"/>
                </a:lnTo>
                <a:lnTo>
                  <a:pt x="257" y="6"/>
                </a:lnTo>
                <a:lnTo>
                  <a:pt x="257" y="13"/>
                </a:lnTo>
                <a:lnTo>
                  <a:pt x="257" y="13"/>
                </a:lnTo>
                <a:lnTo>
                  <a:pt x="257" y="20"/>
                </a:lnTo>
                <a:lnTo>
                  <a:pt x="257" y="20"/>
                </a:lnTo>
                <a:lnTo>
                  <a:pt x="257" y="27"/>
                </a:lnTo>
                <a:lnTo>
                  <a:pt x="257" y="27"/>
                </a:lnTo>
                <a:lnTo>
                  <a:pt x="257" y="33"/>
                </a:lnTo>
                <a:lnTo>
                  <a:pt x="257" y="33"/>
                </a:lnTo>
                <a:lnTo>
                  <a:pt x="257" y="40"/>
                </a:lnTo>
                <a:lnTo>
                  <a:pt x="257" y="40"/>
                </a:lnTo>
                <a:lnTo>
                  <a:pt x="257" y="47"/>
                </a:lnTo>
                <a:lnTo>
                  <a:pt x="257" y="47"/>
                </a:lnTo>
                <a:lnTo>
                  <a:pt x="257" y="54"/>
                </a:lnTo>
                <a:lnTo>
                  <a:pt x="257" y="54"/>
                </a:lnTo>
                <a:lnTo>
                  <a:pt x="257" y="60"/>
                </a:lnTo>
                <a:lnTo>
                  <a:pt x="257" y="60"/>
                </a:lnTo>
                <a:lnTo>
                  <a:pt x="257" y="67"/>
                </a:lnTo>
                <a:lnTo>
                  <a:pt x="257" y="67"/>
                </a:lnTo>
                <a:lnTo>
                  <a:pt x="257" y="74"/>
                </a:lnTo>
                <a:lnTo>
                  <a:pt x="257" y="74"/>
                </a:lnTo>
                <a:lnTo>
                  <a:pt x="257" y="81"/>
                </a:lnTo>
                <a:lnTo>
                  <a:pt x="257" y="81"/>
                </a:lnTo>
                <a:lnTo>
                  <a:pt x="257" y="87"/>
                </a:lnTo>
                <a:lnTo>
                  <a:pt x="257" y="87"/>
                </a:lnTo>
                <a:lnTo>
                  <a:pt x="257" y="94"/>
                </a:lnTo>
                <a:lnTo>
                  <a:pt x="257" y="94"/>
                </a:lnTo>
                <a:lnTo>
                  <a:pt x="257" y="101"/>
                </a:lnTo>
                <a:lnTo>
                  <a:pt x="257" y="108"/>
                </a:lnTo>
                <a:lnTo>
                  <a:pt x="257" y="108"/>
                </a:lnTo>
                <a:lnTo>
                  <a:pt x="250" y="108"/>
                </a:lnTo>
                <a:lnTo>
                  <a:pt x="250" y="108"/>
                </a:lnTo>
                <a:lnTo>
                  <a:pt x="243" y="108"/>
                </a:lnTo>
                <a:lnTo>
                  <a:pt x="243" y="108"/>
                </a:lnTo>
                <a:lnTo>
                  <a:pt x="236" y="108"/>
                </a:lnTo>
                <a:lnTo>
                  <a:pt x="236" y="108"/>
                </a:lnTo>
                <a:lnTo>
                  <a:pt x="230" y="108"/>
                </a:lnTo>
                <a:lnTo>
                  <a:pt x="230" y="108"/>
                </a:lnTo>
                <a:lnTo>
                  <a:pt x="223" y="108"/>
                </a:lnTo>
                <a:lnTo>
                  <a:pt x="223" y="108"/>
                </a:lnTo>
                <a:lnTo>
                  <a:pt x="216" y="108"/>
                </a:lnTo>
                <a:lnTo>
                  <a:pt x="216" y="108"/>
                </a:lnTo>
                <a:lnTo>
                  <a:pt x="209" y="108"/>
                </a:lnTo>
                <a:lnTo>
                  <a:pt x="209" y="108"/>
                </a:lnTo>
                <a:lnTo>
                  <a:pt x="203" y="108"/>
                </a:lnTo>
                <a:lnTo>
                  <a:pt x="203" y="108"/>
                </a:lnTo>
                <a:lnTo>
                  <a:pt x="196" y="108"/>
                </a:lnTo>
                <a:lnTo>
                  <a:pt x="196" y="108"/>
                </a:lnTo>
                <a:lnTo>
                  <a:pt x="189" y="108"/>
                </a:lnTo>
                <a:lnTo>
                  <a:pt x="189" y="108"/>
                </a:lnTo>
                <a:lnTo>
                  <a:pt x="182" y="108"/>
                </a:lnTo>
                <a:lnTo>
                  <a:pt x="182" y="108"/>
                </a:lnTo>
                <a:lnTo>
                  <a:pt x="176" y="108"/>
                </a:lnTo>
                <a:lnTo>
                  <a:pt x="176" y="108"/>
                </a:lnTo>
                <a:lnTo>
                  <a:pt x="169" y="108"/>
                </a:lnTo>
                <a:lnTo>
                  <a:pt x="169" y="108"/>
                </a:lnTo>
                <a:lnTo>
                  <a:pt x="162" y="108"/>
                </a:lnTo>
                <a:lnTo>
                  <a:pt x="162" y="108"/>
                </a:lnTo>
                <a:lnTo>
                  <a:pt x="155" y="108"/>
                </a:lnTo>
                <a:lnTo>
                  <a:pt x="155" y="108"/>
                </a:lnTo>
                <a:lnTo>
                  <a:pt x="149" y="108"/>
                </a:lnTo>
                <a:lnTo>
                  <a:pt x="149" y="108"/>
                </a:lnTo>
                <a:lnTo>
                  <a:pt x="142" y="108"/>
                </a:lnTo>
                <a:lnTo>
                  <a:pt x="142" y="108"/>
                </a:lnTo>
                <a:lnTo>
                  <a:pt x="135" y="108"/>
                </a:lnTo>
                <a:lnTo>
                  <a:pt x="135" y="108"/>
                </a:lnTo>
                <a:lnTo>
                  <a:pt x="128" y="108"/>
                </a:lnTo>
                <a:lnTo>
                  <a:pt x="128" y="108"/>
                </a:lnTo>
                <a:lnTo>
                  <a:pt x="121" y="108"/>
                </a:lnTo>
                <a:lnTo>
                  <a:pt x="121" y="108"/>
                </a:lnTo>
                <a:lnTo>
                  <a:pt x="115" y="108"/>
                </a:lnTo>
                <a:lnTo>
                  <a:pt x="115" y="108"/>
                </a:lnTo>
                <a:lnTo>
                  <a:pt x="108" y="108"/>
                </a:lnTo>
                <a:lnTo>
                  <a:pt x="108" y="108"/>
                </a:lnTo>
                <a:lnTo>
                  <a:pt x="101" y="108"/>
                </a:lnTo>
                <a:lnTo>
                  <a:pt x="101" y="108"/>
                </a:lnTo>
                <a:lnTo>
                  <a:pt x="94" y="108"/>
                </a:lnTo>
                <a:lnTo>
                  <a:pt x="94" y="108"/>
                </a:lnTo>
                <a:lnTo>
                  <a:pt x="88" y="108"/>
                </a:lnTo>
                <a:lnTo>
                  <a:pt x="88" y="108"/>
                </a:lnTo>
                <a:lnTo>
                  <a:pt x="81" y="108"/>
                </a:lnTo>
                <a:lnTo>
                  <a:pt x="81" y="108"/>
                </a:lnTo>
                <a:lnTo>
                  <a:pt x="74" y="108"/>
                </a:lnTo>
                <a:lnTo>
                  <a:pt x="74" y="108"/>
                </a:lnTo>
                <a:lnTo>
                  <a:pt x="67" y="108"/>
                </a:lnTo>
                <a:lnTo>
                  <a:pt x="67" y="108"/>
                </a:lnTo>
                <a:lnTo>
                  <a:pt x="61" y="108"/>
                </a:lnTo>
                <a:lnTo>
                  <a:pt x="61" y="108"/>
                </a:lnTo>
                <a:lnTo>
                  <a:pt x="54" y="108"/>
                </a:lnTo>
                <a:lnTo>
                  <a:pt x="54" y="108"/>
                </a:lnTo>
                <a:lnTo>
                  <a:pt x="47" y="108"/>
                </a:lnTo>
                <a:lnTo>
                  <a:pt x="47" y="108"/>
                </a:lnTo>
                <a:lnTo>
                  <a:pt x="40" y="108"/>
                </a:lnTo>
                <a:lnTo>
                  <a:pt x="40" y="108"/>
                </a:lnTo>
                <a:lnTo>
                  <a:pt x="34" y="108"/>
                </a:lnTo>
                <a:lnTo>
                  <a:pt x="34" y="108"/>
                </a:lnTo>
                <a:lnTo>
                  <a:pt x="27" y="108"/>
                </a:lnTo>
                <a:lnTo>
                  <a:pt x="20" y="108"/>
                </a:lnTo>
                <a:lnTo>
                  <a:pt x="20" y="108"/>
                </a:lnTo>
                <a:lnTo>
                  <a:pt x="13" y="108"/>
                </a:lnTo>
                <a:lnTo>
                  <a:pt x="13" y="108"/>
                </a:lnTo>
                <a:lnTo>
                  <a:pt x="6" y="108"/>
                </a:lnTo>
                <a:lnTo>
                  <a:pt x="6" y="108"/>
                </a:lnTo>
                <a:lnTo>
                  <a:pt x="0" y="108"/>
                </a:lnTo>
                <a:lnTo>
                  <a:pt x="0" y="108"/>
                </a:lnTo>
                <a:lnTo>
                  <a:pt x="0" y="108"/>
                </a:lnTo>
                <a:lnTo>
                  <a:pt x="0" y="108"/>
                </a:lnTo>
                <a:lnTo>
                  <a:pt x="6" y="108"/>
                </a:lnTo>
                <a:lnTo>
                  <a:pt x="6" y="101"/>
                </a:lnTo>
                <a:lnTo>
                  <a:pt x="6" y="101"/>
                </a:lnTo>
                <a:lnTo>
                  <a:pt x="13" y="101"/>
                </a:lnTo>
                <a:lnTo>
                  <a:pt x="13" y="101"/>
                </a:lnTo>
                <a:lnTo>
                  <a:pt x="20" y="101"/>
                </a:lnTo>
                <a:lnTo>
                  <a:pt x="20" y="101"/>
                </a:lnTo>
                <a:lnTo>
                  <a:pt x="27" y="101"/>
                </a:lnTo>
                <a:lnTo>
                  <a:pt x="27" y="101"/>
                </a:lnTo>
                <a:lnTo>
                  <a:pt x="34" y="101"/>
                </a:lnTo>
                <a:lnTo>
                  <a:pt x="34" y="101"/>
                </a:lnTo>
                <a:lnTo>
                  <a:pt x="40" y="101"/>
                </a:lnTo>
                <a:lnTo>
                  <a:pt x="40" y="101"/>
                </a:lnTo>
                <a:lnTo>
                  <a:pt x="47" y="101"/>
                </a:lnTo>
                <a:lnTo>
                  <a:pt x="47" y="101"/>
                </a:lnTo>
                <a:lnTo>
                  <a:pt x="54" y="101"/>
                </a:lnTo>
                <a:lnTo>
                  <a:pt x="54" y="94"/>
                </a:lnTo>
                <a:lnTo>
                  <a:pt x="54" y="94"/>
                </a:lnTo>
                <a:lnTo>
                  <a:pt x="54" y="94"/>
                </a:lnTo>
                <a:lnTo>
                  <a:pt x="61" y="94"/>
                </a:lnTo>
                <a:lnTo>
                  <a:pt x="61" y="94"/>
                </a:lnTo>
                <a:lnTo>
                  <a:pt x="67" y="94"/>
                </a:lnTo>
                <a:lnTo>
                  <a:pt x="67" y="94"/>
                </a:lnTo>
                <a:lnTo>
                  <a:pt x="74" y="94"/>
                </a:lnTo>
                <a:lnTo>
                  <a:pt x="74" y="94"/>
                </a:lnTo>
                <a:lnTo>
                  <a:pt x="74" y="87"/>
                </a:lnTo>
                <a:lnTo>
                  <a:pt x="81" y="87"/>
                </a:lnTo>
                <a:lnTo>
                  <a:pt x="81" y="87"/>
                </a:lnTo>
                <a:lnTo>
                  <a:pt x="88" y="87"/>
                </a:lnTo>
                <a:lnTo>
                  <a:pt x="88" y="87"/>
                </a:lnTo>
                <a:lnTo>
                  <a:pt x="94" y="87"/>
                </a:lnTo>
                <a:lnTo>
                  <a:pt x="94" y="87"/>
                </a:lnTo>
                <a:lnTo>
                  <a:pt x="101" y="81"/>
                </a:lnTo>
                <a:lnTo>
                  <a:pt x="101" y="81"/>
                </a:lnTo>
                <a:lnTo>
                  <a:pt x="108" y="81"/>
                </a:lnTo>
                <a:lnTo>
                  <a:pt x="108" y="81"/>
                </a:lnTo>
                <a:lnTo>
                  <a:pt x="115" y="74"/>
                </a:lnTo>
                <a:lnTo>
                  <a:pt x="115" y="74"/>
                </a:lnTo>
                <a:lnTo>
                  <a:pt x="121" y="74"/>
                </a:lnTo>
                <a:lnTo>
                  <a:pt x="121" y="74"/>
                </a:lnTo>
                <a:lnTo>
                  <a:pt x="128" y="74"/>
                </a:lnTo>
                <a:lnTo>
                  <a:pt x="128" y="74"/>
                </a:lnTo>
                <a:lnTo>
                  <a:pt x="135" y="67"/>
                </a:lnTo>
                <a:lnTo>
                  <a:pt x="135" y="67"/>
                </a:lnTo>
                <a:lnTo>
                  <a:pt x="142" y="67"/>
                </a:lnTo>
                <a:lnTo>
                  <a:pt x="142" y="67"/>
                </a:lnTo>
                <a:lnTo>
                  <a:pt x="149" y="60"/>
                </a:lnTo>
                <a:lnTo>
                  <a:pt x="149" y="60"/>
                </a:lnTo>
                <a:lnTo>
                  <a:pt x="149" y="60"/>
                </a:lnTo>
                <a:lnTo>
                  <a:pt x="155" y="60"/>
                </a:lnTo>
                <a:lnTo>
                  <a:pt x="155" y="60"/>
                </a:lnTo>
                <a:lnTo>
                  <a:pt x="162" y="54"/>
                </a:lnTo>
                <a:lnTo>
                  <a:pt x="162" y="54"/>
                </a:lnTo>
                <a:lnTo>
                  <a:pt x="169" y="54"/>
                </a:lnTo>
                <a:lnTo>
                  <a:pt x="169" y="54"/>
                </a:lnTo>
                <a:lnTo>
                  <a:pt x="169" y="47"/>
                </a:lnTo>
                <a:lnTo>
                  <a:pt x="176" y="47"/>
                </a:lnTo>
                <a:lnTo>
                  <a:pt x="176" y="47"/>
                </a:lnTo>
                <a:lnTo>
                  <a:pt x="176" y="47"/>
                </a:lnTo>
                <a:lnTo>
                  <a:pt x="182" y="47"/>
                </a:lnTo>
                <a:lnTo>
                  <a:pt x="182" y="47"/>
                </a:lnTo>
                <a:lnTo>
                  <a:pt x="182" y="40"/>
                </a:lnTo>
                <a:lnTo>
                  <a:pt x="189" y="40"/>
                </a:lnTo>
                <a:lnTo>
                  <a:pt x="189" y="40"/>
                </a:lnTo>
                <a:lnTo>
                  <a:pt x="196" y="40"/>
                </a:lnTo>
                <a:lnTo>
                  <a:pt x="196" y="40"/>
                </a:lnTo>
                <a:lnTo>
                  <a:pt x="203" y="33"/>
                </a:lnTo>
                <a:lnTo>
                  <a:pt x="203" y="33"/>
                </a:lnTo>
                <a:lnTo>
                  <a:pt x="209" y="33"/>
                </a:lnTo>
                <a:lnTo>
                  <a:pt x="209" y="27"/>
                </a:lnTo>
                <a:lnTo>
                  <a:pt x="216" y="27"/>
                </a:lnTo>
                <a:lnTo>
                  <a:pt x="216" y="27"/>
                </a:lnTo>
                <a:lnTo>
                  <a:pt x="223" y="20"/>
                </a:lnTo>
                <a:lnTo>
                  <a:pt x="223" y="20"/>
                </a:lnTo>
                <a:lnTo>
                  <a:pt x="230" y="20"/>
                </a:lnTo>
                <a:lnTo>
                  <a:pt x="230" y="13"/>
                </a:lnTo>
                <a:lnTo>
                  <a:pt x="230" y="13"/>
                </a:lnTo>
                <a:lnTo>
                  <a:pt x="230" y="13"/>
                </a:lnTo>
                <a:lnTo>
                  <a:pt x="236" y="13"/>
                </a:lnTo>
                <a:lnTo>
                  <a:pt x="236" y="6"/>
                </a:lnTo>
                <a:lnTo>
                  <a:pt x="243" y="6"/>
                </a:lnTo>
                <a:lnTo>
                  <a:pt x="243" y="6"/>
                </a:lnTo>
                <a:lnTo>
                  <a:pt x="243" y="6"/>
                </a:lnTo>
                <a:lnTo>
                  <a:pt x="250" y="6"/>
                </a:lnTo>
                <a:lnTo>
                  <a:pt x="250" y="0"/>
                </a:lnTo>
                <a:lnTo>
                  <a:pt x="250" y="0"/>
                </a:lnTo>
                <a:lnTo>
                  <a:pt x="250" y="0"/>
                </a:lnTo>
                <a:lnTo>
                  <a:pt x="257"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3317" name="Freeform 53">
            <a:extLst>
              <a:ext uri="{FF2B5EF4-FFF2-40B4-BE49-F238E27FC236}">
                <a16:creationId xmlns:a16="http://schemas.microsoft.com/office/drawing/2014/main" id="{74A3018E-0994-141F-5540-F7F3DE889DEE}"/>
              </a:ext>
            </a:extLst>
          </p:cNvPr>
          <p:cNvSpPr>
            <a:spLocks/>
          </p:cNvSpPr>
          <p:nvPr/>
        </p:nvSpPr>
        <p:spPr bwMode="auto">
          <a:xfrm>
            <a:off x="1905000" y="5057775"/>
            <a:ext cx="1371600" cy="322263"/>
          </a:xfrm>
          <a:custGeom>
            <a:avLst/>
            <a:gdLst>
              <a:gd name="T0" fmla="*/ 27 w 738"/>
              <a:gd name="T1" fmla="*/ 0 h 203"/>
              <a:gd name="T2" fmla="*/ 7 w 738"/>
              <a:gd name="T3" fmla="*/ 7 h 203"/>
              <a:gd name="T4" fmla="*/ 0 w 738"/>
              <a:gd name="T5" fmla="*/ 27 h 203"/>
              <a:gd name="T6" fmla="*/ 0 w 738"/>
              <a:gd name="T7" fmla="*/ 176 h 203"/>
              <a:gd name="T8" fmla="*/ 7 w 738"/>
              <a:gd name="T9" fmla="*/ 196 h 203"/>
              <a:gd name="T10" fmla="*/ 27 w 738"/>
              <a:gd name="T11" fmla="*/ 203 h 203"/>
              <a:gd name="T12" fmla="*/ 710 w 738"/>
              <a:gd name="T13" fmla="*/ 203 h 203"/>
              <a:gd name="T14" fmla="*/ 731 w 738"/>
              <a:gd name="T15" fmla="*/ 196 h 203"/>
              <a:gd name="T16" fmla="*/ 738 w 738"/>
              <a:gd name="T17" fmla="*/ 176 h 203"/>
              <a:gd name="T18" fmla="*/ 738 w 738"/>
              <a:gd name="T19" fmla="*/ 27 h 203"/>
              <a:gd name="T20" fmla="*/ 731 w 738"/>
              <a:gd name="T21" fmla="*/ 7 h 203"/>
              <a:gd name="T22" fmla="*/ 710 w 738"/>
              <a:gd name="T23" fmla="*/ 0 h 203"/>
              <a:gd name="T24" fmla="*/ 27 w 738"/>
              <a:gd name="T25"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38" h="203">
                <a:moveTo>
                  <a:pt x="27" y="0"/>
                </a:moveTo>
                <a:lnTo>
                  <a:pt x="7" y="7"/>
                </a:lnTo>
                <a:lnTo>
                  <a:pt x="0" y="27"/>
                </a:lnTo>
                <a:lnTo>
                  <a:pt x="0" y="176"/>
                </a:lnTo>
                <a:lnTo>
                  <a:pt x="7" y="196"/>
                </a:lnTo>
                <a:lnTo>
                  <a:pt x="27" y="203"/>
                </a:lnTo>
                <a:lnTo>
                  <a:pt x="710" y="203"/>
                </a:lnTo>
                <a:lnTo>
                  <a:pt x="731" y="196"/>
                </a:lnTo>
                <a:lnTo>
                  <a:pt x="738" y="176"/>
                </a:lnTo>
                <a:lnTo>
                  <a:pt x="738" y="27"/>
                </a:lnTo>
                <a:lnTo>
                  <a:pt x="731" y="7"/>
                </a:lnTo>
                <a:lnTo>
                  <a:pt x="710" y="0"/>
                </a:lnTo>
                <a:lnTo>
                  <a:pt x="27" y="0"/>
                </a:lnTo>
                <a:close/>
              </a:path>
            </a:pathLst>
          </a:custGeom>
          <a:solidFill>
            <a:srgbClr val="FFFF99"/>
          </a:solidFill>
          <a:ln w="11113">
            <a:solidFill>
              <a:srgbClr val="000000"/>
            </a:solidFill>
            <a:prstDash val="solid"/>
            <a:round/>
            <a:headEnd/>
            <a:tailEnd/>
          </a:ln>
        </p:spPr>
        <p:txBody>
          <a:bodyPr/>
          <a:lstStyle/>
          <a:p>
            <a:endParaRPr lang="en-US"/>
          </a:p>
        </p:txBody>
      </p:sp>
      <p:sp>
        <p:nvSpPr>
          <p:cNvPr id="523266" name="Rectangle 2">
            <a:extLst>
              <a:ext uri="{FF2B5EF4-FFF2-40B4-BE49-F238E27FC236}">
                <a16:creationId xmlns:a16="http://schemas.microsoft.com/office/drawing/2014/main" id="{9C1340F1-E7A6-751B-B9F9-EADB568A2158}"/>
              </a:ext>
            </a:extLst>
          </p:cNvPr>
          <p:cNvSpPr>
            <a:spLocks noGrp="1" noChangeArrowheads="1"/>
          </p:cNvSpPr>
          <p:nvPr>
            <p:ph type="title"/>
          </p:nvPr>
        </p:nvSpPr>
        <p:spPr/>
        <p:txBody>
          <a:bodyPr/>
          <a:lstStyle/>
          <a:p>
            <a:r>
              <a:rPr lang="en-US" altLang="en-US"/>
              <a:t>The Rejection Region</a:t>
            </a:r>
          </a:p>
        </p:txBody>
      </p:sp>
      <p:sp>
        <p:nvSpPr>
          <p:cNvPr id="523268" name="Rectangle 4">
            <a:extLst>
              <a:ext uri="{FF2B5EF4-FFF2-40B4-BE49-F238E27FC236}">
                <a16:creationId xmlns:a16="http://schemas.microsoft.com/office/drawing/2014/main" id="{E9DC915A-9107-78FD-A09C-D4E5AE25AED1}"/>
              </a:ext>
            </a:extLst>
          </p:cNvPr>
          <p:cNvSpPr>
            <a:spLocks noChangeArrowheads="1"/>
          </p:cNvSpPr>
          <p:nvPr/>
        </p:nvSpPr>
        <p:spPr bwMode="auto">
          <a:xfrm>
            <a:off x="0" y="24765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3270" name="Rectangle 6">
            <a:extLst>
              <a:ext uri="{FF2B5EF4-FFF2-40B4-BE49-F238E27FC236}">
                <a16:creationId xmlns:a16="http://schemas.microsoft.com/office/drawing/2014/main" id="{0CCC194F-A19F-A71F-DD62-B79E0003C26D}"/>
              </a:ext>
            </a:extLst>
          </p:cNvPr>
          <p:cNvSpPr>
            <a:spLocks noChangeArrowheads="1"/>
          </p:cNvSpPr>
          <p:nvPr/>
        </p:nvSpPr>
        <p:spPr bwMode="auto">
          <a:xfrm>
            <a:off x="0" y="18335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3280" name="Rectangle 16">
            <a:extLst>
              <a:ext uri="{FF2B5EF4-FFF2-40B4-BE49-F238E27FC236}">
                <a16:creationId xmlns:a16="http://schemas.microsoft.com/office/drawing/2014/main" id="{1983A48A-C990-CB49-0B33-10CFA27573C8}"/>
              </a:ext>
            </a:extLst>
          </p:cNvPr>
          <p:cNvSpPr>
            <a:spLocks noChangeArrowheads="1"/>
          </p:cNvSpPr>
          <p:nvPr/>
        </p:nvSpPr>
        <p:spPr bwMode="auto">
          <a:xfrm>
            <a:off x="152400" y="1533525"/>
            <a:ext cx="1976438" cy="35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281" name="Rectangle 17">
            <a:extLst>
              <a:ext uri="{FF2B5EF4-FFF2-40B4-BE49-F238E27FC236}">
                <a16:creationId xmlns:a16="http://schemas.microsoft.com/office/drawing/2014/main" id="{EDF734CB-5D5A-A590-2E1E-039C9F0F492C}"/>
              </a:ext>
            </a:extLst>
          </p:cNvPr>
          <p:cNvSpPr>
            <a:spLocks noChangeArrowheads="1"/>
          </p:cNvSpPr>
          <p:nvPr/>
        </p:nvSpPr>
        <p:spPr bwMode="auto">
          <a:xfrm>
            <a:off x="152400" y="990600"/>
            <a:ext cx="283527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b="1" i="1">
                <a:solidFill>
                  <a:srgbClr val="000000"/>
                </a:solidFill>
                <a:latin typeface="Arial" panose="020B0604020202020204" pitchFamily="34" charset="0"/>
              </a:rPr>
              <a:t>Alternative Hypothesis:</a:t>
            </a:r>
            <a:endParaRPr lang="en-US" altLang="en-US" sz="1900">
              <a:latin typeface="Arial" panose="020B0604020202020204" pitchFamily="34" charset="0"/>
            </a:endParaRPr>
          </a:p>
        </p:txBody>
      </p:sp>
      <p:grpSp>
        <p:nvGrpSpPr>
          <p:cNvPr id="523321" name="Group 57">
            <a:extLst>
              <a:ext uri="{FF2B5EF4-FFF2-40B4-BE49-F238E27FC236}">
                <a16:creationId xmlns:a16="http://schemas.microsoft.com/office/drawing/2014/main" id="{33633CDA-C816-1DFA-FEB2-7970CABAAB6C}"/>
              </a:ext>
            </a:extLst>
          </p:cNvPr>
          <p:cNvGrpSpPr>
            <a:grpSpLocks/>
          </p:cNvGrpSpPr>
          <p:nvPr/>
        </p:nvGrpSpPr>
        <p:grpSpPr bwMode="auto">
          <a:xfrm>
            <a:off x="609600" y="1752600"/>
            <a:ext cx="3833813" cy="1685925"/>
            <a:chOff x="488" y="1008"/>
            <a:chExt cx="2415" cy="1062"/>
          </a:xfrm>
        </p:grpSpPr>
        <p:sp>
          <p:nvSpPr>
            <p:cNvPr id="523315" name="Freeform 51">
              <a:extLst>
                <a:ext uri="{FF2B5EF4-FFF2-40B4-BE49-F238E27FC236}">
                  <a16:creationId xmlns:a16="http://schemas.microsoft.com/office/drawing/2014/main" id="{9E0C9AF4-CCFF-0EDC-9074-BE316173C4FE}"/>
                </a:ext>
              </a:extLst>
            </p:cNvPr>
            <p:cNvSpPr>
              <a:spLocks/>
            </p:cNvSpPr>
            <p:nvPr/>
          </p:nvSpPr>
          <p:spPr bwMode="auto">
            <a:xfrm>
              <a:off x="488" y="1008"/>
              <a:ext cx="825" cy="203"/>
            </a:xfrm>
            <a:custGeom>
              <a:avLst/>
              <a:gdLst>
                <a:gd name="T0" fmla="*/ 27 w 757"/>
                <a:gd name="T1" fmla="*/ 0 h 176"/>
                <a:gd name="T2" fmla="*/ 6 w 757"/>
                <a:gd name="T3" fmla="*/ 7 h 176"/>
                <a:gd name="T4" fmla="*/ 0 w 757"/>
                <a:gd name="T5" fmla="*/ 20 h 176"/>
                <a:gd name="T6" fmla="*/ 0 w 757"/>
                <a:gd name="T7" fmla="*/ 155 h 176"/>
                <a:gd name="T8" fmla="*/ 6 w 757"/>
                <a:gd name="T9" fmla="*/ 169 h 176"/>
                <a:gd name="T10" fmla="*/ 27 w 757"/>
                <a:gd name="T11" fmla="*/ 176 h 176"/>
                <a:gd name="T12" fmla="*/ 737 w 757"/>
                <a:gd name="T13" fmla="*/ 176 h 176"/>
                <a:gd name="T14" fmla="*/ 751 w 757"/>
                <a:gd name="T15" fmla="*/ 169 h 176"/>
                <a:gd name="T16" fmla="*/ 757 w 757"/>
                <a:gd name="T17" fmla="*/ 155 h 176"/>
                <a:gd name="T18" fmla="*/ 757 w 757"/>
                <a:gd name="T19" fmla="*/ 20 h 176"/>
                <a:gd name="T20" fmla="*/ 751 w 757"/>
                <a:gd name="T21" fmla="*/ 7 h 176"/>
                <a:gd name="T22" fmla="*/ 737 w 757"/>
                <a:gd name="T23" fmla="*/ 0 h 176"/>
                <a:gd name="T24" fmla="*/ 27 w 757"/>
                <a:gd name="T25"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57" h="176">
                  <a:moveTo>
                    <a:pt x="27" y="0"/>
                  </a:moveTo>
                  <a:lnTo>
                    <a:pt x="6" y="7"/>
                  </a:lnTo>
                  <a:lnTo>
                    <a:pt x="0" y="20"/>
                  </a:lnTo>
                  <a:lnTo>
                    <a:pt x="0" y="155"/>
                  </a:lnTo>
                  <a:lnTo>
                    <a:pt x="6" y="169"/>
                  </a:lnTo>
                  <a:lnTo>
                    <a:pt x="27" y="176"/>
                  </a:lnTo>
                  <a:lnTo>
                    <a:pt x="737" y="176"/>
                  </a:lnTo>
                  <a:lnTo>
                    <a:pt x="751" y="169"/>
                  </a:lnTo>
                  <a:lnTo>
                    <a:pt x="757" y="155"/>
                  </a:lnTo>
                  <a:lnTo>
                    <a:pt x="757" y="20"/>
                  </a:lnTo>
                  <a:lnTo>
                    <a:pt x="751" y="7"/>
                  </a:lnTo>
                  <a:lnTo>
                    <a:pt x="737" y="0"/>
                  </a:lnTo>
                  <a:lnTo>
                    <a:pt x="27" y="0"/>
                  </a:lnTo>
                  <a:close/>
                </a:path>
              </a:pathLst>
            </a:custGeom>
            <a:solidFill>
              <a:srgbClr val="FFFF99"/>
            </a:solidFill>
            <a:ln w="11113">
              <a:solidFill>
                <a:srgbClr val="000000"/>
              </a:solidFill>
              <a:prstDash val="solid"/>
              <a:round/>
              <a:headEnd/>
              <a:tailEnd/>
            </a:ln>
          </p:spPr>
          <p:txBody>
            <a:bodyPr/>
            <a:lstStyle/>
            <a:p>
              <a:endParaRPr lang="en-US"/>
            </a:p>
          </p:txBody>
        </p:sp>
        <p:sp>
          <p:nvSpPr>
            <p:cNvPr id="523273" name="Line 9">
              <a:extLst>
                <a:ext uri="{FF2B5EF4-FFF2-40B4-BE49-F238E27FC236}">
                  <a16:creationId xmlns:a16="http://schemas.microsoft.com/office/drawing/2014/main" id="{25437B5E-4B88-66A0-D051-EF2D97FCC6C6}"/>
                </a:ext>
              </a:extLst>
            </p:cNvPr>
            <p:cNvSpPr>
              <a:spLocks noChangeShapeType="1"/>
            </p:cNvSpPr>
            <p:nvPr/>
          </p:nvSpPr>
          <p:spPr bwMode="auto">
            <a:xfrm>
              <a:off x="754" y="2064"/>
              <a:ext cx="1610"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74" name="Freeform 10">
              <a:extLst>
                <a:ext uri="{FF2B5EF4-FFF2-40B4-BE49-F238E27FC236}">
                  <a16:creationId xmlns:a16="http://schemas.microsoft.com/office/drawing/2014/main" id="{B3FCEDB3-337A-8050-415C-96F1D2D930CA}"/>
                </a:ext>
              </a:extLst>
            </p:cNvPr>
            <p:cNvSpPr>
              <a:spLocks/>
            </p:cNvSpPr>
            <p:nvPr/>
          </p:nvSpPr>
          <p:spPr bwMode="auto">
            <a:xfrm>
              <a:off x="754" y="1172"/>
              <a:ext cx="1610" cy="885"/>
            </a:xfrm>
            <a:custGeom>
              <a:avLst/>
              <a:gdLst>
                <a:gd name="T0" fmla="*/ 0 w 1610"/>
                <a:gd name="T1" fmla="*/ 885 h 885"/>
                <a:gd name="T2" fmla="*/ 27 w 1610"/>
                <a:gd name="T3" fmla="*/ 885 h 885"/>
                <a:gd name="T4" fmla="*/ 48 w 1610"/>
                <a:gd name="T5" fmla="*/ 885 h 885"/>
                <a:gd name="T6" fmla="*/ 75 w 1610"/>
                <a:gd name="T7" fmla="*/ 878 h 885"/>
                <a:gd name="T8" fmla="*/ 102 w 1610"/>
                <a:gd name="T9" fmla="*/ 871 h 885"/>
                <a:gd name="T10" fmla="*/ 129 w 1610"/>
                <a:gd name="T11" fmla="*/ 865 h 885"/>
                <a:gd name="T12" fmla="*/ 156 w 1610"/>
                <a:gd name="T13" fmla="*/ 858 h 885"/>
                <a:gd name="T14" fmla="*/ 183 w 1610"/>
                <a:gd name="T15" fmla="*/ 844 h 885"/>
                <a:gd name="T16" fmla="*/ 210 w 1610"/>
                <a:gd name="T17" fmla="*/ 831 h 885"/>
                <a:gd name="T18" fmla="*/ 230 w 1610"/>
                <a:gd name="T19" fmla="*/ 817 h 885"/>
                <a:gd name="T20" fmla="*/ 257 w 1610"/>
                <a:gd name="T21" fmla="*/ 797 h 885"/>
                <a:gd name="T22" fmla="*/ 285 w 1610"/>
                <a:gd name="T23" fmla="*/ 777 h 885"/>
                <a:gd name="T24" fmla="*/ 312 w 1610"/>
                <a:gd name="T25" fmla="*/ 750 h 885"/>
                <a:gd name="T26" fmla="*/ 339 w 1610"/>
                <a:gd name="T27" fmla="*/ 716 h 885"/>
                <a:gd name="T28" fmla="*/ 366 w 1610"/>
                <a:gd name="T29" fmla="*/ 682 h 885"/>
                <a:gd name="T30" fmla="*/ 386 w 1610"/>
                <a:gd name="T31" fmla="*/ 649 h 885"/>
                <a:gd name="T32" fmla="*/ 413 w 1610"/>
                <a:gd name="T33" fmla="*/ 608 h 885"/>
                <a:gd name="T34" fmla="*/ 440 w 1610"/>
                <a:gd name="T35" fmla="*/ 561 h 885"/>
                <a:gd name="T36" fmla="*/ 467 w 1610"/>
                <a:gd name="T37" fmla="*/ 513 h 885"/>
                <a:gd name="T38" fmla="*/ 494 w 1610"/>
                <a:gd name="T39" fmla="*/ 459 h 885"/>
                <a:gd name="T40" fmla="*/ 521 w 1610"/>
                <a:gd name="T41" fmla="*/ 405 h 885"/>
                <a:gd name="T42" fmla="*/ 542 w 1610"/>
                <a:gd name="T43" fmla="*/ 351 h 885"/>
                <a:gd name="T44" fmla="*/ 569 w 1610"/>
                <a:gd name="T45" fmla="*/ 297 h 885"/>
                <a:gd name="T46" fmla="*/ 596 w 1610"/>
                <a:gd name="T47" fmla="*/ 243 h 885"/>
                <a:gd name="T48" fmla="*/ 623 w 1610"/>
                <a:gd name="T49" fmla="*/ 196 h 885"/>
                <a:gd name="T50" fmla="*/ 650 w 1610"/>
                <a:gd name="T51" fmla="*/ 149 h 885"/>
                <a:gd name="T52" fmla="*/ 677 w 1610"/>
                <a:gd name="T53" fmla="*/ 101 h 885"/>
                <a:gd name="T54" fmla="*/ 697 w 1610"/>
                <a:gd name="T55" fmla="*/ 68 h 885"/>
                <a:gd name="T56" fmla="*/ 724 w 1610"/>
                <a:gd name="T57" fmla="*/ 41 h 885"/>
                <a:gd name="T58" fmla="*/ 751 w 1610"/>
                <a:gd name="T59" fmla="*/ 20 h 885"/>
                <a:gd name="T60" fmla="*/ 778 w 1610"/>
                <a:gd name="T61" fmla="*/ 7 h 885"/>
                <a:gd name="T62" fmla="*/ 805 w 1610"/>
                <a:gd name="T63" fmla="*/ 0 h 885"/>
                <a:gd name="T64" fmla="*/ 832 w 1610"/>
                <a:gd name="T65" fmla="*/ 7 h 885"/>
                <a:gd name="T66" fmla="*/ 860 w 1610"/>
                <a:gd name="T67" fmla="*/ 20 h 885"/>
                <a:gd name="T68" fmla="*/ 880 w 1610"/>
                <a:gd name="T69" fmla="*/ 41 h 885"/>
                <a:gd name="T70" fmla="*/ 907 w 1610"/>
                <a:gd name="T71" fmla="*/ 68 h 885"/>
                <a:gd name="T72" fmla="*/ 934 w 1610"/>
                <a:gd name="T73" fmla="*/ 101 h 885"/>
                <a:gd name="T74" fmla="*/ 961 w 1610"/>
                <a:gd name="T75" fmla="*/ 149 h 885"/>
                <a:gd name="T76" fmla="*/ 988 w 1610"/>
                <a:gd name="T77" fmla="*/ 196 h 885"/>
                <a:gd name="T78" fmla="*/ 1015 w 1610"/>
                <a:gd name="T79" fmla="*/ 243 h 885"/>
                <a:gd name="T80" fmla="*/ 1035 w 1610"/>
                <a:gd name="T81" fmla="*/ 297 h 885"/>
                <a:gd name="T82" fmla="*/ 1062 w 1610"/>
                <a:gd name="T83" fmla="*/ 351 h 885"/>
                <a:gd name="T84" fmla="*/ 1090 w 1610"/>
                <a:gd name="T85" fmla="*/ 405 h 885"/>
                <a:gd name="T86" fmla="*/ 1117 w 1610"/>
                <a:gd name="T87" fmla="*/ 459 h 885"/>
                <a:gd name="T88" fmla="*/ 1144 w 1610"/>
                <a:gd name="T89" fmla="*/ 513 h 885"/>
                <a:gd name="T90" fmla="*/ 1171 w 1610"/>
                <a:gd name="T91" fmla="*/ 561 h 885"/>
                <a:gd name="T92" fmla="*/ 1191 w 1610"/>
                <a:gd name="T93" fmla="*/ 608 h 885"/>
                <a:gd name="T94" fmla="*/ 1218 w 1610"/>
                <a:gd name="T95" fmla="*/ 649 h 885"/>
                <a:gd name="T96" fmla="*/ 1245 w 1610"/>
                <a:gd name="T97" fmla="*/ 682 h 885"/>
                <a:gd name="T98" fmla="*/ 1272 w 1610"/>
                <a:gd name="T99" fmla="*/ 716 h 885"/>
                <a:gd name="T100" fmla="*/ 1299 w 1610"/>
                <a:gd name="T101" fmla="*/ 750 h 885"/>
                <a:gd name="T102" fmla="*/ 1326 w 1610"/>
                <a:gd name="T103" fmla="*/ 777 h 885"/>
                <a:gd name="T104" fmla="*/ 1347 w 1610"/>
                <a:gd name="T105" fmla="*/ 797 h 885"/>
                <a:gd name="T106" fmla="*/ 1374 w 1610"/>
                <a:gd name="T107" fmla="*/ 817 h 885"/>
                <a:gd name="T108" fmla="*/ 1401 w 1610"/>
                <a:gd name="T109" fmla="*/ 831 h 885"/>
                <a:gd name="T110" fmla="*/ 1428 w 1610"/>
                <a:gd name="T111" fmla="*/ 844 h 885"/>
                <a:gd name="T112" fmla="*/ 1455 w 1610"/>
                <a:gd name="T113" fmla="*/ 858 h 885"/>
                <a:gd name="T114" fmla="*/ 1482 w 1610"/>
                <a:gd name="T115" fmla="*/ 865 h 885"/>
                <a:gd name="T116" fmla="*/ 1509 w 1610"/>
                <a:gd name="T117" fmla="*/ 871 h 885"/>
                <a:gd name="T118" fmla="*/ 1529 w 1610"/>
                <a:gd name="T119" fmla="*/ 878 h 885"/>
                <a:gd name="T120" fmla="*/ 1556 w 1610"/>
                <a:gd name="T121" fmla="*/ 885 h 885"/>
                <a:gd name="T122" fmla="*/ 1583 w 1610"/>
                <a:gd name="T123" fmla="*/ 885 h 885"/>
                <a:gd name="T124" fmla="*/ 1610 w 1610"/>
                <a:gd name="T125" fmla="*/ 885 h 8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0" h="885">
                  <a:moveTo>
                    <a:pt x="0" y="885"/>
                  </a:moveTo>
                  <a:lnTo>
                    <a:pt x="27" y="885"/>
                  </a:lnTo>
                  <a:lnTo>
                    <a:pt x="48" y="885"/>
                  </a:lnTo>
                  <a:lnTo>
                    <a:pt x="75" y="878"/>
                  </a:lnTo>
                  <a:lnTo>
                    <a:pt x="102" y="871"/>
                  </a:lnTo>
                  <a:lnTo>
                    <a:pt x="129" y="865"/>
                  </a:lnTo>
                  <a:lnTo>
                    <a:pt x="156" y="858"/>
                  </a:lnTo>
                  <a:lnTo>
                    <a:pt x="183" y="844"/>
                  </a:lnTo>
                  <a:lnTo>
                    <a:pt x="210" y="831"/>
                  </a:lnTo>
                  <a:lnTo>
                    <a:pt x="230" y="817"/>
                  </a:lnTo>
                  <a:lnTo>
                    <a:pt x="257" y="797"/>
                  </a:lnTo>
                  <a:lnTo>
                    <a:pt x="285" y="777"/>
                  </a:lnTo>
                  <a:lnTo>
                    <a:pt x="312" y="750"/>
                  </a:lnTo>
                  <a:lnTo>
                    <a:pt x="339" y="716"/>
                  </a:lnTo>
                  <a:lnTo>
                    <a:pt x="366" y="682"/>
                  </a:lnTo>
                  <a:lnTo>
                    <a:pt x="386" y="649"/>
                  </a:lnTo>
                  <a:lnTo>
                    <a:pt x="413" y="608"/>
                  </a:lnTo>
                  <a:lnTo>
                    <a:pt x="440" y="561"/>
                  </a:lnTo>
                  <a:lnTo>
                    <a:pt x="467" y="513"/>
                  </a:lnTo>
                  <a:lnTo>
                    <a:pt x="494" y="459"/>
                  </a:lnTo>
                  <a:lnTo>
                    <a:pt x="521" y="405"/>
                  </a:lnTo>
                  <a:lnTo>
                    <a:pt x="542" y="351"/>
                  </a:lnTo>
                  <a:lnTo>
                    <a:pt x="569" y="297"/>
                  </a:lnTo>
                  <a:lnTo>
                    <a:pt x="596" y="243"/>
                  </a:lnTo>
                  <a:lnTo>
                    <a:pt x="623" y="196"/>
                  </a:lnTo>
                  <a:lnTo>
                    <a:pt x="650" y="149"/>
                  </a:lnTo>
                  <a:lnTo>
                    <a:pt x="677" y="101"/>
                  </a:lnTo>
                  <a:lnTo>
                    <a:pt x="697" y="68"/>
                  </a:lnTo>
                  <a:lnTo>
                    <a:pt x="724" y="41"/>
                  </a:lnTo>
                  <a:lnTo>
                    <a:pt x="751" y="20"/>
                  </a:lnTo>
                  <a:lnTo>
                    <a:pt x="778" y="7"/>
                  </a:lnTo>
                  <a:lnTo>
                    <a:pt x="805" y="0"/>
                  </a:lnTo>
                  <a:lnTo>
                    <a:pt x="832" y="7"/>
                  </a:lnTo>
                  <a:lnTo>
                    <a:pt x="860" y="20"/>
                  </a:lnTo>
                  <a:lnTo>
                    <a:pt x="880" y="41"/>
                  </a:lnTo>
                  <a:lnTo>
                    <a:pt x="907" y="68"/>
                  </a:lnTo>
                  <a:lnTo>
                    <a:pt x="934" y="101"/>
                  </a:lnTo>
                  <a:lnTo>
                    <a:pt x="961" y="149"/>
                  </a:lnTo>
                  <a:lnTo>
                    <a:pt x="988" y="196"/>
                  </a:lnTo>
                  <a:lnTo>
                    <a:pt x="1015" y="243"/>
                  </a:lnTo>
                  <a:lnTo>
                    <a:pt x="1035" y="297"/>
                  </a:lnTo>
                  <a:lnTo>
                    <a:pt x="1062" y="351"/>
                  </a:lnTo>
                  <a:lnTo>
                    <a:pt x="1090" y="405"/>
                  </a:lnTo>
                  <a:lnTo>
                    <a:pt x="1117" y="459"/>
                  </a:lnTo>
                  <a:lnTo>
                    <a:pt x="1144" y="513"/>
                  </a:lnTo>
                  <a:lnTo>
                    <a:pt x="1171" y="561"/>
                  </a:lnTo>
                  <a:lnTo>
                    <a:pt x="1191" y="608"/>
                  </a:lnTo>
                  <a:lnTo>
                    <a:pt x="1218" y="649"/>
                  </a:lnTo>
                  <a:lnTo>
                    <a:pt x="1245" y="682"/>
                  </a:lnTo>
                  <a:lnTo>
                    <a:pt x="1272" y="716"/>
                  </a:lnTo>
                  <a:lnTo>
                    <a:pt x="1299" y="750"/>
                  </a:lnTo>
                  <a:lnTo>
                    <a:pt x="1326" y="777"/>
                  </a:lnTo>
                  <a:lnTo>
                    <a:pt x="1347" y="797"/>
                  </a:lnTo>
                  <a:lnTo>
                    <a:pt x="1374" y="817"/>
                  </a:lnTo>
                  <a:lnTo>
                    <a:pt x="1401" y="831"/>
                  </a:lnTo>
                  <a:lnTo>
                    <a:pt x="1428" y="844"/>
                  </a:lnTo>
                  <a:lnTo>
                    <a:pt x="1455" y="858"/>
                  </a:lnTo>
                  <a:lnTo>
                    <a:pt x="1482" y="865"/>
                  </a:lnTo>
                  <a:lnTo>
                    <a:pt x="1509" y="871"/>
                  </a:lnTo>
                  <a:lnTo>
                    <a:pt x="1529" y="878"/>
                  </a:lnTo>
                  <a:lnTo>
                    <a:pt x="1556" y="885"/>
                  </a:lnTo>
                  <a:lnTo>
                    <a:pt x="1583" y="885"/>
                  </a:lnTo>
                  <a:lnTo>
                    <a:pt x="1610" y="885"/>
                  </a:lnTo>
                </a:path>
              </a:pathLst>
            </a:custGeom>
            <a:noFill/>
            <a:ln w="11113">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75" name="Line 11">
              <a:extLst>
                <a:ext uri="{FF2B5EF4-FFF2-40B4-BE49-F238E27FC236}">
                  <a16:creationId xmlns:a16="http://schemas.microsoft.com/office/drawing/2014/main" id="{C57E3591-80A5-6E35-59AD-1AC35530B54B}"/>
                </a:ext>
              </a:extLst>
            </p:cNvPr>
            <p:cNvSpPr>
              <a:spLocks noChangeShapeType="1"/>
            </p:cNvSpPr>
            <p:nvPr/>
          </p:nvSpPr>
          <p:spPr bwMode="auto">
            <a:xfrm>
              <a:off x="1553" y="1152"/>
              <a:ext cx="1" cy="91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76" name="Rectangle 12">
              <a:extLst>
                <a:ext uri="{FF2B5EF4-FFF2-40B4-BE49-F238E27FC236}">
                  <a16:creationId xmlns:a16="http://schemas.microsoft.com/office/drawing/2014/main" id="{C697D3DC-364B-732C-4C6B-5D940D279EB2}"/>
                </a:ext>
              </a:extLst>
            </p:cNvPr>
            <p:cNvSpPr>
              <a:spLocks noChangeArrowheads="1"/>
            </p:cNvSpPr>
            <p:nvPr/>
          </p:nvSpPr>
          <p:spPr bwMode="auto">
            <a:xfrm>
              <a:off x="1999" y="1557"/>
              <a:ext cx="8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277" name="Rectangle 13">
              <a:extLst>
                <a:ext uri="{FF2B5EF4-FFF2-40B4-BE49-F238E27FC236}">
                  <a16:creationId xmlns:a16="http://schemas.microsoft.com/office/drawing/2014/main" id="{ADF0A4AB-6E73-A453-44E9-ABD2B871013A}"/>
                </a:ext>
              </a:extLst>
            </p:cNvPr>
            <p:cNvSpPr>
              <a:spLocks noChangeArrowheads="1"/>
            </p:cNvSpPr>
            <p:nvPr/>
          </p:nvSpPr>
          <p:spPr bwMode="auto">
            <a:xfrm>
              <a:off x="2019" y="1578"/>
              <a:ext cx="85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Rejection Region</a:t>
              </a:r>
              <a:endParaRPr lang="en-US" altLang="en-US" sz="1300">
                <a:latin typeface="Arial" panose="020B0604020202020204" pitchFamily="34" charset="0"/>
              </a:endParaRPr>
            </a:p>
          </p:txBody>
        </p:sp>
        <p:sp>
          <p:nvSpPr>
            <p:cNvPr id="523278" name="Rectangle 14">
              <a:extLst>
                <a:ext uri="{FF2B5EF4-FFF2-40B4-BE49-F238E27FC236}">
                  <a16:creationId xmlns:a16="http://schemas.microsoft.com/office/drawing/2014/main" id="{8F2C2977-D9C5-DF48-ADAC-E59E15108756}"/>
                </a:ext>
              </a:extLst>
            </p:cNvPr>
            <p:cNvSpPr>
              <a:spLocks noChangeArrowheads="1"/>
            </p:cNvSpPr>
            <p:nvPr/>
          </p:nvSpPr>
          <p:spPr bwMode="auto">
            <a:xfrm>
              <a:off x="2872" y="1578"/>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279" name="Line 15">
              <a:extLst>
                <a:ext uri="{FF2B5EF4-FFF2-40B4-BE49-F238E27FC236}">
                  <a16:creationId xmlns:a16="http://schemas.microsoft.com/office/drawing/2014/main" id="{AE56327F-F271-7134-B4C1-8CE6704E381D}"/>
                </a:ext>
              </a:extLst>
            </p:cNvPr>
            <p:cNvSpPr>
              <a:spLocks noChangeShapeType="1"/>
            </p:cNvSpPr>
            <p:nvPr/>
          </p:nvSpPr>
          <p:spPr bwMode="auto">
            <a:xfrm flipH="1">
              <a:off x="2216" y="1665"/>
              <a:ext cx="54" cy="27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83" name="Rectangle 19">
              <a:extLst>
                <a:ext uri="{FF2B5EF4-FFF2-40B4-BE49-F238E27FC236}">
                  <a16:creationId xmlns:a16="http://schemas.microsoft.com/office/drawing/2014/main" id="{80125799-E4B9-97F4-E7D5-420498F18F2B}"/>
                </a:ext>
              </a:extLst>
            </p:cNvPr>
            <p:cNvSpPr>
              <a:spLocks noChangeArrowheads="1"/>
            </p:cNvSpPr>
            <p:nvPr/>
          </p:nvSpPr>
          <p:spPr bwMode="auto">
            <a:xfrm>
              <a:off x="1343" y="1172"/>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302" name="Rectangle 38">
              <a:extLst>
                <a:ext uri="{FF2B5EF4-FFF2-40B4-BE49-F238E27FC236}">
                  <a16:creationId xmlns:a16="http://schemas.microsoft.com/office/drawing/2014/main" id="{8C2D85E7-14D2-6EBD-5BD1-2C2720F849A4}"/>
                </a:ext>
              </a:extLst>
            </p:cNvPr>
            <p:cNvSpPr>
              <a:spLocks noChangeArrowheads="1"/>
            </p:cNvSpPr>
            <p:nvPr/>
          </p:nvSpPr>
          <p:spPr bwMode="auto">
            <a:xfrm>
              <a:off x="501" y="1042"/>
              <a:ext cx="785"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303" name="Rectangle 39">
              <a:extLst>
                <a:ext uri="{FF2B5EF4-FFF2-40B4-BE49-F238E27FC236}">
                  <a16:creationId xmlns:a16="http://schemas.microsoft.com/office/drawing/2014/main" id="{91C69A11-DE18-EEAD-D4F9-CD83FEAC7C29}"/>
                </a:ext>
              </a:extLst>
            </p:cNvPr>
            <p:cNvSpPr>
              <a:spLocks noChangeArrowheads="1"/>
            </p:cNvSpPr>
            <p:nvPr/>
          </p:nvSpPr>
          <p:spPr bwMode="auto">
            <a:xfrm>
              <a:off x="528" y="1056"/>
              <a:ext cx="743"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"Greater Than"</a:t>
              </a:r>
              <a:endParaRPr lang="en-US" altLang="en-US" sz="1300">
                <a:latin typeface="Arial" panose="020B0604020202020204" pitchFamily="34" charset="0"/>
              </a:endParaRPr>
            </a:p>
          </p:txBody>
        </p:sp>
        <p:sp>
          <p:nvSpPr>
            <p:cNvPr id="523304" name="Rectangle 40">
              <a:extLst>
                <a:ext uri="{FF2B5EF4-FFF2-40B4-BE49-F238E27FC236}">
                  <a16:creationId xmlns:a16="http://schemas.microsoft.com/office/drawing/2014/main" id="{ECF8A3A8-8D22-B917-7BF0-78733BD4B8EC}"/>
                </a:ext>
              </a:extLst>
            </p:cNvPr>
            <p:cNvSpPr>
              <a:spLocks noChangeArrowheads="1"/>
            </p:cNvSpPr>
            <p:nvPr/>
          </p:nvSpPr>
          <p:spPr bwMode="auto">
            <a:xfrm>
              <a:off x="1259" y="1056"/>
              <a:ext cx="31"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311" name="Freeform 47">
              <a:extLst>
                <a:ext uri="{FF2B5EF4-FFF2-40B4-BE49-F238E27FC236}">
                  <a16:creationId xmlns:a16="http://schemas.microsoft.com/office/drawing/2014/main" id="{33E869F5-20A1-22E9-FE3A-E489AB53D04C}"/>
                </a:ext>
              </a:extLst>
            </p:cNvPr>
            <p:cNvSpPr>
              <a:spLocks/>
            </p:cNvSpPr>
            <p:nvPr/>
          </p:nvSpPr>
          <p:spPr bwMode="auto">
            <a:xfrm>
              <a:off x="2074" y="1956"/>
              <a:ext cx="257" cy="108"/>
            </a:xfrm>
            <a:custGeom>
              <a:avLst/>
              <a:gdLst>
                <a:gd name="T0" fmla="*/ 0 w 257"/>
                <a:gd name="T1" fmla="*/ 13 h 108"/>
                <a:gd name="T2" fmla="*/ 0 w 257"/>
                <a:gd name="T3" fmla="*/ 27 h 108"/>
                <a:gd name="T4" fmla="*/ 0 w 257"/>
                <a:gd name="T5" fmla="*/ 40 h 108"/>
                <a:gd name="T6" fmla="*/ 0 w 257"/>
                <a:gd name="T7" fmla="*/ 54 h 108"/>
                <a:gd name="T8" fmla="*/ 0 w 257"/>
                <a:gd name="T9" fmla="*/ 67 h 108"/>
                <a:gd name="T10" fmla="*/ 0 w 257"/>
                <a:gd name="T11" fmla="*/ 81 h 108"/>
                <a:gd name="T12" fmla="*/ 0 w 257"/>
                <a:gd name="T13" fmla="*/ 94 h 108"/>
                <a:gd name="T14" fmla="*/ 0 w 257"/>
                <a:gd name="T15" fmla="*/ 108 h 108"/>
                <a:gd name="T16" fmla="*/ 13 w 257"/>
                <a:gd name="T17" fmla="*/ 108 h 108"/>
                <a:gd name="T18" fmla="*/ 27 w 257"/>
                <a:gd name="T19" fmla="*/ 108 h 108"/>
                <a:gd name="T20" fmla="*/ 40 w 257"/>
                <a:gd name="T21" fmla="*/ 108 h 108"/>
                <a:gd name="T22" fmla="*/ 54 w 257"/>
                <a:gd name="T23" fmla="*/ 108 h 108"/>
                <a:gd name="T24" fmla="*/ 67 w 257"/>
                <a:gd name="T25" fmla="*/ 108 h 108"/>
                <a:gd name="T26" fmla="*/ 81 w 257"/>
                <a:gd name="T27" fmla="*/ 108 h 108"/>
                <a:gd name="T28" fmla="*/ 94 w 257"/>
                <a:gd name="T29" fmla="*/ 108 h 108"/>
                <a:gd name="T30" fmla="*/ 108 w 257"/>
                <a:gd name="T31" fmla="*/ 108 h 108"/>
                <a:gd name="T32" fmla="*/ 121 w 257"/>
                <a:gd name="T33" fmla="*/ 108 h 108"/>
                <a:gd name="T34" fmla="*/ 135 w 257"/>
                <a:gd name="T35" fmla="*/ 108 h 108"/>
                <a:gd name="T36" fmla="*/ 148 w 257"/>
                <a:gd name="T37" fmla="*/ 108 h 108"/>
                <a:gd name="T38" fmla="*/ 162 w 257"/>
                <a:gd name="T39" fmla="*/ 108 h 108"/>
                <a:gd name="T40" fmla="*/ 175 w 257"/>
                <a:gd name="T41" fmla="*/ 108 h 108"/>
                <a:gd name="T42" fmla="*/ 189 w 257"/>
                <a:gd name="T43" fmla="*/ 108 h 108"/>
                <a:gd name="T44" fmla="*/ 202 w 257"/>
                <a:gd name="T45" fmla="*/ 108 h 108"/>
                <a:gd name="T46" fmla="*/ 216 w 257"/>
                <a:gd name="T47" fmla="*/ 108 h 108"/>
                <a:gd name="T48" fmla="*/ 230 w 257"/>
                <a:gd name="T49" fmla="*/ 108 h 108"/>
                <a:gd name="T50" fmla="*/ 243 w 257"/>
                <a:gd name="T51" fmla="*/ 108 h 108"/>
                <a:gd name="T52" fmla="*/ 257 w 257"/>
                <a:gd name="T53" fmla="*/ 108 h 108"/>
                <a:gd name="T54" fmla="*/ 243 w 257"/>
                <a:gd name="T55" fmla="*/ 101 h 108"/>
                <a:gd name="T56" fmla="*/ 230 w 257"/>
                <a:gd name="T57" fmla="*/ 101 h 108"/>
                <a:gd name="T58" fmla="*/ 216 w 257"/>
                <a:gd name="T59" fmla="*/ 101 h 108"/>
                <a:gd name="T60" fmla="*/ 202 w 257"/>
                <a:gd name="T61" fmla="*/ 101 h 108"/>
                <a:gd name="T62" fmla="*/ 196 w 257"/>
                <a:gd name="T63" fmla="*/ 94 h 108"/>
                <a:gd name="T64" fmla="*/ 182 w 257"/>
                <a:gd name="T65" fmla="*/ 94 h 108"/>
                <a:gd name="T66" fmla="*/ 175 w 257"/>
                <a:gd name="T67" fmla="*/ 87 h 108"/>
                <a:gd name="T68" fmla="*/ 162 w 257"/>
                <a:gd name="T69" fmla="*/ 87 h 108"/>
                <a:gd name="T70" fmla="*/ 148 w 257"/>
                <a:gd name="T71" fmla="*/ 81 h 108"/>
                <a:gd name="T72" fmla="*/ 135 w 257"/>
                <a:gd name="T73" fmla="*/ 74 h 108"/>
                <a:gd name="T74" fmla="*/ 121 w 257"/>
                <a:gd name="T75" fmla="*/ 67 h 108"/>
                <a:gd name="T76" fmla="*/ 108 w 257"/>
                <a:gd name="T77" fmla="*/ 60 h 108"/>
                <a:gd name="T78" fmla="*/ 94 w 257"/>
                <a:gd name="T79" fmla="*/ 60 h 108"/>
                <a:gd name="T80" fmla="*/ 81 w 257"/>
                <a:gd name="T81" fmla="*/ 54 h 108"/>
                <a:gd name="T82" fmla="*/ 74 w 257"/>
                <a:gd name="T83" fmla="*/ 47 h 108"/>
                <a:gd name="T84" fmla="*/ 67 w 257"/>
                <a:gd name="T85" fmla="*/ 40 h 108"/>
                <a:gd name="T86" fmla="*/ 54 w 257"/>
                <a:gd name="T87" fmla="*/ 33 h 108"/>
                <a:gd name="T88" fmla="*/ 40 w 257"/>
                <a:gd name="T89" fmla="*/ 27 h 108"/>
                <a:gd name="T90" fmla="*/ 27 w 257"/>
                <a:gd name="T91" fmla="*/ 20 h 108"/>
                <a:gd name="T92" fmla="*/ 20 w 257"/>
                <a:gd name="T93" fmla="*/ 13 h 108"/>
                <a:gd name="T94" fmla="*/ 6 w 257"/>
                <a:gd name="T95" fmla="*/ 6 h 108"/>
                <a:gd name="T96" fmla="*/ 0 w 257"/>
                <a:gd name="T97"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 h="108">
                  <a:moveTo>
                    <a:pt x="0" y="0"/>
                  </a:moveTo>
                  <a:lnTo>
                    <a:pt x="0" y="6"/>
                  </a:lnTo>
                  <a:lnTo>
                    <a:pt x="0" y="6"/>
                  </a:lnTo>
                  <a:lnTo>
                    <a:pt x="0" y="13"/>
                  </a:lnTo>
                  <a:lnTo>
                    <a:pt x="0" y="13"/>
                  </a:lnTo>
                  <a:lnTo>
                    <a:pt x="0" y="20"/>
                  </a:lnTo>
                  <a:lnTo>
                    <a:pt x="0" y="27"/>
                  </a:lnTo>
                  <a:lnTo>
                    <a:pt x="0" y="27"/>
                  </a:lnTo>
                  <a:lnTo>
                    <a:pt x="0" y="33"/>
                  </a:lnTo>
                  <a:lnTo>
                    <a:pt x="0" y="33"/>
                  </a:lnTo>
                  <a:lnTo>
                    <a:pt x="0" y="40"/>
                  </a:lnTo>
                  <a:lnTo>
                    <a:pt x="0" y="40"/>
                  </a:lnTo>
                  <a:lnTo>
                    <a:pt x="0" y="47"/>
                  </a:lnTo>
                  <a:lnTo>
                    <a:pt x="0" y="47"/>
                  </a:lnTo>
                  <a:lnTo>
                    <a:pt x="0" y="54"/>
                  </a:lnTo>
                  <a:lnTo>
                    <a:pt x="0" y="54"/>
                  </a:lnTo>
                  <a:lnTo>
                    <a:pt x="0" y="60"/>
                  </a:lnTo>
                  <a:lnTo>
                    <a:pt x="0" y="60"/>
                  </a:lnTo>
                  <a:lnTo>
                    <a:pt x="0" y="67"/>
                  </a:lnTo>
                  <a:lnTo>
                    <a:pt x="0" y="67"/>
                  </a:lnTo>
                  <a:lnTo>
                    <a:pt x="0" y="74"/>
                  </a:lnTo>
                  <a:lnTo>
                    <a:pt x="0" y="74"/>
                  </a:lnTo>
                  <a:lnTo>
                    <a:pt x="0" y="81"/>
                  </a:lnTo>
                  <a:lnTo>
                    <a:pt x="0" y="81"/>
                  </a:lnTo>
                  <a:lnTo>
                    <a:pt x="0" y="87"/>
                  </a:lnTo>
                  <a:lnTo>
                    <a:pt x="0" y="87"/>
                  </a:lnTo>
                  <a:lnTo>
                    <a:pt x="0" y="94"/>
                  </a:lnTo>
                  <a:lnTo>
                    <a:pt x="0" y="94"/>
                  </a:lnTo>
                  <a:lnTo>
                    <a:pt x="0" y="101"/>
                  </a:lnTo>
                  <a:lnTo>
                    <a:pt x="0" y="101"/>
                  </a:lnTo>
                  <a:lnTo>
                    <a:pt x="0" y="108"/>
                  </a:lnTo>
                  <a:lnTo>
                    <a:pt x="0" y="108"/>
                  </a:lnTo>
                  <a:lnTo>
                    <a:pt x="0" y="108"/>
                  </a:lnTo>
                  <a:lnTo>
                    <a:pt x="6" y="108"/>
                  </a:lnTo>
                  <a:lnTo>
                    <a:pt x="6" y="108"/>
                  </a:lnTo>
                  <a:lnTo>
                    <a:pt x="13" y="108"/>
                  </a:lnTo>
                  <a:lnTo>
                    <a:pt x="13" y="108"/>
                  </a:lnTo>
                  <a:lnTo>
                    <a:pt x="20" y="108"/>
                  </a:lnTo>
                  <a:lnTo>
                    <a:pt x="20" y="108"/>
                  </a:lnTo>
                  <a:lnTo>
                    <a:pt x="27" y="108"/>
                  </a:lnTo>
                  <a:lnTo>
                    <a:pt x="27" y="108"/>
                  </a:lnTo>
                  <a:lnTo>
                    <a:pt x="33" y="108"/>
                  </a:lnTo>
                  <a:lnTo>
                    <a:pt x="33" y="108"/>
                  </a:lnTo>
                  <a:lnTo>
                    <a:pt x="40" y="108"/>
                  </a:lnTo>
                  <a:lnTo>
                    <a:pt x="40" y="108"/>
                  </a:lnTo>
                  <a:lnTo>
                    <a:pt x="47" y="108"/>
                  </a:lnTo>
                  <a:lnTo>
                    <a:pt x="47" y="108"/>
                  </a:lnTo>
                  <a:lnTo>
                    <a:pt x="54" y="108"/>
                  </a:lnTo>
                  <a:lnTo>
                    <a:pt x="54" y="108"/>
                  </a:lnTo>
                  <a:lnTo>
                    <a:pt x="60" y="108"/>
                  </a:lnTo>
                  <a:lnTo>
                    <a:pt x="60" y="108"/>
                  </a:lnTo>
                  <a:lnTo>
                    <a:pt x="67" y="108"/>
                  </a:lnTo>
                  <a:lnTo>
                    <a:pt x="67" y="108"/>
                  </a:lnTo>
                  <a:lnTo>
                    <a:pt x="74" y="108"/>
                  </a:lnTo>
                  <a:lnTo>
                    <a:pt x="74" y="108"/>
                  </a:lnTo>
                  <a:lnTo>
                    <a:pt x="81" y="108"/>
                  </a:lnTo>
                  <a:lnTo>
                    <a:pt x="81" y="108"/>
                  </a:lnTo>
                  <a:lnTo>
                    <a:pt x="87" y="108"/>
                  </a:lnTo>
                  <a:lnTo>
                    <a:pt x="87" y="108"/>
                  </a:lnTo>
                  <a:lnTo>
                    <a:pt x="94" y="108"/>
                  </a:lnTo>
                  <a:lnTo>
                    <a:pt x="94" y="108"/>
                  </a:lnTo>
                  <a:lnTo>
                    <a:pt x="101" y="108"/>
                  </a:lnTo>
                  <a:lnTo>
                    <a:pt x="101" y="108"/>
                  </a:lnTo>
                  <a:lnTo>
                    <a:pt x="108" y="108"/>
                  </a:lnTo>
                  <a:lnTo>
                    <a:pt x="108" y="108"/>
                  </a:lnTo>
                  <a:lnTo>
                    <a:pt x="115" y="108"/>
                  </a:lnTo>
                  <a:lnTo>
                    <a:pt x="115" y="108"/>
                  </a:lnTo>
                  <a:lnTo>
                    <a:pt x="121" y="108"/>
                  </a:lnTo>
                  <a:lnTo>
                    <a:pt x="121" y="108"/>
                  </a:lnTo>
                  <a:lnTo>
                    <a:pt x="128" y="108"/>
                  </a:lnTo>
                  <a:lnTo>
                    <a:pt x="128" y="108"/>
                  </a:lnTo>
                  <a:lnTo>
                    <a:pt x="135" y="108"/>
                  </a:lnTo>
                  <a:lnTo>
                    <a:pt x="135" y="108"/>
                  </a:lnTo>
                  <a:lnTo>
                    <a:pt x="142" y="108"/>
                  </a:lnTo>
                  <a:lnTo>
                    <a:pt x="142" y="108"/>
                  </a:lnTo>
                  <a:lnTo>
                    <a:pt x="148" y="108"/>
                  </a:lnTo>
                  <a:lnTo>
                    <a:pt x="148" y="108"/>
                  </a:lnTo>
                  <a:lnTo>
                    <a:pt x="155" y="108"/>
                  </a:lnTo>
                  <a:lnTo>
                    <a:pt x="155" y="108"/>
                  </a:lnTo>
                  <a:lnTo>
                    <a:pt x="162" y="108"/>
                  </a:lnTo>
                  <a:lnTo>
                    <a:pt x="162" y="108"/>
                  </a:lnTo>
                  <a:lnTo>
                    <a:pt x="169" y="108"/>
                  </a:lnTo>
                  <a:lnTo>
                    <a:pt x="169" y="108"/>
                  </a:lnTo>
                  <a:lnTo>
                    <a:pt x="175" y="108"/>
                  </a:lnTo>
                  <a:lnTo>
                    <a:pt x="175" y="108"/>
                  </a:lnTo>
                  <a:lnTo>
                    <a:pt x="182" y="108"/>
                  </a:lnTo>
                  <a:lnTo>
                    <a:pt x="182" y="108"/>
                  </a:lnTo>
                  <a:lnTo>
                    <a:pt x="189" y="108"/>
                  </a:lnTo>
                  <a:lnTo>
                    <a:pt x="189" y="108"/>
                  </a:lnTo>
                  <a:lnTo>
                    <a:pt x="196" y="108"/>
                  </a:lnTo>
                  <a:lnTo>
                    <a:pt x="196" y="108"/>
                  </a:lnTo>
                  <a:lnTo>
                    <a:pt x="202" y="108"/>
                  </a:lnTo>
                  <a:lnTo>
                    <a:pt x="202" y="108"/>
                  </a:lnTo>
                  <a:lnTo>
                    <a:pt x="209" y="108"/>
                  </a:lnTo>
                  <a:lnTo>
                    <a:pt x="209" y="108"/>
                  </a:lnTo>
                  <a:lnTo>
                    <a:pt x="216" y="108"/>
                  </a:lnTo>
                  <a:lnTo>
                    <a:pt x="216" y="108"/>
                  </a:lnTo>
                  <a:lnTo>
                    <a:pt x="223" y="108"/>
                  </a:lnTo>
                  <a:lnTo>
                    <a:pt x="230" y="108"/>
                  </a:lnTo>
                  <a:lnTo>
                    <a:pt x="230" y="108"/>
                  </a:lnTo>
                  <a:lnTo>
                    <a:pt x="236" y="108"/>
                  </a:lnTo>
                  <a:lnTo>
                    <a:pt x="236" y="108"/>
                  </a:lnTo>
                  <a:lnTo>
                    <a:pt x="243" y="108"/>
                  </a:lnTo>
                  <a:lnTo>
                    <a:pt x="243" y="108"/>
                  </a:lnTo>
                  <a:lnTo>
                    <a:pt x="250" y="108"/>
                  </a:lnTo>
                  <a:lnTo>
                    <a:pt x="250" y="108"/>
                  </a:lnTo>
                  <a:lnTo>
                    <a:pt x="257" y="108"/>
                  </a:lnTo>
                  <a:lnTo>
                    <a:pt x="257" y="108"/>
                  </a:lnTo>
                  <a:lnTo>
                    <a:pt x="250" y="108"/>
                  </a:lnTo>
                  <a:lnTo>
                    <a:pt x="250" y="108"/>
                  </a:lnTo>
                  <a:lnTo>
                    <a:pt x="250" y="101"/>
                  </a:lnTo>
                  <a:lnTo>
                    <a:pt x="243" y="101"/>
                  </a:lnTo>
                  <a:lnTo>
                    <a:pt x="243" y="101"/>
                  </a:lnTo>
                  <a:lnTo>
                    <a:pt x="236" y="101"/>
                  </a:lnTo>
                  <a:lnTo>
                    <a:pt x="236" y="101"/>
                  </a:lnTo>
                  <a:lnTo>
                    <a:pt x="230" y="101"/>
                  </a:lnTo>
                  <a:lnTo>
                    <a:pt x="230" y="101"/>
                  </a:lnTo>
                  <a:lnTo>
                    <a:pt x="223" y="101"/>
                  </a:lnTo>
                  <a:lnTo>
                    <a:pt x="223" y="101"/>
                  </a:lnTo>
                  <a:lnTo>
                    <a:pt x="216" y="101"/>
                  </a:lnTo>
                  <a:lnTo>
                    <a:pt x="216" y="101"/>
                  </a:lnTo>
                  <a:lnTo>
                    <a:pt x="209" y="101"/>
                  </a:lnTo>
                  <a:lnTo>
                    <a:pt x="209" y="101"/>
                  </a:lnTo>
                  <a:lnTo>
                    <a:pt x="202" y="101"/>
                  </a:lnTo>
                  <a:lnTo>
                    <a:pt x="202" y="101"/>
                  </a:lnTo>
                  <a:lnTo>
                    <a:pt x="202" y="94"/>
                  </a:lnTo>
                  <a:lnTo>
                    <a:pt x="196" y="94"/>
                  </a:lnTo>
                  <a:lnTo>
                    <a:pt x="196" y="94"/>
                  </a:lnTo>
                  <a:lnTo>
                    <a:pt x="196" y="94"/>
                  </a:lnTo>
                  <a:lnTo>
                    <a:pt x="189" y="94"/>
                  </a:lnTo>
                  <a:lnTo>
                    <a:pt x="189" y="94"/>
                  </a:lnTo>
                  <a:lnTo>
                    <a:pt x="182" y="94"/>
                  </a:lnTo>
                  <a:lnTo>
                    <a:pt x="182" y="94"/>
                  </a:lnTo>
                  <a:lnTo>
                    <a:pt x="175" y="94"/>
                  </a:lnTo>
                  <a:lnTo>
                    <a:pt x="175" y="87"/>
                  </a:lnTo>
                  <a:lnTo>
                    <a:pt x="175" y="87"/>
                  </a:lnTo>
                  <a:lnTo>
                    <a:pt x="169" y="87"/>
                  </a:lnTo>
                  <a:lnTo>
                    <a:pt x="169" y="87"/>
                  </a:lnTo>
                  <a:lnTo>
                    <a:pt x="162" y="87"/>
                  </a:lnTo>
                  <a:lnTo>
                    <a:pt x="162" y="87"/>
                  </a:lnTo>
                  <a:lnTo>
                    <a:pt x="155" y="87"/>
                  </a:lnTo>
                  <a:lnTo>
                    <a:pt x="155" y="81"/>
                  </a:lnTo>
                  <a:lnTo>
                    <a:pt x="148" y="81"/>
                  </a:lnTo>
                  <a:lnTo>
                    <a:pt x="148" y="81"/>
                  </a:lnTo>
                  <a:lnTo>
                    <a:pt x="142" y="81"/>
                  </a:lnTo>
                  <a:lnTo>
                    <a:pt x="142" y="74"/>
                  </a:lnTo>
                  <a:lnTo>
                    <a:pt x="135" y="74"/>
                  </a:lnTo>
                  <a:lnTo>
                    <a:pt x="135" y="74"/>
                  </a:lnTo>
                  <a:lnTo>
                    <a:pt x="128" y="74"/>
                  </a:lnTo>
                  <a:lnTo>
                    <a:pt x="128" y="74"/>
                  </a:lnTo>
                  <a:lnTo>
                    <a:pt x="121" y="74"/>
                  </a:lnTo>
                  <a:lnTo>
                    <a:pt x="121" y="67"/>
                  </a:lnTo>
                  <a:lnTo>
                    <a:pt x="115" y="67"/>
                  </a:lnTo>
                  <a:lnTo>
                    <a:pt x="115" y="67"/>
                  </a:lnTo>
                  <a:lnTo>
                    <a:pt x="108" y="67"/>
                  </a:lnTo>
                  <a:lnTo>
                    <a:pt x="108" y="60"/>
                  </a:lnTo>
                  <a:lnTo>
                    <a:pt x="101" y="60"/>
                  </a:lnTo>
                  <a:lnTo>
                    <a:pt x="101" y="60"/>
                  </a:lnTo>
                  <a:lnTo>
                    <a:pt x="101" y="60"/>
                  </a:lnTo>
                  <a:lnTo>
                    <a:pt x="94" y="60"/>
                  </a:lnTo>
                  <a:lnTo>
                    <a:pt x="94" y="54"/>
                  </a:lnTo>
                  <a:lnTo>
                    <a:pt x="87" y="54"/>
                  </a:lnTo>
                  <a:lnTo>
                    <a:pt x="87" y="54"/>
                  </a:lnTo>
                  <a:lnTo>
                    <a:pt x="81" y="54"/>
                  </a:lnTo>
                  <a:lnTo>
                    <a:pt x="81" y="47"/>
                  </a:lnTo>
                  <a:lnTo>
                    <a:pt x="81" y="47"/>
                  </a:lnTo>
                  <a:lnTo>
                    <a:pt x="74" y="47"/>
                  </a:lnTo>
                  <a:lnTo>
                    <a:pt x="74" y="47"/>
                  </a:lnTo>
                  <a:lnTo>
                    <a:pt x="74" y="47"/>
                  </a:lnTo>
                  <a:lnTo>
                    <a:pt x="67" y="47"/>
                  </a:lnTo>
                  <a:lnTo>
                    <a:pt x="67" y="40"/>
                  </a:lnTo>
                  <a:lnTo>
                    <a:pt x="67" y="40"/>
                  </a:lnTo>
                  <a:lnTo>
                    <a:pt x="60" y="40"/>
                  </a:lnTo>
                  <a:lnTo>
                    <a:pt x="60" y="40"/>
                  </a:lnTo>
                  <a:lnTo>
                    <a:pt x="54" y="40"/>
                  </a:lnTo>
                  <a:lnTo>
                    <a:pt x="54" y="33"/>
                  </a:lnTo>
                  <a:lnTo>
                    <a:pt x="47" y="33"/>
                  </a:lnTo>
                  <a:lnTo>
                    <a:pt x="47" y="33"/>
                  </a:lnTo>
                  <a:lnTo>
                    <a:pt x="40" y="27"/>
                  </a:lnTo>
                  <a:lnTo>
                    <a:pt x="40" y="27"/>
                  </a:lnTo>
                  <a:lnTo>
                    <a:pt x="33" y="27"/>
                  </a:lnTo>
                  <a:lnTo>
                    <a:pt x="33" y="20"/>
                  </a:lnTo>
                  <a:lnTo>
                    <a:pt x="27" y="20"/>
                  </a:lnTo>
                  <a:lnTo>
                    <a:pt x="27" y="20"/>
                  </a:lnTo>
                  <a:lnTo>
                    <a:pt x="27" y="13"/>
                  </a:lnTo>
                  <a:lnTo>
                    <a:pt x="20" y="13"/>
                  </a:lnTo>
                  <a:lnTo>
                    <a:pt x="20" y="13"/>
                  </a:lnTo>
                  <a:lnTo>
                    <a:pt x="20" y="13"/>
                  </a:lnTo>
                  <a:lnTo>
                    <a:pt x="13" y="6"/>
                  </a:lnTo>
                  <a:lnTo>
                    <a:pt x="13" y="6"/>
                  </a:lnTo>
                  <a:lnTo>
                    <a:pt x="13" y="6"/>
                  </a:lnTo>
                  <a:lnTo>
                    <a:pt x="6" y="6"/>
                  </a:lnTo>
                  <a:lnTo>
                    <a:pt x="6" y="6"/>
                  </a:lnTo>
                  <a:lnTo>
                    <a:pt x="6" y="0"/>
                  </a:lnTo>
                  <a:lnTo>
                    <a:pt x="0" y="0"/>
                  </a:lnTo>
                  <a:lnTo>
                    <a:pt x="0" y="0"/>
                  </a:lnTo>
                  <a:lnTo>
                    <a:pt x="0"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523291" name="Line 27">
            <a:extLst>
              <a:ext uri="{FF2B5EF4-FFF2-40B4-BE49-F238E27FC236}">
                <a16:creationId xmlns:a16="http://schemas.microsoft.com/office/drawing/2014/main" id="{B3B8ECC7-2DDC-67C8-CCFB-3DA552F32F5B}"/>
              </a:ext>
            </a:extLst>
          </p:cNvPr>
          <p:cNvSpPr>
            <a:spLocks noChangeShapeType="1"/>
          </p:cNvSpPr>
          <p:nvPr/>
        </p:nvSpPr>
        <p:spPr bwMode="auto">
          <a:xfrm>
            <a:off x="3302000" y="6259513"/>
            <a:ext cx="2555875" cy="158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92" name="Freeform 28">
            <a:extLst>
              <a:ext uri="{FF2B5EF4-FFF2-40B4-BE49-F238E27FC236}">
                <a16:creationId xmlns:a16="http://schemas.microsoft.com/office/drawing/2014/main" id="{9EBC5D5E-EB30-1B6C-669A-F90EFBA3D209}"/>
              </a:ext>
            </a:extLst>
          </p:cNvPr>
          <p:cNvSpPr>
            <a:spLocks/>
          </p:cNvSpPr>
          <p:nvPr/>
        </p:nvSpPr>
        <p:spPr bwMode="auto">
          <a:xfrm>
            <a:off x="3302000" y="4832350"/>
            <a:ext cx="2555875" cy="1416050"/>
          </a:xfrm>
          <a:custGeom>
            <a:avLst/>
            <a:gdLst>
              <a:gd name="T0" fmla="*/ 0 w 1610"/>
              <a:gd name="T1" fmla="*/ 892 h 892"/>
              <a:gd name="T2" fmla="*/ 27 w 1610"/>
              <a:gd name="T3" fmla="*/ 885 h 892"/>
              <a:gd name="T4" fmla="*/ 54 w 1610"/>
              <a:gd name="T5" fmla="*/ 885 h 892"/>
              <a:gd name="T6" fmla="*/ 81 w 1610"/>
              <a:gd name="T7" fmla="*/ 878 h 892"/>
              <a:gd name="T8" fmla="*/ 101 w 1610"/>
              <a:gd name="T9" fmla="*/ 872 h 892"/>
              <a:gd name="T10" fmla="*/ 128 w 1610"/>
              <a:gd name="T11" fmla="*/ 865 h 892"/>
              <a:gd name="T12" fmla="*/ 155 w 1610"/>
              <a:gd name="T13" fmla="*/ 858 h 892"/>
              <a:gd name="T14" fmla="*/ 182 w 1610"/>
              <a:gd name="T15" fmla="*/ 845 h 892"/>
              <a:gd name="T16" fmla="*/ 209 w 1610"/>
              <a:gd name="T17" fmla="*/ 831 h 892"/>
              <a:gd name="T18" fmla="*/ 236 w 1610"/>
              <a:gd name="T19" fmla="*/ 818 h 892"/>
              <a:gd name="T20" fmla="*/ 263 w 1610"/>
              <a:gd name="T21" fmla="*/ 797 h 892"/>
              <a:gd name="T22" fmla="*/ 284 w 1610"/>
              <a:gd name="T23" fmla="*/ 777 h 892"/>
              <a:gd name="T24" fmla="*/ 311 w 1610"/>
              <a:gd name="T25" fmla="*/ 750 h 892"/>
              <a:gd name="T26" fmla="*/ 338 w 1610"/>
              <a:gd name="T27" fmla="*/ 723 h 892"/>
              <a:gd name="T28" fmla="*/ 365 w 1610"/>
              <a:gd name="T29" fmla="*/ 689 h 892"/>
              <a:gd name="T30" fmla="*/ 392 w 1610"/>
              <a:gd name="T31" fmla="*/ 649 h 892"/>
              <a:gd name="T32" fmla="*/ 419 w 1610"/>
              <a:gd name="T33" fmla="*/ 608 h 892"/>
              <a:gd name="T34" fmla="*/ 439 w 1610"/>
              <a:gd name="T35" fmla="*/ 561 h 892"/>
              <a:gd name="T36" fmla="*/ 466 w 1610"/>
              <a:gd name="T37" fmla="*/ 514 h 892"/>
              <a:gd name="T38" fmla="*/ 493 w 1610"/>
              <a:gd name="T39" fmla="*/ 460 h 892"/>
              <a:gd name="T40" fmla="*/ 520 w 1610"/>
              <a:gd name="T41" fmla="*/ 412 h 892"/>
              <a:gd name="T42" fmla="*/ 548 w 1610"/>
              <a:gd name="T43" fmla="*/ 358 h 892"/>
              <a:gd name="T44" fmla="*/ 575 w 1610"/>
              <a:gd name="T45" fmla="*/ 304 h 892"/>
              <a:gd name="T46" fmla="*/ 595 w 1610"/>
              <a:gd name="T47" fmla="*/ 250 h 892"/>
              <a:gd name="T48" fmla="*/ 622 w 1610"/>
              <a:gd name="T49" fmla="*/ 196 h 892"/>
              <a:gd name="T50" fmla="*/ 649 w 1610"/>
              <a:gd name="T51" fmla="*/ 149 h 892"/>
              <a:gd name="T52" fmla="*/ 676 w 1610"/>
              <a:gd name="T53" fmla="*/ 108 h 892"/>
              <a:gd name="T54" fmla="*/ 703 w 1610"/>
              <a:gd name="T55" fmla="*/ 74 h 892"/>
              <a:gd name="T56" fmla="*/ 730 w 1610"/>
              <a:gd name="T57" fmla="*/ 41 h 892"/>
              <a:gd name="T58" fmla="*/ 750 w 1610"/>
              <a:gd name="T59" fmla="*/ 20 h 892"/>
              <a:gd name="T60" fmla="*/ 778 w 1610"/>
              <a:gd name="T61" fmla="*/ 7 h 892"/>
              <a:gd name="T62" fmla="*/ 805 w 1610"/>
              <a:gd name="T63" fmla="*/ 0 h 892"/>
              <a:gd name="T64" fmla="*/ 832 w 1610"/>
              <a:gd name="T65" fmla="*/ 7 h 892"/>
              <a:gd name="T66" fmla="*/ 859 w 1610"/>
              <a:gd name="T67" fmla="*/ 20 h 892"/>
              <a:gd name="T68" fmla="*/ 886 w 1610"/>
              <a:gd name="T69" fmla="*/ 41 h 892"/>
              <a:gd name="T70" fmla="*/ 906 w 1610"/>
              <a:gd name="T71" fmla="*/ 74 h 892"/>
              <a:gd name="T72" fmla="*/ 933 w 1610"/>
              <a:gd name="T73" fmla="*/ 108 h 892"/>
              <a:gd name="T74" fmla="*/ 960 w 1610"/>
              <a:gd name="T75" fmla="*/ 149 h 892"/>
              <a:gd name="T76" fmla="*/ 987 w 1610"/>
              <a:gd name="T77" fmla="*/ 196 h 892"/>
              <a:gd name="T78" fmla="*/ 1014 w 1610"/>
              <a:gd name="T79" fmla="*/ 250 h 892"/>
              <a:gd name="T80" fmla="*/ 1041 w 1610"/>
              <a:gd name="T81" fmla="*/ 304 h 892"/>
              <a:gd name="T82" fmla="*/ 1062 w 1610"/>
              <a:gd name="T83" fmla="*/ 358 h 892"/>
              <a:gd name="T84" fmla="*/ 1089 w 1610"/>
              <a:gd name="T85" fmla="*/ 412 h 892"/>
              <a:gd name="T86" fmla="*/ 1116 w 1610"/>
              <a:gd name="T87" fmla="*/ 460 h 892"/>
              <a:gd name="T88" fmla="*/ 1143 w 1610"/>
              <a:gd name="T89" fmla="*/ 514 h 892"/>
              <a:gd name="T90" fmla="*/ 1170 w 1610"/>
              <a:gd name="T91" fmla="*/ 561 h 892"/>
              <a:gd name="T92" fmla="*/ 1197 w 1610"/>
              <a:gd name="T93" fmla="*/ 608 h 892"/>
              <a:gd name="T94" fmla="*/ 1224 w 1610"/>
              <a:gd name="T95" fmla="*/ 649 h 892"/>
              <a:gd name="T96" fmla="*/ 1244 w 1610"/>
              <a:gd name="T97" fmla="*/ 689 h 892"/>
              <a:gd name="T98" fmla="*/ 1271 w 1610"/>
              <a:gd name="T99" fmla="*/ 723 h 892"/>
              <a:gd name="T100" fmla="*/ 1298 w 1610"/>
              <a:gd name="T101" fmla="*/ 750 h 892"/>
              <a:gd name="T102" fmla="*/ 1325 w 1610"/>
              <a:gd name="T103" fmla="*/ 777 h 892"/>
              <a:gd name="T104" fmla="*/ 1353 w 1610"/>
              <a:gd name="T105" fmla="*/ 797 h 892"/>
              <a:gd name="T106" fmla="*/ 1380 w 1610"/>
              <a:gd name="T107" fmla="*/ 818 h 892"/>
              <a:gd name="T108" fmla="*/ 1400 w 1610"/>
              <a:gd name="T109" fmla="*/ 831 h 892"/>
              <a:gd name="T110" fmla="*/ 1427 w 1610"/>
              <a:gd name="T111" fmla="*/ 845 h 892"/>
              <a:gd name="T112" fmla="*/ 1454 w 1610"/>
              <a:gd name="T113" fmla="*/ 858 h 892"/>
              <a:gd name="T114" fmla="*/ 1481 w 1610"/>
              <a:gd name="T115" fmla="*/ 865 h 892"/>
              <a:gd name="T116" fmla="*/ 1508 w 1610"/>
              <a:gd name="T117" fmla="*/ 872 h 892"/>
              <a:gd name="T118" fmla="*/ 1535 w 1610"/>
              <a:gd name="T119" fmla="*/ 878 h 892"/>
              <a:gd name="T120" fmla="*/ 1555 w 1610"/>
              <a:gd name="T121" fmla="*/ 885 h 892"/>
              <a:gd name="T122" fmla="*/ 1583 w 1610"/>
              <a:gd name="T123" fmla="*/ 885 h 892"/>
              <a:gd name="T124" fmla="*/ 1610 w 1610"/>
              <a:gd name="T125" fmla="*/ 892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10" h="892">
                <a:moveTo>
                  <a:pt x="0" y="892"/>
                </a:moveTo>
                <a:lnTo>
                  <a:pt x="27" y="885"/>
                </a:lnTo>
                <a:lnTo>
                  <a:pt x="54" y="885"/>
                </a:lnTo>
                <a:lnTo>
                  <a:pt x="81" y="878"/>
                </a:lnTo>
                <a:lnTo>
                  <a:pt x="101" y="872"/>
                </a:lnTo>
                <a:lnTo>
                  <a:pt x="128" y="865"/>
                </a:lnTo>
                <a:lnTo>
                  <a:pt x="155" y="858"/>
                </a:lnTo>
                <a:lnTo>
                  <a:pt x="182" y="845"/>
                </a:lnTo>
                <a:lnTo>
                  <a:pt x="209" y="831"/>
                </a:lnTo>
                <a:lnTo>
                  <a:pt x="236" y="818"/>
                </a:lnTo>
                <a:lnTo>
                  <a:pt x="263" y="797"/>
                </a:lnTo>
                <a:lnTo>
                  <a:pt x="284" y="777"/>
                </a:lnTo>
                <a:lnTo>
                  <a:pt x="311" y="750"/>
                </a:lnTo>
                <a:lnTo>
                  <a:pt x="338" y="723"/>
                </a:lnTo>
                <a:lnTo>
                  <a:pt x="365" y="689"/>
                </a:lnTo>
                <a:lnTo>
                  <a:pt x="392" y="649"/>
                </a:lnTo>
                <a:lnTo>
                  <a:pt x="419" y="608"/>
                </a:lnTo>
                <a:lnTo>
                  <a:pt x="439" y="561"/>
                </a:lnTo>
                <a:lnTo>
                  <a:pt x="466" y="514"/>
                </a:lnTo>
                <a:lnTo>
                  <a:pt x="493" y="460"/>
                </a:lnTo>
                <a:lnTo>
                  <a:pt x="520" y="412"/>
                </a:lnTo>
                <a:lnTo>
                  <a:pt x="548" y="358"/>
                </a:lnTo>
                <a:lnTo>
                  <a:pt x="575" y="304"/>
                </a:lnTo>
                <a:lnTo>
                  <a:pt x="595" y="250"/>
                </a:lnTo>
                <a:lnTo>
                  <a:pt x="622" y="196"/>
                </a:lnTo>
                <a:lnTo>
                  <a:pt x="649" y="149"/>
                </a:lnTo>
                <a:lnTo>
                  <a:pt x="676" y="108"/>
                </a:lnTo>
                <a:lnTo>
                  <a:pt x="703" y="74"/>
                </a:lnTo>
                <a:lnTo>
                  <a:pt x="730" y="41"/>
                </a:lnTo>
                <a:lnTo>
                  <a:pt x="750" y="20"/>
                </a:lnTo>
                <a:lnTo>
                  <a:pt x="778" y="7"/>
                </a:lnTo>
                <a:lnTo>
                  <a:pt x="805" y="0"/>
                </a:lnTo>
                <a:lnTo>
                  <a:pt x="832" y="7"/>
                </a:lnTo>
                <a:lnTo>
                  <a:pt x="859" y="20"/>
                </a:lnTo>
                <a:lnTo>
                  <a:pt x="886" y="41"/>
                </a:lnTo>
                <a:lnTo>
                  <a:pt x="906" y="74"/>
                </a:lnTo>
                <a:lnTo>
                  <a:pt x="933" y="108"/>
                </a:lnTo>
                <a:lnTo>
                  <a:pt x="960" y="149"/>
                </a:lnTo>
                <a:lnTo>
                  <a:pt x="987" y="196"/>
                </a:lnTo>
                <a:lnTo>
                  <a:pt x="1014" y="250"/>
                </a:lnTo>
                <a:lnTo>
                  <a:pt x="1041" y="304"/>
                </a:lnTo>
                <a:lnTo>
                  <a:pt x="1062" y="358"/>
                </a:lnTo>
                <a:lnTo>
                  <a:pt x="1089" y="412"/>
                </a:lnTo>
                <a:lnTo>
                  <a:pt x="1116" y="460"/>
                </a:lnTo>
                <a:lnTo>
                  <a:pt x="1143" y="514"/>
                </a:lnTo>
                <a:lnTo>
                  <a:pt x="1170" y="561"/>
                </a:lnTo>
                <a:lnTo>
                  <a:pt x="1197" y="608"/>
                </a:lnTo>
                <a:lnTo>
                  <a:pt x="1224" y="649"/>
                </a:lnTo>
                <a:lnTo>
                  <a:pt x="1244" y="689"/>
                </a:lnTo>
                <a:lnTo>
                  <a:pt x="1271" y="723"/>
                </a:lnTo>
                <a:lnTo>
                  <a:pt x="1298" y="750"/>
                </a:lnTo>
                <a:lnTo>
                  <a:pt x="1325" y="777"/>
                </a:lnTo>
                <a:lnTo>
                  <a:pt x="1353" y="797"/>
                </a:lnTo>
                <a:lnTo>
                  <a:pt x="1380" y="818"/>
                </a:lnTo>
                <a:lnTo>
                  <a:pt x="1400" y="831"/>
                </a:lnTo>
                <a:lnTo>
                  <a:pt x="1427" y="845"/>
                </a:lnTo>
                <a:lnTo>
                  <a:pt x="1454" y="858"/>
                </a:lnTo>
                <a:lnTo>
                  <a:pt x="1481" y="865"/>
                </a:lnTo>
                <a:lnTo>
                  <a:pt x="1508" y="872"/>
                </a:lnTo>
                <a:lnTo>
                  <a:pt x="1535" y="878"/>
                </a:lnTo>
                <a:lnTo>
                  <a:pt x="1555" y="885"/>
                </a:lnTo>
                <a:lnTo>
                  <a:pt x="1583" y="885"/>
                </a:lnTo>
                <a:lnTo>
                  <a:pt x="1610" y="892"/>
                </a:lnTo>
              </a:path>
            </a:pathLst>
          </a:custGeom>
          <a:noFill/>
          <a:ln w="11113">
            <a:solidFill>
              <a:srgbClr val="8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93" name="Line 29">
            <a:extLst>
              <a:ext uri="{FF2B5EF4-FFF2-40B4-BE49-F238E27FC236}">
                <a16:creationId xmlns:a16="http://schemas.microsoft.com/office/drawing/2014/main" id="{17B2468A-161C-B95D-5EC2-B5AF508A6C04}"/>
              </a:ext>
            </a:extLst>
          </p:cNvPr>
          <p:cNvSpPr>
            <a:spLocks noChangeShapeType="1"/>
          </p:cNvSpPr>
          <p:nvPr/>
        </p:nvSpPr>
        <p:spPr bwMode="auto">
          <a:xfrm>
            <a:off x="4568825" y="4800600"/>
            <a:ext cx="1588" cy="145891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294" name="Rectangle 30">
            <a:extLst>
              <a:ext uri="{FF2B5EF4-FFF2-40B4-BE49-F238E27FC236}">
                <a16:creationId xmlns:a16="http://schemas.microsoft.com/office/drawing/2014/main" id="{5AE5086D-778F-ADD0-214B-33B1E1BE67AB}"/>
              </a:ext>
            </a:extLst>
          </p:cNvPr>
          <p:cNvSpPr>
            <a:spLocks noChangeArrowheads="1"/>
          </p:cNvSpPr>
          <p:nvPr/>
        </p:nvSpPr>
        <p:spPr bwMode="auto">
          <a:xfrm>
            <a:off x="5770563" y="5657850"/>
            <a:ext cx="9890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295" name="Rectangle 31">
            <a:extLst>
              <a:ext uri="{FF2B5EF4-FFF2-40B4-BE49-F238E27FC236}">
                <a16:creationId xmlns:a16="http://schemas.microsoft.com/office/drawing/2014/main" id="{9BEF4B6F-F210-2FE2-B35B-10942C1D1AAE}"/>
              </a:ext>
            </a:extLst>
          </p:cNvPr>
          <p:cNvSpPr>
            <a:spLocks noChangeArrowheads="1"/>
          </p:cNvSpPr>
          <p:nvPr/>
        </p:nvSpPr>
        <p:spPr bwMode="auto">
          <a:xfrm>
            <a:off x="5803900" y="5680075"/>
            <a:ext cx="936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Reject Here</a:t>
            </a:r>
            <a:endParaRPr lang="en-US" altLang="en-US" sz="1300">
              <a:latin typeface="Arial" panose="020B0604020202020204" pitchFamily="34" charset="0"/>
            </a:endParaRPr>
          </a:p>
        </p:txBody>
      </p:sp>
      <p:sp>
        <p:nvSpPr>
          <p:cNvPr id="523296" name="Rectangle 32">
            <a:extLst>
              <a:ext uri="{FF2B5EF4-FFF2-40B4-BE49-F238E27FC236}">
                <a16:creationId xmlns:a16="http://schemas.microsoft.com/office/drawing/2014/main" id="{C1E6C32C-C794-8BE5-9D81-68ADAEFD4865}"/>
              </a:ext>
            </a:extLst>
          </p:cNvPr>
          <p:cNvSpPr>
            <a:spLocks noChangeArrowheads="1"/>
          </p:cNvSpPr>
          <p:nvPr/>
        </p:nvSpPr>
        <p:spPr bwMode="auto">
          <a:xfrm>
            <a:off x="6737350" y="568007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297" name="Rectangle 33">
            <a:extLst>
              <a:ext uri="{FF2B5EF4-FFF2-40B4-BE49-F238E27FC236}">
                <a16:creationId xmlns:a16="http://schemas.microsoft.com/office/drawing/2014/main" id="{A21B8448-41AB-144F-D385-44E781EB9C09}"/>
              </a:ext>
            </a:extLst>
          </p:cNvPr>
          <p:cNvSpPr>
            <a:spLocks noChangeArrowheads="1"/>
          </p:cNvSpPr>
          <p:nvPr/>
        </p:nvSpPr>
        <p:spPr bwMode="auto">
          <a:xfrm>
            <a:off x="2603500" y="5626100"/>
            <a:ext cx="9874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298" name="Rectangle 34">
            <a:extLst>
              <a:ext uri="{FF2B5EF4-FFF2-40B4-BE49-F238E27FC236}">
                <a16:creationId xmlns:a16="http://schemas.microsoft.com/office/drawing/2014/main" id="{CB944161-85CF-E4F9-B749-F52805F8AE54}"/>
              </a:ext>
            </a:extLst>
          </p:cNvPr>
          <p:cNvSpPr>
            <a:spLocks noChangeArrowheads="1"/>
          </p:cNvSpPr>
          <p:nvPr/>
        </p:nvSpPr>
        <p:spPr bwMode="auto">
          <a:xfrm>
            <a:off x="2635250" y="5648325"/>
            <a:ext cx="936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Reject Here</a:t>
            </a:r>
            <a:endParaRPr lang="en-US" altLang="en-US" sz="1300">
              <a:latin typeface="Arial" panose="020B0604020202020204" pitchFamily="34" charset="0"/>
            </a:endParaRPr>
          </a:p>
        </p:txBody>
      </p:sp>
      <p:sp>
        <p:nvSpPr>
          <p:cNvPr id="523299" name="Rectangle 35">
            <a:extLst>
              <a:ext uri="{FF2B5EF4-FFF2-40B4-BE49-F238E27FC236}">
                <a16:creationId xmlns:a16="http://schemas.microsoft.com/office/drawing/2014/main" id="{7995C44B-C0DE-9D2D-7710-77F61B46463F}"/>
              </a:ext>
            </a:extLst>
          </p:cNvPr>
          <p:cNvSpPr>
            <a:spLocks noChangeArrowheads="1"/>
          </p:cNvSpPr>
          <p:nvPr/>
        </p:nvSpPr>
        <p:spPr bwMode="auto">
          <a:xfrm>
            <a:off x="3570288" y="5648325"/>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300" name="Line 36">
            <a:extLst>
              <a:ext uri="{FF2B5EF4-FFF2-40B4-BE49-F238E27FC236}">
                <a16:creationId xmlns:a16="http://schemas.microsoft.com/office/drawing/2014/main" id="{6A7D5648-223E-0AEF-23E5-5F49103DC811}"/>
              </a:ext>
            </a:extLst>
          </p:cNvPr>
          <p:cNvSpPr>
            <a:spLocks noChangeShapeType="1"/>
          </p:cNvSpPr>
          <p:nvPr/>
        </p:nvSpPr>
        <p:spPr bwMode="auto">
          <a:xfrm>
            <a:off x="3119438" y="5851525"/>
            <a:ext cx="257175" cy="33178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301" name="Line 37">
            <a:extLst>
              <a:ext uri="{FF2B5EF4-FFF2-40B4-BE49-F238E27FC236}">
                <a16:creationId xmlns:a16="http://schemas.microsoft.com/office/drawing/2014/main" id="{0671ABDB-CF4D-C3AF-1F58-AD44232E79B5}"/>
              </a:ext>
            </a:extLst>
          </p:cNvPr>
          <p:cNvSpPr>
            <a:spLocks noChangeShapeType="1"/>
          </p:cNvSpPr>
          <p:nvPr/>
        </p:nvSpPr>
        <p:spPr bwMode="auto">
          <a:xfrm flipH="1">
            <a:off x="5803900" y="5840413"/>
            <a:ext cx="225425" cy="354012"/>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3308" name="Rectangle 44">
            <a:extLst>
              <a:ext uri="{FF2B5EF4-FFF2-40B4-BE49-F238E27FC236}">
                <a16:creationId xmlns:a16="http://schemas.microsoft.com/office/drawing/2014/main" id="{B1F70630-D947-E19B-3220-591A942BDA19}"/>
              </a:ext>
            </a:extLst>
          </p:cNvPr>
          <p:cNvSpPr>
            <a:spLocks noChangeArrowheads="1"/>
          </p:cNvSpPr>
          <p:nvPr/>
        </p:nvSpPr>
        <p:spPr bwMode="auto">
          <a:xfrm>
            <a:off x="1936750" y="5100638"/>
            <a:ext cx="123507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3309" name="Rectangle 45">
            <a:extLst>
              <a:ext uri="{FF2B5EF4-FFF2-40B4-BE49-F238E27FC236}">
                <a16:creationId xmlns:a16="http://schemas.microsoft.com/office/drawing/2014/main" id="{826485AA-DE88-0F66-FF0D-D620080A4A64}"/>
              </a:ext>
            </a:extLst>
          </p:cNvPr>
          <p:cNvSpPr>
            <a:spLocks noChangeArrowheads="1"/>
          </p:cNvSpPr>
          <p:nvPr/>
        </p:nvSpPr>
        <p:spPr bwMode="auto">
          <a:xfrm>
            <a:off x="1981200" y="5122863"/>
            <a:ext cx="1162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News Gothic MT" panose="020B0504020203020204" pitchFamily="34" charset="0"/>
              </a:rPr>
              <a:t>"Not Equal To"</a:t>
            </a:r>
            <a:endParaRPr lang="en-US" altLang="en-US" sz="1300">
              <a:latin typeface="Arial" panose="020B0604020202020204" pitchFamily="34" charset="0"/>
            </a:endParaRPr>
          </a:p>
        </p:txBody>
      </p:sp>
      <p:sp>
        <p:nvSpPr>
          <p:cNvPr id="523310" name="Rectangle 46">
            <a:extLst>
              <a:ext uri="{FF2B5EF4-FFF2-40B4-BE49-F238E27FC236}">
                <a16:creationId xmlns:a16="http://schemas.microsoft.com/office/drawing/2014/main" id="{ACDC1AFA-3E8B-2730-41BA-A9ECD1D7F4EA}"/>
              </a:ext>
            </a:extLst>
          </p:cNvPr>
          <p:cNvSpPr>
            <a:spLocks noChangeArrowheads="1"/>
          </p:cNvSpPr>
          <p:nvPr/>
        </p:nvSpPr>
        <p:spPr bwMode="auto">
          <a:xfrm>
            <a:off x="3140075" y="5122863"/>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3313" name="Freeform 49">
            <a:extLst>
              <a:ext uri="{FF2B5EF4-FFF2-40B4-BE49-F238E27FC236}">
                <a16:creationId xmlns:a16="http://schemas.microsoft.com/office/drawing/2014/main" id="{65A34DC8-F667-039E-9C5C-41A016345A05}"/>
              </a:ext>
            </a:extLst>
          </p:cNvPr>
          <p:cNvSpPr>
            <a:spLocks/>
          </p:cNvSpPr>
          <p:nvPr/>
        </p:nvSpPr>
        <p:spPr bwMode="auto">
          <a:xfrm>
            <a:off x="5395913" y="6076950"/>
            <a:ext cx="407987" cy="182563"/>
          </a:xfrm>
          <a:custGeom>
            <a:avLst/>
            <a:gdLst>
              <a:gd name="T0" fmla="*/ 0 w 257"/>
              <a:gd name="T1" fmla="*/ 13 h 115"/>
              <a:gd name="T2" fmla="*/ 0 w 257"/>
              <a:gd name="T3" fmla="*/ 34 h 115"/>
              <a:gd name="T4" fmla="*/ 0 w 257"/>
              <a:gd name="T5" fmla="*/ 47 h 115"/>
              <a:gd name="T6" fmla="*/ 0 w 257"/>
              <a:gd name="T7" fmla="*/ 61 h 115"/>
              <a:gd name="T8" fmla="*/ 0 w 257"/>
              <a:gd name="T9" fmla="*/ 74 h 115"/>
              <a:gd name="T10" fmla="*/ 0 w 257"/>
              <a:gd name="T11" fmla="*/ 88 h 115"/>
              <a:gd name="T12" fmla="*/ 0 w 257"/>
              <a:gd name="T13" fmla="*/ 101 h 115"/>
              <a:gd name="T14" fmla="*/ 0 w 257"/>
              <a:gd name="T15" fmla="*/ 115 h 115"/>
              <a:gd name="T16" fmla="*/ 13 w 257"/>
              <a:gd name="T17" fmla="*/ 108 h 115"/>
              <a:gd name="T18" fmla="*/ 27 w 257"/>
              <a:gd name="T19" fmla="*/ 108 h 115"/>
              <a:gd name="T20" fmla="*/ 40 w 257"/>
              <a:gd name="T21" fmla="*/ 108 h 115"/>
              <a:gd name="T22" fmla="*/ 54 w 257"/>
              <a:gd name="T23" fmla="*/ 108 h 115"/>
              <a:gd name="T24" fmla="*/ 67 w 257"/>
              <a:gd name="T25" fmla="*/ 108 h 115"/>
              <a:gd name="T26" fmla="*/ 81 w 257"/>
              <a:gd name="T27" fmla="*/ 108 h 115"/>
              <a:gd name="T28" fmla="*/ 94 w 257"/>
              <a:gd name="T29" fmla="*/ 108 h 115"/>
              <a:gd name="T30" fmla="*/ 108 w 257"/>
              <a:gd name="T31" fmla="*/ 108 h 115"/>
              <a:gd name="T32" fmla="*/ 121 w 257"/>
              <a:gd name="T33" fmla="*/ 108 h 115"/>
              <a:gd name="T34" fmla="*/ 135 w 257"/>
              <a:gd name="T35" fmla="*/ 108 h 115"/>
              <a:gd name="T36" fmla="*/ 149 w 257"/>
              <a:gd name="T37" fmla="*/ 108 h 115"/>
              <a:gd name="T38" fmla="*/ 162 w 257"/>
              <a:gd name="T39" fmla="*/ 108 h 115"/>
              <a:gd name="T40" fmla="*/ 176 w 257"/>
              <a:gd name="T41" fmla="*/ 108 h 115"/>
              <a:gd name="T42" fmla="*/ 189 w 257"/>
              <a:gd name="T43" fmla="*/ 108 h 115"/>
              <a:gd name="T44" fmla="*/ 203 w 257"/>
              <a:gd name="T45" fmla="*/ 108 h 115"/>
              <a:gd name="T46" fmla="*/ 216 w 257"/>
              <a:gd name="T47" fmla="*/ 108 h 115"/>
              <a:gd name="T48" fmla="*/ 236 w 257"/>
              <a:gd name="T49" fmla="*/ 115 h 115"/>
              <a:gd name="T50" fmla="*/ 250 w 257"/>
              <a:gd name="T51" fmla="*/ 115 h 115"/>
              <a:gd name="T52" fmla="*/ 257 w 257"/>
              <a:gd name="T53" fmla="*/ 108 h 115"/>
              <a:gd name="T54" fmla="*/ 250 w 257"/>
              <a:gd name="T55" fmla="*/ 108 h 115"/>
              <a:gd name="T56" fmla="*/ 236 w 257"/>
              <a:gd name="T57" fmla="*/ 101 h 115"/>
              <a:gd name="T58" fmla="*/ 223 w 257"/>
              <a:gd name="T59" fmla="*/ 101 h 115"/>
              <a:gd name="T60" fmla="*/ 209 w 257"/>
              <a:gd name="T61" fmla="*/ 101 h 115"/>
              <a:gd name="T62" fmla="*/ 203 w 257"/>
              <a:gd name="T63" fmla="*/ 94 h 115"/>
              <a:gd name="T64" fmla="*/ 189 w 257"/>
              <a:gd name="T65" fmla="*/ 94 h 115"/>
              <a:gd name="T66" fmla="*/ 176 w 257"/>
              <a:gd name="T67" fmla="*/ 94 h 115"/>
              <a:gd name="T68" fmla="*/ 162 w 257"/>
              <a:gd name="T69" fmla="*/ 88 h 115"/>
              <a:gd name="T70" fmla="*/ 149 w 257"/>
              <a:gd name="T71" fmla="*/ 81 h 115"/>
              <a:gd name="T72" fmla="*/ 135 w 257"/>
              <a:gd name="T73" fmla="*/ 81 h 115"/>
              <a:gd name="T74" fmla="*/ 121 w 257"/>
              <a:gd name="T75" fmla="*/ 74 h 115"/>
              <a:gd name="T76" fmla="*/ 108 w 257"/>
              <a:gd name="T77" fmla="*/ 67 h 115"/>
              <a:gd name="T78" fmla="*/ 101 w 257"/>
              <a:gd name="T79" fmla="*/ 61 h 115"/>
              <a:gd name="T80" fmla="*/ 88 w 257"/>
              <a:gd name="T81" fmla="*/ 54 h 115"/>
              <a:gd name="T82" fmla="*/ 81 w 257"/>
              <a:gd name="T83" fmla="*/ 47 h 115"/>
              <a:gd name="T84" fmla="*/ 67 w 257"/>
              <a:gd name="T85" fmla="*/ 47 h 115"/>
              <a:gd name="T86" fmla="*/ 54 w 257"/>
              <a:gd name="T87" fmla="*/ 40 h 115"/>
              <a:gd name="T88" fmla="*/ 40 w 257"/>
              <a:gd name="T89" fmla="*/ 27 h 115"/>
              <a:gd name="T90" fmla="*/ 27 w 257"/>
              <a:gd name="T91" fmla="*/ 20 h 115"/>
              <a:gd name="T92" fmla="*/ 20 w 257"/>
              <a:gd name="T93" fmla="*/ 13 h 115"/>
              <a:gd name="T94" fmla="*/ 13 w 257"/>
              <a:gd name="T95" fmla="*/ 7 h 115"/>
              <a:gd name="T96" fmla="*/ 6 w 257"/>
              <a:gd name="T9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 h="115">
                <a:moveTo>
                  <a:pt x="0" y="7"/>
                </a:moveTo>
                <a:lnTo>
                  <a:pt x="0" y="7"/>
                </a:lnTo>
                <a:lnTo>
                  <a:pt x="0" y="13"/>
                </a:lnTo>
                <a:lnTo>
                  <a:pt x="0" y="13"/>
                </a:lnTo>
                <a:lnTo>
                  <a:pt x="0" y="20"/>
                </a:lnTo>
                <a:lnTo>
                  <a:pt x="0" y="27"/>
                </a:lnTo>
                <a:lnTo>
                  <a:pt x="0" y="27"/>
                </a:lnTo>
                <a:lnTo>
                  <a:pt x="0" y="34"/>
                </a:lnTo>
                <a:lnTo>
                  <a:pt x="0" y="34"/>
                </a:lnTo>
                <a:lnTo>
                  <a:pt x="0" y="40"/>
                </a:lnTo>
                <a:lnTo>
                  <a:pt x="0" y="40"/>
                </a:lnTo>
                <a:lnTo>
                  <a:pt x="0" y="47"/>
                </a:lnTo>
                <a:lnTo>
                  <a:pt x="0" y="47"/>
                </a:lnTo>
                <a:lnTo>
                  <a:pt x="0" y="54"/>
                </a:lnTo>
                <a:lnTo>
                  <a:pt x="0" y="54"/>
                </a:lnTo>
                <a:lnTo>
                  <a:pt x="0" y="61"/>
                </a:lnTo>
                <a:lnTo>
                  <a:pt x="0" y="61"/>
                </a:lnTo>
                <a:lnTo>
                  <a:pt x="0" y="67"/>
                </a:lnTo>
                <a:lnTo>
                  <a:pt x="0" y="67"/>
                </a:lnTo>
                <a:lnTo>
                  <a:pt x="0" y="74"/>
                </a:lnTo>
                <a:lnTo>
                  <a:pt x="0" y="74"/>
                </a:lnTo>
                <a:lnTo>
                  <a:pt x="0" y="81"/>
                </a:lnTo>
                <a:lnTo>
                  <a:pt x="0" y="81"/>
                </a:lnTo>
                <a:lnTo>
                  <a:pt x="0" y="88"/>
                </a:lnTo>
                <a:lnTo>
                  <a:pt x="0" y="88"/>
                </a:lnTo>
                <a:lnTo>
                  <a:pt x="0" y="94"/>
                </a:lnTo>
                <a:lnTo>
                  <a:pt x="0" y="94"/>
                </a:lnTo>
                <a:lnTo>
                  <a:pt x="0" y="101"/>
                </a:lnTo>
                <a:lnTo>
                  <a:pt x="0" y="101"/>
                </a:lnTo>
                <a:lnTo>
                  <a:pt x="0" y="108"/>
                </a:lnTo>
                <a:lnTo>
                  <a:pt x="0" y="108"/>
                </a:lnTo>
                <a:lnTo>
                  <a:pt x="0" y="115"/>
                </a:lnTo>
                <a:lnTo>
                  <a:pt x="6" y="108"/>
                </a:lnTo>
                <a:lnTo>
                  <a:pt x="6" y="108"/>
                </a:lnTo>
                <a:lnTo>
                  <a:pt x="13" y="108"/>
                </a:lnTo>
                <a:lnTo>
                  <a:pt x="13" y="108"/>
                </a:lnTo>
                <a:lnTo>
                  <a:pt x="20" y="108"/>
                </a:lnTo>
                <a:lnTo>
                  <a:pt x="20" y="108"/>
                </a:lnTo>
                <a:lnTo>
                  <a:pt x="27" y="108"/>
                </a:lnTo>
                <a:lnTo>
                  <a:pt x="27" y="108"/>
                </a:lnTo>
                <a:lnTo>
                  <a:pt x="34" y="108"/>
                </a:lnTo>
                <a:lnTo>
                  <a:pt x="34" y="108"/>
                </a:lnTo>
                <a:lnTo>
                  <a:pt x="40" y="108"/>
                </a:lnTo>
                <a:lnTo>
                  <a:pt x="40" y="108"/>
                </a:lnTo>
                <a:lnTo>
                  <a:pt x="47" y="108"/>
                </a:lnTo>
                <a:lnTo>
                  <a:pt x="47" y="108"/>
                </a:lnTo>
                <a:lnTo>
                  <a:pt x="54" y="108"/>
                </a:lnTo>
                <a:lnTo>
                  <a:pt x="54" y="108"/>
                </a:lnTo>
                <a:lnTo>
                  <a:pt x="61" y="108"/>
                </a:lnTo>
                <a:lnTo>
                  <a:pt x="61" y="108"/>
                </a:lnTo>
                <a:lnTo>
                  <a:pt x="67" y="108"/>
                </a:lnTo>
                <a:lnTo>
                  <a:pt x="67" y="108"/>
                </a:lnTo>
                <a:lnTo>
                  <a:pt x="74" y="108"/>
                </a:lnTo>
                <a:lnTo>
                  <a:pt x="74" y="108"/>
                </a:lnTo>
                <a:lnTo>
                  <a:pt x="81" y="108"/>
                </a:lnTo>
                <a:lnTo>
                  <a:pt x="81" y="108"/>
                </a:lnTo>
                <a:lnTo>
                  <a:pt x="88" y="108"/>
                </a:lnTo>
                <a:lnTo>
                  <a:pt x="88" y="108"/>
                </a:lnTo>
                <a:lnTo>
                  <a:pt x="94" y="108"/>
                </a:lnTo>
                <a:lnTo>
                  <a:pt x="94" y="108"/>
                </a:lnTo>
                <a:lnTo>
                  <a:pt x="101" y="108"/>
                </a:lnTo>
                <a:lnTo>
                  <a:pt x="101" y="108"/>
                </a:lnTo>
                <a:lnTo>
                  <a:pt x="108" y="108"/>
                </a:lnTo>
                <a:lnTo>
                  <a:pt x="108" y="108"/>
                </a:lnTo>
                <a:lnTo>
                  <a:pt x="115" y="108"/>
                </a:lnTo>
                <a:lnTo>
                  <a:pt x="115" y="108"/>
                </a:lnTo>
                <a:lnTo>
                  <a:pt x="121" y="108"/>
                </a:lnTo>
                <a:lnTo>
                  <a:pt x="121" y="108"/>
                </a:lnTo>
                <a:lnTo>
                  <a:pt x="128" y="108"/>
                </a:lnTo>
                <a:lnTo>
                  <a:pt x="128" y="108"/>
                </a:lnTo>
                <a:lnTo>
                  <a:pt x="135" y="108"/>
                </a:lnTo>
                <a:lnTo>
                  <a:pt x="135" y="108"/>
                </a:lnTo>
                <a:lnTo>
                  <a:pt x="142" y="108"/>
                </a:lnTo>
                <a:lnTo>
                  <a:pt x="142" y="108"/>
                </a:lnTo>
                <a:lnTo>
                  <a:pt x="149" y="108"/>
                </a:lnTo>
                <a:lnTo>
                  <a:pt x="149" y="108"/>
                </a:lnTo>
                <a:lnTo>
                  <a:pt x="155" y="108"/>
                </a:lnTo>
                <a:lnTo>
                  <a:pt x="155" y="108"/>
                </a:lnTo>
                <a:lnTo>
                  <a:pt x="162" y="108"/>
                </a:lnTo>
                <a:lnTo>
                  <a:pt x="162" y="108"/>
                </a:lnTo>
                <a:lnTo>
                  <a:pt x="169" y="108"/>
                </a:lnTo>
                <a:lnTo>
                  <a:pt x="169" y="108"/>
                </a:lnTo>
                <a:lnTo>
                  <a:pt x="176" y="108"/>
                </a:lnTo>
                <a:lnTo>
                  <a:pt x="176" y="108"/>
                </a:lnTo>
                <a:lnTo>
                  <a:pt x="182" y="108"/>
                </a:lnTo>
                <a:lnTo>
                  <a:pt x="182" y="108"/>
                </a:lnTo>
                <a:lnTo>
                  <a:pt x="189" y="108"/>
                </a:lnTo>
                <a:lnTo>
                  <a:pt x="189" y="108"/>
                </a:lnTo>
                <a:lnTo>
                  <a:pt x="196" y="108"/>
                </a:lnTo>
                <a:lnTo>
                  <a:pt x="196" y="108"/>
                </a:lnTo>
                <a:lnTo>
                  <a:pt x="203" y="108"/>
                </a:lnTo>
                <a:lnTo>
                  <a:pt x="203" y="108"/>
                </a:lnTo>
                <a:lnTo>
                  <a:pt x="209" y="108"/>
                </a:lnTo>
                <a:lnTo>
                  <a:pt x="209" y="108"/>
                </a:lnTo>
                <a:lnTo>
                  <a:pt x="216" y="108"/>
                </a:lnTo>
                <a:lnTo>
                  <a:pt x="216" y="108"/>
                </a:lnTo>
                <a:lnTo>
                  <a:pt x="223" y="108"/>
                </a:lnTo>
                <a:lnTo>
                  <a:pt x="223" y="108"/>
                </a:lnTo>
                <a:lnTo>
                  <a:pt x="230" y="108"/>
                </a:lnTo>
                <a:lnTo>
                  <a:pt x="236" y="115"/>
                </a:lnTo>
                <a:lnTo>
                  <a:pt x="236" y="115"/>
                </a:lnTo>
                <a:lnTo>
                  <a:pt x="243" y="115"/>
                </a:lnTo>
                <a:lnTo>
                  <a:pt x="243" y="115"/>
                </a:lnTo>
                <a:lnTo>
                  <a:pt x="250" y="115"/>
                </a:lnTo>
                <a:lnTo>
                  <a:pt x="250" y="115"/>
                </a:lnTo>
                <a:lnTo>
                  <a:pt x="257" y="115"/>
                </a:lnTo>
                <a:lnTo>
                  <a:pt x="257" y="115"/>
                </a:lnTo>
                <a:lnTo>
                  <a:pt x="257" y="108"/>
                </a:lnTo>
                <a:lnTo>
                  <a:pt x="257" y="108"/>
                </a:lnTo>
                <a:lnTo>
                  <a:pt x="250" y="108"/>
                </a:lnTo>
                <a:lnTo>
                  <a:pt x="250" y="108"/>
                </a:lnTo>
                <a:lnTo>
                  <a:pt x="250" y="108"/>
                </a:lnTo>
                <a:lnTo>
                  <a:pt x="243" y="108"/>
                </a:lnTo>
                <a:lnTo>
                  <a:pt x="243" y="101"/>
                </a:lnTo>
                <a:lnTo>
                  <a:pt x="236" y="101"/>
                </a:lnTo>
                <a:lnTo>
                  <a:pt x="236" y="101"/>
                </a:lnTo>
                <a:lnTo>
                  <a:pt x="230" y="101"/>
                </a:lnTo>
                <a:lnTo>
                  <a:pt x="230" y="101"/>
                </a:lnTo>
                <a:lnTo>
                  <a:pt x="223" y="101"/>
                </a:lnTo>
                <a:lnTo>
                  <a:pt x="223" y="101"/>
                </a:lnTo>
                <a:lnTo>
                  <a:pt x="216" y="101"/>
                </a:lnTo>
                <a:lnTo>
                  <a:pt x="216" y="101"/>
                </a:lnTo>
                <a:lnTo>
                  <a:pt x="209" y="101"/>
                </a:lnTo>
                <a:lnTo>
                  <a:pt x="209" y="101"/>
                </a:lnTo>
                <a:lnTo>
                  <a:pt x="203" y="101"/>
                </a:lnTo>
                <a:lnTo>
                  <a:pt x="203" y="101"/>
                </a:lnTo>
                <a:lnTo>
                  <a:pt x="203" y="101"/>
                </a:lnTo>
                <a:lnTo>
                  <a:pt x="203" y="94"/>
                </a:lnTo>
                <a:lnTo>
                  <a:pt x="196" y="94"/>
                </a:lnTo>
                <a:lnTo>
                  <a:pt x="196" y="94"/>
                </a:lnTo>
                <a:lnTo>
                  <a:pt x="189" y="94"/>
                </a:lnTo>
                <a:lnTo>
                  <a:pt x="189" y="94"/>
                </a:lnTo>
                <a:lnTo>
                  <a:pt x="182" y="94"/>
                </a:lnTo>
                <a:lnTo>
                  <a:pt x="182" y="94"/>
                </a:lnTo>
                <a:lnTo>
                  <a:pt x="182" y="94"/>
                </a:lnTo>
                <a:lnTo>
                  <a:pt x="176" y="94"/>
                </a:lnTo>
                <a:lnTo>
                  <a:pt x="176" y="88"/>
                </a:lnTo>
                <a:lnTo>
                  <a:pt x="169" y="88"/>
                </a:lnTo>
                <a:lnTo>
                  <a:pt x="169" y="88"/>
                </a:lnTo>
                <a:lnTo>
                  <a:pt x="162" y="88"/>
                </a:lnTo>
                <a:lnTo>
                  <a:pt x="162" y="88"/>
                </a:lnTo>
                <a:lnTo>
                  <a:pt x="155" y="88"/>
                </a:lnTo>
                <a:lnTo>
                  <a:pt x="155" y="88"/>
                </a:lnTo>
                <a:lnTo>
                  <a:pt x="149" y="81"/>
                </a:lnTo>
                <a:lnTo>
                  <a:pt x="149" y="81"/>
                </a:lnTo>
                <a:lnTo>
                  <a:pt x="142" y="81"/>
                </a:lnTo>
                <a:lnTo>
                  <a:pt x="142" y="81"/>
                </a:lnTo>
                <a:lnTo>
                  <a:pt x="135" y="81"/>
                </a:lnTo>
                <a:lnTo>
                  <a:pt x="135" y="81"/>
                </a:lnTo>
                <a:lnTo>
                  <a:pt x="128" y="74"/>
                </a:lnTo>
                <a:lnTo>
                  <a:pt x="128" y="74"/>
                </a:lnTo>
                <a:lnTo>
                  <a:pt x="121" y="74"/>
                </a:lnTo>
                <a:lnTo>
                  <a:pt x="121" y="74"/>
                </a:lnTo>
                <a:lnTo>
                  <a:pt x="115" y="67"/>
                </a:lnTo>
                <a:lnTo>
                  <a:pt x="115" y="67"/>
                </a:lnTo>
                <a:lnTo>
                  <a:pt x="108" y="67"/>
                </a:lnTo>
                <a:lnTo>
                  <a:pt x="108" y="67"/>
                </a:lnTo>
                <a:lnTo>
                  <a:pt x="108" y="61"/>
                </a:lnTo>
                <a:lnTo>
                  <a:pt x="101" y="61"/>
                </a:lnTo>
                <a:lnTo>
                  <a:pt x="101" y="61"/>
                </a:lnTo>
                <a:lnTo>
                  <a:pt x="94" y="61"/>
                </a:lnTo>
                <a:lnTo>
                  <a:pt x="94" y="61"/>
                </a:lnTo>
                <a:lnTo>
                  <a:pt x="88" y="54"/>
                </a:lnTo>
                <a:lnTo>
                  <a:pt x="88" y="54"/>
                </a:lnTo>
                <a:lnTo>
                  <a:pt x="88" y="54"/>
                </a:lnTo>
                <a:lnTo>
                  <a:pt x="81" y="54"/>
                </a:lnTo>
                <a:lnTo>
                  <a:pt x="81" y="54"/>
                </a:lnTo>
                <a:lnTo>
                  <a:pt x="81" y="47"/>
                </a:lnTo>
                <a:lnTo>
                  <a:pt x="74" y="47"/>
                </a:lnTo>
                <a:lnTo>
                  <a:pt x="74" y="47"/>
                </a:lnTo>
                <a:lnTo>
                  <a:pt x="74" y="47"/>
                </a:lnTo>
                <a:lnTo>
                  <a:pt x="67" y="47"/>
                </a:lnTo>
                <a:lnTo>
                  <a:pt x="67" y="47"/>
                </a:lnTo>
                <a:lnTo>
                  <a:pt x="61" y="40"/>
                </a:lnTo>
                <a:lnTo>
                  <a:pt x="61" y="40"/>
                </a:lnTo>
                <a:lnTo>
                  <a:pt x="54" y="40"/>
                </a:lnTo>
                <a:lnTo>
                  <a:pt x="54" y="40"/>
                </a:lnTo>
                <a:lnTo>
                  <a:pt x="47" y="34"/>
                </a:lnTo>
                <a:lnTo>
                  <a:pt x="47" y="34"/>
                </a:lnTo>
                <a:lnTo>
                  <a:pt x="40" y="27"/>
                </a:lnTo>
                <a:lnTo>
                  <a:pt x="40" y="27"/>
                </a:lnTo>
                <a:lnTo>
                  <a:pt x="34" y="27"/>
                </a:lnTo>
                <a:lnTo>
                  <a:pt x="34" y="20"/>
                </a:lnTo>
                <a:lnTo>
                  <a:pt x="27" y="20"/>
                </a:lnTo>
                <a:lnTo>
                  <a:pt x="27" y="20"/>
                </a:lnTo>
                <a:lnTo>
                  <a:pt x="27" y="20"/>
                </a:lnTo>
                <a:lnTo>
                  <a:pt x="27" y="13"/>
                </a:lnTo>
                <a:lnTo>
                  <a:pt x="20" y="13"/>
                </a:lnTo>
                <a:lnTo>
                  <a:pt x="20" y="13"/>
                </a:lnTo>
                <a:lnTo>
                  <a:pt x="13" y="13"/>
                </a:lnTo>
                <a:lnTo>
                  <a:pt x="13" y="7"/>
                </a:lnTo>
                <a:lnTo>
                  <a:pt x="13" y="7"/>
                </a:lnTo>
                <a:lnTo>
                  <a:pt x="6" y="7"/>
                </a:lnTo>
                <a:lnTo>
                  <a:pt x="6" y="7"/>
                </a:lnTo>
                <a:lnTo>
                  <a:pt x="6" y="7"/>
                </a:lnTo>
                <a:lnTo>
                  <a:pt x="6" y="0"/>
                </a:lnTo>
                <a:lnTo>
                  <a:pt x="0" y="7"/>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3314" name="Freeform 50">
            <a:extLst>
              <a:ext uri="{FF2B5EF4-FFF2-40B4-BE49-F238E27FC236}">
                <a16:creationId xmlns:a16="http://schemas.microsoft.com/office/drawing/2014/main" id="{A2CE2B4A-7273-E569-83D3-3E28388E31DB}"/>
              </a:ext>
            </a:extLst>
          </p:cNvPr>
          <p:cNvSpPr>
            <a:spLocks/>
          </p:cNvSpPr>
          <p:nvPr/>
        </p:nvSpPr>
        <p:spPr bwMode="auto">
          <a:xfrm>
            <a:off x="3354388" y="6076950"/>
            <a:ext cx="407987" cy="182563"/>
          </a:xfrm>
          <a:custGeom>
            <a:avLst/>
            <a:gdLst>
              <a:gd name="T0" fmla="*/ 257 w 257"/>
              <a:gd name="T1" fmla="*/ 13 h 115"/>
              <a:gd name="T2" fmla="*/ 257 w 257"/>
              <a:gd name="T3" fmla="*/ 27 h 115"/>
              <a:gd name="T4" fmla="*/ 257 w 257"/>
              <a:gd name="T5" fmla="*/ 40 h 115"/>
              <a:gd name="T6" fmla="*/ 257 w 257"/>
              <a:gd name="T7" fmla="*/ 54 h 115"/>
              <a:gd name="T8" fmla="*/ 257 w 257"/>
              <a:gd name="T9" fmla="*/ 67 h 115"/>
              <a:gd name="T10" fmla="*/ 257 w 257"/>
              <a:gd name="T11" fmla="*/ 81 h 115"/>
              <a:gd name="T12" fmla="*/ 257 w 257"/>
              <a:gd name="T13" fmla="*/ 94 h 115"/>
              <a:gd name="T14" fmla="*/ 257 w 257"/>
              <a:gd name="T15" fmla="*/ 108 h 115"/>
              <a:gd name="T16" fmla="*/ 244 w 257"/>
              <a:gd name="T17" fmla="*/ 108 h 115"/>
              <a:gd name="T18" fmla="*/ 230 w 257"/>
              <a:gd name="T19" fmla="*/ 108 h 115"/>
              <a:gd name="T20" fmla="*/ 217 w 257"/>
              <a:gd name="T21" fmla="*/ 108 h 115"/>
              <a:gd name="T22" fmla="*/ 203 w 257"/>
              <a:gd name="T23" fmla="*/ 108 h 115"/>
              <a:gd name="T24" fmla="*/ 190 w 257"/>
              <a:gd name="T25" fmla="*/ 108 h 115"/>
              <a:gd name="T26" fmla="*/ 176 w 257"/>
              <a:gd name="T27" fmla="*/ 108 h 115"/>
              <a:gd name="T28" fmla="*/ 163 w 257"/>
              <a:gd name="T29" fmla="*/ 108 h 115"/>
              <a:gd name="T30" fmla="*/ 149 w 257"/>
              <a:gd name="T31" fmla="*/ 108 h 115"/>
              <a:gd name="T32" fmla="*/ 136 w 257"/>
              <a:gd name="T33" fmla="*/ 108 h 115"/>
              <a:gd name="T34" fmla="*/ 122 w 257"/>
              <a:gd name="T35" fmla="*/ 108 h 115"/>
              <a:gd name="T36" fmla="*/ 109 w 257"/>
              <a:gd name="T37" fmla="*/ 108 h 115"/>
              <a:gd name="T38" fmla="*/ 95 w 257"/>
              <a:gd name="T39" fmla="*/ 108 h 115"/>
              <a:gd name="T40" fmla="*/ 82 w 257"/>
              <a:gd name="T41" fmla="*/ 108 h 115"/>
              <a:gd name="T42" fmla="*/ 68 w 257"/>
              <a:gd name="T43" fmla="*/ 108 h 115"/>
              <a:gd name="T44" fmla="*/ 55 w 257"/>
              <a:gd name="T45" fmla="*/ 108 h 115"/>
              <a:gd name="T46" fmla="*/ 41 w 257"/>
              <a:gd name="T47" fmla="*/ 108 h 115"/>
              <a:gd name="T48" fmla="*/ 27 w 257"/>
              <a:gd name="T49" fmla="*/ 115 h 115"/>
              <a:gd name="T50" fmla="*/ 14 w 257"/>
              <a:gd name="T51" fmla="*/ 115 h 115"/>
              <a:gd name="T52" fmla="*/ 0 w 257"/>
              <a:gd name="T53" fmla="*/ 108 h 115"/>
              <a:gd name="T54" fmla="*/ 14 w 257"/>
              <a:gd name="T55" fmla="*/ 108 h 115"/>
              <a:gd name="T56" fmla="*/ 27 w 257"/>
              <a:gd name="T57" fmla="*/ 101 h 115"/>
              <a:gd name="T58" fmla="*/ 41 w 257"/>
              <a:gd name="T59" fmla="*/ 101 h 115"/>
              <a:gd name="T60" fmla="*/ 55 w 257"/>
              <a:gd name="T61" fmla="*/ 101 h 115"/>
              <a:gd name="T62" fmla="*/ 61 w 257"/>
              <a:gd name="T63" fmla="*/ 94 h 115"/>
              <a:gd name="T64" fmla="*/ 75 w 257"/>
              <a:gd name="T65" fmla="*/ 94 h 115"/>
              <a:gd name="T66" fmla="*/ 82 w 257"/>
              <a:gd name="T67" fmla="*/ 94 h 115"/>
              <a:gd name="T68" fmla="*/ 95 w 257"/>
              <a:gd name="T69" fmla="*/ 88 h 115"/>
              <a:gd name="T70" fmla="*/ 109 w 257"/>
              <a:gd name="T71" fmla="*/ 81 h 115"/>
              <a:gd name="T72" fmla="*/ 122 w 257"/>
              <a:gd name="T73" fmla="*/ 81 h 115"/>
              <a:gd name="T74" fmla="*/ 136 w 257"/>
              <a:gd name="T75" fmla="*/ 74 h 115"/>
              <a:gd name="T76" fmla="*/ 149 w 257"/>
              <a:gd name="T77" fmla="*/ 67 h 115"/>
              <a:gd name="T78" fmla="*/ 163 w 257"/>
              <a:gd name="T79" fmla="*/ 61 h 115"/>
              <a:gd name="T80" fmla="*/ 176 w 257"/>
              <a:gd name="T81" fmla="*/ 54 h 115"/>
              <a:gd name="T82" fmla="*/ 183 w 257"/>
              <a:gd name="T83" fmla="*/ 47 h 115"/>
              <a:gd name="T84" fmla="*/ 190 w 257"/>
              <a:gd name="T85" fmla="*/ 47 h 115"/>
              <a:gd name="T86" fmla="*/ 203 w 257"/>
              <a:gd name="T87" fmla="*/ 40 h 115"/>
              <a:gd name="T88" fmla="*/ 217 w 257"/>
              <a:gd name="T89" fmla="*/ 27 h 115"/>
              <a:gd name="T90" fmla="*/ 230 w 257"/>
              <a:gd name="T91" fmla="*/ 20 h 115"/>
              <a:gd name="T92" fmla="*/ 237 w 257"/>
              <a:gd name="T93" fmla="*/ 13 h 115"/>
              <a:gd name="T94" fmla="*/ 251 w 257"/>
              <a:gd name="T95" fmla="*/ 7 h 115"/>
              <a:gd name="T96" fmla="*/ 257 w 257"/>
              <a:gd name="T97"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7" h="115">
                <a:moveTo>
                  <a:pt x="257" y="0"/>
                </a:moveTo>
                <a:lnTo>
                  <a:pt x="257" y="7"/>
                </a:lnTo>
                <a:lnTo>
                  <a:pt x="257" y="13"/>
                </a:lnTo>
                <a:lnTo>
                  <a:pt x="257" y="13"/>
                </a:lnTo>
                <a:lnTo>
                  <a:pt x="257" y="20"/>
                </a:lnTo>
                <a:lnTo>
                  <a:pt x="257" y="20"/>
                </a:lnTo>
                <a:lnTo>
                  <a:pt x="257" y="27"/>
                </a:lnTo>
                <a:lnTo>
                  <a:pt x="257" y="27"/>
                </a:lnTo>
                <a:lnTo>
                  <a:pt x="257" y="34"/>
                </a:lnTo>
                <a:lnTo>
                  <a:pt x="257" y="34"/>
                </a:lnTo>
                <a:lnTo>
                  <a:pt x="257" y="40"/>
                </a:lnTo>
                <a:lnTo>
                  <a:pt x="257" y="40"/>
                </a:lnTo>
                <a:lnTo>
                  <a:pt x="257" y="47"/>
                </a:lnTo>
                <a:lnTo>
                  <a:pt x="257" y="47"/>
                </a:lnTo>
                <a:lnTo>
                  <a:pt x="257" y="54"/>
                </a:lnTo>
                <a:lnTo>
                  <a:pt x="257" y="54"/>
                </a:lnTo>
                <a:lnTo>
                  <a:pt x="257" y="61"/>
                </a:lnTo>
                <a:lnTo>
                  <a:pt x="257" y="61"/>
                </a:lnTo>
                <a:lnTo>
                  <a:pt x="257" y="67"/>
                </a:lnTo>
                <a:lnTo>
                  <a:pt x="257" y="67"/>
                </a:lnTo>
                <a:lnTo>
                  <a:pt x="257" y="74"/>
                </a:lnTo>
                <a:lnTo>
                  <a:pt x="257" y="74"/>
                </a:lnTo>
                <a:lnTo>
                  <a:pt x="257" y="81"/>
                </a:lnTo>
                <a:lnTo>
                  <a:pt x="257" y="81"/>
                </a:lnTo>
                <a:lnTo>
                  <a:pt x="257" y="88"/>
                </a:lnTo>
                <a:lnTo>
                  <a:pt x="257" y="88"/>
                </a:lnTo>
                <a:lnTo>
                  <a:pt x="257" y="94"/>
                </a:lnTo>
                <a:lnTo>
                  <a:pt x="257" y="94"/>
                </a:lnTo>
                <a:lnTo>
                  <a:pt x="257" y="101"/>
                </a:lnTo>
                <a:lnTo>
                  <a:pt x="257" y="101"/>
                </a:lnTo>
                <a:lnTo>
                  <a:pt x="257" y="108"/>
                </a:lnTo>
                <a:lnTo>
                  <a:pt x="257" y="108"/>
                </a:lnTo>
                <a:lnTo>
                  <a:pt x="257" y="108"/>
                </a:lnTo>
                <a:lnTo>
                  <a:pt x="251" y="108"/>
                </a:lnTo>
                <a:lnTo>
                  <a:pt x="251" y="108"/>
                </a:lnTo>
                <a:lnTo>
                  <a:pt x="244" y="108"/>
                </a:lnTo>
                <a:lnTo>
                  <a:pt x="244" y="108"/>
                </a:lnTo>
                <a:lnTo>
                  <a:pt x="237" y="108"/>
                </a:lnTo>
                <a:lnTo>
                  <a:pt x="237" y="108"/>
                </a:lnTo>
                <a:lnTo>
                  <a:pt x="230" y="108"/>
                </a:lnTo>
                <a:lnTo>
                  <a:pt x="230" y="108"/>
                </a:lnTo>
                <a:lnTo>
                  <a:pt x="224" y="108"/>
                </a:lnTo>
                <a:lnTo>
                  <a:pt x="224" y="108"/>
                </a:lnTo>
                <a:lnTo>
                  <a:pt x="217" y="108"/>
                </a:lnTo>
                <a:lnTo>
                  <a:pt x="217" y="108"/>
                </a:lnTo>
                <a:lnTo>
                  <a:pt x="210" y="108"/>
                </a:lnTo>
                <a:lnTo>
                  <a:pt x="210" y="108"/>
                </a:lnTo>
                <a:lnTo>
                  <a:pt x="203" y="108"/>
                </a:lnTo>
                <a:lnTo>
                  <a:pt x="203" y="108"/>
                </a:lnTo>
                <a:lnTo>
                  <a:pt x="197" y="108"/>
                </a:lnTo>
                <a:lnTo>
                  <a:pt x="197" y="108"/>
                </a:lnTo>
                <a:lnTo>
                  <a:pt x="190" y="108"/>
                </a:lnTo>
                <a:lnTo>
                  <a:pt x="190" y="108"/>
                </a:lnTo>
                <a:lnTo>
                  <a:pt x="183" y="108"/>
                </a:lnTo>
                <a:lnTo>
                  <a:pt x="183" y="108"/>
                </a:lnTo>
                <a:lnTo>
                  <a:pt x="176" y="108"/>
                </a:lnTo>
                <a:lnTo>
                  <a:pt x="176" y="108"/>
                </a:lnTo>
                <a:lnTo>
                  <a:pt x="170" y="108"/>
                </a:lnTo>
                <a:lnTo>
                  <a:pt x="170" y="108"/>
                </a:lnTo>
                <a:lnTo>
                  <a:pt x="163" y="108"/>
                </a:lnTo>
                <a:lnTo>
                  <a:pt x="163" y="108"/>
                </a:lnTo>
                <a:lnTo>
                  <a:pt x="156" y="108"/>
                </a:lnTo>
                <a:lnTo>
                  <a:pt x="156" y="108"/>
                </a:lnTo>
                <a:lnTo>
                  <a:pt x="149" y="108"/>
                </a:lnTo>
                <a:lnTo>
                  <a:pt x="149" y="108"/>
                </a:lnTo>
                <a:lnTo>
                  <a:pt x="142" y="108"/>
                </a:lnTo>
                <a:lnTo>
                  <a:pt x="142" y="108"/>
                </a:lnTo>
                <a:lnTo>
                  <a:pt x="136" y="108"/>
                </a:lnTo>
                <a:lnTo>
                  <a:pt x="136" y="108"/>
                </a:lnTo>
                <a:lnTo>
                  <a:pt x="129" y="108"/>
                </a:lnTo>
                <a:lnTo>
                  <a:pt x="129" y="108"/>
                </a:lnTo>
                <a:lnTo>
                  <a:pt x="122" y="108"/>
                </a:lnTo>
                <a:lnTo>
                  <a:pt x="122" y="108"/>
                </a:lnTo>
                <a:lnTo>
                  <a:pt x="115" y="108"/>
                </a:lnTo>
                <a:lnTo>
                  <a:pt x="115" y="108"/>
                </a:lnTo>
                <a:lnTo>
                  <a:pt x="109" y="108"/>
                </a:lnTo>
                <a:lnTo>
                  <a:pt x="109" y="108"/>
                </a:lnTo>
                <a:lnTo>
                  <a:pt x="102" y="108"/>
                </a:lnTo>
                <a:lnTo>
                  <a:pt x="102" y="108"/>
                </a:lnTo>
                <a:lnTo>
                  <a:pt x="95" y="108"/>
                </a:lnTo>
                <a:lnTo>
                  <a:pt x="95" y="108"/>
                </a:lnTo>
                <a:lnTo>
                  <a:pt x="88" y="108"/>
                </a:lnTo>
                <a:lnTo>
                  <a:pt x="88" y="108"/>
                </a:lnTo>
                <a:lnTo>
                  <a:pt x="82" y="108"/>
                </a:lnTo>
                <a:lnTo>
                  <a:pt x="82" y="108"/>
                </a:lnTo>
                <a:lnTo>
                  <a:pt x="75" y="108"/>
                </a:lnTo>
                <a:lnTo>
                  <a:pt x="75" y="108"/>
                </a:lnTo>
                <a:lnTo>
                  <a:pt x="68" y="108"/>
                </a:lnTo>
                <a:lnTo>
                  <a:pt x="68" y="108"/>
                </a:lnTo>
                <a:lnTo>
                  <a:pt x="61" y="108"/>
                </a:lnTo>
                <a:lnTo>
                  <a:pt x="61" y="108"/>
                </a:lnTo>
                <a:lnTo>
                  <a:pt x="55" y="108"/>
                </a:lnTo>
                <a:lnTo>
                  <a:pt x="55" y="108"/>
                </a:lnTo>
                <a:lnTo>
                  <a:pt x="48" y="108"/>
                </a:lnTo>
                <a:lnTo>
                  <a:pt x="48" y="108"/>
                </a:lnTo>
                <a:lnTo>
                  <a:pt x="41" y="108"/>
                </a:lnTo>
                <a:lnTo>
                  <a:pt x="41" y="108"/>
                </a:lnTo>
                <a:lnTo>
                  <a:pt x="34" y="108"/>
                </a:lnTo>
                <a:lnTo>
                  <a:pt x="27" y="108"/>
                </a:lnTo>
                <a:lnTo>
                  <a:pt x="27" y="115"/>
                </a:lnTo>
                <a:lnTo>
                  <a:pt x="21" y="115"/>
                </a:lnTo>
                <a:lnTo>
                  <a:pt x="21" y="115"/>
                </a:lnTo>
                <a:lnTo>
                  <a:pt x="14" y="115"/>
                </a:lnTo>
                <a:lnTo>
                  <a:pt x="14" y="115"/>
                </a:lnTo>
                <a:lnTo>
                  <a:pt x="7" y="115"/>
                </a:lnTo>
                <a:lnTo>
                  <a:pt x="7" y="115"/>
                </a:lnTo>
                <a:lnTo>
                  <a:pt x="0" y="115"/>
                </a:lnTo>
                <a:lnTo>
                  <a:pt x="0" y="108"/>
                </a:lnTo>
                <a:lnTo>
                  <a:pt x="7" y="108"/>
                </a:lnTo>
                <a:lnTo>
                  <a:pt x="7" y="108"/>
                </a:lnTo>
                <a:lnTo>
                  <a:pt x="7" y="108"/>
                </a:lnTo>
                <a:lnTo>
                  <a:pt x="14" y="108"/>
                </a:lnTo>
                <a:lnTo>
                  <a:pt x="14" y="108"/>
                </a:lnTo>
                <a:lnTo>
                  <a:pt x="21" y="101"/>
                </a:lnTo>
                <a:lnTo>
                  <a:pt x="21" y="101"/>
                </a:lnTo>
                <a:lnTo>
                  <a:pt x="27" y="101"/>
                </a:lnTo>
                <a:lnTo>
                  <a:pt x="27" y="101"/>
                </a:lnTo>
                <a:lnTo>
                  <a:pt x="34" y="101"/>
                </a:lnTo>
                <a:lnTo>
                  <a:pt x="34" y="101"/>
                </a:lnTo>
                <a:lnTo>
                  <a:pt x="41" y="101"/>
                </a:lnTo>
                <a:lnTo>
                  <a:pt x="41" y="101"/>
                </a:lnTo>
                <a:lnTo>
                  <a:pt x="48" y="101"/>
                </a:lnTo>
                <a:lnTo>
                  <a:pt x="48" y="101"/>
                </a:lnTo>
                <a:lnTo>
                  <a:pt x="55" y="101"/>
                </a:lnTo>
                <a:lnTo>
                  <a:pt x="55" y="101"/>
                </a:lnTo>
                <a:lnTo>
                  <a:pt x="55" y="101"/>
                </a:lnTo>
                <a:lnTo>
                  <a:pt x="61" y="101"/>
                </a:lnTo>
                <a:lnTo>
                  <a:pt x="61" y="94"/>
                </a:lnTo>
                <a:lnTo>
                  <a:pt x="61" y="94"/>
                </a:lnTo>
                <a:lnTo>
                  <a:pt x="68" y="94"/>
                </a:lnTo>
                <a:lnTo>
                  <a:pt x="68" y="94"/>
                </a:lnTo>
                <a:lnTo>
                  <a:pt x="75" y="94"/>
                </a:lnTo>
                <a:lnTo>
                  <a:pt x="75" y="94"/>
                </a:lnTo>
                <a:lnTo>
                  <a:pt x="82" y="94"/>
                </a:lnTo>
                <a:lnTo>
                  <a:pt x="82" y="94"/>
                </a:lnTo>
                <a:lnTo>
                  <a:pt x="82" y="94"/>
                </a:lnTo>
                <a:lnTo>
                  <a:pt x="88" y="88"/>
                </a:lnTo>
                <a:lnTo>
                  <a:pt x="88" y="88"/>
                </a:lnTo>
                <a:lnTo>
                  <a:pt x="95" y="88"/>
                </a:lnTo>
                <a:lnTo>
                  <a:pt x="95" y="88"/>
                </a:lnTo>
                <a:lnTo>
                  <a:pt x="102" y="88"/>
                </a:lnTo>
                <a:lnTo>
                  <a:pt x="102" y="88"/>
                </a:lnTo>
                <a:lnTo>
                  <a:pt x="109" y="88"/>
                </a:lnTo>
                <a:lnTo>
                  <a:pt x="109" y="81"/>
                </a:lnTo>
                <a:lnTo>
                  <a:pt x="115" y="81"/>
                </a:lnTo>
                <a:lnTo>
                  <a:pt x="115" y="81"/>
                </a:lnTo>
                <a:lnTo>
                  <a:pt x="122" y="81"/>
                </a:lnTo>
                <a:lnTo>
                  <a:pt x="122" y="81"/>
                </a:lnTo>
                <a:lnTo>
                  <a:pt x="129" y="81"/>
                </a:lnTo>
                <a:lnTo>
                  <a:pt x="129" y="74"/>
                </a:lnTo>
                <a:lnTo>
                  <a:pt x="136" y="74"/>
                </a:lnTo>
                <a:lnTo>
                  <a:pt x="136" y="74"/>
                </a:lnTo>
                <a:lnTo>
                  <a:pt x="142" y="74"/>
                </a:lnTo>
                <a:lnTo>
                  <a:pt x="142" y="67"/>
                </a:lnTo>
                <a:lnTo>
                  <a:pt x="149" y="67"/>
                </a:lnTo>
                <a:lnTo>
                  <a:pt x="149" y="67"/>
                </a:lnTo>
                <a:lnTo>
                  <a:pt x="156" y="67"/>
                </a:lnTo>
                <a:lnTo>
                  <a:pt x="156" y="61"/>
                </a:lnTo>
                <a:lnTo>
                  <a:pt x="156" y="61"/>
                </a:lnTo>
                <a:lnTo>
                  <a:pt x="163" y="61"/>
                </a:lnTo>
                <a:lnTo>
                  <a:pt x="163" y="61"/>
                </a:lnTo>
                <a:lnTo>
                  <a:pt x="170" y="61"/>
                </a:lnTo>
                <a:lnTo>
                  <a:pt x="170" y="54"/>
                </a:lnTo>
                <a:lnTo>
                  <a:pt x="176" y="54"/>
                </a:lnTo>
                <a:lnTo>
                  <a:pt x="176" y="54"/>
                </a:lnTo>
                <a:lnTo>
                  <a:pt x="176" y="54"/>
                </a:lnTo>
                <a:lnTo>
                  <a:pt x="183" y="54"/>
                </a:lnTo>
                <a:lnTo>
                  <a:pt x="183" y="47"/>
                </a:lnTo>
                <a:lnTo>
                  <a:pt x="183" y="47"/>
                </a:lnTo>
                <a:lnTo>
                  <a:pt x="190" y="47"/>
                </a:lnTo>
                <a:lnTo>
                  <a:pt x="190" y="47"/>
                </a:lnTo>
                <a:lnTo>
                  <a:pt x="190" y="47"/>
                </a:lnTo>
                <a:lnTo>
                  <a:pt x="197" y="47"/>
                </a:lnTo>
                <a:lnTo>
                  <a:pt x="197" y="40"/>
                </a:lnTo>
                <a:lnTo>
                  <a:pt x="203" y="40"/>
                </a:lnTo>
                <a:lnTo>
                  <a:pt x="203" y="40"/>
                </a:lnTo>
                <a:lnTo>
                  <a:pt x="210" y="40"/>
                </a:lnTo>
                <a:lnTo>
                  <a:pt x="210" y="34"/>
                </a:lnTo>
                <a:lnTo>
                  <a:pt x="217" y="34"/>
                </a:lnTo>
                <a:lnTo>
                  <a:pt x="217" y="27"/>
                </a:lnTo>
                <a:lnTo>
                  <a:pt x="224" y="27"/>
                </a:lnTo>
                <a:lnTo>
                  <a:pt x="224" y="27"/>
                </a:lnTo>
                <a:lnTo>
                  <a:pt x="230" y="20"/>
                </a:lnTo>
                <a:lnTo>
                  <a:pt x="230" y="20"/>
                </a:lnTo>
                <a:lnTo>
                  <a:pt x="230" y="20"/>
                </a:lnTo>
                <a:lnTo>
                  <a:pt x="237" y="20"/>
                </a:lnTo>
                <a:lnTo>
                  <a:pt x="237" y="13"/>
                </a:lnTo>
                <a:lnTo>
                  <a:pt x="237" y="13"/>
                </a:lnTo>
                <a:lnTo>
                  <a:pt x="244" y="13"/>
                </a:lnTo>
                <a:lnTo>
                  <a:pt x="244" y="13"/>
                </a:lnTo>
                <a:lnTo>
                  <a:pt x="244" y="7"/>
                </a:lnTo>
                <a:lnTo>
                  <a:pt x="251" y="7"/>
                </a:lnTo>
                <a:lnTo>
                  <a:pt x="251" y="7"/>
                </a:lnTo>
                <a:lnTo>
                  <a:pt x="251" y="7"/>
                </a:lnTo>
                <a:lnTo>
                  <a:pt x="257" y="7"/>
                </a:lnTo>
                <a:lnTo>
                  <a:pt x="257" y="0"/>
                </a:lnTo>
                <a:lnTo>
                  <a:pt x="257"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23326" name="Text Box 62">
            <a:extLst>
              <a:ext uri="{FF2B5EF4-FFF2-40B4-BE49-F238E27FC236}">
                <a16:creationId xmlns:a16="http://schemas.microsoft.com/office/drawing/2014/main" id="{84A3C3D5-4DFA-6669-6A95-F2B75A4244CB}"/>
              </a:ext>
            </a:extLst>
          </p:cNvPr>
          <p:cNvSpPr txBox="1">
            <a:spLocks noChangeArrowheads="1"/>
          </p:cNvSpPr>
          <p:nvPr/>
        </p:nvSpPr>
        <p:spPr bwMode="auto">
          <a:xfrm>
            <a:off x="7086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9.2-12</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7576</TotalTime>
  <Words>6748</Words>
  <Application>Microsoft Office PowerPoint</Application>
  <PresentationFormat>On-screen Show (4:3)</PresentationFormat>
  <Paragraphs>1530</Paragraphs>
  <Slides>58</Slides>
  <Notes>2</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3</vt:i4>
      </vt:variant>
      <vt:variant>
        <vt:lpstr>Slide Titles</vt:lpstr>
      </vt:variant>
      <vt:variant>
        <vt:i4>58</vt:i4>
      </vt:variant>
    </vt:vector>
  </HeadingPairs>
  <TitlesOfParts>
    <vt:vector size="71" baseType="lpstr">
      <vt:lpstr>Times New Roman</vt:lpstr>
      <vt:lpstr>Arial</vt:lpstr>
      <vt:lpstr>Symbol</vt:lpstr>
      <vt:lpstr>Copperplate Gothic Bold</vt:lpstr>
      <vt:lpstr>Helv</vt:lpstr>
      <vt:lpstr>News Gothic MT</vt:lpstr>
      <vt:lpstr>Batang</vt:lpstr>
      <vt:lpstr>Bookman Old Style</vt:lpstr>
      <vt:lpstr>MS Mincho</vt:lpstr>
      <vt:lpstr>JPMorgan</vt:lpstr>
      <vt:lpstr>Microsoft Word Document</vt:lpstr>
      <vt:lpstr>Microsoft Equation 3.0</vt:lpstr>
      <vt:lpstr>Microsoft Drawing</vt:lpstr>
      <vt:lpstr>PowerPoint Presentation</vt:lpstr>
      <vt:lpstr>Objectives</vt:lpstr>
      <vt:lpstr>Hypothesis Testing Concept</vt:lpstr>
      <vt:lpstr>Hypothesis Testing Process</vt:lpstr>
      <vt:lpstr>Hypothesis Examples</vt:lpstr>
      <vt:lpstr>Null &amp; Alternative Hypotheses</vt:lpstr>
      <vt:lpstr>Hypothesis Testing - Conclusions</vt:lpstr>
      <vt:lpstr>Choosing the Test Statistic</vt:lpstr>
      <vt:lpstr>The Rejection Region</vt:lpstr>
      <vt:lpstr>Test Statistic &amp; Rejection Region</vt:lpstr>
      <vt:lpstr>Estimating the Parameter of Interest</vt:lpstr>
      <vt:lpstr>Differences in the Center</vt:lpstr>
      <vt:lpstr>Z - Test for Means, with Population Variance Known (1 Population)</vt:lpstr>
      <vt:lpstr>Z - Test for Means, with Population Variance Known (1 Population)</vt:lpstr>
      <vt:lpstr>t - Test for Means, Population Variance Unknown (1 Population) </vt:lpstr>
      <vt:lpstr>t - Test for Means, Population Variance Unknown (1 Population)</vt:lpstr>
      <vt:lpstr>Paired Sample t- Test for Means (1 or 2 Populations)</vt:lpstr>
      <vt:lpstr>Paired Sample t- Test for Means (1 or 2 Populations)</vt:lpstr>
      <vt:lpstr>Z - Test for Means, Population Variances Known (2 Populations)</vt:lpstr>
      <vt:lpstr>Z - Test for Means, Population Variances Known (2 Populations)</vt:lpstr>
      <vt:lpstr>t - Test for Means, Population Variances Unknown, but Equal (2 Populations)</vt:lpstr>
      <vt:lpstr>t - Test for Means, Population Variances Unknown, but Equal (2 Populations)</vt:lpstr>
      <vt:lpstr>t - Test for Means, Population Variances Unknown, Not Equal (2 Populations)</vt:lpstr>
      <vt:lpstr>t - Test for Means, Population Variances Unknown, Not Equal (2 Populations)</vt:lpstr>
      <vt:lpstr>t - Test for Means, Population Variances Unknown, Not Equal (2 Populations)</vt:lpstr>
      <vt:lpstr>Differences in the Variation </vt:lpstr>
      <vt:lpstr>2 - Test for Population Variance Comparison to a Standard Value</vt:lpstr>
      <vt:lpstr>2 - Test for Population Variance Comparison to a Standard Value</vt:lpstr>
      <vt:lpstr>F - Test Comparison of Two Population’s Variances </vt:lpstr>
      <vt:lpstr>F - Test Comparison of Two Population’s Variances</vt:lpstr>
      <vt:lpstr>Differences in Proportions &amp; Rates </vt:lpstr>
      <vt:lpstr>Z - Test for One Population Proportion </vt:lpstr>
      <vt:lpstr>Z - Test for One Population Proportion</vt:lpstr>
      <vt:lpstr>Z - Test for Two Populations’ Proportions </vt:lpstr>
      <vt:lpstr>Z - Test for Two Populations’ Proportions</vt:lpstr>
      <vt:lpstr>Power of the Test</vt:lpstr>
      <vt:lpstr>Operating Characteristic Curve</vt:lpstr>
      <vt:lpstr>Non-Parametric Tests</vt:lpstr>
      <vt:lpstr>One Sample Runs Test </vt:lpstr>
      <vt:lpstr>One Sample Runs Test</vt:lpstr>
      <vt:lpstr>One Sample Runs Test</vt:lpstr>
      <vt:lpstr>Sign Test </vt:lpstr>
      <vt:lpstr>Sign Test</vt:lpstr>
      <vt:lpstr>Sign Test</vt:lpstr>
      <vt:lpstr>Wilcoxon Signed Ranks Test </vt:lpstr>
      <vt:lpstr>Wilcoxon Signed Ranks Test</vt:lpstr>
      <vt:lpstr>Wilcoxon Signed Ranks Test</vt:lpstr>
      <vt:lpstr>Mann-Whitney Test</vt:lpstr>
      <vt:lpstr>Mann-Whitney Test</vt:lpstr>
      <vt:lpstr>Mann-Whitney Test</vt:lpstr>
      <vt:lpstr>Kruskal-Wallis Test </vt:lpstr>
      <vt:lpstr>Kruskal-Wallis Test</vt:lpstr>
      <vt:lpstr>Kruskal-Wallis Test</vt:lpstr>
      <vt:lpstr>Spearman’s rho Test </vt:lpstr>
      <vt:lpstr>Spearman’s rho Test</vt:lpstr>
      <vt:lpstr>Hypothesis Test Selection</vt:lpstr>
      <vt:lpstr>Exercises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168</cp:revision>
  <cp:lastPrinted>1998-11-12T16:48:12Z</cp:lastPrinted>
  <dcterms:created xsi:type="dcterms:W3CDTF">1998-10-26T20:45:45Z</dcterms:created>
  <dcterms:modified xsi:type="dcterms:W3CDTF">2026-07-24T19:03:40Z</dcterms:modified>
</cp:coreProperties>
</file>