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CE825EA8-D175-4E71-A095-5FB2A8F5601E}"/>
    <pc:docChg chg="modMainMaster">
      <pc:chgData name="John O'Neill" userId="a4336b72f0c0be49" providerId="LiveId" clId="{CE825EA8-D175-4E71-A095-5FB2A8F5601E}" dt="2026-07-24T18:57:52.329" v="3" actId="20577"/>
      <pc:docMkLst>
        <pc:docMk/>
      </pc:docMkLst>
      <pc:sldMasterChg chg="modSp mod">
        <pc:chgData name="John O'Neill" userId="a4336b72f0c0be49" providerId="LiveId" clId="{CE825EA8-D175-4E71-A095-5FB2A8F5601E}" dt="2026-07-24T18:57:52.329" v="3" actId="20577"/>
        <pc:sldMasterMkLst>
          <pc:docMk/>
          <pc:sldMasterMk cId="0" sldId="2147483648"/>
        </pc:sldMasterMkLst>
        <pc:spChg chg="mod">
          <ac:chgData name="John O'Neill" userId="a4336b72f0c0be49" providerId="LiveId" clId="{CE825EA8-D175-4E71-A095-5FB2A8F5601E}" dt="2026-07-24T18:57:52.329" v="3" actId="20577"/>
          <ac:spMkLst>
            <pc:docMk/>
            <pc:sldMasterMk cId="0" sldId="2147483648"/>
            <ac:spMk id="1029" creationId="{055266DC-36D9-F685-9A45-1DE3E5DDD4BD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698DFE0-BDF1-4AE6-09F0-83C5DC7367F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058EA95-54F9-4132-ED83-79FFC219AE7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8D2A1CE-1C2F-C53C-2EC7-113B5B00730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2B4E13C-EFC4-38E6-72EC-49EDEAE964B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7AF976ED-0319-4812-9B5E-164D499C9D1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6662973-9DC6-E154-7096-983D44CB907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62F02EC-597F-80E2-2858-2D15CEE6060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03C93A59-1178-5B13-AEC7-5E6F976696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56A50509-0543-902D-4F26-612744FF106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73E29D74-F472-20D1-D71E-BFFC270C9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334D3331-69F5-4A45-8B10-8F92214B2D97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012266A-8977-59F5-CF80-CC9D7594001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C96A78A-E434-25A6-7E76-6ADBBDE6D1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825A116E-E88A-7E3E-F268-AA2DA1BE2F6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19D495CB-246A-9B28-C029-81C22C8688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4FF99E-C22B-A600-133F-3ACEAF1EA3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4CA57E-C2F3-F81C-1147-554CAE6DB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2642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07B16-770E-0470-BD7D-E32516032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391DC4-3029-3344-CEB7-B4BC3C2BD4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36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4199F5-B63A-8206-E853-EA93CDE6FD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CA4279-B48E-5F52-4D11-FD075F3740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92318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BB1F6-3124-F413-7876-E50B6E78A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6A2FA-4F6B-4530-23FD-1F00D7EE45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58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AD4A0-47AA-7066-F054-127A099D6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105088-F6D7-3439-A2A2-C964870A44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085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C1B8C-6438-80FA-5ECC-C7935B0BE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65B59-F3B2-DA7D-2879-9E13FB2D69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53B1CD-AB98-CD1F-6AD3-A40BD36A78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84588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F3AD8-CD0C-5AC2-74B3-C01D404E6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6EC091-69B5-FF7B-55E3-DAF205C06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7762EB-B2E8-EBF6-7E6C-5572C60C76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C5EB1C-CB5F-F815-0808-538197012F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7FA2EB-89FB-2CA2-AAC8-D4C890727F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748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BF9AD-C8C2-A7DE-BCDC-CC0690A40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93084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0216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9339B-8605-00E9-CA72-AD6931854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D7B9F-6647-0CDA-8858-F7EF34C6E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0A9456-34A2-63C0-F2DC-63A68BB046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03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B54AB-D007-1F4E-C596-81D9F357A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FA4EF7-C7C8-8B6A-ACBA-D889A1DCE3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691F9B-2E08-9451-1EE1-A03095B921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57066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E544C67-8BF7-1C04-8654-975CD0448A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87F38AE-0457-668A-235F-1AA9C2E4B2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D1D78E4A-2286-C342-6A4B-65285175E08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55266DC-36D9-F685-9A45-1DE3E5DDD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32C47194-FCB5-4991-DF17-6887569B8A5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2D2FE9F-2C28-4685-85F8-79D720095FE4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13FA5A49-595F-88B9-3D88-C4EE2E0B5617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B13492D8-26AB-3330-C520-49BBD2D297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FECD564F-DE14-CFC0-427F-B638407960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6E1228BB-70D9-D55A-6EAC-EA09D7B83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270D3E79-7FC2-D0D0-F3A9-134CE71DD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6CC9636D-45A3-ADE4-9CD5-ED3E15DE5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7A290032-ABBB-DE7D-7B2C-CBC2FD383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DF620348-66BE-F682-E215-D76F1CEA4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F37EA266-E41B-EEDB-BC23-59E6A9E02D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B49E9AF7-F49B-2BEA-1702-09A3B49DB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8011A48B-B6BE-EC3E-5985-70F601CB99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075CFA77-81D3-FD54-A830-081FFBDAC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9145C96E-D839-3EA1-47D1-5A04C6EA4D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4BFEA4E7-EA29-B544-2EF1-D4F05CAFA5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2A47FBE3-40E8-E77C-D71A-33C919C2A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40C69D11-A044-1521-A313-D54B161DCC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4C463854-BB16-62CE-A90D-0C973D957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EB6E3055-468A-5819-6E19-BDF87DDAB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04CFF6D7-A78C-E3C0-8B9C-77AEADEE35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9917B86-E472-C18B-5473-E8E1D6DBCE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89F1497-CB71-8CA6-0DA4-ECE902B499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6BB0BE29-AC9C-605D-550A-7D9E87C318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E2C659D4-7C05-E217-CA46-5F0054888B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604BF0E1-24EE-DB32-61CD-7F6A0814E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43087B18-0A53-D3F0-8B23-EA58415D7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1A82EC1E-A6ED-22DF-D774-C2D2A348BD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6C6F3AD1-E04B-C451-F7D1-BF09A85B1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1E019723-7DE8-E965-14B8-9E76BC5118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0E7FC45F-F3B7-C9D0-501D-02A843842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5A87B127-DF1D-EF51-D350-7785220D4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703572B5-98D8-F3CB-B104-AAABC03F5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547242A8-0140-0A62-AEF0-B99F4AB2D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036CBE99-FDE8-FBD6-A664-BDA275C5D6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885EA4B8-8129-9E7E-DF91-E1421D03C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ABCB224C-9992-2E2E-A0AE-26B255717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3B5CEAD3-B6B3-3CD7-F9FD-9A71E4252E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BD6181A1-16F0-04BC-BF53-D4FD1876D4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741F9B36-3FA5-6120-716C-756FB8646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0C640420-D3F6-9360-8E6E-FE85EE244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3D9AF904-3FB3-3FB4-5347-4E1692965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5AB05FB6-8002-F6C8-B543-FA4129131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60EAE7E4-A280-AED9-135A-B0DDF64345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887BDA6F-033C-3A7F-F1EA-84A58CA96A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29CF08D3-75C8-6987-CF8A-2F77F05896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3BBFCE9C-52DD-0A2B-A9D3-B1DEDE454B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2316B22D-3E36-7FDA-B987-81C9EA852F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56DFBBF2-97DE-393E-6072-CFA6D163D8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EF1871BC-94DA-C83E-C8E8-7AF1ED9D92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B7FEA683-6E9E-5AFF-BC97-843F2487C8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47E029FF-E96C-E48C-5DF3-668A92A875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34416157-A79E-2A99-556B-7F554C2E6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6D413573-99CF-5CCB-711F-F680C8DF02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2782D831-10C7-F6E6-4699-1E93230B36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95FD2ED0-B81C-3B89-7543-47B19162F4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6BB9ADE4-F720-B33C-E482-197198B29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9599E615-3E06-790D-9E41-503F37A0D5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C710F819-8E19-38F4-538F-63BD343B7B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DE05607D-B34A-2AB3-D970-40CC21590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E915D9D2-DF2E-0305-74D0-D7BC62C282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C48BF3D1-33AB-C3CB-E31C-BD0F6AFAA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D3F3B007-33E4-1E1A-7AA1-8C89D4816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1002BDEE-0A17-F10F-8D40-9D459513F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5D322472-B213-2E81-96B9-9113A944D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8F0DB716-1E02-C650-F0E6-0CAAF23AA4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498D26A2-D081-08F1-EA52-F3C92DBFD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B34A8EF3-8147-3488-7029-3E56297A33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62F1CA5E-CC86-B22C-9777-CC77C92640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DE650326-500F-DE5C-8F24-EBFF9760E3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04333F5F-234D-18FB-C783-FC2D24E28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3E3054EB-90E0-1442-0995-279E3D637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3321830F-41C7-0294-DE63-43611714D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D66BF679-F659-2E1A-AF90-E3E748858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AB9E4941-A519-4664-6703-F5F9E4B1B5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A29258DC-3199-B567-9F6F-98129F0298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5CE1BA0A-491E-A2BA-13CE-5CAE69E17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53501BFF-1B90-1189-2269-F12C920E4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9553C1D2-EB9D-661B-3574-8CEC7371D2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0DA5706F-B643-08C2-3875-8FD182B28E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892E41F0-8D70-8B0B-7681-CC8212411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CB9C838F-CFB8-7CF6-3658-FD0EE4AAD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2865884C-074F-802E-EDA4-084553733F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79FB9AE7-7071-205F-2980-04208C012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1A0FBBC1-3C11-E47A-AE53-349A9A9B4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69EA2AE9-25C5-92FC-0E6D-4CFC053069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C5A7F386-1B1B-BD1F-28E7-6D3092DD0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96952447-C0E5-407E-9231-91F97F54E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36DE848D-8CDB-C0C1-36F4-C6E859CDA3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8B3C3040-BBB3-68C1-13D9-37115407F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B2FCBE46-0F84-40D9-3A14-8A728D09FE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E1CCA286-1678-D9E5-8308-64980A8508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75033E2A-0D29-7AF3-0CD5-96A74D7578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50307989-B673-3A22-AD7F-DE714DA246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E8D03DD3-9EA9-8BC2-9365-0235AA2D4C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F0115A25-107C-F107-B976-342BA74090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813D67F1-2C45-180B-B406-C9F277DBAD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5B7B5867-16AC-9C77-FA80-DF0E36A96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06EA73C9-81C9-B990-0B72-B1B1815D3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66957A41-D46E-57D7-AE8B-CB285C9BB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5763D915-DA3A-C330-21AA-D44FE9CEC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774C4D9E-9671-4E92-AED2-6AA8604F05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15493A0F-5E21-C9AA-22A2-502919DF06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83384B2-7887-2456-C0AE-81734657B4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862185DC-104A-A689-2DF4-026CCDD244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A3490050-7B7E-87DC-E197-FEDA0C6F10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F8BA7E15-7460-DED1-2BFC-141B71F5E6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EB7FD5F7-037E-E2CE-586A-F0A18D3D2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1D98B71B-FD3B-6103-FA68-B797AB5F3C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2E062875-37D3-44DE-A010-0F2B5A46AF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8B3596EB-811D-FA58-472D-F700B60A0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97C29ED3-7400-A574-86F8-3C535F7FC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2F2CC993-A0D8-42C2-35A7-9C1993C44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E56C7EA8-ECF3-F151-3E52-EE0D616EC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8834846E-C69F-B1E2-4A48-1CFB18AE3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DDFEB723-F1B8-E436-D872-4D85497909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59ADE0EA-3F7D-6382-A56E-EAACD8C59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47887344-5CB9-2C3A-70D2-666BCFBF9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7A0DF8B3-32D0-B251-8D26-400BE5C35C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0EF57B3E-A7AC-922A-AD30-F3F51C80B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ACBD9CFB-4BB2-DCC7-E9CB-8A79D4A894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64575FA0-A0BC-B901-3420-7A5A484406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CB62F9D5-D638-862F-A243-292BFDB95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36CE2067-5FE5-D84F-CED8-23AC77B46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920C8B2C-E067-6C99-714F-968BDD6A43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638F97A5-83C1-5D1E-0383-48DE7DAEC9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129A40AE-F0C3-B623-2624-5341CA27EA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BA012CC-970E-AFF3-09A6-03919B7FDB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DE4A4285-48A8-C5F1-9067-2E6896433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937DB2A5-9D61-0B87-0AFB-31066B33D0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B6ADCA62-974B-5F20-3630-C90034601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9FCDBF04-CC36-9B56-9902-D7E57DC286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B5E8985E-0E32-4873-A611-5E28C17D0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B44A389D-9FB1-0C3F-67B4-E9F243A43E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81615133-06CA-39ED-1EA3-A874A02AF4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6D5802B6-7B7F-006F-BA20-D83636B43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A91A9509-8B11-6745-369F-1EF746FC2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80432086-6D38-5ADD-4248-3EF2A1104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BFCB9AE0-CA71-A2A5-4486-3AB9469028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2D092438-9330-6481-C6A1-972517E18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6BD53877-063C-23CE-5A5D-72DB6E68B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B088C987-A164-7A16-9094-6100C1283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46A53B8A-6EB0-8971-881A-0607F6997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50D73A7E-BDD0-F64F-361D-58F6049C2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A42C7455-05C5-3269-7F5C-0F93545969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AB4F0A5E-F6CC-4BCA-999F-7D5B69C88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9EB118C8-956D-0F24-B4CB-0E91733FC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EE85716A-3919-CFB0-98E9-BA375B675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8F206FC-E71C-08F1-2926-AC2D907DA1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CA966E9-F5C9-1265-E1C5-1DE0508AC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072954B2-F3A0-057E-1BBC-356D060EF2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9A63476C-D0F8-EB53-9837-5930BBFE6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A09F6821-E893-5748-9E8C-9AB05DBF8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544F8EB0-592F-63F9-D9DD-EEDDD26AC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5D3574CF-4F95-5B3F-2318-C0608D0F9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00DBA156-715C-0FD0-6F93-3448643313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E4A9523F-F180-846C-7F64-644E111BD3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766135D8-5E07-C6C7-60C8-D9E412D294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D61A0583-143D-3DA5-AB46-1D2A274557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84161F9E-E45C-6DE9-A2F6-6E48BD11AAD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26BB2E8C-2594-6848-F529-4B625A036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0547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6.4 Introduction to Control Charts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3E1809F5-19C3-8F7F-6CBA-88290FECA15E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6FA587CF-F80F-1C81-AD1F-ABAD5AED7B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C7FD2DBB-BDFE-5C84-7C01-D33DE57F4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5556F6CE-D46C-C2D2-C368-7F3F87E037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4863B26A-463C-92AC-EAA4-E85781C1D3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9708A861-C101-D504-A81C-58046470B5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For your process, discuss possible subgrouping strategies - present why these could/would be “rational.”</a:t>
            </a:r>
          </a:p>
          <a:p>
            <a:endParaRPr lang="en-US" altLang="en-US"/>
          </a:p>
          <a:p>
            <a:r>
              <a:rPr lang="en-US" altLang="en-US"/>
              <a:t>(Optional) If you are already familiar with control charts, compare the basis for control charts presented here with your previous training.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06DF91AC-7552-248F-FB8F-7F95824B80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37B2A569-9EAB-9C78-2A40-97ABDA7E2D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identify the elements of a control chart</a:t>
            </a:r>
          </a:p>
          <a:p>
            <a:r>
              <a:rPr lang="en-US" altLang="en-US"/>
              <a:t>Be able to select the “best” control chart for a given indicator</a:t>
            </a:r>
          </a:p>
          <a:p>
            <a:r>
              <a:rPr lang="en-US" altLang="en-US"/>
              <a:t>Understand the “theory” of how a control chart works (and why)</a:t>
            </a:r>
          </a:p>
          <a:p>
            <a:r>
              <a:rPr lang="en-US" altLang="en-US"/>
              <a:t>Be able to identify and apply a rational subgrouping strategy for a control chart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4B582DAC-C69B-D642-9393-34B7D509D6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Walter Shewhart</a:t>
            </a:r>
          </a:p>
        </p:txBody>
      </p:sp>
      <p:graphicFrame>
        <p:nvGraphicFramePr>
          <p:cNvPr id="441361" name="Object 17">
            <a:extLst>
              <a:ext uri="{FF2B5EF4-FFF2-40B4-BE49-F238E27FC236}">
                <a16:creationId xmlns:a16="http://schemas.microsoft.com/office/drawing/2014/main" id="{3C9B5BD3-E338-4002-83D3-54AD6A43BE28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362200" y="1066800"/>
          <a:ext cx="3887788" cy="518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1371429" imgH="1828571" progId="Paint.Picture">
                  <p:embed/>
                </p:oleObj>
              </mc:Choice>
              <mc:Fallback>
                <p:oleObj name="Bitmap Image" r:id="rId3" imgW="1371429" imgH="1828571" progId="Paint.Picture">
                  <p:embed/>
                  <p:pic>
                    <p:nvPicPr>
                      <p:cNvPr id="441361" name="Object 17">
                        <a:extLst>
                          <a:ext uri="{FF2B5EF4-FFF2-40B4-BE49-F238E27FC236}">
                            <a16:creationId xmlns:a16="http://schemas.microsoft.com/office/drawing/2014/main" id="{3C9B5BD3-E338-4002-83D3-54AD6A43BE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066800"/>
                        <a:ext cx="3887788" cy="518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1363" name="Text Box 19">
            <a:extLst>
              <a:ext uri="{FF2B5EF4-FFF2-40B4-BE49-F238E27FC236}">
                <a16:creationId xmlns:a16="http://schemas.microsoft.com/office/drawing/2014/main" id="{3F851B0B-7BD9-4AFC-2C46-E809E2001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2525" y="6400800"/>
            <a:ext cx="955675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b="1">
                <a:latin typeface="Arial" panose="020B0604020202020204" pitchFamily="34" charset="0"/>
              </a:rPr>
              <a:t>Our Hero!</a:t>
            </a:r>
          </a:p>
        </p:txBody>
      </p:sp>
      <p:sp>
        <p:nvSpPr>
          <p:cNvPr id="441364" name="Text Box 20">
            <a:extLst>
              <a:ext uri="{FF2B5EF4-FFF2-40B4-BE49-F238E27FC236}">
                <a16:creationId xmlns:a16="http://schemas.microsoft.com/office/drawing/2014/main" id="{8D8A4B04-5010-495B-FF3B-F87E08B28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0" name="Rectangle 6">
            <a:extLst>
              <a:ext uri="{FF2B5EF4-FFF2-40B4-BE49-F238E27FC236}">
                <a16:creationId xmlns:a16="http://schemas.microsoft.com/office/drawing/2014/main" id="{116DABBC-2FD5-94C0-B5E1-30EBC87F19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Typical Control Chart</a:t>
            </a:r>
          </a:p>
        </p:txBody>
      </p:sp>
      <p:pic>
        <p:nvPicPr>
          <p:cNvPr id="513029" name="Picture 5">
            <a:extLst>
              <a:ext uri="{FF2B5EF4-FFF2-40B4-BE49-F238E27FC236}">
                <a16:creationId xmlns:a16="http://schemas.microsoft.com/office/drawing/2014/main" id="{DF79B64B-884A-C97B-D2BF-74227D105876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914400"/>
            <a:ext cx="7010400" cy="5332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032" name="Text Box 8">
            <a:extLst>
              <a:ext uri="{FF2B5EF4-FFF2-40B4-BE49-F238E27FC236}">
                <a16:creationId xmlns:a16="http://schemas.microsoft.com/office/drawing/2014/main" id="{30AE9CEC-9460-138C-25F6-1624AAC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881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4EB200C5-F240-2CB9-6C21-479ECDBCF1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Choosing the “Best” Control Chart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49474235-D800-460C-90A0-2A8F5738973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Type of Data – Measurement vs. Count</a:t>
            </a:r>
          </a:p>
          <a:p>
            <a:endParaRPr lang="en-US" altLang="en-US" sz="2800"/>
          </a:p>
          <a:p>
            <a:r>
              <a:rPr lang="en-US" altLang="en-US" sz="2800"/>
              <a:t>Sample (or Subgroup) Size</a:t>
            </a:r>
          </a:p>
          <a:p>
            <a:endParaRPr lang="en-US" altLang="en-US" sz="2800"/>
          </a:p>
          <a:p>
            <a:r>
              <a:rPr lang="en-US" altLang="en-US" sz="2800"/>
              <a:t>Count Data Issues – Defectives vs. Defects</a:t>
            </a:r>
          </a:p>
        </p:txBody>
      </p:sp>
      <p:sp>
        <p:nvSpPr>
          <p:cNvPr id="516100" name="Text Box 4">
            <a:extLst>
              <a:ext uri="{FF2B5EF4-FFF2-40B4-BE49-F238E27FC236}">
                <a16:creationId xmlns:a16="http://schemas.microsoft.com/office/drawing/2014/main" id="{948C544A-7570-17D9-D73E-FEBCC09BF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E2E9C6E7-5ABE-F31C-A6BD-9EC2996713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Control Chart Selection</a:t>
            </a:r>
          </a:p>
        </p:txBody>
      </p:sp>
      <p:sp>
        <p:nvSpPr>
          <p:cNvPr id="517124" name="Rectangle 4">
            <a:extLst>
              <a:ext uri="{FF2B5EF4-FFF2-40B4-BE49-F238E27FC236}">
                <a16:creationId xmlns:a16="http://schemas.microsoft.com/office/drawing/2014/main" id="{50B4B991-68CA-FB98-C20C-2465B3B9E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000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7125" name="Text Box 5">
            <a:extLst>
              <a:ext uri="{FF2B5EF4-FFF2-40B4-BE49-F238E27FC236}">
                <a16:creationId xmlns:a16="http://schemas.microsoft.com/office/drawing/2014/main" id="{9CB9E554-AA3C-1F28-D475-CC33F17F9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2484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7126" name="Group 6">
            <a:extLst>
              <a:ext uri="{FF2B5EF4-FFF2-40B4-BE49-F238E27FC236}">
                <a16:creationId xmlns:a16="http://schemas.microsoft.com/office/drawing/2014/main" id="{DE877221-F71C-A0BC-BB6D-014C7D99A772}"/>
              </a:ext>
            </a:extLst>
          </p:cNvPr>
          <p:cNvGrpSpPr>
            <a:grpSpLocks/>
          </p:cNvGrpSpPr>
          <p:nvPr/>
        </p:nvGrpSpPr>
        <p:grpSpPr bwMode="auto">
          <a:xfrm>
            <a:off x="441325" y="860425"/>
            <a:ext cx="8132763" cy="5845175"/>
            <a:chOff x="278" y="315"/>
            <a:chExt cx="5123" cy="3682"/>
          </a:xfrm>
        </p:grpSpPr>
        <p:sp>
          <p:nvSpPr>
            <p:cNvPr id="517127" name="Line 7">
              <a:extLst>
                <a:ext uri="{FF2B5EF4-FFF2-40B4-BE49-F238E27FC236}">
                  <a16:creationId xmlns:a16="http://schemas.microsoft.com/office/drawing/2014/main" id="{A666E2A0-703A-1547-E149-A764773EAC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3851"/>
              <a:ext cx="194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28" name="Line 8">
              <a:extLst>
                <a:ext uri="{FF2B5EF4-FFF2-40B4-BE49-F238E27FC236}">
                  <a16:creationId xmlns:a16="http://schemas.microsoft.com/office/drawing/2014/main" id="{2E5BB545-9EBA-0059-D390-826D8269BC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603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29" name="Line 9">
              <a:extLst>
                <a:ext uri="{FF2B5EF4-FFF2-40B4-BE49-F238E27FC236}">
                  <a16:creationId xmlns:a16="http://schemas.microsoft.com/office/drawing/2014/main" id="{B6E7CD03-932E-E36C-115B-171946B773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0" name="Line 10">
              <a:extLst>
                <a:ext uri="{FF2B5EF4-FFF2-40B4-BE49-F238E27FC236}">
                  <a16:creationId xmlns:a16="http://schemas.microsoft.com/office/drawing/2014/main" id="{B25C19F3-63FE-10FD-88B7-0173DB8915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847"/>
              <a:ext cx="194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1" name="Line 11">
              <a:extLst>
                <a:ext uri="{FF2B5EF4-FFF2-40B4-BE49-F238E27FC236}">
                  <a16:creationId xmlns:a16="http://schemas.microsoft.com/office/drawing/2014/main" id="{56AF53EB-8A00-7F11-4D17-F549CBBB1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564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2" name="Line 12">
              <a:extLst>
                <a:ext uri="{FF2B5EF4-FFF2-40B4-BE49-F238E27FC236}">
                  <a16:creationId xmlns:a16="http://schemas.microsoft.com/office/drawing/2014/main" id="{94DE3C0B-2CC8-792E-DDF4-D332EAB5D0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3" name="Line 13">
              <a:extLst>
                <a:ext uri="{FF2B5EF4-FFF2-40B4-BE49-F238E27FC236}">
                  <a16:creationId xmlns:a16="http://schemas.microsoft.com/office/drawing/2014/main" id="{45E3C215-1EAF-9B89-8529-F8DF5AB1F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7" y="1765"/>
              <a:ext cx="983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4" name="Line 14">
              <a:extLst>
                <a:ext uri="{FF2B5EF4-FFF2-40B4-BE49-F238E27FC236}">
                  <a16:creationId xmlns:a16="http://schemas.microsoft.com/office/drawing/2014/main" id="{61186B9B-BD1C-DA50-96BF-E8E50F2799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189"/>
              <a:ext cx="9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5" name="Line 15">
              <a:extLst>
                <a:ext uri="{FF2B5EF4-FFF2-40B4-BE49-F238E27FC236}">
                  <a16:creationId xmlns:a16="http://schemas.microsoft.com/office/drawing/2014/main" id="{C75548F5-377E-A752-5482-2208CA616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3320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6" name="Line 16">
              <a:extLst>
                <a:ext uri="{FF2B5EF4-FFF2-40B4-BE49-F238E27FC236}">
                  <a16:creationId xmlns:a16="http://schemas.microsoft.com/office/drawing/2014/main" id="{5DE2151B-6087-A525-B082-535B9C6148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3603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7" name="Line 17">
              <a:extLst>
                <a:ext uri="{FF2B5EF4-FFF2-40B4-BE49-F238E27FC236}">
                  <a16:creationId xmlns:a16="http://schemas.microsoft.com/office/drawing/2014/main" id="{5E393574-63E9-7C73-DA15-9B2F61CA73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8" name="Line 18">
              <a:extLst>
                <a:ext uri="{FF2B5EF4-FFF2-40B4-BE49-F238E27FC236}">
                  <a16:creationId xmlns:a16="http://schemas.microsoft.com/office/drawing/2014/main" id="{57503EB4-F9CE-0B6A-C760-B3B19FDC39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39" name="Line 19">
              <a:extLst>
                <a:ext uri="{FF2B5EF4-FFF2-40B4-BE49-F238E27FC236}">
                  <a16:creationId xmlns:a16="http://schemas.microsoft.com/office/drawing/2014/main" id="{3E7E08EE-7169-ACD0-5C58-1FA4076EFF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38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40" name="Line 20">
              <a:extLst>
                <a:ext uri="{FF2B5EF4-FFF2-40B4-BE49-F238E27FC236}">
                  <a16:creationId xmlns:a16="http://schemas.microsoft.com/office/drawing/2014/main" id="{D90307BF-E4CE-F6BD-2134-3E0CD11CB7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3083"/>
              <a:ext cx="8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41" name="Rectangle 21">
              <a:extLst>
                <a:ext uri="{FF2B5EF4-FFF2-40B4-BE49-F238E27FC236}">
                  <a16:creationId xmlns:a16="http://schemas.microsoft.com/office/drawing/2014/main" id="{C5AE5B3E-9AD5-6AE8-B45F-8D67D7366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" y="487"/>
              <a:ext cx="2042" cy="6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ys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2" name="Line 22">
              <a:extLst>
                <a:ext uri="{FF2B5EF4-FFF2-40B4-BE49-F238E27FC236}">
                  <a16:creationId xmlns:a16="http://schemas.microsoft.com/office/drawing/2014/main" id="{122074A2-AD4A-A157-3DD5-D52CA56263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6" y="723"/>
              <a:ext cx="40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143" name="Rectangle 23">
              <a:extLst>
                <a:ext uri="{FF2B5EF4-FFF2-40B4-BE49-F238E27FC236}">
                  <a16:creationId xmlns:a16="http://schemas.microsoft.com/office/drawing/2014/main" id="{1EDF1801-5ECE-1860-4D70-E3625EC92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582"/>
              <a:ext cx="548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4" name="Rectangle 24">
              <a:extLst>
                <a:ext uri="{FF2B5EF4-FFF2-40B4-BE49-F238E27FC236}">
                  <a16:creationId xmlns:a16="http://schemas.microsoft.com/office/drawing/2014/main" id="{E455FC3C-0BA7-36C0-6AE5-F9FBB0976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" y="582"/>
              <a:ext cx="698" cy="4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5" name="Rectangle 25">
              <a:extLst>
                <a:ext uri="{FF2B5EF4-FFF2-40B4-BE49-F238E27FC236}">
                  <a16:creationId xmlns:a16="http://schemas.microsoft.com/office/drawing/2014/main" id="{1FED5C7A-FADB-CB94-ABE8-99244F66B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" y="582"/>
              <a:ext cx="874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6" name="Rectangle 26">
              <a:extLst>
                <a:ext uri="{FF2B5EF4-FFF2-40B4-BE49-F238E27FC236}">
                  <a16:creationId xmlns:a16="http://schemas.microsoft.com/office/drawing/2014/main" id="{80F8A89F-451D-FA41-FC1A-0C1461E56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" y="582"/>
              <a:ext cx="747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7" name="Rectangle 27">
              <a:extLst>
                <a:ext uri="{FF2B5EF4-FFF2-40B4-BE49-F238E27FC236}">
                  <a16:creationId xmlns:a16="http://schemas.microsoft.com/office/drawing/2014/main" id="{D19CF803-5D03-156C-8F18-21A5F3BB9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582"/>
              <a:ext cx="598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8" name="Rectangle 28">
              <a:extLst>
                <a:ext uri="{FF2B5EF4-FFF2-40B4-BE49-F238E27FC236}">
                  <a16:creationId xmlns:a16="http://schemas.microsoft.com/office/drawing/2014/main" id="{53A2E601-E6BC-33B2-BF45-DF87224F4A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582"/>
              <a:ext cx="548" cy="23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149" name="Rectangle 29">
              <a:extLst>
                <a:ext uri="{FF2B5EF4-FFF2-40B4-BE49-F238E27FC236}">
                  <a16:creationId xmlns:a16="http://schemas.microsoft.com/office/drawing/2014/main" id="{68E14B43-2900-1F7F-97FE-B53394A71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" y="315"/>
              <a:ext cx="203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CONTROL CHART SELECTION GUIDE</a:t>
              </a:r>
              <a:endParaRPr lang="en-US" altLang="en-US" sz="1800"/>
            </a:p>
          </p:txBody>
        </p:sp>
        <p:sp>
          <p:nvSpPr>
            <p:cNvPr id="517150" name="Rectangle 30">
              <a:extLst>
                <a:ext uri="{FF2B5EF4-FFF2-40B4-BE49-F238E27FC236}">
                  <a16:creationId xmlns:a16="http://schemas.microsoft.com/office/drawing/2014/main" id="{EBACBD5E-564A-1BAC-95CD-0F0BEF194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609"/>
              <a:ext cx="4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Data is</a:t>
              </a:r>
              <a:endParaRPr lang="en-US" altLang="en-US" sz="1800"/>
            </a:p>
          </p:txBody>
        </p:sp>
        <p:sp>
          <p:nvSpPr>
            <p:cNvPr id="517151" name="Rectangle 31">
              <a:extLst>
                <a:ext uri="{FF2B5EF4-FFF2-40B4-BE49-F238E27FC236}">
                  <a16:creationId xmlns:a16="http://schemas.microsoft.com/office/drawing/2014/main" id="{CFE02589-FBF4-DA7E-FF1D-58CC5E7B0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" y="703"/>
              <a:ext cx="52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be Charted?</a:t>
              </a:r>
              <a:endParaRPr lang="en-US" altLang="en-US" sz="1800"/>
            </a:p>
          </p:txBody>
        </p:sp>
        <p:sp>
          <p:nvSpPr>
            <p:cNvPr id="517152" name="Rectangle 32">
              <a:extLst>
                <a:ext uri="{FF2B5EF4-FFF2-40B4-BE49-F238E27FC236}">
                  <a16:creationId xmlns:a16="http://schemas.microsoft.com/office/drawing/2014/main" id="{65D211F3-4726-CDF8-FE21-D494E70B4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" y="603"/>
              <a:ext cx="6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type of data</a:t>
              </a:r>
              <a:endParaRPr lang="en-US" altLang="en-US" sz="1800"/>
            </a:p>
          </p:txBody>
        </p:sp>
        <p:sp>
          <p:nvSpPr>
            <p:cNvPr id="517153" name="Rectangle 33">
              <a:extLst>
                <a:ext uri="{FF2B5EF4-FFF2-40B4-BE49-F238E27FC236}">
                  <a16:creationId xmlns:a16="http://schemas.microsoft.com/office/drawing/2014/main" id="{952DAAF0-5EE6-B790-5AA3-E689F56A5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" y="703"/>
              <a:ext cx="5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to be charted?</a:t>
              </a:r>
              <a:endParaRPr lang="en-US" altLang="en-US" sz="1800"/>
            </a:p>
          </p:txBody>
        </p:sp>
        <p:sp>
          <p:nvSpPr>
            <p:cNvPr id="517154" name="Rectangle 34">
              <a:extLst>
                <a:ext uri="{FF2B5EF4-FFF2-40B4-BE49-F238E27FC236}">
                  <a16:creationId xmlns:a16="http://schemas.microsoft.com/office/drawing/2014/main" id="{E386C8D6-0500-BCC2-959F-6778EFA3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795"/>
              <a:ext cx="6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(measurement or</a:t>
              </a:r>
              <a:endParaRPr lang="en-US" altLang="en-US" sz="1800"/>
            </a:p>
          </p:txBody>
        </p:sp>
        <p:sp>
          <p:nvSpPr>
            <p:cNvPr id="517155" name="Rectangle 35">
              <a:extLst>
                <a:ext uri="{FF2B5EF4-FFF2-40B4-BE49-F238E27FC236}">
                  <a16:creationId xmlns:a16="http://schemas.microsoft.com/office/drawing/2014/main" id="{715EE736-A566-C21A-0890-8D0D72CAF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" y="889"/>
              <a:ext cx="22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count)</a:t>
              </a:r>
              <a:endParaRPr lang="en-US" altLang="en-US" sz="1800"/>
            </a:p>
          </p:txBody>
        </p:sp>
        <p:sp>
          <p:nvSpPr>
            <p:cNvPr id="517156" name="Rectangle 36">
              <a:extLst>
                <a:ext uri="{FF2B5EF4-FFF2-40B4-BE49-F238E27FC236}">
                  <a16:creationId xmlns:a16="http://schemas.microsoft.com/office/drawing/2014/main" id="{5EF723B8-7D9D-1E5A-10BF-73CFF36FC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" y="609"/>
              <a:ext cx="73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a standard applied</a:t>
              </a:r>
              <a:endParaRPr lang="en-US" altLang="en-US" sz="1800"/>
            </a:p>
          </p:txBody>
        </p:sp>
        <p:sp>
          <p:nvSpPr>
            <p:cNvPr id="517157" name="Rectangle 37">
              <a:extLst>
                <a:ext uri="{FF2B5EF4-FFF2-40B4-BE49-F238E27FC236}">
                  <a16:creationId xmlns:a16="http://schemas.microsoft.com/office/drawing/2014/main" id="{CAD24F7A-BFEC-02E5-FEBD-AEBEFD0B9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03"/>
              <a:ext cx="72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entire item, or </a:t>
              </a:r>
              <a:endParaRPr lang="en-US" altLang="en-US" sz="1800"/>
            </a:p>
          </p:txBody>
        </p:sp>
        <p:sp>
          <p:nvSpPr>
            <p:cNvPr id="517158" name="Rectangle 38">
              <a:extLst>
                <a:ext uri="{FF2B5EF4-FFF2-40B4-BE49-F238E27FC236}">
                  <a16:creationId xmlns:a16="http://schemas.microsoft.com/office/drawing/2014/main" id="{D6ADACB1-32E2-492E-F07C-29DFEC725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98"/>
              <a:ext cx="81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item's elements?</a:t>
              </a:r>
              <a:endParaRPr lang="en-US" altLang="en-US" sz="1800"/>
            </a:p>
          </p:txBody>
        </p:sp>
        <p:sp>
          <p:nvSpPr>
            <p:cNvPr id="517159" name="Rectangle 39">
              <a:extLst>
                <a:ext uri="{FF2B5EF4-FFF2-40B4-BE49-F238E27FC236}">
                  <a16:creationId xmlns:a16="http://schemas.microsoft.com/office/drawing/2014/main" id="{044D4F0D-A1C9-B4FD-C674-B81C54E93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624"/>
              <a:ext cx="64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 the count data</a:t>
              </a:r>
              <a:endParaRPr lang="en-US" altLang="en-US" sz="1800"/>
            </a:p>
          </p:txBody>
        </p:sp>
        <p:sp>
          <p:nvSpPr>
            <p:cNvPr id="517160" name="Rectangle 40">
              <a:extLst>
                <a:ext uri="{FF2B5EF4-FFF2-40B4-BE49-F238E27FC236}">
                  <a16:creationId xmlns:a16="http://schemas.microsoft.com/office/drawing/2014/main" id="{D979ACCA-90D0-5FF6-12CF-F047F81D1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718"/>
              <a:ext cx="64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 met?</a:t>
              </a:r>
              <a:endParaRPr lang="en-US" altLang="en-US" sz="1800"/>
            </a:p>
          </p:txBody>
        </p:sp>
        <p:sp>
          <p:nvSpPr>
            <p:cNvPr id="517161" name="Rectangle 41">
              <a:extLst>
                <a:ext uri="{FF2B5EF4-FFF2-40B4-BE49-F238E27FC236}">
                  <a16:creationId xmlns:a16="http://schemas.microsoft.com/office/drawing/2014/main" id="{76936DF7-ECC0-9D54-7C55-92EB883F2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6" y="603"/>
              <a:ext cx="39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How is the </a:t>
              </a:r>
              <a:endParaRPr lang="en-US" altLang="en-US" sz="1800"/>
            </a:p>
          </p:txBody>
        </p:sp>
        <p:sp>
          <p:nvSpPr>
            <p:cNvPr id="517162" name="Rectangle 42">
              <a:extLst>
                <a:ext uri="{FF2B5EF4-FFF2-40B4-BE49-F238E27FC236}">
                  <a16:creationId xmlns:a16="http://schemas.microsoft.com/office/drawing/2014/main" id="{83E35931-F671-792B-F553-7FB4F109D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700"/>
              <a:ext cx="3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 to be</a:t>
              </a:r>
              <a:endParaRPr lang="en-US" altLang="en-US" sz="1800"/>
            </a:p>
          </p:txBody>
        </p:sp>
        <p:sp>
          <p:nvSpPr>
            <p:cNvPr id="517163" name="Rectangle 43">
              <a:extLst>
                <a:ext uri="{FF2B5EF4-FFF2-40B4-BE49-F238E27FC236}">
                  <a16:creationId xmlns:a16="http://schemas.microsoft.com/office/drawing/2014/main" id="{C3EA57E8-80FE-19C7-7125-46630E16E2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" y="647"/>
              <a:ext cx="47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Control Chart</a:t>
              </a:r>
              <a:endParaRPr lang="en-US" altLang="en-US" sz="1800"/>
            </a:p>
          </p:txBody>
        </p:sp>
        <p:sp>
          <p:nvSpPr>
            <p:cNvPr id="517164" name="Rectangle 44">
              <a:extLst>
                <a:ext uri="{FF2B5EF4-FFF2-40B4-BE49-F238E27FC236}">
                  <a16:creationId xmlns:a16="http://schemas.microsoft.com/office/drawing/2014/main" id="{507FD371-7200-F46A-F0E0-C1BC3BA2A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0" y="984"/>
              <a:ext cx="89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 i="1">
                  <a:solidFill>
                    <a:srgbClr val="000000"/>
                  </a:solidFill>
                  <a:latin typeface="Palatino" pitchFamily="18" charset="0"/>
                </a:rPr>
                <a:t>Questions for Count Data</a:t>
              </a:r>
              <a:endParaRPr lang="en-US" altLang="en-US" sz="1800"/>
            </a:p>
          </p:txBody>
        </p:sp>
        <p:grpSp>
          <p:nvGrpSpPr>
            <p:cNvPr id="517165" name="Group 45">
              <a:extLst>
                <a:ext uri="{FF2B5EF4-FFF2-40B4-BE49-F238E27FC236}">
                  <a16:creationId xmlns:a16="http://schemas.microsoft.com/office/drawing/2014/main" id="{9994EB46-3B8E-7E96-DCF5-CEEDCA7350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6" y="673"/>
              <a:ext cx="149" cy="94"/>
              <a:chOff x="876" y="673"/>
              <a:chExt cx="149" cy="94"/>
            </a:xfrm>
          </p:grpSpPr>
          <p:grpSp>
            <p:nvGrpSpPr>
              <p:cNvPr id="517166" name="Group 46">
                <a:extLst>
                  <a:ext uri="{FF2B5EF4-FFF2-40B4-BE49-F238E27FC236}">
                    <a16:creationId xmlns:a16="http://schemas.microsoft.com/office/drawing/2014/main" id="{06B50B78-367D-F769-75CA-13B685AFDD1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6" y="673"/>
                <a:ext cx="149" cy="94"/>
                <a:chOff x="876" y="673"/>
                <a:chExt cx="149" cy="94"/>
              </a:xfrm>
            </p:grpSpPr>
            <p:sp>
              <p:nvSpPr>
                <p:cNvPr id="517167" name="Line 47">
                  <a:extLst>
                    <a:ext uri="{FF2B5EF4-FFF2-40B4-BE49-F238E27FC236}">
                      <a16:creationId xmlns:a16="http://schemas.microsoft.com/office/drawing/2014/main" id="{41F984C3-AF19-651F-5A27-6C5F276D41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76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168" name="Line 48">
                  <a:extLst>
                    <a:ext uri="{FF2B5EF4-FFF2-40B4-BE49-F238E27FC236}">
                      <a16:creationId xmlns:a16="http://schemas.microsoft.com/office/drawing/2014/main" id="{BC7AA53E-767A-06E4-CA50-8604BA19F1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76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169" name="Line 49">
                  <a:extLst>
                    <a:ext uri="{FF2B5EF4-FFF2-40B4-BE49-F238E27FC236}">
                      <a16:creationId xmlns:a16="http://schemas.microsoft.com/office/drawing/2014/main" id="{3144E373-3350-F79B-A54C-5FB68B3816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76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170" name="Line 50">
                <a:extLst>
                  <a:ext uri="{FF2B5EF4-FFF2-40B4-BE49-F238E27FC236}">
                    <a16:creationId xmlns:a16="http://schemas.microsoft.com/office/drawing/2014/main" id="{5BEAF852-B769-635F-E31C-B983C01F8B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6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1" name="Line 51">
                <a:extLst>
                  <a:ext uri="{FF2B5EF4-FFF2-40B4-BE49-F238E27FC236}">
                    <a16:creationId xmlns:a16="http://schemas.microsoft.com/office/drawing/2014/main" id="{28E48D39-94EB-77AA-30C6-38E588B8FB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2" name="Line 52">
                <a:extLst>
                  <a:ext uri="{FF2B5EF4-FFF2-40B4-BE49-F238E27FC236}">
                    <a16:creationId xmlns:a16="http://schemas.microsoft.com/office/drawing/2014/main" id="{E816452B-7FE8-FB0D-40D1-6C11C372A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3" name="Line 53">
                <a:extLst>
                  <a:ext uri="{FF2B5EF4-FFF2-40B4-BE49-F238E27FC236}">
                    <a16:creationId xmlns:a16="http://schemas.microsoft.com/office/drawing/2014/main" id="{9C7B0CDC-4C7D-C014-BC3D-55FCBDAEE9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4" name="Line 54">
                <a:extLst>
                  <a:ext uri="{FF2B5EF4-FFF2-40B4-BE49-F238E27FC236}">
                    <a16:creationId xmlns:a16="http://schemas.microsoft.com/office/drawing/2014/main" id="{A6A87325-F995-0C75-336F-F2A39356B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9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5" name="Line 55">
                <a:extLst>
                  <a:ext uri="{FF2B5EF4-FFF2-40B4-BE49-F238E27FC236}">
                    <a16:creationId xmlns:a16="http://schemas.microsoft.com/office/drawing/2014/main" id="{47E508A4-314D-1DE4-2323-48EC1839E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6" name="Line 56">
                <a:extLst>
                  <a:ext uri="{FF2B5EF4-FFF2-40B4-BE49-F238E27FC236}">
                    <a16:creationId xmlns:a16="http://schemas.microsoft.com/office/drawing/2014/main" id="{7FB78876-127B-EB4F-3DAD-4F6D397E5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7" name="Line 57">
                <a:extLst>
                  <a:ext uri="{FF2B5EF4-FFF2-40B4-BE49-F238E27FC236}">
                    <a16:creationId xmlns:a16="http://schemas.microsoft.com/office/drawing/2014/main" id="{881AECC6-A46B-9911-B3EC-80591394DA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8" name="Line 58">
                <a:extLst>
                  <a:ext uri="{FF2B5EF4-FFF2-40B4-BE49-F238E27FC236}">
                    <a16:creationId xmlns:a16="http://schemas.microsoft.com/office/drawing/2014/main" id="{2185851D-3452-A147-C5B0-DBA2B1289B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79" name="Line 59">
                <a:extLst>
                  <a:ext uri="{FF2B5EF4-FFF2-40B4-BE49-F238E27FC236}">
                    <a16:creationId xmlns:a16="http://schemas.microsoft.com/office/drawing/2014/main" id="{F75F8AB6-3FA7-AAF9-A8D6-A95992C38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0" name="Line 60">
                <a:extLst>
                  <a:ext uri="{FF2B5EF4-FFF2-40B4-BE49-F238E27FC236}">
                    <a16:creationId xmlns:a16="http://schemas.microsoft.com/office/drawing/2014/main" id="{77C0CFD0-0FF1-4239-08AF-5AC95B419F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181" name="Group 61">
              <a:extLst>
                <a:ext uri="{FF2B5EF4-FFF2-40B4-BE49-F238E27FC236}">
                  <a16:creationId xmlns:a16="http://schemas.microsoft.com/office/drawing/2014/main" id="{F667F5A9-5674-0B8E-BFA6-3B8F0B1B7E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9" y="673"/>
              <a:ext cx="149" cy="94"/>
              <a:chOff x="1769" y="673"/>
              <a:chExt cx="149" cy="94"/>
            </a:xfrm>
          </p:grpSpPr>
          <p:grpSp>
            <p:nvGrpSpPr>
              <p:cNvPr id="517182" name="Group 62">
                <a:extLst>
                  <a:ext uri="{FF2B5EF4-FFF2-40B4-BE49-F238E27FC236}">
                    <a16:creationId xmlns:a16="http://schemas.microsoft.com/office/drawing/2014/main" id="{7EF1686B-07DE-9E8F-F561-E2FC70B7CA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9" y="673"/>
                <a:ext cx="149" cy="94"/>
                <a:chOff x="1769" y="673"/>
                <a:chExt cx="149" cy="94"/>
              </a:xfrm>
            </p:grpSpPr>
            <p:sp>
              <p:nvSpPr>
                <p:cNvPr id="517183" name="Line 63">
                  <a:extLst>
                    <a:ext uri="{FF2B5EF4-FFF2-40B4-BE49-F238E27FC236}">
                      <a16:creationId xmlns:a16="http://schemas.microsoft.com/office/drawing/2014/main" id="{CC9C2BE0-65BC-D0C8-974E-013E9B3C74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69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184" name="Line 64">
                  <a:extLst>
                    <a:ext uri="{FF2B5EF4-FFF2-40B4-BE49-F238E27FC236}">
                      <a16:creationId xmlns:a16="http://schemas.microsoft.com/office/drawing/2014/main" id="{8F11EB6E-DA32-9DBF-AE18-3B18754236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769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185" name="Line 65">
                  <a:extLst>
                    <a:ext uri="{FF2B5EF4-FFF2-40B4-BE49-F238E27FC236}">
                      <a16:creationId xmlns:a16="http://schemas.microsoft.com/office/drawing/2014/main" id="{6B49F214-F148-5F7E-CA35-617D22872A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69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186" name="Line 66">
                <a:extLst>
                  <a:ext uri="{FF2B5EF4-FFF2-40B4-BE49-F238E27FC236}">
                    <a16:creationId xmlns:a16="http://schemas.microsoft.com/office/drawing/2014/main" id="{3A81CB4D-B0C9-0C47-0062-BD7631A101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69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7" name="Line 67">
                <a:extLst>
                  <a:ext uri="{FF2B5EF4-FFF2-40B4-BE49-F238E27FC236}">
                    <a16:creationId xmlns:a16="http://schemas.microsoft.com/office/drawing/2014/main" id="{B76F381E-E3EF-719C-FD40-D906B0B987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8" name="Line 68">
                <a:extLst>
                  <a:ext uri="{FF2B5EF4-FFF2-40B4-BE49-F238E27FC236}">
                    <a16:creationId xmlns:a16="http://schemas.microsoft.com/office/drawing/2014/main" id="{F3697362-3326-93D2-E0DB-C5C1975CC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89" name="Line 69">
                <a:extLst>
                  <a:ext uri="{FF2B5EF4-FFF2-40B4-BE49-F238E27FC236}">
                    <a16:creationId xmlns:a16="http://schemas.microsoft.com/office/drawing/2014/main" id="{0B4B589E-8A11-048D-21BD-9676472051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0" name="Line 70">
                <a:extLst>
                  <a:ext uri="{FF2B5EF4-FFF2-40B4-BE49-F238E27FC236}">
                    <a16:creationId xmlns:a16="http://schemas.microsoft.com/office/drawing/2014/main" id="{942EE0F4-3B22-12F6-64C7-11A64BEEA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2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1" name="Line 71">
                <a:extLst>
                  <a:ext uri="{FF2B5EF4-FFF2-40B4-BE49-F238E27FC236}">
                    <a16:creationId xmlns:a16="http://schemas.microsoft.com/office/drawing/2014/main" id="{6981B05E-AB00-74C1-687D-BEF6DEE13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2" name="Line 72">
                <a:extLst>
                  <a:ext uri="{FF2B5EF4-FFF2-40B4-BE49-F238E27FC236}">
                    <a16:creationId xmlns:a16="http://schemas.microsoft.com/office/drawing/2014/main" id="{32807081-CDF4-60F6-DF1B-A3FC441CC4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8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3" name="Line 73">
                <a:extLst>
                  <a:ext uri="{FF2B5EF4-FFF2-40B4-BE49-F238E27FC236}">
                    <a16:creationId xmlns:a16="http://schemas.microsoft.com/office/drawing/2014/main" id="{3D367114-3C62-6D1A-1E78-6D0634619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682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4" name="Line 74">
                <a:extLst>
                  <a:ext uri="{FF2B5EF4-FFF2-40B4-BE49-F238E27FC236}">
                    <a16:creationId xmlns:a16="http://schemas.microsoft.com/office/drawing/2014/main" id="{41ED2983-E94A-49C1-8E90-2CF3643F0C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00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5" name="Line 75">
                <a:extLst>
                  <a:ext uri="{FF2B5EF4-FFF2-40B4-BE49-F238E27FC236}">
                    <a16:creationId xmlns:a16="http://schemas.microsoft.com/office/drawing/2014/main" id="{29DA909F-25F7-7BDC-6027-D8F5DF356E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196" name="Line 76">
                <a:extLst>
                  <a:ext uri="{FF2B5EF4-FFF2-40B4-BE49-F238E27FC236}">
                    <a16:creationId xmlns:a16="http://schemas.microsoft.com/office/drawing/2014/main" id="{6D940B16-E867-C246-937F-104EA35D2E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197" name="Group 77">
              <a:extLst>
                <a:ext uri="{FF2B5EF4-FFF2-40B4-BE49-F238E27FC236}">
                  <a16:creationId xmlns:a16="http://schemas.microsoft.com/office/drawing/2014/main" id="{D2DC67A0-A75D-4074-A03B-04433C7774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61" y="673"/>
              <a:ext cx="149" cy="94"/>
              <a:chOff x="3861" y="673"/>
              <a:chExt cx="149" cy="94"/>
            </a:xfrm>
          </p:grpSpPr>
          <p:grpSp>
            <p:nvGrpSpPr>
              <p:cNvPr id="517198" name="Group 78">
                <a:extLst>
                  <a:ext uri="{FF2B5EF4-FFF2-40B4-BE49-F238E27FC236}">
                    <a16:creationId xmlns:a16="http://schemas.microsoft.com/office/drawing/2014/main" id="{EDED2E12-BF78-EA81-61C3-D0360D387E1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61" y="673"/>
                <a:ext cx="149" cy="94"/>
                <a:chOff x="3861" y="673"/>
                <a:chExt cx="149" cy="94"/>
              </a:xfrm>
            </p:grpSpPr>
            <p:sp>
              <p:nvSpPr>
                <p:cNvPr id="517199" name="Line 79">
                  <a:extLst>
                    <a:ext uri="{FF2B5EF4-FFF2-40B4-BE49-F238E27FC236}">
                      <a16:creationId xmlns:a16="http://schemas.microsoft.com/office/drawing/2014/main" id="{FE083BA1-9BA8-F0DB-4C1F-9BE60817DCA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61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00" name="Line 80">
                  <a:extLst>
                    <a:ext uri="{FF2B5EF4-FFF2-40B4-BE49-F238E27FC236}">
                      <a16:creationId xmlns:a16="http://schemas.microsoft.com/office/drawing/2014/main" id="{805BC1F6-2C9D-9CFB-36CE-9E9A641EA4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61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01" name="Line 81">
                  <a:extLst>
                    <a:ext uri="{FF2B5EF4-FFF2-40B4-BE49-F238E27FC236}">
                      <a16:creationId xmlns:a16="http://schemas.microsoft.com/office/drawing/2014/main" id="{555007C8-F518-B46C-FE70-68448B9139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61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202" name="Line 82">
                <a:extLst>
                  <a:ext uri="{FF2B5EF4-FFF2-40B4-BE49-F238E27FC236}">
                    <a16:creationId xmlns:a16="http://schemas.microsoft.com/office/drawing/2014/main" id="{310257BA-4BD3-E23A-7B69-F03BD997F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1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3" name="Line 83">
                <a:extLst>
                  <a:ext uri="{FF2B5EF4-FFF2-40B4-BE49-F238E27FC236}">
                    <a16:creationId xmlns:a16="http://schemas.microsoft.com/office/drawing/2014/main" id="{4C14B5D4-4298-858A-ACF5-5C8D13E94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4" name="Line 84">
                <a:extLst>
                  <a:ext uri="{FF2B5EF4-FFF2-40B4-BE49-F238E27FC236}">
                    <a16:creationId xmlns:a16="http://schemas.microsoft.com/office/drawing/2014/main" id="{FD2AF652-C6C4-57DB-0DCD-F3F8B8677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5" name="Line 85">
                <a:extLst>
                  <a:ext uri="{FF2B5EF4-FFF2-40B4-BE49-F238E27FC236}">
                    <a16:creationId xmlns:a16="http://schemas.microsoft.com/office/drawing/2014/main" id="{D7EEBE4D-0A36-E696-0654-6BF633E3E5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705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6" name="Line 86">
                <a:extLst>
                  <a:ext uri="{FF2B5EF4-FFF2-40B4-BE49-F238E27FC236}">
                    <a16:creationId xmlns:a16="http://schemas.microsoft.com/office/drawing/2014/main" id="{1894F9CF-AAB8-1750-E20B-255FE2D721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4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7" name="Line 87">
                <a:extLst>
                  <a:ext uri="{FF2B5EF4-FFF2-40B4-BE49-F238E27FC236}">
                    <a16:creationId xmlns:a16="http://schemas.microsoft.com/office/drawing/2014/main" id="{12B1D9C6-DD6A-A834-E63B-FB76243885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26"/>
                <a:ext cx="74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8" name="Line 88">
                <a:extLst>
                  <a:ext uri="{FF2B5EF4-FFF2-40B4-BE49-F238E27FC236}">
                    <a16:creationId xmlns:a16="http://schemas.microsoft.com/office/drawing/2014/main" id="{7C424DB0-708A-8459-A51F-13BC2E7BE6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0" y="71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09" name="Line 89">
                <a:extLst>
                  <a:ext uri="{FF2B5EF4-FFF2-40B4-BE49-F238E27FC236}">
                    <a16:creationId xmlns:a16="http://schemas.microsoft.com/office/drawing/2014/main" id="{A56004B0-9F1D-88C8-482E-61FF92903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0" name="Line 90">
                <a:extLst>
                  <a:ext uri="{FF2B5EF4-FFF2-40B4-BE49-F238E27FC236}">
                    <a16:creationId xmlns:a16="http://schemas.microsoft.com/office/drawing/2014/main" id="{2610AACB-FB27-2B60-9266-CB938E5B3F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1" name="Line 91">
                <a:extLst>
                  <a:ext uri="{FF2B5EF4-FFF2-40B4-BE49-F238E27FC236}">
                    <a16:creationId xmlns:a16="http://schemas.microsoft.com/office/drawing/2014/main" id="{C6ECCEED-9BD1-631A-A63A-01066BFE06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2" name="Line 92">
                <a:extLst>
                  <a:ext uri="{FF2B5EF4-FFF2-40B4-BE49-F238E27FC236}">
                    <a16:creationId xmlns:a16="http://schemas.microsoft.com/office/drawing/2014/main" id="{D47E6D4E-4460-1B86-A971-5182ADD74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213" name="Group 93">
              <a:extLst>
                <a:ext uri="{FF2B5EF4-FFF2-40B4-BE49-F238E27FC236}">
                  <a16:creationId xmlns:a16="http://schemas.microsoft.com/office/drawing/2014/main" id="{831E82E0-ADC6-3FCC-6C3F-1DFFD72C56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5" y="676"/>
              <a:ext cx="149" cy="94"/>
              <a:chOff x="2865" y="676"/>
              <a:chExt cx="149" cy="94"/>
            </a:xfrm>
          </p:grpSpPr>
          <p:grpSp>
            <p:nvGrpSpPr>
              <p:cNvPr id="517214" name="Group 94">
                <a:extLst>
                  <a:ext uri="{FF2B5EF4-FFF2-40B4-BE49-F238E27FC236}">
                    <a16:creationId xmlns:a16="http://schemas.microsoft.com/office/drawing/2014/main" id="{574D34F5-DA4A-4AAD-1D80-8F35E202F5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5" y="676"/>
                <a:ext cx="149" cy="94"/>
                <a:chOff x="2865" y="676"/>
                <a:chExt cx="149" cy="94"/>
              </a:xfrm>
            </p:grpSpPr>
            <p:sp>
              <p:nvSpPr>
                <p:cNvPr id="517215" name="Line 95">
                  <a:extLst>
                    <a:ext uri="{FF2B5EF4-FFF2-40B4-BE49-F238E27FC236}">
                      <a16:creationId xmlns:a16="http://schemas.microsoft.com/office/drawing/2014/main" id="{BF75DD7C-E01D-0723-A892-570FE0BFC7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65" y="676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16" name="Line 96">
                  <a:extLst>
                    <a:ext uri="{FF2B5EF4-FFF2-40B4-BE49-F238E27FC236}">
                      <a16:creationId xmlns:a16="http://schemas.microsoft.com/office/drawing/2014/main" id="{AFBA5AC1-3806-F2E3-9835-2E293FE37B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865" y="72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17" name="Line 97">
                  <a:extLst>
                    <a:ext uri="{FF2B5EF4-FFF2-40B4-BE49-F238E27FC236}">
                      <a16:creationId xmlns:a16="http://schemas.microsoft.com/office/drawing/2014/main" id="{692686AD-F17F-EE49-297B-FC1BC5359F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865" y="676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218" name="Line 98">
                <a:extLst>
                  <a:ext uri="{FF2B5EF4-FFF2-40B4-BE49-F238E27FC236}">
                    <a16:creationId xmlns:a16="http://schemas.microsoft.com/office/drawing/2014/main" id="{B845353E-4340-60CB-30C1-5CE724A59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5" y="723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19" name="Line 99">
                <a:extLst>
                  <a:ext uri="{FF2B5EF4-FFF2-40B4-BE49-F238E27FC236}">
                    <a16:creationId xmlns:a16="http://schemas.microsoft.com/office/drawing/2014/main" id="{1C1412E3-F197-FE09-3EDB-2682D2CD7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3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0" name="Line 100">
                <a:extLst>
                  <a:ext uri="{FF2B5EF4-FFF2-40B4-BE49-F238E27FC236}">
                    <a16:creationId xmlns:a16="http://schemas.microsoft.com/office/drawing/2014/main" id="{D4D0DD0F-21C1-543C-D4B4-9F4818AC6D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694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1" name="Line 101">
                <a:extLst>
                  <a:ext uri="{FF2B5EF4-FFF2-40B4-BE49-F238E27FC236}">
                    <a16:creationId xmlns:a16="http://schemas.microsoft.com/office/drawing/2014/main" id="{F3DF7732-2BB5-422F-A46E-55B21B8FA4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708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2" name="Line 102">
                <a:extLst>
                  <a:ext uri="{FF2B5EF4-FFF2-40B4-BE49-F238E27FC236}">
                    <a16:creationId xmlns:a16="http://schemas.microsoft.com/office/drawing/2014/main" id="{28DD6F5E-38D6-2919-1BB9-A9CB710555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8" y="720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3" name="Line 103">
                <a:extLst>
                  <a:ext uri="{FF2B5EF4-FFF2-40B4-BE49-F238E27FC236}">
                    <a16:creationId xmlns:a16="http://schemas.microsoft.com/office/drawing/2014/main" id="{BFEFB21D-4AD6-7151-92BB-ECA3CCCF24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2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4" name="Line 104">
                <a:extLst>
                  <a:ext uri="{FF2B5EF4-FFF2-40B4-BE49-F238E27FC236}">
                    <a16:creationId xmlns:a16="http://schemas.microsoft.com/office/drawing/2014/main" id="{223E957D-93F6-344A-FA23-7EF077781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4" y="717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5" name="Line 105">
                <a:extLst>
                  <a:ext uri="{FF2B5EF4-FFF2-40B4-BE49-F238E27FC236}">
                    <a16:creationId xmlns:a16="http://schemas.microsoft.com/office/drawing/2014/main" id="{488F0C02-5A16-A99A-DCF5-13AB2737C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685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6" name="Line 106">
                <a:extLst>
                  <a:ext uri="{FF2B5EF4-FFF2-40B4-BE49-F238E27FC236}">
                    <a16:creationId xmlns:a16="http://schemas.microsoft.com/office/drawing/2014/main" id="{5046B468-BF94-A0E2-48F6-42C41BE15D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02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7" name="Line 107">
                <a:extLst>
                  <a:ext uri="{FF2B5EF4-FFF2-40B4-BE49-F238E27FC236}">
                    <a16:creationId xmlns:a16="http://schemas.microsoft.com/office/drawing/2014/main" id="{97E6D949-598C-28DE-B921-977F36C9D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28" name="Line 108">
                <a:extLst>
                  <a:ext uri="{FF2B5EF4-FFF2-40B4-BE49-F238E27FC236}">
                    <a16:creationId xmlns:a16="http://schemas.microsoft.com/office/drawing/2014/main" id="{8EC52CBE-9F38-1C8C-BE90-B367B73BF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50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229" name="Group 109">
              <a:extLst>
                <a:ext uri="{FF2B5EF4-FFF2-40B4-BE49-F238E27FC236}">
                  <a16:creationId xmlns:a16="http://schemas.microsoft.com/office/drawing/2014/main" id="{490EDA4F-BFBC-C8BB-CE52-5CD9C11C66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679"/>
              <a:ext cx="150" cy="94"/>
              <a:chOff x="4707" y="679"/>
              <a:chExt cx="150" cy="94"/>
            </a:xfrm>
          </p:grpSpPr>
          <p:grpSp>
            <p:nvGrpSpPr>
              <p:cNvPr id="517230" name="Group 110">
                <a:extLst>
                  <a:ext uri="{FF2B5EF4-FFF2-40B4-BE49-F238E27FC236}">
                    <a16:creationId xmlns:a16="http://schemas.microsoft.com/office/drawing/2014/main" id="{0BEC360A-067E-FCBB-6164-65EB346D67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679"/>
                <a:ext cx="150" cy="94"/>
                <a:chOff x="4707" y="679"/>
                <a:chExt cx="150" cy="94"/>
              </a:xfrm>
            </p:grpSpPr>
            <p:sp>
              <p:nvSpPr>
                <p:cNvPr id="517231" name="Line 111">
                  <a:extLst>
                    <a:ext uri="{FF2B5EF4-FFF2-40B4-BE49-F238E27FC236}">
                      <a16:creationId xmlns:a16="http://schemas.microsoft.com/office/drawing/2014/main" id="{26D5C9D4-F2BA-53F0-6B36-3CDB8EE6A8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67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32" name="Line 112">
                  <a:extLst>
                    <a:ext uri="{FF2B5EF4-FFF2-40B4-BE49-F238E27FC236}">
                      <a16:creationId xmlns:a16="http://schemas.microsoft.com/office/drawing/2014/main" id="{EDC6E4BA-6B12-EFA2-26B1-2A263B4E59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72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33" name="Line 113">
                  <a:extLst>
                    <a:ext uri="{FF2B5EF4-FFF2-40B4-BE49-F238E27FC236}">
                      <a16:creationId xmlns:a16="http://schemas.microsoft.com/office/drawing/2014/main" id="{6D7F9F74-2A73-CEB8-6682-9EAAD6BA92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67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234" name="Line 114">
                <a:extLst>
                  <a:ext uri="{FF2B5EF4-FFF2-40B4-BE49-F238E27FC236}">
                    <a16:creationId xmlns:a16="http://schemas.microsoft.com/office/drawing/2014/main" id="{24A700FE-710D-7D7D-C1B4-56CD778FA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72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5" name="Line 115">
                <a:extLst>
                  <a:ext uri="{FF2B5EF4-FFF2-40B4-BE49-F238E27FC236}">
                    <a16:creationId xmlns:a16="http://schemas.microsoft.com/office/drawing/2014/main" id="{90D4DC0C-E395-9CB5-AF00-C18183DE41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26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6" name="Line 116">
                <a:extLst>
                  <a:ext uri="{FF2B5EF4-FFF2-40B4-BE49-F238E27FC236}">
                    <a16:creationId xmlns:a16="http://schemas.microsoft.com/office/drawing/2014/main" id="{2DAE23EA-039C-88D5-4BE1-5CF8B40F40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697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7" name="Line 117">
                <a:extLst>
                  <a:ext uri="{FF2B5EF4-FFF2-40B4-BE49-F238E27FC236}">
                    <a16:creationId xmlns:a16="http://schemas.microsoft.com/office/drawing/2014/main" id="{9346F925-751B-86DB-A53B-A93FEC836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71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8" name="Line 118">
                <a:extLst>
                  <a:ext uri="{FF2B5EF4-FFF2-40B4-BE49-F238E27FC236}">
                    <a16:creationId xmlns:a16="http://schemas.microsoft.com/office/drawing/2014/main" id="{D641CAD4-ABD2-F168-B563-497755D36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723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39" name="Line 119">
                <a:extLst>
                  <a:ext uri="{FF2B5EF4-FFF2-40B4-BE49-F238E27FC236}">
                    <a16:creationId xmlns:a16="http://schemas.microsoft.com/office/drawing/2014/main" id="{609D9490-0EB8-A93F-DF4D-4826068F5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3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0" name="Line 120">
                <a:extLst>
                  <a:ext uri="{FF2B5EF4-FFF2-40B4-BE49-F238E27FC236}">
                    <a16:creationId xmlns:a16="http://schemas.microsoft.com/office/drawing/2014/main" id="{BB911E08-4AB0-D726-D200-BC7A53203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720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1" name="Line 121">
                <a:extLst>
                  <a:ext uri="{FF2B5EF4-FFF2-40B4-BE49-F238E27FC236}">
                    <a16:creationId xmlns:a16="http://schemas.microsoft.com/office/drawing/2014/main" id="{54398532-9DBD-8891-095F-657F43441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688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2" name="Line 122">
                <a:extLst>
                  <a:ext uri="{FF2B5EF4-FFF2-40B4-BE49-F238E27FC236}">
                    <a16:creationId xmlns:a16="http://schemas.microsoft.com/office/drawing/2014/main" id="{718345B3-802E-86ED-D1BD-A080E9FFC7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0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3" name="Line 123">
                <a:extLst>
                  <a:ext uri="{FF2B5EF4-FFF2-40B4-BE49-F238E27FC236}">
                    <a16:creationId xmlns:a16="http://schemas.microsoft.com/office/drawing/2014/main" id="{D7935B5C-F5A1-B55A-D741-CB6FBFB73B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32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44" name="Line 124">
                <a:extLst>
                  <a:ext uri="{FF2B5EF4-FFF2-40B4-BE49-F238E27FC236}">
                    <a16:creationId xmlns:a16="http://schemas.microsoft.com/office/drawing/2014/main" id="{C1ED9A07-4911-E726-82EA-1778267C9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53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7245" name="Rectangle 125">
              <a:extLst>
                <a:ext uri="{FF2B5EF4-FFF2-40B4-BE49-F238E27FC236}">
                  <a16:creationId xmlns:a16="http://schemas.microsoft.com/office/drawing/2014/main" id="{F22B8BF9-592F-C9B3-7AF1-EF431052D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" y="1054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46" name="Rectangle 126">
              <a:extLst>
                <a:ext uri="{FF2B5EF4-FFF2-40B4-BE49-F238E27FC236}">
                  <a16:creationId xmlns:a16="http://schemas.microsoft.com/office/drawing/2014/main" id="{7037B6AF-77FD-40EC-A68E-90A1E4812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656"/>
              <a:ext cx="609" cy="205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47" name="Rectangle 127">
              <a:extLst>
                <a:ext uri="{FF2B5EF4-FFF2-40B4-BE49-F238E27FC236}">
                  <a16:creationId xmlns:a16="http://schemas.microsoft.com/office/drawing/2014/main" id="{6059BFD9-708C-E246-7A53-91393CE68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199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48" name="Rectangle 128">
              <a:extLst>
                <a:ext uri="{FF2B5EF4-FFF2-40B4-BE49-F238E27FC236}">
                  <a16:creationId xmlns:a16="http://schemas.microsoft.com/office/drawing/2014/main" id="{4475F777-4D15-58BA-41CA-E64F580A14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423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49" name="Rectangle 129">
              <a:extLst>
                <a:ext uri="{FF2B5EF4-FFF2-40B4-BE49-F238E27FC236}">
                  <a16:creationId xmlns:a16="http://schemas.microsoft.com/office/drawing/2014/main" id="{5BFF5D52-8034-5EAE-7469-66C085B50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3414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0" name="Rectangle 130">
              <a:extLst>
                <a:ext uri="{FF2B5EF4-FFF2-40B4-BE49-F238E27FC236}">
                  <a16:creationId xmlns:a16="http://schemas.microsoft.com/office/drawing/2014/main" id="{DF3F31B7-8356-620B-2FDE-33BFECB2AA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989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1" name="Rectangle 131">
              <a:extLst>
                <a:ext uri="{FF2B5EF4-FFF2-40B4-BE49-F238E27FC236}">
                  <a16:creationId xmlns:a16="http://schemas.microsoft.com/office/drawing/2014/main" id="{BB60E10B-E34A-C3ED-5B64-D1DA33BEB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1337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2" name="Rectangle 132">
              <a:extLst>
                <a:ext uri="{FF2B5EF4-FFF2-40B4-BE49-F238E27FC236}">
                  <a16:creationId xmlns:a16="http://schemas.microsoft.com/office/drawing/2014/main" id="{BEC0F003-5186-E638-2A98-001659707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289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3" name="Rectangle 133">
              <a:extLst>
                <a:ext uri="{FF2B5EF4-FFF2-40B4-BE49-F238E27FC236}">
                  <a16:creationId xmlns:a16="http://schemas.microsoft.com/office/drawing/2014/main" id="{DC2466C2-7A38-4FB1-86E9-BDD5C6E1B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3461"/>
              <a:ext cx="598" cy="33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4" name="Rectangle 134">
              <a:extLst>
                <a:ext uri="{FF2B5EF4-FFF2-40B4-BE49-F238E27FC236}">
                  <a16:creationId xmlns:a16="http://schemas.microsoft.com/office/drawing/2014/main" id="{D1863C64-60DA-52BE-AB22-C516CA159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2470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5" name="Rectangle 135">
              <a:extLst>
                <a:ext uri="{FF2B5EF4-FFF2-40B4-BE49-F238E27FC236}">
                  <a16:creationId xmlns:a16="http://schemas.microsoft.com/office/drawing/2014/main" id="{021DD1E3-74FB-4152-B6E5-6AA6AD08F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366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6" name="Rectangle 136">
              <a:extLst>
                <a:ext uri="{FF2B5EF4-FFF2-40B4-BE49-F238E27FC236}">
                  <a16:creationId xmlns:a16="http://schemas.microsoft.com/office/drawing/2014/main" id="{D7775DF6-FDA9-89AA-2C16-3365A1518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3178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7" name="Rectangle 137">
              <a:extLst>
                <a:ext uri="{FF2B5EF4-FFF2-40B4-BE49-F238E27FC236}">
                  <a16:creationId xmlns:a16="http://schemas.microsoft.com/office/drawing/2014/main" id="{A71D1158-7468-3FCF-11B3-7640CB265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234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8" name="Rectangle 138">
              <a:extLst>
                <a:ext uri="{FF2B5EF4-FFF2-40B4-BE49-F238E27FC236}">
                  <a16:creationId xmlns:a16="http://schemas.microsoft.com/office/drawing/2014/main" id="{0CF136A7-1B02-F8A1-6202-20E189078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659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59" name="Rectangle 139">
              <a:extLst>
                <a:ext uri="{FF2B5EF4-FFF2-40B4-BE49-F238E27FC236}">
                  <a16:creationId xmlns:a16="http://schemas.microsoft.com/office/drawing/2014/main" id="{B3CD71E1-B126-5E62-1D87-E88AF4C34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04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260" name="Line 140">
              <a:extLst>
                <a:ext uri="{FF2B5EF4-FFF2-40B4-BE49-F238E27FC236}">
                  <a16:creationId xmlns:a16="http://schemas.microsoft.com/office/drawing/2014/main" id="{A563A414-60E2-FDB3-40F0-997E7E2D65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1" cy="16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1" name="Line 141">
              <a:extLst>
                <a:ext uri="{FF2B5EF4-FFF2-40B4-BE49-F238E27FC236}">
                  <a16:creationId xmlns:a16="http://schemas.microsoft.com/office/drawing/2014/main" id="{EE764972-4B54-F0D5-0754-E695318C5C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" y="2234"/>
              <a:ext cx="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2" name="Line 142">
              <a:extLst>
                <a:ext uri="{FF2B5EF4-FFF2-40B4-BE49-F238E27FC236}">
                  <a16:creationId xmlns:a16="http://schemas.microsoft.com/office/drawing/2014/main" id="{ED799A8F-D757-DFBA-FDCB-03CB231FAF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7" y="1198"/>
              <a:ext cx="1" cy="5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3" name="Line 143">
              <a:extLst>
                <a:ext uri="{FF2B5EF4-FFF2-40B4-BE49-F238E27FC236}">
                  <a16:creationId xmlns:a16="http://schemas.microsoft.com/office/drawing/2014/main" id="{61EEC8FC-131B-08B0-A2A8-35DDE24816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1" cy="4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4" name="Line 144">
              <a:extLst>
                <a:ext uri="{FF2B5EF4-FFF2-40B4-BE49-F238E27FC236}">
                  <a16:creationId xmlns:a16="http://schemas.microsoft.com/office/drawing/2014/main" id="{2760C456-92E7-0CFE-0838-758CDC703A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5" name="Line 145">
              <a:extLst>
                <a:ext uri="{FF2B5EF4-FFF2-40B4-BE49-F238E27FC236}">
                  <a16:creationId xmlns:a16="http://schemas.microsoft.com/office/drawing/2014/main" id="{E3E3326D-F087-2E4D-30E2-58FC852EF8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" cy="9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6" name="Line 146">
              <a:extLst>
                <a:ext uri="{FF2B5EF4-FFF2-40B4-BE49-F238E27FC236}">
                  <a16:creationId xmlns:a16="http://schemas.microsoft.com/office/drawing/2014/main" id="{17E95DE1-8AF3-BCA9-1877-9C1E44BE40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7267" name="Line 147">
              <a:extLst>
                <a:ext uri="{FF2B5EF4-FFF2-40B4-BE49-F238E27FC236}">
                  <a16:creationId xmlns:a16="http://schemas.microsoft.com/office/drawing/2014/main" id="{8623D406-7492-C5D3-5962-E72C4F4E35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3320"/>
              <a:ext cx="1" cy="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7268" name="Group 148">
              <a:extLst>
                <a:ext uri="{FF2B5EF4-FFF2-40B4-BE49-F238E27FC236}">
                  <a16:creationId xmlns:a16="http://schemas.microsoft.com/office/drawing/2014/main" id="{4D951BE6-E204-279C-1232-17C0B9D6C4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137"/>
              <a:ext cx="149" cy="95"/>
              <a:chOff x="4705" y="1137"/>
              <a:chExt cx="149" cy="95"/>
            </a:xfrm>
          </p:grpSpPr>
          <p:grpSp>
            <p:nvGrpSpPr>
              <p:cNvPr id="517269" name="Group 149">
                <a:extLst>
                  <a:ext uri="{FF2B5EF4-FFF2-40B4-BE49-F238E27FC236}">
                    <a16:creationId xmlns:a16="http://schemas.microsoft.com/office/drawing/2014/main" id="{F11B4EE1-8076-7E2B-44E0-B9A5BEB8449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137"/>
                <a:ext cx="149" cy="95"/>
                <a:chOff x="4705" y="1137"/>
                <a:chExt cx="149" cy="95"/>
              </a:xfrm>
            </p:grpSpPr>
            <p:sp>
              <p:nvSpPr>
                <p:cNvPr id="517270" name="Line 150">
                  <a:extLst>
                    <a:ext uri="{FF2B5EF4-FFF2-40B4-BE49-F238E27FC236}">
                      <a16:creationId xmlns:a16="http://schemas.microsoft.com/office/drawing/2014/main" id="{53BCC157-2E8B-496D-652A-C5C4EC7A3E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137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71" name="Line 151">
                  <a:extLst>
                    <a:ext uri="{FF2B5EF4-FFF2-40B4-BE49-F238E27FC236}">
                      <a16:creationId xmlns:a16="http://schemas.microsoft.com/office/drawing/2014/main" id="{553A5794-3343-77B9-E50F-4784F526BF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184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72" name="Line 152">
                  <a:extLst>
                    <a:ext uri="{FF2B5EF4-FFF2-40B4-BE49-F238E27FC236}">
                      <a16:creationId xmlns:a16="http://schemas.microsoft.com/office/drawing/2014/main" id="{9E3B58A7-BF73-D146-65CB-37B21CEE81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13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273" name="Line 153">
                <a:extLst>
                  <a:ext uri="{FF2B5EF4-FFF2-40B4-BE49-F238E27FC236}">
                    <a16:creationId xmlns:a16="http://schemas.microsoft.com/office/drawing/2014/main" id="{DA51F611-ADC9-5625-C083-2572CC663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184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4" name="Line 154">
                <a:extLst>
                  <a:ext uri="{FF2B5EF4-FFF2-40B4-BE49-F238E27FC236}">
                    <a16:creationId xmlns:a16="http://schemas.microsoft.com/office/drawing/2014/main" id="{CA2882F6-D110-05B0-BDAC-1741B3664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84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5" name="Line 155">
                <a:extLst>
                  <a:ext uri="{FF2B5EF4-FFF2-40B4-BE49-F238E27FC236}">
                    <a16:creationId xmlns:a16="http://schemas.microsoft.com/office/drawing/2014/main" id="{FED66607-F5F6-2AA9-E3C5-27951790E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55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6" name="Line 156">
                <a:extLst>
                  <a:ext uri="{FF2B5EF4-FFF2-40B4-BE49-F238E27FC236}">
                    <a16:creationId xmlns:a16="http://schemas.microsoft.com/office/drawing/2014/main" id="{39E46392-51E5-472E-6D5F-873703152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70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7" name="Line 157">
                <a:extLst>
                  <a:ext uri="{FF2B5EF4-FFF2-40B4-BE49-F238E27FC236}">
                    <a16:creationId xmlns:a16="http://schemas.microsoft.com/office/drawing/2014/main" id="{7E5DA37C-BD15-A95B-BF3F-CA2BD6DEA3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181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8" name="Line 158">
                <a:extLst>
                  <a:ext uri="{FF2B5EF4-FFF2-40B4-BE49-F238E27FC236}">
                    <a16:creationId xmlns:a16="http://schemas.microsoft.com/office/drawing/2014/main" id="{36C0BC70-291F-C7D2-FF08-076113F3CE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9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79" name="Line 159">
                <a:extLst>
                  <a:ext uri="{FF2B5EF4-FFF2-40B4-BE49-F238E27FC236}">
                    <a16:creationId xmlns:a16="http://schemas.microsoft.com/office/drawing/2014/main" id="{3EC52828-9323-32AA-EC20-0A260F017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178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0" name="Line 160">
                <a:extLst>
                  <a:ext uri="{FF2B5EF4-FFF2-40B4-BE49-F238E27FC236}">
                    <a16:creationId xmlns:a16="http://schemas.microsoft.com/office/drawing/2014/main" id="{CE1F01B8-890C-C048-303F-37B239EAA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4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1" name="Line 161">
                <a:extLst>
                  <a:ext uri="{FF2B5EF4-FFF2-40B4-BE49-F238E27FC236}">
                    <a16:creationId xmlns:a16="http://schemas.microsoft.com/office/drawing/2014/main" id="{D63D6A2A-299C-9AD0-C5F8-61FEA1FD5B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6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2" name="Line 162">
                <a:extLst>
                  <a:ext uri="{FF2B5EF4-FFF2-40B4-BE49-F238E27FC236}">
                    <a16:creationId xmlns:a16="http://schemas.microsoft.com/office/drawing/2014/main" id="{92DB087E-E53F-3F71-7BDF-6250DFA35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90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83" name="Line 163">
                <a:extLst>
                  <a:ext uri="{FF2B5EF4-FFF2-40B4-BE49-F238E27FC236}">
                    <a16:creationId xmlns:a16="http://schemas.microsoft.com/office/drawing/2014/main" id="{A0C4FD82-4E36-47DC-328A-E9807C73B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21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284" name="Group 164">
              <a:extLst>
                <a:ext uri="{FF2B5EF4-FFF2-40B4-BE49-F238E27FC236}">
                  <a16:creationId xmlns:a16="http://schemas.microsoft.com/office/drawing/2014/main" id="{AB4C6632-8336-5351-8586-83EF86FD98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1717"/>
              <a:ext cx="150" cy="95"/>
              <a:chOff x="4707" y="1717"/>
              <a:chExt cx="150" cy="95"/>
            </a:xfrm>
          </p:grpSpPr>
          <p:grpSp>
            <p:nvGrpSpPr>
              <p:cNvPr id="517285" name="Group 165">
                <a:extLst>
                  <a:ext uri="{FF2B5EF4-FFF2-40B4-BE49-F238E27FC236}">
                    <a16:creationId xmlns:a16="http://schemas.microsoft.com/office/drawing/2014/main" id="{D9D3E716-19F0-591D-9E2F-64E9412FB70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1717"/>
                <a:ext cx="150" cy="95"/>
                <a:chOff x="4707" y="1717"/>
                <a:chExt cx="150" cy="95"/>
              </a:xfrm>
            </p:grpSpPr>
            <p:sp>
              <p:nvSpPr>
                <p:cNvPr id="517286" name="Line 166">
                  <a:extLst>
                    <a:ext uri="{FF2B5EF4-FFF2-40B4-BE49-F238E27FC236}">
                      <a16:creationId xmlns:a16="http://schemas.microsoft.com/office/drawing/2014/main" id="{49E5DCFB-0207-EF49-EC03-8B038ECE03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1717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87" name="Line 167">
                  <a:extLst>
                    <a:ext uri="{FF2B5EF4-FFF2-40B4-BE49-F238E27FC236}">
                      <a16:creationId xmlns:a16="http://schemas.microsoft.com/office/drawing/2014/main" id="{4AA0F957-86F4-B966-90D2-8FF2F7AD7E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176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288" name="Line 168">
                  <a:extLst>
                    <a:ext uri="{FF2B5EF4-FFF2-40B4-BE49-F238E27FC236}">
                      <a16:creationId xmlns:a16="http://schemas.microsoft.com/office/drawing/2014/main" id="{DBE0DBDE-EBFC-FD2C-13C0-74B4C5E8F2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171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289" name="Line 169">
                <a:extLst>
                  <a:ext uri="{FF2B5EF4-FFF2-40B4-BE49-F238E27FC236}">
                    <a16:creationId xmlns:a16="http://schemas.microsoft.com/office/drawing/2014/main" id="{FF96743F-33C2-108A-0AA6-83517B773D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1765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0" name="Line 170">
                <a:extLst>
                  <a:ext uri="{FF2B5EF4-FFF2-40B4-BE49-F238E27FC236}">
                    <a16:creationId xmlns:a16="http://schemas.microsoft.com/office/drawing/2014/main" id="{B55824EA-C619-CECC-CB3B-63B3EEDFCE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65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1" name="Line 171">
                <a:extLst>
                  <a:ext uri="{FF2B5EF4-FFF2-40B4-BE49-F238E27FC236}">
                    <a16:creationId xmlns:a16="http://schemas.microsoft.com/office/drawing/2014/main" id="{5A13CD92-724C-50FE-6937-0BBDA80C1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35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2" name="Line 172">
                <a:extLst>
                  <a:ext uri="{FF2B5EF4-FFF2-40B4-BE49-F238E27FC236}">
                    <a16:creationId xmlns:a16="http://schemas.microsoft.com/office/drawing/2014/main" id="{18AA76D7-638B-6AE0-7BCA-D2D0035FB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50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3" name="Line 173">
                <a:extLst>
                  <a:ext uri="{FF2B5EF4-FFF2-40B4-BE49-F238E27FC236}">
                    <a16:creationId xmlns:a16="http://schemas.microsoft.com/office/drawing/2014/main" id="{831C8EFF-0047-3181-97C4-E83ACC1CCA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1762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4" name="Line 174">
                <a:extLst>
                  <a:ext uri="{FF2B5EF4-FFF2-40B4-BE49-F238E27FC236}">
                    <a16:creationId xmlns:a16="http://schemas.microsoft.com/office/drawing/2014/main" id="{4B88A555-1D11-8624-751C-55E5E5EFC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71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5" name="Line 175">
                <a:extLst>
                  <a:ext uri="{FF2B5EF4-FFF2-40B4-BE49-F238E27FC236}">
                    <a16:creationId xmlns:a16="http://schemas.microsoft.com/office/drawing/2014/main" id="{2B09F50B-314D-DA13-2248-23C8A191AF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1759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6" name="Line 176">
                <a:extLst>
                  <a:ext uri="{FF2B5EF4-FFF2-40B4-BE49-F238E27FC236}">
                    <a16:creationId xmlns:a16="http://schemas.microsoft.com/office/drawing/2014/main" id="{507D2555-A395-4158-BB36-9136FE01B8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2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7" name="Line 177">
                <a:extLst>
                  <a:ext uri="{FF2B5EF4-FFF2-40B4-BE49-F238E27FC236}">
                    <a16:creationId xmlns:a16="http://schemas.microsoft.com/office/drawing/2014/main" id="{2193FA1D-5C0D-2377-862A-BCCF0D7A9C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4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8" name="Line 178">
                <a:extLst>
                  <a:ext uri="{FF2B5EF4-FFF2-40B4-BE49-F238E27FC236}">
                    <a16:creationId xmlns:a16="http://schemas.microsoft.com/office/drawing/2014/main" id="{4CBCE7FF-2993-172A-55ED-8CB23E08E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71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299" name="Line 179">
                <a:extLst>
                  <a:ext uri="{FF2B5EF4-FFF2-40B4-BE49-F238E27FC236}">
                    <a16:creationId xmlns:a16="http://schemas.microsoft.com/office/drawing/2014/main" id="{1A084547-26ED-2DDE-C4D5-C089B9C1F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9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00" name="Group 180">
              <a:extLst>
                <a:ext uri="{FF2B5EF4-FFF2-40B4-BE49-F238E27FC236}">
                  <a16:creationId xmlns:a16="http://schemas.microsoft.com/office/drawing/2014/main" id="{0FAEC321-9102-BCA1-F510-961F19C725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095"/>
              <a:ext cx="150" cy="95"/>
              <a:chOff x="4710" y="2095"/>
              <a:chExt cx="150" cy="95"/>
            </a:xfrm>
          </p:grpSpPr>
          <p:grpSp>
            <p:nvGrpSpPr>
              <p:cNvPr id="517301" name="Group 181">
                <a:extLst>
                  <a:ext uri="{FF2B5EF4-FFF2-40B4-BE49-F238E27FC236}">
                    <a16:creationId xmlns:a16="http://schemas.microsoft.com/office/drawing/2014/main" id="{6B62FFFB-BD16-1573-262F-0398D84154B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095"/>
                <a:ext cx="150" cy="95"/>
                <a:chOff x="4710" y="2095"/>
                <a:chExt cx="150" cy="95"/>
              </a:xfrm>
            </p:grpSpPr>
            <p:sp>
              <p:nvSpPr>
                <p:cNvPr id="517302" name="Line 182">
                  <a:extLst>
                    <a:ext uri="{FF2B5EF4-FFF2-40B4-BE49-F238E27FC236}">
                      <a16:creationId xmlns:a16="http://schemas.microsoft.com/office/drawing/2014/main" id="{CBDE8F50-4714-1000-1C64-9834399885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09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03" name="Line 183">
                  <a:extLst>
                    <a:ext uri="{FF2B5EF4-FFF2-40B4-BE49-F238E27FC236}">
                      <a16:creationId xmlns:a16="http://schemas.microsoft.com/office/drawing/2014/main" id="{A56DBB57-89F1-2021-006D-FF23593B78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142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04" name="Line 184">
                  <a:extLst>
                    <a:ext uri="{FF2B5EF4-FFF2-40B4-BE49-F238E27FC236}">
                      <a16:creationId xmlns:a16="http://schemas.microsoft.com/office/drawing/2014/main" id="{03CCC0B4-B26B-6A11-83EF-72E30926F5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095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05" name="Line 185">
                <a:extLst>
                  <a:ext uri="{FF2B5EF4-FFF2-40B4-BE49-F238E27FC236}">
                    <a16:creationId xmlns:a16="http://schemas.microsoft.com/office/drawing/2014/main" id="{FE12F1E3-A339-A4D2-3401-872A31D836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142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6" name="Line 186">
                <a:extLst>
                  <a:ext uri="{FF2B5EF4-FFF2-40B4-BE49-F238E27FC236}">
                    <a16:creationId xmlns:a16="http://schemas.microsoft.com/office/drawing/2014/main" id="{193469BC-C4B5-A2C4-7513-FD5EC0260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2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7" name="Line 187">
                <a:extLst>
                  <a:ext uri="{FF2B5EF4-FFF2-40B4-BE49-F238E27FC236}">
                    <a16:creationId xmlns:a16="http://schemas.microsoft.com/office/drawing/2014/main" id="{BD335F30-64C6-79D4-8E30-629A64199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13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8" name="Line 188">
                <a:extLst>
                  <a:ext uri="{FF2B5EF4-FFF2-40B4-BE49-F238E27FC236}">
                    <a16:creationId xmlns:a16="http://schemas.microsoft.com/office/drawing/2014/main" id="{4470E60B-1116-6280-3923-BC5A14D7BB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28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09" name="Line 189">
                <a:extLst>
                  <a:ext uri="{FF2B5EF4-FFF2-40B4-BE49-F238E27FC236}">
                    <a16:creationId xmlns:a16="http://schemas.microsoft.com/office/drawing/2014/main" id="{E4900CCD-3141-04BC-A6E9-83F5E207EA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139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0" name="Line 190">
                <a:extLst>
                  <a:ext uri="{FF2B5EF4-FFF2-40B4-BE49-F238E27FC236}">
                    <a16:creationId xmlns:a16="http://schemas.microsoft.com/office/drawing/2014/main" id="{B00D4C67-F394-5019-9C2D-3251A738D4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48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1" name="Line 191">
                <a:extLst>
                  <a:ext uri="{FF2B5EF4-FFF2-40B4-BE49-F238E27FC236}">
                    <a16:creationId xmlns:a16="http://schemas.microsoft.com/office/drawing/2014/main" id="{A45B59E9-9A8E-203D-4E0B-2F51242298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136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2" name="Line 192">
                <a:extLst>
                  <a:ext uri="{FF2B5EF4-FFF2-40B4-BE49-F238E27FC236}">
                    <a16:creationId xmlns:a16="http://schemas.microsoft.com/office/drawing/2014/main" id="{BD2B348F-F779-9F97-E2D6-BF9FA41E5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04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3" name="Line 193">
                <a:extLst>
                  <a:ext uri="{FF2B5EF4-FFF2-40B4-BE49-F238E27FC236}">
                    <a16:creationId xmlns:a16="http://schemas.microsoft.com/office/drawing/2014/main" id="{9C5AD267-3B95-30E2-DA3F-873B87145C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22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4" name="Line 194">
                <a:extLst>
                  <a:ext uri="{FF2B5EF4-FFF2-40B4-BE49-F238E27FC236}">
                    <a16:creationId xmlns:a16="http://schemas.microsoft.com/office/drawing/2014/main" id="{EDCA1198-D26E-12EA-77A5-8226F2410C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8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15" name="Line 195">
                <a:extLst>
                  <a:ext uri="{FF2B5EF4-FFF2-40B4-BE49-F238E27FC236}">
                    <a16:creationId xmlns:a16="http://schemas.microsoft.com/office/drawing/2014/main" id="{53837836-18C4-1603-7FA8-728471939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69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16" name="Group 196">
              <a:extLst>
                <a:ext uri="{FF2B5EF4-FFF2-40B4-BE49-F238E27FC236}">
                  <a16:creationId xmlns:a16="http://schemas.microsoft.com/office/drawing/2014/main" id="{7523EEC8-2230-D576-39BC-5CF9960F8D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520"/>
              <a:ext cx="150" cy="94"/>
              <a:chOff x="4710" y="2520"/>
              <a:chExt cx="150" cy="94"/>
            </a:xfrm>
          </p:grpSpPr>
          <p:grpSp>
            <p:nvGrpSpPr>
              <p:cNvPr id="517317" name="Group 197">
                <a:extLst>
                  <a:ext uri="{FF2B5EF4-FFF2-40B4-BE49-F238E27FC236}">
                    <a16:creationId xmlns:a16="http://schemas.microsoft.com/office/drawing/2014/main" id="{643898B8-F9C0-6F19-CE0C-C560523457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520"/>
                <a:ext cx="150" cy="94"/>
                <a:chOff x="4710" y="2520"/>
                <a:chExt cx="150" cy="94"/>
              </a:xfrm>
            </p:grpSpPr>
            <p:sp>
              <p:nvSpPr>
                <p:cNvPr id="517318" name="Line 198">
                  <a:extLst>
                    <a:ext uri="{FF2B5EF4-FFF2-40B4-BE49-F238E27FC236}">
                      <a16:creationId xmlns:a16="http://schemas.microsoft.com/office/drawing/2014/main" id="{092FC3A8-F0D5-A387-0698-AE5C233BB1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520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19" name="Line 199">
                  <a:extLst>
                    <a:ext uri="{FF2B5EF4-FFF2-40B4-BE49-F238E27FC236}">
                      <a16:creationId xmlns:a16="http://schemas.microsoft.com/office/drawing/2014/main" id="{1EB1E2EA-F205-0181-4BDD-5BAE30FD49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567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20" name="Line 200">
                  <a:extLst>
                    <a:ext uri="{FF2B5EF4-FFF2-40B4-BE49-F238E27FC236}">
                      <a16:creationId xmlns:a16="http://schemas.microsoft.com/office/drawing/2014/main" id="{859C2260-3E8E-115C-D47D-0E89E2C298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520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21" name="Line 201">
                <a:extLst>
                  <a:ext uri="{FF2B5EF4-FFF2-40B4-BE49-F238E27FC236}">
                    <a16:creationId xmlns:a16="http://schemas.microsoft.com/office/drawing/2014/main" id="{C9F94C07-59B8-43D3-15E8-AABA9956AE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567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2" name="Line 202">
                <a:extLst>
                  <a:ext uri="{FF2B5EF4-FFF2-40B4-BE49-F238E27FC236}">
                    <a16:creationId xmlns:a16="http://schemas.microsoft.com/office/drawing/2014/main" id="{5E185B50-AAA5-0C37-EC68-2E76A1C932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67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3" name="Line 203">
                <a:extLst>
                  <a:ext uri="{FF2B5EF4-FFF2-40B4-BE49-F238E27FC236}">
                    <a16:creationId xmlns:a16="http://schemas.microsoft.com/office/drawing/2014/main" id="{1EA935C5-C248-F7ED-0B65-754C9EDC2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38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4" name="Line 204">
                <a:extLst>
                  <a:ext uri="{FF2B5EF4-FFF2-40B4-BE49-F238E27FC236}">
                    <a16:creationId xmlns:a16="http://schemas.microsoft.com/office/drawing/2014/main" id="{0BC79DEC-1CBA-7880-77F6-FF7F455B4E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52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5" name="Line 205">
                <a:extLst>
                  <a:ext uri="{FF2B5EF4-FFF2-40B4-BE49-F238E27FC236}">
                    <a16:creationId xmlns:a16="http://schemas.microsoft.com/office/drawing/2014/main" id="{290316EF-B7EC-28BD-4A46-7B05B2194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564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6" name="Line 206">
                <a:extLst>
                  <a:ext uri="{FF2B5EF4-FFF2-40B4-BE49-F238E27FC236}">
                    <a16:creationId xmlns:a16="http://schemas.microsoft.com/office/drawing/2014/main" id="{F7960750-715F-08C7-1150-48DB40A603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73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7" name="Line 207">
                <a:extLst>
                  <a:ext uri="{FF2B5EF4-FFF2-40B4-BE49-F238E27FC236}">
                    <a16:creationId xmlns:a16="http://schemas.microsoft.com/office/drawing/2014/main" id="{93CC7501-D3A3-920B-BC58-226C9D31F7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561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8" name="Line 208">
                <a:extLst>
                  <a:ext uri="{FF2B5EF4-FFF2-40B4-BE49-F238E27FC236}">
                    <a16:creationId xmlns:a16="http://schemas.microsoft.com/office/drawing/2014/main" id="{FEA54546-35C7-18B1-6BD9-B97B223EA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29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29" name="Line 209">
                <a:extLst>
                  <a:ext uri="{FF2B5EF4-FFF2-40B4-BE49-F238E27FC236}">
                    <a16:creationId xmlns:a16="http://schemas.microsoft.com/office/drawing/2014/main" id="{FA803D75-9AF5-20F2-1069-852F29B09F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47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30" name="Line 210">
                <a:extLst>
                  <a:ext uri="{FF2B5EF4-FFF2-40B4-BE49-F238E27FC236}">
                    <a16:creationId xmlns:a16="http://schemas.microsoft.com/office/drawing/2014/main" id="{ECE2CC81-F85A-449F-680E-D86371C86C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73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31" name="Line 211">
                <a:extLst>
                  <a:ext uri="{FF2B5EF4-FFF2-40B4-BE49-F238E27FC236}">
                    <a16:creationId xmlns:a16="http://schemas.microsoft.com/office/drawing/2014/main" id="{0D4986F2-69A2-0C8E-BE5D-787BDECF6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94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32" name="Group 212">
              <a:extLst>
                <a:ext uri="{FF2B5EF4-FFF2-40B4-BE49-F238E27FC236}">
                  <a16:creationId xmlns:a16="http://schemas.microsoft.com/office/drawing/2014/main" id="{92564BDF-CD0D-7A09-7F55-777E646127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803"/>
              <a:ext cx="150" cy="95"/>
              <a:chOff x="4710" y="2803"/>
              <a:chExt cx="150" cy="95"/>
            </a:xfrm>
          </p:grpSpPr>
          <p:grpSp>
            <p:nvGrpSpPr>
              <p:cNvPr id="517333" name="Group 213">
                <a:extLst>
                  <a:ext uri="{FF2B5EF4-FFF2-40B4-BE49-F238E27FC236}">
                    <a16:creationId xmlns:a16="http://schemas.microsoft.com/office/drawing/2014/main" id="{EAA26BC3-7152-7B14-E1F6-6206F6FF9D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803"/>
                <a:ext cx="150" cy="95"/>
                <a:chOff x="4710" y="2803"/>
                <a:chExt cx="150" cy="95"/>
              </a:xfrm>
            </p:grpSpPr>
            <p:sp>
              <p:nvSpPr>
                <p:cNvPr id="517334" name="Line 214">
                  <a:extLst>
                    <a:ext uri="{FF2B5EF4-FFF2-40B4-BE49-F238E27FC236}">
                      <a16:creationId xmlns:a16="http://schemas.microsoft.com/office/drawing/2014/main" id="{77573B80-8412-5A57-7EB1-CD931EFA6E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803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35" name="Line 215">
                  <a:extLst>
                    <a:ext uri="{FF2B5EF4-FFF2-40B4-BE49-F238E27FC236}">
                      <a16:creationId xmlns:a16="http://schemas.microsoft.com/office/drawing/2014/main" id="{7D571226-404F-A03B-DC4C-F48C102D2A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850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36" name="Line 216">
                  <a:extLst>
                    <a:ext uri="{FF2B5EF4-FFF2-40B4-BE49-F238E27FC236}">
                      <a16:creationId xmlns:a16="http://schemas.microsoft.com/office/drawing/2014/main" id="{A4A8215A-F856-58F7-5637-EC3AE619D5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803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37" name="Line 217">
                <a:extLst>
                  <a:ext uri="{FF2B5EF4-FFF2-40B4-BE49-F238E27FC236}">
                    <a16:creationId xmlns:a16="http://schemas.microsoft.com/office/drawing/2014/main" id="{5C876EE2-FDAB-7B09-8661-3D631B5F6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850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38" name="Line 218">
                <a:extLst>
                  <a:ext uri="{FF2B5EF4-FFF2-40B4-BE49-F238E27FC236}">
                    <a16:creationId xmlns:a16="http://schemas.microsoft.com/office/drawing/2014/main" id="{D6AA8E53-0408-5DD2-440B-E92A7D7317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39" name="Line 219">
                <a:extLst>
                  <a:ext uri="{FF2B5EF4-FFF2-40B4-BE49-F238E27FC236}">
                    <a16:creationId xmlns:a16="http://schemas.microsoft.com/office/drawing/2014/main" id="{7F466BB9-D65B-EDEE-B989-12266E6DD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21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0" name="Line 220">
                <a:extLst>
                  <a:ext uri="{FF2B5EF4-FFF2-40B4-BE49-F238E27FC236}">
                    <a16:creationId xmlns:a16="http://schemas.microsoft.com/office/drawing/2014/main" id="{8136842B-2694-9F86-B494-F31DDFF25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36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1" name="Line 221">
                <a:extLst>
                  <a:ext uri="{FF2B5EF4-FFF2-40B4-BE49-F238E27FC236}">
                    <a16:creationId xmlns:a16="http://schemas.microsoft.com/office/drawing/2014/main" id="{A2829890-7C48-E286-46CA-724AB5DF9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84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2" name="Line 222">
                <a:extLst>
                  <a:ext uri="{FF2B5EF4-FFF2-40B4-BE49-F238E27FC236}">
                    <a16:creationId xmlns:a16="http://schemas.microsoft.com/office/drawing/2014/main" id="{B4296B7D-CBC9-EA67-9313-8DC9B7489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5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3" name="Line 223">
                <a:extLst>
                  <a:ext uri="{FF2B5EF4-FFF2-40B4-BE49-F238E27FC236}">
                    <a16:creationId xmlns:a16="http://schemas.microsoft.com/office/drawing/2014/main" id="{D293CD9A-BE02-8E42-7FB8-CE5B4DEF01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4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4" name="Line 224">
                <a:extLst>
                  <a:ext uri="{FF2B5EF4-FFF2-40B4-BE49-F238E27FC236}">
                    <a16:creationId xmlns:a16="http://schemas.microsoft.com/office/drawing/2014/main" id="{2EF2A164-2753-D076-40F0-AD3CEB84B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12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5" name="Line 225">
                <a:extLst>
                  <a:ext uri="{FF2B5EF4-FFF2-40B4-BE49-F238E27FC236}">
                    <a16:creationId xmlns:a16="http://schemas.microsoft.com/office/drawing/2014/main" id="{4AEC4C26-41D6-11FA-AF19-A163DC523B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30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6" name="Line 226">
                <a:extLst>
                  <a:ext uri="{FF2B5EF4-FFF2-40B4-BE49-F238E27FC236}">
                    <a16:creationId xmlns:a16="http://schemas.microsoft.com/office/drawing/2014/main" id="{579AD7C1-47A6-CBCD-45EC-E1832C252B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47" name="Line 227">
                <a:extLst>
                  <a:ext uri="{FF2B5EF4-FFF2-40B4-BE49-F238E27FC236}">
                    <a16:creationId xmlns:a16="http://schemas.microsoft.com/office/drawing/2014/main" id="{587AB7F9-7199-1FEF-0E07-E6DD10923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7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48" name="Group 228">
              <a:extLst>
                <a:ext uri="{FF2B5EF4-FFF2-40B4-BE49-F238E27FC236}">
                  <a16:creationId xmlns:a16="http://schemas.microsoft.com/office/drawing/2014/main" id="{5FDFB0CD-77FF-E920-A23D-0E2FFEFA45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086"/>
              <a:ext cx="150" cy="95"/>
              <a:chOff x="4710" y="3086"/>
              <a:chExt cx="150" cy="95"/>
            </a:xfrm>
          </p:grpSpPr>
          <p:grpSp>
            <p:nvGrpSpPr>
              <p:cNvPr id="517349" name="Group 229">
                <a:extLst>
                  <a:ext uri="{FF2B5EF4-FFF2-40B4-BE49-F238E27FC236}">
                    <a16:creationId xmlns:a16="http://schemas.microsoft.com/office/drawing/2014/main" id="{932EFF22-7071-89D1-F4C8-2563DEF6710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086"/>
                <a:ext cx="150" cy="95"/>
                <a:chOff x="4710" y="3086"/>
                <a:chExt cx="150" cy="95"/>
              </a:xfrm>
            </p:grpSpPr>
            <p:sp>
              <p:nvSpPr>
                <p:cNvPr id="517350" name="Line 230">
                  <a:extLst>
                    <a:ext uri="{FF2B5EF4-FFF2-40B4-BE49-F238E27FC236}">
                      <a16:creationId xmlns:a16="http://schemas.microsoft.com/office/drawing/2014/main" id="{43B582F4-0EE9-CC2B-16DB-E1A27B4806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086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51" name="Line 231">
                  <a:extLst>
                    <a:ext uri="{FF2B5EF4-FFF2-40B4-BE49-F238E27FC236}">
                      <a16:creationId xmlns:a16="http://schemas.microsoft.com/office/drawing/2014/main" id="{88B50323-AC78-BC79-58BC-CD73E6DB96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134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52" name="Line 232">
                  <a:extLst>
                    <a:ext uri="{FF2B5EF4-FFF2-40B4-BE49-F238E27FC236}">
                      <a16:creationId xmlns:a16="http://schemas.microsoft.com/office/drawing/2014/main" id="{C8960C2A-459C-F121-77BD-B12E791E76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08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53" name="Line 233">
                <a:extLst>
                  <a:ext uri="{FF2B5EF4-FFF2-40B4-BE49-F238E27FC236}">
                    <a16:creationId xmlns:a16="http://schemas.microsoft.com/office/drawing/2014/main" id="{14FC0EA7-EF61-507B-5D5A-0B9929B1D0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134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4" name="Line 234">
                <a:extLst>
                  <a:ext uri="{FF2B5EF4-FFF2-40B4-BE49-F238E27FC236}">
                    <a16:creationId xmlns:a16="http://schemas.microsoft.com/office/drawing/2014/main" id="{E1207129-D0FA-0B9E-3B25-8B750886A5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34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5" name="Line 235">
                <a:extLst>
                  <a:ext uri="{FF2B5EF4-FFF2-40B4-BE49-F238E27FC236}">
                    <a16:creationId xmlns:a16="http://schemas.microsoft.com/office/drawing/2014/main" id="{FAD036A1-7FD2-B4B7-43E2-B615F458BE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04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6" name="Line 236">
                <a:extLst>
                  <a:ext uri="{FF2B5EF4-FFF2-40B4-BE49-F238E27FC236}">
                    <a16:creationId xmlns:a16="http://schemas.microsoft.com/office/drawing/2014/main" id="{8AE62AF4-A5A5-D82A-F2C0-3F8E20CA6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119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7" name="Line 237">
                <a:extLst>
                  <a:ext uri="{FF2B5EF4-FFF2-40B4-BE49-F238E27FC236}">
                    <a16:creationId xmlns:a16="http://schemas.microsoft.com/office/drawing/2014/main" id="{44187F4C-43A4-FA0F-D249-BDEFA2809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13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8" name="Line 238">
                <a:extLst>
                  <a:ext uri="{FF2B5EF4-FFF2-40B4-BE49-F238E27FC236}">
                    <a16:creationId xmlns:a16="http://schemas.microsoft.com/office/drawing/2014/main" id="{F2EFF054-F198-DC37-91E8-0A21DA167C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4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59" name="Line 239">
                <a:extLst>
                  <a:ext uri="{FF2B5EF4-FFF2-40B4-BE49-F238E27FC236}">
                    <a16:creationId xmlns:a16="http://schemas.microsoft.com/office/drawing/2014/main" id="{C501339F-C5B0-3AD2-1073-C5503CE700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12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60" name="Line 240">
                <a:extLst>
                  <a:ext uri="{FF2B5EF4-FFF2-40B4-BE49-F238E27FC236}">
                    <a16:creationId xmlns:a16="http://schemas.microsoft.com/office/drawing/2014/main" id="{54DA8799-08F1-89DD-D095-A590DA2A42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095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61" name="Line 241">
                <a:extLst>
                  <a:ext uri="{FF2B5EF4-FFF2-40B4-BE49-F238E27FC236}">
                    <a16:creationId xmlns:a16="http://schemas.microsoft.com/office/drawing/2014/main" id="{96DF5100-0A70-FBA0-1714-260F72134B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13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62" name="Line 242">
                <a:extLst>
                  <a:ext uri="{FF2B5EF4-FFF2-40B4-BE49-F238E27FC236}">
                    <a16:creationId xmlns:a16="http://schemas.microsoft.com/office/drawing/2014/main" id="{B70B3A2C-0B1E-6F96-405F-E99B1FEE91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40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63" name="Line 243">
                <a:extLst>
                  <a:ext uri="{FF2B5EF4-FFF2-40B4-BE49-F238E27FC236}">
                    <a16:creationId xmlns:a16="http://schemas.microsoft.com/office/drawing/2014/main" id="{873EA480-6F2A-7D37-CF74-1527B7D3A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6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64" name="Group 244">
              <a:extLst>
                <a:ext uri="{FF2B5EF4-FFF2-40B4-BE49-F238E27FC236}">
                  <a16:creationId xmlns:a16="http://schemas.microsoft.com/office/drawing/2014/main" id="{28CA058E-ACD5-6DFF-AEC8-959E4CAA96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559"/>
              <a:ext cx="150" cy="94"/>
              <a:chOff x="4710" y="3559"/>
              <a:chExt cx="150" cy="94"/>
            </a:xfrm>
          </p:grpSpPr>
          <p:grpSp>
            <p:nvGrpSpPr>
              <p:cNvPr id="517365" name="Group 245">
                <a:extLst>
                  <a:ext uri="{FF2B5EF4-FFF2-40B4-BE49-F238E27FC236}">
                    <a16:creationId xmlns:a16="http://schemas.microsoft.com/office/drawing/2014/main" id="{F69BA2D2-F6FA-8A38-F87A-42BCBA613ED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559"/>
                <a:ext cx="150" cy="94"/>
                <a:chOff x="4710" y="3559"/>
                <a:chExt cx="150" cy="94"/>
              </a:xfrm>
            </p:grpSpPr>
            <p:sp>
              <p:nvSpPr>
                <p:cNvPr id="517366" name="Line 246">
                  <a:extLst>
                    <a:ext uri="{FF2B5EF4-FFF2-40B4-BE49-F238E27FC236}">
                      <a16:creationId xmlns:a16="http://schemas.microsoft.com/office/drawing/2014/main" id="{06CB3DA8-F4DD-467E-E5ED-E697C9E403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55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67" name="Line 247">
                  <a:extLst>
                    <a:ext uri="{FF2B5EF4-FFF2-40B4-BE49-F238E27FC236}">
                      <a16:creationId xmlns:a16="http://schemas.microsoft.com/office/drawing/2014/main" id="{0A115D3E-B6DB-189A-D7B0-F052C5780D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60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68" name="Line 248">
                  <a:extLst>
                    <a:ext uri="{FF2B5EF4-FFF2-40B4-BE49-F238E27FC236}">
                      <a16:creationId xmlns:a16="http://schemas.microsoft.com/office/drawing/2014/main" id="{B635E846-4ED6-A7B6-E1B5-CDB64A2CE2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55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69" name="Line 249">
                <a:extLst>
                  <a:ext uri="{FF2B5EF4-FFF2-40B4-BE49-F238E27FC236}">
                    <a16:creationId xmlns:a16="http://schemas.microsoft.com/office/drawing/2014/main" id="{EB492A59-E595-03F0-EE25-2A9474A42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60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0" name="Line 250">
                <a:extLst>
                  <a:ext uri="{FF2B5EF4-FFF2-40B4-BE49-F238E27FC236}">
                    <a16:creationId xmlns:a16="http://schemas.microsoft.com/office/drawing/2014/main" id="{AA3D5853-91A4-14AB-C2A5-70A19D545F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06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1" name="Line 251">
                <a:extLst>
                  <a:ext uri="{FF2B5EF4-FFF2-40B4-BE49-F238E27FC236}">
                    <a16:creationId xmlns:a16="http://schemas.microsoft.com/office/drawing/2014/main" id="{0C81A95E-F617-E833-8D84-B60917E9FB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76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2" name="Line 252">
                <a:extLst>
                  <a:ext uri="{FF2B5EF4-FFF2-40B4-BE49-F238E27FC236}">
                    <a16:creationId xmlns:a16="http://schemas.microsoft.com/office/drawing/2014/main" id="{ADDAEB47-29FB-42DB-E777-EB0988F726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9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3" name="Line 253">
                <a:extLst>
                  <a:ext uri="{FF2B5EF4-FFF2-40B4-BE49-F238E27FC236}">
                    <a16:creationId xmlns:a16="http://schemas.microsoft.com/office/drawing/2014/main" id="{F3FE1747-6260-A3F1-4F26-995D024E5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603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4" name="Line 254">
                <a:extLst>
                  <a:ext uri="{FF2B5EF4-FFF2-40B4-BE49-F238E27FC236}">
                    <a16:creationId xmlns:a16="http://schemas.microsoft.com/office/drawing/2014/main" id="{EDCAB414-380B-4C17-A4B0-2674E2A7C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61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5" name="Line 255">
                <a:extLst>
                  <a:ext uri="{FF2B5EF4-FFF2-40B4-BE49-F238E27FC236}">
                    <a16:creationId xmlns:a16="http://schemas.microsoft.com/office/drawing/2014/main" id="{3110C6AB-7524-9D66-0FB4-4A8333FD4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600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6" name="Line 256">
                <a:extLst>
                  <a:ext uri="{FF2B5EF4-FFF2-40B4-BE49-F238E27FC236}">
                    <a16:creationId xmlns:a16="http://schemas.microsoft.com/office/drawing/2014/main" id="{20F10AFA-7C98-6110-91E3-ACCFAB143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67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7" name="Line 257">
                <a:extLst>
                  <a:ext uri="{FF2B5EF4-FFF2-40B4-BE49-F238E27FC236}">
                    <a16:creationId xmlns:a16="http://schemas.microsoft.com/office/drawing/2014/main" id="{6F4E7481-E59E-34FF-72C1-DBE4285B9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8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8" name="Line 258">
                <a:extLst>
                  <a:ext uri="{FF2B5EF4-FFF2-40B4-BE49-F238E27FC236}">
                    <a16:creationId xmlns:a16="http://schemas.microsoft.com/office/drawing/2014/main" id="{6DA44433-238E-85D1-F7A7-1D3166E549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12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79" name="Line 259">
                <a:extLst>
                  <a:ext uri="{FF2B5EF4-FFF2-40B4-BE49-F238E27FC236}">
                    <a16:creationId xmlns:a16="http://schemas.microsoft.com/office/drawing/2014/main" id="{6D817806-77F9-4D2B-37FD-5B9F33D90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32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7380" name="Group 260">
              <a:extLst>
                <a:ext uri="{FF2B5EF4-FFF2-40B4-BE49-F238E27FC236}">
                  <a16:creationId xmlns:a16="http://schemas.microsoft.com/office/drawing/2014/main" id="{5314DD6E-EED1-1FF0-482C-624B0B9733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3" y="3806"/>
              <a:ext cx="149" cy="95"/>
              <a:chOff x="4723" y="3806"/>
              <a:chExt cx="149" cy="95"/>
            </a:xfrm>
          </p:grpSpPr>
          <p:grpSp>
            <p:nvGrpSpPr>
              <p:cNvPr id="517381" name="Group 261">
                <a:extLst>
                  <a:ext uri="{FF2B5EF4-FFF2-40B4-BE49-F238E27FC236}">
                    <a16:creationId xmlns:a16="http://schemas.microsoft.com/office/drawing/2014/main" id="{2458A34C-F9A8-24BF-289D-44BB9D3817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23" y="3806"/>
                <a:ext cx="149" cy="95"/>
                <a:chOff x="4723" y="3806"/>
                <a:chExt cx="149" cy="95"/>
              </a:xfrm>
            </p:grpSpPr>
            <p:sp>
              <p:nvSpPr>
                <p:cNvPr id="517382" name="Line 262">
                  <a:extLst>
                    <a:ext uri="{FF2B5EF4-FFF2-40B4-BE49-F238E27FC236}">
                      <a16:creationId xmlns:a16="http://schemas.microsoft.com/office/drawing/2014/main" id="{8E0C6C8D-0EEC-C7AA-1F64-D773C5226F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23" y="3806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83" name="Line 263">
                  <a:extLst>
                    <a:ext uri="{FF2B5EF4-FFF2-40B4-BE49-F238E27FC236}">
                      <a16:creationId xmlns:a16="http://schemas.microsoft.com/office/drawing/2014/main" id="{C8581AF1-D077-B20A-B30D-C5F53A4527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23" y="3854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384" name="Line 264">
                  <a:extLst>
                    <a:ext uri="{FF2B5EF4-FFF2-40B4-BE49-F238E27FC236}">
                      <a16:creationId xmlns:a16="http://schemas.microsoft.com/office/drawing/2014/main" id="{CBC50D98-317C-BAB3-54A6-1DCEE70F5B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23" y="380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385" name="Line 265">
                <a:extLst>
                  <a:ext uri="{FF2B5EF4-FFF2-40B4-BE49-F238E27FC236}">
                    <a16:creationId xmlns:a16="http://schemas.microsoft.com/office/drawing/2014/main" id="{CF849564-F159-2A44-C4CD-6449945E2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3" y="3854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86" name="Line 266">
                <a:extLst>
                  <a:ext uri="{FF2B5EF4-FFF2-40B4-BE49-F238E27FC236}">
                    <a16:creationId xmlns:a16="http://schemas.microsoft.com/office/drawing/2014/main" id="{F0E37AAD-B49A-7CBA-A319-53221EB2A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4"/>
                <a:ext cx="118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87" name="Line 267">
                <a:extLst>
                  <a:ext uri="{FF2B5EF4-FFF2-40B4-BE49-F238E27FC236}">
                    <a16:creationId xmlns:a16="http://schemas.microsoft.com/office/drawing/2014/main" id="{5CB3034A-3B3D-991F-FDAA-70A1AF3F48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24"/>
                <a:ext cx="115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88" name="Line 268">
                <a:extLst>
                  <a:ext uri="{FF2B5EF4-FFF2-40B4-BE49-F238E27FC236}">
                    <a16:creationId xmlns:a16="http://schemas.microsoft.com/office/drawing/2014/main" id="{65583794-F33B-4F30-FC7F-55C92288D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39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89" name="Line 269">
                <a:extLst>
                  <a:ext uri="{FF2B5EF4-FFF2-40B4-BE49-F238E27FC236}">
                    <a16:creationId xmlns:a16="http://schemas.microsoft.com/office/drawing/2014/main" id="{A2DD4097-50C5-A021-CB9A-A9C962139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6" y="385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0" name="Line 270">
                <a:extLst>
                  <a:ext uri="{FF2B5EF4-FFF2-40B4-BE49-F238E27FC236}">
                    <a16:creationId xmlns:a16="http://schemas.microsoft.com/office/drawing/2014/main" id="{79E48649-4F29-86A9-B4E2-E9CEF7DF8B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5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1" name="Line 271">
                <a:extLst>
                  <a:ext uri="{FF2B5EF4-FFF2-40B4-BE49-F238E27FC236}">
                    <a16:creationId xmlns:a16="http://schemas.microsoft.com/office/drawing/2014/main" id="{2C7C3AB1-DC69-D287-74C4-15AC30ABED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2" y="384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2" name="Line 272">
                <a:extLst>
                  <a:ext uri="{FF2B5EF4-FFF2-40B4-BE49-F238E27FC236}">
                    <a16:creationId xmlns:a16="http://schemas.microsoft.com/office/drawing/2014/main" id="{DF662730-B8FF-FEFC-7607-9071B74C63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15"/>
                <a:ext cx="68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3" name="Line 273">
                <a:extLst>
                  <a:ext uri="{FF2B5EF4-FFF2-40B4-BE49-F238E27FC236}">
                    <a16:creationId xmlns:a16="http://schemas.microsoft.com/office/drawing/2014/main" id="{DDFAAA3F-CD29-8378-8350-CB8E54A16F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33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4" name="Line 274">
                <a:extLst>
                  <a:ext uri="{FF2B5EF4-FFF2-40B4-BE49-F238E27FC236}">
                    <a16:creationId xmlns:a16="http://schemas.microsoft.com/office/drawing/2014/main" id="{D04186F6-D3B7-94A6-80C2-E3D8807CBD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395" name="Line 275">
                <a:extLst>
                  <a:ext uri="{FF2B5EF4-FFF2-40B4-BE49-F238E27FC236}">
                    <a16:creationId xmlns:a16="http://schemas.microsoft.com/office/drawing/2014/main" id="{B01F87C2-9EB0-801C-4C60-6006246D2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8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7396" name="Rectangle 276">
              <a:extLst>
                <a:ext uri="{FF2B5EF4-FFF2-40B4-BE49-F238E27FC236}">
                  <a16:creationId xmlns:a16="http://schemas.microsoft.com/office/drawing/2014/main" id="{D3F0E73F-8E77-3A3F-2021-77C40506D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" y="2164"/>
              <a:ext cx="2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</a:t>
              </a:r>
              <a:endParaRPr lang="en-US" altLang="en-US" sz="1800"/>
            </a:p>
          </p:txBody>
        </p:sp>
        <p:sp>
          <p:nvSpPr>
            <p:cNvPr id="517397" name="Rectangle 277">
              <a:extLst>
                <a:ext uri="{FF2B5EF4-FFF2-40B4-BE49-F238E27FC236}">
                  <a16:creationId xmlns:a16="http://schemas.microsoft.com/office/drawing/2014/main" id="{A044D94A-5064-46D9-7E31-6C79EB804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1450"/>
              <a:ext cx="4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Measurement</a:t>
              </a:r>
              <a:endParaRPr lang="en-US" altLang="en-US" sz="1800"/>
            </a:p>
          </p:txBody>
        </p:sp>
        <p:sp>
          <p:nvSpPr>
            <p:cNvPr id="517398" name="Rectangle 278">
              <a:extLst>
                <a:ext uri="{FF2B5EF4-FFF2-40B4-BE49-F238E27FC236}">
                  <a16:creationId xmlns:a16="http://schemas.microsoft.com/office/drawing/2014/main" id="{AA71C5BA-D7FB-9F0E-E957-69F733672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" y="3013"/>
              <a:ext cx="21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</a:t>
              </a:r>
              <a:endParaRPr lang="en-US" altLang="en-US" sz="1800"/>
            </a:p>
          </p:txBody>
        </p:sp>
        <p:sp>
          <p:nvSpPr>
            <p:cNvPr id="517399" name="Rectangle 279">
              <a:extLst>
                <a:ext uri="{FF2B5EF4-FFF2-40B4-BE49-F238E27FC236}">
                  <a16:creationId xmlns:a16="http://schemas.microsoft.com/office/drawing/2014/main" id="{FE471080-1C45-AE15-2C3D-FB95C3587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2589"/>
              <a:ext cx="37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Defectives</a:t>
              </a:r>
              <a:endParaRPr lang="en-US" altLang="en-US" sz="1800"/>
            </a:p>
          </p:txBody>
        </p:sp>
        <p:sp>
          <p:nvSpPr>
            <p:cNvPr id="517400" name="Rectangle 280">
              <a:extLst>
                <a:ext uri="{FF2B5EF4-FFF2-40B4-BE49-F238E27FC236}">
                  <a16:creationId xmlns:a16="http://schemas.microsoft.com/office/drawing/2014/main" id="{8EE99A2A-2C54-AFDD-AB6A-54F9F5725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3580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Defects</a:t>
              </a:r>
              <a:endParaRPr lang="en-US" altLang="en-US" sz="1800"/>
            </a:p>
          </p:txBody>
        </p:sp>
        <p:sp>
          <p:nvSpPr>
            <p:cNvPr id="517401" name="Rectangle 281">
              <a:extLst>
                <a:ext uri="{FF2B5EF4-FFF2-40B4-BE49-F238E27FC236}">
                  <a16:creationId xmlns:a16="http://schemas.microsoft.com/office/drawing/2014/main" id="{294C7F60-12A9-EC5B-3B29-7583C7AB4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2" y="2261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/>
            </a:p>
          </p:txBody>
        </p:sp>
        <p:sp>
          <p:nvSpPr>
            <p:cNvPr id="517402" name="Rectangle 282">
              <a:extLst>
                <a:ext uri="{FF2B5EF4-FFF2-40B4-BE49-F238E27FC236}">
                  <a16:creationId xmlns:a16="http://schemas.microsoft.com/office/drawing/2014/main" id="{D1B2559D-B7AD-80A8-41DA-1004EE89E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353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517403" name="Rectangle 283">
              <a:extLst>
                <a:ext uri="{FF2B5EF4-FFF2-40B4-BE49-F238E27FC236}">
                  <a16:creationId xmlns:a16="http://schemas.microsoft.com/office/drawing/2014/main" id="{28A7E222-6899-A68B-C050-275B94C35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447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/>
            </a:p>
          </p:txBody>
        </p:sp>
        <p:sp>
          <p:nvSpPr>
            <p:cNvPr id="517404" name="Rectangle 284">
              <a:extLst>
                <a:ext uri="{FF2B5EF4-FFF2-40B4-BE49-F238E27FC236}">
                  <a16:creationId xmlns:a16="http://schemas.microsoft.com/office/drawing/2014/main" id="{342B7AB7-D0BE-55C7-B7C5-D407EFCDA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2683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/>
            </a:p>
          </p:txBody>
        </p:sp>
        <p:sp>
          <p:nvSpPr>
            <p:cNvPr id="517405" name="Rectangle 285">
              <a:extLst>
                <a:ext uri="{FF2B5EF4-FFF2-40B4-BE49-F238E27FC236}">
                  <a16:creationId xmlns:a16="http://schemas.microsoft.com/office/drawing/2014/main" id="{C1A76A75-694A-6106-FDD5-A26595B1E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77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517406" name="Rectangle 286">
              <a:extLst>
                <a:ext uri="{FF2B5EF4-FFF2-40B4-BE49-F238E27FC236}">
                  <a16:creationId xmlns:a16="http://schemas.microsoft.com/office/drawing/2014/main" id="{88580023-A2AF-A17C-4C36-A7A329670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872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/>
            </a:p>
          </p:txBody>
        </p:sp>
        <p:sp>
          <p:nvSpPr>
            <p:cNvPr id="517407" name="Rectangle 287">
              <a:extLst>
                <a:ext uri="{FF2B5EF4-FFF2-40B4-BE49-F238E27FC236}">
                  <a16:creationId xmlns:a16="http://schemas.microsoft.com/office/drawing/2014/main" id="{9B130BFF-F4B7-D9B3-225B-907A6B71D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02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/>
            </a:p>
          </p:txBody>
        </p:sp>
        <p:sp>
          <p:nvSpPr>
            <p:cNvPr id="517408" name="Rectangle 288">
              <a:extLst>
                <a:ext uri="{FF2B5EF4-FFF2-40B4-BE49-F238E27FC236}">
                  <a16:creationId xmlns:a16="http://schemas.microsoft.com/office/drawing/2014/main" id="{4F9D6739-FBC6-5DAE-50C3-BDED0773E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9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517409" name="Rectangle 289">
              <a:extLst>
                <a:ext uri="{FF2B5EF4-FFF2-40B4-BE49-F238E27FC236}">
                  <a16:creationId xmlns:a16="http://schemas.microsoft.com/office/drawing/2014/main" id="{A8AF35C0-B459-8D41-1356-534928E56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91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/>
            </a:p>
          </p:txBody>
        </p:sp>
        <p:sp>
          <p:nvSpPr>
            <p:cNvPr id="517410" name="Rectangle 290">
              <a:extLst>
                <a:ext uri="{FF2B5EF4-FFF2-40B4-BE49-F238E27FC236}">
                  <a16:creationId xmlns:a16="http://schemas.microsoft.com/office/drawing/2014/main" id="{C4099AD0-DD87-2E0F-B794-DB22DB114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686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/>
            </a:p>
          </p:txBody>
        </p:sp>
        <p:sp>
          <p:nvSpPr>
            <p:cNvPr id="517411" name="Rectangle 291">
              <a:extLst>
                <a:ext uri="{FF2B5EF4-FFF2-40B4-BE49-F238E27FC236}">
                  <a16:creationId xmlns:a16="http://schemas.microsoft.com/office/drawing/2014/main" id="{4A500E6D-4722-F3D2-903D-424072811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781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/>
            </a:p>
          </p:txBody>
        </p:sp>
        <p:sp>
          <p:nvSpPr>
            <p:cNvPr id="517412" name="Rectangle 292">
              <a:extLst>
                <a:ext uri="{FF2B5EF4-FFF2-40B4-BE49-F238E27FC236}">
                  <a16:creationId xmlns:a16="http://schemas.microsoft.com/office/drawing/2014/main" id="{2D1FCC19-1155-EA16-445F-DA41E2283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3875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/>
            </a:p>
          </p:txBody>
        </p:sp>
        <p:sp>
          <p:nvSpPr>
            <p:cNvPr id="517413" name="Rectangle 293">
              <a:extLst>
                <a:ext uri="{FF2B5EF4-FFF2-40B4-BE49-F238E27FC236}">
                  <a16:creationId xmlns:a16="http://schemas.microsoft.com/office/drawing/2014/main" id="{854B26FC-6E60-018A-0555-4B9EBA7C9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" y="1063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517414" name="Rectangle 294">
              <a:extLst>
                <a:ext uri="{FF2B5EF4-FFF2-40B4-BE49-F238E27FC236}">
                  <a16:creationId xmlns:a16="http://schemas.microsoft.com/office/drawing/2014/main" id="{D6984C49-4333-2BD5-DB4B-C0DD0EEB4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9" y="1172"/>
              <a:ext cx="15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&gt; 10</a:t>
              </a:r>
              <a:endParaRPr lang="en-US" altLang="en-US" sz="1800"/>
            </a:p>
          </p:txBody>
        </p:sp>
        <p:sp>
          <p:nvSpPr>
            <p:cNvPr id="517415" name="Rectangle 295">
              <a:extLst>
                <a:ext uri="{FF2B5EF4-FFF2-40B4-BE49-F238E27FC236}">
                  <a16:creationId xmlns:a16="http://schemas.microsoft.com/office/drawing/2014/main" id="{44D341EA-A86B-24FC-3020-18593B062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" y="1662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517416" name="Rectangle 296">
              <a:extLst>
                <a:ext uri="{FF2B5EF4-FFF2-40B4-BE49-F238E27FC236}">
                  <a16:creationId xmlns:a16="http://schemas.microsoft.com/office/drawing/2014/main" id="{103775F4-C9D8-E8A0-084D-84E97C34D1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1763"/>
              <a:ext cx="1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= 1</a:t>
              </a:r>
              <a:endParaRPr lang="en-US" altLang="en-US" sz="1800"/>
            </a:p>
          </p:txBody>
        </p:sp>
        <p:sp>
          <p:nvSpPr>
            <p:cNvPr id="517417" name="Rectangle 297">
              <a:extLst>
                <a:ext uri="{FF2B5EF4-FFF2-40B4-BE49-F238E27FC236}">
                  <a16:creationId xmlns:a16="http://schemas.microsoft.com/office/drawing/2014/main" id="{329D9351-7012-1DA6-5468-961C7CE74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164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517418" name="Rectangle 298">
              <a:extLst>
                <a:ext uri="{FF2B5EF4-FFF2-40B4-BE49-F238E27FC236}">
                  <a16:creationId xmlns:a16="http://schemas.microsoft.com/office/drawing/2014/main" id="{C7D4591D-59A7-C57C-AB74-18A538CBC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069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/>
            </a:p>
          </p:txBody>
        </p:sp>
        <p:sp>
          <p:nvSpPr>
            <p:cNvPr id="517419" name="Rectangle 299">
              <a:extLst>
                <a:ext uri="{FF2B5EF4-FFF2-40B4-BE49-F238E27FC236}">
                  <a16:creationId xmlns:a16="http://schemas.microsoft.com/office/drawing/2014/main" id="{DE454D68-D1F1-0E09-B538-630F12534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589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517420" name="Rectangle 300">
              <a:extLst>
                <a:ext uri="{FF2B5EF4-FFF2-40B4-BE49-F238E27FC236}">
                  <a16:creationId xmlns:a16="http://schemas.microsoft.com/office/drawing/2014/main" id="{BD394487-C8A9-9458-4BDF-474822870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494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/>
            </a:p>
          </p:txBody>
        </p:sp>
        <p:sp>
          <p:nvSpPr>
            <p:cNvPr id="517421" name="Rectangle 301">
              <a:extLst>
                <a:ext uri="{FF2B5EF4-FFF2-40B4-BE49-F238E27FC236}">
                  <a16:creationId xmlns:a16="http://schemas.microsoft.com/office/drawing/2014/main" id="{5148E61E-7A21-022E-1692-C0707335C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013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/>
            </a:p>
          </p:txBody>
        </p:sp>
        <p:sp>
          <p:nvSpPr>
            <p:cNvPr id="517422" name="Rectangle 302">
              <a:extLst>
                <a:ext uri="{FF2B5EF4-FFF2-40B4-BE49-F238E27FC236}">
                  <a16:creationId xmlns:a16="http://schemas.microsoft.com/office/drawing/2014/main" id="{2329CD63-C860-260F-140E-0DD9ED568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108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/>
            </a:p>
          </p:txBody>
        </p:sp>
        <p:sp>
          <p:nvSpPr>
            <p:cNvPr id="517423" name="Rectangle 303">
              <a:extLst>
                <a:ext uri="{FF2B5EF4-FFF2-40B4-BE49-F238E27FC236}">
                  <a16:creationId xmlns:a16="http://schemas.microsoft.com/office/drawing/2014/main" id="{96859A9B-278B-7F5C-3025-175A49DE5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202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/>
            </a:p>
          </p:txBody>
        </p:sp>
        <p:sp>
          <p:nvSpPr>
            <p:cNvPr id="517424" name="Rectangle 304">
              <a:extLst>
                <a:ext uri="{FF2B5EF4-FFF2-40B4-BE49-F238E27FC236}">
                  <a16:creationId xmlns:a16="http://schemas.microsoft.com/office/drawing/2014/main" id="{0CB25670-725B-BEE8-7BC1-BE461696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438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/>
            </a:p>
          </p:txBody>
        </p:sp>
        <p:sp>
          <p:nvSpPr>
            <p:cNvPr id="517425" name="Rectangle 305">
              <a:extLst>
                <a:ext uri="{FF2B5EF4-FFF2-40B4-BE49-F238E27FC236}">
                  <a16:creationId xmlns:a16="http://schemas.microsoft.com/office/drawing/2014/main" id="{467F6F8C-60BC-2E69-361E-7823B398F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533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/>
            </a:p>
          </p:txBody>
        </p:sp>
        <p:sp>
          <p:nvSpPr>
            <p:cNvPr id="517426" name="Rectangle 306">
              <a:extLst>
                <a:ext uri="{FF2B5EF4-FFF2-40B4-BE49-F238E27FC236}">
                  <a16:creationId xmlns:a16="http://schemas.microsoft.com/office/drawing/2014/main" id="{FB1D1A1A-5BE7-1016-5703-C8B49EA2C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627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/>
            </a:p>
          </p:txBody>
        </p:sp>
        <p:sp>
          <p:nvSpPr>
            <p:cNvPr id="517427" name="Rectangle 307">
              <a:extLst>
                <a:ext uri="{FF2B5EF4-FFF2-40B4-BE49-F238E27FC236}">
                  <a16:creationId xmlns:a16="http://schemas.microsoft.com/office/drawing/2014/main" id="{E90672A0-ADA5-AA79-6E2F-53C9B24EF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" y="1116"/>
              <a:ext cx="42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S</a:t>
              </a:r>
              <a:endParaRPr lang="en-US" altLang="en-US" sz="1800"/>
            </a:p>
          </p:txBody>
        </p:sp>
        <p:sp>
          <p:nvSpPr>
            <p:cNvPr id="517428" name="Rectangle 308">
              <a:extLst>
                <a:ext uri="{FF2B5EF4-FFF2-40B4-BE49-F238E27FC236}">
                  <a16:creationId xmlns:a16="http://schemas.microsoft.com/office/drawing/2014/main" id="{4D9B08DE-60DD-B4C3-0110-E01977805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" y="1702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sp>
          <p:nvSpPr>
            <p:cNvPr id="517429" name="Rectangle 309">
              <a:extLst>
                <a:ext uri="{FF2B5EF4-FFF2-40B4-BE49-F238E27FC236}">
                  <a16:creationId xmlns:a16="http://schemas.microsoft.com/office/drawing/2014/main" id="{FA0CAF9B-CE90-D3C9-A5F7-8AB496DA5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086"/>
              <a:ext cx="13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np</a:t>
              </a:r>
              <a:endParaRPr lang="en-US" altLang="en-US" sz="1800"/>
            </a:p>
          </p:txBody>
        </p:sp>
        <p:sp>
          <p:nvSpPr>
            <p:cNvPr id="517430" name="Rectangle 310">
              <a:extLst>
                <a:ext uri="{FF2B5EF4-FFF2-40B4-BE49-F238E27FC236}">
                  <a16:creationId xmlns:a16="http://schemas.microsoft.com/office/drawing/2014/main" id="{1784412C-591E-5FE9-A495-1313980AA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510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p</a:t>
              </a:r>
              <a:endParaRPr lang="en-US" altLang="en-US" sz="1800"/>
            </a:p>
          </p:txBody>
        </p:sp>
        <p:sp>
          <p:nvSpPr>
            <p:cNvPr id="517431" name="Rectangle 311">
              <a:extLst>
                <a:ext uri="{FF2B5EF4-FFF2-40B4-BE49-F238E27FC236}">
                  <a16:creationId xmlns:a16="http://schemas.microsoft.com/office/drawing/2014/main" id="{B55ED2BF-7681-0C88-6523-27289C065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794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sp>
          <p:nvSpPr>
            <p:cNvPr id="517432" name="Rectangle 312">
              <a:extLst>
                <a:ext uri="{FF2B5EF4-FFF2-40B4-BE49-F238E27FC236}">
                  <a16:creationId xmlns:a16="http://schemas.microsoft.com/office/drawing/2014/main" id="{C0D94E72-6BEE-CA8E-04F9-D773BE657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077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</a:t>
              </a:r>
              <a:endParaRPr lang="en-US" altLang="en-US" sz="1800"/>
            </a:p>
          </p:txBody>
        </p:sp>
        <p:sp>
          <p:nvSpPr>
            <p:cNvPr id="517433" name="Rectangle 313">
              <a:extLst>
                <a:ext uri="{FF2B5EF4-FFF2-40B4-BE49-F238E27FC236}">
                  <a16:creationId xmlns:a16="http://schemas.microsoft.com/office/drawing/2014/main" id="{EFB9CE86-7298-BB4E-1392-F77BC89103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549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en-US" altLang="en-US" sz="1800"/>
            </a:p>
          </p:txBody>
        </p:sp>
        <p:sp>
          <p:nvSpPr>
            <p:cNvPr id="517434" name="Rectangle 314">
              <a:extLst>
                <a:ext uri="{FF2B5EF4-FFF2-40B4-BE49-F238E27FC236}">
                  <a16:creationId xmlns:a16="http://schemas.microsoft.com/office/drawing/2014/main" id="{CBB82A26-6986-9ACC-BA50-285EA8E2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2" y="3797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/>
            </a:p>
          </p:txBody>
        </p:sp>
        <p:grpSp>
          <p:nvGrpSpPr>
            <p:cNvPr id="517435" name="Group 315">
              <a:extLst>
                <a:ext uri="{FF2B5EF4-FFF2-40B4-BE49-F238E27FC236}">
                  <a16:creationId xmlns:a16="http://schemas.microsoft.com/office/drawing/2014/main" id="{BBE7AD3A-AD75-3C6F-ABFE-E510700653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431"/>
              <a:ext cx="149" cy="95"/>
              <a:chOff x="4705" y="1431"/>
              <a:chExt cx="149" cy="95"/>
            </a:xfrm>
          </p:grpSpPr>
          <p:grpSp>
            <p:nvGrpSpPr>
              <p:cNvPr id="517436" name="Group 316">
                <a:extLst>
                  <a:ext uri="{FF2B5EF4-FFF2-40B4-BE49-F238E27FC236}">
                    <a16:creationId xmlns:a16="http://schemas.microsoft.com/office/drawing/2014/main" id="{AE16C43C-700D-881F-3F6D-E096C290457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431"/>
                <a:ext cx="149" cy="95"/>
                <a:chOff x="4705" y="1431"/>
                <a:chExt cx="149" cy="95"/>
              </a:xfrm>
            </p:grpSpPr>
            <p:sp>
              <p:nvSpPr>
                <p:cNvPr id="517437" name="Line 317">
                  <a:extLst>
                    <a:ext uri="{FF2B5EF4-FFF2-40B4-BE49-F238E27FC236}">
                      <a16:creationId xmlns:a16="http://schemas.microsoft.com/office/drawing/2014/main" id="{624A4169-A124-AB7B-B7E1-3A69C1DCF2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431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438" name="Line 318">
                  <a:extLst>
                    <a:ext uri="{FF2B5EF4-FFF2-40B4-BE49-F238E27FC236}">
                      <a16:creationId xmlns:a16="http://schemas.microsoft.com/office/drawing/2014/main" id="{26033116-6529-A8AF-4AE1-25C3546A1B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478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17439" name="Line 319">
                  <a:extLst>
                    <a:ext uri="{FF2B5EF4-FFF2-40B4-BE49-F238E27FC236}">
                      <a16:creationId xmlns:a16="http://schemas.microsoft.com/office/drawing/2014/main" id="{1886A2DC-E3FD-BF3E-FADF-4E5B622C6C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431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17440" name="Line 320">
                <a:extLst>
                  <a:ext uri="{FF2B5EF4-FFF2-40B4-BE49-F238E27FC236}">
                    <a16:creationId xmlns:a16="http://schemas.microsoft.com/office/drawing/2014/main" id="{A3D24B0E-B774-600E-2BA9-D3F3FE117E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478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1" name="Line 321">
                <a:extLst>
                  <a:ext uri="{FF2B5EF4-FFF2-40B4-BE49-F238E27FC236}">
                    <a16:creationId xmlns:a16="http://schemas.microsoft.com/office/drawing/2014/main" id="{685A98B7-4E72-16AC-17FE-8DD814B6E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78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2" name="Line 322">
                <a:extLst>
                  <a:ext uri="{FF2B5EF4-FFF2-40B4-BE49-F238E27FC236}">
                    <a16:creationId xmlns:a16="http://schemas.microsoft.com/office/drawing/2014/main" id="{B493B556-A3D0-990A-1DF0-B1BFD9C6AF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49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3" name="Line 323">
                <a:extLst>
                  <a:ext uri="{FF2B5EF4-FFF2-40B4-BE49-F238E27FC236}">
                    <a16:creationId xmlns:a16="http://schemas.microsoft.com/office/drawing/2014/main" id="{D5530B68-C9DE-1487-FA7A-5C383606C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64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4" name="Line 324">
                <a:extLst>
                  <a:ext uri="{FF2B5EF4-FFF2-40B4-BE49-F238E27FC236}">
                    <a16:creationId xmlns:a16="http://schemas.microsoft.com/office/drawing/2014/main" id="{772B3B17-44F0-1042-799E-6860B9369F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476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5" name="Line 325">
                <a:extLst>
                  <a:ext uri="{FF2B5EF4-FFF2-40B4-BE49-F238E27FC236}">
                    <a16:creationId xmlns:a16="http://schemas.microsoft.com/office/drawing/2014/main" id="{CCC45B67-3E7A-8062-AE58-808394D1F1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84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6" name="Line 326">
                <a:extLst>
                  <a:ext uri="{FF2B5EF4-FFF2-40B4-BE49-F238E27FC236}">
                    <a16:creationId xmlns:a16="http://schemas.microsoft.com/office/drawing/2014/main" id="{680B77B0-CB0D-2498-3C2E-81ACC56F8B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473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7" name="Line 327">
                <a:extLst>
                  <a:ext uri="{FF2B5EF4-FFF2-40B4-BE49-F238E27FC236}">
                    <a16:creationId xmlns:a16="http://schemas.microsoft.com/office/drawing/2014/main" id="{BE9ADDAA-5A13-A37A-47DF-905C0F7FFE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40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8" name="Line 328">
                <a:extLst>
                  <a:ext uri="{FF2B5EF4-FFF2-40B4-BE49-F238E27FC236}">
                    <a16:creationId xmlns:a16="http://schemas.microsoft.com/office/drawing/2014/main" id="{EFE1A6F2-579C-CCC7-982F-74A1EC2C4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58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49" name="Line 329">
                <a:extLst>
                  <a:ext uri="{FF2B5EF4-FFF2-40B4-BE49-F238E27FC236}">
                    <a16:creationId xmlns:a16="http://schemas.microsoft.com/office/drawing/2014/main" id="{3F476C1E-5BE2-07F6-370F-A2C5971CF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84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7450" name="Line 330">
                <a:extLst>
                  <a:ext uri="{FF2B5EF4-FFF2-40B4-BE49-F238E27FC236}">
                    <a16:creationId xmlns:a16="http://schemas.microsoft.com/office/drawing/2014/main" id="{970D0576-6598-D0AD-95BE-3265DF572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505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7451" name="Rectangle 331">
              <a:extLst>
                <a:ext uri="{FF2B5EF4-FFF2-40B4-BE49-F238E27FC236}">
                  <a16:creationId xmlns:a16="http://schemas.microsoft.com/office/drawing/2014/main" id="{7AB23770-DA94-BDDA-8FB1-AB3BA46B6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4" y="1413"/>
              <a:ext cx="4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R</a:t>
              </a:r>
              <a:endParaRPr lang="en-US" altLang="en-US" sz="1800"/>
            </a:p>
          </p:txBody>
        </p:sp>
        <p:sp>
          <p:nvSpPr>
            <p:cNvPr id="517452" name="Rectangle 332">
              <a:extLst>
                <a:ext uri="{FF2B5EF4-FFF2-40B4-BE49-F238E27FC236}">
                  <a16:creationId xmlns:a16="http://schemas.microsoft.com/office/drawing/2014/main" id="{FB4E2C79-B7EE-5DD1-E0BC-8237D3D94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352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7453" name="Rectangle 333">
              <a:extLst>
                <a:ext uri="{FF2B5EF4-FFF2-40B4-BE49-F238E27FC236}">
                  <a16:creationId xmlns:a16="http://schemas.microsoft.com/office/drawing/2014/main" id="{45C055FC-4D37-FE5A-B738-C6CB8970E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1361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/>
            </a:p>
          </p:txBody>
        </p:sp>
        <p:sp>
          <p:nvSpPr>
            <p:cNvPr id="517454" name="Rectangle 334">
              <a:extLst>
                <a:ext uri="{FF2B5EF4-FFF2-40B4-BE49-F238E27FC236}">
                  <a16:creationId xmlns:a16="http://schemas.microsoft.com/office/drawing/2014/main" id="{3D621646-9076-2DA8-46A3-4C4CED2D9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3" y="1470"/>
              <a:ext cx="20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2 - 10</a:t>
              </a:r>
              <a:endParaRPr lang="en-US" altLang="en-US" sz="1800"/>
            </a:p>
          </p:txBody>
        </p:sp>
        <p:sp>
          <p:nvSpPr>
            <p:cNvPr id="517455" name="Rectangle 335">
              <a:extLst>
                <a:ext uri="{FF2B5EF4-FFF2-40B4-BE49-F238E27FC236}">
                  <a16:creationId xmlns:a16="http://schemas.microsoft.com/office/drawing/2014/main" id="{018B972D-0406-884B-31B4-AB4E70245B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" y="798"/>
              <a:ext cx="3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collected?</a:t>
              </a:r>
              <a:endParaRPr lang="en-US" altLang="en-US" sz="18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64832CD5-F0A3-F498-D1D6-7A60A0B8F8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Subgroup Strategies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B22A680B-D2AB-62C1-19E2-D1D13B3FF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r>
              <a:rPr lang="en-US" altLang="en-US" sz="2400"/>
              <a:t>Rational Subgroup Defined</a:t>
            </a:r>
          </a:p>
          <a:p>
            <a:endParaRPr lang="en-US" altLang="en-US" sz="2400"/>
          </a:p>
          <a:p>
            <a:r>
              <a:rPr lang="en-US" altLang="en-US" sz="2400"/>
              <a:t>Impact of Subgrouping on Control Chart Sensitivity</a:t>
            </a:r>
          </a:p>
          <a:p>
            <a:endParaRPr lang="en-US" altLang="en-US" sz="2400"/>
          </a:p>
          <a:p>
            <a:endParaRPr lang="en-US" altLang="en-US" sz="2400"/>
          </a:p>
        </p:txBody>
      </p:sp>
      <p:sp>
        <p:nvSpPr>
          <p:cNvPr id="518149" name="Line 5">
            <a:extLst>
              <a:ext uri="{FF2B5EF4-FFF2-40B4-BE49-F238E27FC236}">
                <a16:creationId xmlns:a16="http://schemas.microsoft.com/office/drawing/2014/main" id="{EA81CB86-D318-6864-2840-CE9C96DDA9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525" y="4102100"/>
            <a:ext cx="4533900" cy="1879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8150" name="Group 6">
            <a:extLst>
              <a:ext uri="{FF2B5EF4-FFF2-40B4-BE49-F238E27FC236}">
                <a16:creationId xmlns:a16="http://schemas.microsoft.com/office/drawing/2014/main" id="{384878D8-BE02-29A6-B766-3036B970377C}"/>
              </a:ext>
            </a:extLst>
          </p:cNvPr>
          <p:cNvGrpSpPr>
            <a:grpSpLocks/>
          </p:cNvGrpSpPr>
          <p:nvPr/>
        </p:nvGrpSpPr>
        <p:grpSpPr bwMode="auto">
          <a:xfrm>
            <a:off x="1193800" y="4589463"/>
            <a:ext cx="1314450" cy="733425"/>
            <a:chOff x="3879" y="2422"/>
            <a:chExt cx="3631" cy="2236"/>
          </a:xfrm>
        </p:grpSpPr>
        <p:sp>
          <p:nvSpPr>
            <p:cNvPr id="518151" name="Line 7">
              <a:extLst>
                <a:ext uri="{FF2B5EF4-FFF2-40B4-BE49-F238E27FC236}">
                  <a16:creationId xmlns:a16="http://schemas.microsoft.com/office/drawing/2014/main" id="{08F64CEB-062C-6B17-EA4D-E32E2876E5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2" name="Line 8">
              <a:extLst>
                <a:ext uri="{FF2B5EF4-FFF2-40B4-BE49-F238E27FC236}">
                  <a16:creationId xmlns:a16="http://schemas.microsoft.com/office/drawing/2014/main" id="{42DDD5B0-1E6D-82DE-EC8A-9B7D7BF49B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3" name="Line 9">
              <a:extLst>
                <a:ext uri="{FF2B5EF4-FFF2-40B4-BE49-F238E27FC236}">
                  <a16:creationId xmlns:a16="http://schemas.microsoft.com/office/drawing/2014/main" id="{0FBE433F-1F0E-25EA-6247-1FF0592230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4" name="Line 10">
              <a:extLst>
                <a:ext uri="{FF2B5EF4-FFF2-40B4-BE49-F238E27FC236}">
                  <a16:creationId xmlns:a16="http://schemas.microsoft.com/office/drawing/2014/main" id="{02298378-EAFF-0502-3354-2700F4C3C1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5" name="Line 11">
              <a:extLst>
                <a:ext uri="{FF2B5EF4-FFF2-40B4-BE49-F238E27FC236}">
                  <a16:creationId xmlns:a16="http://schemas.microsoft.com/office/drawing/2014/main" id="{E0A475BD-534F-F51E-335F-BDC03F43E6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6" name="Line 12">
              <a:extLst>
                <a:ext uri="{FF2B5EF4-FFF2-40B4-BE49-F238E27FC236}">
                  <a16:creationId xmlns:a16="http://schemas.microsoft.com/office/drawing/2014/main" id="{84AD1A51-4CC8-178A-7614-6557E88F7B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7" name="Line 13">
              <a:extLst>
                <a:ext uri="{FF2B5EF4-FFF2-40B4-BE49-F238E27FC236}">
                  <a16:creationId xmlns:a16="http://schemas.microsoft.com/office/drawing/2014/main" id="{6DE88E67-BE08-6EA6-EAE0-0C960F4312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8" name="Line 14">
              <a:extLst>
                <a:ext uri="{FF2B5EF4-FFF2-40B4-BE49-F238E27FC236}">
                  <a16:creationId xmlns:a16="http://schemas.microsoft.com/office/drawing/2014/main" id="{E76D86F9-40A7-F00A-261B-7B544838E1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9" name="Line 15">
              <a:extLst>
                <a:ext uri="{FF2B5EF4-FFF2-40B4-BE49-F238E27FC236}">
                  <a16:creationId xmlns:a16="http://schemas.microsoft.com/office/drawing/2014/main" id="{077029ED-2DE4-7074-22F1-4240C0C4C6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0" name="Line 16">
              <a:extLst>
                <a:ext uri="{FF2B5EF4-FFF2-40B4-BE49-F238E27FC236}">
                  <a16:creationId xmlns:a16="http://schemas.microsoft.com/office/drawing/2014/main" id="{E389997E-1C53-9004-DFA3-11B363D31F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1" name="Line 17">
              <a:extLst>
                <a:ext uri="{FF2B5EF4-FFF2-40B4-BE49-F238E27FC236}">
                  <a16:creationId xmlns:a16="http://schemas.microsoft.com/office/drawing/2014/main" id="{F8CA758F-E05E-DDF7-E3D3-71E68638EB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2" name="Line 18">
              <a:extLst>
                <a:ext uri="{FF2B5EF4-FFF2-40B4-BE49-F238E27FC236}">
                  <a16:creationId xmlns:a16="http://schemas.microsoft.com/office/drawing/2014/main" id="{36C1F7BB-1BFA-2594-ACDB-51FBC630AE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3" name="Line 19">
              <a:extLst>
                <a:ext uri="{FF2B5EF4-FFF2-40B4-BE49-F238E27FC236}">
                  <a16:creationId xmlns:a16="http://schemas.microsoft.com/office/drawing/2014/main" id="{8719AA97-D956-660D-A8D7-30AF66E31E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4" name="Freeform 20">
              <a:extLst>
                <a:ext uri="{FF2B5EF4-FFF2-40B4-BE49-F238E27FC236}">
                  <a16:creationId xmlns:a16="http://schemas.microsoft.com/office/drawing/2014/main" id="{76D1DC42-06E6-D58F-B747-E62E444D1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5" name="Line 21">
              <a:extLst>
                <a:ext uri="{FF2B5EF4-FFF2-40B4-BE49-F238E27FC236}">
                  <a16:creationId xmlns:a16="http://schemas.microsoft.com/office/drawing/2014/main" id="{1B6D4C7A-8F3F-93A8-8FA6-9896DF5BF5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6" name="Line 22">
              <a:extLst>
                <a:ext uri="{FF2B5EF4-FFF2-40B4-BE49-F238E27FC236}">
                  <a16:creationId xmlns:a16="http://schemas.microsoft.com/office/drawing/2014/main" id="{B87FEB28-43BA-E6F0-C901-DF397F3FA5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7" name="Freeform 23">
              <a:extLst>
                <a:ext uri="{FF2B5EF4-FFF2-40B4-BE49-F238E27FC236}">
                  <a16:creationId xmlns:a16="http://schemas.microsoft.com/office/drawing/2014/main" id="{BB8F8F5F-2413-5FF9-AC7C-3CFBF577D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8" name="Line 24">
              <a:extLst>
                <a:ext uri="{FF2B5EF4-FFF2-40B4-BE49-F238E27FC236}">
                  <a16:creationId xmlns:a16="http://schemas.microsoft.com/office/drawing/2014/main" id="{1B93201F-2C52-D20B-50AF-C06B73E6B6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9" name="Freeform 25">
              <a:extLst>
                <a:ext uri="{FF2B5EF4-FFF2-40B4-BE49-F238E27FC236}">
                  <a16:creationId xmlns:a16="http://schemas.microsoft.com/office/drawing/2014/main" id="{326D9A07-B989-23AB-EA30-C88462F47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0" name="Freeform 26">
              <a:extLst>
                <a:ext uri="{FF2B5EF4-FFF2-40B4-BE49-F238E27FC236}">
                  <a16:creationId xmlns:a16="http://schemas.microsoft.com/office/drawing/2014/main" id="{174BF692-B876-9E9E-C4A9-CEFE7336B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20000 h 20000"/>
                <a:gd name="T2" fmla="*/ 5946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1" name="Line 27">
              <a:extLst>
                <a:ext uri="{FF2B5EF4-FFF2-40B4-BE49-F238E27FC236}">
                  <a16:creationId xmlns:a16="http://schemas.microsoft.com/office/drawing/2014/main" id="{44E9C3E7-2F82-C99D-BD43-DB22FCFEAA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2" name="Line 28">
              <a:extLst>
                <a:ext uri="{FF2B5EF4-FFF2-40B4-BE49-F238E27FC236}">
                  <a16:creationId xmlns:a16="http://schemas.microsoft.com/office/drawing/2014/main" id="{CDB7852E-84A9-4C36-81EA-D0B41C4EC5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3" name="Line 29">
              <a:extLst>
                <a:ext uri="{FF2B5EF4-FFF2-40B4-BE49-F238E27FC236}">
                  <a16:creationId xmlns:a16="http://schemas.microsoft.com/office/drawing/2014/main" id="{16DE10CD-AC93-B4AF-C6E5-A5356632A1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4" name="Freeform 30">
              <a:extLst>
                <a:ext uri="{FF2B5EF4-FFF2-40B4-BE49-F238E27FC236}">
                  <a16:creationId xmlns:a16="http://schemas.microsoft.com/office/drawing/2014/main" id="{B36AF0C2-48AF-4761-6B24-75569BE3A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2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5" name="Line 31">
              <a:extLst>
                <a:ext uri="{FF2B5EF4-FFF2-40B4-BE49-F238E27FC236}">
                  <a16:creationId xmlns:a16="http://schemas.microsoft.com/office/drawing/2014/main" id="{014E4450-85F5-5A30-E521-47E36D3CDC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6" name="Line 32">
              <a:extLst>
                <a:ext uri="{FF2B5EF4-FFF2-40B4-BE49-F238E27FC236}">
                  <a16:creationId xmlns:a16="http://schemas.microsoft.com/office/drawing/2014/main" id="{AC7B898D-9EEB-1DCB-A808-27BC96ACFA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7" name="Line 33">
              <a:extLst>
                <a:ext uri="{FF2B5EF4-FFF2-40B4-BE49-F238E27FC236}">
                  <a16:creationId xmlns:a16="http://schemas.microsoft.com/office/drawing/2014/main" id="{F7ECE7B5-8D21-3937-9953-EE9BAB9416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8" name="Line 34">
              <a:extLst>
                <a:ext uri="{FF2B5EF4-FFF2-40B4-BE49-F238E27FC236}">
                  <a16:creationId xmlns:a16="http://schemas.microsoft.com/office/drawing/2014/main" id="{90F785D4-19DD-E968-0A3B-49DDE94CF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9" name="Freeform 35">
              <a:extLst>
                <a:ext uri="{FF2B5EF4-FFF2-40B4-BE49-F238E27FC236}">
                  <a16:creationId xmlns:a16="http://schemas.microsoft.com/office/drawing/2014/main" id="{E39A55C6-6A8D-4E09-1AFB-49D7E5C71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0" name="Freeform 36">
              <a:extLst>
                <a:ext uri="{FF2B5EF4-FFF2-40B4-BE49-F238E27FC236}">
                  <a16:creationId xmlns:a16="http://schemas.microsoft.com/office/drawing/2014/main" id="{93DF1C5F-D70A-A734-A653-C3AC727CF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1" name="Freeform 37">
              <a:extLst>
                <a:ext uri="{FF2B5EF4-FFF2-40B4-BE49-F238E27FC236}">
                  <a16:creationId xmlns:a16="http://schemas.microsoft.com/office/drawing/2014/main" id="{45D357C7-E298-13D7-E8F3-E90F5211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984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2" name="Line 38">
              <a:extLst>
                <a:ext uri="{FF2B5EF4-FFF2-40B4-BE49-F238E27FC236}">
                  <a16:creationId xmlns:a16="http://schemas.microsoft.com/office/drawing/2014/main" id="{EF051EFC-768E-CDA0-7568-E1B4A2D95D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3" name="Freeform 39">
              <a:extLst>
                <a:ext uri="{FF2B5EF4-FFF2-40B4-BE49-F238E27FC236}">
                  <a16:creationId xmlns:a16="http://schemas.microsoft.com/office/drawing/2014/main" id="{17DB637C-DB10-BB04-C90F-1EA8DACF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20000 h 20000"/>
                <a:gd name="T2" fmla="*/ 684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4" name="Freeform 40">
              <a:extLst>
                <a:ext uri="{FF2B5EF4-FFF2-40B4-BE49-F238E27FC236}">
                  <a16:creationId xmlns:a16="http://schemas.microsoft.com/office/drawing/2014/main" id="{84B7A05C-80A3-B410-CC08-8FAB5C304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118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5" name="Line 41">
              <a:extLst>
                <a:ext uri="{FF2B5EF4-FFF2-40B4-BE49-F238E27FC236}">
                  <a16:creationId xmlns:a16="http://schemas.microsoft.com/office/drawing/2014/main" id="{2670A5C7-FF98-08C3-8B0E-B47CF1D85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6" name="Freeform 42">
              <a:extLst>
                <a:ext uri="{FF2B5EF4-FFF2-40B4-BE49-F238E27FC236}">
                  <a16:creationId xmlns:a16="http://schemas.microsoft.com/office/drawing/2014/main" id="{A8D2ECD6-1BA9-1390-AF38-E34A1480B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113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7" name="Freeform 43">
              <a:extLst>
                <a:ext uri="{FF2B5EF4-FFF2-40B4-BE49-F238E27FC236}">
                  <a16:creationId xmlns:a16="http://schemas.microsoft.com/office/drawing/2014/main" id="{44842F57-E52D-7DF2-E855-9E467BAE5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8" name="Line 44">
              <a:extLst>
                <a:ext uri="{FF2B5EF4-FFF2-40B4-BE49-F238E27FC236}">
                  <a16:creationId xmlns:a16="http://schemas.microsoft.com/office/drawing/2014/main" id="{C7521DC5-6570-6494-D8A9-FC1F979705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89" name="Freeform 45">
              <a:extLst>
                <a:ext uri="{FF2B5EF4-FFF2-40B4-BE49-F238E27FC236}">
                  <a16:creationId xmlns:a16="http://schemas.microsoft.com/office/drawing/2014/main" id="{69EC54B3-F6C3-69C6-6298-87AFEC67F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20000 h 20000"/>
                <a:gd name="T2" fmla="*/ 10417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0" name="Line 46">
              <a:extLst>
                <a:ext uri="{FF2B5EF4-FFF2-40B4-BE49-F238E27FC236}">
                  <a16:creationId xmlns:a16="http://schemas.microsoft.com/office/drawing/2014/main" id="{E800A279-61C3-A72E-CA66-59EAD5060F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1" name="Freeform 47">
              <a:extLst>
                <a:ext uri="{FF2B5EF4-FFF2-40B4-BE49-F238E27FC236}">
                  <a16:creationId xmlns:a16="http://schemas.microsoft.com/office/drawing/2014/main" id="{BF7E569E-1580-2E6F-5010-A0281015510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28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2" name="Line 48">
              <a:extLst>
                <a:ext uri="{FF2B5EF4-FFF2-40B4-BE49-F238E27FC236}">
                  <a16:creationId xmlns:a16="http://schemas.microsoft.com/office/drawing/2014/main" id="{8121C21A-6343-B625-3A10-F01360F20D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3" name="Line 49">
              <a:extLst>
                <a:ext uri="{FF2B5EF4-FFF2-40B4-BE49-F238E27FC236}">
                  <a16:creationId xmlns:a16="http://schemas.microsoft.com/office/drawing/2014/main" id="{19FAC4F8-D83C-6953-E57E-4E0211E838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4" name="Freeform 50">
              <a:extLst>
                <a:ext uri="{FF2B5EF4-FFF2-40B4-BE49-F238E27FC236}">
                  <a16:creationId xmlns:a16="http://schemas.microsoft.com/office/drawing/2014/main" id="{5AB28953-2C64-6316-CF54-2EFE68CD6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07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5" name="Freeform 51">
              <a:extLst>
                <a:ext uri="{FF2B5EF4-FFF2-40B4-BE49-F238E27FC236}">
                  <a16:creationId xmlns:a16="http://schemas.microsoft.com/office/drawing/2014/main" id="{5A2EFB7A-C478-8B8D-0162-41A65F53B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10189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6" name="Freeform 52">
              <a:extLst>
                <a:ext uri="{FF2B5EF4-FFF2-40B4-BE49-F238E27FC236}">
                  <a16:creationId xmlns:a16="http://schemas.microsoft.com/office/drawing/2014/main" id="{ADD646A6-569F-F681-A2A9-353C081C9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7" name="Line 53">
              <a:extLst>
                <a:ext uri="{FF2B5EF4-FFF2-40B4-BE49-F238E27FC236}">
                  <a16:creationId xmlns:a16="http://schemas.microsoft.com/office/drawing/2014/main" id="{7C17E122-0EF9-86AE-B48A-6D022B563C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8" name="Line 54">
              <a:extLst>
                <a:ext uri="{FF2B5EF4-FFF2-40B4-BE49-F238E27FC236}">
                  <a16:creationId xmlns:a16="http://schemas.microsoft.com/office/drawing/2014/main" id="{CF6B1E7D-8919-2990-9861-5A2120FB9F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99" name="Freeform 55">
              <a:extLst>
                <a:ext uri="{FF2B5EF4-FFF2-40B4-BE49-F238E27FC236}">
                  <a16:creationId xmlns:a16="http://schemas.microsoft.com/office/drawing/2014/main" id="{D0B1C6BB-7E49-3795-1D8B-8FF1DCBDD2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7692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0" name="Line 56">
              <a:extLst>
                <a:ext uri="{FF2B5EF4-FFF2-40B4-BE49-F238E27FC236}">
                  <a16:creationId xmlns:a16="http://schemas.microsoft.com/office/drawing/2014/main" id="{D5A8EB72-1DE8-5BB3-63DF-7AA79E6A74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1" name="Line 57">
              <a:extLst>
                <a:ext uri="{FF2B5EF4-FFF2-40B4-BE49-F238E27FC236}">
                  <a16:creationId xmlns:a16="http://schemas.microsoft.com/office/drawing/2014/main" id="{3EFE3859-E622-3374-CB98-F6D0AF7AA1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2" name="Line 58">
              <a:extLst>
                <a:ext uri="{FF2B5EF4-FFF2-40B4-BE49-F238E27FC236}">
                  <a16:creationId xmlns:a16="http://schemas.microsoft.com/office/drawing/2014/main" id="{02095149-37B1-0606-DF4F-DA90137D41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3" name="Line 59">
              <a:extLst>
                <a:ext uri="{FF2B5EF4-FFF2-40B4-BE49-F238E27FC236}">
                  <a16:creationId xmlns:a16="http://schemas.microsoft.com/office/drawing/2014/main" id="{8C49FA2E-972B-969E-E938-291843F88E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4" name="Freeform 60">
              <a:extLst>
                <a:ext uri="{FF2B5EF4-FFF2-40B4-BE49-F238E27FC236}">
                  <a16:creationId xmlns:a16="http://schemas.microsoft.com/office/drawing/2014/main" id="{FAB38F96-8684-DC37-E578-79E06B2C2F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7692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5" name="Line 61">
              <a:extLst>
                <a:ext uri="{FF2B5EF4-FFF2-40B4-BE49-F238E27FC236}">
                  <a16:creationId xmlns:a16="http://schemas.microsoft.com/office/drawing/2014/main" id="{D79C6FB6-1E44-64C4-5666-B0F751F790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6" name="Line 62">
              <a:extLst>
                <a:ext uri="{FF2B5EF4-FFF2-40B4-BE49-F238E27FC236}">
                  <a16:creationId xmlns:a16="http://schemas.microsoft.com/office/drawing/2014/main" id="{CD67D001-9E3A-01F2-B96B-8CFC1CDCE0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7" name="Freeform 63">
              <a:extLst>
                <a:ext uri="{FF2B5EF4-FFF2-40B4-BE49-F238E27FC236}">
                  <a16:creationId xmlns:a16="http://schemas.microsoft.com/office/drawing/2014/main" id="{6F806848-AD01-6922-AD4C-D6F3BA94D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8" name="Freeform 64">
              <a:extLst>
                <a:ext uri="{FF2B5EF4-FFF2-40B4-BE49-F238E27FC236}">
                  <a16:creationId xmlns:a16="http://schemas.microsoft.com/office/drawing/2014/main" id="{9B3F9D82-4B7B-3CB3-EC8F-E93E7720A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6111 w 20000"/>
                <a:gd name="T3" fmla="*/ 10189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09" name="Freeform 65">
              <a:extLst>
                <a:ext uri="{FF2B5EF4-FFF2-40B4-BE49-F238E27FC236}">
                  <a16:creationId xmlns:a16="http://schemas.microsoft.com/office/drawing/2014/main" id="{F932990C-49BB-2526-7A1D-79535FC71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07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0" name="Line 66">
              <a:extLst>
                <a:ext uri="{FF2B5EF4-FFF2-40B4-BE49-F238E27FC236}">
                  <a16:creationId xmlns:a16="http://schemas.microsoft.com/office/drawing/2014/main" id="{38230990-F388-88B8-00A8-0A5818895C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1" name="Line 67">
              <a:extLst>
                <a:ext uri="{FF2B5EF4-FFF2-40B4-BE49-F238E27FC236}">
                  <a16:creationId xmlns:a16="http://schemas.microsoft.com/office/drawing/2014/main" id="{3497D90A-377E-B660-76C7-32619623D7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2" name="Freeform 68">
              <a:extLst>
                <a:ext uri="{FF2B5EF4-FFF2-40B4-BE49-F238E27FC236}">
                  <a16:creationId xmlns:a16="http://schemas.microsoft.com/office/drawing/2014/main" id="{BF5FF0BF-24AB-6A33-C2D2-53DDECD81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28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3" name="Line 69">
              <a:extLst>
                <a:ext uri="{FF2B5EF4-FFF2-40B4-BE49-F238E27FC236}">
                  <a16:creationId xmlns:a16="http://schemas.microsoft.com/office/drawing/2014/main" id="{68B60A5D-5A60-8E96-987B-B570383D87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4" name="Freeform 70">
              <a:extLst>
                <a:ext uri="{FF2B5EF4-FFF2-40B4-BE49-F238E27FC236}">
                  <a16:creationId xmlns:a16="http://schemas.microsoft.com/office/drawing/2014/main" id="{A6EDD0FF-C89C-1FB5-25FD-D150C736E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5" name="Line 71">
              <a:extLst>
                <a:ext uri="{FF2B5EF4-FFF2-40B4-BE49-F238E27FC236}">
                  <a16:creationId xmlns:a16="http://schemas.microsoft.com/office/drawing/2014/main" id="{E69ECA43-370C-984C-414A-E3C93C8335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6" name="Freeform 72">
              <a:extLst>
                <a:ext uri="{FF2B5EF4-FFF2-40B4-BE49-F238E27FC236}">
                  <a16:creationId xmlns:a16="http://schemas.microsoft.com/office/drawing/2014/main" id="{1E6B338E-2375-D4B1-6418-84A30039B3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7" name="Freeform 73">
              <a:extLst>
                <a:ext uri="{FF2B5EF4-FFF2-40B4-BE49-F238E27FC236}">
                  <a16:creationId xmlns:a16="http://schemas.microsoft.com/office/drawing/2014/main" id="{776F844B-6818-2A34-F1C7-B25FA020F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113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8" name="Line 74">
              <a:extLst>
                <a:ext uri="{FF2B5EF4-FFF2-40B4-BE49-F238E27FC236}">
                  <a16:creationId xmlns:a16="http://schemas.microsoft.com/office/drawing/2014/main" id="{2E76A96F-730D-8C6A-02E4-9E66D3C0B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19" name="Freeform 75">
              <a:extLst>
                <a:ext uri="{FF2B5EF4-FFF2-40B4-BE49-F238E27FC236}">
                  <a16:creationId xmlns:a16="http://schemas.microsoft.com/office/drawing/2014/main" id="{092555DD-1AE6-88BE-9AB2-724AB81F0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118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0" name="Freeform 76">
              <a:extLst>
                <a:ext uri="{FF2B5EF4-FFF2-40B4-BE49-F238E27FC236}">
                  <a16:creationId xmlns:a16="http://schemas.microsoft.com/office/drawing/2014/main" id="{632E2E3A-0D58-6433-94DF-B788B2141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6667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1" name="Line 77">
              <a:extLst>
                <a:ext uri="{FF2B5EF4-FFF2-40B4-BE49-F238E27FC236}">
                  <a16:creationId xmlns:a16="http://schemas.microsoft.com/office/drawing/2014/main" id="{D0A33898-3742-7B9F-876B-A3A404D75E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2" name="Freeform 78">
              <a:extLst>
                <a:ext uri="{FF2B5EF4-FFF2-40B4-BE49-F238E27FC236}">
                  <a16:creationId xmlns:a16="http://schemas.microsoft.com/office/drawing/2014/main" id="{5190CC2F-5A00-828C-59A7-7D3FB0167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984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3" name="Freeform 79">
              <a:extLst>
                <a:ext uri="{FF2B5EF4-FFF2-40B4-BE49-F238E27FC236}">
                  <a16:creationId xmlns:a16="http://schemas.microsoft.com/office/drawing/2014/main" id="{5B3EB31F-0FEB-8F7A-E6EE-6EFA97CD0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7027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4" name="Freeform 80">
              <a:extLst>
                <a:ext uri="{FF2B5EF4-FFF2-40B4-BE49-F238E27FC236}">
                  <a16:creationId xmlns:a16="http://schemas.microsoft.com/office/drawing/2014/main" id="{0819722A-EF8C-C028-2E20-19FE9B705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5" name="Line 81">
              <a:extLst>
                <a:ext uri="{FF2B5EF4-FFF2-40B4-BE49-F238E27FC236}">
                  <a16:creationId xmlns:a16="http://schemas.microsoft.com/office/drawing/2014/main" id="{70184BEB-F886-69CC-B394-43569265F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6" name="Line 82">
              <a:extLst>
                <a:ext uri="{FF2B5EF4-FFF2-40B4-BE49-F238E27FC236}">
                  <a16:creationId xmlns:a16="http://schemas.microsoft.com/office/drawing/2014/main" id="{F66DC5F0-C5A2-0B3B-41F4-8EF6F4D904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7" name="Line 83">
              <a:extLst>
                <a:ext uri="{FF2B5EF4-FFF2-40B4-BE49-F238E27FC236}">
                  <a16:creationId xmlns:a16="http://schemas.microsoft.com/office/drawing/2014/main" id="{AC3BE5DA-9030-8F69-F7A6-BAB296C39B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8" name="Line 84">
              <a:extLst>
                <a:ext uri="{FF2B5EF4-FFF2-40B4-BE49-F238E27FC236}">
                  <a16:creationId xmlns:a16="http://schemas.microsoft.com/office/drawing/2014/main" id="{454CAFCC-FD5B-1964-176F-AD3A5F5211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29" name="Freeform 85">
              <a:extLst>
                <a:ext uri="{FF2B5EF4-FFF2-40B4-BE49-F238E27FC236}">
                  <a16:creationId xmlns:a16="http://schemas.microsoft.com/office/drawing/2014/main" id="{2842CE3C-0782-FE16-C74A-535DA6856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2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0" name="Line 86">
              <a:extLst>
                <a:ext uri="{FF2B5EF4-FFF2-40B4-BE49-F238E27FC236}">
                  <a16:creationId xmlns:a16="http://schemas.microsoft.com/office/drawing/2014/main" id="{37B44C36-066F-C9DA-B716-170D4DFE11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1" name="Line 87">
              <a:extLst>
                <a:ext uri="{FF2B5EF4-FFF2-40B4-BE49-F238E27FC236}">
                  <a16:creationId xmlns:a16="http://schemas.microsoft.com/office/drawing/2014/main" id="{8F3D8024-DEA8-DE6F-8CD6-62B64E731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2" name="Line 88">
              <a:extLst>
                <a:ext uri="{FF2B5EF4-FFF2-40B4-BE49-F238E27FC236}">
                  <a16:creationId xmlns:a16="http://schemas.microsoft.com/office/drawing/2014/main" id="{6C9598AA-21AB-9800-9CCE-34ABC7F87F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3" name="Freeform 89">
              <a:extLst>
                <a:ext uri="{FF2B5EF4-FFF2-40B4-BE49-F238E27FC236}">
                  <a16:creationId xmlns:a16="http://schemas.microsoft.com/office/drawing/2014/main" id="{4C77D1CE-40BD-22BE-44BD-EC92B368E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7222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4" name="Freeform 90">
              <a:extLst>
                <a:ext uri="{FF2B5EF4-FFF2-40B4-BE49-F238E27FC236}">
                  <a16:creationId xmlns:a16="http://schemas.microsoft.com/office/drawing/2014/main" id="{CD8BE90A-83A4-7AC5-2312-D4928A6CD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10196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5" name="Line 91">
              <a:extLst>
                <a:ext uri="{FF2B5EF4-FFF2-40B4-BE49-F238E27FC236}">
                  <a16:creationId xmlns:a16="http://schemas.microsoft.com/office/drawing/2014/main" id="{338EAE67-1AB3-0652-4638-5CD0E2E4EE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6" name="Freeform 92">
              <a:extLst>
                <a:ext uri="{FF2B5EF4-FFF2-40B4-BE49-F238E27FC236}">
                  <a16:creationId xmlns:a16="http://schemas.microsoft.com/office/drawing/2014/main" id="{35721C27-E32B-F978-AFEC-39BA56B9A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7" name="Line 93">
              <a:extLst>
                <a:ext uri="{FF2B5EF4-FFF2-40B4-BE49-F238E27FC236}">
                  <a16:creationId xmlns:a16="http://schemas.microsoft.com/office/drawing/2014/main" id="{3A80AE53-BF31-146D-F099-F75D606D0E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8" name="Line 94">
              <a:extLst>
                <a:ext uri="{FF2B5EF4-FFF2-40B4-BE49-F238E27FC236}">
                  <a16:creationId xmlns:a16="http://schemas.microsoft.com/office/drawing/2014/main" id="{5CD30AF4-C644-D17F-640C-B23183FE59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39" name="Freeform 95">
              <a:extLst>
                <a:ext uri="{FF2B5EF4-FFF2-40B4-BE49-F238E27FC236}">
                  <a16:creationId xmlns:a16="http://schemas.microsoft.com/office/drawing/2014/main" id="{7F190C31-4FE5-1E03-B1CE-33D312CE6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0" name="Line 96">
              <a:extLst>
                <a:ext uri="{FF2B5EF4-FFF2-40B4-BE49-F238E27FC236}">
                  <a16:creationId xmlns:a16="http://schemas.microsoft.com/office/drawing/2014/main" id="{4F54BDF9-BF95-EF1F-C7C6-F2A365D8E4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1" name="Line 97">
              <a:extLst>
                <a:ext uri="{FF2B5EF4-FFF2-40B4-BE49-F238E27FC236}">
                  <a16:creationId xmlns:a16="http://schemas.microsoft.com/office/drawing/2014/main" id="{E14B385A-CC69-4835-1EAC-BDAA644FAE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2" name="Line 98">
              <a:extLst>
                <a:ext uri="{FF2B5EF4-FFF2-40B4-BE49-F238E27FC236}">
                  <a16:creationId xmlns:a16="http://schemas.microsoft.com/office/drawing/2014/main" id="{74427740-A30D-E2AD-4A5A-310B93A043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3" name="Line 99">
              <a:extLst>
                <a:ext uri="{FF2B5EF4-FFF2-40B4-BE49-F238E27FC236}">
                  <a16:creationId xmlns:a16="http://schemas.microsoft.com/office/drawing/2014/main" id="{DDF0C487-4F83-E37F-1D88-52ECD213C1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8244" name="Group 100">
            <a:extLst>
              <a:ext uri="{FF2B5EF4-FFF2-40B4-BE49-F238E27FC236}">
                <a16:creationId xmlns:a16="http://schemas.microsoft.com/office/drawing/2014/main" id="{57B3F7B1-3294-6BF4-3084-408F5DCDDD96}"/>
              </a:ext>
            </a:extLst>
          </p:cNvPr>
          <p:cNvGrpSpPr>
            <a:grpSpLocks/>
          </p:cNvGrpSpPr>
          <p:nvPr/>
        </p:nvGrpSpPr>
        <p:grpSpPr bwMode="auto">
          <a:xfrm>
            <a:off x="3082925" y="4359275"/>
            <a:ext cx="1314450" cy="733425"/>
            <a:chOff x="3879" y="2422"/>
            <a:chExt cx="3631" cy="2236"/>
          </a:xfrm>
        </p:grpSpPr>
        <p:sp>
          <p:nvSpPr>
            <p:cNvPr id="518245" name="Line 101">
              <a:extLst>
                <a:ext uri="{FF2B5EF4-FFF2-40B4-BE49-F238E27FC236}">
                  <a16:creationId xmlns:a16="http://schemas.microsoft.com/office/drawing/2014/main" id="{98E82554-3F65-45A4-25EB-87F8AAE567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6" name="Line 102">
              <a:extLst>
                <a:ext uri="{FF2B5EF4-FFF2-40B4-BE49-F238E27FC236}">
                  <a16:creationId xmlns:a16="http://schemas.microsoft.com/office/drawing/2014/main" id="{C54AAC8D-B3C5-68DD-66FD-7972E0C539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7" name="Line 103">
              <a:extLst>
                <a:ext uri="{FF2B5EF4-FFF2-40B4-BE49-F238E27FC236}">
                  <a16:creationId xmlns:a16="http://schemas.microsoft.com/office/drawing/2014/main" id="{F68C9517-F657-0346-3529-F3C188A13E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8" name="Line 104">
              <a:extLst>
                <a:ext uri="{FF2B5EF4-FFF2-40B4-BE49-F238E27FC236}">
                  <a16:creationId xmlns:a16="http://schemas.microsoft.com/office/drawing/2014/main" id="{F09AF337-64A5-F090-7105-E1DB84F6AE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49" name="Line 105">
              <a:extLst>
                <a:ext uri="{FF2B5EF4-FFF2-40B4-BE49-F238E27FC236}">
                  <a16:creationId xmlns:a16="http://schemas.microsoft.com/office/drawing/2014/main" id="{A2392505-7FF9-17F5-C628-08FF944080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0" name="Line 106">
              <a:extLst>
                <a:ext uri="{FF2B5EF4-FFF2-40B4-BE49-F238E27FC236}">
                  <a16:creationId xmlns:a16="http://schemas.microsoft.com/office/drawing/2014/main" id="{1A9429FC-8AF5-EF9A-5ABD-385E94D44B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1" name="Line 107">
              <a:extLst>
                <a:ext uri="{FF2B5EF4-FFF2-40B4-BE49-F238E27FC236}">
                  <a16:creationId xmlns:a16="http://schemas.microsoft.com/office/drawing/2014/main" id="{6A9FDC67-9CD5-0064-BCBC-0B03FD1EDB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2" name="Line 108">
              <a:extLst>
                <a:ext uri="{FF2B5EF4-FFF2-40B4-BE49-F238E27FC236}">
                  <a16:creationId xmlns:a16="http://schemas.microsoft.com/office/drawing/2014/main" id="{ABB5B402-4518-C657-AA78-89DCFDC832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3" name="Line 109">
              <a:extLst>
                <a:ext uri="{FF2B5EF4-FFF2-40B4-BE49-F238E27FC236}">
                  <a16:creationId xmlns:a16="http://schemas.microsoft.com/office/drawing/2014/main" id="{4FCDF025-F3BE-F16F-A12F-DA31CE6273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4" name="Line 110">
              <a:extLst>
                <a:ext uri="{FF2B5EF4-FFF2-40B4-BE49-F238E27FC236}">
                  <a16:creationId xmlns:a16="http://schemas.microsoft.com/office/drawing/2014/main" id="{C8A17CBE-3A7F-FFC1-2B32-AADC92C8AC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5" name="Line 111">
              <a:extLst>
                <a:ext uri="{FF2B5EF4-FFF2-40B4-BE49-F238E27FC236}">
                  <a16:creationId xmlns:a16="http://schemas.microsoft.com/office/drawing/2014/main" id="{49AFBF32-CD21-E47A-4796-1A26AF85B6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6" name="Line 112">
              <a:extLst>
                <a:ext uri="{FF2B5EF4-FFF2-40B4-BE49-F238E27FC236}">
                  <a16:creationId xmlns:a16="http://schemas.microsoft.com/office/drawing/2014/main" id="{AB621A86-1582-0F59-875F-F52FFEF523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7" name="Line 113">
              <a:extLst>
                <a:ext uri="{FF2B5EF4-FFF2-40B4-BE49-F238E27FC236}">
                  <a16:creationId xmlns:a16="http://schemas.microsoft.com/office/drawing/2014/main" id="{F93EDC52-046F-B584-DC43-C62BAE98AE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8" name="Freeform 114">
              <a:extLst>
                <a:ext uri="{FF2B5EF4-FFF2-40B4-BE49-F238E27FC236}">
                  <a16:creationId xmlns:a16="http://schemas.microsoft.com/office/drawing/2014/main" id="{35E56A5F-1142-3346-4885-8AB197FD1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59" name="Line 115">
              <a:extLst>
                <a:ext uri="{FF2B5EF4-FFF2-40B4-BE49-F238E27FC236}">
                  <a16:creationId xmlns:a16="http://schemas.microsoft.com/office/drawing/2014/main" id="{FC6946F5-3609-1B20-B8D5-968262E98F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0" name="Line 116">
              <a:extLst>
                <a:ext uri="{FF2B5EF4-FFF2-40B4-BE49-F238E27FC236}">
                  <a16:creationId xmlns:a16="http://schemas.microsoft.com/office/drawing/2014/main" id="{1CC270A3-3152-866F-508E-C54EA5431D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1" name="Freeform 117">
              <a:extLst>
                <a:ext uri="{FF2B5EF4-FFF2-40B4-BE49-F238E27FC236}">
                  <a16:creationId xmlns:a16="http://schemas.microsoft.com/office/drawing/2014/main" id="{42E5598D-03BD-1379-0A4B-5A5D1AF6D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2" name="Line 118">
              <a:extLst>
                <a:ext uri="{FF2B5EF4-FFF2-40B4-BE49-F238E27FC236}">
                  <a16:creationId xmlns:a16="http://schemas.microsoft.com/office/drawing/2014/main" id="{9782EC30-DCC0-96C8-A06D-9D00F77AC8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3" name="Freeform 119">
              <a:extLst>
                <a:ext uri="{FF2B5EF4-FFF2-40B4-BE49-F238E27FC236}">
                  <a16:creationId xmlns:a16="http://schemas.microsoft.com/office/drawing/2014/main" id="{8A72A574-0823-1B42-57F4-18A2F4439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4" name="Freeform 120">
              <a:extLst>
                <a:ext uri="{FF2B5EF4-FFF2-40B4-BE49-F238E27FC236}">
                  <a16:creationId xmlns:a16="http://schemas.microsoft.com/office/drawing/2014/main" id="{9B4C7107-3007-DAAA-2FE7-AF1904D27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20000 h 20000"/>
                <a:gd name="T2" fmla="*/ 5946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5" name="Line 121">
              <a:extLst>
                <a:ext uri="{FF2B5EF4-FFF2-40B4-BE49-F238E27FC236}">
                  <a16:creationId xmlns:a16="http://schemas.microsoft.com/office/drawing/2014/main" id="{8A749E39-6490-8189-F144-D5C20BDCC5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6" name="Line 122">
              <a:extLst>
                <a:ext uri="{FF2B5EF4-FFF2-40B4-BE49-F238E27FC236}">
                  <a16:creationId xmlns:a16="http://schemas.microsoft.com/office/drawing/2014/main" id="{917DD45F-981B-97B9-A29C-12BAB398E6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7" name="Line 123">
              <a:extLst>
                <a:ext uri="{FF2B5EF4-FFF2-40B4-BE49-F238E27FC236}">
                  <a16:creationId xmlns:a16="http://schemas.microsoft.com/office/drawing/2014/main" id="{95614F27-8CDF-8317-36FC-EA79D5BA46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8" name="Freeform 124">
              <a:extLst>
                <a:ext uri="{FF2B5EF4-FFF2-40B4-BE49-F238E27FC236}">
                  <a16:creationId xmlns:a16="http://schemas.microsoft.com/office/drawing/2014/main" id="{59B10B3F-6DBB-9FAD-24BC-760213B8A2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2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69" name="Line 125">
              <a:extLst>
                <a:ext uri="{FF2B5EF4-FFF2-40B4-BE49-F238E27FC236}">
                  <a16:creationId xmlns:a16="http://schemas.microsoft.com/office/drawing/2014/main" id="{9E3E0FB5-52D4-2C35-406A-60477FC6FE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0" name="Line 126">
              <a:extLst>
                <a:ext uri="{FF2B5EF4-FFF2-40B4-BE49-F238E27FC236}">
                  <a16:creationId xmlns:a16="http://schemas.microsoft.com/office/drawing/2014/main" id="{B6AFDF98-75CE-56B0-4FDA-F94550297E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1" name="Line 127">
              <a:extLst>
                <a:ext uri="{FF2B5EF4-FFF2-40B4-BE49-F238E27FC236}">
                  <a16:creationId xmlns:a16="http://schemas.microsoft.com/office/drawing/2014/main" id="{83FB1092-B7DD-AC43-F832-C0CE601AA7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2" name="Line 128">
              <a:extLst>
                <a:ext uri="{FF2B5EF4-FFF2-40B4-BE49-F238E27FC236}">
                  <a16:creationId xmlns:a16="http://schemas.microsoft.com/office/drawing/2014/main" id="{AB882F8D-3FF4-E5C3-3A40-9B427E88CE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3" name="Freeform 129">
              <a:extLst>
                <a:ext uri="{FF2B5EF4-FFF2-40B4-BE49-F238E27FC236}">
                  <a16:creationId xmlns:a16="http://schemas.microsoft.com/office/drawing/2014/main" id="{AC290163-94E5-3F5C-AA41-656D2AFB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4" name="Freeform 130">
              <a:extLst>
                <a:ext uri="{FF2B5EF4-FFF2-40B4-BE49-F238E27FC236}">
                  <a16:creationId xmlns:a16="http://schemas.microsoft.com/office/drawing/2014/main" id="{A2F9B420-414B-68D0-E7AD-923D4AE79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5" name="Freeform 131">
              <a:extLst>
                <a:ext uri="{FF2B5EF4-FFF2-40B4-BE49-F238E27FC236}">
                  <a16:creationId xmlns:a16="http://schemas.microsoft.com/office/drawing/2014/main" id="{53FEE874-D22B-A5D7-4CB3-ACDB4EE04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984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6" name="Line 132">
              <a:extLst>
                <a:ext uri="{FF2B5EF4-FFF2-40B4-BE49-F238E27FC236}">
                  <a16:creationId xmlns:a16="http://schemas.microsoft.com/office/drawing/2014/main" id="{D66683B3-EB7D-9637-9BEB-D5F30E33F9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7" name="Freeform 133">
              <a:extLst>
                <a:ext uri="{FF2B5EF4-FFF2-40B4-BE49-F238E27FC236}">
                  <a16:creationId xmlns:a16="http://schemas.microsoft.com/office/drawing/2014/main" id="{3B4FA65C-826F-B299-E585-D45390CDA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20000 h 20000"/>
                <a:gd name="T2" fmla="*/ 684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8" name="Freeform 134">
              <a:extLst>
                <a:ext uri="{FF2B5EF4-FFF2-40B4-BE49-F238E27FC236}">
                  <a16:creationId xmlns:a16="http://schemas.microsoft.com/office/drawing/2014/main" id="{66F10289-95BA-69FE-1D20-3A3748EA9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118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79" name="Line 135">
              <a:extLst>
                <a:ext uri="{FF2B5EF4-FFF2-40B4-BE49-F238E27FC236}">
                  <a16:creationId xmlns:a16="http://schemas.microsoft.com/office/drawing/2014/main" id="{C2491794-FD9C-5885-1559-83F17C6C00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0" name="Freeform 136">
              <a:extLst>
                <a:ext uri="{FF2B5EF4-FFF2-40B4-BE49-F238E27FC236}">
                  <a16:creationId xmlns:a16="http://schemas.microsoft.com/office/drawing/2014/main" id="{1C2AB4EA-280D-5939-740B-B0067EA2B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113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1" name="Freeform 137">
              <a:extLst>
                <a:ext uri="{FF2B5EF4-FFF2-40B4-BE49-F238E27FC236}">
                  <a16:creationId xmlns:a16="http://schemas.microsoft.com/office/drawing/2014/main" id="{11433CF7-1760-E17B-D371-4C2F27F20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2" name="Line 138">
              <a:extLst>
                <a:ext uri="{FF2B5EF4-FFF2-40B4-BE49-F238E27FC236}">
                  <a16:creationId xmlns:a16="http://schemas.microsoft.com/office/drawing/2014/main" id="{227F0C24-ADDF-08D0-FDF9-2D86406AC5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3" name="Freeform 139">
              <a:extLst>
                <a:ext uri="{FF2B5EF4-FFF2-40B4-BE49-F238E27FC236}">
                  <a16:creationId xmlns:a16="http://schemas.microsoft.com/office/drawing/2014/main" id="{FF34089C-C823-497D-1810-28611C800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20000 h 20000"/>
                <a:gd name="T2" fmla="*/ 10417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4" name="Line 140">
              <a:extLst>
                <a:ext uri="{FF2B5EF4-FFF2-40B4-BE49-F238E27FC236}">
                  <a16:creationId xmlns:a16="http://schemas.microsoft.com/office/drawing/2014/main" id="{7F06A577-2717-A3C6-F16B-0BB2017F32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5" name="Freeform 141">
              <a:extLst>
                <a:ext uri="{FF2B5EF4-FFF2-40B4-BE49-F238E27FC236}">
                  <a16:creationId xmlns:a16="http://schemas.microsoft.com/office/drawing/2014/main" id="{873AACB8-4F4B-88C3-55CE-FFDD213B4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28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6" name="Line 142">
              <a:extLst>
                <a:ext uri="{FF2B5EF4-FFF2-40B4-BE49-F238E27FC236}">
                  <a16:creationId xmlns:a16="http://schemas.microsoft.com/office/drawing/2014/main" id="{F98DB855-1FC5-D003-33B0-B0514D75DC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7" name="Line 143">
              <a:extLst>
                <a:ext uri="{FF2B5EF4-FFF2-40B4-BE49-F238E27FC236}">
                  <a16:creationId xmlns:a16="http://schemas.microsoft.com/office/drawing/2014/main" id="{2393C14D-6E77-A002-0FE1-371521B90D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8" name="Freeform 144">
              <a:extLst>
                <a:ext uri="{FF2B5EF4-FFF2-40B4-BE49-F238E27FC236}">
                  <a16:creationId xmlns:a16="http://schemas.microsoft.com/office/drawing/2014/main" id="{C64FEAE7-7A56-3A40-A115-F56D5FD6C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07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89" name="Freeform 145">
              <a:extLst>
                <a:ext uri="{FF2B5EF4-FFF2-40B4-BE49-F238E27FC236}">
                  <a16:creationId xmlns:a16="http://schemas.microsoft.com/office/drawing/2014/main" id="{65EE3239-5E53-4C75-5A62-9F4EBB239E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10189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0" name="Freeform 146">
              <a:extLst>
                <a:ext uri="{FF2B5EF4-FFF2-40B4-BE49-F238E27FC236}">
                  <a16:creationId xmlns:a16="http://schemas.microsoft.com/office/drawing/2014/main" id="{DCD795CD-D380-E24A-DC61-5D72A628A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1" name="Line 147">
              <a:extLst>
                <a:ext uri="{FF2B5EF4-FFF2-40B4-BE49-F238E27FC236}">
                  <a16:creationId xmlns:a16="http://schemas.microsoft.com/office/drawing/2014/main" id="{6B3687DF-2885-BF05-D664-A36B340AC1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2" name="Line 148">
              <a:extLst>
                <a:ext uri="{FF2B5EF4-FFF2-40B4-BE49-F238E27FC236}">
                  <a16:creationId xmlns:a16="http://schemas.microsoft.com/office/drawing/2014/main" id="{D2C51EC3-8FE5-2CFB-8753-794E3E954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3" name="Freeform 149">
              <a:extLst>
                <a:ext uri="{FF2B5EF4-FFF2-40B4-BE49-F238E27FC236}">
                  <a16:creationId xmlns:a16="http://schemas.microsoft.com/office/drawing/2014/main" id="{037C960B-691B-613E-2F36-9A5B87E31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7692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4" name="Line 150">
              <a:extLst>
                <a:ext uri="{FF2B5EF4-FFF2-40B4-BE49-F238E27FC236}">
                  <a16:creationId xmlns:a16="http://schemas.microsoft.com/office/drawing/2014/main" id="{DCAE5980-BE2A-6002-7CA6-D88E283C20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5" name="Line 151">
              <a:extLst>
                <a:ext uri="{FF2B5EF4-FFF2-40B4-BE49-F238E27FC236}">
                  <a16:creationId xmlns:a16="http://schemas.microsoft.com/office/drawing/2014/main" id="{F4C52435-C827-3B5B-982E-BCDD1CB577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6" name="Line 152">
              <a:extLst>
                <a:ext uri="{FF2B5EF4-FFF2-40B4-BE49-F238E27FC236}">
                  <a16:creationId xmlns:a16="http://schemas.microsoft.com/office/drawing/2014/main" id="{37468C85-77B9-0E8F-F965-9AC8F5A26B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7" name="Line 153">
              <a:extLst>
                <a:ext uri="{FF2B5EF4-FFF2-40B4-BE49-F238E27FC236}">
                  <a16:creationId xmlns:a16="http://schemas.microsoft.com/office/drawing/2014/main" id="{B9D7686B-3FA6-1494-6354-B144CA806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8" name="Freeform 154">
              <a:extLst>
                <a:ext uri="{FF2B5EF4-FFF2-40B4-BE49-F238E27FC236}">
                  <a16:creationId xmlns:a16="http://schemas.microsoft.com/office/drawing/2014/main" id="{F0F92A4B-F02E-D2AD-18F0-42629DF47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7692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299" name="Line 155">
              <a:extLst>
                <a:ext uri="{FF2B5EF4-FFF2-40B4-BE49-F238E27FC236}">
                  <a16:creationId xmlns:a16="http://schemas.microsoft.com/office/drawing/2014/main" id="{17667C2E-7FA1-24BB-20C6-EAAAD75F5C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0" name="Line 156">
              <a:extLst>
                <a:ext uri="{FF2B5EF4-FFF2-40B4-BE49-F238E27FC236}">
                  <a16:creationId xmlns:a16="http://schemas.microsoft.com/office/drawing/2014/main" id="{39A9387B-D234-0A1E-F7C6-314979CDFB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1" name="Freeform 157">
              <a:extLst>
                <a:ext uri="{FF2B5EF4-FFF2-40B4-BE49-F238E27FC236}">
                  <a16:creationId xmlns:a16="http://schemas.microsoft.com/office/drawing/2014/main" id="{3CCA273D-384C-B8AE-6DB2-185C1DC84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2" name="Freeform 158">
              <a:extLst>
                <a:ext uri="{FF2B5EF4-FFF2-40B4-BE49-F238E27FC236}">
                  <a16:creationId xmlns:a16="http://schemas.microsoft.com/office/drawing/2014/main" id="{03325842-D527-8450-3226-5A6AD4C1CB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6111 w 20000"/>
                <a:gd name="T3" fmla="*/ 10189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3" name="Freeform 159">
              <a:extLst>
                <a:ext uri="{FF2B5EF4-FFF2-40B4-BE49-F238E27FC236}">
                  <a16:creationId xmlns:a16="http://schemas.microsoft.com/office/drawing/2014/main" id="{383D29AC-2CB6-0E7E-B532-9E16FFA956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07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4" name="Line 160">
              <a:extLst>
                <a:ext uri="{FF2B5EF4-FFF2-40B4-BE49-F238E27FC236}">
                  <a16:creationId xmlns:a16="http://schemas.microsoft.com/office/drawing/2014/main" id="{D92E5673-ADD1-4F37-C480-061611DBF1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5" name="Line 161">
              <a:extLst>
                <a:ext uri="{FF2B5EF4-FFF2-40B4-BE49-F238E27FC236}">
                  <a16:creationId xmlns:a16="http://schemas.microsoft.com/office/drawing/2014/main" id="{93E4EDD1-B1DD-A214-BFB9-5474BCB785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6" name="Freeform 162">
              <a:extLst>
                <a:ext uri="{FF2B5EF4-FFF2-40B4-BE49-F238E27FC236}">
                  <a16:creationId xmlns:a16="http://schemas.microsoft.com/office/drawing/2014/main" id="{F25F3EFE-5AE1-FDE3-9E30-D7EFA60EE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28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7" name="Line 163">
              <a:extLst>
                <a:ext uri="{FF2B5EF4-FFF2-40B4-BE49-F238E27FC236}">
                  <a16:creationId xmlns:a16="http://schemas.microsoft.com/office/drawing/2014/main" id="{533B7091-B8F6-747D-8E7E-71F25090C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8" name="Freeform 164">
              <a:extLst>
                <a:ext uri="{FF2B5EF4-FFF2-40B4-BE49-F238E27FC236}">
                  <a16:creationId xmlns:a16="http://schemas.microsoft.com/office/drawing/2014/main" id="{4F9D56B9-70B5-725B-C0AB-03EB6E1DC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09" name="Line 165">
              <a:extLst>
                <a:ext uri="{FF2B5EF4-FFF2-40B4-BE49-F238E27FC236}">
                  <a16:creationId xmlns:a16="http://schemas.microsoft.com/office/drawing/2014/main" id="{E1B04F68-E9A1-D64A-A6FD-2505635C62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0" name="Freeform 166">
              <a:extLst>
                <a:ext uri="{FF2B5EF4-FFF2-40B4-BE49-F238E27FC236}">
                  <a16:creationId xmlns:a16="http://schemas.microsoft.com/office/drawing/2014/main" id="{1FA29AF2-459C-2C30-BACB-A0178A8BBE8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1" name="Freeform 167">
              <a:extLst>
                <a:ext uri="{FF2B5EF4-FFF2-40B4-BE49-F238E27FC236}">
                  <a16:creationId xmlns:a16="http://schemas.microsoft.com/office/drawing/2014/main" id="{19A530E1-C708-FE8D-1505-CBB657D02D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113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2" name="Line 168">
              <a:extLst>
                <a:ext uri="{FF2B5EF4-FFF2-40B4-BE49-F238E27FC236}">
                  <a16:creationId xmlns:a16="http://schemas.microsoft.com/office/drawing/2014/main" id="{DFD0C231-8857-CA57-BA4C-62F75344BE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3" name="Freeform 169">
              <a:extLst>
                <a:ext uri="{FF2B5EF4-FFF2-40B4-BE49-F238E27FC236}">
                  <a16:creationId xmlns:a16="http://schemas.microsoft.com/office/drawing/2014/main" id="{F20EAB34-F0FC-5F0A-D077-DAD8206D3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118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4" name="Freeform 170">
              <a:extLst>
                <a:ext uri="{FF2B5EF4-FFF2-40B4-BE49-F238E27FC236}">
                  <a16:creationId xmlns:a16="http://schemas.microsoft.com/office/drawing/2014/main" id="{32FBD256-9449-A27E-E4AC-A307A0622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6667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5" name="Line 171">
              <a:extLst>
                <a:ext uri="{FF2B5EF4-FFF2-40B4-BE49-F238E27FC236}">
                  <a16:creationId xmlns:a16="http://schemas.microsoft.com/office/drawing/2014/main" id="{A436A390-AE53-C071-08D5-7D79F13A1F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6" name="Freeform 172">
              <a:extLst>
                <a:ext uri="{FF2B5EF4-FFF2-40B4-BE49-F238E27FC236}">
                  <a16:creationId xmlns:a16="http://schemas.microsoft.com/office/drawing/2014/main" id="{8CF6C104-D5D1-EE14-69B0-B64C7DE69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984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7" name="Freeform 173">
              <a:extLst>
                <a:ext uri="{FF2B5EF4-FFF2-40B4-BE49-F238E27FC236}">
                  <a16:creationId xmlns:a16="http://schemas.microsoft.com/office/drawing/2014/main" id="{C732EDE3-2244-0D9B-4E7F-469B23063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7027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8" name="Freeform 174">
              <a:extLst>
                <a:ext uri="{FF2B5EF4-FFF2-40B4-BE49-F238E27FC236}">
                  <a16:creationId xmlns:a16="http://schemas.microsoft.com/office/drawing/2014/main" id="{A261B7F1-534A-9685-B2EE-34FC107153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19" name="Line 175">
              <a:extLst>
                <a:ext uri="{FF2B5EF4-FFF2-40B4-BE49-F238E27FC236}">
                  <a16:creationId xmlns:a16="http://schemas.microsoft.com/office/drawing/2014/main" id="{1E1DF324-BB07-8058-BC90-5004C1B535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0" name="Line 176">
              <a:extLst>
                <a:ext uri="{FF2B5EF4-FFF2-40B4-BE49-F238E27FC236}">
                  <a16:creationId xmlns:a16="http://schemas.microsoft.com/office/drawing/2014/main" id="{F8E39ABE-F46E-F71F-B744-D8502B75BC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1" name="Line 177">
              <a:extLst>
                <a:ext uri="{FF2B5EF4-FFF2-40B4-BE49-F238E27FC236}">
                  <a16:creationId xmlns:a16="http://schemas.microsoft.com/office/drawing/2014/main" id="{B4089B50-F795-4ED0-2D24-4B476932D2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2" name="Line 178">
              <a:extLst>
                <a:ext uri="{FF2B5EF4-FFF2-40B4-BE49-F238E27FC236}">
                  <a16:creationId xmlns:a16="http://schemas.microsoft.com/office/drawing/2014/main" id="{4C0CF27D-3A7A-3CD5-9A5D-2DFF4ED03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3" name="Freeform 179">
              <a:extLst>
                <a:ext uri="{FF2B5EF4-FFF2-40B4-BE49-F238E27FC236}">
                  <a16:creationId xmlns:a16="http://schemas.microsoft.com/office/drawing/2014/main" id="{3050EF4C-B304-04F5-598E-42532C346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2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4" name="Line 180">
              <a:extLst>
                <a:ext uri="{FF2B5EF4-FFF2-40B4-BE49-F238E27FC236}">
                  <a16:creationId xmlns:a16="http://schemas.microsoft.com/office/drawing/2014/main" id="{890E2A89-C7B3-F7D5-5191-DE4BC1186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5" name="Line 181">
              <a:extLst>
                <a:ext uri="{FF2B5EF4-FFF2-40B4-BE49-F238E27FC236}">
                  <a16:creationId xmlns:a16="http://schemas.microsoft.com/office/drawing/2014/main" id="{99A75250-4B6D-B28D-59C4-DB35FE5489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6" name="Line 182">
              <a:extLst>
                <a:ext uri="{FF2B5EF4-FFF2-40B4-BE49-F238E27FC236}">
                  <a16:creationId xmlns:a16="http://schemas.microsoft.com/office/drawing/2014/main" id="{C4716856-BD6E-3EF3-F44F-9DC980816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7" name="Freeform 183">
              <a:extLst>
                <a:ext uri="{FF2B5EF4-FFF2-40B4-BE49-F238E27FC236}">
                  <a16:creationId xmlns:a16="http://schemas.microsoft.com/office/drawing/2014/main" id="{103EF01D-BB5B-87B3-CF87-DC0F71489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7222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8" name="Freeform 184">
              <a:extLst>
                <a:ext uri="{FF2B5EF4-FFF2-40B4-BE49-F238E27FC236}">
                  <a16:creationId xmlns:a16="http://schemas.microsoft.com/office/drawing/2014/main" id="{D6099C48-D6CF-DEE0-66EF-0E284DA5D9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10196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29" name="Line 185">
              <a:extLst>
                <a:ext uri="{FF2B5EF4-FFF2-40B4-BE49-F238E27FC236}">
                  <a16:creationId xmlns:a16="http://schemas.microsoft.com/office/drawing/2014/main" id="{6947DC95-CF40-AA28-C5D7-7D29D9572D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0" name="Freeform 186">
              <a:extLst>
                <a:ext uri="{FF2B5EF4-FFF2-40B4-BE49-F238E27FC236}">
                  <a16:creationId xmlns:a16="http://schemas.microsoft.com/office/drawing/2014/main" id="{C3A94146-3CFB-5F0A-4168-38EACDBB4C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1" name="Line 187">
              <a:extLst>
                <a:ext uri="{FF2B5EF4-FFF2-40B4-BE49-F238E27FC236}">
                  <a16:creationId xmlns:a16="http://schemas.microsoft.com/office/drawing/2014/main" id="{A67B16C1-B354-8886-474C-A9BA076949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2" name="Line 188">
              <a:extLst>
                <a:ext uri="{FF2B5EF4-FFF2-40B4-BE49-F238E27FC236}">
                  <a16:creationId xmlns:a16="http://schemas.microsoft.com/office/drawing/2014/main" id="{DC8989DA-6AAA-6CFC-2F3B-01260A8BC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3" name="Freeform 189">
              <a:extLst>
                <a:ext uri="{FF2B5EF4-FFF2-40B4-BE49-F238E27FC236}">
                  <a16:creationId xmlns:a16="http://schemas.microsoft.com/office/drawing/2014/main" id="{5635F775-F466-CF9F-DA5B-3F9A8B5C9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4" name="Line 190">
              <a:extLst>
                <a:ext uri="{FF2B5EF4-FFF2-40B4-BE49-F238E27FC236}">
                  <a16:creationId xmlns:a16="http://schemas.microsoft.com/office/drawing/2014/main" id="{1899A753-B7B5-0E6C-B857-096829D738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5" name="Line 191">
              <a:extLst>
                <a:ext uri="{FF2B5EF4-FFF2-40B4-BE49-F238E27FC236}">
                  <a16:creationId xmlns:a16="http://schemas.microsoft.com/office/drawing/2014/main" id="{CEF4307C-E320-E060-7897-F4CED16537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6" name="Line 192">
              <a:extLst>
                <a:ext uri="{FF2B5EF4-FFF2-40B4-BE49-F238E27FC236}">
                  <a16:creationId xmlns:a16="http://schemas.microsoft.com/office/drawing/2014/main" id="{B8472B1B-E4E0-7736-009D-3C85675A3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37" name="Line 193">
              <a:extLst>
                <a:ext uri="{FF2B5EF4-FFF2-40B4-BE49-F238E27FC236}">
                  <a16:creationId xmlns:a16="http://schemas.microsoft.com/office/drawing/2014/main" id="{E0651143-397C-0191-80B8-09A738952F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8338" name="Group 194">
            <a:extLst>
              <a:ext uri="{FF2B5EF4-FFF2-40B4-BE49-F238E27FC236}">
                <a16:creationId xmlns:a16="http://schemas.microsoft.com/office/drawing/2014/main" id="{EBBB925F-F9E5-6054-B24F-0BB2B0D0CB60}"/>
              </a:ext>
            </a:extLst>
          </p:cNvPr>
          <p:cNvGrpSpPr>
            <a:grpSpLocks/>
          </p:cNvGrpSpPr>
          <p:nvPr/>
        </p:nvGrpSpPr>
        <p:grpSpPr bwMode="auto">
          <a:xfrm>
            <a:off x="2689225" y="3903663"/>
            <a:ext cx="1314450" cy="735012"/>
            <a:chOff x="3879" y="2422"/>
            <a:chExt cx="3631" cy="2236"/>
          </a:xfrm>
        </p:grpSpPr>
        <p:sp>
          <p:nvSpPr>
            <p:cNvPr id="518339" name="Line 195">
              <a:extLst>
                <a:ext uri="{FF2B5EF4-FFF2-40B4-BE49-F238E27FC236}">
                  <a16:creationId xmlns:a16="http://schemas.microsoft.com/office/drawing/2014/main" id="{89594A41-F624-7A90-8AC0-BA1D4002D0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0" name="Line 196">
              <a:extLst>
                <a:ext uri="{FF2B5EF4-FFF2-40B4-BE49-F238E27FC236}">
                  <a16:creationId xmlns:a16="http://schemas.microsoft.com/office/drawing/2014/main" id="{43CE2AED-0AB4-2CE3-2292-B52047F81D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1" name="Line 197">
              <a:extLst>
                <a:ext uri="{FF2B5EF4-FFF2-40B4-BE49-F238E27FC236}">
                  <a16:creationId xmlns:a16="http://schemas.microsoft.com/office/drawing/2014/main" id="{A2662BAF-DC7A-01DC-732C-E47B3F63A3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2" name="Line 198">
              <a:extLst>
                <a:ext uri="{FF2B5EF4-FFF2-40B4-BE49-F238E27FC236}">
                  <a16:creationId xmlns:a16="http://schemas.microsoft.com/office/drawing/2014/main" id="{348F9D72-A916-4457-AD6B-6DDFE74CCE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3" name="Line 199">
              <a:extLst>
                <a:ext uri="{FF2B5EF4-FFF2-40B4-BE49-F238E27FC236}">
                  <a16:creationId xmlns:a16="http://schemas.microsoft.com/office/drawing/2014/main" id="{8BA49901-E4F7-09B2-4B4B-94D980AC17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4" name="Line 200">
              <a:extLst>
                <a:ext uri="{FF2B5EF4-FFF2-40B4-BE49-F238E27FC236}">
                  <a16:creationId xmlns:a16="http://schemas.microsoft.com/office/drawing/2014/main" id="{1251A758-0588-363F-E346-50EFAB15F7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5" name="Line 201">
              <a:extLst>
                <a:ext uri="{FF2B5EF4-FFF2-40B4-BE49-F238E27FC236}">
                  <a16:creationId xmlns:a16="http://schemas.microsoft.com/office/drawing/2014/main" id="{332102CB-808D-7A96-7910-0AC8A94C1A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6" name="Line 202">
              <a:extLst>
                <a:ext uri="{FF2B5EF4-FFF2-40B4-BE49-F238E27FC236}">
                  <a16:creationId xmlns:a16="http://schemas.microsoft.com/office/drawing/2014/main" id="{A384486B-CD60-6CC2-EC20-D26A7513DC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7" name="Line 203">
              <a:extLst>
                <a:ext uri="{FF2B5EF4-FFF2-40B4-BE49-F238E27FC236}">
                  <a16:creationId xmlns:a16="http://schemas.microsoft.com/office/drawing/2014/main" id="{2AF09E19-3DA9-AD9B-D277-994966252A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8" name="Line 204">
              <a:extLst>
                <a:ext uri="{FF2B5EF4-FFF2-40B4-BE49-F238E27FC236}">
                  <a16:creationId xmlns:a16="http://schemas.microsoft.com/office/drawing/2014/main" id="{BF656284-3395-BCF6-FCD2-7F3F59DFA8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49" name="Line 205">
              <a:extLst>
                <a:ext uri="{FF2B5EF4-FFF2-40B4-BE49-F238E27FC236}">
                  <a16:creationId xmlns:a16="http://schemas.microsoft.com/office/drawing/2014/main" id="{BFB65D24-BCB6-24D6-2515-EE9DBF876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0" name="Line 206">
              <a:extLst>
                <a:ext uri="{FF2B5EF4-FFF2-40B4-BE49-F238E27FC236}">
                  <a16:creationId xmlns:a16="http://schemas.microsoft.com/office/drawing/2014/main" id="{D05DB4E2-7A2F-B9D8-9AEB-81F600394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1" name="Line 207">
              <a:extLst>
                <a:ext uri="{FF2B5EF4-FFF2-40B4-BE49-F238E27FC236}">
                  <a16:creationId xmlns:a16="http://schemas.microsoft.com/office/drawing/2014/main" id="{BA7C66F9-5ED2-CEC2-7548-31EE006B96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2" name="Freeform 208">
              <a:extLst>
                <a:ext uri="{FF2B5EF4-FFF2-40B4-BE49-F238E27FC236}">
                  <a16:creationId xmlns:a16="http://schemas.microsoft.com/office/drawing/2014/main" id="{F280B67D-07F6-C50D-4BB8-6E0DC338B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3" name="Line 209">
              <a:extLst>
                <a:ext uri="{FF2B5EF4-FFF2-40B4-BE49-F238E27FC236}">
                  <a16:creationId xmlns:a16="http://schemas.microsoft.com/office/drawing/2014/main" id="{DE2089C2-B127-B89C-1F25-EAAA95C88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4" name="Line 210">
              <a:extLst>
                <a:ext uri="{FF2B5EF4-FFF2-40B4-BE49-F238E27FC236}">
                  <a16:creationId xmlns:a16="http://schemas.microsoft.com/office/drawing/2014/main" id="{1847EB1E-0B9B-10A4-DBA2-C21F5CD3D2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5" name="Freeform 211">
              <a:extLst>
                <a:ext uri="{FF2B5EF4-FFF2-40B4-BE49-F238E27FC236}">
                  <a16:creationId xmlns:a16="http://schemas.microsoft.com/office/drawing/2014/main" id="{780DECDF-D5A2-99BF-414C-BAA24D6A2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6" name="Line 212">
              <a:extLst>
                <a:ext uri="{FF2B5EF4-FFF2-40B4-BE49-F238E27FC236}">
                  <a16:creationId xmlns:a16="http://schemas.microsoft.com/office/drawing/2014/main" id="{2651BFA3-8042-7270-C035-14C36C9A27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7" name="Freeform 213">
              <a:extLst>
                <a:ext uri="{FF2B5EF4-FFF2-40B4-BE49-F238E27FC236}">
                  <a16:creationId xmlns:a16="http://schemas.microsoft.com/office/drawing/2014/main" id="{AF597E33-6D69-57AF-31F9-AB8DA6E6A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8" name="Freeform 214">
              <a:extLst>
                <a:ext uri="{FF2B5EF4-FFF2-40B4-BE49-F238E27FC236}">
                  <a16:creationId xmlns:a16="http://schemas.microsoft.com/office/drawing/2014/main" id="{11DE1C6F-5A4B-D6F9-7368-092AD22B6C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20000 h 20000"/>
                <a:gd name="T2" fmla="*/ 5946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59" name="Line 215">
              <a:extLst>
                <a:ext uri="{FF2B5EF4-FFF2-40B4-BE49-F238E27FC236}">
                  <a16:creationId xmlns:a16="http://schemas.microsoft.com/office/drawing/2014/main" id="{215AC262-5488-CBD3-BEB1-93A6784931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0" name="Line 216">
              <a:extLst>
                <a:ext uri="{FF2B5EF4-FFF2-40B4-BE49-F238E27FC236}">
                  <a16:creationId xmlns:a16="http://schemas.microsoft.com/office/drawing/2014/main" id="{6266F80D-BC69-8239-7153-4EA2A1330E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1" name="Line 217">
              <a:extLst>
                <a:ext uri="{FF2B5EF4-FFF2-40B4-BE49-F238E27FC236}">
                  <a16:creationId xmlns:a16="http://schemas.microsoft.com/office/drawing/2014/main" id="{0E4C6AC9-2D89-0999-D7E2-131AB05672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2" name="Freeform 218">
              <a:extLst>
                <a:ext uri="{FF2B5EF4-FFF2-40B4-BE49-F238E27FC236}">
                  <a16:creationId xmlns:a16="http://schemas.microsoft.com/office/drawing/2014/main" id="{676138FA-88A4-66B8-D5C6-B88D8E896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2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3" name="Line 219">
              <a:extLst>
                <a:ext uri="{FF2B5EF4-FFF2-40B4-BE49-F238E27FC236}">
                  <a16:creationId xmlns:a16="http://schemas.microsoft.com/office/drawing/2014/main" id="{5171463B-AD5C-4969-48F4-45335506B8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4" name="Line 220">
              <a:extLst>
                <a:ext uri="{FF2B5EF4-FFF2-40B4-BE49-F238E27FC236}">
                  <a16:creationId xmlns:a16="http://schemas.microsoft.com/office/drawing/2014/main" id="{711C6DDF-3612-00CF-00EE-09873F041F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5" name="Line 221">
              <a:extLst>
                <a:ext uri="{FF2B5EF4-FFF2-40B4-BE49-F238E27FC236}">
                  <a16:creationId xmlns:a16="http://schemas.microsoft.com/office/drawing/2014/main" id="{D270CA18-E6C2-B898-232E-60F718F067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6" name="Line 222">
              <a:extLst>
                <a:ext uri="{FF2B5EF4-FFF2-40B4-BE49-F238E27FC236}">
                  <a16:creationId xmlns:a16="http://schemas.microsoft.com/office/drawing/2014/main" id="{6E0B01FD-5502-E85C-185B-7BB41FABAD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7" name="Freeform 223">
              <a:extLst>
                <a:ext uri="{FF2B5EF4-FFF2-40B4-BE49-F238E27FC236}">
                  <a16:creationId xmlns:a16="http://schemas.microsoft.com/office/drawing/2014/main" id="{D3CAE0AD-D7E8-DEF7-533F-08D3EC13E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8" name="Freeform 224">
              <a:extLst>
                <a:ext uri="{FF2B5EF4-FFF2-40B4-BE49-F238E27FC236}">
                  <a16:creationId xmlns:a16="http://schemas.microsoft.com/office/drawing/2014/main" id="{8B948EC1-06F1-77C9-3E00-C3652B2E6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69" name="Freeform 225">
              <a:extLst>
                <a:ext uri="{FF2B5EF4-FFF2-40B4-BE49-F238E27FC236}">
                  <a16:creationId xmlns:a16="http://schemas.microsoft.com/office/drawing/2014/main" id="{6287DA53-2493-3D0B-54E4-6E8F0FE78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984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0" name="Line 226">
              <a:extLst>
                <a:ext uri="{FF2B5EF4-FFF2-40B4-BE49-F238E27FC236}">
                  <a16:creationId xmlns:a16="http://schemas.microsoft.com/office/drawing/2014/main" id="{F57DCF69-8C06-EB3C-AA0E-D944C59A0B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1" name="Freeform 227">
              <a:extLst>
                <a:ext uri="{FF2B5EF4-FFF2-40B4-BE49-F238E27FC236}">
                  <a16:creationId xmlns:a16="http://schemas.microsoft.com/office/drawing/2014/main" id="{1A4BCC77-7228-1CEE-67AD-782F893009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20000 h 20000"/>
                <a:gd name="T2" fmla="*/ 684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2" name="Freeform 228">
              <a:extLst>
                <a:ext uri="{FF2B5EF4-FFF2-40B4-BE49-F238E27FC236}">
                  <a16:creationId xmlns:a16="http://schemas.microsoft.com/office/drawing/2014/main" id="{CAE64A38-3090-3663-7202-734FFB8E4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118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3" name="Line 229">
              <a:extLst>
                <a:ext uri="{FF2B5EF4-FFF2-40B4-BE49-F238E27FC236}">
                  <a16:creationId xmlns:a16="http://schemas.microsoft.com/office/drawing/2014/main" id="{6F423650-12DE-DB6A-8A38-A255261C81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4" name="Freeform 230">
              <a:extLst>
                <a:ext uri="{FF2B5EF4-FFF2-40B4-BE49-F238E27FC236}">
                  <a16:creationId xmlns:a16="http://schemas.microsoft.com/office/drawing/2014/main" id="{E0B632C2-78FE-2600-AA26-31585D69E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113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5" name="Freeform 231">
              <a:extLst>
                <a:ext uri="{FF2B5EF4-FFF2-40B4-BE49-F238E27FC236}">
                  <a16:creationId xmlns:a16="http://schemas.microsoft.com/office/drawing/2014/main" id="{5F79F842-1289-43FB-D6D6-98B77DF27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6" name="Line 232">
              <a:extLst>
                <a:ext uri="{FF2B5EF4-FFF2-40B4-BE49-F238E27FC236}">
                  <a16:creationId xmlns:a16="http://schemas.microsoft.com/office/drawing/2014/main" id="{AA0A4375-B4C0-9492-8A2E-5C974C0718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7" name="Freeform 233">
              <a:extLst>
                <a:ext uri="{FF2B5EF4-FFF2-40B4-BE49-F238E27FC236}">
                  <a16:creationId xmlns:a16="http://schemas.microsoft.com/office/drawing/2014/main" id="{DE25F64B-1CA8-383E-E339-4E6351FD9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20000 h 20000"/>
                <a:gd name="T2" fmla="*/ 10417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8" name="Line 234">
              <a:extLst>
                <a:ext uri="{FF2B5EF4-FFF2-40B4-BE49-F238E27FC236}">
                  <a16:creationId xmlns:a16="http://schemas.microsoft.com/office/drawing/2014/main" id="{44E6F115-07B6-4257-DC90-C04B68CE4A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79" name="Freeform 235">
              <a:extLst>
                <a:ext uri="{FF2B5EF4-FFF2-40B4-BE49-F238E27FC236}">
                  <a16:creationId xmlns:a16="http://schemas.microsoft.com/office/drawing/2014/main" id="{A6CC838A-9DD6-0798-F2C1-626F3EDD1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28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0" name="Line 236">
              <a:extLst>
                <a:ext uri="{FF2B5EF4-FFF2-40B4-BE49-F238E27FC236}">
                  <a16:creationId xmlns:a16="http://schemas.microsoft.com/office/drawing/2014/main" id="{D5FC9873-2C95-B3F2-BDFE-65E5BAEF1C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1" name="Line 237">
              <a:extLst>
                <a:ext uri="{FF2B5EF4-FFF2-40B4-BE49-F238E27FC236}">
                  <a16:creationId xmlns:a16="http://schemas.microsoft.com/office/drawing/2014/main" id="{74BA6D71-37E1-D1C2-5422-342FFEEFA9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2" name="Freeform 238">
              <a:extLst>
                <a:ext uri="{FF2B5EF4-FFF2-40B4-BE49-F238E27FC236}">
                  <a16:creationId xmlns:a16="http://schemas.microsoft.com/office/drawing/2014/main" id="{32E24FBB-02E2-7757-51A6-7D7B5D3100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07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3" name="Freeform 239">
              <a:extLst>
                <a:ext uri="{FF2B5EF4-FFF2-40B4-BE49-F238E27FC236}">
                  <a16:creationId xmlns:a16="http://schemas.microsoft.com/office/drawing/2014/main" id="{48AB4134-77E7-5191-B2CF-8D19818F2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10189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4" name="Freeform 240">
              <a:extLst>
                <a:ext uri="{FF2B5EF4-FFF2-40B4-BE49-F238E27FC236}">
                  <a16:creationId xmlns:a16="http://schemas.microsoft.com/office/drawing/2014/main" id="{1B0C9AF2-4C67-F6A7-3C23-6A109CCBA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5" name="Line 241">
              <a:extLst>
                <a:ext uri="{FF2B5EF4-FFF2-40B4-BE49-F238E27FC236}">
                  <a16:creationId xmlns:a16="http://schemas.microsoft.com/office/drawing/2014/main" id="{9B1B3F98-537D-44DA-C9C7-B4E5DB64AA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6" name="Line 242">
              <a:extLst>
                <a:ext uri="{FF2B5EF4-FFF2-40B4-BE49-F238E27FC236}">
                  <a16:creationId xmlns:a16="http://schemas.microsoft.com/office/drawing/2014/main" id="{B2BCE09F-4249-1B80-CA5C-B48C175D10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7" name="Freeform 243">
              <a:extLst>
                <a:ext uri="{FF2B5EF4-FFF2-40B4-BE49-F238E27FC236}">
                  <a16:creationId xmlns:a16="http://schemas.microsoft.com/office/drawing/2014/main" id="{33B15629-1964-3C4F-2A1B-6C41ACECE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7692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8" name="Line 244">
              <a:extLst>
                <a:ext uri="{FF2B5EF4-FFF2-40B4-BE49-F238E27FC236}">
                  <a16:creationId xmlns:a16="http://schemas.microsoft.com/office/drawing/2014/main" id="{C99D79CF-055A-39B4-9DF0-0AD0220334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89" name="Line 245">
              <a:extLst>
                <a:ext uri="{FF2B5EF4-FFF2-40B4-BE49-F238E27FC236}">
                  <a16:creationId xmlns:a16="http://schemas.microsoft.com/office/drawing/2014/main" id="{3E48B291-6FB7-5415-5955-0F32227175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0" name="Line 246">
              <a:extLst>
                <a:ext uri="{FF2B5EF4-FFF2-40B4-BE49-F238E27FC236}">
                  <a16:creationId xmlns:a16="http://schemas.microsoft.com/office/drawing/2014/main" id="{3B950689-5D7F-AA87-CFA2-2663AE047E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1" name="Line 247">
              <a:extLst>
                <a:ext uri="{FF2B5EF4-FFF2-40B4-BE49-F238E27FC236}">
                  <a16:creationId xmlns:a16="http://schemas.microsoft.com/office/drawing/2014/main" id="{66D29F83-5C16-71E9-EBEA-E2F21501E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2" name="Freeform 248">
              <a:extLst>
                <a:ext uri="{FF2B5EF4-FFF2-40B4-BE49-F238E27FC236}">
                  <a16:creationId xmlns:a16="http://schemas.microsoft.com/office/drawing/2014/main" id="{FF1B0AEE-D5EE-5581-5A58-D95FAE360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7692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3" name="Line 249">
              <a:extLst>
                <a:ext uri="{FF2B5EF4-FFF2-40B4-BE49-F238E27FC236}">
                  <a16:creationId xmlns:a16="http://schemas.microsoft.com/office/drawing/2014/main" id="{BEF81663-A9C2-26F4-DCEB-6753081D3C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4" name="Line 250">
              <a:extLst>
                <a:ext uri="{FF2B5EF4-FFF2-40B4-BE49-F238E27FC236}">
                  <a16:creationId xmlns:a16="http://schemas.microsoft.com/office/drawing/2014/main" id="{CAF53FE6-4C4C-FD85-D982-1248F50F1F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5" name="Freeform 251">
              <a:extLst>
                <a:ext uri="{FF2B5EF4-FFF2-40B4-BE49-F238E27FC236}">
                  <a16:creationId xmlns:a16="http://schemas.microsoft.com/office/drawing/2014/main" id="{7B0F5ED4-694F-4AA2-6F65-4FE5D15DBF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6" name="Freeform 252">
              <a:extLst>
                <a:ext uri="{FF2B5EF4-FFF2-40B4-BE49-F238E27FC236}">
                  <a16:creationId xmlns:a16="http://schemas.microsoft.com/office/drawing/2014/main" id="{6A00E7D5-A2D5-1710-CB74-A3A00AC84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6111 w 20000"/>
                <a:gd name="T3" fmla="*/ 10189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7" name="Freeform 253">
              <a:extLst>
                <a:ext uri="{FF2B5EF4-FFF2-40B4-BE49-F238E27FC236}">
                  <a16:creationId xmlns:a16="http://schemas.microsoft.com/office/drawing/2014/main" id="{E5DD79E2-D428-C6DD-960A-4E0EAA063B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07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8" name="Line 254">
              <a:extLst>
                <a:ext uri="{FF2B5EF4-FFF2-40B4-BE49-F238E27FC236}">
                  <a16:creationId xmlns:a16="http://schemas.microsoft.com/office/drawing/2014/main" id="{14EEABF4-18D0-A400-9DB9-07F3DC6F2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399" name="Line 255">
              <a:extLst>
                <a:ext uri="{FF2B5EF4-FFF2-40B4-BE49-F238E27FC236}">
                  <a16:creationId xmlns:a16="http://schemas.microsoft.com/office/drawing/2014/main" id="{3908CCB9-818A-1F48-0A06-7297B657AF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0" name="Freeform 256">
              <a:extLst>
                <a:ext uri="{FF2B5EF4-FFF2-40B4-BE49-F238E27FC236}">
                  <a16:creationId xmlns:a16="http://schemas.microsoft.com/office/drawing/2014/main" id="{C34D8245-A760-B710-0A51-7BB01C343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28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1" name="Line 257">
              <a:extLst>
                <a:ext uri="{FF2B5EF4-FFF2-40B4-BE49-F238E27FC236}">
                  <a16:creationId xmlns:a16="http://schemas.microsoft.com/office/drawing/2014/main" id="{E35D9322-6AE9-2DAE-135C-C38FF7E7ED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2" name="Freeform 258">
              <a:extLst>
                <a:ext uri="{FF2B5EF4-FFF2-40B4-BE49-F238E27FC236}">
                  <a16:creationId xmlns:a16="http://schemas.microsoft.com/office/drawing/2014/main" id="{E389BE30-670F-B597-9056-7D2E1D27E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3" name="Line 259">
              <a:extLst>
                <a:ext uri="{FF2B5EF4-FFF2-40B4-BE49-F238E27FC236}">
                  <a16:creationId xmlns:a16="http://schemas.microsoft.com/office/drawing/2014/main" id="{C431F275-1F45-5D6B-210C-C04D93B667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4" name="Freeform 260">
              <a:extLst>
                <a:ext uri="{FF2B5EF4-FFF2-40B4-BE49-F238E27FC236}">
                  <a16:creationId xmlns:a16="http://schemas.microsoft.com/office/drawing/2014/main" id="{4DB1DD48-3985-6D4B-85F9-4C9AE4B2E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5" name="Freeform 261">
              <a:extLst>
                <a:ext uri="{FF2B5EF4-FFF2-40B4-BE49-F238E27FC236}">
                  <a16:creationId xmlns:a16="http://schemas.microsoft.com/office/drawing/2014/main" id="{A0AEA488-A68F-4AE5-B00B-238D88067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113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6" name="Line 262">
              <a:extLst>
                <a:ext uri="{FF2B5EF4-FFF2-40B4-BE49-F238E27FC236}">
                  <a16:creationId xmlns:a16="http://schemas.microsoft.com/office/drawing/2014/main" id="{F9FC7C40-D339-82CD-5127-49C571F0D4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7" name="Freeform 263">
              <a:extLst>
                <a:ext uri="{FF2B5EF4-FFF2-40B4-BE49-F238E27FC236}">
                  <a16:creationId xmlns:a16="http://schemas.microsoft.com/office/drawing/2014/main" id="{C1DDE04C-5693-FCDA-ABB0-49886AE55D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118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8" name="Freeform 264">
              <a:extLst>
                <a:ext uri="{FF2B5EF4-FFF2-40B4-BE49-F238E27FC236}">
                  <a16:creationId xmlns:a16="http://schemas.microsoft.com/office/drawing/2014/main" id="{D47B90A9-8525-5756-EA81-B4B974AC0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6667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09" name="Line 265">
              <a:extLst>
                <a:ext uri="{FF2B5EF4-FFF2-40B4-BE49-F238E27FC236}">
                  <a16:creationId xmlns:a16="http://schemas.microsoft.com/office/drawing/2014/main" id="{1403B50C-B178-A482-3A46-3C12FDD77E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0" name="Freeform 266">
              <a:extLst>
                <a:ext uri="{FF2B5EF4-FFF2-40B4-BE49-F238E27FC236}">
                  <a16:creationId xmlns:a16="http://schemas.microsoft.com/office/drawing/2014/main" id="{7F35C29E-4D23-3FC1-F46D-7102F7A02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984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1" name="Freeform 267">
              <a:extLst>
                <a:ext uri="{FF2B5EF4-FFF2-40B4-BE49-F238E27FC236}">
                  <a16:creationId xmlns:a16="http://schemas.microsoft.com/office/drawing/2014/main" id="{53D0E7A8-D808-86FE-3C7A-DA692818F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7027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2" name="Freeform 268">
              <a:extLst>
                <a:ext uri="{FF2B5EF4-FFF2-40B4-BE49-F238E27FC236}">
                  <a16:creationId xmlns:a16="http://schemas.microsoft.com/office/drawing/2014/main" id="{CA8682E0-3FC7-139C-9117-5EE88E4D2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3" name="Line 269">
              <a:extLst>
                <a:ext uri="{FF2B5EF4-FFF2-40B4-BE49-F238E27FC236}">
                  <a16:creationId xmlns:a16="http://schemas.microsoft.com/office/drawing/2014/main" id="{89834641-F519-F577-F9E4-CA6CD6A329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4" name="Line 270">
              <a:extLst>
                <a:ext uri="{FF2B5EF4-FFF2-40B4-BE49-F238E27FC236}">
                  <a16:creationId xmlns:a16="http://schemas.microsoft.com/office/drawing/2014/main" id="{5496D4E5-475F-5F19-FC28-C622BFD761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5" name="Line 271">
              <a:extLst>
                <a:ext uri="{FF2B5EF4-FFF2-40B4-BE49-F238E27FC236}">
                  <a16:creationId xmlns:a16="http://schemas.microsoft.com/office/drawing/2014/main" id="{5434B4DD-FBB5-2928-E891-001DD07415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6" name="Line 272">
              <a:extLst>
                <a:ext uri="{FF2B5EF4-FFF2-40B4-BE49-F238E27FC236}">
                  <a16:creationId xmlns:a16="http://schemas.microsoft.com/office/drawing/2014/main" id="{DA80FCA2-ABE7-5178-5BC3-67BE1B70DE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7" name="Freeform 273">
              <a:extLst>
                <a:ext uri="{FF2B5EF4-FFF2-40B4-BE49-F238E27FC236}">
                  <a16:creationId xmlns:a16="http://schemas.microsoft.com/office/drawing/2014/main" id="{FA791935-07C7-1879-32E3-B224688EC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2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8" name="Line 274">
              <a:extLst>
                <a:ext uri="{FF2B5EF4-FFF2-40B4-BE49-F238E27FC236}">
                  <a16:creationId xmlns:a16="http://schemas.microsoft.com/office/drawing/2014/main" id="{8C4EC8B5-2C29-5EE8-CFA0-5F1C1DC8F7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19" name="Line 275">
              <a:extLst>
                <a:ext uri="{FF2B5EF4-FFF2-40B4-BE49-F238E27FC236}">
                  <a16:creationId xmlns:a16="http://schemas.microsoft.com/office/drawing/2014/main" id="{A41FD18C-49F0-A0A0-36A7-843DA25C6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0" name="Line 276">
              <a:extLst>
                <a:ext uri="{FF2B5EF4-FFF2-40B4-BE49-F238E27FC236}">
                  <a16:creationId xmlns:a16="http://schemas.microsoft.com/office/drawing/2014/main" id="{0470BBF0-28BF-DFD3-F4BD-AFF084257E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1" name="Freeform 277">
              <a:extLst>
                <a:ext uri="{FF2B5EF4-FFF2-40B4-BE49-F238E27FC236}">
                  <a16:creationId xmlns:a16="http://schemas.microsoft.com/office/drawing/2014/main" id="{6E7F2EC6-E580-C8F8-2A9D-AFC28BEDD1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7222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2" name="Freeform 278">
              <a:extLst>
                <a:ext uri="{FF2B5EF4-FFF2-40B4-BE49-F238E27FC236}">
                  <a16:creationId xmlns:a16="http://schemas.microsoft.com/office/drawing/2014/main" id="{AA00D7BB-BC54-6082-F9BB-A9634536D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10196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3" name="Line 279">
              <a:extLst>
                <a:ext uri="{FF2B5EF4-FFF2-40B4-BE49-F238E27FC236}">
                  <a16:creationId xmlns:a16="http://schemas.microsoft.com/office/drawing/2014/main" id="{37183C74-86F6-FEE3-B15A-31D3013F4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4" name="Freeform 280">
              <a:extLst>
                <a:ext uri="{FF2B5EF4-FFF2-40B4-BE49-F238E27FC236}">
                  <a16:creationId xmlns:a16="http://schemas.microsoft.com/office/drawing/2014/main" id="{37833BF3-17EC-CF16-3F2A-3409A6F917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5" name="Line 281">
              <a:extLst>
                <a:ext uri="{FF2B5EF4-FFF2-40B4-BE49-F238E27FC236}">
                  <a16:creationId xmlns:a16="http://schemas.microsoft.com/office/drawing/2014/main" id="{3637830D-2EC7-FEA5-BC6D-5D9D80BCFA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6" name="Line 282">
              <a:extLst>
                <a:ext uri="{FF2B5EF4-FFF2-40B4-BE49-F238E27FC236}">
                  <a16:creationId xmlns:a16="http://schemas.microsoft.com/office/drawing/2014/main" id="{0A8C4A62-4C74-6884-D625-C0A8438564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7" name="Freeform 283">
              <a:extLst>
                <a:ext uri="{FF2B5EF4-FFF2-40B4-BE49-F238E27FC236}">
                  <a16:creationId xmlns:a16="http://schemas.microsoft.com/office/drawing/2014/main" id="{9E4C7A40-B0D4-66CC-96BA-ED350EF72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8" name="Line 284">
              <a:extLst>
                <a:ext uri="{FF2B5EF4-FFF2-40B4-BE49-F238E27FC236}">
                  <a16:creationId xmlns:a16="http://schemas.microsoft.com/office/drawing/2014/main" id="{DEC1BB44-8B03-0536-B908-3675A0574D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29" name="Line 285">
              <a:extLst>
                <a:ext uri="{FF2B5EF4-FFF2-40B4-BE49-F238E27FC236}">
                  <a16:creationId xmlns:a16="http://schemas.microsoft.com/office/drawing/2014/main" id="{E0031AB8-31D1-974B-DB2C-E797F0C52E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0" name="Line 286">
              <a:extLst>
                <a:ext uri="{FF2B5EF4-FFF2-40B4-BE49-F238E27FC236}">
                  <a16:creationId xmlns:a16="http://schemas.microsoft.com/office/drawing/2014/main" id="{C2D2636B-12CD-770A-70ED-EEDEFB6FE2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1" name="Line 287">
              <a:extLst>
                <a:ext uri="{FF2B5EF4-FFF2-40B4-BE49-F238E27FC236}">
                  <a16:creationId xmlns:a16="http://schemas.microsoft.com/office/drawing/2014/main" id="{4EE60544-6D94-8706-1D8E-EDBD24041A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8432" name="Group 288">
            <a:extLst>
              <a:ext uri="{FF2B5EF4-FFF2-40B4-BE49-F238E27FC236}">
                <a16:creationId xmlns:a16="http://schemas.microsoft.com/office/drawing/2014/main" id="{DB3F24BD-3E2B-D01E-2B82-BA3B27A56675}"/>
              </a:ext>
            </a:extLst>
          </p:cNvPr>
          <p:cNvGrpSpPr>
            <a:grpSpLocks/>
          </p:cNvGrpSpPr>
          <p:nvPr/>
        </p:nvGrpSpPr>
        <p:grpSpPr bwMode="auto">
          <a:xfrm>
            <a:off x="1381125" y="5284788"/>
            <a:ext cx="1314450" cy="735012"/>
            <a:chOff x="3879" y="2422"/>
            <a:chExt cx="3631" cy="2236"/>
          </a:xfrm>
        </p:grpSpPr>
        <p:sp>
          <p:nvSpPr>
            <p:cNvPr id="518433" name="Line 289">
              <a:extLst>
                <a:ext uri="{FF2B5EF4-FFF2-40B4-BE49-F238E27FC236}">
                  <a16:creationId xmlns:a16="http://schemas.microsoft.com/office/drawing/2014/main" id="{A4FC39B3-2344-AF77-1563-74EA3C357A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" y="4636"/>
              <a:ext cx="3585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4" name="Line 290">
              <a:extLst>
                <a:ext uri="{FF2B5EF4-FFF2-40B4-BE49-F238E27FC236}">
                  <a16:creationId xmlns:a16="http://schemas.microsoft.com/office/drawing/2014/main" id="{FD303BA4-7007-36A8-E568-B307DA579C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92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5" name="Line 291">
              <a:extLst>
                <a:ext uri="{FF2B5EF4-FFF2-40B4-BE49-F238E27FC236}">
                  <a16:creationId xmlns:a16="http://schemas.microsoft.com/office/drawing/2014/main" id="{7287B2BB-2B3B-13FB-3FBA-C537C5408A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6" name="Line 292">
              <a:extLst>
                <a:ext uri="{FF2B5EF4-FFF2-40B4-BE49-F238E27FC236}">
                  <a16:creationId xmlns:a16="http://schemas.microsoft.com/office/drawing/2014/main" id="{E342FEAB-C198-73D0-BE38-DF878A2B62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7" name="Line 293">
              <a:extLst>
                <a:ext uri="{FF2B5EF4-FFF2-40B4-BE49-F238E27FC236}">
                  <a16:creationId xmlns:a16="http://schemas.microsoft.com/office/drawing/2014/main" id="{29E5CD23-36A0-A425-34FB-406E0FBB1E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8" name="Line 294">
              <a:extLst>
                <a:ext uri="{FF2B5EF4-FFF2-40B4-BE49-F238E27FC236}">
                  <a16:creationId xmlns:a16="http://schemas.microsoft.com/office/drawing/2014/main" id="{FA1414FC-65C2-1080-AFA4-AE1216D04E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94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39" name="Line 295">
              <a:extLst>
                <a:ext uri="{FF2B5EF4-FFF2-40B4-BE49-F238E27FC236}">
                  <a16:creationId xmlns:a16="http://schemas.microsoft.com/office/drawing/2014/main" id="{AAB88FF6-E441-9589-1C3E-7966535785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35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0" name="Line 296">
              <a:extLst>
                <a:ext uri="{FF2B5EF4-FFF2-40B4-BE49-F238E27FC236}">
                  <a16:creationId xmlns:a16="http://schemas.microsoft.com/office/drawing/2014/main" id="{FF50079E-5E3A-5287-4197-F6A6474023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77" y="4615"/>
              <a:ext cx="3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1" name="Line 297">
              <a:extLst>
                <a:ext uri="{FF2B5EF4-FFF2-40B4-BE49-F238E27FC236}">
                  <a16:creationId xmlns:a16="http://schemas.microsoft.com/office/drawing/2014/main" id="{4E78811F-9455-C8BE-2D90-A02ABC05C6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018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2" name="Line 298">
              <a:extLst>
                <a:ext uri="{FF2B5EF4-FFF2-40B4-BE49-F238E27FC236}">
                  <a16:creationId xmlns:a16="http://schemas.microsoft.com/office/drawing/2014/main" id="{F74248CF-5F70-24BB-A2EC-8100EA1770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61" y="4615"/>
              <a:ext cx="2" cy="4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3" name="Line 299">
              <a:extLst>
                <a:ext uri="{FF2B5EF4-FFF2-40B4-BE49-F238E27FC236}">
                  <a16:creationId xmlns:a16="http://schemas.microsoft.com/office/drawing/2014/main" id="{3013668E-EE8C-A9F5-ECB6-E0A214BDA7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4" name="Line 300">
              <a:extLst>
                <a:ext uri="{FF2B5EF4-FFF2-40B4-BE49-F238E27FC236}">
                  <a16:creationId xmlns:a16="http://schemas.microsoft.com/office/drawing/2014/main" id="{9654487B-91A3-EEA2-936A-C8E009716E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8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5" name="Line 301">
              <a:extLst>
                <a:ext uri="{FF2B5EF4-FFF2-40B4-BE49-F238E27FC236}">
                  <a16:creationId xmlns:a16="http://schemas.microsoft.com/office/drawing/2014/main" id="{48466C15-C76D-8D0B-FE44-B3B5D0707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9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6" name="Freeform 302">
              <a:extLst>
                <a:ext uri="{FF2B5EF4-FFF2-40B4-BE49-F238E27FC236}">
                  <a16:creationId xmlns:a16="http://schemas.microsoft.com/office/drawing/2014/main" id="{3E7BF1AB-36E7-2792-60D8-2BA155858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5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7" name="Line 303">
              <a:extLst>
                <a:ext uri="{FF2B5EF4-FFF2-40B4-BE49-F238E27FC236}">
                  <a16:creationId xmlns:a16="http://schemas.microsoft.com/office/drawing/2014/main" id="{38139FDF-678E-5CC9-D973-82C61ED5B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4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8" name="Line 304">
              <a:extLst>
                <a:ext uri="{FF2B5EF4-FFF2-40B4-BE49-F238E27FC236}">
                  <a16:creationId xmlns:a16="http://schemas.microsoft.com/office/drawing/2014/main" id="{9198C67D-F3C4-78B4-D4E0-6FDB2E82C2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0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49" name="Freeform 305">
              <a:extLst>
                <a:ext uri="{FF2B5EF4-FFF2-40B4-BE49-F238E27FC236}">
                  <a16:creationId xmlns:a16="http://schemas.microsoft.com/office/drawing/2014/main" id="{17BEE545-1175-AF86-83E5-9B5CFE5E3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9" y="4604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0" name="Line 306">
              <a:extLst>
                <a:ext uri="{FF2B5EF4-FFF2-40B4-BE49-F238E27FC236}">
                  <a16:creationId xmlns:a16="http://schemas.microsoft.com/office/drawing/2014/main" id="{F3D0A582-6E98-A78F-4266-291F43B277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8" y="4604"/>
              <a:ext cx="38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1" name="Freeform 307">
              <a:extLst>
                <a:ext uri="{FF2B5EF4-FFF2-40B4-BE49-F238E27FC236}">
                  <a16:creationId xmlns:a16="http://schemas.microsoft.com/office/drawing/2014/main" id="{CF80D6B6-39D6-EC5E-6929-0870ACACB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6" y="4604"/>
              <a:ext cx="49" cy="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2" name="Freeform 308">
              <a:extLst>
                <a:ext uri="{FF2B5EF4-FFF2-40B4-BE49-F238E27FC236}">
                  <a16:creationId xmlns:a16="http://schemas.microsoft.com/office/drawing/2014/main" id="{60FEB993-C90E-DBBE-9861-7A665F949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5" y="4592"/>
              <a:ext cx="37" cy="12"/>
            </a:xfrm>
            <a:custGeom>
              <a:avLst/>
              <a:gdLst>
                <a:gd name="T0" fmla="*/ 0 w 20000"/>
                <a:gd name="T1" fmla="*/ 20000 h 20000"/>
                <a:gd name="T2" fmla="*/ 5946 w 20000"/>
                <a:gd name="T3" fmla="*/ 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5946" y="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3" name="Line 309">
              <a:extLst>
                <a:ext uri="{FF2B5EF4-FFF2-40B4-BE49-F238E27FC236}">
                  <a16:creationId xmlns:a16="http://schemas.microsoft.com/office/drawing/2014/main" id="{A23E572A-CE13-90B9-8B77-C251CFFF6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" y="4592"/>
              <a:ext cx="48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4" name="Line 310">
              <a:extLst>
                <a:ext uri="{FF2B5EF4-FFF2-40B4-BE49-F238E27FC236}">
                  <a16:creationId xmlns:a16="http://schemas.microsoft.com/office/drawing/2014/main" id="{6497EC70-6755-68A7-21DC-EB0EF78FE4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70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5" name="Line 311">
              <a:extLst>
                <a:ext uri="{FF2B5EF4-FFF2-40B4-BE49-F238E27FC236}">
                  <a16:creationId xmlns:a16="http://schemas.microsoft.com/office/drawing/2014/main" id="{4AC42C83-912E-EFDC-8C18-15E680C1A7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19" y="4572"/>
              <a:ext cx="37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6" name="Freeform 312">
              <a:extLst>
                <a:ext uri="{FF2B5EF4-FFF2-40B4-BE49-F238E27FC236}">
                  <a16:creationId xmlns:a16="http://schemas.microsoft.com/office/drawing/2014/main" id="{F12B74D2-7BAC-012E-441E-82B020CD3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4561"/>
              <a:ext cx="49" cy="11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2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2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7" name="Line 313">
              <a:extLst>
                <a:ext uri="{FF2B5EF4-FFF2-40B4-BE49-F238E27FC236}">
                  <a16:creationId xmlns:a16="http://schemas.microsoft.com/office/drawing/2014/main" id="{964E349F-D661-1673-3C88-553946D29F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05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8" name="Line 314">
              <a:extLst>
                <a:ext uri="{FF2B5EF4-FFF2-40B4-BE49-F238E27FC236}">
                  <a16:creationId xmlns:a16="http://schemas.microsoft.com/office/drawing/2014/main" id="{D50A2DFA-0687-2183-9D9C-E294FFC436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43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59" name="Line 315">
              <a:extLst>
                <a:ext uri="{FF2B5EF4-FFF2-40B4-BE49-F238E27FC236}">
                  <a16:creationId xmlns:a16="http://schemas.microsoft.com/office/drawing/2014/main" id="{A04CA8E7-1DD2-340C-95EF-ED555CDE55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92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0" name="Line 316">
              <a:extLst>
                <a:ext uri="{FF2B5EF4-FFF2-40B4-BE49-F238E27FC236}">
                  <a16:creationId xmlns:a16="http://schemas.microsoft.com/office/drawing/2014/main" id="{75F9B5CB-9267-8B10-BC7E-FF9DE8D8BA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41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1" name="Freeform 317">
              <a:extLst>
                <a:ext uri="{FF2B5EF4-FFF2-40B4-BE49-F238E27FC236}">
                  <a16:creationId xmlns:a16="http://schemas.microsoft.com/office/drawing/2014/main" id="{0D095BC2-B041-73AF-B0F6-D69EAE73C0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7" y="4421"/>
              <a:ext cx="49" cy="43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2" name="Freeform 318">
              <a:extLst>
                <a:ext uri="{FF2B5EF4-FFF2-40B4-BE49-F238E27FC236}">
                  <a16:creationId xmlns:a16="http://schemas.microsoft.com/office/drawing/2014/main" id="{6AFECA12-2692-6096-6A60-F66CE2A0D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6" y="4378"/>
              <a:ext cx="36" cy="43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9767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9767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3" name="Freeform 319">
              <a:extLst>
                <a:ext uri="{FF2B5EF4-FFF2-40B4-BE49-F238E27FC236}">
                  <a16:creationId xmlns:a16="http://schemas.microsoft.com/office/drawing/2014/main" id="{5466CB23-8680-0BEA-4F2B-B00C32A40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" y="4313"/>
              <a:ext cx="49" cy="65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984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984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4" name="Line 320">
              <a:extLst>
                <a:ext uri="{FF2B5EF4-FFF2-40B4-BE49-F238E27FC236}">
                  <a16:creationId xmlns:a16="http://schemas.microsoft.com/office/drawing/2014/main" id="{1CD14433-4BF5-B43D-8B28-56DD9016A4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11" y="4248"/>
              <a:ext cx="49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5" name="Freeform 321">
              <a:extLst>
                <a:ext uri="{FF2B5EF4-FFF2-40B4-BE49-F238E27FC236}">
                  <a16:creationId xmlns:a16="http://schemas.microsoft.com/office/drawing/2014/main" id="{EE7A6ED1-4F25-2B1B-A01C-AB28DDBCE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" y="4184"/>
              <a:ext cx="38" cy="64"/>
            </a:xfrm>
            <a:custGeom>
              <a:avLst/>
              <a:gdLst>
                <a:gd name="T0" fmla="*/ 0 w 20000"/>
                <a:gd name="T1" fmla="*/ 20000 h 20000"/>
                <a:gd name="T2" fmla="*/ 684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684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6" name="Freeform 322">
              <a:extLst>
                <a:ext uri="{FF2B5EF4-FFF2-40B4-BE49-F238E27FC236}">
                  <a16:creationId xmlns:a16="http://schemas.microsoft.com/office/drawing/2014/main" id="{4962BD8F-FD37-94E3-C875-E20B1ADDBF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8" y="4099"/>
              <a:ext cx="49" cy="85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118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118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7" name="Line 323">
              <a:extLst>
                <a:ext uri="{FF2B5EF4-FFF2-40B4-BE49-F238E27FC236}">
                  <a16:creationId xmlns:a16="http://schemas.microsoft.com/office/drawing/2014/main" id="{3D168CDB-DB56-EA8E-157C-C7FDA87C6F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947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8" name="Freeform 324">
              <a:extLst>
                <a:ext uri="{FF2B5EF4-FFF2-40B4-BE49-F238E27FC236}">
                  <a16:creationId xmlns:a16="http://schemas.microsoft.com/office/drawing/2014/main" id="{A2D9DAD8-A435-20BB-44B1-252A2097C6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3" y="3905"/>
              <a:ext cx="49" cy="97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113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113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69" name="Freeform 325">
              <a:extLst>
                <a:ext uri="{FF2B5EF4-FFF2-40B4-BE49-F238E27FC236}">
                  <a16:creationId xmlns:a16="http://schemas.microsoft.com/office/drawing/2014/main" id="{8475DBB8-ABAE-C371-6C15-F3CA40660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" y="3786"/>
              <a:ext cx="49" cy="119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0" name="Line 326">
              <a:extLst>
                <a:ext uri="{FF2B5EF4-FFF2-40B4-BE49-F238E27FC236}">
                  <a16:creationId xmlns:a16="http://schemas.microsoft.com/office/drawing/2014/main" id="{26D9F020-8D31-FB07-65BA-919FD18CEF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81" y="3668"/>
              <a:ext cx="37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1" name="Freeform 327">
              <a:extLst>
                <a:ext uri="{FF2B5EF4-FFF2-40B4-BE49-F238E27FC236}">
                  <a16:creationId xmlns:a16="http://schemas.microsoft.com/office/drawing/2014/main" id="{10543F1E-6852-2DF2-F7C7-59679561F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8" y="3549"/>
              <a:ext cx="48" cy="119"/>
            </a:xfrm>
            <a:custGeom>
              <a:avLst/>
              <a:gdLst>
                <a:gd name="T0" fmla="*/ 0 w 20000"/>
                <a:gd name="T1" fmla="*/ 20000 h 20000"/>
                <a:gd name="T2" fmla="*/ 10417 w 20000"/>
                <a:gd name="T3" fmla="*/ 10924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417" y="10924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2" name="Line 328">
              <a:extLst>
                <a:ext uri="{FF2B5EF4-FFF2-40B4-BE49-F238E27FC236}">
                  <a16:creationId xmlns:a16="http://schemas.microsoft.com/office/drawing/2014/main" id="{4839DFB0-42FF-2BD5-4E2C-ADBDFF1DDC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66" y="3421"/>
              <a:ext cx="39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3" name="Freeform 329">
              <a:extLst>
                <a:ext uri="{FF2B5EF4-FFF2-40B4-BE49-F238E27FC236}">
                  <a16:creationId xmlns:a16="http://schemas.microsoft.com/office/drawing/2014/main" id="{84F28C5D-CA5E-6CA6-3AE1-A128B124F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5" y="3281"/>
              <a:ext cx="49" cy="140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928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928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4" name="Line 330">
              <a:extLst>
                <a:ext uri="{FF2B5EF4-FFF2-40B4-BE49-F238E27FC236}">
                  <a16:creationId xmlns:a16="http://schemas.microsoft.com/office/drawing/2014/main" id="{9A1A585F-D49C-B3D8-0A0D-027FE280A0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254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5" name="Line 331">
              <a:extLst>
                <a:ext uri="{FF2B5EF4-FFF2-40B4-BE49-F238E27FC236}">
                  <a16:creationId xmlns:a16="http://schemas.microsoft.com/office/drawing/2014/main" id="{7ECAAF45-4296-5F9F-7101-0A185DB7EF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03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6" name="Freeform 332">
              <a:extLst>
                <a:ext uri="{FF2B5EF4-FFF2-40B4-BE49-F238E27FC236}">
                  <a16:creationId xmlns:a16="http://schemas.microsoft.com/office/drawing/2014/main" id="{46834C77-799C-895C-7356-6B2F5EA34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9" y="2893"/>
              <a:ext cx="49" cy="131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10076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10076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7" name="Freeform 333">
              <a:extLst>
                <a:ext uri="{FF2B5EF4-FFF2-40B4-BE49-F238E27FC236}">
                  <a16:creationId xmlns:a16="http://schemas.microsoft.com/office/drawing/2014/main" id="{DAA3E510-8747-20EB-BA53-9CB3CEA5F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88" y="2787"/>
              <a:ext cx="36" cy="106"/>
            </a:xfrm>
            <a:custGeom>
              <a:avLst/>
              <a:gdLst>
                <a:gd name="T0" fmla="*/ 0 w 20000"/>
                <a:gd name="T1" fmla="*/ 20000 h 20000"/>
                <a:gd name="T2" fmla="*/ 7222 w 20000"/>
                <a:gd name="T3" fmla="*/ 10189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7222" y="10189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8" name="Freeform 334">
              <a:extLst>
                <a:ext uri="{FF2B5EF4-FFF2-40B4-BE49-F238E27FC236}">
                  <a16:creationId xmlns:a16="http://schemas.microsoft.com/office/drawing/2014/main" id="{C5CA4480-A514-B10B-7F0A-95669B4A7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4" y="2679"/>
              <a:ext cx="49" cy="108"/>
            </a:xfrm>
            <a:custGeom>
              <a:avLst/>
              <a:gdLst>
                <a:gd name="T0" fmla="*/ 0 w 20000"/>
                <a:gd name="T1" fmla="*/ 20000 h 20000"/>
                <a:gd name="T2" fmla="*/ 10612 w 20000"/>
                <a:gd name="T3" fmla="*/ 10000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10612" y="10000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79" name="Line 335">
              <a:extLst>
                <a:ext uri="{FF2B5EF4-FFF2-40B4-BE49-F238E27FC236}">
                  <a16:creationId xmlns:a16="http://schemas.microsoft.com/office/drawing/2014/main" id="{CA57F243-D69A-B665-1F11-24DC323DD9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73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0" name="Line 336">
              <a:extLst>
                <a:ext uri="{FF2B5EF4-FFF2-40B4-BE49-F238E27FC236}">
                  <a16:creationId xmlns:a16="http://schemas.microsoft.com/office/drawing/2014/main" id="{23DBB883-08E3-C82F-D483-FFE8767E5E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22" y="2517"/>
              <a:ext cx="38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1" name="Freeform 337">
              <a:extLst>
                <a:ext uri="{FF2B5EF4-FFF2-40B4-BE49-F238E27FC236}">
                  <a16:creationId xmlns:a16="http://schemas.microsoft.com/office/drawing/2014/main" id="{07D4E916-AFCF-5167-E8A6-C8D6F674E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0" y="2465"/>
              <a:ext cx="49" cy="52"/>
            </a:xfrm>
            <a:custGeom>
              <a:avLst/>
              <a:gdLst>
                <a:gd name="T0" fmla="*/ 0 w 20000"/>
                <a:gd name="T1" fmla="*/ 20000 h 20000"/>
                <a:gd name="T2" fmla="*/ 9388 w 20000"/>
                <a:gd name="T3" fmla="*/ 7692 h 20000"/>
                <a:gd name="T4" fmla="*/ 20000 w 20000"/>
                <a:gd name="T5" fmla="*/ 0 h 20000"/>
                <a:gd name="T6" fmla="*/ 0 w 20000"/>
                <a:gd name="T7" fmla="*/ 2000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20000"/>
                  </a:moveTo>
                  <a:lnTo>
                    <a:pt x="9388" y="7692"/>
                  </a:lnTo>
                  <a:lnTo>
                    <a:pt x="20000" y="0"/>
                  </a:lnTo>
                  <a:lnTo>
                    <a:pt x="0" y="2000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2" name="Line 338">
              <a:extLst>
                <a:ext uri="{FF2B5EF4-FFF2-40B4-BE49-F238E27FC236}">
                  <a16:creationId xmlns:a16="http://schemas.microsoft.com/office/drawing/2014/main" id="{2593CFE5-CC85-82CB-D0F5-7045C1DB63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09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3" name="Line 339">
              <a:extLst>
                <a:ext uri="{FF2B5EF4-FFF2-40B4-BE49-F238E27FC236}">
                  <a16:creationId xmlns:a16="http://schemas.microsoft.com/office/drawing/2014/main" id="{F009E83F-E1A4-6B35-0C92-E34A6CD694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45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4" name="Line 340">
              <a:extLst>
                <a:ext uri="{FF2B5EF4-FFF2-40B4-BE49-F238E27FC236}">
                  <a16:creationId xmlns:a16="http://schemas.microsoft.com/office/drawing/2014/main" id="{0898AE23-747A-32D1-1EA2-503FD7FC63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94" y="2422"/>
              <a:ext cx="49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5" name="Line 341">
              <a:extLst>
                <a:ext uri="{FF2B5EF4-FFF2-40B4-BE49-F238E27FC236}">
                  <a16:creationId xmlns:a16="http://schemas.microsoft.com/office/drawing/2014/main" id="{3C48E642-95BD-25D1-D546-FC13BA5C7B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43" y="2431"/>
              <a:ext cx="36" cy="34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6" name="Freeform 342">
              <a:extLst>
                <a:ext uri="{FF2B5EF4-FFF2-40B4-BE49-F238E27FC236}">
                  <a16:creationId xmlns:a16="http://schemas.microsoft.com/office/drawing/2014/main" id="{FE627833-0768-C4AB-867F-ABE1D9EB2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9" y="2465"/>
              <a:ext cx="49" cy="5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7692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7692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7" name="Line 343">
              <a:extLst>
                <a:ext uri="{FF2B5EF4-FFF2-40B4-BE49-F238E27FC236}">
                  <a16:creationId xmlns:a16="http://schemas.microsoft.com/office/drawing/2014/main" id="{B4031FC3-B427-B466-AA01-866BD01BC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28" y="2517"/>
              <a:ext cx="39" cy="7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8" name="Line 344">
              <a:extLst>
                <a:ext uri="{FF2B5EF4-FFF2-40B4-BE49-F238E27FC236}">
                  <a16:creationId xmlns:a16="http://schemas.microsoft.com/office/drawing/2014/main" id="{C4A5BFEF-3D18-6FF0-5629-CBFECEDC3E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" y="2593"/>
              <a:ext cx="49" cy="86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89" name="Freeform 345">
              <a:extLst>
                <a:ext uri="{FF2B5EF4-FFF2-40B4-BE49-F238E27FC236}">
                  <a16:creationId xmlns:a16="http://schemas.microsoft.com/office/drawing/2014/main" id="{4D1DFBBC-F9B4-03DE-726D-34F0C34E0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" y="2679"/>
              <a:ext cx="49" cy="108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0" name="Freeform 346">
              <a:extLst>
                <a:ext uri="{FF2B5EF4-FFF2-40B4-BE49-F238E27FC236}">
                  <a16:creationId xmlns:a16="http://schemas.microsoft.com/office/drawing/2014/main" id="{5ABEE039-DA5E-B143-AD5B-707CF2855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5" y="2787"/>
              <a:ext cx="36" cy="106"/>
            </a:xfrm>
            <a:custGeom>
              <a:avLst/>
              <a:gdLst>
                <a:gd name="T0" fmla="*/ 0 w 20000"/>
                <a:gd name="T1" fmla="*/ 0 h 20000"/>
                <a:gd name="T2" fmla="*/ 6111 w 20000"/>
                <a:gd name="T3" fmla="*/ 10189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111" y="10189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1" name="Freeform 347">
              <a:extLst>
                <a:ext uri="{FF2B5EF4-FFF2-40B4-BE49-F238E27FC236}">
                  <a16:creationId xmlns:a16="http://schemas.microsoft.com/office/drawing/2014/main" id="{4C5C75FC-10C3-572C-B115-EDB045E78B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1" y="2893"/>
              <a:ext cx="49" cy="131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07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07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2" name="Line 348">
              <a:extLst>
                <a:ext uri="{FF2B5EF4-FFF2-40B4-BE49-F238E27FC236}">
                  <a16:creationId xmlns:a16="http://schemas.microsoft.com/office/drawing/2014/main" id="{2F2AE652-DA22-BA6D-31A2-4D7882C0BF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0" y="3024"/>
              <a:ext cx="36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3" name="Line 349">
              <a:extLst>
                <a:ext uri="{FF2B5EF4-FFF2-40B4-BE49-F238E27FC236}">
                  <a16:creationId xmlns:a16="http://schemas.microsoft.com/office/drawing/2014/main" id="{4177F6C6-2AD6-0077-CC1B-502FCDF3FA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86" y="3152"/>
              <a:ext cx="49" cy="12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4" name="Freeform 350">
              <a:extLst>
                <a:ext uri="{FF2B5EF4-FFF2-40B4-BE49-F238E27FC236}">
                  <a16:creationId xmlns:a16="http://schemas.microsoft.com/office/drawing/2014/main" id="{76459AEA-48D1-7E73-9F1A-0444BB7EF1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5" y="3281"/>
              <a:ext cx="49" cy="140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28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28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5" name="Line 351">
              <a:extLst>
                <a:ext uri="{FF2B5EF4-FFF2-40B4-BE49-F238E27FC236}">
                  <a16:creationId xmlns:a16="http://schemas.microsoft.com/office/drawing/2014/main" id="{CD245650-9F62-236B-3C51-14D8F150CC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84" y="3421"/>
              <a:ext cx="38" cy="12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6" name="Freeform 352">
              <a:extLst>
                <a:ext uri="{FF2B5EF4-FFF2-40B4-BE49-F238E27FC236}">
                  <a16:creationId xmlns:a16="http://schemas.microsoft.com/office/drawing/2014/main" id="{6E94D04D-4445-39C1-ECA7-8C467A813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2" y="3549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7" name="Line 353">
              <a:extLst>
                <a:ext uri="{FF2B5EF4-FFF2-40B4-BE49-F238E27FC236}">
                  <a16:creationId xmlns:a16="http://schemas.microsoft.com/office/drawing/2014/main" id="{C6E0B230-0BCA-A979-5BB1-176355B4A1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1" y="3668"/>
              <a:ext cx="36" cy="118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8" name="Freeform 354">
              <a:extLst>
                <a:ext uri="{FF2B5EF4-FFF2-40B4-BE49-F238E27FC236}">
                  <a16:creationId xmlns:a16="http://schemas.microsoft.com/office/drawing/2014/main" id="{83330079-38E2-F14A-6023-DE6200D73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7" y="3786"/>
              <a:ext cx="49" cy="119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92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92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499" name="Freeform 355">
              <a:extLst>
                <a:ext uri="{FF2B5EF4-FFF2-40B4-BE49-F238E27FC236}">
                  <a16:creationId xmlns:a16="http://schemas.microsoft.com/office/drawing/2014/main" id="{820DF2D7-1A34-CD99-132A-C441CFD75E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6" y="3905"/>
              <a:ext cx="49" cy="97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1134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1134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0" name="Line 356">
              <a:extLst>
                <a:ext uri="{FF2B5EF4-FFF2-40B4-BE49-F238E27FC236}">
                  <a16:creationId xmlns:a16="http://schemas.microsoft.com/office/drawing/2014/main" id="{DCC880D8-BA63-2D27-7352-5FD83AC81B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05" y="4002"/>
              <a:ext cx="36" cy="97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1" name="Freeform 357">
              <a:extLst>
                <a:ext uri="{FF2B5EF4-FFF2-40B4-BE49-F238E27FC236}">
                  <a16:creationId xmlns:a16="http://schemas.microsoft.com/office/drawing/2014/main" id="{FF3DA199-751C-C25F-143F-09B364B77A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1" y="4099"/>
              <a:ext cx="49" cy="85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10118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10118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2" name="Freeform 358">
              <a:extLst>
                <a:ext uri="{FF2B5EF4-FFF2-40B4-BE49-F238E27FC236}">
                  <a16:creationId xmlns:a16="http://schemas.microsoft.com/office/drawing/2014/main" id="{1AA86246-5500-71EB-5AED-922A8DD86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90" y="4184"/>
              <a:ext cx="39" cy="64"/>
            </a:xfrm>
            <a:custGeom>
              <a:avLst/>
              <a:gdLst>
                <a:gd name="T0" fmla="*/ 0 w 20000"/>
                <a:gd name="T1" fmla="*/ 0 h 20000"/>
                <a:gd name="T2" fmla="*/ 6667 w 20000"/>
                <a:gd name="T3" fmla="*/ 1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6667" y="1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3" name="Line 359">
              <a:extLst>
                <a:ext uri="{FF2B5EF4-FFF2-40B4-BE49-F238E27FC236}">
                  <a16:creationId xmlns:a16="http://schemas.microsoft.com/office/drawing/2014/main" id="{E7112732-695D-E8CA-673A-B1345CBB70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29" y="4248"/>
              <a:ext cx="48" cy="65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4" name="Freeform 360">
              <a:extLst>
                <a:ext uri="{FF2B5EF4-FFF2-40B4-BE49-F238E27FC236}">
                  <a16:creationId xmlns:a16="http://schemas.microsoft.com/office/drawing/2014/main" id="{39A6163C-B8CD-C208-CE78-C08D2E8CA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7" y="4313"/>
              <a:ext cx="49" cy="65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9846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9846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5" name="Freeform 361">
              <a:extLst>
                <a:ext uri="{FF2B5EF4-FFF2-40B4-BE49-F238E27FC236}">
                  <a16:creationId xmlns:a16="http://schemas.microsoft.com/office/drawing/2014/main" id="{0B7C20D5-6A58-C199-4645-F3E0228B3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" y="4378"/>
              <a:ext cx="37" cy="43"/>
            </a:xfrm>
            <a:custGeom>
              <a:avLst/>
              <a:gdLst>
                <a:gd name="T0" fmla="*/ 0 w 20000"/>
                <a:gd name="T1" fmla="*/ 0 h 20000"/>
                <a:gd name="T2" fmla="*/ 7027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027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6" name="Freeform 362">
              <a:extLst>
                <a:ext uri="{FF2B5EF4-FFF2-40B4-BE49-F238E27FC236}">
                  <a16:creationId xmlns:a16="http://schemas.microsoft.com/office/drawing/2014/main" id="{DFD316CB-8E08-EA7B-0E06-63E05EE81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3" y="4421"/>
              <a:ext cx="49" cy="43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9767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9767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7" name="Line 363">
              <a:extLst>
                <a:ext uri="{FF2B5EF4-FFF2-40B4-BE49-F238E27FC236}">
                  <a16:creationId xmlns:a16="http://schemas.microsoft.com/office/drawing/2014/main" id="{68979E6D-F647-9474-682E-9659AD4B12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12" y="4464"/>
              <a:ext cx="36" cy="3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8" name="Line 364">
              <a:extLst>
                <a:ext uri="{FF2B5EF4-FFF2-40B4-BE49-F238E27FC236}">
                  <a16:creationId xmlns:a16="http://schemas.microsoft.com/office/drawing/2014/main" id="{407240E7-2DD6-07A1-05C2-5BF34B9899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48" y="4495"/>
              <a:ext cx="49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09" name="Line 365">
              <a:extLst>
                <a:ext uri="{FF2B5EF4-FFF2-40B4-BE49-F238E27FC236}">
                  <a16:creationId xmlns:a16="http://schemas.microsoft.com/office/drawing/2014/main" id="{32860619-D8C5-A8F1-A56C-5A9F8A9EDF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7" y="4518"/>
              <a:ext cx="49" cy="2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0" name="Line 366">
              <a:extLst>
                <a:ext uri="{FF2B5EF4-FFF2-40B4-BE49-F238E27FC236}">
                  <a16:creationId xmlns:a16="http://schemas.microsoft.com/office/drawing/2014/main" id="{9C82FAE0-7CEC-2B1F-0419-77A5562E8F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46" y="4538"/>
              <a:ext cx="38" cy="23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1" name="Freeform 367">
              <a:extLst>
                <a:ext uri="{FF2B5EF4-FFF2-40B4-BE49-F238E27FC236}">
                  <a16:creationId xmlns:a16="http://schemas.microsoft.com/office/drawing/2014/main" id="{32454F79-EEFD-E535-C71F-5B9AC7B234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" y="4561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2000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2000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2" name="Line 368">
              <a:extLst>
                <a:ext uri="{FF2B5EF4-FFF2-40B4-BE49-F238E27FC236}">
                  <a16:creationId xmlns:a16="http://schemas.microsoft.com/office/drawing/2014/main" id="{19784E44-5329-2AF3-2522-CD251FB51A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33" y="4572"/>
              <a:ext cx="36" cy="9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3" name="Line 369">
              <a:extLst>
                <a:ext uri="{FF2B5EF4-FFF2-40B4-BE49-F238E27FC236}">
                  <a16:creationId xmlns:a16="http://schemas.microsoft.com/office/drawing/2014/main" id="{C9C3104A-B4CD-B3D7-5AB5-5DA2A5BEE8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9" y="4581"/>
              <a:ext cx="49" cy="1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4" name="Line 370">
              <a:extLst>
                <a:ext uri="{FF2B5EF4-FFF2-40B4-BE49-F238E27FC236}">
                  <a16:creationId xmlns:a16="http://schemas.microsoft.com/office/drawing/2014/main" id="{AD048A1A-30FF-B21E-AF09-DA9403F990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8" y="4592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5" name="Freeform 371">
              <a:extLst>
                <a:ext uri="{FF2B5EF4-FFF2-40B4-BE49-F238E27FC236}">
                  <a16:creationId xmlns:a16="http://schemas.microsoft.com/office/drawing/2014/main" id="{E99D3D24-5F77-C7FA-6A92-2CB37B37C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7" y="4592"/>
              <a:ext cx="36" cy="12"/>
            </a:xfrm>
            <a:custGeom>
              <a:avLst/>
              <a:gdLst>
                <a:gd name="T0" fmla="*/ 0 w 20000"/>
                <a:gd name="T1" fmla="*/ 0 h 20000"/>
                <a:gd name="T2" fmla="*/ 7222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7222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6" name="Freeform 372">
              <a:extLst>
                <a:ext uri="{FF2B5EF4-FFF2-40B4-BE49-F238E27FC236}">
                  <a16:creationId xmlns:a16="http://schemas.microsoft.com/office/drawing/2014/main" id="{CAA25A31-61AD-143D-36BF-71F26E72F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3" y="4604"/>
              <a:ext cx="51" cy="1"/>
            </a:xfrm>
            <a:custGeom>
              <a:avLst/>
              <a:gdLst>
                <a:gd name="T0" fmla="*/ 0 w 20000"/>
                <a:gd name="T1" fmla="*/ 0 h 20000"/>
                <a:gd name="T2" fmla="*/ 10196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196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7" name="Line 373">
              <a:extLst>
                <a:ext uri="{FF2B5EF4-FFF2-40B4-BE49-F238E27FC236}">
                  <a16:creationId xmlns:a16="http://schemas.microsoft.com/office/drawing/2014/main" id="{BFF91689-971C-0955-5BF9-D6E5CF2EFD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54" y="4604"/>
              <a:ext cx="36" cy="1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8" name="Freeform 374">
              <a:extLst>
                <a:ext uri="{FF2B5EF4-FFF2-40B4-BE49-F238E27FC236}">
                  <a16:creationId xmlns:a16="http://schemas.microsoft.com/office/drawing/2014/main" id="{4EF873CB-6ED1-4AF7-C64C-5B410D6FE5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0" y="4604"/>
              <a:ext cx="49" cy="11"/>
            </a:xfrm>
            <a:custGeom>
              <a:avLst/>
              <a:gdLst>
                <a:gd name="T0" fmla="*/ 0 w 20000"/>
                <a:gd name="T1" fmla="*/ 0 h 20000"/>
                <a:gd name="T2" fmla="*/ 9388 w 20000"/>
                <a:gd name="T3" fmla="*/ 0 h 20000"/>
                <a:gd name="T4" fmla="*/ 20000 w 20000"/>
                <a:gd name="T5" fmla="*/ 2000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9388" y="0"/>
                  </a:lnTo>
                  <a:lnTo>
                    <a:pt x="20000" y="200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19" name="Line 375">
              <a:extLst>
                <a:ext uri="{FF2B5EF4-FFF2-40B4-BE49-F238E27FC236}">
                  <a16:creationId xmlns:a16="http://schemas.microsoft.com/office/drawing/2014/main" id="{5FCD1D3C-DDF4-97BF-BFDB-11E013FCF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39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0" name="Line 376">
              <a:extLst>
                <a:ext uri="{FF2B5EF4-FFF2-40B4-BE49-F238E27FC236}">
                  <a16:creationId xmlns:a16="http://schemas.microsoft.com/office/drawing/2014/main" id="{5A675D09-B13C-33A3-458C-CCBA1DD4C6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88" y="4615"/>
              <a:ext cx="36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1" name="Freeform 377">
              <a:extLst>
                <a:ext uri="{FF2B5EF4-FFF2-40B4-BE49-F238E27FC236}">
                  <a16:creationId xmlns:a16="http://schemas.microsoft.com/office/drawing/2014/main" id="{09CF4A1B-D90E-7C99-7195-3F4BE826B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4" y="4615"/>
              <a:ext cx="49" cy="2"/>
            </a:xfrm>
            <a:custGeom>
              <a:avLst/>
              <a:gdLst>
                <a:gd name="T0" fmla="*/ 0 w 20000"/>
                <a:gd name="T1" fmla="*/ 0 h 20000"/>
                <a:gd name="T2" fmla="*/ 10612 w 20000"/>
                <a:gd name="T3" fmla="*/ 0 h 20000"/>
                <a:gd name="T4" fmla="*/ 20000 w 20000"/>
                <a:gd name="T5" fmla="*/ 0 h 20000"/>
                <a:gd name="T6" fmla="*/ 0 w 20000"/>
                <a:gd name="T7" fmla="*/ 0 h 20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00" h="20000">
                  <a:moveTo>
                    <a:pt x="0" y="0"/>
                  </a:moveTo>
                  <a:lnTo>
                    <a:pt x="10612" y="0"/>
                  </a:lnTo>
                  <a:lnTo>
                    <a:pt x="200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00008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2" name="Line 378">
              <a:extLst>
                <a:ext uri="{FF2B5EF4-FFF2-40B4-BE49-F238E27FC236}">
                  <a16:creationId xmlns:a16="http://schemas.microsoft.com/office/drawing/2014/main" id="{5D9267DB-D2A9-BA41-AB99-A0D351D250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3" y="4615"/>
              <a:ext cx="37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3" name="Line 379">
              <a:extLst>
                <a:ext uri="{FF2B5EF4-FFF2-40B4-BE49-F238E27FC236}">
                  <a16:creationId xmlns:a16="http://schemas.microsoft.com/office/drawing/2014/main" id="{7E67F493-C2E8-2FA4-B846-F76E7AB1F4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0" y="4615"/>
              <a:ext cx="51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4" name="Line 380">
              <a:extLst>
                <a:ext uri="{FF2B5EF4-FFF2-40B4-BE49-F238E27FC236}">
                  <a16:creationId xmlns:a16="http://schemas.microsoft.com/office/drawing/2014/main" id="{6851C59D-8A39-0395-1A6E-2B230E03D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1" y="4615"/>
              <a:ext cx="49" cy="2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525" name="Line 381">
              <a:extLst>
                <a:ext uri="{FF2B5EF4-FFF2-40B4-BE49-F238E27FC236}">
                  <a16:creationId xmlns:a16="http://schemas.microsoft.com/office/drawing/2014/main" id="{608001D4-89A8-B54E-E6D3-91D4AB5599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1" y="2427"/>
              <a:ext cx="0" cy="2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8526" name="Line 382">
            <a:extLst>
              <a:ext uri="{FF2B5EF4-FFF2-40B4-BE49-F238E27FC236}">
                <a16:creationId xmlns:a16="http://schemas.microsoft.com/office/drawing/2014/main" id="{932D97F8-1395-5355-2CE3-BABA7DC7393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844675" y="5292725"/>
            <a:ext cx="139700" cy="7048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27" name="Line 383">
            <a:extLst>
              <a:ext uri="{FF2B5EF4-FFF2-40B4-BE49-F238E27FC236}">
                <a16:creationId xmlns:a16="http://schemas.microsoft.com/office/drawing/2014/main" id="{CD8F22E4-D650-344B-7DA9-74CDFA2DDB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95475" y="5072063"/>
            <a:ext cx="1847850" cy="2349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28" name="Line 384">
            <a:extLst>
              <a:ext uri="{FF2B5EF4-FFF2-40B4-BE49-F238E27FC236}">
                <a16:creationId xmlns:a16="http://schemas.microsoft.com/office/drawing/2014/main" id="{30637E06-D1ED-FC56-8A9C-9707C50D66E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49625" y="4664075"/>
            <a:ext cx="368300" cy="4254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29" name="Text Box 385">
            <a:extLst>
              <a:ext uri="{FF2B5EF4-FFF2-40B4-BE49-F238E27FC236}">
                <a16:creationId xmlns:a16="http://schemas.microsoft.com/office/drawing/2014/main" id="{B31720E2-E708-B72F-E9B9-423280F14F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657600"/>
            <a:ext cx="2400300" cy="361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en-US" altLang="en-US" sz="1400" b="1">
                <a:solidFill>
                  <a:srgbClr val="000000"/>
                </a:solidFill>
                <a:ea typeface="Batang" panose="02030600000101010101" pitchFamily="18" charset="-127"/>
              </a:rPr>
              <a:t>Within-Group Variation</a:t>
            </a:r>
            <a:endParaRPr lang="en-US" altLang="en-US" sz="1400" b="1"/>
          </a:p>
        </p:txBody>
      </p:sp>
      <p:sp>
        <p:nvSpPr>
          <p:cNvPr id="518530" name="Text Box 386">
            <a:extLst>
              <a:ext uri="{FF2B5EF4-FFF2-40B4-BE49-F238E27FC236}">
                <a16:creationId xmlns:a16="http://schemas.microsoft.com/office/drawing/2014/main" id="{E8B00CD4-EBC8-0A6D-8C94-8DB46CB50D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25" y="5718175"/>
            <a:ext cx="3127375" cy="361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ko-KR" sz="1400" b="1">
                <a:ea typeface="Batang" panose="02030600000101010101" pitchFamily="18" charset="-127"/>
              </a:rPr>
              <a:t>Between-Group Variation</a:t>
            </a:r>
            <a:endParaRPr lang="en-US" altLang="en-US" sz="1600" b="1"/>
          </a:p>
        </p:txBody>
      </p:sp>
      <p:sp>
        <p:nvSpPr>
          <p:cNvPr id="518533" name="Line 389">
            <a:extLst>
              <a:ext uri="{FF2B5EF4-FFF2-40B4-BE49-F238E27FC236}">
                <a16:creationId xmlns:a16="http://schemas.microsoft.com/office/drawing/2014/main" id="{FBC42CF6-8998-458B-BEE4-CEC90AF5C30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1888" y="3863975"/>
            <a:ext cx="33623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4" name="Line 390">
            <a:extLst>
              <a:ext uri="{FF2B5EF4-FFF2-40B4-BE49-F238E27FC236}">
                <a16:creationId xmlns:a16="http://schemas.microsoft.com/office/drawing/2014/main" id="{02BB831F-5771-593A-9386-86135F3EBAD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718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5" name="Line 391">
            <a:extLst>
              <a:ext uri="{FF2B5EF4-FFF2-40B4-BE49-F238E27FC236}">
                <a16:creationId xmlns:a16="http://schemas.microsoft.com/office/drawing/2014/main" id="{EF47867C-020A-C2E5-1FE5-08D9065F1B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512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6" name="Line 392">
            <a:extLst>
              <a:ext uri="{FF2B5EF4-FFF2-40B4-BE49-F238E27FC236}">
                <a16:creationId xmlns:a16="http://schemas.microsoft.com/office/drawing/2014/main" id="{5792119F-299F-EC0C-C40D-1B25DD3915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3068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7" name="Line 393">
            <a:extLst>
              <a:ext uri="{FF2B5EF4-FFF2-40B4-BE49-F238E27FC236}">
                <a16:creationId xmlns:a16="http://schemas.microsoft.com/office/drawing/2014/main" id="{EF400D9D-7F4D-B4B7-1105-CB6A98215B2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167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8" name="Line 394">
            <a:extLst>
              <a:ext uri="{FF2B5EF4-FFF2-40B4-BE49-F238E27FC236}">
                <a16:creationId xmlns:a16="http://schemas.microsoft.com/office/drawing/2014/main" id="{B969B483-36BB-E89A-1AA4-88F6AA66B9E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9107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39" name="Line 395">
            <a:extLst>
              <a:ext uri="{FF2B5EF4-FFF2-40B4-BE49-F238E27FC236}">
                <a16:creationId xmlns:a16="http://schemas.microsoft.com/office/drawing/2014/main" id="{59519D17-6E63-4CDE-2824-4214D1A803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650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0" name="Line 396">
            <a:extLst>
              <a:ext uri="{FF2B5EF4-FFF2-40B4-BE49-F238E27FC236}">
                <a16:creationId xmlns:a16="http://schemas.microsoft.com/office/drawing/2014/main" id="{2CD02EDB-4950-C38D-D4F4-DEC86710482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53050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1" name="Line 397">
            <a:extLst>
              <a:ext uri="{FF2B5EF4-FFF2-40B4-BE49-F238E27FC236}">
                <a16:creationId xmlns:a16="http://schemas.microsoft.com/office/drawing/2014/main" id="{10E11290-C7E0-CE8E-BE9B-74EC9BE3F0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32450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2" name="Line 398">
            <a:extLst>
              <a:ext uri="{FF2B5EF4-FFF2-40B4-BE49-F238E27FC236}">
                <a16:creationId xmlns:a16="http://schemas.microsoft.com/office/drawing/2014/main" id="{04059C10-7641-6247-78BB-C9443E40F46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1343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3" name="Line 399">
            <a:extLst>
              <a:ext uri="{FF2B5EF4-FFF2-40B4-BE49-F238E27FC236}">
                <a16:creationId xmlns:a16="http://schemas.microsoft.com/office/drawing/2014/main" id="{4D9356A1-5064-C010-7258-E217D11BFF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92838" y="3852863"/>
            <a:ext cx="1587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4" name="Line 400">
            <a:extLst>
              <a:ext uri="{FF2B5EF4-FFF2-40B4-BE49-F238E27FC236}">
                <a16:creationId xmlns:a16="http://schemas.microsoft.com/office/drawing/2014/main" id="{3F8BC6E4-0A6E-9AB9-9FBB-3630CAC3BA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7382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5" name="Line 401">
            <a:extLst>
              <a:ext uri="{FF2B5EF4-FFF2-40B4-BE49-F238E27FC236}">
                <a16:creationId xmlns:a16="http://schemas.microsoft.com/office/drawing/2014/main" id="{F316CF95-713A-6B39-0A83-826FEF86AD3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53225" y="3852863"/>
            <a:ext cx="1588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6" name="Line 402">
            <a:extLst>
              <a:ext uri="{FF2B5EF4-FFF2-40B4-BE49-F238E27FC236}">
                <a16:creationId xmlns:a16="http://schemas.microsoft.com/office/drawing/2014/main" id="{D2769CB0-5B38-CEF8-DAAA-7ADEDBC7EBA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4213" y="3852863"/>
            <a:ext cx="0" cy="23812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7" name="Line 403">
            <a:extLst>
              <a:ext uri="{FF2B5EF4-FFF2-40B4-BE49-F238E27FC236}">
                <a16:creationId xmlns:a16="http://schemas.microsoft.com/office/drawing/2014/main" id="{2161B246-5AAD-8F5E-9B80-9A21E786DE2D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188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8" name="Line 404">
            <a:extLst>
              <a:ext uri="{FF2B5EF4-FFF2-40B4-BE49-F238E27FC236}">
                <a16:creationId xmlns:a16="http://schemas.microsoft.com/office/drawing/2014/main" id="{877D35AD-2DAB-7E74-678F-FAB33560DD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7020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49" name="Freeform 405">
            <a:extLst>
              <a:ext uri="{FF2B5EF4-FFF2-40B4-BE49-F238E27FC236}">
                <a16:creationId xmlns:a16="http://schemas.microsoft.com/office/drawing/2014/main" id="{F885775B-F47B-2135-BF08-630FE7E47271}"/>
              </a:ext>
            </a:extLst>
          </p:cNvPr>
          <p:cNvSpPr>
            <a:spLocks/>
          </p:cNvSpPr>
          <p:nvPr/>
        </p:nvSpPr>
        <p:spPr bwMode="auto">
          <a:xfrm>
            <a:off x="3725863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0" name="Line 406">
            <a:extLst>
              <a:ext uri="{FF2B5EF4-FFF2-40B4-BE49-F238E27FC236}">
                <a16:creationId xmlns:a16="http://schemas.microsoft.com/office/drawing/2014/main" id="{87301E4E-7ADB-BEBB-47DA-3DB9B3DD6F3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6025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1" name="Line 407">
            <a:extLst>
              <a:ext uri="{FF2B5EF4-FFF2-40B4-BE49-F238E27FC236}">
                <a16:creationId xmlns:a16="http://schemas.microsoft.com/office/drawing/2014/main" id="{96566FB6-5E9A-89F7-6D0F-327AB6D9648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983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2" name="Line 408">
            <a:extLst>
              <a:ext uri="{FF2B5EF4-FFF2-40B4-BE49-F238E27FC236}">
                <a16:creationId xmlns:a16="http://schemas.microsoft.com/office/drawing/2014/main" id="{61BEE88B-8F61-1F8E-436E-C1A91EF1997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3" name="Line 409">
            <a:extLst>
              <a:ext uri="{FF2B5EF4-FFF2-40B4-BE49-F238E27FC236}">
                <a16:creationId xmlns:a16="http://schemas.microsoft.com/office/drawing/2014/main" id="{9551D674-C82B-E4BB-F84C-F6120E76EB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8417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4" name="Freeform 410">
            <a:extLst>
              <a:ext uri="{FF2B5EF4-FFF2-40B4-BE49-F238E27FC236}">
                <a16:creationId xmlns:a16="http://schemas.microsoft.com/office/drawing/2014/main" id="{CE37B5A2-5EF0-B961-0686-962C1E9ABDD0}"/>
              </a:ext>
            </a:extLst>
          </p:cNvPr>
          <p:cNvSpPr>
            <a:spLocks/>
          </p:cNvSpPr>
          <p:nvPr/>
        </p:nvSpPr>
        <p:spPr bwMode="auto">
          <a:xfrm>
            <a:off x="3865563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5" name="Line 411">
            <a:extLst>
              <a:ext uri="{FF2B5EF4-FFF2-40B4-BE49-F238E27FC236}">
                <a16:creationId xmlns:a16="http://schemas.microsoft.com/office/drawing/2014/main" id="{EA064A25-8AC8-ACBB-C4FC-00532DE436BB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7313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6" name="Line 412">
            <a:extLst>
              <a:ext uri="{FF2B5EF4-FFF2-40B4-BE49-F238E27FC236}">
                <a16:creationId xmlns:a16="http://schemas.microsoft.com/office/drawing/2014/main" id="{5F5FBF18-D5A9-190E-3D16-C3925E41D2C0}"/>
              </a:ext>
            </a:extLst>
          </p:cNvPr>
          <p:cNvSpPr>
            <a:spLocks noChangeShapeType="1"/>
          </p:cNvSpPr>
          <p:nvPr/>
        </p:nvSpPr>
        <p:spPr bwMode="auto">
          <a:xfrm>
            <a:off x="3919538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7" name="Line 413">
            <a:extLst>
              <a:ext uri="{FF2B5EF4-FFF2-40B4-BE49-F238E27FC236}">
                <a16:creationId xmlns:a16="http://schemas.microsoft.com/office/drawing/2014/main" id="{21A95962-E155-0549-0349-733095C995DD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1288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8" name="Line 414">
            <a:extLst>
              <a:ext uri="{FF2B5EF4-FFF2-40B4-BE49-F238E27FC236}">
                <a16:creationId xmlns:a16="http://schemas.microsoft.com/office/drawing/2014/main" id="{8613FA08-1EB2-9BA0-78CD-B12C9D85B10E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14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59" name="Freeform 415">
            <a:extLst>
              <a:ext uri="{FF2B5EF4-FFF2-40B4-BE49-F238E27FC236}">
                <a16:creationId xmlns:a16="http://schemas.microsoft.com/office/drawing/2014/main" id="{2BE3C982-A194-617B-9115-8EDA970F5B31}"/>
              </a:ext>
            </a:extLst>
          </p:cNvPr>
          <p:cNvSpPr>
            <a:spLocks/>
          </p:cNvSpPr>
          <p:nvPr/>
        </p:nvSpPr>
        <p:spPr bwMode="auto">
          <a:xfrm>
            <a:off x="4005263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0" name="Line 416">
            <a:extLst>
              <a:ext uri="{FF2B5EF4-FFF2-40B4-BE49-F238E27FC236}">
                <a16:creationId xmlns:a16="http://schemas.microsoft.com/office/drawing/2014/main" id="{34741B28-BAEF-2DF7-E5EC-83AFFE8E147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5425" y="3852863"/>
            <a:ext cx="2540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1" name="Line 417">
            <a:extLst>
              <a:ext uri="{FF2B5EF4-FFF2-40B4-BE49-F238E27FC236}">
                <a16:creationId xmlns:a16="http://schemas.microsoft.com/office/drawing/2014/main" id="{476E0F86-B238-FB88-F1A4-0EF4D3509C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08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2" name="Line 418">
            <a:extLst>
              <a:ext uri="{FF2B5EF4-FFF2-40B4-BE49-F238E27FC236}">
                <a16:creationId xmlns:a16="http://schemas.microsoft.com/office/drawing/2014/main" id="{128336F2-C114-208A-A54C-5CA0BF4639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257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3" name="Line 419">
            <a:extLst>
              <a:ext uri="{FF2B5EF4-FFF2-40B4-BE49-F238E27FC236}">
                <a16:creationId xmlns:a16="http://schemas.microsoft.com/office/drawing/2014/main" id="{0526A5F7-4B36-AEDE-D1D5-C697B6C5CF8C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2738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4" name="Freeform 420">
            <a:extLst>
              <a:ext uri="{FF2B5EF4-FFF2-40B4-BE49-F238E27FC236}">
                <a16:creationId xmlns:a16="http://schemas.microsoft.com/office/drawing/2014/main" id="{E751C087-3EF5-18D6-A90F-6D072F5E2457}"/>
              </a:ext>
            </a:extLst>
          </p:cNvPr>
          <p:cNvSpPr>
            <a:spLocks/>
          </p:cNvSpPr>
          <p:nvPr/>
        </p:nvSpPr>
        <p:spPr bwMode="auto">
          <a:xfrm>
            <a:off x="4146550" y="3852863"/>
            <a:ext cx="30163" cy="158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5" name="Line 421">
            <a:extLst>
              <a:ext uri="{FF2B5EF4-FFF2-40B4-BE49-F238E27FC236}">
                <a16:creationId xmlns:a16="http://schemas.microsoft.com/office/drawing/2014/main" id="{3B2E795A-B245-39DF-FBD5-50D6BA51A9CB}"/>
              </a:ext>
            </a:extLst>
          </p:cNvPr>
          <p:cNvSpPr>
            <a:spLocks noChangeShapeType="1"/>
          </p:cNvSpPr>
          <p:nvPr/>
        </p:nvSpPr>
        <p:spPr bwMode="auto">
          <a:xfrm>
            <a:off x="4176713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6" name="Line 422">
            <a:extLst>
              <a:ext uri="{FF2B5EF4-FFF2-40B4-BE49-F238E27FC236}">
                <a16:creationId xmlns:a16="http://schemas.microsoft.com/office/drawing/2014/main" id="{54CB4656-735A-B815-9316-C48397C46E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052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7" name="Line 423">
            <a:extLst>
              <a:ext uri="{FF2B5EF4-FFF2-40B4-BE49-F238E27FC236}">
                <a16:creationId xmlns:a16="http://schemas.microsoft.com/office/drawing/2014/main" id="{267778A5-FD52-5E86-B346-2CE59746E51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0688" y="3852863"/>
            <a:ext cx="33337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8" name="Line 424">
            <a:extLst>
              <a:ext uri="{FF2B5EF4-FFF2-40B4-BE49-F238E27FC236}">
                <a16:creationId xmlns:a16="http://schemas.microsoft.com/office/drawing/2014/main" id="{2B7C8621-BD62-838F-FCA2-977DB0D76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402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69" name="Freeform 425">
            <a:extLst>
              <a:ext uri="{FF2B5EF4-FFF2-40B4-BE49-F238E27FC236}">
                <a16:creationId xmlns:a16="http://schemas.microsoft.com/office/drawing/2014/main" id="{B6B28A89-52E6-A889-B6D0-8B52D06435C0}"/>
              </a:ext>
            </a:extLst>
          </p:cNvPr>
          <p:cNvSpPr>
            <a:spLocks/>
          </p:cNvSpPr>
          <p:nvPr/>
        </p:nvSpPr>
        <p:spPr bwMode="auto">
          <a:xfrm>
            <a:off x="428625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0" name="Line 426">
            <a:extLst>
              <a:ext uri="{FF2B5EF4-FFF2-40B4-BE49-F238E27FC236}">
                <a16:creationId xmlns:a16="http://schemas.microsoft.com/office/drawing/2014/main" id="{7AAFDF3D-4872-00C9-751E-5BFA8BE7D3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18000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1" name="Line 427">
            <a:extLst>
              <a:ext uri="{FF2B5EF4-FFF2-40B4-BE49-F238E27FC236}">
                <a16:creationId xmlns:a16="http://schemas.microsoft.com/office/drawing/2014/main" id="{62164B7C-53FC-F425-1BFC-F3B354AC809F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02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2" name="Freeform 428">
            <a:extLst>
              <a:ext uri="{FF2B5EF4-FFF2-40B4-BE49-F238E27FC236}">
                <a16:creationId xmlns:a16="http://schemas.microsoft.com/office/drawing/2014/main" id="{CE0BAF5D-48DD-2636-715D-A20D75DF1A6A}"/>
              </a:ext>
            </a:extLst>
          </p:cNvPr>
          <p:cNvSpPr>
            <a:spLocks/>
          </p:cNvSpPr>
          <p:nvPr/>
        </p:nvSpPr>
        <p:spPr bwMode="auto">
          <a:xfrm>
            <a:off x="4371975" y="3846513"/>
            <a:ext cx="30163" cy="635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3" name="Line 429">
            <a:extLst>
              <a:ext uri="{FF2B5EF4-FFF2-40B4-BE49-F238E27FC236}">
                <a16:creationId xmlns:a16="http://schemas.microsoft.com/office/drawing/2014/main" id="{C6FDBD3F-07BE-E36A-D36D-6265A5252D88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2138" y="3846513"/>
            <a:ext cx="2381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4" name="Freeform 430">
            <a:extLst>
              <a:ext uri="{FF2B5EF4-FFF2-40B4-BE49-F238E27FC236}">
                <a16:creationId xmlns:a16="http://schemas.microsoft.com/office/drawing/2014/main" id="{19B31DFD-6A11-3353-DA13-4C9A2957A758}"/>
              </a:ext>
            </a:extLst>
          </p:cNvPr>
          <p:cNvSpPr>
            <a:spLocks/>
          </p:cNvSpPr>
          <p:nvPr/>
        </p:nvSpPr>
        <p:spPr bwMode="auto">
          <a:xfrm>
            <a:off x="4425950" y="3846513"/>
            <a:ext cx="31750" cy="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5" name="Freeform 431">
            <a:extLst>
              <a:ext uri="{FF2B5EF4-FFF2-40B4-BE49-F238E27FC236}">
                <a16:creationId xmlns:a16="http://schemas.microsoft.com/office/drawing/2014/main" id="{A4E47AD3-681F-503D-4417-06209BB42F33}"/>
              </a:ext>
            </a:extLst>
          </p:cNvPr>
          <p:cNvSpPr>
            <a:spLocks/>
          </p:cNvSpPr>
          <p:nvPr/>
        </p:nvSpPr>
        <p:spPr bwMode="auto">
          <a:xfrm>
            <a:off x="4457700" y="3840163"/>
            <a:ext cx="23813" cy="6350"/>
          </a:xfrm>
          <a:custGeom>
            <a:avLst/>
            <a:gdLst>
              <a:gd name="T0" fmla="*/ 0 w 20000"/>
              <a:gd name="T1" fmla="*/ 20000 h 20000"/>
              <a:gd name="T2" fmla="*/ 5946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5946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6" name="Line 432">
            <a:extLst>
              <a:ext uri="{FF2B5EF4-FFF2-40B4-BE49-F238E27FC236}">
                <a16:creationId xmlns:a16="http://schemas.microsoft.com/office/drawing/2014/main" id="{F387B733-45C8-73D0-1D95-63CCBE2303E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81513" y="3840163"/>
            <a:ext cx="3016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7" name="Line 433">
            <a:extLst>
              <a:ext uri="{FF2B5EF4-FFF2-40B4-BE49-F238E27FC236}">
                <a16:creationId xmlns:a16="http://schemas.microsoft.com/office/drawing/2014/main" id="{9A306FAE-9638-4269-6358-981A219119A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11675" y="3833813"/>
            <a:ext cx="31750" cy="63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8" name="Line 434">
            <a:extLst>
              <a:ext uri="{FF2B5EF4-FFF2-40B4-BE49-F238E27FC236}">
                <a16:creationId xmlns:a16="http://schemas.microsoft.com/office/drawing/2014/main" id="{1B5D25BC-1FA3-3606-612C-959E7C11AC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43425" y="3829050"/>
            <a:ext cx="22225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79" name="Freeform 435">
            <a:extLst>
              <a:ext uri="{FF2B5EF4-FFF2-40B4-BE49-F238E27FC236}">
                <a16:creationId xmlns:a16="http://schemas.microsoft.com/office/drawing/2014/main" id="{C8D9DCCB-A532-9EBC-9385-7C090A5E907D}"/>
              </a:ext>
            </a:extLst>
          </p:cNvPr>
          <p:cNvSpPr>
            <a:spLocks/>
          </p:cNvSpPr>
          <p:nvPr/>
        </p:nvSpPr>
        <p:spPr bwMode="auto">
          <a:xfrm>
            <a:off x="4565650" y="3822700"/>
            <a:ext cx="31750" cy="635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2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2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0" name="Line 436">
            <a:extLst>
              <a:ext uri="{FF2B5EF4-FFF2-40B4-BE49-F238E27FC236}">
                <a16:creationId xmlns:a16="http://schemas.microsoft.com/office/drawing/2014/main" id="{9CD16A8A-09BC-9DD5-3D83-1AE4E685181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97400" y="3810000"/>
            <a:ext cx="23813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1" name="Line 437">
            <a:extLst>
              <a:ext uri="{FF2B5EF4-FFF2-40B4-BE49-F238E27FC236}">
                <a16:creationId xmlns:a16="http://schemas.microsoft.com/office/drawing/2014/main" id="{C4CD88B3-A67E-A711-030B-5600259E7D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21213" y="3798888"/>
            <a:ext cx="31750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2" name="Line 438">
            <a:extLst>
              <a:ext uri="{FF2B5EF4-FFF2-40B4-BE49-F238E27FC236}">
                <a16:creationId xmlns:a16="http://schemas.microsoft.com/office/drawing/2014/main" id="{50EF4D93-A34D-C60C-F7BD-AC6E2F6AD2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52963" y="3786188"/>
            <a:ext cx="30162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3" name="Line 439">
            <a:extLst>
              <a:ext uri="{FF2B5EF4-FFF2-40B4-BE49-F238E27FC236}">
                <a16:creationId xmlns:a16="http://schemas.microsoft.com/office/drawing/2014/main" id="{DFAEC1AF-FD42-3EEF-E296-7FA029303A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83125" y="3768725"/>
            <a:ext cx="23813" cy="174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4" name="Freeform 440">
            <a:extLst>
              <a:ext uri="{FF2B5EF4-FFF2-40B4-BE49-F238E27FC236}">
                <a16:creationId xmlns:a16="http://schemas.microsoft.com/office/drawing/2014/main" id="{EA325857-6F9B-209D-AEBC-1ED3D94BC1BD}"/>
              </a:ext>
            </a:extLst>
          </p:cNvPr>
          <p:cNvSpPr>
            <a:spLocks/>
          </p:cNvSpPr>
          <p:nvPr/>
        </p:nvSpPr>
        <p:spPr bwMode="auto">
          <a:xfrm>
            <a:off x="4706938" y="3744913"/>
            <a:ext cx="30162" cy="23812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5" name="Freeform 441">
            <a:extLst>
              <a:ext uri="{FF2B5EF4-FFF2-40B4-BE49-F238E27FC236}">
                <a16:creationId xmlns:a16="http://schemas.microsoft.com/office/drawing/2014/main" id="{8A070874-25E4-0E6A-FDE7-0D0D0155269D}"/>
              </a:ext>
            </a:extLst>
          </p:cNvPr>
          <p:cNvSpPr>
            <a:spLocks/>
          </p:cNvSpPr>
          <p:nvPr/>
        </p:nvSpPr>
        <p:spPr bwMode="auto">
          <a:xfrm>
            <a:off x="4737100" y="3721100"/>
            <a:ext cx="23813" cy="23813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6" name="Freeform 442">
            <a:extLst>
              <a:ext uri="{FF2B5EF4-FFF2-40B4-BE49-F238E27FC236}">
                <a16:creationId xmlns:a16="http://schemas.microsoft.com/office/drawing/2014/main" id="{554CB0A5-99A1-7D86-4EEF-07F92232B8A4}"/>
              </a:ext>
            </a:extLst>
          </p:cNvPr>
          <p:cNvSpPr>
            <a:spLocks/>
          </p:cNvSpPr>
          <p:nvPr/>
        </p:nvSpPr>
        <p:spPr bwMode="auto">
          <a:xfrm>
            <a:off x="4760913" y="3684588"/>
            <a:ext cx="30162" cy="36512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984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984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7" name="Line 443">
            <a:extLst>
              <a:ext uri="{FF2B5EF4-FFF2-40B4-BE49-F238E27FC236}">
                <a16:creationId xmlns:a16="http://schemas.microsoft.com/office/drawing/2014/main" id="{8737BB52-220A-DD07-7C7F-5F4F211D0DF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91075" y="3648075"/>
            <a:ext cx="31750" cy="365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8" name="Freeform 444">
            <a:extLst>
              <a:ext uri="{FF2B5EF4-FFF2-40B4-BE49-F238E27FC236}">
                <a16:creationId xmlns:a16="http://schemas.microsoft.com/office/drawing/2014/main" id="{0A544FD7-AE18-2140-8F08-DDA0712FB5E8}"/>
              </a:ext>
            </a:extLst>
          </p:cNvPr>
          <p:cNvSpPr>
            <a:spLocks/>
          </p:cNvSpPr>
          <p:nvPr/>
        </p:nvSpPr>
        <p:spPr bwMode="auto">
          <a:xfrm>
            <a:off x="4822825" y="3611563"/>
            <a:ext cx="23813" cy="36512"/>
          </a:xfrm>
          <a:custGeom>
            <a:avLst/>
            <a:gdLst>
              <a:gd name="T0" fmla="*/ 0 w 20000"/>
              <a:gd name="T1" fmla="*/ 20000 h 20000"/>
              <a:gd name="T2" fmla="*/ 684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684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89" name="Freeform 445">
            <a:extLst>
              <a:ext uri="{FF2B5EF4-FFF2-40B4-BE49-F238E27FC236}">
                <a16:creationId xmlns:a16="http://schemas.microsoft.com/office/drawing/2014/main" id="{CBBA9D4A-D745-B7FD-A88C-F5DED0AB631C}"/>
              </a:ext>
            </a:extLst>
          </p:cNvPr>
          <p:cNvSpPr>
            <a:spLocks/>
          </p:cNvSpPr>
          <p:nvPr/>
        </p:nvSpPr>
        <p:spPr bwMode="auto">
          <a:xfrm>
            <a:off x="4846638" y="3563938"/>
            <a:ext cx="31750" cy="4762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118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118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0" name="Line 446">
            <a:extLst>
              <a:ext uri="{FF2B5EF4-FFF2-40B4-BE49-F238E27FC236}">
                <a16:creationId xmlns:a16="http://schemas.microsoft.com/office/drawing/2014/main" id="{A841C8BF-E428-436C-BC82-923990E4285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78388" y="3509963"/>
            <a:ext cx="22225" cy="539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1" name="Freeform 447">
            <a:extLst>
              <a:ext uri="{FF2B5EF4-FFF2-40B4-BE49-F238E27FC236}">
                <a16:creationId xmlns:a16="http://schemas.microsoft.com/office/drawing/2014/main" id="{7420E770-B568-A4D6-334C-B742BA8D7C01}"/>
              </a:ext>
            </a:extLst>
          </p:cNvPr>
          <p:cNvSpPr>
            <a:spLocks/>
          </p:cNvSpPr>
          <p:nvPr/>
        </p:nvSpPr>
        <p:spPr bwMode="auto">
          <a:xfrm>
            <a:off x="4900613" y="3455988"/>
            <a:ext cx="31750" cy="5397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113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113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2" name="Freeform 448">
            <a:extLst>
              <a:ext uri="{FF2B5EF4-FFF2-40B4-BE49-F238E27FC236}">
                <a16:creationId xmlns:a16="http://schemas.microsoft.com/office/drawing/2014/main" id="{1B1F80C8-6FFD-9EB1-77FE-CCFD65C7AC3D}"/>
              </a:ext>
            </a:extLst>
          </p:cNvPr>
          <p:cNvSpPr>
            <a:spLocks/>
          </p:cNvSpPr>
          <p:nvPr/>
        </p:nvSpPr>
        <p:spPr bwMode="auto">
          <a:xfrm>
            <a:off x="4932363" y="3389313"/>
            <a:ext cx="30162" cy="6667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3" name="Line 449">
            <a:extLst>
              <a:ext uri="{FF2B5EF4-FFF2-40B4-BE49-F238E27FC236}">
                <a16:creationId xmlns:a16="http://schemas.microsoft.com/office/drawing/2014/main" id="{BAED6A13-3D5C-58B0-3366-CE917F3FA0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962525" y="3324225"/>
            <a:ext cx="23813" cy="650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4" name="Freeform 450">
            <a:extLst>
              <a:ext uri="{FF2B5EF4-FFF2-40B4-BE49-F238E27FC236}">
                <a16:creationId xmlns:a16="http://schemas.microsoft.com/office/drawing/2014/main" id="{9F9D731B-C543-A9F1-A08D-FEA9CA011F6F}"/>
              </a:ext>
            </a:extLst>
          </p:cNvPr>
          <p:cNvSpPr>
            <a:spLocks/>
          </p:cNvSpPr>
          <p:nvPr/>
        </p:nvSpPr>
        <p:spPr bwMode="auto">
          <a:xfrm>
            <a:off x="4986338" y="3257550"/>
            <a:ext cx="30162" cy="66675"/>
          </a:xfrm>
          <a:custGeom>
            <a:avLst/>
            <a:gdLst>
              <a:gd name="T0" fmla="*/ 0 w 20000"/>
              <a:gd name="T1" fmla="*/ 20000 h 20000"/>
              <a:gd name="T2" fmla="*/ 10417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417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5" name="Line 451">
            <a:extLst>
              <a:ext uri="{FF2B5EF4-FFF2-40B4-BE49-F238E27FC236}">
                <a16:creationId xmlns:a16="http://schemas.microsoft.com/office/drawing/2014/main" id="{9E77457E-956D-11EB-0E28-446FE8B8F8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16500" y="3186113"/>
            <a:ext cx="2540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6" name="Freeform 452">
            <a:extLst>
              <a:ext uri="{FF2B5EF4-FFF2-40B4-BE49-F238E27FC236}">
                <a16:creationId xmlns:a16="http://schemas.microsoft.com/office/drawing/2014/main" id="{45D4C585-0641-781A-3099-E7B739B4E5F2}"/>
              </a:ext>
            </a:extLst>
          </p:cNvPr>
          <p:cNvSpPr>
            <a:spLocks/>
          </p:cNvSpPr>
          <p:nvPr/>
        </p:nvSpPr>
        <p:spPr bwMode="auto">
          <a:xfrm>
            <a:off x="5041900" y="3108325"/>
            <a:ext cx="31750" cy="77788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28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28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7" name="Line 453">
            <a:extLst>
              <a:ext uri="{FF2B5EF4-FFF2-40B4-BE49-F238E27FC236}">
                <a16:creationId xmlns:a16="http://schemas.microsoft.com/office/drawing/2014/main" id="{F4D68AEB-DEEF-5885-B791-1F136134DA9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73650" y="3036888"/>
            <a:ext cx="30163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8" name="Line 454">
            <a:extLst>
              <a:ext uri="{FF2B5EF4-FFF2-40B4-BE49-F238E27FC236}">
                <a16:creationId xmlns:a16="http://schemas.microsoft.com/office/drawing/2014/main" id="{4B9F45B9-B654-420D-167E-29D22D08AFE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3813" y="2965450"/>
            <a:ext cx="23812" cy="714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599" name="Freeform 455">
            <a:extLst>
              <a:ext uri="{FF2B5EF4-FFF2-40B4-BE49-F238E27FC236}">
                <a16:creationId xmlns:a16="http://schemas.microsoft.com/office/drawing/2014/main" id="{53CFDD65-E2BB-A205-ECFF-D9EAC4603926}"/>
              </a:ext>
            </a:extLst>
          </p:cNvPr>
          <p:cNvSpPr>
            <a:spLocks/>
          </p:cNvSpPr>
          <p:nvPr/>
        </p:nvSpPr>
        <p:spPr bwMode="auto">
          <a:xfrm>
            <a:off x="5127625" y="2892425"/>
            <a:ext cx="30163" cy="7302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07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07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0" name="Freeform 456">
            <a:extLst>
              <a:ext uri="{FF2B5EF4-FFF2-40B4-BE49-F238E27FC236}">
                <a16:creationId xmlns:a16="http://schemas.microsoft.com/office/drawing/2014/main" id="{EB75E9F8-8C15-AFB6-C5D7-01DD997AD47D}"/>
              </a:ext>
            </a:extLst>
          </p:cNvPr>
          <p:cNvSpPr>
            <a:spLocks/>
          </p:cNvSpPr>
          <p:nvPr/>
        </p:nvSpPr>
        <p:spPr bwMode="auto">
          <a:xfrm>
            <a:off x="5157788" y="2832100"/>
            <a:ext cx="23812" cy="60325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10189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10189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1" name="Freeform 457">
            <a:extLst>
              <a:ext uri="{FF2B5EF4-FFF2-40B4-BE49-F238E27FC236}">
                <a16:creationId xmlns:a16="http://schemas.microsoft.com/office/drawing/2014/main" id="{002B5615-C41D-CB6B-7930-AE27D202C0D7}"/>
              </a:ext>
            </a:extLst>
          </p:cNvPr>
          <p:cNvSpPr>
            <a:spLocks/>
          </p:cNvSpPr>
          <p:nvPr/>
        </p:nvSpPr>
        <p:spPr bwMode="auto">
          <a:xfrm>
            <a:off x="5181600" y="2771775"/>
            <a:ext cx="30163" cy="60325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2" name="Line 458">
            <a:extLst>
              <a:ext uri="{FF2B5EF4-FFF2-40B4-BE49-F238E27FC236}">
                <a16:creationId xmlns:a16="http://schemas.microsoft.com/office/drawing/2014/main" id="{327ED793-AE2B-5E72-9E4A-F21114ECDF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11763" y="2724150"/>
            <a:ext cx="31750" cy="476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3" name="Line 459">
            <a:extLst>
              <a:ext uri="{FF2B5EF4-FFF2-40B4-BE49-F238E27FC236}">
                <a16:creationId xmlns:a16="http://schemas.microsoft.com/office/drawing/2014/main" id="{6C3D372F-F54D-EDC8-2794-A834B10BA7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43513" y="2681288"/>
            <a:ext cx="23812" cy="4286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4" name="Freeform 460">
            <a:extLst>
              <a:ext uri="{FF2B5EF4-FFF2-40B4-BE49-F238E27FC236}">
                <a16:creationId xmlns:a16="http://schemas.microsoft.com/office/drawing/2014/main" id="{270506D0-383C-C426-26D4-6AF273156806}"/>
              </a:ext>
            </a:extLst>
          </p:cNvPr>
          <p:cNvSpPr>
            <a:spLocks/>
          </p:cNvSpPr>
          <p:nvPr/>
        </p:nvSpPr>
        <p:spPr bwMode="auto">
          <a:xfrm>
            <a:off x="5267325" y="2652713"/>
            <a:ext cx="31750" cy="2857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7692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7692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5" name="Line 461">
            <a:extLst>
              <a:ext uri="{FF2B5EF4-FFF2-40B4-BE49-F238E27FC236}">
                <a16:creationId xmlns:a16="http://schemas.microsoft.com/office/drawing/2014/main" id="{D9FF1837-9A2F-B0F7-1CF2-CC9497E0F10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99075" y="2633663"/>
            <a:ext cx="22225" cy="190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6" name="Line 462">
            <a:extLst>
              <a:ext uri="{FF2B5EF4-FFF2-40B4-BE49-F238E27FC236}">
                <a16:creationId xmlns:a16="http://schemas.microsoft.com/office/drawing/2014/main" id="{184358F1-54F6-3876-AC23-2DC83468359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21300" y="2628900"/>
            <a:ext cx="31750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7" name="Line 463">
            <a:extLst>
              <a:ext uri="{FF2B5EF4-FFF2-40B4-BE49-F238E27FC236}">
                <a16:creationId xmlns:a16="http://schemas.microsoft.com/office/drawing/2014/main" id="{9FDC9167-4312-C0E4-675A-E87C1C3DA14D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3050" y="2628900"/>
            <a:ext cx="30163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8" name="Line 464">
            <a:extLst>
              <a:ext uri="{FF2B5EF4-FFF2-40B4-BE49-F238E27FC236}">
                <a16:creationId xmlns:a16="http://schemas.microsoft.com/office/drawing/2014/main" id="{022A5498-48BB-9C62-3A6A-CFB0CE1BDDD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3213" y="2633663"/>
            <a:ext cx="22225" cy="190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09" name="Freeform 465">
            <a:extLst>
              <a:ext uri="{FF2B5EF4-FFF2-40B4-BE49-F238E27FC236}">
                <a16:creationId xmlns:a16="http://schemas.microsoft.com/office/drawing/2014/main" id="{F0BD47B4-A449-9D3C-EB7D-8A702E1F939A}"/>
              </a:ext>
            </a:extLst>
          </p:cNvPr>
          <p:cNvSpPr>
            <a:spLocks/>
          </p:cNvSpPr>
          <p:nvPr/>
        </p:nvSpPr>
        <p:spPr bwMode="auto">
          <a:xfrm>
            <a:off x="5405438" y="2652713"/>
            <a:ext cx="31750" cy="285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7692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7692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0" name="Line 466">
            <a:extLst>
              <a:ext uri="{FF2B5EF4-FFF2-40B4-BE49-F238E27FC236}">
                <a16:creationId xmlns:a16="http://schemas.microsoft.com/office/drawing/2014/main" id="{3B376A4F-95C5-9B15-83D8-24E2C8B25A0C}"/>
              </a:ext>
            </a:extLst>
          </p:cNvPr>
          <p:cNvSpPr>
            <a:spLocks noChangeShapeType="1"/>
          </p:cNvSpPr>
          <p:nvPr/>
        </p:nvSpPr>
        <p:spPr bwMode="auto">
          <a:xfrm>
            <a:off x="5437188" y="2681288"/>
            <a:ext cx="25400" cy="4286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1" name="Line 467">
            <a:extLst>
              <a:ext uri="{FF2B5EF4-FFF2-40B4-BE49-F238E27FC236}">
                <a16:creationId xmlns:a16="http://schemas.microsoft.com/office/drawing/2014/main" id="{4778BBEC-67ED-376F-3100-4E505D9AEB7A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2588" y="2724150"/>
            <a:ext cx="30162" cy="476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2" name="Freeform 468">
            <a:extLst>
              <a:ext uri="{FF2B5EF4-FFF2-40B4-BE49-F238E27FC236}">
                <a16:creationId xmlns:a16="http://schemas.microsoft.com/office/drawing/2014/main" id="{7A79DA0A-7210-A3A8-E457-0E9AB16DD49F}"/>
              </a:ext>
            </a:extLst>
          </p:cNvPr>
          <p:cNvSpPr>
            <a:spLocks/>
          </p:cNvSpPr>
          <p:nvPr/>
        </p:nvSpPr>
        <p:spPr bwMode="auto">
          <a:xfrm>
            <a:off x="5492750" y="2771775"/>
            <a:ext cx="31750" cy="6032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3" name="Freeform 469">
            <a:extLst>
              <a:ext uri="{FF2B5EF4-FFF2-40B4-BE49-F238E27FC236}">
                <a16:creationId xmlns:a16="http://schemas.microsoft.com/office/drawing/2014/main" id="{B3C4BDE7-A227-2147-416E-4710DB7227ED}"/>
              </a:ext>
            </a:extLst>
          </p:cNvPr>
          <p:cNvSpPr>
            <a:spLocks/>
          </p:cNvSpPr>
          <p:nvPr/>
        </p:nvSpPr>
        <p:spPr bwMode="auto">
          <a:xfrm>
            <a:off x="5524500" y="2832100"/>
            <a:ext cx="22225" cy="60325"/>
          </a:xfrm>
          <a:custGeom>
            <a:avLst/>
            <a:gdLst>
              <a:gd name="T0" fmla="*/ 0 w 20000"/>
              <a:gd name="T1" fmla="*/ 0 h 20000"/>
              <a:gd name="T2" fmla="*/ 6111 w 20000"/>
              <a:gd name="T3" fmla="*/ 10189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111" y="10189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4" name="Freeform 470">
            <a:extLst>
              <a:ext uri="{FF2B5EF4-FFF2-40B4-BE49-F238E27FC236}">
                <a16:creationId xmlns:a16="http://schemas.microsoft.com/office/drawing/2014/main" id="{3A94696A-263A-F375-0162-64AE630D5D94}"/>
              </a:ext>
            </a:extLst>
          </p:cNvPr>
          <p:cNvSpPr>
            <a:spLocks/>
          </p:cNvSpPr>
          <p:nvPr/>
        </p:nvSpPr>
        <p:spPr bwMode="auto">
          <a:xfrm>
            <a:off x="5546725" y="2892425"/>
            <a:ext cx="31750" cy="7302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07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07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5" name="Line 471">
            <a:extLst>
              <a:ext uri="{FF2B5EF4-FFF2-40B4-BE49-F238E27FC236}">
                <a16:creationId xmlns:a16="http://schemas.microsoft.com/office/drawing/2014/main" id="{77CF6DB7-2CFD-F053-B790-301582F12D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578475" y="2965450"/>
            <a:ext cx="22225" cy="714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6" name="Line 472">
            <a:extLst>
              <a:ext uri="{FF2B5EF4-FFF2-40B4-BE49-F238E27FC236}">
                <a16:creationId xmlns:a16="http://schemas.microsoft.com/office/drawing/2014/main" id="{EF267256-6A67-B806-0CA3-3F67E886F6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3036888"/>
            <a:ext cx="3175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7" name="Freeform 473">
            <a:extLst>
              <a:ext uri="{FF2B5EF4-FFF2-40B4-BE49-F238E27FC236}">
                <a16:creationId xmlns:a16="http://schemas.microsoft.com/office/drawing/2014/main" id="{ABC0360A-2461-6AC7-F0D2-6893177C7D59}"/>
              </a:ext>
            </a:extLst>
          </p:cNvPr>
          <p:cNvSpPr>
            <a:spLocks/>
          </p:cNvSpPr>
          <p:nvPr/>
        </p:nvSpPr>
        <p:spPr bwMode="auto">
          <a:xfrm>
            <a:off x="5632450" y="3108325"/>
            <a:ext cx="30163" cy="77788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28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28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8" name="Line 474">
            <a:extLst>
              <a:ext uri="{FF2B5EF4-FFF2-40B4-BE49-F238E27FC236}">
                <a16:creationId xmlns:a16="http://schemas.microsoft.com/office/drawing/2014/main" id="{01411DFE-953F-ABE3-22EA-3D1ACBC4EF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62613" y="3186113"/>
            <a:ext cx="25400" cy="714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19" name="Freeform 475">
            <a:extLst>
              <a:ext uri="{FF2B5EF4-FFF2-40B4-BE49-F238E27FC236}">
                <a16:creationId xmlns:a16="http://schemas.microsoft.com/office/drawing/2014/main" id="{23906A21-7C19-3B21-4C5E-C82F3816F95D}"/>
              </a:ext>
            </a:extLst>
          </p:cNvPr>
          <p:cNvSpPr>
            <a:spLocks/>
          </p:cNvSpPr>
          <p:nvPr/>
        </p:nvSpPr>
        <p:spPr bwMode="auto">
          <a:xfrm>
            <a:off x="5688013" y="3257550"/>
            <a:ext cx="30162" cy="666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0" name="Line 476">
            <a:extLst>
              <a:ext uri="{FF2B5EF4-FFF2-40B4-BE49-F238E27FC236}">
                <a16:creationId xmlns:a16="http://schemas.microsoft.com/office/drawing/2014/main" id="{B1129329-8A5A-6D5A-04E9-ECAA49CA055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8175" y="3324225"/>
            <a:ext cx="23813" cy="650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1" name="Freeform 477">
            <a:extLst>
              <a:ext uri="{FF2B5EF4-FFF2-40B4-BE49-F238E27FC236}">
                <a16:creationId xmlns:a16="http://schemas.microsoft.com/office/drawing/2014/main" id="{328ACDB2-BB90-9DE3-4422-A776B39CD911}"/>
              </a:ext>
            </a:extLst>
          </p:cNvPr>
          <p:cNvSpPr>
            <a:spLocks/>
          </p:cNvSpPr>
          <p:nvPr/>
        </p:nvSpPr>
        <p:spPr bwMode="auto">
          <a:xfrm>
            <a:off x="5741988" y="3389313"/>
            <a:ext cx="30162" cy="666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2" name="Freeform 478">
            <a:extLst>
              <a:ext uri="{FF2B5EF4-FFF2-40B4-BE49-F238E27FC236}">
                <a16:creationId xmlns:a16="http://schemas.microsoft.com/office/drawing/2014/main" id="{7C75177B-7056-DF8B-9BF5-03F1E7E83F48}"/>
              </a:ext>
            </a:extLst>
          </p:cNvPr>
          <p:cNvSpPr>
            <a:spLocks/>
          </p:cNvSpPr>
          <p:nvPr/>
        </p:nvSpPr>
        <p:spPr bwMode="auto">
          <a:xfrm>
            <a:off x="5772150" y="3455988"/>
            <a:ext cx="31750" cy="539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113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113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3" name="Line 479">
            <a:extLst>
              <a:ext uri="{FF2B5EF4-FFF2-40B4-BE49-F238E27FC236}">
                <a16:creationId xmlns:a16="http://schemas.microsoft.com/office/drawing/2014/main" id="{621E4F7F-9A0C-69EA-03A2-59FEBD20055A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3900" y="3509963"/>
            <a:ext cx="22225" cy="539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4" name="Freeform 480">
            <a:extLst>
              <a:ext uri="{FF2B5EF4-FFF2-40B4-BE49-F238E27FC236}">
                <a16:creationId xmlns:a16="http://schemas.microsoft.com/office/drawing/2014/main" id="{85DCEBF8-1E2F-B9AF-742B-4160C7D24E0A}"/>
              </a:ext>
            </a:extLst>
          </p:cNvPr>
          <p:cNvSpPr>
            <a:spLocks/>
          </p:cNvSpPr>
          <p:nvPr/>
        </p:nvSpPr>
        <p:spPr bwMode="auto">
          <a:xfrm>
            <a:off x="5826125" y="3563938"/>
            <a:ext cx="31750" cy="4762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118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118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5" name="Freeform 481">
            <a:extLst>
              <a:ext uri="{FF2B5EF4-FFF2-40B4-BE49-F238E27FC236}">
                <a16:creationId xmlns:a16="http://schemas.microsoft.com/office/drawing/2014/main" id="{3D0B30D5-C200-570F-F9B6-51F1C71A0D46}"/>
              </a:ext>
            </a:extLst>
          </p:cNvPr>
          <p:cNvSpPr>
            <a:spLocks/>
          </p:cNvSpPr>
          <p:nvPr/>
        </p:nvSpPr>
        <p:spPr bwMode="auto">
          <a:xfrm>
            <a:off x="5857875" y="3611563"/>
            <a:ext cx="23813" cy="36512"/>
          </a:xfrm>
          <a:custGeom>
            <a:avLst/>
            <a:gdLst>
              <a:gd name="T0" fmla="*/ 0 w 20000"/>
              <a:gd name="T1" fmla="*/ 0 h 20000"/>
              <a:gd name="T2" fmla="*/ 6667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667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6" name="Line 482">
            <a:extLst>
              <a:ext uri="{FF2B5EF4-FFF2-40B4-BE49-F238E27FC236}">
                <a16:creationId xmlns:a16="http://schemas.microsoft.com/office/drawing/2014/main" id="{36CECE4B-742A-85A2-5F3B-20BE670E8D3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1688" y="3648075"/>
            <a:ext cx="31750" cy="365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7" name="Freeform 483">
            <a:extLst>
              <a:ext uri="{FF2B5EF4-FFF2-40B4-BE49-F238E27FC236}">
                <a16:creationId xmlns:a16="http://schemas.microsoft.com/office/drawing/2014/main" id="{117460DC-2F23-12A2-1989-43537B28D42C}"/>
              </a:ext>
            </a:extLst>
          </p:cNvPr>
          <p:cNvSpPr>
            <a:spLocks/>
          </p:cNvSpPr>
          <p:nvPr/>
        </p:nvSpPr>
        <p:spPr bwMode="auto">
          <a:xfrm>
            <a:off x="5913438" y="3684588"/>
            <a:ext cx="30162" cy="36512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984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984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8" name="Freeform 484">
            <a:extLst>
              <a:ext uri="{FF2B5EF4-FFF2-40B4-BE49-F238E27FC236}">
                <a16:creationId xmlns:a16="http://schemas.microsoft.com/office/drawing/2014/main" id="{90F814EA-E8B7-04DF-1CBE-35CF3309F7FD}"/>
              </a:ext>
            </a:extLst>
          </p:cNvPr>
          <p:cNvSpPr>
            <a:spLocks/>
          </p:cNvSpPr>
          <p:nvPr/>
        </p:nvSpPr>
        <p:spPr bwMode="auto">
          <a:xfrm>
            <a:off x="5943600" y="3721100"/>
            <a:ext cx="23813" cy="23813"/>
          </a:xfrm>
          <a:custGeom>
            <a:avLst/>
            <a:gdLst>
              <a:gd name="T0" fmla="*/ 0 w 20000"/>
              <a:gd name="T1" fmla="*/ 0 h 20000"/>
              <a:gd name="T2" fmla="*/ 7027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027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29" name="Freeform 485">
            <a:extLst>
              <a:ext uri="{FF2B5EF4-FFF2-40B4-BE49-F238E27FC236}">
                <a16:creationId xmlns:a16="http://schemas.microsoft.com/office/drawing/2014/main" id="{DE9AB087-F554-BC16-48E4-CBCF254628D3}"/>
              </a:ext>
            </a:extLst>
          </p:cNvPr>
          <p:cNvSpPr>
            <a:spLocks/>
          </p:cNvSpPr>
          <p:nvPr/>
        </p:nvSpPr>
        <p:spPr bwMode="auto">
          <a:xfrm>
            <a:off x="5967413" y="3744913"/>
            <a:ext cx="31750" cy="23812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0" name="Line 486">
            <a:extLst>
              <a:ext uri="{FF2B5EF4-FFF2-40B4-BE49-F238E27FC236}">
                <a16:creationId xmlns:a16="http://schemas.microsoft.com/office/drawing/2014/main" id="{A157F598-1F96-E528-2FBF-A46AC5045B8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9163" y="3768725"/>
            <a:ext cx="22225" cy="174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1" name="Line 487">
            <a:extLst>
              <a:ext uri="{FF2B5EF4-FFF2-40B4-BE49-F238E27FC236}">
                <a16:creationId xmlns:a16="http://schemas.microsoft.com/office/drawing/2014/main" id="{5518FD98-7518-EDE5-64DB-2AF883AF611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1388" y="3786188"/>
            <a:ext cx="31750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2" name="Line 488">
            <a:extLst>
              <a:ext uri="{FF2B5EF4-FFF2-40B4-BE49-F238E27FC236}">
                <a16:creationId xmlns:a16="http://schemas.microsoft.com/office/drawing/2014/main" id="{59A3CE9E-A57E-CD58-17B1-C6AC6E23C31A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3138" y="3798888"/>
            <a:ext cx="30162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3" name="Line 489">
            <a:extLst>
              <a:ext uri="{FF2B5EF4-FFF2-40B4-BE49-F238E27FC236}">
                <a16:creationId xmlns:a16="http://schemas.microsoft.com/office/drawing/2014/main" id="{3A432235-949B-FE8C-160D-F96ACC5C44F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3300" y="3810000"/>
            <a:ext cx="23813" cy="127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4" name="Freeform 490">
            <a:extLst>
              <a:ext uri="{FF2B5EF4-FFF2-40B4-BE49-F238E27FC236}">
                <a16:creationId xmlns:a16="http://schemas.microsoft.com/office/drawing/2014/main" id="{F1FCB4DF-0104-6431-8B28-5AF103899E45}"/>
              </a:ext>
            </a:extLst>
          </p:cNvPr>
          <p:cNvSpPr>
            <a:spLocks/>
          </p:cNvSpPr>
          <p:nvPr/>
        </p:nvSpPr>
        <p:spPr bwMode="auto">
          <a:xfrm>
            <a:off x="6107113" y="3822700"/>
            <a:ext cx="31750" cy="635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2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2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5" name="Line 491">
            <a:extLst>
              <a:ext uri="{FF2B5EF4-FFF2-40B4-BE49-F238E27FC236}">
                <a16:creationId xmlns:a16="http://schemas.microsoft.com/office/drawing/2014/main" id="{C9A39E64-DC75-F622-C8D2-55350F6B9F6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8863" y="3829050"/>
            <a:ext cx="22225" cy="476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6" name="Line 492">
            <a:extLst>
              <a:ext uri="{FF2B5EF4-FFF2-40B4-BE49-F238E27FC236}">
                <a16:creationId xmlns:a16="http://schemas.microsoft.com/office/drawing/2014/main" id="{853A9B9C-342A-DBE8-029D-35972F84A0D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61088" y="3833813"/>
            <a:ext cx="31750" cy="63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7" name="Line 493">
            <a:extLst>
              <a:ext uri="{FF2B5EF4-FFF2-40B4-BE49-F238E27FC236}">
                <a16:creationId xmlns:a16="http://schemas.microsoft.com/office/drawing/2014/main" id="{21788287-F8C5-999F-31C3-7C4E7BC341A5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2838" y="3840163"/>
            <a:ext cx="31750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8" name="Freeform 494">
            <a:extLst>
              <a:ext uri="{FF2B5EF4-FFF2-40B4-BE49-F238E27FC236}">
                <a16:creationId xmlns:a16="http://schemas.microsoft.com/office/drawing/2014/main" id="{8326F672-A006-6504-F1CD-53BF19BED599}"/>
              </a:ext>
            </a:extLst>
          </p:cNvPr>
          <p:cNvSpPr>
            <a:spLocks/>
          </p:cNvSpPr>
          <p:nvPr/>
        </p:nvSpPr>
        <p:spPr bwMode="auto">
          <a:xfrm>
            <a:off x="6224588" y="3840163"/>
            <a:ext cx="22225" cy="6350"/>
          </a:xfrm>
          <a:custGeom>
            <a:avLst/>
            <a:gdLst>
              <a:gd name="T0" fmla="*/ 0 w 20000"/>
              <a:gd name="T1" fmla="*/ 0 h 20000"/>
              <a:gd name="T2" fmla="*/ 7222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222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39" name="Freeform 495">
            <a:extLst>
              <a:ext uri="{FF2B5EF4-FFF2-40B4-BE49-F238E27FC236}">
                <a16:creationId xmlns:a16="http://schemas.microsoft.com/office/drawing/2014/main" id="{1E209EEC-7397-3766-4751-2F86B887290E}"/>
              </a:ext>
            </a:extLst>
          </p:cNvPr>
          <p:cNvSpPr>
            <a:spLocks/>
          </p:cNvSpPr>
          <p:nvPr/>
        </p:nvSpPr>
        <p:spPr bwMode="auto">
          <a:xfrm>
            <a:off x="6246813" y="3846513"/>
            <a:ext cx="31750" cy="0"/>
          </a:xfrm>
          <a:custGeom>
            <a:avLst/>
            <a:gdLst>
              <a:gd name="T0" fmla="*/ 0 w 20000"/>
              <a:gd name="T1" fmla="*/ 0 h 20000"/>
              <a:gd name="T2" fmla="*/ 10196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196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0" name="Line 496">
            <a:extLst>
              <a:ext uri="{FF2B5EF4-FFF2-40B4-BE49-F238E27FC236}">
                <a16:creationId xmlns:a16="http://schemas.microsoft.com/office/drawing/2014/main" id="{CA3360E5-B474-C56E-3AB9-37A81F6CA8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8563" y="3846513"/>
            <a:ext cx="23812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1" name="Freeform 497">
            <a:extLst>
              <a:ext uri="{FF2B5EF4-FFF2-40B4-BE49-F238E27FC236}">
                <a16:creationId xmlns:a16="http://schemas.microsoft.com/office/drawing/2014/main" id="{C4E2C6C1-506B-6F3F-E85A-DAAF06A5E171}"/>
              </a:ext>
            </a:extLst>
          </p:cNvPr>
          <p:cNvSpPr>
            <a:spLocks/>
          </p:cNvSpPr>
          <p:nvPr/>
        </p:nvSpPr>
        <p:spPr bwMode="auto">
          <a:xfrm>
            <a:off x="6302375" y="3846513"/>
            <a:ext cx="30163" cy="635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2" name="Line 498">
            <a:extLst>
              <a:ext uri="{FF2B5EF4-FFF2-40B4-BE49-F238E27FC236}">
                <a16:creationId xmlns:a16="http://schemas.microsoft.com/office/drawing/2014/main" id="{C03F04EF-9B92-5993-7FBB-7AA84F97BCD3}"/>
              </a:ext>
            </a:extLst>
          </p:cNvPr>
          <p:cNvSpPr>
            <a:spLocks noChangeShapeType="1"/>
          </p:cNvSpPr>
          <p:nvPr/>
        </p:nvSpPr>
        <p:spPr bwMode="auto">
          <a:xfrm>
            <a:off x="6332538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3" name="Line 499">
            <a:extLst>
              <a:ext uri="{FF2B5EF4-FFF2-40B4-BE49-F238E27FC236}">
                <a16:creationId xmlns:a16="http://schemas.microsoft.com/office/drawing/2014/main" id="{6A1575F5-2DD1-DDFA-D767-2439385DD43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4288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4" name="Freeform 500">
            <a:extLst>
              <a:ext uri="{FF2B5EF4-FFF2-40B4-BE49-F238E27FC236}">
                <a16:creationId xmlns:a16="http://schemas.microsoft.com/office/drawing/2014/main" id="{D843AA4A-760D-F66F-8715-E1CA0EA0A699}"/>
              </a:ext>
            </a:extLst>
          </p:cNvPr>
          <p:cNvSpPr>
            <a:spLocks/>
          </p:cNvSpPr>
          <p:nvPr/>
        </p:nvSpPr>
        <p:spPr bwMode="auto">
          <a:xfrm>
            <a:off x="6386513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5" name="Line 501">
            <a:extLst>
              <a:ext uri="{FF2B5EF4-FFF2-40B4-BE49-F238E27FC236}">
                <a16:creationId xmlns:a16="http://schemas.microsoft.com/office/drawing/2014/main" id="{994E53F1-5B65-08EE-222B-852400900252}"/>
              </a:ext>
            </a:extLst>
          </p:cNvPr>
          <p:cNvSpPr>
            <a:spLocks noChangeShapeType="1"/>
          </p:cNvSpPr>
          <p:nvPr/>
        </p:nvSpPr>
        <p:spPr bwMode="auto">
          <a:xfrm>
            <a:off x="6418263" y="3852863"/>
            <a:ext cx="2381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6" name="Line 502">
            <a:extLst>
              <a:ext uri="{FF2B5EF4-FFF2-40B4-BE49-F238E27FC236}">
                <a16:creationId xmlns:a16="http://schemas.microsoft.com/office/drawing/2014/main" id="{ADB6F489-A9AD-3D16-1A18-D3B505413814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207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7" name="Line 503">
            <a:extLst>
              <a:ext uri="{FF2B5EF4-FFF2-40B4-BE49-F238E27FC236}">
                <a16:creationId xmlns:a16="http://schemas.microsoft.com/office/drawing/2014/main" id="{45E6AD93-26E3-5D26-5EE3-19B549F8C39E}"/>
              </a:ext>
            </a:extLst>
          </p:cNvPr>
          <p:cNvSpPr>
            <a:spLocks noChangeShapeType="1"/>
          </p:cNvSpPr>
          <p:nvPr/>
        </p:nvSpPr>
        <p:spPr bwMode="auto">
          <a:xfrm>
            <a:off x="64738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8" name="Line 504">
            <a:extLst>
              <a:ext uri="{FF2B5EF4-FFF2-40B4-BE49-F238E27FC236}">
                <a16:creationId xmlns:a16="http://schemas.microsoft.com/office/drawing/2014/main" id="{E1B64FCC-5C69-634A-3C3C-361B90D295C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557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49" name="Freeform 505">
            <a:extLst>
              <a:ext uri="{FF2B5EF4-FFF2-40B4-BE49-F238E27FC236}">
                <a16:creationId xmlns:a16="http://schemas.microsoft.com/office/drawing/2014/main" id="{EEA5A8A8-8CA8-B208-8E2F-FDD2EF771BCA}"/>
              </a:ext>
            </a:extLst>
          </p:cNvPr>
          <p:cNvSpPr>
            <a:spLocks/>
          </p:cNvSpPr>
          <p:nvPr/>
        </p:nvSpPr>
        <p:spPr bwMode="auto">
          <a:xfrm>
            <a:off x="652780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0" name="Line 506">
            <a:extLst>
              <a:ext uri="{FF2B5EF4-FFF2-40B4-BE49-F238E27FC236}">
                <a16:creationId xmlns:a16="http://schemas.microsoft.com/office/drawing/2014/main" id="{E747935F-D652-A289-77D6-9FBDF99135C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9550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1" name="Line 507">
            <a:extLst>
              <a:ext uri="{FF2B5EF4-FFF2-40B4-BE49-F238E27FC236}">
                <a16:creationId xmlns:a16="http://schemas.microsoft.com/office/drawing/2014/main" id="{09E6CC45-B9F8-387F-062A-62A08E8127FB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177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2" name="Line 508">
            <a:extLst>
              <a:ext uri="{FF2B5EF4-FFF2-40B4-BE49-F238E27FC236}">
                <a16:creationId xmlns:a16="http://schemas.microsoft.com/office/drawing/2014/main" id="{5DAD61E1-B7C1-986F-FA5A-F36A03AA8B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3525" y="3852863"/>
            <a:ext cx="3016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3" name="Line 509">
            <a:extLst>
              <a:ext uri="{FF2B5EF4-FFF2-40B4-BE49-F238E27FC236}">
                <a16:creationId xmlns:a16="http://schemas.microsoft.com/office/drawing/2014/main" id="{97FA739F-978D-FC78-7985-25B7D82E84B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43688" y="3852863"/>
            <a:ext cx="2540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4" name="Freeform 510">
            <a:extLst>
              <a:ext uri="{FF2B5EF4-FFF2-40B4-BE49-F238E27FC236}">
                <a16:creationId xmlns:a16="http://schemas.microsoft.com/office/drawing/2014/main" id="{6428FF50-FC6D-560D-8C21-BAC48F7C106A}"/>
              </a:ext>
            </a:extLst>
          </p:cNvPr>
          <p:cNvSpPr>
            <a:spLocks/>
          </p:cNvSpPr>
          <p:nvPr/>
        </p:nvSpPr>
        <p:spPr bwMode="auto">
          <a:xfrm>
            <a:off x="6669088" y="3852863"/>
            <a:ext cx="30162" cy="15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5" name="Line 511">
            <a:extLst>
              <a:ext uri="{FF2B5EF4-FFF2-40B4-BE49-F238E27FC236}">
                <a16:creationId xmlns:a16="http://schemas.microsoft.com/office/drawing/2014/main" id="{EEAB0065-A806-2D09-727E-914327FA6C1A}"/>
              </a:ext>
            </a:extLst>
          </p:cNvPr>
          <p:cNvSpPr>
            <a:spLocks noChangeShapeType="1"/>
          </p:cNvSpPr>
          <p:nvPr/>
        </p:nvSpPr>
        <p:spPr bwMode="auto">
          <a:xfrm>
            <a:off x="66992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6" name="Line 512">
            <a:extLst>
              <a:ext uri="{FF2B5EF4-FFF2-40B4-BE49-F238E27FC236}">
                <a16:creationId xmlns:a16="http://schemas.microsoft.com/office/drawing/2014/main" id="{994EBBC8-2B25-5510-BEDA-F1B84A70E5BE}"/>
              </a:ext>
            </a:extLst>
          </p:cNvPr>
          <p:cNvSpPr>
            <a:spLocks noChangeShapeType="1"/>
          </p:cNvSpPr>
          <p:nvPr/>
        </p:nvSpPr>
        <p:spPr bwMode="auto">
          <a:xfrm>
            <a:off x="6723063" y="3852863"/>
            <a:ext cx="30162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7" name="Line 513">
            <a:extLst>
              <a:ext uri="{FF2B5EF4-FFF2-40B4-BE49-F238E27FC236}">
                <a16:creationId xmlns:a16="http://schemas.microsoft.com/office/drawing/2014/main" id="{27765CFB-C1E6-76F8-C021-F75048AF61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3225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8" name="Line 514">
            <a:extLst>
              <a:ext uri="{FF2B5EF4-FFF2-40B4-BE49-F238E27FC236}">
                <a16:creationId xmlns:a16="http://schemas.microsoft.com/office/drawing/2014/main" id="{A7915465-DE4C-ABC2-7361-7D8535BE93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975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59" name="Freeform 515">
            <a:extLst>
              <a:ext uri="{FF2B5EF4-FFF2-40B4-BE49-F238E27FC236}">
                <a16:creationId xmlns:a16="http://schemas.microsoft.com/office/drawing/2014/main" id="{96EC1495-A66B-695A-403A-BAC83662C8C9}"/>
              </a:ext>
            </a:extLst>
          </p:cNvPr>
          <p:cNvSpPr>
            <a:spLocks/>
          </p:cNvSpPr>
          <p:nvPr/>
        </p:nvSpPr>
        <p:spPr bwMode="auto">
          <a:xfrm>
            <a:off x="6807200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0" name="Line 516">
            <a:extLst>
              <a:ext uri="{FF2B5EF4-FFF2-40B4-BE49-F238E27FC236}">
                <a16:creationId xmlns:a16="http://schemas.microsoft.com/office/drawing/2014/main" id="{706CC522-D49F-F342-CD32-79CF0CAD6E0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38950" y="3852863"/>
            <a:ext cx="23813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1" name="Line 517">
            <a:extLst>
              <a:ext uri="{FF2B5EF4-FFF2-40B4-BE49-F238E27FC236}">
                <a16:creationId xmlns:a16="http://schemas.microsoft.com/office/drawing/2014/main" id="{18F0449A-867F-3E04-A35B-797951F3533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6276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2" name="Line 518">
            <a:extLst>
              <a:ext uri="{FF2B5EF4-FFF2-40B4-BE49-F238E27FC236}">
                <a16:creationId xmlns:a16="http://schemas.microsoft.com/office/drawing/2014/main" id="{D1C2AC4B-C9AC-1773-9D3C-047C301AEEF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9451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3" name="Line 519">
            <a:extLst>
              <a:ext uri="{FF2B5EF4-FFF2-40B4-BE49-F238E27FC236}">
                <a16:creationId xmlns:a16="http://schemas.microsoft.com/office/drawing/2014/main" id="{F889FEEE-B070-4EC5-AB99-E21C0AAF074F}"/>
              </a:ext>
            </a:extLst>
          </p:cNvPr>
          <p:cNvSpPr>
            <a:spLocks noChangeShapeType="1"/>
          </p:cNvSpPr>
          <p:nvPr/>
        </p:nvSpPr>
        <p:spPr bwMode="auto">
          <a:xfrm>
            <a:off x="6926263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4" name="Freeform 520">
            <a:extLst>
              <a:ext uri="{FF2B5EF4-FFF2-40B4-BE49-F238E27FC236}">
                <a16:creationId xmlns:a16="http://schemas.microsoft.com/office/drawing/2014/main" id="{F15B5F05-3068-EE20-6B3A-7C7BF8662D03}"/>
              </a:ext>
            </a:extLst>
          </p:cNvPr>
          <p:cNvSpPr>
            <a:spLocks/>
          </p:cNvSpPr>
          <p:nvPr/>
        </p:nvSpPr>
        <p:spPr bwMode="auto">
          <a:xfrm>
            <a:off x="6948488" y="3852863"/>
            <a:ext cx="31750" cy="15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5" name="Line 521">
            <a:extLst>
              <a:ext uri="{FF2B5EF4-FFF2-40B4-BE49-F238E27FC236}">
                <a16:creationId xmlns:a16="http://schemas.microsoft.com/office/drawing/2014/main" id="{54913C41-7F08-535E-9D11-39C2A300B940}"/>
              </a:ext>
            </a:extLst>
          </p:cNvPr>
          <p:cNvSpPr>
            <a:spLocks noChangeShapeType="1"/>
          </p:cNvSpPr>
          <p:nvPr/>
        </p:nvSpPr>
        <p:spPr bwMode="auto">
          <a:xfrm>
            <a:off x="6980238" y="3852863"/>
            <a:ext cx="22225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6" name="Line 522">
            <a:extLst>
              <a:ext uri="{FF2B5EF4-FFF2-40B4-BE49-F238E27FC236}">
                <a16:creationId xmlns:a16="http://schemas.microsoft.com/office/drawing/2014/main" id="{3CFA4EFE-8D5F-8FAE-6A8B-A12C9553EC74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2463" y="3852863"/>
            <a:ext cx="31750" cy="15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67" name="Rectangle 523">
            <a:extLst>
              <a:ext uri="{FF2B5EF4-FFF2-40B4-BE49-F238E27FC236}">
                <a16:creationId xmlns:a16="http://schemas.microsoft.com/office/drawing/2014/main" id="{883B17D8-391A-5ED8-E300-80BA30D66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2200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-6</a:t>
            </a:r>
            <a:endParaRPr lang="en-US" altLang="en-US" sz="1400" b="1"/>
          </a:p>
        </p:txBody>
      </p:sp>
      <p:sp>
        <p:nvSpPr>
          <p:cNvPr id="518668" name="Rectangle 524">
            <a:extLst>
              <a:ext uri="{FF2B5EF4-FFF2-40B4-BE49-F238E27FC236}">
                <a16:creationId xmlns:a16="http://schemas.microsoft.com/office/drawing/2014/main" id="{6231BE22-E804-9F91-8369-B7C17E56D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1600" y="3917950"/>
            <a:ext cx="14128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-5</a:t>
            </a:r>
            <a:endParaRPr lang="en-US" altLang="en-US" sz="1400" b="1"/>
          </a:p>
        </p:txBody>
      </p:sp>
      <p:sp>
        <p:nvSpPr>
          <p:cNvPr id="518669" name="Rectangle 525">
            <a:extLst>
              <a:ext uri="{FF2B5EF4-FFF2-40B4-BE49-F238E27FC236}">
                <a16:creationId xmlns:a16="http://schemas.microsoft.com/office/drawing/2014/main" id="{4A94BBB8-5907-7532-DE79-25AB4CC086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588" y="3917950"/>
            <a:ext cx="14128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-4</a:t>
            </a:r>
            <a:endParaRPr lang="en-US" altLang="en-US" sz="1400" b="1"/>
          </a:p>
        </p:txBody>
      </p:sp>
      <p:sp>
        <p:nvSpPr>
          <p:cNvPr id="518670" name="Rectangle 526">
            <a:extLst>
              <a:ext uri="{FF2B5EF4-FFF2-40B4-BE49-F238E27FC236}">
                <a16:creationId xmlns:a16="http://schemas.microsoft.com/office/drawing/2014/main" id="{288173E8-C611-A754-0BE9-EA3C564BF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-3</a:t>
            </a:r>
            <a:endParaRPr lang="en-US" altLang="en-US" sz="1400" b="1"/>
          </a:p>
        </p:txBody>
      </p:sp>
      <p:sp>
        <p:nvSpPr>
          <p:cNvPr id="518671" name="Rectangle 527">
            <a:extLst>
              <a:ext uri="{FF2B5EF4-FFF2-40B4-BE49-F238E27FC236}">
                <a16:creationId xmlns:a16="http://schemas.microsoft.com/office/drawing/2014/main" id="{B931F460-2FD5-BCA0-3983-3215EF346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-2</a:t>
            </a:r>
            <a:endParaRPr lang="en-US" altLang="en-US" sz="1400" b="1"/>
          </a:p>
        </p:txBody>
      </p:sp>
      <p:sp>
        <p:nvSpPr>
          <p:cNvPr id="518672" name="Rectangle 528">
            <a:extLst>
              <a:ext uri="{FF2B5EF4-FFF2-40B4-BE49-F238E27FC236}">
                <a16:creationId xmlns:a16="http://schemas.microsoft.com/office/drawing/2014/main" id="{6F65AAA8-B153-EC13-34E9-33965CF02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963" y="3917950"/>
            <a:ext cx="13970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-1</a:t>
            </a:r>
            <a:endParaRPr lang="en-US" altLang="en-US" sz="1400" b="1"/>
          </a:p>
        </p:txBody>
      </p:sp>
      <p:sp>
        <p:nvSpPr>
          <p:cNvPr id="518673" name="Rectangle 529">
            <a:extLst>
              <a:ext uri="{FF2B5EF4-FFF2-40B4-BE49-F238E27FC236}">
                <a16:creationId xmlns:a16="http://schemas.microsoft.com/office/drawing/2014/main" id="{05BCEEDA-4CC8-A94D-0052-48123D0D0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238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0</a:t>
            </a:r>
            <a:endParaRPr lang="en-US" altLang="en-US" sz="1400" b="1"/>
          </a:p>
        </p:txBody>
      </p:sp>
      <p:sp>
        <p:nvSpPr>
          <p:cNvPr id="518674" name="Rectangle 530">
            <a:extLst>
              <a:ext uri="{FF2B5EF4-FFF2-40B4-BE49-F238E27FC236}">
                <a16:creationId xmlns:a16="http://schemas.microsoft.com/office/drawing/2014/main" id="{22BDFC1D-9560-7AEF-CB92-493D6EBE2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8638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1</a:t>
            </a:r>
            <a:endParaRPr lang="en-US" altLang="en-US" sz="1400" b="1"/>
          </a:p>
        </p:txBody>
      </p:sp>
      <p:sp>
        <p:nvSpPr>
          <p:cNvPr id="518675" name="Rectangle 531">
            <a:extLst>
              <a:ext uri="{FF2B5EF4-FFF2-40B4-BE49-F238E27FC236}">
                <a16:creationId xmlns:a16="http://schemas.microsoft.com/office/drawing/2014/main" id="{306BE29A-E33D-F81D-E010-84DC98574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8038" y="3917950"/>
            <a:ext cx="111125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2</a:t>
            </a:r>
            <a:endParaRPr lang="en-US" altLang="en-US" sz="1400" b="1"/>
          </a:p>
        </p:txBody>
      </p:sp>
      <p:sp>
        <p:nvSpPr>
          <p:cNvPr id="518676" name="Rectangle 532">
            <a:extLst>
              <a:ext uri="{FF2B5EF4-FFF2-40B4-BE49-F238E27FC236}">
                <a16:creationId xmlns:a16="http://schemas.microsoft.com/office/drawing/2014/main" id="{6A173D7C-C38C-9FC6-13B1-E4C093092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0613" y="3917950"/>
            <a:ext cx="107950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3</a:t>
            </a:r>
            <a:endParaRPr lang="en-US" altLang="en-US" sz="1400" b="1"/>
          </a:p>
        </p:txBody>
      </p:sp>
      <p:sp>
        <p:nvSpPr>
          <p:cNvPr id="518677" name="Rectangle 533">
            <a:extLst>
              <a:ext uri="{FF2B5EF4-FFF2-40B4-BE49-F238E27FC236}">
                <a16:creationId xmlns:a16="http://schemas.microsoft.com/office/drawing/2014/main" id="{F061C69C-17E5-B0CB-0452-9BB8C7A3B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0013" y="3917950"/>
            <a:ext cx="109537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4</a:t>
            </a:r>
            <a:endParaRPr lang="en-US" altLang="en-US" sz="1400" b="1"/>
          </a:p>
        </p:txBody>
      </p:sp>
      <p:sp>
        <p:nvSpPr>
          <p:cNvPr id="518678" name="Rectangle 534">
            <a:extLst>
              <a:ext uri="{FF2B5EF4-FFF2-40B4-BE49-F238E27FC236}">
                <a16:creationId xmlns:a16="http://schemas.microsoft.com/office/drawing/2014/main" id="{642F62EC-232D-4758-A5E5-8AF4D4FFC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3917950"/>
            <a:ext cx="10953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5</a:t>
            </a:r>
            <a:endParaRPr lang="en-US" altLang="en-US" sz="1400" b="1"/>
          </a:p>
        </p:txBody>
      </p:sp>
      <p:sp>
        <p:nvSpPr>
          <p:cNvPr id="518679" name="Rectangle 535">
            <a:extLst>
              <a:ext uri="{FF2B5EF4-FFF2-40B4-BE49-F238E27FC236}">
                <a16:creationId xmlns:a16="http://schemas.microsoft.com/office/drawing/2014/main" id="{7CE8A599-1E83-60A4-809B-6C69B60D8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3917950"/>
            <a:ext cx="109538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900">
                <a:ea typeface="Batang" panose="02030600000101010101" pitchFamily="18" charset="-127"/>
              </a:rPr>
              <a:t>6</a:t>
            </a:r>
            <a:endParaRPr lang="en-US" altLang="en-US" sz="1400" b="1"/>
          </a:p>
        </p:txBody>
      </p:sp>
      <p:sp>
        <p:nvSpPr>
          <p:cNvPr id="518680" name="Line 536">
            <a:extLst>
              <a:ext uri="{FF2B5EF4-FFF2-40B4-BE49-F238E27FC236}">
                <a16:creationId xmlns:a16="http://schemas.microsoft.com/office/drawing/2014/main" id="{BECFF764-1AF3-B502-A913-494A935C708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6225" y="2514600"/>
            <a:ext cx="0" cy="1346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81" name="Rectangle 537">
            <a:extLst>
              <a:ext uri="{FF2B5EF4-FFF2-40B4-BE49-F238E27FC236}">
                <a16:creationId xmlns:a16="http://schemas.microsoft.com/office/drawing/2014/main" id="{3E28DD66-3230-2CEA-F504-5FB06DA2CD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514600"/>
            <a:ext cx="54292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200">
                <a:ea typeface="Batang" panose="02030600000101010101" pitchFamily="18" charset="-127"/>
              </a:rPr>
              <a:t>Mean</a:t>
            </a:r>
            <a:endParaRPr lang="en-US" altLang="en-US" sz="2000" b="1"/>
          </a:p>
        </p:txBody>
      </p:sp>
      <p:sp>
        <p:nvSpPr>
          <p:cNvPr id="518682" name="Rectangle 538">
            <a:extLst>
              <a:ext uri="{FF2B5EF4-FFF2-40B4-BE49-F238E27FC236}">
                <a16:creationId xmlns:a16="http://schemas.microsoft.com/office/drawing/2014/main" id="{6D0A4A7F-6A20-3A83-4AA6-550CB53D7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581400"/>
            <a:ext cx="20669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ea typeface="Batang" panose="02030600000101010101" pitchFamily="18" charset="-127"/>
              </a:rPr>
              <a:t>Standard Deviations</a:t>
            </a:r>
            <a:endParaRPr lang="en-US" altLang="en-US" sz="2000" b="1"/>
          </a:p>
        </p:txBody>
      </p:sp>
      <p:sp>
        <p:nvSpPr>
          <p:cNvPr id="518683" name="Text Box 539">
            <a:extLst>
              <a:ext uri="{FF2B5EF4-FFF2-40B4-BE49-F238E27FC236}">
                <a16:creationId xmlns:a16="http://schemas.microsoft.com/office/drawing/2014/main" id="{8B19F9D4-15BE-98C9-540C-066FE649D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2590800"/>
            <a:ext cx="2590800" cy="2857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0" hangingPunct="0"/>
            <a:r>
              <a:rPr lang="en-US" altLang="en-US" sz="1400" b="1">
                <a:solidFill>
                  <a:srgbClr val="000000"/>
                </a:solidFill>
                <a:ea typeface="Batang" panose="02030600000101010101" pitchFamily="18" charset="-127"/>
              </a:rPr>
              <a:t>Total Process Variation</a:t>
            </a:r>
            <a:endParaRPr lang="en-US" altLang="en-US" sz="1400" b="1"/>
          </a:p>
        </p:txBody>
      </p:sp>
      <p:sp>
        <p:nvSpPr>
          <p:cNvPr id="518684" name="Line 540">
            <a:extLst>
              <a:ext uri="{FF2B5EF4-FFF2-40B4-BE49-F238E27FC236}">
                <a16:creationId xmlns:a16="http://schemas.microsoft.com/office/drawing/2014/main" id="{68B7DE2B-B8CD-1A5C-C9F5-BE61E8B1B7E5}"/>
              </a:ext>
            </a:extLst>
          </p:cNvPr>
          <p:cNvSpPr>
            <a:spLocks noChangeShapeType="1"/>
          </p:cNvSpPr>
          <p:nvPr/>
        </p:nvSpPr>
        <p:spPr bwMode="auto">
          <a:xfrm>
            <a:off x="4003675" y="2870200"/>
            <a:ext cx="981075" cy="476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85" name="Line 541">
            <a:extLst>
              <a:ext uri="{FF2B5EF4-FFF2-40B4-BE49-F238E27FC236}">
                <a16:creationId xmlns:a16="http://schemas.microsoft.com/office/drawing/2014/main" id="{6ED61673-BC34-0A4C-7641-D5FF64303CBE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4625" y="4014788"/>
            <a:ext cx="333375" cy="4095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86" name="Line 542">
            <a:extLst>
              <a:ext uri="{FF2B5EF4-FFF2-40B4-BE49-F238E27FC236}">
                <a16:creationId xmlns:a16="http://schemas.microsoft.com/office/drawing/2014/main" id="{13297BBD-881A-C235-6D42-37FAB00AE2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4250" y="3954463"/>
            <a:ext cx="742950" cy="2000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87" name="Oval 543">
            <a:extLst>
              <a:ext uri="{FF2B5EF4-FFF2-40B4-BE49-F238E27FC236}">
                <a16:creationId xmlns:a16="http://schemas.microsoft.com/office/drawing/2014/main" id="{49559864-5878-C9AE-7EDE-92254A6ED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075" y="5965825"/>
            <a:ext cx="69850" cy="71438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688" name="Oval 544">
            <a:extLst>
              <a:ext uri="{FF2B5EF4-FFF2-40B4-BE49-F238E27FC236}">
                <a16:creationId xmlns:a16="http://schemas.microsoft.com/office/drawing/2014/main" id="{87299F16-9530-C19D-1797-6EB391F4F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925" y="5280025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689" name="Oval 545">
            <a:extLst>
              <a:ext uri="{FF2B5EF4-FFF2-40B4-BE49-F238E27FC236}">
                <a16:creationId xmlns:a16="http://schemas.microsoft.com/office/drawing/2014/main" id="{055ADB4A-7E75-71CB-2FE9-EF5089448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175" y="5046663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690" name="Oval 546">
            <a:extLst>
              <a:ext uri="{FF2B5EF4-FFF2-40B4-BE49-F238E27FC236}">
                <a16:creationId xmlns:a16="http://schemas.microsoft.com/office/drawing/2014/main" id="{E7884C20-CEEE-018B-4C8E-6B6755027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4591050"/>
            <a:ext cx="69850" cy="6985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691" name="Line 547">
            <a:extLst>
              <a:ext uri="{FF2B5EF4-FFF2-40B4-BE49-F238E27FC236}">
                <a16:creationId xmlns:a16="http://schemas.microsoft.com/office/drawing/2014/main" id="{48262C59-D512-70BB-7034-D0F8A425D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4675" y="5335588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92" name="Line 548">
            <a:extLst>
              <a:ext uri="{FF2B5EF4-FFF2-40B4-BE49-F238E27FC236}">
                <a16:creationId xmlns:a16="http://schemas.microsoft.com/office/drawing/2014/main" id="{FC4FA63A-B0E9-F508-A42E-4D8E515135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0625" y="4987925"/>
            <a:ext cx="0" cy="482600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93" name="Line 549">
            <a:extLst>
              <a:ext uri="{FF2B5EF4-FFF2-40B4-BE49-F238E27FC236}">
                <a16:creationId xmlns:a16="http://schemas.microsoft.com/office/drawing/2014/main" id="{91D0ED07-E0A5-FD68-2C57-7FFDA2F26B9D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0075" y="5462588"/>
            <a:ext cx="1828800" cy="0"/>
          </a:xfrm>
          <a:prstGeom prst="line">
            <a:avLst/>
          </a:prstGeom>
          <a:noFill/>
          <a:ln w="9525">
            <a:solidFill>
              <a:srgbClr val="000000"/>
            </a:solidFill>
            <a:prstDash val="lgDash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94" name="Line 550">
            <a:extLst>
              <a:ext uri="{FF2B5EF4-FFF2-40B4-BE49-F238E27FC236}">
                <a16:creationId xmlns:a16="http://schemas.microsoft.com/office/drawing/2014/main" id="{CCCC4D47-F769-E561-06EC-C4EA2683CAE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82925" y="5456238"/>
            <a:ext cx="603250" cy="444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95" name="Line 551">
            <a:extLst>
              <a:ext uri="{FF2B5EF4-FFF2-40B4-BE49-F238E27FC236}">
                <a16:creationId xmlns:a16="http://schemas.microsoft.com/office/drawing/2014/main" id="{D70B23C4-DE57-70BC-688D-649B1C497E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46725" y="4129088"/>
            <a:ext cx="1219200" cy="552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696" name="Text Box 552">
            <a:extLst>
              <a:ext uri="{FF2B5EF4-FFF2-40B4-BE49-F238E27FC236}">
                <a16:creationId xmlns:a16="http://schemas.microsoft.com/office/drawing/2014/main" id="{B5B9CCA2-C298-AC10-B74F-1953F3F4E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2550" y="4587875"/>
            <a:ext cx="882650" cy="304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ko-KR" sz="1600" b="1">
                <a:ea typeface="Batang" panose="02030600000101010101" pitchFamily="18" charset="-127"/>
              </a:rPr>
              <a:t>Time</a:t>
            </a:r>
            <a:endParaRPr lang="en-US" altLang="en-US" sz="1800" b="1"/>
          </a:p>
        </p:txBody>
      </p:sp>
      <p:sp>
        <p:nvSpPr>
          <p:cNvPr id="518697" name="Text Box 553">
            <a:extLst>
              <a:ext uri="{FF2B5EF4-FFF2-40B4-BE49-F238E27FC236}">
                <a16:creationId xmlns:a16="http://schemas.microsoft.com/office/drawing/2014/main" id="{F45F6CC3-26B8-4A7A-57CC-144F62DEE5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8BDC791C-3E5A-B466-1E21-CA3B1912EE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“Simple” Explanation of Control Charts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705346B8-C3D2-05CA-022D-03AAFA9C3C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/>
              <a:t>Problem of Variation – Chance vs. Assignable Causes</a:t>
            </a:r>
          </a:p>
          <a:p>
            <a:pPr marL="0" indent="0">
              <a:lnSpc>
                <a:spcPct val="90000"/>
              </a:lnSpc>
            </a:pPr>
            <a:endParaRPr lang="en-US" altLang="en-US" sz="1800" b="1"/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b="1"/>
              <a:t>Criterion I – General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Given a set of </a:t>
            </a:r>
            <a:r>
              <a:rPr lang="en-US" altLang="en-US" sz="1600" i="1"/>
              <a:t>n</a:t>
            </a:r>
            <a:r>
              <a:rPr lang="en-US" altLang="en-US" sz="1600"/>
              <a:t> data to determine whether or not they arise from a constant cause system, do the following: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1. Divide the </a:t>
            </a:r>
            <a:r>
              <a:rPr lang="en-US" altLang="en-US" sz="1600" i="1"/>
              <a:t>n </a:t>
            </a:r>
            <a:r>
              <a:rPr lang="en-US" altLang="en-US" sz="1600"/>
              <a:t>data into </a:t>
            </a:r>
            <a:r>
              <a:rPr lang="en-US" altLang="en-US" sz="1600" i="1"/>
              <a:t>m</a:t>
            </a:r>
            <a:r>
              <a:rPr lang="en-US" altLang="en-US" sz="1600"/>
              <a:t> rational subgroups (of constant or variable size).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2. Pick the </a:t>
            </a:r>
            <a:r>
              <a:rPr lang="en-US" altLang="en-US" sz="1600" i="1"/>
              <a:t>statistics</a:t>
            </a:r>
            <a:r>
              <a:rPr lang="en-US" altLang="en-US" sz="1600"/>
              <a:t> you will use to judge the data.  The mean, standard deviation and proportion defective have been shown to be the most useful statistics for this purpose.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3. For each </a:t>
            </a:r>
            <a:r>
              <a:rPr lang="en-US" altLang="en-US" sz="1600" i="1"/>
              <a:t>statistic</a:t>
            </a:r>
            <a:r>
              <a:rPr lang="en-US" altLang="en-US" sz="1600"/>
              <a:t>, calculate (using the data) estimates of the </a:t>
            </a:r>
            <a:r>
              <a:rPr lang="en-US" altLang="en-US" sz="1600" i="1"/>
              <a:t>average</a:t>
            </a:r>
            <a:r>
              <a:rPr lang="en-US" altLang="en-US" sz="1600"/>
              <a:t> and </a:t>
            </a:r>
            <a:r>
              <a:rPr lang="en-US" altLang="en-US" sz="1600" i="1"/>
              <a:t>standard deviation</a:t>
            </a:r>
            <a:r>
              <a:rPr lang="en-US" altLang="en-US" sz="1600"/>
              <a:t> of the statistic, where these estimates satisfy as nearly as possible the following conditions: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 sz="1600"/>
              <a:t>a) If the quality characteristic from which the sample is drawn is </a:t>
            </a:r>
            <a:r>
              <a:rPr lang="en-US" altLang="en-US" sz="1600" i="1"/>
              <a:t>controlled</a:t>
            </a:r>
            <a:r>
              <a:rPr lang="en-US" altLang="en-US" sz="1600"/>
              <a:t> with average </a:t>
            </a:r>
            <a:r>
              <a:rPr lang="en-US" altLang="en-US" sz="1600" b="1"/>
              <a:t>X-Bar</a:t>
            </a:r>
            <a:r>
              <a:rPr lang="en-US" altLang="en-US" sz="1600"/>
              <a:t> and standard deviation </a:t>
            </a:r>
            <a:r>
              <a:rPr lang="en-US" altLang="en-US" sz="1600" b="1">
                <a:sym typeface="Symbol" panose="05050102010706020507" pitchFamily="18" charset="2"/>
              </a:rPr>
              <a:t></a:t>
            </a:r>
            <a:r>
              <a:rPr lang="en-US" altLang="en-US" sz="1600"/>
              <a:t>, the estimates used should approach these values as the number of data </a:t>
            </a:r>
            <a:r>
              <a:rPr lang="en-US" altLang="en-US" sz="1600" i="1"/>
              <a:t>n</a:t>
            </a:r>
            <a:r>
              <a:rPr lang="en-US" altLang="en-US" sz="1600"/>
              <a:t> becomes very large (i.e. in the </a:t>
            </a:r>
            <a:r>
              <a:rPr lang="en-US" altLang="en-US" sz="1600" i="1"/>
              <a:t>statistical </a:t>
            </a:r>
            <a:r>
              <a:rPr lang="en-US" altLang="en-US" sz="1600"/>
              <a:t>limit),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 sz="1600"/>
              <a:t>b) If the quality characteristic is </a:t>
            </a:r>
            <a:r>
              <a:rPr lang="en-US" altLang="en-US" sz="1600" i="1"/>
              <a:t>not</a:t>
            </a:r>
            <a:r>
              <a:rPr lang="en-US" altLang="en-US" sz="1600"/>
              <a:t> controlled, the estimates actually used should be those that will be most likely to indicate the presence of trouble (i.e. assignable causes).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4. For each statistic, construct control charts with limits based on the </a:t>
            </a:r>
            <a:r>
              <a:rPr lang="en-US" altLang="en-US" sz="1600" i="1"/>
              <a:t>statistic’s</a:t>
            </a:r>
            <a:r>
              <a:rPr lang="en-US" altLang="en-US" sz="1600"/>
              <a:t> estimated average plus/minus three times the statistic’s estimated standard deviation. 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5. If a point falls outside the limits of the control chart, take this as evidence of the presence of assignable causes, or lack of control.</a:t>
            </a: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446C703B-B074-91C4-168C-A697502389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FDC0CC90-1213-F6AF-F6E5-BCC97C645A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Criteria Comments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F37B27CE-A022-CE27-0F4F-15C816A013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Statistics vs. Parameters</a:t>
            </a:r>
          </a:p>
          <a:p>
            <a:pPr lvl="1"/>
            <a:r>
              <a:rPr lang="en-US" altLang="en-US"/>
              <a:t>“. . One Unique Distribution . . .”</a:t>
            </a:r>
          </a:p>
          <a:p>
            <a:pPr lvl="1"/>
            <a:r>
              <a:rPr lang="en-US" altLang="en-US"/>
              <a:t>Finite Nature of Production Process</a:t>
            </a:r>
          </a:p>
          <a:p>
            <a:pPr lvl="1"/>
            <a:r>
              <a:rPr lang="en-US" altLang="en-US"/>
              <a:t>Sequence Order of the Data</a:t>
            </a:r>
          </a:p>
          <a:p>
            <a:endParaRPr lang="en-US" altLang="en-US"/>
          </a:p>
          <a:p>
            <a:r>
              <a:rPr lang="en-US" altLang="en-US"/>
              <a:t>Rational Subgroups</a:t>
            </a:r>
          </a:p>
          <a:p>
            <a:endParaRPr lang="en-US" altLang="en-US"/>
          </a:p>
          <a:p>
            <a:r>
              <a:rPr lang="en-US" altLang="en-US"/>
              <a:t>Choice of “Three Sigma”</a:t>
            </a:r>
          </a:p>
          <a:p>
            <a:endParaRPr lang="en-US" altLang="en-US"/>
          </a:p>
          <a:p>
            <a:r>
              <a:rPr lang="en-US" altLang="en-US"/>
              <a:t>Detecting Assignable Causes</a:t>
            </a:r>
          </a:p>
          <a:p>
            <a:endParaRPr lang="en-US" altLang="en-US"/>
          </a:p>
          <a:p>
            <a:r>
              <a:rPr lang="en-US" altLang="en-US"/>
              <a:t>Economy </a:t>
            </a:r>
            <a:r>
              <a:rPr lang="en-US" altLang="en-US" i="1"/>
              <a:t>not</a:t>
            </a:r>
            <a:r>
              <a:rPr lang="en-US" altLang="en-US"/>
              <a:t> Probability!</a:t>
            </a:r>
          </a:p>
        </p:txBody>
      </p:sp>
      <p:sp>
        <p:nvSpPr>
          <p:cNvPr id="520196" name="Text Box 4">
            <a:extLst>
              <a:ext uri="{FF2B5EF4-FFF2-40B4-BE49-F238E27FC236}">
                <a16:creationId xmlns:a16="http://schemas.microsoft.com/office/drawing/2014/main" id="{8773D27A-F08A-DCA0-E072-0F83C17BEE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6.4 11-13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7425</TotalTime>
  <Words>662</Words>
  <Application>Microsoft Office PowerPoint</Application>
  <PresentationFormat>On-screen Show (4:3)</PresentationFormat>
  <Paragraphs>142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Times New Roman</vt:lpstr>
      <vt:lpstr>Arial</vt:lpstr>
      <vt:lpstr>Symbol</vt:lpstr>
      <vt:lpstr>Copperplate Gothic Bold</vt:lpstr>
      <vt:lpstr>Palatino</vt:lpstr>
      <vt:lpstr>Batang</vt:lpstr>
      <vt:lpstr>JPMorgan</vt:lpstr>
      <vt:lpstr>Bitmap Image</vt:lpstr>
      <vt:lpstr>PowerPoint Presentation</vt:lpstr>
      <vt:lpstr>Objectives</vt:lpstr>
      <vt:lpstr>Walter Shewhart</vt:lpstr>
      <vt:lpstr>Typical Control Chart</vt:lpstr>
      <vt:lpstr>Choosing the “Best” Control Chart</vt:lpstr>
      <vt:lpstr>Control Chart Selection</vt:lpstr>
      <vt:lpstr>Subgroup Strategies</vt:lpstr>
      <vt:lpstr>“Simple” Explanation of Control Charts</vt:lpstr>
      <vt:lpstr>Criteria Comments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161</cp:revision>
  <cp:lastPrinted>1998-11-12T16:48:12Z</cp:lastPrinted>
  <dcterms:created xsi:type="dcterms:W3CDTF">1998-10-26T20:45:45Z</dcterms:created>
  <dcterms:modified xsi:type="dcterms:W3CDTF">2026-07-24T18:57:56Z</dcterms:modified>
</cp:coreProperties>
</file>