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1530" y="-108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D8DE387-F146-DE0A-22ED-88004C5B6BBF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F0DF931-6A7C-EDE3-7E85-F6D44B94F29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ADF25FA-A073-0972-72CB-4D3F17CD465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4BD5A25-9D5D-F265-0C57-2EE14C592A8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5FEA0F16-4795-4EFF-8578-970B8D6C859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13ACE1B-27F9-DA18-268E-67BAC11E2539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4F1ABD2-0D33-6E30-605A-FE6E4A773DF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B5EE5BEA-F03B-CA65-AB97-A28701D6267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8194E6CA-3BEB-75BE-C83D-4C1B4CFA70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6AD2669-8C94-D869-B0FC-212C58602F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85A0F18C-DE3B-492D-BA5E-9D99B175A1E0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7E6689E-466F-A1D7-C497-364783C0B6D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64872DA-3DE3-AE6A-D60D-C92DCFA082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A03E81A8-2DA5-5F42-8D0D-A0E692FD633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563BE314-613E-E3AB-316C-71AD0C1758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71D16-F581-721B-3465-71F3E818EB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B9AB08-50B8-BCA7-2BF1-149304747D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8472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DD5679-DE85-B4FB-62BC-DFE60110A7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C1448E-B7F8-3428-1483-4AFB199007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1313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9B3A79-CAC5-74C4-6074-A96FA843F0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A8037D-6A9D-4CAC-A452-FC32237A65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8777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59EB85-7D6E-3277-0523-2C86AAB30D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F22B0-005C-533B-D667-31F2B4E2B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6680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FE6DC-B23B-D4FF-1E43-A0F10898B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F0F228C-7445-F1A2-1D85-8986C7D15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56291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D9F47-6099-27B5-141E-959D5651A4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7D8749-81AE-A88C-911F-2EDF88A476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A31C0-5096-0AB3-2548-AFC6CB0AF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03068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31A64-B6C8-6174-C0DD-B1F8A9BC6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0C9852-2036-D119-6358-1BF8536466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7BC8906-00EC-AF03-B648-9C8399EC11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FCF9C2-E1D1-2A04-0D58-B7801C5490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DD3BE8-981D-CC56-144A-55EDB3ACE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077695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2B28B-3EA7-06D1-ECC1-B48CCFB4E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86162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3716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A5782-BF9B-6525-5005-D8F54DEEA7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284B12-BEA6-B827-9AB7-81FB75CC4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391BAE-C1C9-AF50-D05C-AA22A79323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0751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451F0-C9FF-2D15-AC05-D9F2DAAF47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046396-7535-A5C2-370B-97B1A6167CE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DCCBD51-BEB9-99C6-EA74-2C0F7607D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43875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82F9B13-1D31-5F8A-9806-CC1B66D2BE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08A313A-F59E-B456-6D58-C14C46DFC28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682EA7EC-0E7A-9A1C-A82E-1B50265CC045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9256F42-4F8D-3834-95AA-17AD97689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7B1F55D3-5433-7E51-5A0E-9DDC16CADFF3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C473EF8-8D8C-4728-BAA9-9EB4304D0725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52449092-8D03-597B-9A40-07EBEA43E016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0374632E-01D7-42DB-841A-E30D361A8C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A9C7E019-2C8D-03D8-DDF8-D880FEBB5F8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87451F45-2A95-EF48-33FC-D8F17068E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87A481B4-F363-FB1F-A447-5400ED161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10C2534E-BF95-85E6-5C53-A7D4E9C8A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C17FAB1F-429D-0D06-14FE-B75C788102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FD640A1D-C7CF-D0DF-3BD5-509113CB8C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E27EA331-DD56-2FE9-E1F0-2F2F403B5C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AD2006E8-B6EA-0714-309C-90E4A9729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8F4ACFF9-842C-6476-321A-9F2348C2D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E8D6E81A-988B-FB8A-4F2F-B206DB9EA2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81EE6639-6B78-9CBD-8EA8-9A6287475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2788F53E-DC8A-4AB0-F586-B9E9A4FFA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64FEEEB3-D443-DAF6-131E-EE7B3BF2C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958F2A86-4682-4962-356C-ECF35E3F3D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66D1A448-EB0E-6CD2-0711-5AD34576E7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9D6D5CB6-1020-998E-5E2D-49AFF1ACE0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6F04C99E-B647-1B45-3506-AC3F4BEF8C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BBE793E9-009D-703C-1632-A8D597661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BF7F17AC-1D61-22C7-6AA7-0A2393B851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95AB25C8-DBFD-E654-2A12-9A4F68237C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EBCA594B-AC83-687D-8E52-7971F0AE5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2A292CC4-72E0-ED96-AB52-A8AAFA802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8F0F2BD6-9D37-E8AA-E120-C4DD48481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0CA74ABC-B201-EE08-D7CA-B972F816A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F681DE30-529D-FE7A-5156-2BBA622371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E2E4F611-5827-455B-D92A-8699AD52B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43C04BBD-A0F1-DB0F-50CB-55B76D554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6EDB61E9-1605-4D55-D5DC-6F83AA427F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6B4AF61F-A251-2A0B-4A4A-17283FE705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35EDC3D4-D5F5-19C9-B220-8C88CBD0EF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14E500DA-2651-E890-A82E-DA50690925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CB1C6162-7DFF-2B0C-3E08-1B8D4713EE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E0A6B10E-7495-269B-2E75-EFC127854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706D0734-7338-85F4-E260-41DCD1930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F213667E-5F60-2136-D62F-497F6B623B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39B31FE5-5948-958D-CBA3-A4A86728F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E9819F90-BF82-BBE1-4C89-BC399395FB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D691BB9A-FD45-CEFD-64F2-3ED487DD09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D92C5471-33F2-F1B6-2E04-570CFDF2AA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D92BE314-18C4-FE29-7C41-5641F6D14C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948CD765-85D9-395B-0F7A-FCE1372E9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D46E4E7B-9709-CB6E-621F-7390F729E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3EEF4058-C8E6-D56A-6146-057939C93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9A68EF49-08B3-6A3D-BA00-01196AA7E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8CD2E46B-1252-DDD9-159E-6214E0417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C3476142-F194-F8A8-A619-B612CA2ED9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9F1429DC-8BC0-112F-FCBB-6F41AEC5BC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5D4DBB50-7EA9-91A8-D4F8-E98F54F962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24A32DAE-CDAD-7F3E-41E5-A264D48F7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230D4AF1-B340-82E7-825B-1064CAE9C4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2400887C-DFD0-9577-B146-0CAC5E9EB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174913A1-A835-7642-D24B-4DC8A026DF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A3647A67-80C8-C2F1-41A0-770A0A05AB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D9758145-D2A6-5D72-EBE1-C77335B065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93ED5BEA-0D9B-D1F8-9DC8-9DDB6153D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6066340C-AFAD-3BB9-11D2-3EFB6D5224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3CC802EE-F8D2-9EC0-41DF-5E24C9E97F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CE46C044-C199-55D3-7228-491B19097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60E781D5-DED7-EF9F-7156-DC527C670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A09AB47A-C50A-1EDB-6579-8FF32445A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32A342E1-E4C4-7C67-69FE-AAF6CA656C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0CEA7583-2E67-77AD-7575-F3FC302A7F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1DCA76B6-8FC4-F54F-91A7-24FC11AF50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6E614671-47A1-72E2-3B50-031EC14CE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752DB006-BBFD-6016-AF2E-44EE388469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22EC7B65-AAD4-DFBE-1DBE-572E5C135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C642D2AF-F129-C4D9-7798-E7073FDDBD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F45596A0-0C0C-8B01-846B-D79E5E78F1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22687E0B-46F5-AA89-259A-A32AE78136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8179DB40-B8E9-14A1-7D2B-A7405A262A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54871D1C-8B24-86B2-E308-E21E19B7EA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ED607070-BF0F-0E06-50D6-6004CADF9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C2116835-FB3C-CDB4-4F46-E13D0395A7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35783AF9-9AAE-B887-737E-D92E01E433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32F3B5F4-5026-B55E-A8EC-F3C3E21C88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40B72DC8-1085-19F5-1F33-9E9327611C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B3DA32EB-BB8D-02F5-AD1D-C44E977167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DBDA1946-D91A-96B1-B103-750B9DE974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67C9060B-3DC0-02EF-FD0D-D01D25722B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E53B6A9E-8007-3B2D-36E6-ACAF0DA746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58BCE2BC-774D-7015-DAED-AA248D18F9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85E044D0-BCD0-CE7E-BF23-30B58EFF4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21D494BC-E90B-1EA6-898C-3E38C45FC1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41A3664E-4F88-49C8-0D62-C9462CDCC4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E4EA8091-608F-4C42-30C0-8E5D65EBE1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10045DE3-F4CD-A2C8-ADB7-EF26C713C4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A44E911A-7220-4C4F-DADC-F37FA01CC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BFA6AA5F-8056-3525-A7CB-9211447AE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E50635F6-EF5B-F651-682F-059FF82BCA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E1AD00C8-A7C7-E4EF-510C-904C80E6D9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85EE8352-E77C-19ED-40C2-28D4B3EB1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9A86533C-7341-AEE5-483D-A8C1BF9B2D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74CC4824-9C38-903A-A5FA-DBC725B8C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42205295-2AFA-CB69-93CA-EC4DEC4FDD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EF3428DA-EC41-4E77-5BD3-C0E89830CB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03C6CC6F-A4CE-5A2C-F4FC-FB57831CFB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EEB42479-6ED2-998A-F0EE-49B4B4329E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D26AE5D9-1366-1B5E-B549-5B5E568C2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620EA05C-9B0F-D266-CFB8-B40365A07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DD7D812-DF59-C485-F57F-020CA0637B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045B861C-2082-F467-6516-9C18D2CEA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4DF4C589-E2EA-3522-5AFC-80342DAA4A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FA2D3F52-7653-4FA8-935A-04DA7AFCA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196AC5A1-961C-C641-99FD-82F24E37CA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E671441F-DA0D-4A6B-D8B4-23C059D444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353324C4-8670-199C-B335-A303A1F5CA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1F8BD9ED-3FA5-5DB3-9848-DE8FF7266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37FFBD4B-D723-8652-DF2C-EBD4EFDE65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4B04361F-D9AA-18C7-E2DF-3E0F1B5A5B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9103A992-2DCF-B773-AC2F-9AF7741D9F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4D63CA1A-CC4B-E94A-B0FA-651BC7399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B24A211B-8151-23B5-3AC6-EA06BEC9D6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9575585B-3B55-A153-4E8E-836F83566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328AEAD9-E173-3DEB-9206-42A68B2B36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7281E248-E0C3-BDA9-7D8F-5668BFFEA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FC407BC5-918D-1291-9AA5-07CB74BAB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A0FB8C8C-10CE-4CF0-2AB4-8E73D3D6C3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A6B75374-1966-FE65-ADDB-C581E578D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F961EC3A-CE7F-ABF9-F15F-3096884A97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260925BD-51AE-0273-9526-F711E6827B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CF14E90-87E2-BBF0-3F88-522EB15E51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E197E1B8-4B72-37FF-DC76-BDEF1DA39B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F1C6E505-03FF-FF5F-7568-044D8AFECD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15A5C65D-68B6-4443-4896-07972F39E6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150F64B4-9542-AE91-09EA-D5FFBB8AFB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5580035-E14F-CA9F-1210-0A48082C6E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2A484573-11A8-0D69-B904-BA264D376D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305939E9-0AE4-2EFE-4F3D-1E6AD47D8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ACDE8C64-509F-6346-C9F2-01965FBB17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88807718-F983-B69A-9B24-260364114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8ADD4C97-3712-D20A-38EF-094729026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5916D56A-6A86-2BA4-A20D-6206C6F8FB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8AEA44E6-BB27-E270-7B50-7445F7967D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5B3ABA22-F3DE-68C9-D8AB-57D28547A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A513722F-2D65-8D18-AADC-461D4F9F09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757FEB32-EBA6-E5DB-20B3-E42998F4AF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B53B116C-F47B-FD9C-C029-8BEB0DC778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9F8F3536-589C-42ED-F2AE-62F200FD5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79A70AE9-8BA4-5DD6-5722-218C941AA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F5F4C374-1D4D-A285-B6C9-8AB41E075D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EAA2BACA-2BF3-60D9-AD71-B94B289CE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6FCD77A9-180F-0F40-5B86-564CA5A1D6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68F73B87-8CAE-4D4F-3082-1D83EF2A05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3ADDDBFD-CE86-565B-9E37-FF547D0FE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78C17C02-3E97-C232-020A-C7FB4F3B09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EA86037-D8BC-76CE-82D4-1AAF4EBD3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5E6A3C1E-EEE8-5FF9-E31A-8BE7CAF4AC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FE6949F9-F2E8-227C-6917-1BC8BD9FF4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2B837BF8-8BC9-81CA-B939-1DE06086A1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CAD126C3-08C2-C37E-3062-50BA7C1237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E9E095AA-BABE-4B63-3BB9-2F9C7DBF27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E6A365C3-94CA-4E99-2013-ED4000E12EC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1ADFE736-F767-0AB9-72D6-F20EEC8B19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D649B00A-2344-710F-49DF-46E04F364B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630DC100-2A71-A784-6966-2414E55200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BE33B2D8-93FB-5764-9FF8-BB4C16403C6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B4DCE71-34A7-A02E-23E1-22CD18A55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28925"/>
            <a:ext cx="58705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The Black Belt Six Sigma Toolkit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465FAB94-3A9D-11DB-82C1-4B2EE0036E2A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027295CA-D62E-3B41-17C2-C2D7A160DD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5F8A3D18-4C48-B9D0-E1C3-49E982A43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19F7E659-94D5-3CB0-3904-197C682D61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1348" name="Object 4">
            <a:extLst>
              <a:ext uri="{FF2B5EF4-FFF2-40B4-BE49-F238E27FC236}">
                <a16:creationId xmlns:a16="http://schemas.microsoft.com/office/drawing/2014/main" id="{6D737C45-746A-FF0E-4F49-6E06892833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5125" y="838200"/>
          <a:ext cx="8413750" cy="579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443005" imgH="5805969" progId="Word.Document.8">
                  <p:embed/>
                </p:oleObj>
              </mc:Choice>
              <mc:Fallback>
                <p:oleObj name="Document" r:id="rId3" imgW="8443005" imgH="5805969" progId="Word.Documen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838200"/>
                        <a:ext cx="8413750" cy="579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rgbClr val="000000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1349" name="Rectangle 5">
            <a:extLst>
              <a:ext uri="{FF2B5EF4-FFF2-40B4-BE49-F238E27FC236}">
                <a16:creationId xmlns:a16="http://schemas.microsoft.com/office/drawing/2014/main" id="{6D7C8E6D-F4B6-ACCA-450A-26A33B28D9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Table of Contents</a:t>
            </a:r>
          </a:p>
        </p:txBody>
      </p:sp>
      <p:sp>
        <p:nvSpPr>
          <p:cNvPr id="441350" name="Text Box 6">
            <a:extLst>
              <a:ext uri="{FF2B5EF4-FFF2-40B4-BE49-F238E27FC236}">
                <a16:creationId xmlns:a16="http://schemas.microsoft.com/office/drawing/2014/main" id="{26566831-9662-3FC3-E61B-C2C00E78FC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041400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iii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82" name="Rectangle 6">
            <a:extLst>
              <a:ext uri="{FF2B5EF4-FFF2-40B4-BE49-F238E27FC236}">
                <a16:creationId xmlns:a16="http://schemas.microsoft.com/office/drawing/2014/main" id="{2D270457-47ED-8221-6F05-AC5355CED2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Table of Contents</a:t>
            </a:r>
          </a:p>
        </p:txBody>
      </p:sp>
      <p:graphicFrame>
        <p:nvGraphicFramePr>
          <p:cNvPr id="510981" name="Object 5">
            <a:extLst>
              <a:ext uri="{FF2B5EF4-FFF2-40B4-BE49-F238E27FC236}">
                <a16:creationId xmlns:a16="http://schemas.microsoft.com/office/drawing/2014/main" id="{E3AC3E9B-DB4F-F299-21EE-528E3BABE50C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549275" y="1076325"/>
          <a:ext cx="8045450" cy="551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5765564" progId="Word.Document.8">
                  <p:embed/>
                </p:oleObj>
              </mc:Choice>
              <mc:Fallback>
                <p:oleObj name="Document" r:id="rId2" imgW="8414467" imgH="5765564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9275" y="1076325"/>
                        <a:ext cx="8045450" cy="551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0985" name="Text Box 9">
            <a:extLst>
              <a:ext uri="{FF2B5EF4-FFF2-40B4-BE49-F238E27FC236}">
                <a16:creationId xmlns:a16="http://schemas.microsoft.com/office/drawing/2014/main" id="{4E21977D-195B-7024-2633-46A3A66DAF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762000"/>
            <a:ext cx="1585913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 b="1" i="1" u="sng">
                <a:latin typeface="Arial" panose="020B0604020202020204" pitchFamily="34" charset="0"/>
              </a:rPr>
              <a:t>Section</a:t>
            </a:r>
            <a:r>
              <a:rPr lang="en-US" altLang="en-US" sz="1300" b="1" i="1">
                <a:latin typeface="Arial" panose="020B0604020202020204" pitchFamily="34" charset="0"/>
              </a:rPr>
              <a:t>	   </a:t>
            </a:r>
            <a:r>
              <a:rPr lang="en-US" altLang="en-US" sz="1300" b="1" i="1" u="sng">
                <a:latin typeface="Arial" panose="020B0604020202020204" pitchFamily="34" charset="0"/>
              </a:rPr>
              <a:t>Topic</a:t>
            </a:r>
          </a:p>
        </p:txBody>
      </p:sp>
      <p:sp>
        <p:nvSpPr>
          <p:cNvPr id="510986" name="Text Box 10">
            <a:extLst>
              <a:ext uri="{FF2B5EF4-FFF2-40B4-BE49-F238E27FC236}">
                <a16:creationId xmlns:a16="http://schemas.microsoft.com/office/drawing/2014/main" id="{5AC252EA-F20E-AEFF-04DC-EA2A888142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041400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iii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4" name="Rectangle 6">
            <a:extLst>
              <a:ext uri="{FF2B5EF4-FFF2-40B4-BE49-F238E27FC236}">
                <a16:creationId xmlns:a16="http://schemas.microsoft.com/office/drawing/2014/main" id="{C2A71A72-EB24-D928-0DE1-771F395511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Table of Contents</a:t>
            </a:r>
          </a:p>
        </p:txBody>
      </p:sp>
      <p:graphicFrame>
        <p:nvGraphicFramePr>
          <p:cNvPr id="514053" name="Object 5">
            <a:extLst>
              <a:ext uri="{FF2B5EF4-FFF2-40B4-BE49-F238E27FC236}">
                <a16:creationId xmlns:a16="http://schemas.microsoft.com/office/drawing/2014/main" id="{7F46C088-2239-770E-319A-BB0A77A2F77B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65125" y="1125538"/>
          <a:ext cx="8413750" cy="5414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5414190" progId="Word.Document.8">
                  <p:embed/>
                </p:oleObj>
              </mc:Choice>
              <mc:Fallback>
                <p:oleObj name="Document" r:id="rId2" imgW="8414467" imgH="541419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125" y="1125538"/>
                        <a:ext cx="8413750" cy="5414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4057" name="Text Box 9">
            <a:extLst>
              <a:ext uri="{FF2B5EF4-FFF2-40B4-BE49-F238E27FC236}">
                <a16:creationId xmlns:a16="http://schemas.microsoft.com/office/drawing/2014/main" id="{A8C5145B-BD67-C15C-6C39-11F68D6623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14388"/>
            <a:ext cx="166846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 b="1" i="1" u="sng">
                <a:latin typeface="Arial" panose="020B0604020202020204" pitchFamily="34" charset="0"/>
              </a:rPr>
              <a:t>Section</a:t>
            </a:r>
            <a:r>
              <a:rPr lang="en-US" altLang="en-US" sz="1500" b="1" i="1">
                <a:latin typeface="Arial" panose="020B0604020202020204" pitchFamily="34" charset="0"/>
              </a:rPr>
              <a:t>	   </a:t>
            </a:r>
            <a:r>
              <a:rPr lang="en-US" altLang="en-US" sz="1500" b="1" i="1" u="sng">
                <a:latin typeface="Arial" panose="020B0604020202020204" pitchFamily="34" charset="0"/>
              </a:rPr>
              <a:t>Topic</a:t>
            </a:r>
          </a:p>
        </p:txBody>
      </p:sp>
      <p:sp>
        <p:nvSpPr>
          <p:cNvPr id="514058" name="Text Box 10">
            <a:extLst>
              <a:ext uri="{FF2B5EF4-FFF2-40B4-BE49-F238E27FC236}">
                <a16:creationId xmlns:a16="http://schemas.microsoft.com/office/drawing/2014/main" id="{B8E27690-4527-4F8D-DCD3-54BC3B867B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042988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iv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6" name="Rectangle 6">
            <a:extLst>
              <a:ext uri="{FF2B5EF4-FFF2-40B4-BE49-F238E27FC236}">
                <a16:creationId xmlns:a16="http://schemas.microsoft.com/office/drawing/2014/main" id="{A4212DE8-76C7-E608-A598-FE4ED2369D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Table of Contents</a:t>
            </a:r>
          </a:p>
        </p:txBody>
      </p:sp>
      <p:graphicFrame>
        <p:nvGraphicFramePr>
          <p:cNvPr id="517125" name="Object 5">
            <a:extLst>
              <a:ext uri="{FF2B5EF4-FFF2-40B4-BE49-F238E27FC236}">
                <a16:creationId xmlns:a16="http://schemas.microsoft.com/office/drawing/2014/main" id="{23B23E3D-51A1-3296-C41F-FC322E283791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60363" y="1143000"/>
          <a:ext cx="8410575" cy="1544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43005" imgH="1550880" progId="Word.Document.8">
                  <p:embed/>
                </p:oleObj>
              </mc:Choice>
              <mc:Fallback>
                <p:oleObj name="Document" r:id="rId2" imgW="8443005" imgH="155088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1143000"/>
                        <a:ext cx="8410575" cy="1544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28" name="Text Box 8">
            <a:extLst>
              <a:ext uri="{FF2B5EF4-FFF2-40B4-BE49-F238E27FC236}">
                <a16:creationId xmlns:a16="http://schemas.microsoft.com/office/drawing/2014/main" id="{7778CBB6-3C65-1B4D-2F11-4EDB29520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14388"/>
            <a:ext cx="1668463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 b="1" i="1" u="sng">
                <a:latin typeface="Arial" panose="020B0604020202020204" pitchFamily="34" charset="0"/>
              </a:rPr>
              <a:t>Section</a:t>
            </a:r>
            <a:r>
              <a:rPr lang="en-US" altLang="en-US" sz="1500" b="1" i="1">
                <a:latin typeface="Arial" panose="020B0604020202020204" pitchFamily="34" charset="0"/>
              </a:rPr>
              <a:t>	   </a:t>
            </a:r>
            <a:r>
              <a:rPr lang="en-US" altLang="en-US" sz="1500" b="1" i="1" u="sng">
                <a:latin typeface="Arial" panose="020B0604020202020204" pitchFamily="34" charset="0"/>
              </a:rPr>
              <a:t>Topic</a:t>
            </a:r>
          </a:p>
        </p:txBody>
      </p:sp>
      <p:sp>
        <p:nvSpPr>
          <p:cNvPr id="517129" name="Text Box 9">
            <a:extLst>
              <a:ext uri="{FF2B5EF4-FFF2-40B4-BE49-F238E27FC236}">
                <a16:creationId xmlns:a16="http://schemas.microsoft.com/office/drawing/2014/main" id="{8BC4A3BF-F089-FC48-DB64-7662D3EF42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042988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iv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7401</TotalTime>
  <Words>51</Words>
  <Application>Microsoft Office PowerPoint</Application>
  <PresentationFormat>On-screen Show (4:3)</PresentationFormat>
  <Paragraphs>20</Paragraphs>
  <Slides>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Times New Roman</vt:lpstr>
      <vt:lpstr>Arial</vt:lpstr>
      <vt:lpstr>Symbol</vt:lpstr>
      <vt:lpstr>Copperplate Gothic Bold</vt:lpstr>
      <vt:lpstr>Batang</vt:lpstr>
      <vt:lpstr>JPMorgan</vt:lpstr>
      <vt:lpstr>Microsoft Word Document</vt:lpstr>
      <vt:lpstr>PowerPoint Presentation</vt:lpstr>
      <vt:lpstr>Table of Contents</vt:lpstr>
      <vt:lpstr>Table of Contents</vt:lpstr>
      <vt:lpstr>Table of Contents</vt:lpstr>
      <vt:lpstr>Table of Contents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154</cp:revision>
  <cp:lastPrinted>1998-11-12T16:48:12Z</cp:lastPrinted>
  <dcterms:created xsi:type="dcterms:W3CDTF">1998-10-26T20:45:45Z</dcterms:created>
  <dcterms:modified xsi:type="dcterms:W3CDTF">2026-07-24T18:08:25Z</dcterms:modified>
</cp:coreProperties>
</file>