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9"/>
  </p:notesMasterIdLst>
  <p:handoutMasterIdLst>
    <p:handoutMasterId r:id="rId20"/>
  </p:handoutMasterIdLst>
  <p:sldIdLst>
    <p:sldId id="256" r:id="rId2"/>
    <p:sldId id="271"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2" r:id="rId18"/>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1656" y="108"/>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_rels/viewProps.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3FF7A425-8FC7-2CBC-7C41-718BEEAC2B02}"/>
              </a:ext>
            </a:extLst>
          </p:cNvPr>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CC7387EA-DA7D-6F89-A919-F9BDDCCE3231}"/>
              </a:ext>
            </a:extLst>
          </p:cNvPr>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90B1A8DD-A0B7-C1F5-C027-4A0411AD18E3}"/>
              </a:ext>
            </a:extLst>
          </p:cNvPr>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FEF52032-97B6-D894-E4CA-BAC3A35B30D4}"/>
              </a:ext>
            </a:extLst>
          </p:cNvPr>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fld id="{D6A28799-9DA5-45CA-86C9-BA594771773B}"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76FF2E17-DDF8-B71B-1FC3-C21B9DB1F2E8}"/>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9A5DD498-5CD3-1340-17F4-50BC5BACBAC4}"/>
              </a:ext>
            </a:extLst>
          </p:cNvPr>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8B03A9E1-F61A-59AE-CAFB-A70250FCF0A0}"/>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9E80F015-F56A-DF6C-2CE3-6AA2B4DDE3CA}"/>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74808C54-9C99-6D26-E1B2-BE694DA6A575}"/>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415391D4-22F2-4850-82E1-463BD78D3BD2}" type="slidenum">
              <a:rPr lang="en-US" altLang="en-US" sz="1200" b="1"/>
              <a:pPr algn="ctr" eaLnBrk="0" hangingPunct="0"/>
              <a:t>‹#›</a:t>
            </a:fld>
            <a:endParaRPr lang="en-US" altLang="en-US" sz="1200" b="1"/>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F0B2B18F-96F2-CE76-EF6C-B5B14153D530}"/>
              </a:ext>
            </a:extLst>
          </p:cNvPr>
          <p:cNvSpPr>
            <a:spLocks noChangeArrowheads="1" noTextEdit="1"/>
          </p:cNvSpPr>
          <p:nvPr>
            <p:ph type="sldImg"/>
          </p:nvPr>
        </p:nvSpPr>
        <p:spPr>
          <a:ln/>
        </p:spPr>
      </p:sp>
      <p:sp>
        <p:nvSpPr>
          <p:cNvPr id="5123" name="Rectangle 3">
            <a:extLst>
              <a:ext uri="{FF2B5EF4-FFF2-40B4-BE49-F238E27FC236}">
                <a16:creationId xmlns:a16="http://schemas.microsoft.com/office/drawing/2014/main" id="{695B8AF9-5B84-4F92-1D27-90213D42CB53}"/>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2" name="Rectangle 4">
            <a:extLst>
              <a:ext uri="{FF2B5EF4-FFF2-40B4-BE49-F238E27FC236}">
                <a16:creationId xmlns:a16="http://schemas.microsoft.com/office/drawing/2014/main" id="{462B517E-373E-C0EA-EDBD-24966173BD11}"/>
              </a:ext>
            </a:extLst>
          </p:cNvPr>
          <p:cNvSpPr>
            <a:spLocks noChangeArrowheads="1" noTextEdit="1"/>
          </p:cNvSpPr>
          <p:nvPr>
            <p:ph type="sldImg"/>
          </p:nvPr>
        </p:nvSpPr>
        <p:spPr/>
      </p:sp>
      <p:sp>
        <p:nvSpPr>
          <p:cNvPr id="442373" name="Rectangle 5">
            <a:extLst>
              <a:ext uri="{FF2B5EF4-FFF2-40B4-BE49-F238E27FC236}">
                <a16:creationId xmlns:a16="http://schemas.microsoft.com/office/drawing/2014/main" id="{6EC8EDE7-A856-B311-D324-1CAE5F65292A}"/>
              </a:ext>
            </a:extLst>
          </p:cNvPr>
          <p:cNvSpPr>
            <a:spLocks noGrp="1" noChangeArrowheads="1"/>
          </p:cNvSpPr>
          <p:nvPr>
            <p:ph type="body" idx="1"/>
          </p:nvPr>
        </p:nvSpPr>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85AAB-4CC8-8E1C-7E79-88DBBA0C39B2}"/>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E42C8FD-E44A-EE2C-5F13-2E4C5F1C1390}"/>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671766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8FF22-7554-5A0E-EBBA-EA3BF11471F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8BDE21A-1DDF-87AB-071F-DC0586BBA27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413815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A3E9852-35E9-5ACC-1921-A467CE1AE27E}"/>
              </a:ext>
            </a:extLst>
          </p:cNvPr>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7FD5347-52BB-5754-C8F8-D1723CB5AC80}"/>
              </a:ext>
            </a:extLst>
          </p:cNvPr>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197714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139D21-83E1-354E-9B13-33B406D35E5F}"/>
              </a:ext>
            </a:extLst>
          </p:cNvPr>
          <p:cNvSpPr>
            <a:spLocks noGrp="1"/>
          </p:cNvSpPr>
          <p:nvPr>
            <p:ph type="title"/>
          </p:nvPr>
        </p:nvSpPr>
        <p:spPr>
          <a:xfrm>
            <a:off x="346075" y="201613"/>
            <a:ext cx="6442075" cy="6016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FB6FB6AC-8208-07F4-52F4-9586838EC244}"/>
              </a:ext>
            </a:extLst>
          </p:cNvPr>
          <p:cNvSpPr>
            <a:spLocks noGrp="1"/>
          </p:cNvSpPr>
          <p:nvPr>
            <p:ph type="body"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2975443-F7BE-877F-C0A8-2D41BBA9D0B2}"/>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0738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8D446-4AA4-29F7-9E2B-619DD77E877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AD40E8-7A5C-7D53-5D6F-0D10393964F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62794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7A61B-5846-B777-6E0B-3B2D529FC18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BB98A40-7CF0-BA24-F1BC-D4E07B26CF96}"/>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888538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F5610-809C-9416-F29F-A25AFE3E0ED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B563A1-73B1-7B2E-F185-ACBBC5D4B3AE}"/>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CBB299A-46FF-2909-D6C2-47DBE1C07D1B}"/>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029735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64CB21-96B3-4821-E3AA-B49565127A28}"/>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A9820DC-9A6C-3C10-223E-F4A4F9A901C9}"/>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1B64969-C88A-DC3A-D2E0-B64BED24BE88}"/>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5FF4366-FF6F-D5D9-DEBC-B3E2647D814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ADE586E-A708-A6A0-1045-D8BB939EEF09}"/>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7912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E70E0-85B4-280B-8248-7D36290E9235}"/>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33213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43054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00D4EC-9E5F-99DF-2AB1-CB09BA080D1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213D209-3E86-22B3-4525-AA691FCBDE77}"/>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781DDC2-DC8F-78C4-4197-16EA27ED3C8C}"/>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8277540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55E47-D6DB-F594-E7C4-A9B202CF27CE}"/>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ADC0EF3-514F-13DA-64D2-6954A4188179}"/>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9C555CF-F5A4-B144-311A-CF4B29930639}"/>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771639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37BD2235-3F4D-C552-E195-833B896D24C7}"/>
              </a:ext>
            </a:extLst>
          </p:cNvPr>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44E18B44-C7F4-3790-AD3F-BF58279ED0EC}"/>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00F7E895-0EB6-7BD7-D6AE-D748C4E784AE}"/>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EFEA025D-A601-FFB8-D9E1-E6D1C496F7D1}"/>
              </a:ext>
            </a:extLst>
          </p:cNvPr>
          <p:cNvSpPr>
            <a:spLocks noChangeArrowheads="1"/>
          </p:cNvSpPr>
          <p:nvPr/>
        </p:nvSpPr>
        <p:spPr bwMode="auto">
          <a:xfrm>
            <a:off x="6858000" y="0"/>
            <a:ext cx="2286000" cy="76054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solidFill>
                  <a:schemeClr val="bg1"/>
                </a:solidFill>
                <a:latin typeface="Arial" panose="020B0604020202020204" pitchFamily="34" charset="0"/>
              </a:rPr>
              <a:t>XXXX</a:t>
            </a:r>
          </a:p>
          <a:p>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933A0116-494A-FBB0-E2B0-5C0D485D3943}"/>
              </a:ext>
            </a:extLst>
          </p:cNvPr>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DC8D36CB-2976-4B6E-BD49-512681527102}"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fontAlgn="base">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oleObject" Target="../embeddings/oleObject8.bin"/><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wmf"/><Relationship Id="rId7" Type="http://schemas.openxmlformats.org/officeDocument/2006/relationships/image" Target="../media/image14.wmf"/><Relationship Id="rId2" Type="http://schemas.openxmlformats.org/officeDocument/2006/relationships/oleObject" Target="../embeddings/oleObject9.bin"/><Relationship Id="rId1" Type="http://schemas.openxmlformats.org/officeDocument/2006/relationships/slideLayout" Target="../slideLayouts/slideLayout6.xml"/><Relationship Id="rId6" Type="http://schemas.openxmlformats.org/officeDocument/2006/relationships/oleObject" Target="../embeddings/oleObject11.bin"/><Relationship Id="rId5" Type="http://schemas.openxmlformats.org/officeDocument/2006/relationships/image" Target="../media/image13.wmf"/><Relationship Id="rId4" Type="http://schemas.openxmlformats.org/officeDocument/2006/relationships/oleObject" Target="../embeddings/oleObject10.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5.wmf"/><Relationship Id="rId7" Type="http://schemas.openxmlformats.org/officeDocument/2006/relationships/image" Target="../media/image17.wmf"/><Relationship Id="rId2" Type="http://schemas.openxmlformats.org/officeDocument/2006/relationships/oleObject" Target="../embeddings/oleObject12.bin"/><Relationship Id="rId1" Type="http://schemas.openxmlformats.org/officeDocument/2006/relationships/slideLayout" Target="../slideLayouts/slideLayout2.xml"/><Relationship Id="rId6" Type="http://schemas.openxmlformats.org/officeDocument/2006/relationships/oleObject" Target="../embeddings/oleObject14.bin"/><Relationship Id="rId5" Type="http://schemas.openxmlformats.org/officeDocument/2006/relationships/image" Target="../media/image16.wmf"/><Relationship Id="rId4" Type="http://schemas.openxmlformats.org/officeDocument/2006/relationships/oleObject" Target="../embeddings/oleObject13.bin"/></Relationships>
</file>

<file path=ppt/slides/_rels/slide15.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oleObject" Target="../embeddings/oleObject15.bin"/><Relationship Id="rId1" Type="http://schemas.openxmlformats.org/officeDocument/2006/relationships/slideLayout" Target="../slideLayouts/slideLayout2.xml"/><Relationship Id="rId5" Type="http://schemas.openxmlformats.org/officeDocument/2006/relationships/image" Target="../media/image19.wmf"/><Relationship Id="rId4" Type="http://schemas.openxmlformats.org/officeDocument/2006/relationships/oleObject" Target="../embeddings/oleObject16.bin"/></Relationships>
</file>

<file path=ppt/slides/_rels/slide1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oleObject" Target="../embeddings/oleObject17.bin"/><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oleObject" Target="../embeddings/oleObject2.bin"/><Relationship Id="rId1" Type="http://schemas.openxmlformats.org/officeDocument/2006/relationships/slideLayout" Target="../slideLayouts/slideLayout2.xml"/><Relationship Id="rId5" Type="http://schemas.openxmlformats.org/officeDocument/2006/relationships/image" Target="../media/image6.wmf"/><Relationship Id="rId4"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oleObject" Target="../embeddings/oleObject4.bin"/><Relationship Id="rId1" Type="http://schemas.openxmlformats.org/officeDocument/2006/relationships/slideLayout" Target="../slideLayouts/slideLayout6.xml"/><Relationship Id="rId5" Type="http://schemas.openxmlformats.org/officeDocument/2006/relationships/image" Target="../media/image8.wmf"/><Relationship Id="rId4" Type="http://schemas.openxmlformats.org/officeDocument/2006/relationships/oleObject" Target="../embeddings/oleObject5.bin"/></Relationships>
</file>

<file path=ppt/slides/_rels/slide8.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oleObject" Target="../embeddings/oleObject6.bin"/><Relationship Id="rId1" Type="http://schemas.openxmlformats.org/officeDocument/2006/relationships/slideLayout" Target="../slideLayouts/slideLayout2.xml"/><Relationship Id="rId5" Type="http://schemas.openxmlformats.org/officeDocument/2006/relationships/image" Target="../media/image10.wmf"/><Relationship Id="rId4" Type="http://schemas.openxmlformats.org/officeDocument/2006/relationships/oleObject" Target="../embeddings/oleObject7.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56" name="Group 160">
            <a:extLst>
              <a:ext uri="{FF2B5EF4-FFF2-40B4-BE49-F238E27FC236}">
                <a16:creationId xmlns:a16="http://schemas.microsoft.com/office/drawing/2014/main" id="{F028C97D-6C5D-5C8D-3492-1C1A32E7E24B}"/>
              </a:ext>
            </a:extLst>
          </p:cNvPr>
          <p:cNvGrpSpPr>
            <a:grpSpLocks/>
          </p:cNvGrpSpPr>
          <p:nvPr/>
        </p:nvGrpSpPr>
        <p:grpSpPr bwMode="auto">
          <a:xfrm>
            <a:off x="831850" y="4102100"/>
            <a:ext cx="2705100" cy="2351088"/>
            <a:chOff x="576" y="2929"/>
            <a:chExt cx="1875" cy="1678"/>
          </a:xfrm>
        </p:grpSpPr>
        <p:sp>
          <p:nvSpPr>
            <p:cNvPr id="4100" name="Line 4">
              <a:extLst>
                <a:ext uri="{FF2B5EF4-FFF2-40B4-BE49-F238E27FC236}">
                  <a16:creationId xmlns:a16="http://schemas.microsoft.com/office/drawing/2014/main" id="{7986BA30-8174-F06F-1877-82FD16403D18}"/>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47" name="Group 151">
              <a:extLst>
                <a:ext uri="{FF2B5EF4-FFF2-40B4-BE49-F238E27FC236}">
                  <a16:creationId xmlns:a16="http://schemas.microsoft.com/office/drawing/2014/main" id="{D3308291-4A83-0359-D183-09CBBCBDCE21}"/>
                </a:ext>
              </a:extLst>
            </p:cNvPr>
            <p:cNvGrpSpPr>
              <a:grpSpLocks/>
            </p:cNvGrpSpPr>
            <p:nvPr/>
          </p:nvGrpSpPr>
          <p:grpSpPr bwMode="auto">
            <a:xfrm>
              <a:off x="576" y="3312"/>
              <a:ext cx="1875" cy="1011"/>
              <a:chOff x="576" y="3312"/>
              <a:chExt cx="1875" cy="1011"/>
            </a:xfrm>
          </p:grpSpPr>
          <p:sp>
            <p:nvSpPr>
              <p:cNvPr id="4101" name="Rectangle 5">
                <a:extLst>
                  <a:ext uri="{FF2B5EF4-FFF2-40B4-BE49-F238E27FC236}">
                    <a16:creationId xmlns:a16="http://schemas.microsoft.com/office/drawing/2014/main" id="{8ABC6AEA-19B2-449D-2A02-FC0197B29B17}"/>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7A15604F-2457-1B61-5E0E-F7E00B09310D}"/>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 name="Line 7">
                <a:extLst>
                  <a:ext uri="{FF2B5EF4-FFF2-40B4-BE49-F238E27FC236}">
                    <a16:creationId xmlns:a16="http://schemas.microsoft.com/office/drawing/2014/main" id="{B640E7B7-518D-4D21-8984-ED2AEAB2B58A}"/>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 name="Line 8">
                <a:extLst>
                  <a:ext uri="{FF2B5EF4-FFF2-40B4-BE49-F238E27FC236}">
                    <a16:creationId xmlns:a16="http://schemas.microsoft.com/office/drawing/2014/main" id="{51FA84DE-5D4C-F0A2-18A9-6C47F77FA120}"/>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82FD0089-A012-DEDA-C8E9-916279ADFB4B}"/>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 name="Line 10">
                <a:extLst>
                  <a:ext uri="{FF2B5EF4-FFF2-40B4-BE49-F238E27FC236}">
                    <a16:creationId xmlns:a16="http://schemas.microsoft.com/office/drawing/2014/main" id="{8BFC9CD3-6F76-5131-8E40-4C42485DC522}"/>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 name="Line 11">
                <a:extLst>
                  <a:ext uri="{FF2B5EF4-FFF2-40B4-BE49-F238E27FC236}">
                    <a16:creationId xmlns:a16="http://schemas.microsoft.com/office/drawing/2014/main" id="{BD98CA67-2B97-1523-EB25-823F94E8F1E3}"/>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 name="Line 12">
                <a:extLst>
                  <a:ext uri="{FF2B5EF4-FFF2-40B4-BE49-F238E27FC236}">
                    <a16:creationId xmlns:a16="http://schemas.microsoft.com/office/drawing/2014/main" id="{12C75453-9337-F2BE-6250-C3EB3E1C823F}"/>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9" name="Line 13">
                <a:extLst>
                  <a:ext uri="{FF2B5EF4-FFF2-40B4-BE49-F238E27FC236}">
                    <a16:creationId xmlns:a16="http://schemas.microsoft.com/office/drawing/2014/main" id="{C4E2755B-1DE7-CF21-D534-CB1936F0F4FA}"/>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0" name="Line 14">
                <a:extLst>
                  <a:ext uri="{FF2B5EF4-FFF2-40B4-BE49-F238E27FC236}">
                    <a16:creationId xmlns:a16="http://schemas.microsoft.com/office/drawing/2014/main" id="{938520E2-567B-4909-2A7C-55852B00F0BB}"/>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1" name="Line 15">
                <a:extLst>
                  <a:ext uri="{FF2B5EF4-FFF2-40B4-BE49-F238E27FC236}">
                    <a16:creationId xmlns:a16="http://schemas.microsoft.com/office/drawing/2014/main" id="{78F66675-6D3D-3D96-CFC3-57AD1623FF56}"/>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Line 16">
                <a:extLst>
                  <a:ext uri="{FF2B5EF4-FFF2-40B4-BE49-F238E27FC236}">
                    <a16:creationId xmlns:a16="http://schemas.microsoft.com/office/drawing/2014/main" id="{B4086DC7-D165-A1AC-EF08-72904CF5C89F}"/>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7">
                <a:extLst>
                  <a:ext uri="{FF2B5EF4-FFF2-40B4-BE49-F238E27FC236}">
                    <a16:creationId xmlns:a16="http://schemas.microsoft.com/office/drawing/2014/main" id="{ED2A0092-7F0D-0C03-D86A-E874A6264405}"/>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8">
                <a:extLst>
                  <a:ext uri="{FF2B5EF4-FFF2-40B4-BE49-F238E27FC236}">
                    <a16:creationId xmlns:a16="http://schemas.microsoft.com/office/drawing/2014/main" id="{756D2905-78F0-0CFD-51EA-6DB4845F3465}"/>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5" name="Line 19">
                <a:extLst>
                  <a:ext uri="{FF2B5EF4-FFF2-40B4-BE49-F238E27FC236}">
                    <a16:creationId xmlns:a16="http://schemas.microsoft.com/office/drawing/2014/main" id="{44253F82-BDDA-3E66-4228-1FC4C1C06442}"/>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20">
                <a:extLst>
                  <a:ext uri="{FF2B5EF4-FFF2-40B4-BE49-F238E27FC236}">
                    <a16:creationId xmlns:a16="http://schemas.microsoft.com/office/drawing/2014/main" id="{728BBA73-F560-0322-B29F-F0E52196F1C3}"/>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7" name="Line 21">
                <a:extLst>
                  <a:ext uri="{FF2B5EF4-FFF2-40B4-BE49-F238E27FC236}">
                    <a16:creationId xmlns:a16="http://schemas.microsoft.com/office/drawing/2014/main" id="{473EFC9E-B945-2EF5-338A-6C63618ED438}"/>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22">
                <a:extLst>
                  <a:ext uri="{FF2B5EF4-FFF2-40B4-BE49-F238E27FC236}">
                    <a16:creationId xmlns:a16="http://schemas.microsoft.com/office/drawing/2014/main" id="{5E2AD147-27A7-793D-C4EC-60B4C4124B53}"/>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23">
                <a:extLst>
                  <a:ext uri="{FF2B5EF4-FFF2-40B4-BE49-F238E27FC236}">
                    <a16:creationId xmlns:a16="http://schemas.microsoft.com/office/drawing/2014/main" id="{1FE24470-8003-4A64-7037-4D5C47386DE2}"/>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24">
                <a:extLst>
                  <a:ext uri="{FF2B5EF4-FFF2-40B4-BE49-F238E27FC236}">
                    <a16:creationId xmlns:a16="http://schemas.microsoft.com/office/drawing/2014/main" id="{A45604A3-F9D9-1E07-6E75-4FF73E08E169}"/>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25">
                <a:extLst>
                  <a:ext uri="{FF2B5EF4-FFF2-40B4-BE49-F238E27FC236}">
                    <a16:creationId xmlns:a16="http://schemas.microsoft.com/office/drawing/2014/main" id="{D6CF7709-EE04-A3EC-63A0-66CDFD1883C7}"/>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Freeform 26">
                <a:extLst>
                  <a:ext uri="{FF2B5EF4-FFF2-40B4-BE49-F238E27FC236}">
                    <a16:creationId xmlns:a16="http://schemas.microsoft.com/office/drawing/2014/main" id="{AE05236B-2F2F-B6A8-4F79-39EDF65E46FB}"/>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Line 27">
                <a:extLst>
                  <a:ext uri="{FF2B5EF4-FFF2-40B4-BE49-F238E27FC236}">
                    <a16:creationId xmlns:a16="http://schemas.microsoft.com/office/drawing/2014/main" id="{3DCE38DF-543A-527B-A270-4673FBA0A2EA}"/>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28">
                <a:extLst>
                  <a:ext uri="{FF2B5EF4-FFF2-40B4-BE49-F238E27FC236}">
                    <a16:creationId xmlns:a16="http://schemas.microsoft.com/office/drawing/2014/main" id="{6D3B0181-A004-9C4D-8895-8434CBEDA8BB}"/>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29">
                <a:extLst>
                  <a:ext uri="{FF2B5EF4-FFF2-40B4-BE49-F238E27FC236}">
                    <a16:creationId xmlns:a16="http://schemas.microsoft.com/office/drawing/2014/main" id="{8EADABB6-3F50-21CF-6590-9F53591D4A74}"/>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Freeform 30">
                <a:extLst>
                  <a:ext uri="{FF2B5EF4-FFF2-40B4-BE49-F238E27FC236}">
                    <a16:creationId xmlns:a16="http://schemas.microsoft.com/office/drawing/2014/main" id="{F835BDF9-6AAE-B320-C172-BC43AF135CC4}"/>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7" name="Line 31">
                <a:extLst>
                  <a:ext uri="{FF2B5EF4-FFF2-40B4-BE49-F238E27FC236}">
                    <a16:creationId xmlns:a16="http://schemas.microsoft.com/office/drawing/2014/main" id="{A80584BA-55C5-DDA9-AC38-8F692E6F9EA2}"/>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32">
                <a:extLst>
                  <a:ext uri="{FF2B5EF4-FFF2-40B4-BE49-F238E27FC236}">
                    <a16:creationId xmlns:a16="http://schemas.microsoft.com/office/drawing/2014/main" id="{49B8E26C-840E-B3A2-4816-FE4736109FDE}"/>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33">
                <a:extLst>
                  <a:ext uri="{FF2B5EF4-FFF2-40B4-BE49-F238E27FC236}">
                    <a16:creationId xmlns:a16="http://schemas.microsoft.com/office/drawing/2014/main" id="{3C7BCDD9-1526-69F3-846A-DB89ABEC3C2C}"/>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34">
                <a:extLst>
                  <a:ext uri="{FF2B5EF4-FFF2-40B4-BE49-F238E27FC236}">
                    <a16:creationId xmlns:a16="http://schemas.microsoft.com/office/drawing/2014/main" id="{F4714857-D35A-4EED-5D1E-946FF0C46253}"/>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35">
                <a:extLst>
                  <a:ext uri="{FF2B5EF4-FFF2-40B4-BE49-F238E27FC236}">
                    <a16:creationId xmlns:a16="http://schemas.microsoft.com/office/drawing/2014/main" id="{0A394113-8485-D46E-279B-80153F8060BD}"/>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36">
                <a:extLst>
                  <a:ext uri="{FF2B5EF4-FFF2-40B4-BE49-F238E27FC236}">
                    <a16:creationId xmlns:a16="http://schemas.microsoft.com/office/drawing/2014/main" id="{4795173C-B94F-B784-BCDF-13A5300BD23E}"/>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37">
                <a:extLst>
                  <a:ext uri="{FF2B5EF4-FFF2-40B4-BE49-F238E27FC236}">
                    <a16:creationId xmlns:a16="http://schemas.microsoft.com/office/drawing/2014/main" id="{ACABA4B4-1AF4-AD9D-74F4-96A6ADA86D01}"/>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38">
                <a:extLst>
                  <a:ext uri="{FF2B5EF4-FFF2-40B4-BE49-F238E27FC236}">
                    <a16:creationId xmlns:a16="http://schemas.microsoft.com/office/drawing/2014/main" id="{B415496D-4B3A-88E5-0903-CCEFAA96B604}"/>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39">
                <a:extLst>
                  <a:ext uri="{FF2B5EF4-FFF2-40B4-BE49-F238E27FC236}">
                    <a16:creationId xmlns:a16="http://schemas.microsoft.com/office/drawing/2014/main" id="{39C05582-BE6F-F0DC-6C0E-05BA1AA90259}"/>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Line 40">
                <a:extLst>
                  <a:ext uri="{FF2B5EF4-FFF2-40B4-BE49-F238E27FC236}">
                    <a16:creationId xmlns:a16="http://schemas.microsoft.com/office/drawing/2014/main" id="{19684A8E-A686-DE07-69D5-04C4CC684BD8}"/>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7" name="Line 41">
                <a:extLst>
                  <a:ext uri="{FF2B5EF4-FFF2-40B4-BE49-F238E27FC236}">
                    <a16:creationId xmlns:a16="http://schemas.microsoft.com/office/drawing/2014/main" id="{3489FCEB-1CA9-E300-5EFF-D7BF5A63968B}"/>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42">
                <a:extLst>
                  <a:ext uri="{FF2B5EF4-FFF2-40B4-BE49-F238E27FC236}">
                    <a16:creationId xmlns:a16="http://schemas.microsoft.com/office/drawing/2014/main" id="{A0E8912C-CF7F-39AD-6713-8F75D40A5F5F}"/>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43">
                <a:extLst>
                  <a:ext uri="{FF2B5EF4-FFF2-40B4-BE49-F238E27FC236}">
                    <a16:creationId xmlns:a16="http://schemas.microsoft.com/office/drawing/2014/main" id="{B0049693-B6A1-33B3-9CFD-976D40182025}"/>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Line 44">
                <a:extLst>
                  <a:ext uri="{FF2B5EF4-FFF2-40B4-BE49-F238E27FC236}">
                    <a16:creationId xmlns:a16="http://schemas.microsoft.com/office/drawing/2014/main" id="{873560A7-165B-8271-314D-B354182A9183}"/>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1" name="Line 45">
                <a:extLst>
                  <a:ext uri="{FF2B5EF4-FFF2-40B4-BE49-F238E27FC236}">
                    <a16:creationId xmlns:a16="http://schemas.microsoft.com/office/drawing/2014/main" id="{DBAE3A3D-9EC5-AEF8-6204-8AFCAD26BF6D}"/>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46">
                <a:extLst>
                  <a:ext uri="{FF2B5EF4-FFF2-40B4-BE49-F238E27FC236}">
                    <a16:creationId xmlns:a16="http://schemas.microsoft.com/office/drawing/2014/main" id="{A19A25BC-860E-D5E6-8D6A-796879B4F8AE}"/>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a:extLst>
                  <a:ext uri="{FF2B5EF4-FFF2-40B4-BE49-F238E27FC236}">
                    <a16:creationId xmlns:a16="http://schemas.microsoft.com/office/drawing/2014/main" id="{638AB434-E8DE-78A1-CFE0-6DBD8BFD9B28}"/>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48">
                <a:extLst>
                  <a:ext uri="{FF2B5EF4-FFF2-40B4-BE49-F238E27FC236}">
                    <a16:creationId xmlns:a16="http://schemas.microsoft.com/office/drawing/2014/main" id="{CF297ACE-D722-F475-1A52-9B4C5EF45724}"/>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49">
                <a:extLst>
                  <a:ext uri="{FF2B5EF4-FFF2-40B4-BE49-F238E27FC236}">
                    <a16:creationId xmlns:a16="http://schemas.microsoft.com/office/drawing/2014/main" id="{72138476-D0AF-0A09-E45B-17EF44FA3260}"/>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50">
                <a:extLst>
                  <a:ext uri="{FF2B5EF4-FFF2-40B4-BE49-F238E27FC236}">
                    <a16:creationId xmlns:a16="http://schemas.microsoft.com/office/drawing/2014/main" id="{2A7F339B-02AC-90DD-70A8-D81A7DBF1DD0}"/>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51">
                <a:extLst>
                  <a:ext uri="{FF2B5EF4-FFF2-40B4-BE49-F238E27FC236}">
                    <a16:creationId xmlns:a16="http://schemas.microsoft.com/office/drawing/2014/main" id="{AA29B2EA-BF05-CA8C-084E-CED46A410004}"/>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52">
                <a:extLst>
                  <a:ext uri="{FF2B5EF4-FFF2-40B4-BE49-F238E27FC236}">
                    <a16:creationId xmlns:a16="http://schemas.microsoft.com/office/drawing/2014/main" id="{DFA8E0A5-9372-B75D-A8AF-0F6A256BF25A}"/>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53">
                <a:extLst>
                  <a:ext uri="{FF2B5EF4-FFF2-40B4-BE49-F238E27FC236}">
                    <a16:creationId xmlns:a16="http://schemas.microsoft.com/office/drawing/2014/main" id="{D1DA925A-B7CE-F41E-ED1C-601606FD9AC3}"/>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54">
                <a:extLst>
                  <a:ext uri="{FF2B5EF4-FFF2-40B4-BE49-F238E27FC236}">
                    <a16:creationId xmlns:a16="http://schemas.microsoft.com/office/drawing/2014/main" id="{88EA1866-F8DB-4EC6-A1C4-41DC2E3A4396}"/>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55">
                <a:extLst>
                  <a:ext uri="{FF2B5EF4-FFF2-40B4-BE49-F238E27FC236}">
                    <a16:creationId xmlns:a16="http://schemas.microsoft.com/office/drawing/2014/main" id="{303FA6E1-99E9-4A3A-C915-0D803A3260B3}"/>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56">
                <a:extLst>
                  <a:ext uri="{FF2B5EF4-FFF2-40B4-BE49-F238E27FC236}">
                    <a16:creationId xmlns:a16="http://schemas.microsoft.com/office/drawing/2014/main" id="{F22081FB-964E-C95F-7820-FE3098255C08}"/>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57">
                <a:extLst>
                  <a:ext uri="{FF2B5EF4-FFF2-40B4-BE49-F238E27FC236}">
                    <a16:creationId xmlns:a16="http://schemas.microsoft.com/office/drawing/2014/main" id="{C321F36A-55D5-8FBB-BFB8-57FEDC779339}"/>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58">
                <a:extLst>
                  <a:ext uri="{FF2B5EF4-FFF2-40B4-BE49-F238E27FC236}">
                    <a16:creationId xmlns:a16="http://schemas.microsoft.com/office/drawing/2014/main" id="{982CC9F3-EC66-C18E-CBBF-5C0B5BB8F0CA}"/>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Freeform 59">
                <a:extLst>
                  <a:ext uri="{FF2B5EF4-FFF2-40B4-BE49-F238E27FC236}">
                    <a16:creationId xmlns:a16="http://schemas.microsoft.com/office/drawing/2014/main" id="{51588422-D03A-4779-6F82-B26370A14E3A}"/>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a:extLst>
                  <a:ext uri="{FF2B5EF4-FFF2-40B4-BE49-F238E27FC236}">
                    <a16:creationId xmlns:a16="http://schemas.microsoft.com/office/drawing/2014/main" id="{C3E64E7B-E6E0-0A4E-838A-80805E3E934D}"/>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Freeform 61">
                <a:extLst>
                  <a:ext uri="{FF2B5EF4-FFF2-40B4-BE49-F238E27FC236}">
                    <a16:creationId xmlns:a16="http://schemas.microsoft.com/office/drawing/2014/main" id="{E0A2AC5D-A7B3-15C2-37BE-C3A204C74A19}"/>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Line 62">
                <a:extLst>
                  <a:ext uri="{FF2B5EF4-FFF2-40B4-BE49-F238E27FC236}">
                    <a16:creationId xmlns:a16="http://schemas.microsoft.com/office/drawing/2014/main" id="{7EBA1859-D990-322E-F536-7B6DF7449010}"/>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63">
                <a:extLst>
                  <a:ext uri="{FF2B5EF4-FFF2-40B4-BE49-F238E27FC236}">
                    <a16:creationId xmlns:a16="http://schemas.microsoft.com/office/drawing/2014/main" id="{31A9F00D-8882-5956-5F48-AFB9D351AC9C}"/>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64">
                <a:extLst>
                  <a:ext uri="{FF2B5EF4-FFF2-40B4-BE49-F238E27FC236}">
                    <a16:creationId xmlns:a16="http://schemas.microsoft.com/office/drawing/2014/main" id="{AEC1885C-5893-4231-A435-448C9D41EE7C}"/>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65">
                <a:extLst>
                  <a:ext uri="{FF2B5EF4-FFF2-40B4-BE49-F238E27FC236}">
                    <a16:creationId xmlns:a16="http://schemas.microsoft.com/office/drawing/2014/main" id="{FD4346EB-A559-FB1E-31C8-02EC1EA8BC80}"/>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66">
                <a:extLst>
                  <a:ext uri="{FF2B5EF4-FFF2-40B4-BE49-F238E27FC236}">
                    <a16:creationId xmlns:a16="http://schemas.microsoft.com/office/drawing/2014/main" id="{338751BD-549D-9AEB-98D7-1A1B40CDE100}"/>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67">
                <a:extLst>
                  <a:ext uri="{FF2B5EF4-FFF2-40B4-BE49-F238E27FC236}">
                    <a16:creationId xmlns:a16="http://schemas.microsoft.com/office/drawing/2014/main" id="{51149BFC-070C-A771-3CE1-4F6A4C0DB0AF}"/>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68">
                <a:extLst>
                  <a:ext uri="{FF2B5EF4-FFF2-40B4-BE49-F238E27FC236}">
                    <a16:creationId xmlns:a16="http://schemas.microsoft.com/office/drawing/2014/main" id="{51504B73-81C2-F82C-7A6C-F8733DE68F49}"/>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69">
                <a:extLst>
                  <a:ext uri="{FF2B5EF4-FFF2-40B4-BE49-F238E27FC236}">
                    <a16:creationId xmlns:a16="http://schemas.microsoft.com/office/drawing/2014/main" id="{D3CE4988-6C26-EC8D-BD46-CDC955AF851F}"/>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Freeform 70">
                <a:extLst>
                  <a:ext uri="{FF2B5EF4-FFF2-40B4-BE49-F238E27FC236}">
                    <a16:creationId xmlns:a16="http://schemas.microsoft.com/office/drawing/2014/main" id="{946C76A0-0EB0-845B-CC9E-998334230CDE}"/>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67" name="Line 71">
                <a:extLst>
                  <a:ext uri="{FF2B5EF4-FFF2-40B4-BE49-F238E27FC236}">
                    <a16:creationId xmlns:a16="http://schemas.microsoft.com/office/drawing/2014/main" id="{84CD52F0-7CB9-3340-F539-0B0E9EBC2AF1}"/>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72">
                <a:extLst>
                  <a:ext uri="{FF2B5EF4-FFF2-40B4-BE49-F238E27FC236}">
                    <a16:creationId xmlns:a16="http://schemas.microsoft.com/office/drawing/2014/main" id="{803FB24F-7A66-C000-A8B5-89AE4622BA3A}"/>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73">
                <a:extLst>
                  <a:ext uri="{FF2B5EF4-FFF2-40B4-BE49-F238E27FC236}">
                    <a16:creationId xmlns:a16="http://schemas.microsoft.com/office/drawing/2014/main" id="{8018FEDD-CDAA-A8C8-9FBC-357CA9F7EDC2}"/>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Freeform 74">
                <a:extLst>
                  <a:ext uri="{FF2B5EF4-FFF2-40B4-BE49-F238E27FC236}">
                    <a16:creationId xmlns:a16="http://schemas.microsoft.com/office/drawing/2014/main" id="{CD9EFA9F-75CB-A725-3D46-11A3A590AFAB}"/>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1" name="Freeform 75">
                <a:extLst>
                  <a:ext uri="{FF2B5EF4-FFF2-40B4-BE49-F238E27FC236}">
                    <a16:creationId xmlns:a16="http://schemas.microsoft.com/office/drawing/2014/main" id="{0D46C6D1-6DFC-ADDB-F40F-EC81F44FBC28}"/>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Freeform 76">
                <a:extLst>
                  <a:ext uri="{FF2B5EF4-FFF2-40B4-BE49-F238E27FC236}">
                    <a16:creationId xmlns:a16="http://schemas.microsoft.com/office/drawing/2014/main" id="{E5CE119E-9133-2E25-BBFE-2297496BA4EB}"/>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3" name="Line 77">
                <a:extLst>
                  <a:ext uri="{FF2B5EF4-FFF2-40B4-BE49-F238E27FC236}">
                    <a16:creationId xmlns:a16="http://schemas.microsoft.com/office/drawing/2014/main" id="{BE636050-0DCA-C433-5D80-971F3F13EE50}"/>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78">
                <a:extLst>
                  <a:ext uri="{FF2B5EF4-FFF2-40B4-BE49-F238E27FC236}">
                    <a16:creationId xmlns:a16="http://schemas.microsoft.com/office/drawing/2014/main" id="{8B61C62A-96E2-0C65-7149-B2C1D4FE5F34}"/>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Freeform 79">
                <a:extLst>
                  <a:ext uri="{FF2B5EF4-FFF2-40B4-BE49-F238E27FC236}">
                    <a16:creationId xmlns:a16="http://schemas.microsoft.com/office/drawing/2014/main" id="{DA307251-8779-1111-9D01-39DF597C229D}"/>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6" name="Line 80">
                <a:extLst>
                  <a:ext uri="{FF2B5EF4-FFF2-40B4-BE49-F238E27FC236}">
                    <a16:creationId xmlns:a16="http://schemas.microsoft.com/office/drawing/2014/main" id="{DB2C05E3-73E2-61B0-5572-8BBC29921047}"/>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a:extLst>
                  <a:ext uri="{FF2B5EF4-FFF2-40B4-BE49-F238E27FC236}">
                    <a16:creationId xmlns:a16="http://schemas.microsoft.com/office/drawing/2014/main" id="{A8992379-3BBB-2285-4622-4A4D24811F7B}"/>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82">
                <a:extLst>
                  <a:ext uri="{FF2B5EF4-FFF2-40B4-BE49-F238E27FC236}">
                    <a16:creationId xmlns:a16="http://schemas.microsoft.com/office/drawing/2014/main" id="{64B080C7-26F2-F6CD-5E0C-E25EC9169C39}"/>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83">
                <a:extLst>
                  <a:ext uri="{FF2B5EF4-FFF2-40B4-BE49-F238E27FC236}">
                    <a16:creationId xmlns:a16="http://schemas.microsoft.com/office/drawing/2014/main" id="{AEAF1DA4-8C3E-93A8-02BD-158C1C57CED1}"/>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Line 84">
                <a:extLst>
                  <a:ext uri="{FF2B5EF4-FFF2-40B4-BE49-F238E27FC236}">
                    <a16:creationId xmlns:a16="http://schemas.microsoft.com/office/drawing/2014/main" id="{7C3E9F55-B4CB-12DE-8EB5-DC1059661ACD}"/>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1" name="Line 85">
                <a:extLst>
                  <a:ext uri="{FF2B5EF4-FFF2-40B4-BE49-F238E27FC236}">
                    <a16:creationId xmlns:a16="http://schemas.microsoft.com/office/drawing/2014/main" id="{F10962D5-2CAA-033B-F2D0-E503F235B366}"/>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86">
                <a:extLst>
                  <a:ext uri="{FF2B5EF4-FFF2-40B4-BE49-F238E27FC236}">
                    <a16:creationId xmlns:a16="http://schemas.microsoft.com/office/drawing/2014/main" id="{BED3FC32-132A-C04E-FA66-3AE7D6EE75A2}"/>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Line 87">
                <a:extLst>
                  <a:ext uri="{FF2B5EF4-FFF2-40B4-BE49-F238E27FC236}">
                    <a16:creationId xmlns:a16="http://schemas.microsoft.com/office/drawing/2014/main" id="{1D8357A5-8316-3E21-E439-B4BA310D2FD6}"/>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4" name="Freeform 88">
                <a:extLst>
                  <a:ext uri="{FF2B5EF4-FFF2-40B4-BE49-F238E27FC236}">
                    <a16:creationId xmlns:a16="http://schemas.microsoft.com/office/drawing/2014/main" id="{BF1AF480-32AC-45DC-B6D9-55CF3B60869C}"/>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Line 89">
                <a:extLst>
                  <a:ext uri="{FF2B5EF4-FFF2-40B4-BE49-F238E27FC236}">
                    <a16:creationId xmlns:a16="http://schemas.microsoft.com/office/drawing/2014/main" id="{E709D6C0-A6E9-948E-9639-681208267C3F}"/>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6" name="Freeform 90">
                <a:extLst>
                  <a:ext uri="{FF2B5EF4-FFF2-40B4-BE49-F238E27FC236}">
                    <a16:creationId xmlns:a16="http://schemas.microsoft.com/office/drawing/2014/main" id="{2C661708-7CB0-07AC-DD09-A3538FA20773}"/>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91">
                <a:extLst>
                  <a:ext uri="{FF2B5EF4-FFF2-40B4-BE49-F238E27FC236}">
                    <a16:creationId xmlns:a16="http://schemas.microsoft.com/office/drawing/2014/main" id="{11D101B7-3026-02BA-FFD8-D09860ECA2A4}"/>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92">
                <a:extLst>
                  <a:ext uri="{FF2B5EF4-FFF2-40B4-BE49-F238E27FC236}">
                    <a16:creationId xmlns:a16="http://schemas.microsoft.com/office/drawing/2014/main" id="{638F500D-EDA0-6DFF-D2DC-5B2707DC53F8}"/>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Line 93">
                <a:extLst>
                  <a:ext uri="{FF2B5EF4-FFF2-40B4-BE49-F238E27FC236}">
                    <a16:creationId xmlns:a16="http://schemas.microsoft.com/office/drawing/2014/main" id="{CF53CFB7-1E96-56D0-C3BC-E9554237E753}"/>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0" name="Line 94">
                <a:extLst>
                  <a:ext uri="{FF2B5EF4-FFF2-40B4-BE49-F238E27FC236}">
                    <a16:creationId xmlns:a16="http://schemas.microsoft.com/office/drawing/2014/main" id="{459079F7-E6E5-31E2-5B70-25C2DCE44F07}"/>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95">
                <a:extLst>
                  <a:ext uri="{FF2B5EF4-FFF2-40B4-BE49-F238E27FC236}">
                    <a16:creationId xmlns:a16="http://schemas.microsoft.com/office/drawing/2014/main" id="{1F5CFF3F-BCC8-D61B-ABC2-5D7397157957}"/>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96">
                <a:extLst>
                  <a:ext uri="{FF2B5EF4-FFF2-40B4-BE49-F238E27FC236}">
                    <a16:creationId xmlns:a16="http://schemas.microsoft.com/office/drawing/2014/main" id="{BA4962CC-D0ED-2712-92A1-4B0B94C90EA0}"/>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97">
                <a:extLst>
                  <a:ext uri="{FF2B5EF4-FFF2-40B4-BE49-F238E27FC236}">
                    <a16:creationId xmlns:a16="http://schemas.microsoft.com/office/drawing/2014/main" id="{52205D4A-35DB-F408-9DD2-043A9BD3A702}"/>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98">
                <a:extLst>
                  <a:ext uri="{FF2B5EF4-FFF2-40B4-BE49-F238E27FC236}">
                    <a16:creationId xmlns:a16="http://schemas.microsoft.com/office/drawing/2014/main" id="{28DC5CD0-44D7-8F85-6BD2-39F70833975E}"/>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99">
                <a:extLst>
                  <a:ext uri="{FF2B5EF4-FFF2-40B4-BE49-F238E27FC236}">
                    <a16:creationId xmlns:a16="http://schemas.microsoft.com/office/drawing/2014/main" id="{373187CA-5790-7BCB-885E-19D735C3AD41}"/>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100">
                <a:extLst>
                  <a:ext uri="{FF2B5EF4-FFF2-40B4-BE49-F238E27FC236}">
                    <a16:creationId xmlns:a16="http://schemas.microsoft.com/office/drawing/2014/main" id="{1E578217-AF34-9D71-0B26-2E6644B373B7}"/>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101">
                <a:extLst>
                  <a:ext uri="{FF2B5EF4-FFF2-40B4-BE49-F238E27FC236}">
                    <a16:creationId xmlns:a16="http://schemas.microsoft.com/office/drawing/2014/main" id="{EE9FE0C6-5DD3-A4CE-8211-6A38FF683595}"/>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Line 102">
                <a:extLst>
                  <a:ext uri="{FF2B5EF4-FFF2-40B4-BE49-F238E27FC236}">
                    <a16:creationId xmlns:a16="http://schemas.microsoft.com/office/drawing/2014/main" id="{D2711313-098A-43D6-AF29-7496991EC61D}"/>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 name="Line 103">
                <a:extLst>
                  <a:ext uri="{FF2B5EF4-FFF2-40B4-BE49-F238E27FC236}">
                    <a16:creationId xmlns:a16="http://schemas.microsoft.com/office/drawing/2014/main" id="{36DD3878-E2FC-6922-E49C-5E26CF7C9E1E}"/>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Line 104">
                <a:extLst>
                  <a:ext uri="{FF2B5EF4-FFF2-40B4-BE49-F238E27FC236}">
                    <a16:creationId xmlns:a16="http://schemas.microsoft.com/office/drawing/2014/main" id="{7046F5E7-F4C6-2A93-9FD9-B9E7C138B39A}"/>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1" name="Line 105">
                <a:extLst>
                  <a:ext uri="{FF2B5EF4-FFF2-40B4-BE49-F238E27FC236}">
                    <a16:creationId xmlns:a16="http://schemas.microsoft.com/office/drawing/2014/main" id="{65F52CE6-BC3E-9562-EADD-3E1A2A7A46DB}"/>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106">
                <a:extLst>
                  <a:ext uri="{FF2B5EF4-FFF2-40B4-BE49-F238E27FC236}">
                    <a16:creationId xmlns:a16="http://schemas.microsoft.com/office/drawing/2014/main" id="{CA36104A-C492-21C3-B532-2BA46FFA7813}"/>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107">
                <a:extLst>
                  <a:ext uri="{FF2B5EF4-FFF2-40B4-BE49-F238E27FC236}">
                    <a16:creationId xmlns:a16="http://schemas.microsoft.com/office/drawing/2014/main" id="{7DF08269-2FA9-E049-182C-944EA0878D8E}"/>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108">
                <a:extLst>
                  <a:ext uri="{FF2B5EF4-FFF2-40B4-BE49-F238E27FC236}">
                    <a16:creationId xmlns:a16="http://schemas.microsoft.com/office/drawing/2014/main" id="{7ED37871-95BB-E80A-B55C-1A2C2CFB202C}"/>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109">
                <a:extLst>
                  <a:ext uri="{FF2B5EF4-FFF2-40B4-BE49-F238E27FC236}">
                    <a16:creationId xmlns:a16="http://schemas.microsoft.com/office/drawing/2014/main" id="{419BFAC5-1B2C-F6E4-B8B4-615B2D1805F9}"/>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110">
                <a:extLst>
                  <a:ext uri="{FF2B5EF4-FFF2-40B4-BE49-F238E27FC236}">
                    <a16:creationId xmlns:a16="http://schemas.microsoft.com/office/drawing/2014/main" id="{E688846B-C9C3-369D-92BE-E4D1D8406B50}"/>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111">
                <a:extLst>
                  <a:ext uri="{FF2B5EF4-FFF2-40B4-BE49-F238E27FC236}">
                    <a16:creationId xmlns:a16="http://schemas.microsoft.com/office/drawing/2014/main" id="{1ED2ADC6-F452-9264-4FDA-B69E88EC546E}"/>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112">
                <a:extLst>
                  <a:ext uri="{FF2B5EF4-FFF2-40B4-BE49-F238E27FC236}">
                    <a16:creationId xmlns:a16="http://schemas.microsoft.com/office/drawing/2014/main" id="{D932B393-267D-09B7-20AF-CFE26CB6584E}"/>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113">
                <a:extLst>
                  <a:ext uri="{FF2B5EF4-FFF2-40B4-BE49-F238E27FC236}">
                    <a16:creationId xmlns:a16="http://schemas.microsoft.com/office/drawing/2014/main" id="{CAC812E4-2846-CD26-764C-528158D5604F}"/>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14">
                <a:extLst>
                  <a:ext uri="{FF2B5EF4-FFF2-40B4-BE49-F238E27FC236}">
                    <a16:creationId xmlns:a16="http://schemas.microsoft.com/office/drawing/2014/main" id="{A58E3E2B-7BB3-7743-E407-7FB23516476C}"/>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15">
                <a:extLst>
                  <a:ext uri="{FF2B5EF4-FFF2-40B4-BE49-F238E27FC236}">
                    <a16:creationId xmlns:a16="http://schemas.microsoft.com/office/drawing/2014/main" id="{C6D3823C-BFA8-E44B-BBEE-A0D1C1E4E4ED}"/>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16">
                <a:extLst>
                  <a:ext uri="{FF2B5EF4-FFF2-40B4-BE49-F238E27FC236}">
                    <a16:creationId xmlns:a16="http://schemas.microsoft.com/office/drawing/2014/main" id="{AD96078C-9522-4176-292B-11BF4069C539}"/>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17">
                <a:extLst>
                  <a:ext uri="{FF2B5EF4-FFF2-40B4-BE49-F238E27FC236}">
                    <a16:creationId xmlns:a16="http://schemas.microsoft.com/office/drawing/2014/main" id="{E5B6406E-82F2-F5ED-536A-310C0688EF76}"/>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18">
                <a:extLst>
                  <a:ext uri="{FF2B5EF4-FFF2-40B4-BE49-F238E27FC236}">
                    <a16:creationId xmlns:a16="http://schemas.microsoft.com/office/drawing/2014/main" id="{9303BC93-8EB1-B73D-71EA-B6C680E33B09}"/>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Freeform 119">
                <a:extLst>
                  <a:ext uri="{FF2B5EF4-FFF2-40B4-BE49-F238E27FC236}">
                    <a16:creationId xmlns:a16="http://schemas.microsoft.com/office/drawing/2014/main" id="{16A73672-C3AC-103A-0B91-2A441DF2ADD9}"/>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16" name="Line 120">
                <a:extLst>
                  <a:ext uri="{FF2B5EF4-FFF2-40B4-BE49-F238E27FC236}">
                    <a16:creationId xmlns:a16="http://schemas.microsoft.com/office/drawing/2014/main" id="{4F1FF72D-9D89-A03F-EDD5-765616DBB836}"/>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21">
                <a:extLst>
                  <a:ext uri="{FF2B5EF4-FFF2-40B4-BE49-F238E27FC236}">
                    <a16:creationId xmlns:a16="http://schemas.microsoft.com/office/drawing/2014/main" id="{143ED02C-28B5-750D-5300-7F30EB811117}"/>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22">
                <a:extLst>
                  <a:ext uri="{FF2B5EF4-FFF2-40B4-BE49-F238E27FC236}">
                    <a16:creationId xmlns:a16="http://schemas.microsoft.com/office/drawing/2014/main" id="{B2CA1291-D211-80B7-73E5-2D09FEC06EED}"/>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Freeform 123">
                <a:extLst>
                  <a:ext uri="{FF2B5EF4-FFF2-40B4-BE49-F238E27FC236}">
                    <a16:creationId xmlns:a16="http://schemas.microsoft.com/office/drawing/2014/main" id="{26A10B4D-327B-F3DC-5A85-03610188919A}"/>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20" name="Line 124">
                <a:extLst>
                  <a:ext uri="{FF2B5EF4-FFF2-40B4-BE49-F238E27FC236}">
                    <a16:creationId xmlns:a16="http://schemas.microsoft.com/office/drawing/2014/main" id="{00A6EB78-9DA9-E8BF-8525-98ADF053F170}"/>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25">
                <a:extLst>
                  <a:ext uri="{FF2B5EF4-FFF2-40B4-BE49-F238E27FC236}">
                    <a16:creationId xmlns:a16="http://schemas.microsoft.com/office/drawing/2014/main" id="{1A81705E-E60D-3567-E4A0-87BCED65B1B9}"/>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26">
                <a:extLst>
                  <a:ext uri="{FF2B5EF4-FFF2-40B4-BE49-F238E27FC236}">
                    <a16:creationId xmlns:a16="http://schemas.microsoft.com/office/drawing/2014/main" id="{F41B9542-6C0E-DAE2-363E-E3553F19ECD9}"/>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27">
                <a:extLst>
                  <a:ext uri="{FF2B5EF4-FFF2-40B4-BE49-F238E27FC236}">
                    <a16:creationId xmlns:a16="http://schemas.microsoft.com/office/drawing/2014/main" id="{0D5456FA-E29B-8443-3419-049AE2C058E2}"/>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28">
                <a:extLst>
                  <a:ext uri="{FF2B5EF4-FFF2-40B4-BE49-F238E27FC236}">
                    <a16:creationId xmlns:a16="http://schemas.microsoft.com/office/drawing/2014/main" id="{2C0BEA9E-85A8-F34D-E472-F03791755B8D}"/>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29">
                <a:extLst>
                  <a:ext uri="{FF2B5EF4-FFF2-40B4-BE49-F238E27FC236}">
                    <a16:creationId xmlns:a16="http://schemas.microsoft.com/office/drawing/2014/main" id="{7E18420A-0889-AAEC-02D0-CE261CF8FB53}"/>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30">
                <a:extLst>
                  <a:ext uri="{FF2B5EF4-FFF2-40B4-BE49-F238E27FC236}">
                    <a16:creationId xmlns:a16="http://schemas.microsoft.com/office/drawing/2014/main" id="{B2E363A2-34A2-082F-7B2C-510C6982FAF6}"/>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31">
                <a:extLst>
                  <a:ext uri="{FF2B5EF4-FFF2-40B4-BE49-F238E27FC236}">
                    <a16:creationId xmlns:a16="http://schemas.microsoft.com/office/drawing/2014/main" id="{721B8876-7CFD-71CF-78B5-B2BCAF011EF5}"/>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32">
                <a:extLst>
                  <a:ext uri="{FF2B5EF4-FFF2-40B4-BE49-F238E27FC236}">
                    <a16:creationId xmlns:a16="http://schemas.microsoft.com/office/drawing/2014/main" id="{F967B5F5-36A4-95EA-C83B-7AE264B678A7}"/>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Line 133">
                <a:extLst>
                  <a:ext uri="{FF2B5EF4-FFF2-40B4-BE49-F238E27FC236}">
                    <a16:creationId xmlns:a16="http://schemas.microsoft.com/office/drawing/2014/main" id="{746C2B27-274B-3041-B225-957BF5FC5F72}"/>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0" name="Line 134">
                <a:extLst>
                  <a:ext uri="{FF2B5EF4-FFF2-40B4-BE49-F238E27FC236}">
                    <a16:creationId xmlns:a16="http://schemas.microsoft.com/office/drawing/2014/main" id="{95FC60C0-64EF-08C0-F5E3-7590C396117B}"/>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Rectangle 135">
                <a:extLst>
                  <a:ext uri="{FF2B5EF4-FFF2-40B4-BE49-F238E27FC236}">
                    <a16:creationId xmlns:a16="http://schemas.microsoft.com/office/drawing/2014/main" id="{DAAD77B6-2E62-C1BC-8934-EBB09D5ADC6F}"/>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Rectangle 136">
                <a:extLst>
                  <a:ext uri="{FF2B5EF4-FFF2-40B4-BE49-F238E27FC236}">
                    <a16:creationId xmlns:a16="http://schemas.microsoft.com/office/drawing/2014/main" id="{60C2D587-4F0B-1ED5-8439-CD9C993CEA71}"/>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33" name="Rectangle 137">
                <a:extLst>
                  <a:ext uri="{FF2B5EF4-FFF2-40B4-BE49-F238E27FC236}">
                    <a16:creationId xmlns:a16="http://schemas.microsoft.com/office/drawing/2014/main" id="{71B011D8-D5A8-BFC6-23D8-564A419A253F}"/>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4" name="Rectangle 138">
                <a:extLst>
                  <a:ext uri="{FF2B5EF4-FFF2-40B4-BE49-F238E27FC236}">
                    <a16:creationId xmlns:a16="http://schemas.microsoft.com/office/drawing/2014/main" id="{23C0BB47-F5A6-7760-FDD4-33AA5EE33A16}"/>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35" name="Rectangle 139">
                <a:extLst>
                  <a:ext uri="{FF2B5EF4-FFF2-40B4-BE49-F238E27FC236}">
                    <a16:creationId xmlns:a16="http://schemas.microsoft.com/office/drawing/2014/main" id="{3FDF230E-5F96-1A65-8C88-9899C68E7C27}"/>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Rectangle 140">
                <a:extLst>
                  <a:ext uri="{FF2B5EF4-FFF2-40B4-BE49-F238E27FC236}">
                    <a16:creationId xmlns:a16="http://schemas.microsoft.com/office/drawing/2014/main" id="{F39A129A-520E-356D-25DD-37B8E6CB7012}"/>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37" name="Rectangle 141">
                <a:extLst>
                  <a:ext uri="{FF2B5EF4-FFF2-40B4-BE49-F238E27FC236}">
                    <a16:creationId xmlns:a16="http://schemas.microsoft.com/office/drawing/2014/main" id="{A5E7C210-F430-AC32-4FB5-1AC133B97BD4}"/>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Rectangle 142">
                <a:extLst>
                  <a:ext uri="{FF2B5EF4-FFF2-40B4-BE49-F238E27FC236}">
                    <a16:creationId xmlns:a16="http://schemas.microsoft.com/office/drawing/2014/main" id="{424B977D-6E31-3108-FA33-69BAED5F94F8}"/>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39" name="Rectangle 143">
                <a:extLst>
                  <a:ext uri="{FF2B5EF4-FFF2-40B4-BE49-F238E27FC236}">
                    <a16:creationId xmlns:a16="http://schemas.microsoft.com/office/drawing/2014/main" id="{82AC9284-91BF-71E2-721E-7DD089EAEC05}"/>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Rectangle 144">
                <a:extLst>
                  <a:ext uri="{FF2B5EF4-FFF2-40B4-BE49-F238E27FC236}">
                    <a16:creationId xmlns:a16="http://schemas.microsoft.com/office/drawing/2014/main" id="{59EA1055-063B-C8B1-5F6D-2D6A1B83B167}"/>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1" name="Rectangle 145">
                <a:extLst>
                  <a:ext uri="{FF2B5EF4-FFF2-40B4-BE49-F238E27FC236}">
                    <a16:creationId xmlns:a16="http://schemas.microsoft.com/office/drawing/2014/main" id="{624F4B97-2533-FCF9-6AEB-CD04345CE324}"/>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Rectangle 146">
                <a:extLst>
                  <a:ext uri="{FF2B5EF4-FFF2-40B4-BE49-F238E27FC236}">
                    <a16:creationId xmlns:a16="http://schemas.microsoft.com/office/drawing/2014/main" id="{53786A9E-34F9-10BC-98FA-4234929A852E}"/>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3" name="Rectangle 147">
                <a:extLst>
                  <a:ext uri="{FF2B5EF4-FFF2-40B4-BE49-F238E27FC236}">
                    <a16:creationId xmlns:a16="http://schemas.microsoft.com/office/drawing/2014/main" id="{F5BDD749-5BAE-1B0A-7189-6FDE7747BD3D}"/>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Rectangle 148">
                <a:extLst>
                  <a:ext uri="{FF2B5EF4-FFF2-40B4-BE49-F238E27FC236}">
                    <a16:creationId xmlns:a16="http://schemas.microsoft.com/office/drawing/2014/main" id="{30EC73FB-8EB7-434A-2824-CFC29125C09C}"/>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45" name="Line 149">
                <a:extLst>
                  <a:ext uri="{FF2B5EF4-FFF2-40B4-BE49-F238E27FC236}">
                    <a16:creationId xmlns:a16="http://schemas.microsoft.com/office/drawing/2014/main" id="{95AEBB04-F565-D055-223D-6A2E7E1DBCEF}"/>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6" name="Rectangle 150">
                <a:extLst>
                  <a:ext uri="{FF2B5EF4-FFF2-40B4-BE49-F238E27FC236}">
                    <a16:creationId xmlns:a16="http://schemas.microsoft.com/office/drawing/2014/main" id="{213A0190-2F37-73B8-F3AA-741C49CF40CD}"/>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48" name="Rectangle 152">
              <a:extLst>
                <a:ext uri="{FF2B5EF4-FFF2-40B4-BE49-F238E27FC236}">
                  <a16:creationId xmlns:a16="http://schemas.microsoft.com/office/drawing/2014/main" id="{FF8CAF2A-0444-52EF-C815-B61EF93F13D2}"/>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9" name="Rectangle 153">
              <a:extLst>
                <a:ext uri="{FF2B5EF4-FFF2-40B4-BE49-F238E27FC236}">
                  <a16:creationId xmlns:a16="http://schemas.microsoft.com/office/drawing/2014/main" id="{6A050DE9-E72E-A86A-6BC4-6B72B75AB01C}"/>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0" name="Rectangle 154">
              <a:extLst>
                <a:ext uri="{FF2B5EF4-FFF2-40B4-BE49-F238E27FC236}">
                  <a16:creationId xmlns:a16="http://schemas.microsoft.com/office/drawing/2014/main" id="{0719FBCE-B711-A879-C851-195A77D4C770}"/>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1" name="Rectangle 155">
              <a:extLst>
                <a:ext uri="{FF2B5EF4-FFF2-40B4-BE49-F238E27FC236}">
                  <a16:creationId xmlns:a16="http://schemas.microsoft.com/office/drawing/2014/main" id="{A4C5331C-2687-EE14-303E-E7AEFD6F5465}"/>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2" name="Freeform 156">
              <a:extLst>
                <a:ext uri="{FF2B5EF4-FFF2-40B4-BE49-F238E27FC236}">
                  <a16:creationId xmlns:a16="http://schemas.microsoft.com/office/drawing/2014/main" id="{735AC496-C42F-AF1D-0644-A3F57B520C74}"/>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53" name="Line 157">
              <a:extLst>
                <a:ext uri="{FF2B5EF4-FFF2-40B4-BE49-F238E27FC236}">
                  <a16:creationId xmlns:a16="http://schemas.microsoft.com/office/drawing/2014/main" id="{901B5F78-0375-ED77-5E52-A123F5936F01}"/>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4" name="Line 158">
              <a:extLst>
                <a:ext uri="{FF2B5EF4-FFF2-40B4-BE49-F238E27FC236}">
                  <a16:creationId xmlns:a16="http://schemas.microsoft.com/office/drawing/2014/main" id="{A8992821-F828-6AEE-55F4-89BB833610E3}"/>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5" name="Line 159">
              <a:extLst>
                <a:ext uri="{FF2B5EF4-FFF2-40B4-BE49-F238E27FC236}">
                  <a16:creationId xmlns:a16="http://schemas.microsoft.com/office/drawing/2014/main" id="{8D21DA43-3701-2CEB-FF04-CB0A16F79436}"/>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257" name="Picture 161">
            <a:extLst>
              <a:ext uri="{FF2B5EF4-FFF2-40B4-BE49-F238E27FC236}">
                <a16:creationId xmlns:a16="http://schemas.microsoft.com/office/drawing/2014/main" id="{84213D23-7803-FFE7-B78F-6A2372606FB8}"/>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E8077D07-DD4F-DC7B-B317-7C91815438C4}"/>
              </a:ext>
            </a:extLst>
          </p:cNvPr>
          <p:cNvSpPr>
            <a:spLocks noChangeArrowheads="1"/>
          </p:cNvSpPr>
          <p:nvPr/>
        </p:nvSpPr>
        <p:spPr bwMode="auto">
          <a:xfrm>
            <a:off x="969963" y="2819400"/>
            <a:ext cx="4051300"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chemeClr val="accent2"/>
                </a:solidFill>
                <a:effectLst>
                  <a:outerShdw blurRad="38100" dist="38100" dir="2700000" algn="tl">
                    <a:srgbClr val="C0C0C0"/>
                  </a:outerShdw>
                </a:effectLst>
                <a:latin typeface="Arial" panose="020B0604020202020204" pitchFamily="34" charset="0"/>
              </a:rPr>
              <a:t>9.3 Sampling Methods</a:t>
            </a:r>
          </a:p>
        </p:txBody>
      </p:sp>
      <p:grpSp>
        <p:nvGrpSpPr>
          <p:cNvPr id="4278" name="Group 182">
            <a:extLst>
              <a:ext uri="{FF2B5EF4-FFF2-40B4-BE49-F238E27FC236}">
                <a16:creationId xmlns:a16="http://schemas.microsoft.com/office/drawing/2014/main" id="{AC260631-9445-3DD1-27E3-5F59A831F02E}"/>
              </a:ext>
            </a:extLst>
          </p:cNvPr>
          <p:cNvGrpSpPr>
            <a:grpSpLocks/>
          </p:cNvGrpSpPr>
          <p:nvPr/>
        </p:nvGrpSpPr>
        <p:grpSpPr bwMode="auto">
          <a:xfrm>
            <a:off x="5181600" y="4953000"/>
            <a:ext cx="3678238" cy="1312863"/>
            <a:chOff x="3312" y="3408"/>
            <a:chExt cx="2317" cy="827"/>
          </a:xfrm>
        </p:grpSpPr>
        <p:sp>
          <p:nvSpPr>
            <p:cNvPr id="4279" name="Line 183">
              <a:extLst>
                <a:ext uri="{FF2B5EF4-FFF2-40B4-BE49-F238E27FC236}">
                  <a16:creationId xmlns:a16="http://schemas.microsoft.com/office/drawing/2014/main" id="{22A5CA31-C895-6C7E-A44C-2E51EB7E4C2D}"/>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80" name="Rectangle 184">
              <a:extLst>
                <a:ext uri="{FF2B5EF4-FFF2-40B4-BE49-F238E27FC236}">
                  <a16:creationId xmlns:a16="http://schemas.microsoft.com/office/drawing/2014/main" id="{8D0D6772-7233-DD9B-9816-310018BA23BF}"/>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1700">
                  <a:latin typeface="Copperplate Gothic Bold" panose="020E0705020206020404" pitchFamily="34" charset="0"/>
                </a:rPr>
                <a:t>Sigma Quality Management</a:t>
              </a:r>
            </a:p>
          </p:txBody>
        </p:sp>
        <p:pic>
          <p:nvPicPr>
            <p:cNvPr id="4281" name="Picture 185">
              <a:extLst>
                <a:ext uri="{FF2B5EF4-FFF2-40B4-BE49-F238E27FC236}">
                  <a16:creationId xmlns:a16="http://schemas.microsoft.com/office/drawing/2014/main" id="{28E0F5F9-C352-8855-D382-8A2EA9E594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2">
            <a:extLst>
              <a:ext uri="{FF2B5EF4-FFF2-40B4-BE49-F238E27FC236}">
                <a16:creationId xmlns:a16="http://schemas.microsoft.com/office/drawing/2014/main" id="{211C519B-96DB-D540-E4FB-BA374A67F7C8}"/>
              </a:ext>
            </a:extLst>
          </p:cNvPr>
          <p:cNvSpPr>
            <a:spLocks noGrp="1" noChangeArrowheads="1"/>
          </p:cNvSpPr>
          <p:nvPr>
            <p:ph type="title"/>
          </p:nvPr>
        </p:nvSpPr>
        <p:spPr/>
        <p:txBody>
          <a:bodyPr/>
          <a:lstStyle/>
          <a:p>
            <a:r>
              <a:rPr lang="en-US" altLang="en-US"/>
              <a:t>Interval (Systematic) Sampling</a:t>
            </a:r>
          </a:p>
        </p:txBody>
      </p:sp>
      <p:sp>
        <p:nvSpPr>
          <p:cNvPr id="521219" name="Rectangle 3">
            <a:extLst>
              <a:ext uri="{FF2B5EF4-FFF2-40B4-BE49-F238E27FC236}">
                <a16:creationId xmlns:a16="http://schemas.microsoft.com/office/drawing/2014/main" id="{2F508A1B-79A4-D59C-122E-9773FC58F375}"/>
              </a:ext>
            </a:extLst>
          </p:cNvPr>
          <p:cNvSpPr>
            <a:spLocks noGrp="1" noChangeArrowheads="1"/>
          </p:cNvSpPr>
          <p:nvPr>
            <p:ph type="body" idx="1"/>
          </p:nvPr>
        </p:nvSpPr>
        <p:spPr/>
        <p:txBody>
          <a:bodyPr/>
          <a:lstStyle/>
          <a:p>
            <a:pPr>
              <a:spcAft>
                <a:spcPct val="60000"/>
              </a:spcAft>
              <a:buFont typeface="Symbol" panose="05050102010706020507" pitchFamily="18" charset="2"/>
              <a:buNone/>
            </a:pPr>
            <a:r>
              <a:rPr lang="en-US" altLang="en-US"/>
              <a:t>1.	Identify the number of items from which a sample will be taken (N).  </a:t>
            </a:r>
          </a:p>
          <a:p>
            <a:pPr>
              <a:spcAft>
                <a:spcPct val="60000"/>
              </a:spcAft>
              <a:buFont typeface="Symbol" panose="05050102010706020507" pitchFamily="18" charset="2"/>
              <a:buNone/>
            </a:pPr>
            <a:r>
              <a:rPr lang="en-US" altLang="en-US"/>
              <a:t>2.	Determine the size of the sample desired (n).</a:t>
            </a:r>
          </a:p>
          <a:p>
            <a:pPr>
              <a:spcAft>
                <a:spcPct val="60000"/>
              </a:spcAft>
              <a:buFont typeface="Symbol" panose="05050102010706020507" pitchFamily="18" charset="2"/>
              <a:buNone/>
            </a:pPr>
            <a:r>
              <a:rPr lang="en-US" altLang="en-US"/>
              <a:t>3.	Determine the sampling interval (k) by dividing the number of items by the sample size (k = N/n) and rounding </a:t>
            </a:r>
            <a:r>
              <a:rPr lang="en-US" altLang="en-US" i="1"/>
              <a:t>up.</a:t>
            </a:r>
          </a:p>
          <a:p>
            <a:pPr>
              <a:spcAft>
                <a:spcPct val="60000"/>
              </a:spcAft>
              <a:buFont typeface="Symbol" panose="05050102010706020507" pitchFamily="18" charset="2"/>
              <a:buNone/>
            </a:pPr>
            <a:r>
              <a:rPr lang="en-US" altLang="en-US"/>
              <a:t>4.	Randomly select the first item in the sample between 1 and k.  Call this item “j.”</a:t>
            </a:r>
          </a:p>
          <a:p>
            <a:pPr>
              <a:spcAft>
                <a:spcPct val="60000"/>
              </a:spcAft>
              <a:buFont typeface="Symbol" panose="05050102010706020507" pitchFamily="18" charset="2"/>
              <a:buNone/>
            </a:pPr>
            <a:r>
              <a:rPr lang="en-US" altLang="en-US"/>
              <a:t>5.	Pick items </a:t>
            </a:r>
            <a:r>
              <a:rPr lang="en-US" altLang="en-US" i="1"/>
              <a:t>j, (j + k), (j + 2k), (j + 3k), etc. </a:t>
            </a:r>
            <a:r>
              <a:rPr lang="en-US" altLang="en-US"/>
              <a:t>until you’ve obtained your sample size.  You’ll have to “cycle back” to the beginning of the item numbers sometimes to get the last sample item.</a:t>
            </a:r>
            <a:endParaRPr lang="en-US" altLang="en-US" i="1"/>
          </a:p>
          <a:p>
            <a:pPr>
              <a:spcAft>
                <a:spcPct val="60000"/>
              </a:spcAft>
              <a:buFont typeface="Symbol" panose="05050102010706020507" pitchFamily="18" charset="2"/>
              <a:buNone/>
            </a:pPr>
            <a:r>
              <a:rPr lang="en-US" altLang="en-US"/>
              <a:t>6. 	Calculate the mean, its standard deviation and/or proportion (using the same formulas employed for simple random sampling).</a:t>
            </a:r>
          </a:p>
        </p:txBody>
      </p:sp>
      <p:sp>
        <p:nvSpPr>
          <p:cNvPr id="521220" name="Text Box 4">
            <a:extLst>
              <a:ext uri="{FF2B5EF4-FFF2-40B4-BE49-F238E27FC236}">
                <a16:creationId xmlns:a16="http://schemas.microsoft.com/office/drawing/2014/main" id="{255A1654-48AD-9367-5C7F-606EB21D8F40}"/>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9.3-12</a:t>
            </a:r>
            <a:endParaRPr lang="en-US" altLang="en-US" sz="130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2">
            <a:extLst>
              <a:ext uri="{FF2B5EF4-FFF2-40B4-BE49-F238E27FC236}">
                <a16:creationId xmlns:a16="http://schemas.microsoft.com/office/drawing/2014/main" id="{126EA267-A0B3-A45F-A4A3-3641A8F92678}"/>
              </a:ext>
            </a:extLst>
          </p:cNvPr>
          <p:cNvSpPr>
            <a:spLocks noGrp="1" noChangeArrowheads="1"/>
          </p:cNvSpPr>
          <p:nvPr>
            <p:ph type="title"/>
          </p:nvPr>
        </p:nvSpPr>
        <p:spPr/>
        <p:txBody>
          <a:bodyPr/>
          <a:lstStyle/>
          <a:p>
            <a:r>
              <a:rPr lang="en-US" altLang="en-US"/>
              <a:t>Two-Stage Sampling</a:t>
            </a:r>
          </a:p>
        </p:txBody>
      </p:sp>
      <p:sp>
        <p:nvSpPr>
          <p:cNvPr id="522243" name="Rectangle 3">
            <a:extLst>
              <a:ext uri="{FF2B5EF4-FFF2-40B4-BE49-F238E27FC236}">
                <a16:creationId xmlns:a16="http://schemas.microsoft.com/office/drawing/2014/main" id="{C46DB27F-5EE9-158F-5A0A-72C2BEEA2598}"/>
              </a:ext>
            </a:extLst>
          </p:cNvPr>
          <p:cNvSpPr>
            <a:spLocks noGrp="1" noChangeArrowheads="1"/>
          </p:cNvSpPr>
          <p:nvPr>
            <p:ph type="body" idx="1"/>
          </p:nvPr>
        </p:nvSpPr>
        <p:spPr/>
        <p:txBody>
          <a:bodyPr/>
          <a:lstStyle/>
          <a:p>
            <a:pPr>
              <a:buFont typeface="Symbol" panose="05050102010706020507" pitchFamily="18" charset="2"/>
              <a:buNone/>
            </a:pPr>
            <a:r>
              <a:rPr lang="en-US" altLang="en-US"/>
              <a:t>1.	Identify the primary and secondary sampling units.</a:t>
            </a:r>
          </a:p>
          <a:p>
            <a:pPr>
              <a:buFont typeface="Symbol" panose="05050102010706020507" pitchFamily="18" charset="2"/>
              <a:buNone/>
            </a:pPr>
            <a:r>
              <a:rPr lang="en-US" altLang="en-US"/>
              <a:t>2.	Obtain a simple random sample (size </a:t>
            </a:r>
            <a:r>
              <a:rPr lang="en-US" altLang="en-US" i="1"/>
              <a:t>m</a:t>
            </a:r>
            <a:r>
              <a:rPr lang="en-US" altLang="en-US"/>
              <a:t>) of the </a:t>
            </a:r>
            <a:r>
              <a:rPr lang="en-US" altLang="en-US" i="1"/>
              <a:t>M </a:t>
            </a:r>
            <a:r>
              <a:rPr lang="en-US" altLang="en-US"/>
              <a:t>primary units.  From each of the sampled primary units, obtain a simple random sample (size </a:t>
            </a:r>
            <a:r>
              <a:rPr lang="en-US" altLang="en-US" i="1"/>
              <a:t>n</a:t>
            </a:r>
            <a:r>
              <a:rPr lang="en-US" altLang="en-US"/>
              <a:t>)</a:t>
            </a:r>
            <a:r>
              <a:rPr lang="en-US" altLang="en-US" i="1"/>
              <a:t> </a:t>
            </a:r>
            <a:r>
              <a:rPr lang="en-US" altLang="en-US"/>
              <a:t>of the </a:t>
            </a:r>
            <a:r>
              <a:rPr lang="en-US" altLang="en-US" i="1"/>
              <a:t>N </a:t>
            </a:r>
            <a:r>
              <a:rPr lang="en-US" altLang="en-US"/>
              <a:t>secondary units (see reference 5 if you wish to draw unequal sample sizes from each of the </a:t>
            </a:r>
            <a:r>
              <a:rPr lang="en-US" altLang="en-US" i="1"/>
              <a:t>M</a:t>
            </a:r>
            <a:r>
              <a:rPr lang="en-US" altLang="en-US"/>
              <a:t> primary units).</a:t>
            </a:r>
          </a:p>
          <a:p>
            <a:pPr lvl="1">
              <a:buFontTx/>
              <a:buNone/>
            </a:pPr>
            <a:r>
              <a:rPr lang="en-US" altLang="en-US"/>
              <a:t>Estimate the population mean, its standard deviation and/or proportion and associated interval estimates:</a:t>
            </a:r>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lvl="1">
              <a:buFontTx/>
              <a:buNone/>
            </a:pPr>
            <a:r>
              <a:rPr lang="en-US" altLang="en-US"/>
              <a:t>Here, the overall variation is broken down into the dispersion among primary units (</a:t>
            </a:r>
            <a:r>
              <a:rPr lang="en-US" altLang="en-US">
                <a:sym typeface="Symbol" panose="05050102010706020507" pitchFamily="18" charset="2"/>
              </a:rPr>
              <a:t></a:t>
            </a:r>
            <a:r>
              <a:rPr lang="en-US" altLang="en-US"/>
              <a:t>b) and the dispersion among secondary units (</a:t>
            </a:r>
            <a:r>
              <a:rPr lang="en-US" altLang="en-US">
                <a:sym typeface="Symbol" panose="05050102010706020507" pitchFamily="18" charset="2"/>
              </a:rPr>
              <a:t></a:t>
            </a:r>
            <a:r>
              <a:rPr lang="en-US" altLang="en-US"/>
              <a:t>w).  Estimates of these variation components are provided below:</a:t>
            </a:r>
          </a:p>
        </p:txBody>
      </p:sp>
      <p:sp>
        <p:nvSpPr>
          <p:cNvPr id="522245" name="Rectangle 5">
            <a:extLst>
              <a:ext uri="{FF2B5EF4-FFF2-40B4-BE49-F238E27FC236}">
                <a16:creationId xmlns:a16="http://schemas.microsoft.com/office/drawing/2014/main" id="{3CC5A358-DE82-A88E-CC93-7F118F67C2F6}"/>
              </a:ext>
            </a:extLst>
          </p:cNvPr>
          <p:cNvSpPr>
            <a:spLocks noChangeArrowheads="1"/>
          </p:cNvSpPr>
          <p:nvPr/>
        </p:nvSpPr>
        <p:spPr bwMode="auto">
          <a:xfrm>
            <a:off x="0" y="283845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2244" name="Object 4">
            <a:extLst>
              <a:ext uri="{FF2B5EF4-FFF2-40B4-BE49-F238E27FC236}">
                <a16:creationId xmlns:a16="http://schemas.microsoft.com/office/drawing/2014/main" id="{E2995824-ED41-0514-A63E-4E7F011664D3}"/>
              </a:ext>
            </a:extLst>
          </p:cNvPr>
          <p:cNvGraphicFramePr>
            <a:graphicFrameLocks noChangeAspect="1"/>
          </p:cNvGraphicFramePr>
          <p:nvPr/>
        </p:nvGraphicFramePr>
        <p:xfrm>
          <a:off x="1676400" y="3505200"/>
          <a:ext cx="5410200" cy="1889125"/>
        </p:xfrm>
        <a:graphic>
          <a:graphicData uri="http://schemas.openxmlformats.org/presentationml/2006/ole">
            <mc:AlternateContent xmlns:mc="http://schemas.openxmlformats.org/markup-compatibility/2006">
              <mc:Choice xmlns:v="urn:schemas-microsoft-com:vml" Requires="v">
                <p:oleObj name="Equation" r:id="rId2" imgW="3378200" imgH="1181100" progId="Equation.3">
                  <p:embed/>
                </p:oleObj>
              </mc:Choice>
              <mc:Fallback>
                <p:oleObj name="Equation" r:id="rId2" imgW="3378200" imgH="11811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3505200"/>
                        <a:ext cx="5410200" cy="1889125"/>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22246" name="Text Box 6">
            <a:extLst>
              <a:ext uri="{FF2B5EF4-FFF2-40B4-BE49-F238E27FC236}">
                <a16:creationId xmlns:a16="http://schemas.microsoft.com/office/drawing/2014/main" id="{BF44DFD0-8A67-CB86-9C2C-EE9B35AE29F1}"/>
              </a:ext>
            </a:extLst>
          </p:cNvPr>
          <p:cNvSpPr txBox="1">
            <a:spLocks noChangeArrowheads="1"/>
          </p:cNvSpPr>
          <p:nvPr/>
        </p:nvSpPr>
        <p:spPr bwMode="auto">
          <a:xfrm>
            <a:off x="7391400" y="50292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9.3-13</a:t>
            </a:r>
            <a:endParaRPr lang="en-US" altLang="en-US" sz="130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72" name="Rectangle 8">
            <a:extLst>
              <a:ext uri="{FF2B5EF4-FFF2-40B4-BE49-F238E27FC236}">
                <a16:creationId xmlns:a16="http://schemas.microsoft.com/office/drawing/2014/main" id="{E23E9805-DE78-8688-A500-F630FDF9FA6F}"/>
              </a:ext>
            </a:extLst>
          </p:cNvPr>
          <p:cNvSpPr>
            <a:spLocks noGrp="1" noChangeArrowheads="1"/>
          </p:cNvSpPr>
          <p:nvPr>
            <p:ph type="title"/>
          </p:nvPr>
        </p:nvSpPr>
        <p:spPr/>
        <p:txBody>
          <a:bodyPr/>
          <a:lstStyle/>
          <a:p>
            <a:r>
              <a:rPr lang="en-US" altLang="en-US"/>
              <a:t>Two-Stage Sampling</a:t>
            </a:r>
          </a:p>
        </p:txBody>
      </p:sp>
      <p:graphicFrame>
        <p:nvGraphicFramePr>
          <p:cNvPr id="523273" name="Object 9">
            <a:extLst>
              <a:ext uri="{FF2B5EF4-FFF2-40B4-BE49-F238E27FC236}">
                <a16:creationId xmlns:a16="http://schemas.microsoft.com/office/drawing/2014/main" id="{B5B2DD4D-953D-A559-E949-8A0C7D9246D8}"/>
              </a:ext>
            </a:extLst>
          </p:cNvPr>
          <p:cNvGraphicFramePr>
            <a:graphicFrameLocks noChangeAspect="1"/>
          </p:cNvGraphicFramePr>
          <p:nvPr/>
        </p:nvGraphicFramePr>
        <p:xfrm>
          <a:off x="2514600" y="2133600"/>
          <a:ext cx="6396038" cy="1585913"/>
        </p:xfrm>
        <a:graphic>
          <a:graphicData uri="http://schemas.openxmlformats.org/presentationml/2006/ole">
            <mc:AlternateContent xmlns:mc="http://schemas.openxmlformats.org/markup-compatibility/2006">
              <mc:Choice xmlns:v="urn:schemas-microsoft-com:vml" Requires="v">
                <p:oleObj name="Equation" r:id="rId2" imgW="4610100" imgH="1143000" progId="Equation.3">
                  <p:embed/>
                </p:oleObj>
              </mc:Choice>
              <mc:Fallback>
                <p:oleObj name="Equation" r:id="rId2" imgW="4610100" imgH="1143000" progId="Equation.3">
                  <p:embed/>
                  <p:pic>
                    <p:nvPicPr>
                      <p:cNvPr id="0" name="Object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2133600"/>
                        <a:ext cx="6396038" cy="1585913"/>
                      </a:xfrm>
                      <a:prstGeom prst="rect">
                        <a:avLst/>
                      </a:prstGeom>
                      <a:solidFill>
                        <a:srgbClr val="FFFF99"/>
                      </a:solidFill>
                      <a:ln w="28575">
                        <a:solidFill>
                          <a:schemeClr val="accent2"/>
                        </a:solidFill>
                        <a:miter lim="800000"/>
                        <a:headEnd/>
                        <a:tailEnd/>
                      </a:ln>
                    </p:spPr>
                  </p:pic>
                </p:oleObj>
              </mc:Fallback>
            </mc:AlternateContent>
          </a:graphicData>
        </a:graphic>
      </p:graphicFrame>
      <p:graphicFrame>
        <p:nvGraphicFramePr>
          <p:cNvPr id="523275" name="Object 11">
            <a:extLst>
              <a:ext uri="{FF2B5EF4-FFF2-40B4-BE49-F238E27FC236}">
                <a16:creationId xmlns:a16="http://schemas.microsoft.com/office/drawing/2014/main" id="{469A4ED9-2FA3-E5AE-1D2F-9BE6956FC659}"/>
              </a:ext>
            </a:extLst>
          </p:cNvPr>
          <p:cNvGraphicFramePr>
            <a:graphicFrameLocks noChangeAspect="1"/>
          </p:cNvGraphicFramePr>
          <p:nvPr/>
        </p:nvGraphicFramePr>
        <p:xfrm>
          <a:off x="685800" y="3978275"/>
          <a:ext cx="6096000" cy="2498725"/>
        </p:xfrm>
        <a:graphic>
          <a:graphicData uri="http://schemas.openxmlformats.org/presentationml/2006/ole">
            <mc:AlternateContent xmlns:mc="http://schemas.openxmlformats.org/markup-compatibility/2006">
              <mc:Choice xmlns:v="urn:schemas-microsoft-com:vml" Requires="v">
                <p:oleObj name="Equation" r:id="rId4" imgW="4394200" imgH="1803400" progId="Equation.3">
                  <p:embed/>
                </p:oleObj>
              </mc:Choice>
              <mc:Fallback>
                <p:oleObj name="Equation" r:id="rId4" imgW="4394200" imgH="1803400" progId="Equation.3">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3978275"/>
                        <a:ext cx="6096000" cy="2498725"/>
                      </a:xfrm>
                      <a:prstGeom prst="rect">
                        <a:avLst/>
                      </a:prstGeom>
                      <a:solidFill>
                        <a:srgbClr val="FFFF99"/>
                      </a:solidFill>
                      <a:ln w="28575">
                        <a:solidFill>
                          <a:schemeClr val="accent2"/>
                        </a:solidFill>
                        <a:miter lim="800000"/>
                        <a:headEnd/>
                        <a:tailEnd/>
                      </a:ln>
                    </p:spPr>
                  </p:pic>
                </p:oleObj>
              </mc:Fallback>
            </mc:AlternateContent>
          </a:graphicData>
        </a:graphic>
      </p:graphicFrame>
      <p:graphicFrame>
        <p:nvGraphicFramePr>
          <p:cNvPr id="523268" name="Object 4">
            <a:extLst>
              <a:ext uri="{FF2B5EF4-FFF2-40B4-BE49-F238E27FC236}">
                <a16:creationId xmlns:a16="http://schemas.microsoft.com/office/drawing/2014/main" id="{211AF9C3-120B-17EC-1C2E-38696AA37662}"/>
              </a:ext>
            </a:extLst>
          </p:cNvPr>
          <p:cNvGraphicFramePr>
            <a:graphicFrameLocks noChangeAspect="1"/>
          </p:cNvGraphicFramePr>
          <p:nvPr/>
        </p:nvGraphicFramePr>
        <p:xfrm>
          <a:off x="381000" y="990600"/>
          <a:ext cx="2525713" cy="1573213"/>
        </p:xfrm>
        <a:graphic>
          <a:graphicData uri="http://schemas.openxmlformats.org/presentationml/2006/ole">
            <mc:AlternateContent xmlns:mc="http://schemas.openxmlformats.org/markup-compatibility/2006">
              <mc:Choice xmlns:v="urn:schemas-microsoft-com:vml" Requires="v">
                <p:oleObj name="Equation" r:id="rId6" imgW="1816100" imgH="1130300" progId="Equation.3">
                  <p:embed/>
                </p:oleObj>
              </mc:Choice>
              <mc:Fallback>
                <p:oleObj name="Equation" r:id="rId6" imgW="1816100" imgH="1130300" progId="Equation.3">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1000" y="990600"/>
                        <a:ext cx="2525713" cy="1573213"/>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23277" name="Text Box 13">
            <a:extLst>
              <a:ext uri="{FF2B5EF4-FFF2-40B4-BE49-F238E27FC236}">
                <a16:creationId xmlns:a16="http://schemas.microsoft.com/office/drawing/2014/main" id="{71A3A60A-7AFC-83F9-E433-00214F071AF2}"/>
              </a:ext>
            </a:extLst>
          </p:cNvPr>
          <p:cNvSpPr txBox="1">
            <a:spLocks noChangeArrowheads="1"/>
          </p:cNvSpPr>
          <p:nvPr/>
        </p:nvSpPr>
        <p:spPr bwMode="auto">
          <a:xfrm>
            <a:off x="70866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9.3-14</a:t>
            </a:r>
            <a:endParaRPr lang="en-US" altLang="en-US" sz="1300">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28" name="AutoShape 16">
            <a:extLst>
              <a:ext uri="{FF2B5EF4-FFF2-40B4-BE49-F238E27FC236}">
                <a16:creationId xmlns:a16="http://schemas.microsoft.com/office/drawing/2014/main" id="{C1833E2D-CC00-FC91-F7A0-B6DC8B1CBEAA}"/>
              </a:ext>
            </a:extLst>
          </p:cNvPr>
          <p:cNvSpPr>
            <a:spLocks noChangeArrowheads="1"/>
          </p:cNvSpPr>
          <p:nvPr/>
        </p:nvSpPr>
        <p:spPr bwMode="auto">
          <a:xfrm>
            <a:off x="685800" y="1600200"/>
            <a:ext cx="7315200" cy="4114800"/>
          </a:xfrm>
          <a:prstGeom prst="roundRect">
            <a:avLst>
              <a:gd name="adj" fmla="val 16667"/>
            </a:avLst>
          </a:prstGeom>
          <a:solidFill>
            <a:srgbClr val="FFFF99"/>
          </a:solidFill>
          <a:ln w="28575">
            <a:solidFill>
              <a:schemeClr val="accent2"/>
            </a:solidFill>
            <a:round/>
            <a:headEnd type="none" w="sm" len="sm"/>
            <a:tailEnd type="none" w="sm" len="sm"/>
          </a:ln>
          <a:effectLst>
            <a:outerShdw dist="107763" dir="2700000" algn="ctr" rotWithShape="0">
              <a:schemeClr val="bg2">
                <a:alpha val="50000"/>
              </a:schemeClr>
            </a:outerShdw>
          </a:effectLst>
        </p:spPr>
        <p:txBody>
          <a:bodyPr wrap="none" anchor="ctr"/>
          <a:lstStyle/>
          <a:p>
            <a:endParaRPr lang="en-US"/>
          </a:p>
        </p:txBody>
      </p:sp>
      <p:sp>
        <p:nvSpPr>
          <p:cNvPr id="525314" name="Rectangle 2">
            <a:extLst>
              <a:ext uri="{FF2B5EF4-FFF2-40B4-BE49-F238E27FC236}">
                <a16:creationId xmlns:a16="http://schemas.microsoft.com/office/drawing/2014/main" id="{5A4DD671-F4AB-23E8-2A2A-1E658CA93A0C}"/>
              </a:ext>
            </a:extLst>
          </p:cNvPr>
          <p:cNvSpPr>
            <a:spLocks noGrp="1" noChangeArrowheads="1"/>
          </p:cNvSpPr>
          <p:nvPr>
            <p:ph type="title"/>
          </p:nvPr>
        </p:nvSpPr>
        <p:spPr/>
        <p:txBody>
          <a:bodyPr/>
          <a:lstStyle/>
          <a:p>
            <a:r>
              <a:rPr lang="en-US" altLang="en-US"/>
              <a:t>Stratified Sampling</a:t>
            </a:r>
          </a:p>
        </p:txBody>
      </p:sp>
      <p:sp>
        <p:nvSpPr>
          <p:cNvPr id="525317" name="Oval 5">
            <a:extLst>
              <a:ext uri="{FF2B5EF4-FFF2-40B4-BE49-F238E27FC236}">
                <a16:creationId xmlns:a16="http://schemas.microsoft.com/office/drawing/2014/main" id="{20CD96D3-C90E-3969-F294-D84D80CF49BD}"/>
              </a:ext>
            </a:extLst>
          </p:cNvPr>
          <p:cNvSpPr>
            <a:spLocks noChangeArrowheads="1"/>
          </p:cNvSpPr>
          <p:nvPr/>
        </p:nvSpPr>
        <p:spPr bwMode="auto">
          <a:xfrm>
            <a:off x="2155825" y="2220913"/>
            <a:ext cx="3862388" cy="2992437"/>
          </a:xfrm>
          <a:prstGeom prst="ellipse">
            <a:avLst/>
          </a:prstGeom>
          <a:solidFill>
            <a:schemeClr val="bg1"/>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5318" name="Arc 6">
            <a:extLst>
              <a:ext uri="{FF2B5EF4-FFF2-40B4-BE49-F238E27FC236}">
                <a16:creationId xmlns:a16="http://schemas.microsoft.com/office/drawing/2014/main" id="{E3EE5809-0804-E59E-0FA7-C6C314A8F006}"/>
              </a:ext>
            </a:extLst>
          </p:cNvPr>
          <p:cNvSpPr>
            <a:spLocks/>
          </p:cNvSpPr>
          <p:nvPr/>
        </p:nvSpPr>
        <p:spPr bwMode="auto">
          <a:xfrm flipH="1" flipV="1">
            <a:off x="3752850" y="2249488"/>
            <a:ext cx="2236788" cy="137795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5319" name="Arc 7">
            <a:extLst>
              <a:ext uri="{FF2B5EF4-FFF2-40B4-BE49-F238E27FC236}">
                <a16:creationId xmlns:a16="http://schemas.microsoft.com/office/drawing/2014/main" id="{9FB91A61-F7E6-F968-CA00-07F954C0937E}"/>
              </a:ext>
            </a:extLst>
          </p:cNvPr>
          <p:cNvSpPr>
            <a:spLocks/>
          </p:cNvSpPr>
          <p:nvPr/>
        </p:nvSpPr>
        <p:spPr bwMode="auto">
          <a:xfrm flipH="1">
            <a:off x="3086100" y="4230688"/>
            <a:ext cx="2781300" cy="758825"/>
          </a:xfrm>
          <a:custGeom>
            <a:avLst/>
            <a:gdLst>
              <a:gd name="G0" fmla="+- 0 0 0"/>
              <a:gd name="G1" fmla="+- 21600 0 0"/>
              <a:gd name="G2" fmla="+- 21600 0 0"/>
              <a:gd name="T0" fmla="*/ 0 w 21600"/>
              <a:gd name="T1" fmla="*/ 0 h 24265"/>
              <a:gd name="T2" fmla="*/ 21435 w 21600"/>
              <a:gd name="T3" fmla="*/ 24265 h 24265"/>
              <a:gd name="T4" fmla="*/ 0 w 21600"/>
              <a:gd name="T5" fmla="*/ 21600 h 24265"/>
            </a:gdLst>
            <a:ahLst/>
            <a:cxnLst>
              <a:cxn ang="0">
                <a:pos x="T0" y="T1"/>
              </a:cxn>
              <a:cxn ang="0">
                <a:pos x="T2" y="T3"/>
              </a:cxn>
              <a:cxn ang="0">
                <a:pos x="T4" y="T5"/>
              </a:cxn>
            </a:cxnLst>
            <a:rect l="0" t="0" r="r" b="b"/>
            <a:pathLst>
              <a:path w="21600" h="24265" fill="none" extrusionOk="0">
                <a:moveTo>
                  <a:pt x="0" y="0"/>
                </a:moveTo>
                <a:cubicBezTo>
                  <a:pt x="11929" y="0"/>
                  <a:pt x="21600" y="9670"/>
                  <a:pt x="21600" y="21600"/>
                </a:cubicBezTo>
                <a:cubicBezTo>
                  <a:pt x="21600" y="22490"/>
                  <a:pt x="21544" y="23380"/>
                  <a:pt x="21434" y="24264"/>
                </a:cubicBezTo>
              </a:path>
              <a:path w="21600" h="24265" stroke="0" extrusionOk="0">
                <a:moveTo>
                  <a:pt x="0" y="0"/>
                </a:moveTo>
                <a:cubicBezTo>
                  <a:pt x="11929" y="0"/>
                  <a:pt x="21600" y="9670"/>
                  <a:pt x="21600" y="21600"/>
                </a:cubicBezTo>
                <a:cubicBezTo>
                  <a:pt x="21600" y="22490"/>
                  <a:pt x="21544" y="23380"/>
                  <a:pt x="21434" y="24264"/>
                </a:cubicBezTo>
                <a:lnTo>
                  <a:pt x="0" y="2160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5320" name="Arc 8">
            <a:extLst>
              <a:ext uri="{FF2B5EF4-FFF2-40B4-BE49-F238E27FC236}">
                <a16:creationId xmlns:a16="http://schemas.microsoft.com/office/drawing/2014/main" id="{56E8FAE0-4BF4-C0B8-F1F3-03695AE008A8}"/>
              </a:ext>
            </a:extLst>
          </p:cNvPr>
          <p:cNvSpPr>
            <a:spLocks/>
          </p:cNvSpPr>
          <p:nvPr/>
        </p:nvSpPr>
        <p:spPr bwMode="auto">
          <a:xfrm flipV="1">
            <a:off x="2305050" y="3270250"/>
            <a:ext cx="2208213" cy="962025"/>
          </a:xfrm>
          <a:custGeom>
            <a:avLst/>
            <a:gdLst>
              <a:gd name="G0" fmla="+- 0 0 0"/>
              <a:gd name="G1" fmla="+- 21600 0 0"/>
              <a:gd name="G2" fmla="+- 21600 0 0"/>
              <a:gd name="T0" fmla="*/ 0 w 21600"/>
              <a:gd name="T1" fmla="*/ 0 h 24125"/>
              <a:gd name="T2" fmla="*/ 21452 w 21600"/>
              <a:gd name="T3" fmla="*/ 24125 h 24125"/>
              <a:gd name="T4" fmla="*/ 0 w 21600"/>
              <a:gd name="T5" fmla="*/ 21600 h 24125"/>
            </a:gdLst>
            <a:ahLst/>
            <a:cxnLst>
              <a:cxn ang="0">
                <a:pos x="T0" y="T1"/>
              </a:cxn>
              <a:cxn ang="0">
                <a:pos x="T2" y="T3"/>
              </a:cxn>
              <a:cxn ang="0">
                <a:pos x="T4" y="T5"/>
              </a:cxn>
            </a:cxnLst>
            <a:rect l="0" t="0" r="r" b="b"/>
            <a:pathLst>
              <a:path w="21600" h="24125" fill="none" extrusionOk="0">
                <a:moveTo>
                  <a:pt x="0" y="0"/>
                </a:moveTo>
                <a:cubicBezTo>
                  <a:pt x="11929" y="0"/>
                  <a:pt x="21600" y="9670"/>
                  <a:pt x="21600" y="21600"/>
                </a:cubicBezTo>
                <a:cubicBezTo>
                  <a:pt x="21600" y="22443"/>
                  <a:pt x="21550" y="23286"/>
                  <a:pt x="21451" y="24124"/>
                </a:cubicBezTo>
              </a:path>
              <a:path w="21600" h="24125" stroke="0" extrusionOk="0">
                <a:moveTo>
                  <a:pt x="0" y="0"/>
                </a:moveTo>
                <a:cubicBezTo>
                  <a:pt x="11929" y="0"/>
                  <a:pt x="21600" y="9670"/>
                  <a:pt x="21600" y="21600"/>
                </a:cubicBezTo>
                <a:cubicBezTo>
                  <a:pt x="21600" y="22443"/>
                  <a:pt x="21550" y="23286"/>
                  <a:pt x="21451" y="24124"/>
                </a:cubicBezTo>
                <a:lnTo>
                  <a:pt x="0" y="2160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5321" name="Rectangle 9">
            <a:extLst>
              <a:ext uri="{FF2B5EF4-FFF2-40B4-BE49-F238E27FC236}">
                <a16:creationId xmlns:a16="http://schemas.microsoft.com/office/drawing/2014/main" id="{9E2B5E5D-50BC-39D9-593E-08E5C871C261}"/>
              </a:ext>
            </a:extLst>
          </p:cNvPr>
          <p:cNvSpPr>
            <a:spLocks noChangeArrowheads="1"/>
          </p:cNvSpPr>
          <p:nvPr/>
        </p:nvSpPr>
        <p:spPr bwMode="auto">
          <a:xfrm>
            <a:off x="2362200" y="3124200"/>
            <a:ext cx="1779588" cy="403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i="1">
                <a:latin typeface="Arial" panose="020B0604020202020204" pitchFamily="34" charset="0"/>
                <a:ea typeface="Batang" panose="02030600000101010101" pitchFamily="18" charset="-127"/>
              </a:rPr>
              <a:t>N</a:t>
            </a:r>
            <a:r>
              <a:rPr lang="en-US" altLang="ko-KR" i="1" baseline="-25000">
                <a:latin typeface="Arial" panose="020B0604020202020204" pitchFamily="34" charset="0"/>
                <a:ea typeface="Batang" panose="02030600000101010101" pitchFamily="18" charset="-127"/>
              </a:rPr>
              <a:t>1</a:t>
            </a:r>
            <a:r>
              <a:rPr lang="en-US" altLang="ko-KR" i="1">
                <a:latin typeface="Arial" panose="020B0604020202020204" pitchFamily="34" charset="0"/>
                <a:ea typeface="Batang" panose="02030600000101010101" pitchFamily="18" charset="-127"/>
              </a:rPr>
              <a:t>, </a:t>
            </a:r>
            <a:r>
              <a:rPr lang="en-US" altLang="ko-KR" i="1">
                <a:latin typeface="Arial" panose="020B0604020202020204" pitchFamily="34" charset="0"/>
                <a:ea typeface="Batang" panose="02030600000101010101" pitchFamily="18" charset="-127"/>
                <a:sym typeface="Symbol" panose="05050102010706020507" pitchFamily="18" charset="2"/>
              </a:rPr>
              <a:t></a:t>
            </a:r>
            <a:r>
              <a:rPr lang="en-US" altLang="ko-KR" i="1" baseline="-25000">
                <a:latin typeface="Arial" panose="020B0604020202020204" pitchFamily="34" charset="0"/>
                <a:ea typeface="Batang" panose="02030600000101010101" pitchFamily="18" charset="-127"/>
              </a:rPr>
              <a:t>1</a:t>
            </a:r>
            <a:r>
              <a:rPr lang="en-US" altLang="ko-KR" i="1">
                <a:latin typeface="Arial" panose="020B0604020202020204" pitchFamily="34" charset="0"/>
                <a:ea typeface="Batang" panose="02030600000101010101" pitchFamily="18" charset="-127"/>
              </a:rPr>
              <a:t>,</a:t>
            </a:r>
            <a:r>
              <a:rPr lang="en-US" altLang="ko-KR" i="1">
                <a:latin typeface="Arial" panose="020B0604020202020204" pitchFamily="34" charset="0"/>
                <a:ea typeface="Batang" panose="02030600000101010101" pitchFamily="18" charset="-127"/>
                <a:sym typeface="Symbol" panose="05050102010706020507" pitchFamily="18" charset="2"/>
              </a:rPr>
              <a:t></a:t>
            </a:r>
            <a:r>
              <a:rPr lang="en-US" altLang="ko-KR" i="1" baseline="-25000">
                <a:latin typeface="Arial" panose="020B0604020202020204" pitchFamily="34" charset="0"/>
                <a:ea typeface="Batang" panose="02030600000101010101" pitchFamily="18" charset="-127"/>
              </a:rPr>
              <a:t>1</a:t>
            </a:r>
            <a:endParaRPr lang="en-US" altLang="en-US" sz="2500">
              <a:latin typeface="Arial" panose="020B0604020202020204" pitchFamily="34" charset="0"/>
            </a:endParaRPr>
          </a:p>
        </p:txBody>
      </p:sp>
      <p:sp>
        <p:nvSpPr>
          <p:cNvPr id="525322" name="Rectangle 10">
            <a:extLst>
              <a:ext uri="{FF2B5EF4-FFF2-40B4-BE49-F238E27FC236}">
                <a16:creationId xmlns:a16="http://schemas.microsoft.com/office/drawing/2014/main" id="{7AA0C79B-ACA2-72DB-4057-854E1B8FD7F7}"/>
              </a:ext>
            </a:extLst>
          </p:cNvPr>
          <p:cNvSpPr>
            <a:spLocks noChangeArrowheads="1"/>
          </p:cNvSpPr>
          <p:nvPr/>
        </p:nvSpPr>
        <p:spPr bwMode="auto">
          <a:xfrm>
            <a:off x="4267200" y="2590800"/>
            <a:ext cx="1743075" cy="463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i="1">
                <a:latin typeface="Arial" panose="020B0604020202020204" pitchFamily="34" charset="0"/>
                <a:ea typeface="Batang" panose="02030600000101010101" pitchFamily="18" charset="-127"/>
              </a:rPr>
              <a:t>N</a:t>
            </a:r>
            <a:r>
              <a:rPr lang="en-US" altLang="ko-KR" i="1" baseline="-25000">
                <a:latin typeface="Arial" panose="020B0604020202020204" pitchFamily="34" charset="0"/>
                <a:ea typeface="Batang" panose="02030600000101010101" pitchFamily="18" charset="-127"/>
              </a:rPr>
              <a:t>2</a:t>
            </a:r>
            <a:r>
              <a:rPr lang="en-US" altLang="ko-KR" i="1">
                <a:latin typeface="Arial" panose="020B0604020202020204" pitchFamily="34" charset="0"/>
                <a:ea typeface="Batang" panose="02030600000101010101" pitchFamily="18" charset="-127"/>
              </a:rPr>
              <a:t>, </a:t>
            </a:r>
            <a:r>
              <a:rPr lang="en-US" altLang="ko-KR" i="1">
                <a:latin typeface="Arial" panose="020B0604020202020204" pitchFamily="34" charset="0"/>
                <a:ea typeface="Batang" panose="02030600000101010101" pitchFamily="18" charset="-127"/>
                <a:sym typeface="Symbol" panose="05050102010706020507" pitchFamily="18" charset="2"/>
              </a:rPr>
              <a:t></a:t>
            </a:r>
            <a:r>
              <a:rPr lang="en-US" altLang="ko-KR" i="1" baseline="-25000">
                <a:latin typeface="Arial" panose="020B0604020202020204" pitchFamily="34" charset="0"/>
                <a:ea typeface="Batang" panose="02030600000101010101" pitchFamily="18" charset="-127"/>
              </a:rPr>
              <a:t>2</a:t>
            </a:r>
            <a:r>
              <a:rPr lang="en-US" altLang="ko-KR" i="1">
                <a:latin typeface="Arial" panose="020B0604020202020204" pitchFamily="34" charset="0"/>
                <a:ea typeface="Batang" panose="02030600000101010101" pitchFamily="18" charset="-127"/>
              </a:rPr>
              <a:t>,</a:t>
            </a:r>
            <a:r>
              <a:rPr lang="en-US" altLang="ko-KR" i="1">
                <a:latin typeface="Arial" panose="020B0604020202020204" pitchFamily="34" charset="0"/>
                <a:ea typeface="Batang" panose="02030600000101010101" pitchFamily="18" charset="-127"/>
                <a:sym typeface="Symbol" panose="05050102010706020507" pitchFamily="18" charset="2"/>
              </a:rPr>
              <a:t></a:t>
            </a:r>
            <a:r>
              <a:rPr lang="en-US" altLang="ko-KR" i="1" baseline="-25000">
                <a:latin typeface="Arial" panose="020B0604020202020204" pitchFamily="34" charset="0"/>
                <a:ea typeface="Batang" panose="02030600000101010101" pitchFamily="18" charset="-127"/>
              </a:rPr>
              <a:t>2</a:t>
            </a:r>
            <a:endParaRPr lang="en-US" altLang="en-US" sz="2500">
              <a:latin typeface="Arial" panose="020B0604020202020204" pitchFamily="34" charset="0"/>
            </a:endParaRPr>
          </a:p>
        </p:txBody>
      </p:sp>
      <p:sp>
        <p:nvSpPr>
          <p:cNvPr id="525323" name="Rectangle 11">
            <a:extLst>
              <a:ext uri="{FF2B5EF4-FFF2-40B4-BE49-F238E27FC236}">
                <a16:creationId xmlns:a16="http://schemas.microsoft.com/office/drawing/2014/main" id="{104D7A9B-BA4E-99B3-E015-8A8AD3746D84}"/>
              </a:ext>
            </a:extLst>
          </p:cNvPr>
          <p:cNvSpPr>
            <a:spLocks noChangeArrowheads="1"/>
          </p:cNvSpPr>
          <p:nvPr/>
        </p:nvSpPr>
        <p:spPr bwMode="auto">
          <a:xfrm>
            <a:off x="4497388" y="3740150"/>
            <a:ext cx="1446212"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i="1">
                <a:latin typeface="Arial" panose="020B0604020202020204" pitchFamily="34" charset="0"/>
                <a:ea typeface="Batang" panose="02030600000101010101" pitchFamily="18" charset="-127"/>
              </a:rPr>
              <a:t>N</a:t>
            </a:r>
            <a:r>
              <a:rPr lang="en-US" altLang="ko-KR" i="1" baseline="-25000">
                <a:latin typeface="Arial" panose="020B0604020202020204" pitchFamily="34" charset="0"/>
                <a:ea typeface="Batang" panose="02030600000101010101" pitchFamily="18" charset="-127"/>
              </a:rPr>
              <a:t>3</a:t>
            </a:r>
            <a:r>
              <a:rPr lang="en-US" altLang="ko-KR" i="1">
                <a:latin typeface="Arial" panose="020B0604020202020204" pitchFamily="34" charset="0"/>
                <a:ea typeface="Batang" panose="02030600000101010101" pitchFamily="18" charset="-127"/>
              </a:rPr>
              <a:t>, </a:t>
            </a:r>
            <a:r>
              <a:rPr lang="en-US" altLang="ko-KR" i="1">
                <a:latin typeface="Arial" panose="020B0604020202020204" pitchFamily="34" charset="0"/>
                <a:ea typeface="Batang" panose="02030600000101010101" pitchFamily="18" charset="-127"/>
                <a:sym typeface="Symbol" panose="05050102010706020507" pitchFamily="18" charset="2"/>
              </a:rPr>
              <a:t></a:t>
            </a:r>
            <a:r>
              <a:rPr lang="en-US" altLang="ko-KR" i="1" baseline="-25000">
                <a:latin typeface="Arial" panose="020B0604020202020204" pitchFamily="34" charset="0"/>
                <a:ea typeface="Batang" panose="02030600000101010101" pitchFamily="18" charset="-127"/>
              </a:rPr>
              <a:t>3</a:t>
            </a:r>
            <a:r>
              <a:rPr lang="en-US" altLang="ko-KR" i="1">
                <a:latin typeface="Arial" panose="020B0604020202020204" pitchFamily="34" charset="0"/>
                <a:ea typeface="Batang" panose="02030600000101010101" pitchFamily="18" charset="-127"/>
              </a:rPr>
              <a:t>,</a:t>
            </a:r>
            <a:r>
              <a:rPr lang="en-US" altLang="ko-KR" i="1">
                <a:latin typeface="Arial" panose="020B0604020202020204" pitchFamily="34" charset="0"/>
                <a:ea typeface="Batang" panose="02030600000101010101" pitchFamily="18" charset="-127"/>
                <a:sym typeface="Symbol" panose="05050102010706020507" pitchFamily="18" charset="2"/>
              </a:rPr>
              <a:t></a:t>
            </a:r>
            <a:r>
              <a:rPr lang="en-US" altLang="ko-KR" i="1" baseline="-25000">
                <a:latin typeface="Arial" panose="020B0604020202020204" pitchFamily="34" charset="0"/>
                <a:ea typeface="Batang" panose="02030600000101010101" pitchFamily="18" charset="-127"/>
              </a:rPr>
              <a:t>3</a:t>
            </a:r>
            <a:endParaRPr lang="en-US" altLang="en-US" sz="2500">
              <a:latin typeface="Arial" panose="020B0604020202020204" pitchFamily="34" charset="0"/>
            </a:endParaRPr>
          </a:p>
        </p:txBody>
      </p:sp>
      <p:sp>
        <p:nvSpPr>
          <p:cNvPr id="525324" name="Rectangle 12">
            <a:extLst>
              <a:ext uri="{FF2B5EF4-FFF2-40B4-BE49-F238E27FC236}">
                <a16:creationId xmlns:a16="http://schemas.microsoft.com/office/drawing/2014/main" id="{6554F0DD-C362-D5C8-33F9-8083B83336DC}"/>
              </a:ext>
            </a:extLst>
          </p:cNvPr>
          <p:cNvSpPr>
            <a:spLocks noChangeArrowheads="1"/>
          </p:cNvSpPr>
          <p:nvPr/>
        </p:nvSpPr>
        <p:spPr bwMode="auto">
          <a:xfrm>
            <a:off x="3657600" y="4572000"/>
            <a:ext cx="1651000"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i="1">
                <a:latin typeface="Arial" panose="020B0604020202020204" pitchFamily="34" charset="0"/>
                <a:ea typeface="Batang" panose="02030600000101010101" pitchFamily="18" charset="-127"/>
              </a:rPr>
              <a:t>N</a:t>
            </a:r>
            <a:r>
              <a:rPr lang="en-US" altLang="ko-KR" i="1" baseline="-25000">
                <a:latin typeface="Arial" panose="020B0604020202020204" pitchFamily="34" charset="0"/>
                <a:ea typeface="Batang" panose="02030600000101010101" pitchFamily="18" charset="-127"/>
              </a:rPr>
              <a:t>4</a:t>
            </a:r>
            <a:r>
              <a:rPr lang="en-US" altLang="ko-KR" i="1">
                <a:latin typeface="Arial" panose="020B0604020202020204" pitchFamily="34" charset="0"/>
                <a:ea typeface="Batang" panose="02030600000101010101" pitchFamily="18" charset="-127"/>
              </a:rPr>
              <a:t>, </a:t>
            </a:r>
            <a:r>
              <a:rPr lang="en-US" altLang="ko-KR" i="1">
                <a:latin typeface="Arial" panose="020B0604020202020204" pitchFamily="34" charset="0"/>
                <a:ea typeface="Batang" panose="02030600000101010101" pitchFamily="18" charset="-127"/>
                <a:sym typeface="Symbol" panose="05050102010706020507" pitchFamily="18" charset="2"/>
              </a:rPr>
              <a:t></a:t>
            </a:r>
            <a:r>
              <a:rPr lang="en-US" altLang="ko-KR" i="1" baseline="-25000">
                <a:latin typeface="Arial" panose="020B0604020202020204" pitchFamily="34" charset="0"/>
                <a:ea typeface="Batang" panose="02030600000101010101" pitchFamily="18" charset="-127"/>
              </a:rPr>
              <a:t>4</a:t>
            </a:r>
            <a:r>
              <a:rPr lang="en-US" altLang="ko-KR" i="1">
                <a:latin typeface="Arial" panose="020B0604020202020204" pitchFamily="34" charset="0"/>
                <a:ea typeface="Batang" panose="02030600000101010101" pitchFamily="18" charset="-127"/>
              </a:rPr>
              <a:t>,</a:t>
            </a:r>
            <a:r>
              <a:rPr lang="en-US" altLang="ko-KR" i="1">
                <a:latin typeface="Arial" panose="020B0604020202020204" pitchFamily="34" charset="0"/>
                <a:ea typeface="Batang" panose="02030600000101010101" pitchFamily="18" charset="-127"/>
                <a:sym typeface="Symbol" panose="05050102010706020507" pitchFamily="18" charset="2"/>
              </a:rPr>
              <a:t></a:t>
            </a:r>
            <a:r>
              <a:rPr lang="en-US" altLang="ko-KR" i="1" baseline="-25000">
                <a:latin typeface="Arial" panose="020B0604020202020204" pitchFamily="34" charset="0"/>
                <a:ea typeface="Batang" panose="02030600000101010101" pitchFamily="18" charset="-127"/>
              </a:rPr>
              <a:t>4</a:t>
            </a:r>
            <a:endParaRPr lang="en-US" altLang="en-US" sz="2500">
              <a:latin typeface="Arial" panose="020B0604020202020204" pitchFamily="34" charset="0"/>
            </a:endParaRPr>
          </a:p>
        </p:txBody>
      </p:sp>
      <p:sp>
        <p:nvSpPr>
          <p:cNvPr id="525325" name="Line 13">
            <a:extLst>
              <a:ext uri="{FF2B5EF4-FFF2-40B4-BE49-F238E27FC236}">
                <a16:creationId xmlns:a16="http://schemas.microsoft.com/office/drawing/2014/main" id="{AEDC2DAD-EA7E-07EC-7DF4-3F420422C230}"/>
              </a:ext>
            </a:extLst>
          </p:cNvPr>
          <p:cNvSpPr>
            <a:spLocks noChangeShapeType="1"/>
          </p:cNvSpPr>
          <p:nvPr/>
        </p:nvSpPr>
        <p:spPr bwMode="auto">
          <a:xfrm>
            <a:off x="1981200" y="2743200"/>
            <a:ext cx="931863" cy="301625"/>
          </a:xfrm>
          <a:prstGeom prst="line">
            <a:avLst/>
          </a:prstGeom>
          <a:noFill/>
          <a:ln w="9525">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5326" name="Rectangle 14">
            <a:extLst>
              <a:ext uri="{FF2B5EF4-FFF2-40B4-BE49-F238E27FC236}">
                <a16:creationId xmlns:a16="http://schemas.microsoft.com/office/drawing/2014/main" id="{57485845-2042-7BDF-1B32-63D378B1E8ED}"/>
              </a:ext>
            </a:extLst>
          </p:cNvPr>
          <p:cNvSpPr>
            <a:spLocks noChangeArrowheads="1"/>
          </p:cNvSpPr>
          <p:nvPr/>
        </p:nvSpPr>
        <p:spPr bwMode="auto">
          <a:xfrm>
            <a:off x="990600" y="2362200"/>
            <a:ext cx="1198563" cy="900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b="1" i="1">
                <a:latin typeface="Arial" panose="020B0604020202020204" pitchFamily="34" charset="0"/>
                <a:ea typeface="Batang" panose="02030600000101010101" pitchFamily="18" charset="-127"/>
              </a:rPr>
              <a:t>“ith” Stratum</a:t>
            </a:r>
            <a:endParaRPr lang="en-US" altLang="en-US" sz="2500" b="1">
              <a:latin typeface="Arial" panose="020B0604020202020204" pitchFamily="34" charset="0"/>
            </a:endParaRPr>
          </a:p>
        </p:txBody>
      </p:sp>
      <p:sp>
        <p:nvSpPr>
          <p:cNvPr id="525327" name="Rectangle 15">
            <a:extLst>
              <a:ext uri="{FF2B5EF4-FFF2-40B4-BE49-F238E27FC236}">
                <a16:creationId xmlns:a16="http://schemas.microsoft.com/office/drawing/2014/main" id="{F893535E-2C03-377E-0677-F7F8E8B028AF}"/>
              </a:ext>
            </a:extLst>
          </p:cNvPr>
          <p:cNvSpPr>
            <a:spLocks noChangeArrowheads="1"/>
          </p:cNvSpPr>
          <p:nvPr/>
        </p:nvSpPr>
        <p:spPr bwMode="auto">
          <a:xfrm>
            <a:off x="5486400" y="2057400"/>
            <a:ext cx="2057400" cy="1362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800" b="1" i="1">
                <a:latin typeface="Arial" panose="020B0604020202020204" pitchFamily="34" charset="0"/>
                <a:ea typeface="Batang" panose="02030600000101010101" pitchFamily="18" charset="-127"/>
              </a:rPr>
              <a:t>Population:</a:t>
            </a:r>
          </a:p>
          <a:p>
            <a:pPr algn="ctr" eaLnBrk="1" hangingPunct="1"/>
            <a:r>
              <a:rPr lang="en-US" altLang="ko-KR" sz="2800" b="1" i="1">
                <a:latin typeface="Arial" panose="020B0604020202020204" pitchFamily="34" charset="0"/>
                <a:ea typeface="Batang" panose="02030600000101010101" pitchFamily="18" charset="-127"/>
              </a:rPr>
              <a:t>N, </a:t>
            </a:r>
            <a:r>
              <a:rPr lang="en-US" altLang="ko-KR" sz="2800" b="1" i="1">
                <a:latin typeface="Arial" panose="020B0604020202020204" pitchFamily="34" charset="0"/>
                <a:ea typeface="Batang" panose="02030600000101010101" pitchFamily="18" charset="-127"/>
                <a:sym typeface="Symbol" panose="05050102010706020507" pitchFamily="18" charset="2"/>
              </a:rPr>
              <a:t></a:t>
            </a:r>
            <a:r>
              <a:rPr lang="en-US" altLang="ko-KR" sz="2800" b="1" i="1">
                <a:latin typeface="Arial" panose="020B0604020202020204" pitchFamily="34" charset="0"/>
                <a:ea typeface="Batang" panose="02030600000101010101" pitchFamily="18" charset="-127"/>
              </a:rPr>
              <a:t>, </a:t>
            </a:r>
            <a:r>
              <a:rPr lang="en-US" altLang="ko-KR" sz="2800" b="1" i="1">
                <a:latin typeface="Arial" panose="020B0604020202020204" pitchFamily="34" charset="0"/>
                <a:ea typeface="Batang" panose="02030600000101010101" pitchFamily="18" charset="-127"/>
                <a:sym typeface="Symbol" panose="05050102010706020507" pitchFamily="18" charset="2"/>
              </a:rPr>
              <a:t></a:t>
            </a:r>
            <a:endParaRPr lang="en-US" altLang="en-US" sz="2500" b="1">
              <a:latin typeface="Arial" panose="020B0604020202020204" pitchFamily="34" charset="0"/>
            </a:endParaRPr>
          </a:p>
        </p:txBody>
      </p:sp>
      <p:sp>
        <p:nvSpPr>
          <p:cNvPr id="525329" name="Text Box 17">
            <a:extLst>
              <a:ext uri="{FF2B5EF4-FFF2-40B4-BE49-F238E27FC236}">
                <a16:creationId xmlns:a16="http://schemas.microsoft.com/office/drawing/2014/main" id="{ED93813D-55CA-A6F8-5735-301079D2E86B}"/>
              </a:ext>
            </a:extLst>
          </p:cNvPr>
          <p:cNvSpPr txBox="1">
            <a:spLocks noChangeArrowheads="1"/>
          </p:cNvSpPr>
          <p:nvPr/>
        </p:nvSpPr>
        <p:spPr bwMode="auto">
          <a:xfrm>
            <a:off x="70866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9.3-16</a:t>
            </a:r>
            <a:endParaRPr lang="en-US" altLang="en-US" sz="130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2" name="Rectangle 2">
            <a:extLst>
              <a:ext uri="{FF2B5EF4-FFF2-40B4-BE49-F238E27FC236}">
                <a16:creationId xmlns:a16="http://schemas.microsoft.com/office/drawing/2014/main" id="{AD800DF0-CC64-FCA2-81D6-23BDA679CF5D}"/>
              </a:ext>
            </a:extLst>
          </p:cNvPr>
          <p:cNvSpPr>
            <a:spLocks noGrp="1" noChangeArrowheads="1"/>
          </p:cNvSpPr>
          <p:nvPr>
            <p:ph type="title"/>
          </p:nvPr>
        </p:nvSpPr>
        <p:spPr/>
        <p:txBody>
          <a:bodyPr/>
          <a:lstStyle/>
          <a:p>
            <a:r>
              <a:rPr lang="en-US" altLang="en-US"/>
              <a:t>Proportionate Allocation Sampling</a:t>
            </a:r>
          </a:p>
        </p:txBody>
      </p:sp>
      <p:sp>
        <p:nvSpPr>
          <p:cNvPr id="527363" name="Rectangle 3">
            <a:extLst>
              <a:ext uri="{FF2B5EF4-FFF2-40B4-BE49-F238E27FC236}">
                <a16:creationId xmlns:a16="http://schemas.microsoft.com/office/drawing/2014/main" id="{0A54B22F-06BE-2273-C2AE-97E8DBD9C404}"/>
              </a:ext>
            </a:extLst>
          </p:cNvPr>
          <p:cNvSpPr>
            <a:spLocks noGrp="1" noChangeArrowheads="1"/>
          </p:cNvSpPr>
          <p:nvPr>
            <p:ph type="body" idx="1"/>
          </p:nvPr>
        </p:nvSpPr>
        <p:spPr/>
        <p:txBody>
          <a:bodyPr/>
          <a:lstStyle/>
          <a:p>
            <a:pPr marL="0" indent="0">
              <a:buFont typeface="Symbol" panose="05050102010706020507" pitchFamily="18" charset="2"/>
              <a:buNone/>
            </a:pPr>
            <a:r>
              <a:rPr lang="en-US" altLang="en-US"/>
              <a:t>For </a:t>
            </a:r>
            <a:r>
              <a:rPr lang="en-US" altLang="en-US" i="1"/>
              <a:t>proportionate sampling,</a:t>
            </a:r>
            <a:r>
              <a:rPr lang="en-US" altLang="en-US"/>
              <a:t> the overall sample size </a:t>
            </a:r>
            <a:r>
              <a:rPr lang="en-US" altLang="en-US" i="1"/>
              <a:t>n</a:t>
            </a:r>
            <a:r>
              <a:rPr lang="en-US" altLang="en-US"/>
              <a:t> is determined and the </a:t>
            </a:r>
            <a:r>
              <a:rPr lang="en-US" altLang="en-US" i="1"/>
              <a:t>proportion</a:t>
            </a:r>
            <a:r>
              <a:rPr lang="en-US" altLang="en-US"/>
              <a:t> of the overall population calculated (</a:t>
            </a:r>
            <a:r>
              <a:rPr lang="en-US" altLang="en-US" i="1"/>
              <a:t>n/N</a:t>
            </a:r>
            <a:r>
              <a:rPr lang="en-US" altLang="en-US"/>
              <a:t>).  The strata sample sizes are found (i.e. allocated) by multiplying this proportion by the number of elements in the strata:</a:t>
            </a:r>
          </a:p>
        </p:txBody>
      </p:sp>
      <p:sp>
        <p:nvSpPr>
          <p:cNvPr id="527365" name="Rectangle 5">
            <a:extLst>
              <a:ext uri="{FF2B5EF4-FFF2-40B4-BE49-F238E27FC236}">
                <a16:creationId xmlns:a16="http://schemas.microsoft.com/office/drawing/2014/main" id="{700B28FF-D6E4-07C7-EDF1-963806FE4AEA}"/>
              </a:ext>
            </a:extLst>
          </p:cNvPr>
          <p:cNvSpPr>
            <a:spLocks noChangeArrowheads="1"/>
          </p:cNvSpPr>
          <p:nvPr/>
        </p:nvSpPr>
        <p:spPr bwMode="auto">
          <a:xfrm>
            <a:off x="0" y="323373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7364" name="Object 4">
            <a:extLst>
              <a:ext uri="{FF2B5EF4-FFF2-40B4-BE49-F238E27FC236}">
                <a16:creationId xmlns:a16="http://schemas.microsoft.com/office/drawing/2014/main" id="{BE46C94D-272E-3862-A115-D0426C5EB837}"/>
              </a:ext>
            </a:extLst>
          </p:cNvPr>
          <p:cNvGraphicFramePr>
            <a:graphicFrameLocks noChangeAspect="1"/>
          </p:cNvGraphicFramePr>
          <p:nvPr/>
        </p:nvGraphicFramePr>
        <p:xfrm>
          <a:off x="5257800" y="2209800"/>
          <a:ext cx="1828800" cy="1103313"/>
        </p:xfrm>
        <a:graphic>
          <a:graphicData uri="http://schemas.openxmlformats.org/presentationml/2006/ole">
            <mc:AlternateContent xmlns:mc="http://schemas.openxmlformats.org/markup-compatibility/2006">
              <mc:Choice xmlns:v="urn:schemas-microsoft-com:vml" Requires="v">
                <p:oleObj name="Equation" r:id="rId2" imgW="647419" imgH="393529" progId="Equation.3">
                  <p:embed/>
                </p:oleObj>
              </mc:Choice>
              <mc:Fallback>
                <p:oleObj name="Equation" r:id="rId2" imgW="647419" imgH="393529"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2209800"/>
                        <a:ext cx="1828800" cy="1103313"/>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27367" name="Rectangle 7">
            <a:extLst>
              <a:ext uri="{FF2B5EF4-FFF2-40B4-BE49-F238E27FC236}">
                <a16:creationId xmlns:a16="http://schemas.microsoft.com/office/drawing/2014/main" id="{7D60B137-7CB9-AA3A-134C-6D18488FBFF0}"/>
              </a:ext>
            </a:extLst>
          </p:cNvPr>
          <p:cNvSpPr>
            <a:spLocks noChangeArrowheads="1"/>
          </p:cNvSpPr>
          <p:nvPr/>
        </p:nvSpPr>
        <p:spPr bwMode="auto">
          <a:xfrm>
            <a:off x="0" y="23002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7366" name="Object 6">
            <a:extLst>
              <a:ext uri="{FF2B5EF4-FFF2-40B4-BE49-F238E27FC236}">
                <a16:creationId xmlns:a16="http://schemas.microsoft.com/office/drawing/2014/main" id="{8C534218-5C16-8D31-A85B-C82423B24F05}"/>
              </a:ext>
            </a:extLst>
          </p:cNvPr>
          <p:cNvGraphicFramePr>
            <a:graphicFrameLocks noChangeAspect="1"/>
          </p:cNvGraphicFramePr>
          <p:nvPr/>
        </p:nvGraphicFramePr>
        <p:xfrm>
          <a:off x="685800" y="3505200"/>
          <a:ext cx="4125913" cy="3175000"/>
        </p:xfrm>
        <a:graphic>
          <a:graphicData uri="http://schemas.openxmlformats.org/presentationml/2006/ole">
            <mc:AlternateContent xmlns:mc="http://schemas.openxmlformats.org/markup-compatibility/2006">
              <mc:Choice xmlns:v="urn:schemas-microsoft-com:vml" Requires="v">
                <p:oleObj name="Equation" r:id="rId4" imgW="2933700" imgH="2260600" progId="Equation.3">
                  <p:embed/>
                </p:oleObj>
              </mc:Choice>
              <mc:Fallback>
                <p:oleObj name="Equation" r:id="rId4" imgW="2933700" imgH="226060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3505200"/>
                        <a:ext cx="4125913" cy="3175000"/>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27369" name="Rectangle 9">
            <a:extLst>
              <a:ext uri="{FF2B5EF4-FFF2-40B4-BE49-F238E27FC236}">
                <a16:creationId xmlns:a16="http://schemas.microsoft.com/office/drawing/2014/main" id="{7C10E405-85A0-2035-0572-93D8D9B2920D}"/>
              </a:ext>
            </a:extLst>
          </p:cNvPr>
          <p:cNvSpPr>
            <a:spLocks noChangeArrowheads="1"/>
          </p:cNvSpPr>
          <p:nvPr/>
        </p:nvSpPr>
        <p:spPr bwMode="auto">
          <a:xfrm>
            <a:off x="0" y="29860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7368" name="Object 8">
            <a:extLst>
              <a:ext uri="{FF2B5EF4-FFF2-40B4-BE49-F238E27FC236}">
                <a16:creationId xmlns:a16="http://schemas.microsoft.com/office/drawing/2014/main" id="{8BE1786B-14D1-6374-2B8B-B2B892475412}"/>
              </a:ext>
            </a:extLst>
          </p:cNvPr>
          <p:cNvGraphicFramePr>
            <a:graphicFrameLocks noChangeAspect="1"/>
          </p:cNvGraphicFramePr>
          <p:nvPr/>
        </p:nvGraphicFramePr>
        <p:xfrm>
          <a:off x="5486400" y="4114800"/>
          <a:ext cx="2209800" cy="1246188"/>
        </p:xfrm>
        <a:graphic>
          <a:graphicData uri="http://schemas.openxmlformats.org/presentationml/2006/ole">
            <mc:AlternateContent xmlns:mc="http://schemas.openxmlformats.org/markup-compatibility/2006">
              <mc:Choice xmlns:v="urn:schemas-microsoft-com:vml" Requires="v">
                <p:oleObj name="Equation" r:id="rId6" imgW="1574800" imgH="889000" progId="Equation.3">
                  <p:embed/>
                </p:oleObj>
              </mc:Choice>
              <mc:Fallback>
                <p:oleObj name="Equation" r:id="rId6" imgW="1574800" imgH="889000" progId="Equation.3">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86400" y="4114800"/>
                        <a:ext cx="2209800" cy="1246188"/>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27370" name="Text Box 10">
            <a:extLst>
              <a:ext uri="{FF2B5EF4-FFF2-40B4-BE49-F238E27FC236}">
                <a16:creationId xmlns:a16="http://schemas.microsoft.com/office/drawing/2014/main" id="{83FFE2D1-EB86-3C09-76C9-F9C13E48C861}"/>
              </a:ext>
            </a:extLst>
          </p:cNvPr>
          <p:cNvSpPr txBox="1">
            <a:spLocks noChangeArrowheads="1"/>
          </p:cNvSpPr>
          <p:nvPr/>
        </p:nvSpPr>
        <p:spPr bwMode="auto">
          <a:xfrm>
            <a:off x="6705600" y="6311900"/>
            <a:ext cx="186531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9.3 16-17</a:t>
            </a:r>
            <a:endParaRPr lang="en-US" altLang="en-US" sz="1300">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6" name="Rectangle 2">
            <a:extLst>
              <a:ext uri="{FF2B5EF4-FFF2-40B4-BE49-F238E27FC236}">
                <a16:creationId xmlns:a16="http://schemas.microsoft.com/office/drawing/2014/main" id="{A07996FA-6BA7-689A-1CC1-B6A4964C684F}"/>
              </a:ext>
            </a:extLst>
          </p:cNvPr>
          <p:cNvSpPr>
            <a:spLocks noGrp="1" noChangeArrowheads="1"/>
          </p:cNvSpPr>
          <p:nvPr>
            <p:ph type="title"/>
          </p:nvPr>
        </p:nvSpPr>
        <p:spPr/>
        <p:txBody>
          <a:bodyPr/>
          <a:lstStyle/>
          <a:p>
            <a:r>
              <a:rPr lang="en-US" altLang="en-US"/>
              <a:t>Cluster Sampling</a:t>
            </a:r>
          </a:p>
        </p:txBody>
      </p:sp>
      <p:sp>
        <p:nvSpPr>
          <p:cNvPr id="528387" name="Rectangle 3">
            <a:extLst>
              <a:ext uri="{FF2B5EF4-FFF2-40B4-BE49-F238E27FC236}">
                <a16:creationId xmlns:a16="http://schemas.microsoft.com/office/drawing/2014/main" id="{654B2B3F-ADA4-2791-2642-A123F3B5D5D6}"/>
              </a:ext>
            </a:extLst>
          </p:cNvPr>
          <p:cNvSpPr>
            <a:spLocks noGrp="1" noChangeArrowheads="1"/>
          </p:cNvSpPr>
          <p:nvPr>
            <p:ph type="body" idx="1"/>
          </p:nvPr>
        </p:nvSpPr>
        <p:spPr/>
        <p:txBody>
          <a:bodyPr/>
          <a:lstStyle/>
          <a:p>
            <a:pPr marL="0" indent="0">
              <a:buFont typeface="Symbol" panose="05050102010706020507" pitchFamily="18" charset="2"/>
              <a:buNone/>
            </a:pPr>
            <a:r>
              <a:rPr lang="en-US" altLang="en-US"/>
              <a:t>First identify all of the clusters in the population.  Then, select the desired number of clusters using simple random sampling.  For each cluster selected, measure the desired characteristic(s) for each element of the cluster.  The mean and standard deviation parameter estimates for data collected through a cluster sample are as follows:</a:t>
            </a:r>
          </a:p>
        </p:txBody>
      </p:sp>
      <p:sp>
        <p:nvSpPr>
          <p:cNvPr id="528389" name="Rectangle 5">
            <a:extLst>
              <a:ext uri="{FF2B5EF4-FFF2-40B4-BE49-F238E27FC236}">
                <a16:creationId xmlns:a16="http://schemas.microsoft.com/office/drawing/2014/main" id="{E111339C-6527-2A02-6968-12064FEEE47F}"/>
              </a:ext>
            </a:extLst>
          </p:cNvPr>
          <p:cNvSpPr>
            <a:spLocks noChangeArrowheads="1"/>
          </p:cNvSpPr>
          <p:nvPr/>
        </p:nvSpPr>
        <p:spPr bwMode="auto">
          <a:xfrm>
            <a:off x="0" y="21193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8388" name="Object 4">
            <a:extLst>
              <a:ext uri="{FF2B5EF4-FFF2-40B4-BE49-F238E27FC236}">
                <a16:creationId xmlns:a16="http://schemas.microsoft.com/office/drawing/2014/main" id="{824CE9CB-F307-1ADC-C536-5A1D8D620E64}"/>
              </a:ext>
            </a:extLst>
          </p:cNvPr>
          <p:cNvGraphicFramePr>
            <a:graphicFrameLocks noChangeAspect="1"/>
          </p:cNvGraphicFramePr>
          <p:nvPr/>
        </p:nvGraphicFramePr>
        <p:xfrm>
          <a:off x="152400" y="2895600"/>
          <a:ext cx="4343400" cy="2817813"/>
        </p:xfrm>
        <a:graphic>
          <a:graphicData uri="http://schemas.openxmlformats.org/presentationml/2006/ole">
            <mc:AlternateContent xmlns:mc="http://schemas.openxmlformats.org/markup-compatibility/2006">
              <mc:Choice xmlns:v="urn:schemas-microsoft-com:vml" Requires="v">
                <p:oleObj name="Equation" r:id="rId2" imgW="4038600" imgH="2616200" progId="Equation.3">
                  <p:embed/>
                </p:oleObj>
              </mc:Choice>
              <mc:Fallback>
                <p:oleObj name="Equation" r:id="rId2" imgW="4038600" imgH="26162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895600"/>
                        <a:ext cx="4343400" cy="2817813"/>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28391" name="Rectangle 7">
            <a:extLst>
              <a:ext uri="{FF2B5EF4-FFF2-40B4-BE49-F238E27FC236}">
                <a16:creationId xmlns:a16="http://schemas.microsoft.com/office/drawing/2014/main" id="{161D5DE0-DBCA-2A7A-FA1A-05C004BE61A4}"/>
              </a:ext>
            </a:extLst>
          </p:cNvPr>
          <p:cNvSpPr>
            <a:spLocks noChangeArrowheads="1"/>
          </p:cNvSpPr>
          <p:nvPr/>
        </p:nvSpPr>
        <p:spPr bwMode="auto">
          <a:xfrm>
            <a:off x="0" y="27574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8390" name="Object 6">
            <a:extLst>
              <a:ext uri="{FF2B5EF4-FFF2-40B4-BE49-F238E27FC236}">
                <a16:creationId xmlns:a16="http://schemas.microsoft.com/office/drawing/2014/main" id="{B18E1674-A78D-92D6-5540-11F66B910BE2}"/>
              </a:ext>
            </a:extLst>
          </p:cNvPr>
          <p:cNvGraphicFramePr>
            <a:graphicFrameLocks noChangeAspect="1"/>
          </p:cNvGraphicFramePr>
          <p:nvPr/>
        </p:nvGraphicFramePr>
        <p:xfrm>
          <a:off x="4648200" y="3505200"/>
          <a:ext cx="4343400" cy="1427163"/>
        </p:xfrm>
        <a:graphic>
          <a:graphicData uri="http://schemas.openxmlformats.org/presentationml/2006/ole">
            <mc:AlternateContent xmlns:mc="http://schemas.openxmlformats.org/markup-compatibility/2006">
              <mc:Choice xmlns:v="urn:schemas-microsoft-com:vml" Requires="v">
                <p:oleObj name="Equation" r:id="rId4" imgW="4089400" imgH="1346200" progId="Equation.3">
                  <p:embed/>
                </p:oleObj>
              </mc:Choice>
              <mc:Fallback>
                <p:oleObj name="Equation" r:id="rId4" imgW="4089400" imgH="134620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3505200"/>
                        <a:ext cx="4343400" cy="1427163"/>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28392" name="Text Box 8">
            <a:extLst>
              <a:ext uri="{FF2B5EF4-FFF2-40B4-BE49-F238E27FC236}">
                <a16:creationId xmlns:a16="http://schemas.microsoft.com/office/drawing/2014/main" id="{7A851E1C-4652-2A71-DC28-3CFE5AAB7BA4}"/>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9.3-20</a:t>
            </a:r>
            <a:endParaRPr lang="en-US" altLang="en-US" sz="1300">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771" name="Rectangle 1315">
            <a:extLst>
              <a:ext uri="{FF2B5EF4-FFF2-40B4-BE49-F238E27FC236}">
                <a16:creationId xmlns:a16="http://schemas.microsoft.com/office/drawing/2014/main" id="{883877B2-B01C-982A-13C7-0C6FE186F30E}"/>
              </a:ext>
            </a:extLst>
          </p:cNvPr>
          <p:cNvSpPr>
            <a:spLocks noChangeArrowheads="1"/>
          </p:cNvSpPr>
          <p:nvPr/>
        </p:nvSpPr>
        <p:spPr bwMode="auto">
          <a:xfrm>
            <a:off x="609600" y="1295400"/>
            <a:ext cx="7924800" cy="4953000"/>
          </a:xfrm>
          <a:prstGeom prst="rect">
            <a:avLst/>
          </a:prstGeom>
          <a:solidFill>
            <a:schemeClr val="hlink"/>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9412" name="Rectangle 4">
            <a:extLst>
              <a:ext uri="{FF2B5EF4-FFF2-40B4-BE49-F238E27FC236}">
                <a16:creationId xmlns:a16="http://schemas.microsoft.com/office/drawing/2014/main" id="{011B4C97-5CBE-5345-EED4-79E20FCCFEFC}"/>
              </a:ext>
            </a:extLst>
          </p:cNvPr>
          <p:cNvSpPr>
            <a:spLocks noGrp="1" noChangeArrowheads="1"/>
          </p:cNvSpPr>
          <p:nvPr>
            <p:ph type="title"/>
          </p:nvPr>
        </p:nvSpPr>
        <p:spPr/>
        <p:txBody>
          <a:bodyPr/>
          <a:lstStyle/>
          <a:p>
            <a:r>
              <a:rPr lang="en-US" altLang="en-US"/>
              <a:t>Random Number Table</a:t>
            </a:r>
          </a:p>
        </p:txBody>
      </p:sp>
      <p:graphicFrame>
        <p:nvGraphicFramePr>
          <p:cNvPr id="529411" name="Object 3">
            <a:extLst>
              <a:ext uri="{FF2B5EF4-FFF2-40B4-BE49-F238E27FC236}">
                <a16:creationId xmlns:a16="http://schemas.microsoft.com/office/drawing/2014/main" id="{10498C89-7FD3-3347-0F90-015EBCC8656C}"/>
              </a:ext>
            </a:extLst>
          </p:cNvPr>
          <p:cNvGraphicFramePr>
            <a:graphicFrameLocks noChangeAspect="1"/>
          </p:cNvGraphicFramePr>
          <p:nvPr>
            <p:ph idx="1"/>
          </p:nvPr>
        </p:nvGraphicFramePr>
        <p:xfrm>
          <a:off x="409575" y="1406525"/>
          <a:ext cx="8323263" cy="4851400"/>
        </p:xfrm>
        <a:graphic>
          <a:graphicData uri="http://schemas.openxmlformats.org/presentationml/2006/ole">
            <mc:AlternateContent xmlns:mc="http://schemas.openxmlformats.org/markup-compatibility/2006">
              <mc:Choice xmlns:v="urn:schemas-microsoft-com:vml" Requires="v">
                <p:oleObj name="Document" r:id="rId2" imgW="8322711" imgH="4851415" progId="Word.Document.8">
                  <p:embed/>
                </p:oleObj>
              </mc:Choice>
              <mc:Fallback>
                <p:oleObj name="Document" r:id="rId2" imgW="8322711" imgH="4851415" progId="Word.Document.8">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5" y="1406525"/>
                        <a:ext cx="8323263" cy="4851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29414" name="Text Box 6">
            <a:extLst>
              <a:ext uri="{FF2B5EF4-FFF2-40B4-BE49-F238E27FC236}">
                <a16:creationId xmlns:a16="http://schemas.microsoft.com/office/drawing/2014/main" id="{4DC9B52A-B84C-37CE-DF64-E2B8B2A53FF0}"/>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9.3-22</a:t>
            </a:r>
            <a:endParaRPr lang="en-US" altLang="en-US" sz="1300">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2">
            <a:extLst>
              <a:ext uri="{FF2B5EF4-FFF2-40B4-BE49-F238E27FC236}">
                <a16:creationId xmlns:a16="http://schemas.microsoft.com/office/drawing/2014/main" id="{A8CE8C8F-A48E-D5D4-B7CE-B38B1F9E7AFF}"/>
              </a:ext>
            </a:extLst>
          </p:cNvPr>
          <p:cNvSpPr>
            <a:spLocks noGrp="1" noChangeArrowheads="1"/>
          </p:cNvSpPr>
          <p:nvPr>
            <p:ph type="title"/>
          </p:nvPr>
        </p:nvSpPr>
        <p:spPr/>
        <p:txBody>
          <a:bodyPr/>
          <a:lstStyle/>
          <a:p>
            <a:r>
              <a:rPr lang="en-US" altLang="en-US"/>
              <a:t>Exercises</a:t>
            </a:r>
          </a:p>
        </p:txBody>
      </p:sp>
      <p:sp>
        <p:nvSpPr>
          <p:cNvPr id="534531" name="Rectangle 3">
            <a:extLst>
              <a:ext uri="{FF2B5EF4-FFF2-40B4-BE49-F238E27FC236}">
                <a16:creationId xmlns:a16="http://schemas.microsoft.com/office/drawing/2014/main" id="{7F2FBC64-5523-E219-D8DE-4DB54D5FD513}"/>
              </a:ext>
            </a:extLst>
          </p:cNvPr>
          <p:cNvSpPr>
            <a:spLocks noGrp="1" noChangeArrowheads="1"/>
          </p:cNvSpPr>
          <p:nvPr>
            <p:ph type="body" idx="1"/>
          </p:nvPr>
        </p:nvSpPr>
        <p:spPr/>
        <p:txBody>
          <a:bodyPr/>
          <a:lstStyle/>
          <a:p>
            <a:pPr>
              <a:spcAft>
                <a:spcPct val="75000"/>
              </a:spcAft>
            </a:pPr>
            <a:r>
              <a:rPr lang="en-US" altLang="en-US"/>
              <a:t>Sampling Elements (Exercise 9.4-44)</a:t>
            </a:r>
          </a:p>
          <a:p>
            <a:pPr>
              <a:spcAft>
                <a:spcPct val="75000"/>
              </a:spcAft>
            </a:pPr>
            <a:r>
              <a:rPr lang="en-US" altLang="en-US"/>
              <a:t>Sampling Comparison (Exercise 9.4-45)</a:t>
            </a:r>
          </a:p>
          <a:p>
            <a:pPr>
              <a:spcAft>
                <a:spcPct val="75000"/>
              </a:spcAft>
            </a:pPr>
            <a:r>
              <a:rPr lang="en-US" altLang="en-US"/>
              <a:t>Sampling Point Estimate/Confidence Interval (Exercise 9.4-46)</a:t>
            </a:r>
          </a:p>
          <a:p>
            <a:pPr>
              <a:spcAft>
                <a:spcPct val="75000"/>
              </a:spcAft>
            </a:pPr>
            <a:r>
              <a:rPr lang="en-US" altLang="en-US"/>
              <a:t>Simple Random Sample (Exercise 9.4-47)</a:t>
            </a:r>
          </a:p>
          <a:p>
            <a:pPr>
              <a:spcAft>
                <a:spcPct val="75000"/>
              </a:spcAft>
            </a:pPr>
            <a:r>
              <a:rPr lang="en-US" altLang="en-US"/>
              <a:t>Sampling Method Comparison (Exercise 9.4-50)</a:t>
            </a:r>
          </a:p>
          <a:p>
            <a:pPr>
              <a:spcAft>
                <a:spcPct val="75000"/>
              </a:spcAft>
            </a:pPr>
            <a:r>
              <a:rPr lang="en-US" altLang="en-US"/>
              <a:t>Control Circuit Sampling (Exercise 9.4-52)</a:t>
            </a:r>
          </a:p>
          <a:p>
            <a:pPr>
              <a:spcAft>
                <a:spcPct val="75000"/>
              </a:spcAft>
            </a:pPr>
            <a:r>
              <a:rPr lang="en-US" altLang="en-US"/>
              <a:t>Sampling Calculations (Exercise 9.4-53, 54, 55, 56)</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2">
            <a:extLst>
              <a:ext uri="{FF2B5EF4-FFF2-40B4-BE49-F238E27FC236}">
                <a16:creationId xmlns:a16="http://schemas.microsoft.com/office/drawing/2014/main" id="{70DF4902-F38F-6933-F093-713CC0C4CDAD}"/>
              </a:ext>
            </a:extLst>
          </p:cNvPr>
          <p:cNvSpPr>
            <a:spLocks noGrp="1" noChangeArrowheads="1"/>
          </p:cNvSpPr>
          <p:nvPr>
            <p:ph type="title"/>
          </p:nvPr>
        </p:nvSpPr>
        <p:spPr/>
        <p:txBody>
          <a:bodyPr/>
          <a:lstStyle/>
          <a:p>
            <a:r>
              <a:rPr lang="en-US" altLang="en-US"/>
              <a:t>Objectives</a:t>
            </a:r>
          </a:p>
        </p:txBody>
      </p:sp>
      <p:sp>
        <p:nvSpPr>
          <p:cNvPr id="533507" name="Rectangle 3">
            <a:extLst>
              <a:ext uri="{FF2B5EF4-FFF2-40B4-BE49-F238E27FC236}">
                <a16:creationId xmlns:a16="http://schemas.microsoft.com/office/drawing/2014/main" id="{F263E085-2311-EBE8-F744-D6EA36F7AB7C}"/>
              </a:ext>
            </a:extLst>
          </p:cNvPr>
          <p:cNvSpPr>
            <a:spLocks noGrp="1" noChangeArrowheads="1"/>
          </p:cNvSpPr>
          <p:nvPr>
            <p:ph type="body" idx="1"/>
          </p:nvPr>
        </p:nvSpPr>
        <p:spPr/>
        <p:txBody>
          <a:bodyPr/>
          <a:lstStyle/>
          <a:p>
            <a:r>
              <a:rPr lang="en-US" altLang="en-US"/>
              <a:t>Describe the difference between an enumerative and analytic study</a:t>
            </a:r>
          </a:p>
          <a:p>
            <a:r>
              <a:rPr lang="en-US" altLang="en-US"/>
              <a:t>Describe the difference between sampling with and without replacement</a:t>
            </a:r>
          </a:p>
          <a:p>
            <a:r>
              <a:rPr lang="en-US" altLang="en-US"/>
              <a:t>Be able to plan and conduct random sampling including:</a:t>
            </a:r>
          </a:p>
          <a:p>
            <a:pPr lvl="1"/>
            <a:r>
              <a:rPr lang="en-US" altLang="en-US"/>
              <a:t>Simple random sampling,</a:t>
            </a:r>
          </a:p>
          <a:p>
            <a:pPr lvl="1"/>
            <a:r>
              <a:rPr lang="en-US" altLang="en-US"/>
              <a:t>Interval sampling</a:t>
            </a:r>
          </a:p>
          <a:p>
            <a:pPr lvl="1"/>
            <a:r>
              <a:rPr lang="en-US" altLang="en-US"/>
              <a:t>Two-stage sampling</a:t>
            </a:r>
          </a:p>
          <a:p>
            <a:pPr lvl="1"/>
            <a:r>
              <a:rPr lang="en-US" altLang="en-US"/>
              <a:t>Cluster sampling</a:t>
            </a:r>
          </a:p>
          <a:p>
            <a:pPr lvl="1"/>
            <a:r>
              <a:rPr lang="en-US" altLang="en-US"/>
              <a:t>Cluster sampling</a:t>
            </a:r>
          </a:p>
          <a:p>
            <a:r>
              <a:rPr lang="en-US" altLang="en-US"/>
              <a:t>Be able to determine appropriate sample sizes for the above</a:t>
            </a:r>
          </a:p>
          <a:p>
            <a:r>
              <a:rPr lang="en-US" altLang="en-US"/>
              <a:t>Be able to analyze the results of the above samples</a:t>
            </a:r>
          </a:p>
          <a:p>
            <a:pPr lvl="1"/>
            <a:endParaRPr lang="en-US" altLang="en-US"/>
          </a:p>
          <a:p>
            <a:endParaRPr lang="en-US" altLang="en-US"/>
          </a:p>
          <a:p>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61" name="Rectangle 17">
            <a:extLst>
              <a:ext uri="{FF2B5EF4-FFF2-40B4-BE49-F238E27FC236}">
                <a16:creationId xmlns:a16="http://schemas.microsoft.com/office/drawing/2014/main" id="{34FED033-32D9-A3C2-C8A3-A16BE1A33A6D}"/>
              </a:ext>
            </a:extLst>
          </p:cNvPr>
          <p:cNvSpPr>
            <a:spLocks noGrp="1" noChangeArrowheads="1"/>
          </p:cNvSpPr>
          <p:nvPr>
            <p:ph type="title"/>
          </p:nvPr>
        </p:nvSpPr>
        <p:spPr/>
        <p:txBody>
          <a:bodyPr/>
          <a:lstStyle/>
          <a:p>
            <a:r>
              <a:rPr lang="en-US" altLang="en-US"/>
              <a:t>Questions/Studies</a:t>
            </a:r>
          </a:p>
        </p:txBody>
      </p:sp>
      <p:sp>
        <p:nvSpPr>
          <p:cNvPr id="441362" name="Rectangle 18">
            <a:extLst>
              <a:ext uri="{FF2B5EF4-FFF2-40B4-BE49-F238E27FC236}">
                <a16:creationId xmlns:a16="http://schemas.microsoft.com/office/drawing/2014/main" id="{AAE378E1-3735-99AE-C3A2-159298B4A521}"/>
              </a:ext>
            </a:extLst>
          </p:cNvPr>
          <p:cNvSpPr>
            <a:spLocks noGrp="1" noChangeArrowheads="1"/>
          </p:cNvSpPr>
          <p:nvPr>
            <p:ph type="body" sz="half" idx="1"/>
          </p:nvPr>
        </p:nvSpPr>
        <p:spPr/>
        <p:txBody>
          <a:bodyPr/>
          <a:lstStyle/>
          <a:p>
            <a:r>
              <a:rPr lang="en-US" altLang="en-US" sz="2800"/>
              <a:t>Enumerative (How Many) – Random or Probability Sampling</a:t>
            </a:r>
          </a:p>
          <a:p>
            <a:endParaRPr lang="en-US" altLang="en-US" sz="2800"/>
          </a:p>
          <a:p>
            <a:r>
              <a:rPr lang="en-US" altLang="en-US" sz="2800"/>
              <a:t>Analytic (Why) – Judgment Sampling</a:t>
            </a:r>
          </a:p>
        </p:txBody>
      </p:sp>
      <p:pic>
        <p:nvPicPr>
          <p:cNvPr id="441363" name="Picture 19">
            <a:extLst>
              <a:ext uri="{FF2B5EF4-FFF2-40B4-BE49-F238E27FC236}">
                <a16:creationId xmlns:a16="http://schemas.microsoft.com/office/drawing/2014/main" id="{09BA13A6-F691-24F2-4E66-08FA3C2B887B}"/>
              </a:ext>
            </a:extLst>
          </p:cNvPr>
          <p:cNvPicPr>
            <a:picLocks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486400" y="1524000"/>
            <a:ext cx="2524125" cy="3114675"/>
          </a:xfrm>
          <a:noFill/>
          <a:ln w="25400">
            <a:solidFill>
              <a:schemeClr val="tx1"/>
            </a:solidFill>
            <a:miter lim="800000"/>
            <a:headEnd/>
            <a:tailEnd/>
          </a:ln>
          <a:effectLst>
            <a:outerShdw dist="107763" dir="2700000" algn="ctr" rotWithShape="0">
              <a:schemeClr val="bg2">
                <a:alpha val="50000"/>
              </a:schemeClr>
            </a:outerShdw>
          </a:effectLst>
        </p:spPr>
      </p:pic>
      <p:sp>
        <p:nvSpPr>
          <p:cNvPr id="441365" name="Text Box 21">
            <a:extLst>
              <a:ext uri="{FF2B5EF4-FFF2-40B4-BE49-F238E27FC236}">
                <a16:creationId xmlns:a16="http://schemas.microsoft.com/office/drawing/2014/main" id="{443AD592-5012-837D-E753-F43086A14518}"/>
              </a:ext>
            </a:extLst>
          </p:cNvPr>
          <p:cNvSpPr txBox="1">
            <a:spLocks noChangeArrowheads="1"/>
          </p:cNvSpPr>
          <p:nvPr/>
        </p:nvSpPr>
        <p:spPr bwMode="auto">
          <a:xfrm>
            <a:off x="5334000" y="4800600"/>
            <a:ext cx="3003550" cy="290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b="1" i="1">
                <a:latin typeface="Arial" panose="020B0604020202020204" pitchFamily="34" charset="0"/>
              </a:rPr>
              <a:t>Dr. W. Edwards Deming – Our Hero!</a:t>
            </a:r>
          </a:p>
        </p:txBody>
      </p:sp>
      <p:sp>
        <p:nvSpPr>
          <p:cNvPr id="441366" name="Text Box 22">
            <a:extLst>
              <a:ext uri="{FF2B5EF4-FFF2-40B4-BE49-F238E27FC236}">
                <a16:creationId xmlns:a16="http://schemas.microsoft.com/office/drawing/2014/main" id="{A15BAF84-F84D-ED8C-005B-9E1B928134D1}"/>
              </a:ext>
            </a:extLst>
          </p:cNvPr>
          <p:cNvSpPr txBox="1">
            <a:spLocks noChangeArrowheads="1"/>
          </p:cNvSpPr>
          <p:nvPr/>
        </p:nvSpPr>
        <p:spPr bwMode="auto">
          <a:xfrm>
            <a:off x="70866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9.3-3</a:t>
            </a:r>
            <a:endParaRPr lang="en-US" altLang="en-US" sz="130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8" name="Rectangle 4">
            <a:extLst>
              <a:ext uri="{FF2B5EF4-FFF2-40B4-BE49-F238E27FC236}">
                <a16:creationId xmlns:a16="http://schemas.microsoft.com/office/drawing/2014/main" id="{14C5E5EB-2887-A21D-E2DE-3ACDD8F5618D}"/>
              </a:ext>
            </a:extLst>
          </p:cNvPr>
          <p:cNvSpPr>
            <a:spLocks noGrp="1" noChangeArrowheads="1"/>
          </p:cNvSpPr>
          <p:nvPr>
            <p:ph type="title"/>
          </p:nvPr>
        </p:nvSpPr>
        <p:spPr/>
        <p:txBody>
          <a:bodyPr/>
          <a:lstStyle/>
          <a:p>
            <a:r>
              <a:rPr lang="en-US" altLang="en-US"/>
              <a:t>Sampling Terms</a:t>
            </a:r>
          </a:p>
        </p:txBody>
      </p:sp>
      <p:graphicFrame>
        <p:nvGraphicFramePr>
          <p:cNvPr id="513027" name="Object 3">
            <a:extLst>
              <a:ext uri="{FF2B5EF4-FFF2-40B4-BE49-F238E27FC236}">
                <a16:creationId xmlns:a16="http://schemas.microsoft.com/office/drawing/2014/main" id="{97123FE2-5EB2-1973-C73B-9EBB1AC07EB3}"/>
              </a:ext>
            </a:extLst>
          </p:cNvPr>
          <p:cNvGraphicFramePr>
            <a:graphicFrameLocks noChangeAspect="1"/>
          </p:cNvGraphicFramePr>
          <p:nvPr>
            <p:ph idx="1"/>
          </p:nvPr>
        </p:nvGraphicFramePr>
        <p:xfrm>
          <a:off x="365125" y="1331913"/>
          <a:ext cx="8413750" cy="5002212"/>
        </p:xfrm>
        <a:graphic>
          <a:graphicData uri="http://schemas.openxmlformats.org/presentationml/2006/ole">
            <mc:AlternateContent xmlns:mc="http://schemas.openxmlformats.org/markup-compatibility/2006">
              <mc:Choice xmlns:v="urn:schemas-microsoft-com:vml" Requires="v">
                <p:oleObj name="Document" r:id="rId2" imgW="8414467" imgH="5002210" progId="Word.Document.8">
                  <p:embed/>
                </p:oleObj>
              </mc:Choice>
              <mc:Fallback>
                <p:oleObj name="Document" r:id="rId2" imgW="8414467" imgH="5002210" progId="Word.Document.8">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 y="1331913"/>
                        <a:ext cx="8413750" cy="5002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3030" name="Text Box 6">
            <a:extLst>
              <a:ext uri="{FF2B5EF4-FFF2-40B4-BE49-F238E27FC236}">
                <a16:creationId xmlns:a16="http://schemas.microsoft.com/office/drawing/2014/main" id="{D363408D-60D8-50DB-A7B6-043E9920206A}"/>
              </a:ext>
            </a:extLst>
          </p:cNvPr>
          <p:cNvSpPr txBox="1">
            <a:spLocks noChangeArrowheads="1"/>
          </p:cNvSpPr>
          <p:nvPr/>
        </p:nvSpPr>
        <p:spPr bwMode="auto">
          <a:xfrm>
            <a:off x="70866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9.3-5</a:t>
            </a:r>
            <a:endParaRPr lang="en-US" altLang="en-US" sz="130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a:extLst>
              <a:ext uri="{FF2B5EF4-FFF2-40B4-BE49-F238E27FC236}">
                <a16:creationId xmlns:a16="http://schemas.microsoft.com/office/drawing/2014/main" id="{F3D7A2CE-AACC-8848-C9E1-411184C00A01}"/>
              </a:ext>
            </a:extLst>
          </p:cNvPr>
          <p:cNvSpPr>
            <a:spLocks noGrp="1" noChangeArrowheads="1"/>
          </p:cNvSpPr>
          <p:nvPr>
            <p:ph type="title"/>
          </p:nvPr>
        </p:nvSpPr>
        <p:spPr/>
        <p:txBody>
          <a:bodyPr/>
          <a:lstStyle/>
          <a:p>
            <a:r>
              <a:rPr lang="en-US" altLang="en-US"/>
              <a:t>Sampling Issues</a:t>
            </a:r>
          </a:p>
        </p:txBody>
      </p:sp>
      <p:sp>
        <p:nvSpPr>
          <p:cNvPr id="515075" name="Rectangle 3">
            <a:extLst>
              <a:ext uri="{FF2B5EF4-FFF2-40B4-BE49-F238E27FC236}">
                <a16:creationId xmlns:a16="http://schemas.microsoft.com/office/drawing/2014/main" id="{AF83D2C5-E269-5132-9D5C-7205E4994B19}"/>
              </a:ext>
            </a:extLst>
          </p:cNvPr>
          <p:cNvSpPr>
            <a:spLocks noGrp="1" noChangeArrowheads="1"/>
          </p:cNvSpPr>
          <p:nvPr>
            <p:ph type="body" idx="1"/>
          </p:nvPr>
        </p:nvSpPr>
        <p:spPr/>
        <p:txBody>
          <a:bodyPr/>
          <a:lstStyle/>
          <a:p>
            <a:r>
              <a:rPr lang="en-US" altLang="en-US" sz="2800"/>
              <a:t>With and Without Replacement</a:t>
            </a:r>
          </a:p>
          <a:p>
            <a:endParaRPr lang="en-US" altLang="en-US" sz="2800"/>
          </a:p>
          <a:p>
            <a:r>
              <a:rPr lang="en-US" altLang="en-US" sz="2800"/>
              <a:t>Finite Population Correction Factor</a:t>
            </a:r>
          </a:p>
        </p:txBody>
      </p:sp>
      <p:sp>
        <p:nvSpPr>
          <p:cNvPr id="515077" name="Rectangle 5">
            <a:extLst>
              <a:ext uri="{FF2B5EF4-FFF2-40B4-BE49-F238E27FC236}">
                <a16:creationId xmlns:a16="http://schemas.microsoft.com/office/drawing/2014/main" id="{3EEA2945-7096-3BFC-C4B2-832900DAE156}"/>
              </a:ext>
            </a:extLst>
          </p:cNvPr>
          <p:cNvSpPr>
            <a:spLocks noChangeArrowheads="1"/>
          </p:cNvSpPr>
          <p:nvPr/>
        </p:nvSpPr>
        <p:spPr bwMode="auto">
          <a:xfrm>
            <a:off x="0" y="29860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15076" name="Object 4">
            <a:extLst>
              <a:ext uri="{FF2B5EF4-FFF2-40B4-BE49-F238E27FC236}">
                <a16:creationId xmlns:a16="http://schemas.microsoft.com/office/drawing/2014/main" id="{24C3DC9D-F2AB-3F3B-B4BC-228033BBA947}"/>
              </a:ext>
            </a:extLst>
          </p:cNvPr>
          <p:cNvGraphicFramePr>
            <a:graphicFrameLocks noChangeAspect="1"/>
          </p:cNvGraphicFramePr>
          <p:nvPr/>
        </p:nvGraphicFramePr>
        <p:xfrm>
          <a:off x="2114550" y="2667000"/>
          <a:ext cx="4687888" cy="1452563"/>
        </p:xfrm>
        <a:graphic>
          <a:graphicData uri="http://schemas.openxmlformats.org/presentationml/2006/ole">
            <mc:AlternateContent xmlns:mc="http://schemas.openxmlformats.org/markup-compatibility/2006">
              <mc:Choice xmlns:v="urn:schemas-microsoft-com:vml" Requires="v">
                <p:oleObj name="Equation" r:id="rId2" imgW="2857500" imgH="889000" progId="Equation.3">
                  <p:embed/>
                </p:oleObj>
              </mc:Choice>
              <mc:Fallback>
                <p:oleObj name="Equation" r:id="rId2" imgW="2857500" imgH="8890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4550" y="2667000"/>
                        <a:ext cx="4687888" cy="1452563"/>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15079" name="Rectangle 7">
            <a:extLst>
              <a:ext uri="{FF2B5EF4-FFF2-40B4-BE49-F238E27FC236}">
                <a16:creationId xmlns:a16="http://schemas.microsoft.com/office/drawing/2014/main" id="{CE5BF45C-7024-EECF-C2BD-C593CAA7232A}"/>
              </a:ext>
            </a:extLst>
          </p:cNvPr>
          <p:cNvSpPr>
            <a:spLocks noChangeArrowheads="1"/>
          </p:cNvSpPr>
          <p:nvPr/>
        </p:nvSpPr>
        <p:spPr bwMode="auto">
          <a:xfrm>
            <a:off x="0" y="27051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15078" name="Object 6">
            <a:extLst>
              <a:ext uri="{FF2B5EF4-FFF2-40B4-BE49-F238E27FC236}">
                <a16:creationId xmlns:a16="http://schemas.microsoft.com/office/drawing/2014/main" id="{27B4AF20-C6E2-126D-7928-94BEFFF8C46A}"/>
              </a:ext>
            </a:extLst>
          </p:cNvPr>
          <p:cNvGraphicFramePr>
            <a:graphicFrameLocks noChangeAspect="1"/>
          </p:cNvGraphicFramePr>
          <p:nvPr/>
        </p:nvGraphicFramePr>
        <p:xfrm>
          <a:off x="1981200" y="4267200"/>
          <a:ext cx="4953000" cy="2374900"/>
        </p:xfrm>
        <a:graphic>
          <a:graphicData uri="http://schemas.openxmlformats.org/presentationml/2006/ole">
            <mc:AlternateContent xmlns:mc="http://schemas.openxmlformats.org/markup-compatibility/2006">
              <mc:Choice xmlns:v="urn:schemas-microsoft-com:vml" Requires="v">
                <p:oleObj name="Equation" r:id="rId4" imgW="3022600" imgH="1447800" progId="Equation.3">
                  <p:embed/>
                </p:oleObj>
              </mc:Choice>
              <mc:Fallback>
                <p:oleObj name="Equation" r:id="rId4" imgW="3022600" imgH="144780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4267200"/>
                        <a:ext cx="4953000" cy="2374900"/>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15080" name="Text Box 8">
            <a:extLst>
              <a:ext uri="{FF2B5EF4-FFF2-40B4-BE49-F238E27FC236}">
                <a16:creationId xmlns:a16="http://schemas.microsoft.com/office/drawing/2014/main" id="{C3E39FC9-C3E9-D60E-8A8C-E3E7135E1233}"/>
              </a:ext>
            </a:extLst>
          </p:cNvPr>
          <p:cNvSpPr txBox="1">
            <a:spLocks noChangeArrowheads="1"/>
          </p:cNvSpPr>
          <p:nvPr/>
        </p:nvSpPr>
        <p:spPr bwMode="auto">
          <a:xfrm>
            <a:off x="71628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9.3-6</a:t>
            </a:r>
            <a:endParaRPr lang="en-US" altLang="en-US" sz="130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Rectangle 2">
            <a:extLst>
              <a:ext uri="{FF2B5EF4-FFF2-40B4-BE49-F238E27FC236}">
                <a16:creationId xmlns:a16="http://schemas.microsoft.com/office/drawing/2014/main" id="{B96390C3-4EF8-A185-4F2D-CA2CAC512C73}"/>
              </a:ext>
            </a:extLst>
          </p:cNvPr>
          <p:cNvSpPr>
            <a:spLocks noGrp="1" noChangeArrowheads="1"/>
          </p:cNvSpPr>
          <p:nvPr>
            <p:ph type="title"/>
          </p:nvPr>
        </p:nvSpPr>
        <p:spPr/>
        <p:txBody>
          <a:bodyPr/>
          <a:lstStyle/>
          <a:p>
            <a:r>
              <a:rPr lang="en-US" altLang="en-US"/>
              <a:t>Simple Random Sampling</a:t>
            </a:r>
          </a:p>
        </p:txBody>
      </p:sp>
      <p:sp>
        <p:nvSpPr>
          <p:cNvPr id="516099" name="Rectangle 3">
            <a:extLst>
              <a:ext uri="{FF2B5EF4-FFF2-40B4-BE49-F238E27FC236}">
                <a16:creationId xmlns:a16="http://schemas.microsoft.com/office/drawing/2014/main" id="{9721B39F-CD1D-E173-BE5A-F6C1EF888EC4}"/>
              </a:ext>
            </a:extLst>
          </p:cNvPr>
          <p:cNvSpPr>
            <a:spLocks noGrp="1" noChangeArrowheads="1"/>
          </p:cNvSpPr>
          <p:nvPr>
            <p:ph type="body" idx="1"/>
          </p:nvPr>
        </p:nvSpPr>
        <p:spPr/>
        <p:txBody>
          <a:bodyPr/>
          <a:lstStyle/>
          <a:p>
            <a:pPr marL="381000" indent="-381000">
              <a:spcAft>
                <a:spcPct val="45000"/>
              </a:spcAft>
              <a:buFont typeface="Symbol" panose="05050102010706020507" pitchFamily="18" charset="2"/>
              <a:buNone/>
            </a:pPr>
            <a:r>
              <a:rPr lang="en-US" altLang="en-US"/>
              <a:t>1.	Create a numbering system for the population to be sampled.  Each element must be given a unique number.  This is the </a:t>
            </a:r>
            <a:r>
              <a:rPr lang="en-US" altLang="en-US" i="1"/>
              <a:t>frame.</a:t>
            </a:r>
            <a:endParaRPr lang="en-US" altLang="en-US"/>
          </a:p>
          <a:p>
            <a:pPr marL="381000" indent="-381000">
              <a:spcAft>
                <a:spcPct val="45000"/>
              </a:spcAft>
              <a:buFont typeface="Symbol" panose="05050102010706020507" pitchFamily="18" charset="2"/>
              <a:buNone/>
            </a:pPr>
            <a:r>
              <a:rPr lang="en-US" altLang="en-US"/>
              <a:t>2.	Select an appropriate sample size.  The tool or analysis you employ will often guide you here.  A sample size procedure is included below.</a:t>
            </a:r>
          </a:p>
          <a:p>
            <a:pPr marL="381000" indent="-381000">
              <a:spcAft>
                <a:spcPct val="45000"/>
              </a:spcAft>
              <a:buFont typeface="Symbol" panose="05050102010706020507" pitchFamily="18" charset="2"/>
              <a:buNone/>
            </a:pPr>
            <a:r>
              <a:rPr lang="en-US" altLang="en-US"/>
              <a:t>3.	Select random numbers that can range from 1 to the highest number in your numbering system. </a:t>
            </a:r>
          </a:p>
          <a:p>
            <a:pPr marL="381000" indent="-381000">
              <a:spcAft>
                <a:spcPct val="45000"/>
              </a:spcAft>
              <a:buFont typeface="Symbol" panose="05050102010706020507" pitchFamily="18" charset="2"/>
              <a:buNone/>
            </a:pPr>
            <a:r>
              <a:rPr lang="en-US" altLang="en-US"/>
              <a:t>4.	Associate the random numbers to the items’ numbers.  Pick these items and measure the characteristics of interest to you.</a:t>
            </a:r>
          </a:p>
          <a:p>
            <a:pPr marL="381000" indent="-381000">
              <a:spcAft>
                <a:spcPct val="45000"/>
              </a:spcAft>
              <a:buFont typeface="Symbol" panose="05050102010706020507" pitchFamily="18" charset="2"/>
              <a:buNone/>
            </a:pPr>
            <a:r>
              <a:rPr lang="en-US" altLang="en-US"/>
              <a:t>5.	Estimate the mean and its variance, or proportion population parameters.  Develop confidence intervals for these parameters (see Unit 9.2 – </a:t>
            </a:r>
            <a:r>
              <a:rPr lang="en-US" altLang="en-US" i="1"/>
              <a:t>Hypothesis Testing</a:t>
            </a:r>
            <a:r>
              <a:rPr lang="en-US" altLang="en-US"/>
              <a:t>).  A statement of the results should read like the following:</a:t>
            </a:r>
          </a:p>
        </p:txBody>
      </p:sp>
      <p:sp>
        <p:nvSpPr>
          <p:cNvPr id="516100" name="Text Box 4">
            <a:extLst>
              <a:ext uri="{FF2B5EF4-FFF2-40B4-BE49-F238E27FC236}">
                <a16:creationId xmlns:a16="http://schemas.microsoft.com/office/drawing/2014/main" id="{8E692C6A-707F-B193-ED52-D79B53E68AF7}"/>
              </a:ext>
            </a:extLst>
          </p:cNvPr>
          <p:cNvSpPr txBox="1">
            <a:spLocks noChangeArrowheads="1"/>
          </p:cNvSpPr>
          <p:nvPr/>
        </p:nvSpPr>
        <p:spPr bwMode="auto">
          <a:xfrm>
            <a:off x="70104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9.3-8</a:t>
            </a:r>
            <a:endParaRPr lang="en-US" altLang="en-US" sz="130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2" name="Rectangle 2">
            <a:extLst>
              <a:ext uri="{FF2B5EF4-FFF2-40B4-BE49-F238E27FC236}">
                <a16:creationId xmlns:a16="http://schemas.microsoft.com/office/drawing/2014/main" id="{1B49E855-409D-5BD0-1878-DF7EA0DB7CF7}"/>
              </a:ext>
            </a:extLst>
          </p:cNvPr>
          <p:cNvSpPr>
            <a:spLocks noGrp="1" noChangeArrowheads="1"/>
          </p:cNvSpPr>
          <p:nvPr>
            <p:ph type="title"/>
          </p:nvPr>
        </p:nvSpPr>
        <p:spPr/>
        <p:txBody>
          <a:bodyPr/>
          <a:lstStyle/>
          <a:p>
            <a:r>
              <a:rPr lang="en-US" altLang="en-US"/>
              <a:t>Simple Random Sampling - Statistics</a:t>
            </a:r>
          </a:p>
        </p:txBody>
      </p:sp>
      <p:sp>
        <p:nvSpPr>
          <p:cNvPr id="517124" name="Rectangle 4">
            <a:extLst>
              <a:ext uri="{FF2B5EF4-FFF2-40B4-BE49-F238E27FC236}">
                <a16:creationId xmlns:a16="http://schemas.microsoft.com/office/drawing/2014/main" id="{3DE9CFF3-382D-FDB8-3F78-3B38E9472E33}"/>
              </a:ext>
            </a:extLst>
          </p:cNvPr>
          <p:cNvSpPr>
            <a:spLocks noChangeArrowheads="1"/>
          </p:cNvSpPr>
          <p:nvPr/>
        </p:nvSpPr>
        <p:spPr bwMode="auto">
          <a:xfrm>
            <a:off x="0" y="25527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17123" name="Object 3">
            <a:extLst>
              <a:ext uri="{FF2B5EF4-FFF2-40B4-BE49-F238E27FC236}">
                <a16:creationId xmlns:a16="http://schemas.microsoft.com/office/drawing/2014/main" id="{BF2CF108-19C3-AFBE-F3CF-974A325AF80D}"/>
              </a:ext>
            </a:extLst>
          </p:cNvPr>
          <p:cNvGraphicFramePr>
            <a:graphicFrameLocks noChangeAspect="1"/>
          </p:cNvGraphicFramePr>
          <p:nvPr/>
        </p:nvGraphicFramePr>
        <p:xfrm>
          <a:off x="381000" y="990600"/>
          <a:ext cx="2787650" cy="2408238"/>
        </p:xfrm>
        <a:graphic>
          <a:graphicData uri="http://schemas.openxmlformats.org/presentationml/2006/ole">
            <mc:AlternateContent xmlns:mc="http://schemas.openxmlformats.org/markup-compatibility/2006">
              <mc:Choice xmlns:v="urn:schemas-microsoft-com:vml" Requires="v">
                <p:oleObj name="Equation" r:id="rId2" imgW="2032000" imgH="1752600" progId="Equation.3">
                  <p:embed/>
                </p:oleObj>
              </mc:Choice>
              <mc:Fallback>
                <p:oleObj name="Equation" r:id="rId2" imgW="2032000" imgH="1752600" progId="Equation.3">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990600"/>
                        <a:ext cx="2787650" cy="2408238"/>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17128" name="Rectangle 8">
            <a:extLst>
              <a:ext uri="{FF2B5EF4-FFF2-40B4-BE49-F238E27FC236}">
                <a16:creationId xmlns:a16="http://schemas.microsoft.com/office/drawing/2014/main" id="{09A877D6-D03A-77AD-9F70-CD687A3F6523}"/>
              </a:ext>
            </a:extLst>
          </p:cNvPr>
          <p:cNvSpPr>
            <a:spLocks noChangeArrowheads="1"/>
          </p:cNvSpPr>
          <p:nvPr/>
        </p:nvSpPr>
        <p:spPr bwMode="auto">
          <a:xfrm>
            <a:off x="0" y="244316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17127" name="Object 7">
            <a:extLst>
              <a:ext uri="{FF2B5EF4-FFF2-40B4-BE49-F238E27FC236}">
                <a16:creationId xmlns:a16="http://schemas.microsoft.com/office/drawing/2014/main" id="{07C59DD6-040F-B4CD-401A-DB70AC2156F1}"/>
              </a:ext>
            </a:extLst>
          </p:cNvPr>
          <p:cNvGraphicFramePr>
            <a:graphicFrameLocks noChangeAspect="1"/>
          </p:cNvGraphicFramePr>
          <p:nvPr/>
        </p:nvGraphicFramePr>
        <p:xfrm>
          <a:off x="2971800" y="3276600"/>
          <a:ext cx="5562600" cy="2709863"/>
        </p:xfrm>
        <a:graphic>
          <a:graphicData uri="http://schemas.openxmlformats.org/presentationml/2006/ole">
            <mc:AlternateContent xmlns:mc="http://schemas.openxmlformats.org/markup-compatibility/2006">
              <mc:Choice xmlns:v="urn:schemas-microsoft-com:vml" Requires="v">
                <p:oleObj name="Equation" r:id="rId4" imgW="4051300" imgH="1968500" progId="Equation.3">
                  <p:embed/>
                </p:oleObj>
              </mc:Choice>
              <mc:Fallback>
                <p:oleObj name="Equation" r:id="rId4" imgW="4051300" imgH="1968500"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3276600"/>
                        <a:ext cx="5562600" cy="2709863"/>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17129" name="Text Box 9">
            <a:extLst>
              <a:ext uri="{FF2B5EF4-FFF2-40B4-BE49-F238E27FC236}">
                <a16:creationId xmlns:a16="http://schemas.microsoft.com/office/drawing/2014/main" id="{67EE4251-EC1C-51C4-91B8-D60CA68E9630}"/>
              </a:ext>
            </a:extLst>
          </p:cNvPr>
          <p:cNvSpPr txBox="1">
            <a:spLocks noChangeArrowheads="1"/>
          </p:cNvSpPr>
          <p:nvPr/>
        </p:nvSpPr>
        <p:spPr bwMode="auto">
          <a:xfrm>
            <a:off x="70104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9.3-9</a:t>
            </a:r>
            <a:endParaRPr lang="en-US" altLang="en-US" sz="130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2">
            <a:extLst>
              <a:ext uri="{FF2B5EF4-FFF2-40B4-BE49-F238E27FC236}">
                <a16:creationId xmlns:a16="http://schemas.microsoft.com/office/drawing/2014/main" id="{B48F7DCC-7633-755D-85D4-F8107B68FBC8}"/>
              </a:ext>
            </a:extLst>
          </p:cNvPr>
          <p:cNvSpPr>
            <a:spLocks noGrp="1" noChangeArrowheads="1"/>
          </p:cNvSpPr>
          <p:nvPr>
            <p:ph type="title"/>
          </p:nvPr>
        </p:nvSpPr>
        <p:spPr/>
        <p:txBody>
          <a:bodyPr/>
          <a:lstStyle/>
          <a:p>
            <a:r>
              <a:rPr lang="en-US" altLang="en-US"/>
              <a:t>Sample Size Determination</a:t>
            </a:r>
          </a:p>
        </p:txBody>
      </p:sp>
      <p:sp>
        <p:nvSpPr>
          <p:cNvPr id="518147" name="Rectangle 3">
            <a:extLst>
              <a:ext uri="{FF2B5EF4-FFF2-40B4-BE49-F238E27FC236}">
                <a16:creationId xmlns:a16="http://schemas.microsoft.com/office/drawing/2014/main" id="{49DE422E-E5C2-3962-9F1B-BE706FA885E9}"/>
              </a:ext>
            </a:extLst>
          </p:cNvPr>
          <p:cNvSpPr>
            <a:spLocks noGrp="1" noChangeArrowheads="1"/>
          </p:cNvSpPr>
          <p:nvPr>
            <p:ph type="body" idx="1"/>
          </p:nvPr>
        </p:nvSpPr>
        <p:spPr/>
        <p:txBody>
          <a:bodyPr/>
          <a:lstStyle/>
          <a:p>
            <a:pPr>
              <a:spcAft>
                <a:spcPct val="60000"/>
              </a:spcAft>
              <a:buFont typeface="Symbol" panose="05050102010706020507" pitchFamily="18" charset="2"/>
              <a:buNone/>
            </a:pPr>
            <a:r>
              <a:rPr lang="en-US" altLang="en-US"/>
              <a:t>1) our desired confidence level, </a:t>
            </a:r>
          </a:p>
          <a:p>
            <a:pPr>
              <a:spcAft>
                <a:spcPct val="60000"/>
              </a:spcAft>
              <a:buFont typeface="Symbol" panose="05050102010706020507" pitchFamily="18" charset="2"/>
              <a:buNone/>
            </a:pPr>
            <a:r>
              <a:rPr lang="en-US" altLang="en-US"/>
              <a:t>2) the population’s variance and </a:t>
            </a:r>
          </a:p>
          <a:p>
            <a:pPr>
              <a:spcAft>
                <a:spcPct val="60000"/>
              </a:spcAft>
              <a:buFont typeface="Symbol" panose="05050102010706020507" pitchFamily="18" charset="2"/>
              <a:buNone/>
            </a:pPr>
            <a:r>
              <a:rPr lang="en-US" altLang="en-US"/>
              <a:t>3) the size of the sample. </a:t>
            </a:r>
          </a:p>
        </p:txBody>
      </p:sp>
      <p:sp>
        <p:nvSpPr>
          <p:cNvPr id="518149" name="Rectangle 5">
            <a:extLst>
              <a:ext uri="{FF2B5EF4-FFF2-40B4-BE49-F238E27FC236}">
                <a16:creationId xmlns:a16="http://schemas.microsoft.com/office/drawing/2014/main" id="{E1CBD4A3-BCA6-E390-9DFB-807EC2A9B836}"/>
              </a:ext>
            </a:extLst>
          </p:cNvPr>
          <p:cNvSpPr>
            <a:spLocks noChangeArrowheads="1"/>
          </p:cNvSpPr>
          <p:nvPr/>
        </p:nvSpPr>
        <p:spPr bwMode="auto">
          <a:xfrm>
            <a:off x="0" y="28432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18148" name="Object 4">
            <a:extLst>
              <a:ext uri="{FF2B5EF4-FFF2-40B4-BE49-F238E27FC236}">
                <a16:creationId xmlns:a16="http://schemas.microsoft.com/office/drawing/2014/main" id="{1BC0276A-A7DB-21BE-3961-1425A0D4176B}"/>
              </a:ext>
            </a:extLst>
          </p:cNvPr>
          <p:cNvGraphicFramePr>
            <a:graphicFrameLocks noChangeAspect="1"/>
          </p:cNvGraphicFramePr>
          <p:nvPr/>
        </p:nvGraphicFramePr>
        <p:xfrm>
          <a:off x="457200" y="2743200"/>
          <a:ext cx="8035925" cy="2230438"/>
        </p:xfrm>
        <a:graphic>
          <a:graphicData uri="http://schemas.openxmlformats.org/presentationml/2006/ole">
            <mc:AlternateContent xmlns:mc="http://schemas.openxmlformats.org/markup-compatibility/2006">
              <mc:Choice xmlns:v="urn:schemas-microsoft-com:vml" Requires="v">
                <p:oleObj name="Equation" r:id="rId2" imgW="4216400" imgH="1168400" progId="Equation.3">
                  <p:embed/>
                </p:oleObj>
              </mc:Choice>
              <mc:Fallback>
                <p:oleObj name="Equation" r:id="rId2" imgW="4216400" imgH="11684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743200"/>
                        <a:ext cx="8035925" cy="2230438"/>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18151" name="Rectangle 7">
            <a:extLst>
              <a:ext uri="{FF2B5EF4-FFF2-40B4-BE49-F238E27FC236}">
                <a16:creationId xmlns:a16="http://schemas.microsoft.com/office/drawing/2014/main" id="{39697ACF-8ADD-72DB-FCBF-591D5C916D85}"/>
              </a:ext>
            </a:extLst>
          </p:cNvPr>
          <p:cNvSpPr>
            <a:spLocks noChangeArrowheads="1"/>
          </p:cNvSpPr>
          <p:nvPr/>
        </p:nvSpPr>
        <p:spPr bwMode="auto">
          <a:xfrm>
            <a:off x="0" y="330993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18150" name="Object 6">
            <a:extLst>
              <a:ext uri="{FF2B5EF4-FFF2-40B4-BE49-F238E27FC236}">
                <a16:creationId xmlns:a16="http://schemas.microsoft.com/office/drawing/2014/main" id="{BE2C5C7F-1576-5E60-88D8-54BB6CD2E496}"/>
              </a:ext>
            </a:extLst>
          </p:cNvPr>
          <p:cNvGraphicFramePr>
            <a:graphicFrameLocks noChangeAspect="1"/>
          </p:cNvGraphicFramePr>
          <p:nvPr/>
        </p:nvGraphicFramePr>
        <p:xfrm>
          <a:off x="2865438" y="5486400"/>
          <a:ext cx="3221037" cy="800100"/>
        </p:xfrm>
        <a:graphic>
          <a:graphicData uri="http://schemas.openxmlformats.org/presentationml/2006/ole">
            <mc:AlternateContent xmlns:mc="http://schemas.openxmlformats.org/markup-compatibility/2006">
              <mc:Choice xmlns:v="urn:schemas-microsoft-com:vml" Requires="v">
                <p:oleObj name="Equation" r:id="rId4" imgW="965200" imgH="241300" progId="Equation.3">
                  <p:embed/>
                </p:oleObj>
              </mc:Choice>
              <mc:Fallback>
                <p:oleObj name="Equation" r:id="rId4" imgW="965200" imgH="24130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65438" y="5486400"/>
                        <a:ext cx="3221037" cy="800100"/>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18152" name="Text Box 8">
            <a:extLst>
              <a:ext uri="{FF2B5EF4-FFF2-40B4-BE49-F238E27FC236}">
                <a16:creationId xmlns:a16="http://schemas.microsoft.com/office/drawing/2014/main" id="{6812E049-F865-26EF-B733-00D851DC632B}"/>
              </a:ext>
            </a:extLst>
          </p:cNvPr>
          <p:cNvSpPr txBox="1">
            <a:spLocks noChangeArrowheads="1"/>
          </p:cNvSpPr>
          <p:nvPr/>
        </p:nvSpPr>
        <p:spPr bwMode="auto">
          <a:xfrm>
            <a:off x="6781800" y="6324600"/>
            <a:ext cx="173037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9.3 9-10</a:t>
            </a:r>
            <a:endParaRPr lang="en-US" altLang="en-US" sz="130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2" name="Rectangle 4">
            <a:extLst>
              <a:ext uri="{FF2B5EF4-FFF2-40B4-BE49-F238E27FC236}">
                <a16:creationId xmlns:a16="http://schemas.microsoft.com/office/drawing/2014/main" id="{2F0F85AC-C37F-BE2A-850F-6458EE4C0C07}"/>
              </a:ext>
            </a:extLst>
          </p:cNvPr>
          <p:cNvSpPr>
            <a:spLocks noGrp="1" noChangeArrowheads="1"/>
          </p:cNvSpPr>
          <p:nvPr>
            <p:ph type="title"/>
          </p:nvPr>
        </p:nvSpPr>
        <p:spPr/>
        <p:txBody>
          <a:bodyPr/>
          <a:lstStyle/>
          <a:p>
            <a:r>
              <a:rPr lang="en-US" altLang="en-US"/>
              <a:t>Sample Size Formula</a:t>
            </a:r>
          </a:p>
        </p:txBody>
      </p:sp>
      <p:sp>
        <p:nvSpPr>
          <p:cNvPr id="519247" name="Rectangle 79">
            <a:extLst>
              <a:ext uri="{FF2B5EF4-FFF2-40B4-BE49-F238E27FC236}">
                <a16:creationId xmlns:a16="http://schemas.microsoft.com/office/drawing/2014/main" id="{178E7EBE-87B7-AE6F-05CB-429DAE1481A7}"/>
              </a:ext>
            </a:extLst>
          </p:cNvPr>
          <p:cNvSpPr>
            <a:spLocks noChangeArrowheads="1"/>
          </p:cNvSpPr>
          <p:nvPr/>
        </p:nvSpPr>
        <p:spPr bwMode="auto">
          <a:xfrm>
            <a:off x="1754188" y="3146425"/>
            <a:ext cx="19050"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50" name="Rectangle 82">
            <a:extLst>
              <a:ext uri="{FF2B5EF4-FFF2-40B4-BE49-F238E27FC236}">
                <a16:creationId xmlns:a16="http://schemas.microsoft.com/office/drawing/2014/main" id="{7D1668BF-7884-286A-90D6-949A8AC4A6F7}"/>
              </a:ext>
            </a:extLst>
          </p:cNvPr>
          <p:cNvSpPr>
            <a:spLocks noChangeArrowheads="1"/>
          </p:cNvSpPr>
          <p:nvPr/>
        </p:nvSpPr>
        <p:spPr bwMode="auto">
          <a:xfrm>
            <a:off x="1773238" y="3146425"/>
            <a:ext cx="1746250"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51" name="Rectangle 83">
            <a:extLst>
              <a:ext uri="{FF2B5EF4-FFF2-40B4-BE49-F238E27FC236}">
                <a16:creationId xmlns:a16="http://schemas.microsoft.com/office/drawing/2014/main" id="{046ECF05-06B7-5E58-1369-503E1012BD4C}"/>
              </a:ext>
            </a:extLst>
          </p:cNvPr>
          <p:cNvSpPr>
            <a:spLocks noChangeArrowheads="1"/>
          </p:cNvSpPr>
          <p:nvPr/>
        </p:nvSpPr>
        <p:spPr bwMode="auto">
          <a:xfrm>
            <a:off x="3519488" y="3146425"/>
            <a:ext cx="4762"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52" name="Rectangle 84">
            <a:extLst>
              <a:ext uri="{FF2B5EF4-FFF2-40B4-BE49-F238E27FC236}">
                <a16:creationId xmlns:a16="http://schemas.microsoft.com/office/drawing/2014/main" id="{FD3E15E2-05EC-0E1E-7B9E-E606CEA6C924}"/>
              </a:ext>
            </a:extLst>
          </p:cNvPr>
          <p:cNvSpPr>
            <a:spLocks noChangeArrowheads="1"/>
          </p:cNvSpPr>
          <p:nvPr/>
        </p:nvSpPr>
        <p:spPr bwMode="auto">
          <a:xfrm>
            <a:off x="3524250" y="3146425"/>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19351" name="Group 183">
            <a:extLst>
              <a:ext uri="{FF2B5EF4-FFF2-40B4-BE49-F238E27FC236}">
                <a16:creationId xmlns:a16="http://schemas.microsoft.com/office/drawing/2014/main" id="{A950FAF2-B6C9-5086-545E-3475810EB28C}"/>
              </a:ext>
            </a:extLst>
          </p:cNvPr>
          <p:cNvGrpSpPr>
            <a:grpSpLocks/>
          </p:cNvGrpSpPr>
          <p:nvPr/>
        </p:nvGrpSpPr>
        <p:grpSpPr bwMode="auto">
          <a:xfrm>
            <a:off x="152400" y="2473325"/>
            <a:ext cx="8915400" cy="2597150"/>
            <a:chOff x="1094" y="1849"/>
            <a:chExt cx="3554" cy="1035"/>
          </a:xfrm>
        </p:grpSpPr>
        <p:sp>
          <p:nvSpPr>
            <p:cNvPr id="519176" name="Rectangle 8">
              <a:extLst>
                <a:ext uri="{FF2B5EF4-FFF2-40B4-BE49-F238E27FC236}">
                  <a16:creationId xmlns:a16="http://schemas.microsoft.com/office/drawing/2014/main" id="{3C5AEF0D-9B65-484F-93FB-59AEE4DD462A}"/>
                </a:ext>
              </a:extLst>
            </p:cNvPr>
            <p:cNvSpPr>
              <a:spLocks noChangeArrowheads="1"/>
            </p:cNvSpPr>
            <p:nvPr/>
          </p:nvSpPr>
          <p:spPr bwMode="auto">
            <a:xfrm>
              <a:off x="1143" y="1864"/>
              <a:ext cx="28"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9177" name="Rectangle 9">
              <a:extLst>
                <a:ext uri="{FF2B5EF4-FFF2-40B4-BE49-F238E27FC236}">
                  <a16:creationId xmlns:a16="http://schemas.microsoft.com/office/drawing/2014/main" id="{BC2C571B-250D-1A93-8F43-3B92B340ED4C}"/>
                </a:ext>
              </a:extLst>
            </p:cNvPr>
            <p:cNvSpPr>
              <a:spLocks noChangeArrowheads="1"/>
            </p:cNvSpPr>
            <p:nvPr/>
          </p:nvSpPr>
          <p:spPr bwMode="auto">
            <a:xfrm>
              <a:off x="2229" y="1861"/>
              <a:ext cx="37"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78" name="Rectangle 10">
              <a:extLst>
                <a:ext uri="{FF2B5EF4-FFF2-40B4-BE49-F238E27FC236}">
                  <a16:creationId xmlns:a16="http://schemas.microsoft.com/office/drawing/2014/main" id="{60ED79EC-25BE-3E3F-4742-AE6283E7D48A}"/>
                </a:ext>
              </a:extLst>
            </p:cNvPr>
            <p:cNvSpPr>
              <a:spLocks noChangeArrowheads="1"/>
            </p:cNvSpPr>
            <p:nvPr/>
          </p:nvSpPr>
          <p:spPr bwMode="auto">
            <a:xfrm>
              <a:off x="3418" y="1861"/>
              <a:ext cx="40"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79" name="Rectangle 11">
              <a:extLst>
                <a:ext uri="{FF2B5EF4-FFF2-40B4-BE49-F238E27FC236}">
                  <a16:creationId xmlns:a16="http://schemas.microsoft.com/office/drawing/2014/main" id="{41AAC766-5EF7-4E4C-2BD0-A27F3B26A541}"/>
                </a:ext>
              </a:extLst>
            </p:cNvPr>
            <p:cNvSpPr>
              <a:spLocks noChangeArrowheads="1"/>
            </p:cNvSpPr>
            <p:nvPr/>
          </p:nvSpPr>
          <p:spPr bwMode="auto">
            <a:xfrm>
              <a:off x="2266" y="1861"/>
              <a:ext cx="1152"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80" name="Rectangle 12">
              <a:extLst>
                <a:ext uri="{FF2B5EF4-FFF2-40B4-BE49-F238E27FC236}">
                  <a16:creationId xmlns:a16="http://schemas.microsoft.com/office/drawing/2014/main" id="{3E94974E-2A4D-8590-5069-D24B4773E4AB}"/>
                </a:ext>
              </a:extLst>
            </p:cNvPr>
            <p:cNvSpPr>
              <a:spLocks noChangeArrowheads="1"/>
            </p:cNvSpPr>
            <p:nvPr/>
          </p:nvSpPr>
          <p:spPr bwMode="auto">
            <a:xfrm>
              <a:off x="2535" y="1861"/>
              <a:ext cx="73"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D</a:t>
              </a:r>
              <a:endParaRPr lang="en-US" altLang="en-US" sz="2100">
                <a:latin typeface="Arial" panose="020B0604020202020204" pitchFamily="34" charset="0"/>
              </a:endParaRPr>
            </a:p>
          </p:txBody>
        </p:sp>
        <p:sp>
          <p:nvSpPr>
            <p:cNvPr id="519181" name="Rectangle 13">
              <a:extLst>
                <a:ext uri="{FF2B5EF4-FFF2-40B4-BE49-F238E27FC236}">
                  <a16:creationId xmlns:a16="http://schemas.microsoft.com/office/drawing/2014/main" id="{D46406B8-3612-A243-6F3D-FFBE5D3E5495}"/>
                </a:ext>
              </a:extLst>
            </p:cNvPr>
            <p:cNvSpPr>
              <a:spLocks noChangeArrowheads="1"/>
            </p:cNvSpPr>
            <p:nvPr/>
          </p:nvSpPr>
          <p:spPr bwMode="auto">
            <a:xfrm>
              <a:off x="2604" y="1861"/>
              <a:ext cx="573"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iscrete Data</a:t>
              </a:r>
              <a:endParaRPr lang="en-US" altLang="en-US" sz="2100">
                <a:latin typeface="Arial" panose="020B0604020202020204" pitchFamily="34" charset="0"/>
              </a:endParaRPr>
            </a:p>
          </p:txBody>
        </p:sp>
        <p:sp>
          <p:nvSpPr>
            <p:cNvPr id="519182" name="Rectangle 14">
              <a:extLst>
                <a:ext uri="{FF2B5EF4-FFF2-40B4-BE49-F238E27FC236}">
                  <a16:creationId xmlns:a16="http://schemas.microsoft.com/office/drawing/2014/main" id="{7943A124-2FE2-0786-3396-235C4EE1CB03}"/>
                </a:ext>
              </a:extLst>
            </p:cNvPr>
            <p:cNvSpPr>
              <a:spLocks noChangeArrowheads="1"/>
            </p:cNvSpPr>
            <p:nvPr/>
          </p:nvSpPr>
          <p:spPr bwMode="auto">
            <a:xfrm>
              <a:off x="3149" y="1861"/>
              <a:ext cx="2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9183" name="Rectangle 15">
              <a:extLst>
                <a:ext uri="{FF2B5EF4-FFF2-40B4-BE49-F238E27FC236}">
                  <a16:creationId xmlns:a16="http://schemas.microsoft.com/office/drawing/2014/main" id="{A1832304-85B8-D5FB-3E83-EC5ED72A1571}"/>
                </a:ext>
              </a:extLst>
            </p:cNvPr>
            <p:cNvSpPr>
              <a:spLocks noChangeArrowheads="1"/>
            </p:cNvSpPr>
            <p:nvPr/>
          </p:nvSpPr>
          <p:spPr bwMode="auto">
            <a:xfrm>
              <a:off x="3464" y="1861"/>
              <a:ext cx="40"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84" name="Rectangle 16">
              <a:extLst>
                <a:ext uri="{FF2B5EF4-FFF2-40B4-BE49-F238E27FC236}">
                  <a16:creationId xmlns:a16="http://schemas.microsoft.com/office/drawing/2014/main" id="{67688C8E-06F9-A425-3903-AD1BD1587735}"/>
                </a:ext>
              </a:extLst>
            </p:cNvPr>
            <p:cNvSpPr>
              <a:spLocks noChangeArrowheads="1"/>
            </p:cNvSpPr>
            <p:nvPr/>
          </p:nvSpPr>
          <p:spPr bwMode="auto">
            <a:xfrm>
              <a:off x="4599" y="1861"/>
              <a:ext cx="37"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85" name="Rectangle 17">
              <a:extLst>
                <a:ext uri="{FF2B5EF4-FFF2-40B4-BE49-F238E27FC236}">
                  <a16:creationId xmlns:a16="http://schemas.microsoft.com/office/drawing/2014/main" id="{D61DDED7-2055-DF0A-5E72-7F2208AB3624}"/>
                </a:ext>
              </a:extLst>
            </p:cNvPr>
            <p:cNvSpPr>
              <a:spLocks noChangeArrowheads="1"/>
            </p:cNvSpPr>
            <p:nvPr/>
          </p:nvSpPr>
          <p:spPr bwMode="auto">
            <a:xfrm>
              <a:off x="3504" y="1861"/>
              <a:ext cx="1095"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86" name="Rectangle 18">
              <a:extLst>
                <a:ext uri="{FF2B5EF4-FFF2-40B4-BE49-F238E27FC236}">
                  <a16:creationId xmlns:a16="http://schemas.microsoft.com/office/drawing/2014/main" id="{0F684722-467C-4ABC-B7F8-D515DF4E5CEC}"/>
                </a:ext>
              </a:extLst>
            </p:cNvPr>
            <p:cNvSpPr>
              <a:spLocks noChangeArrowheads="1"/>
            </p:cNvSpPr>
            <p:nvPr/>
          </p:nvSpPr>
          <p:spPr bwMode="auto">
            <a:xfrm>
              <a:off x="3667" y="1861"/>
              <a:ext cx="81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Continuous Data</a:t>
              </a:r>
              <a:endParaRPr lang="en-US" altLang="en-US" sz="2100">
                <a:latin typeface="Arial" panose="020B0604020202020204" pitchFamily="34" charset="0"/>
              </a:endParaRPr>
            </a:p>
          </p:txBody>
        </p:sp>
        <p:sp>
          <p:nvSpPr>
            <p:cNvPr id="519187" name="Rectangle 19">
              <a:extLst>
                <a:ext uri="{FF2B5EF4-FFF2-40B4-BE49-F238E27FC236}">
                  <a16:creationId xmlns:a16="http://schemas.microsoft.com/office/drawing/2014/main" id="{881EC919-5298-9A29-A81B-CBCFC06770D0}"/>
                </a:ext>
              </a:extLst>
            </p:cNvPr>
            <p:cNvSpPr>
              <a:spLocks noChangeArrowheads="1"/>
            </p:cNvSpPr>
            <p:nvPr/>
          </p:nvSpPr>
          <p:spPr bwMode="auto">
            <a:xfrm>
              <a:off x="4435" y="1861"/>
              <a:ext cx="2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9188" name="Rectangle 20">
              <a:extLst>
                <a:ext uri="{FF2B5EF4-FFF2-40B4-BE49-F238E27FC236}">
                  <a16:creationId xmlns:a16="http://schemas.microsoft.com/office/drawing/2014/main" id="{CE40D778-5D02-AC2B-EF96-2A62F2F00569}"/>
                </a:ext>
              </a:extLst>
            </p:cNvPr>
            <p:cNvSpPr>
              <a:spLocks noChangeArrowheads="1"/>
            </p:cNvSpPr>
            <p:nvPr/>
          </p:nvSpPr>
          <p:spPr bwMode="auto">
            <a:xfrm>
              <a:off x="2217" y="1849"/>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89" name="Rectangle 21">
              <a:extLst>
                <a:ext uri="{FF2B5EF4-FFF2-40B4-BE49-F238E27FC236}">
                  <a16:creationId xmlns:a16="http://schemas.microsoft.com/office/drawing/2014/main" id="{7464BE64-BA13-42E3-B591-EA5FDFF23190}"/>
                </a:ext>
              </a:extLst>
            </p:cNvPr>
            <p:cNvSpPr>
              <a:spLocks noChangeArrowheads="1"/>
            </p:cNvSpPr>
            <p:nvPr/>
          </p:nvSpPr>
          <p:spPr bwMode="auto">
            <a:xfrm>
              <a:off x="2217" y="1849"/>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0" name="Rectangle 22">
              <a:extLst>
                <a:ext uri="{FF2B5EF4-FFF2-40B4-BE49-F238E27FC236}">
                  <a16:creationId xmlns:a16="http://schemas.microsoft.com/office/drawing/2014/main" id="{930574EB-FD66-7C13-96E6-6847038CA9BA}"/>
                </a:ext>
              </a:extLst>
            </p:cNvPr>
            <p:cNvSpPr>
              <a:spLocks noChangeArrowheads="1"/>
            </p:cNvSpPr>
            <p:nvPr/>
          </p:nvSpPr>
          <p:spPr bwMode="auto">
            <a:xfrm>
              <a:off x="2229" y="1849"/>
              <a:ext cx="122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1" name="Rectangle 23">
              <a:extLst>
                <a:ext uri="{FF2B5EF4-FFF2-40B4-BE49-F238E27FC236}">
                  <a16:creationId xmlns:a16="http://schemas.microsoft.com/office/drawing/2014/main" id="{3BA24FDB-96F8-67BA-3B1B-0D915C068640}"/>
                </a:ext>
              </a:extLst>
            </p:cNvPr>
            <p:cNvSpPr>
              <a:spLocks noChangeArrowheads="1"/>
            </p:cNvSpPr>
            <p:nvPr/>
          </p:nvSpPr>
          <p:spPr bwMode="auto">
            <a:xfrm>
              <a:off x="2229" y="1861"/>
              <a:ext cx="1229"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2" name="Rectangle 24">
              <a:extLst>
                <a:ext uri="{FF2B5EF4-FFF2-40B4-BE49-F238E27FC236}">
                  <a16:creationId xmlns:a16="http://schemas.microsoft.com/office/drawing/2014/main" id="{A715AC79-82E0-978D-BC10-69EC5E1490C4}"/>
                </a:ext>
              </a:extLst>
            </p:cNvPr>
            <p:cNvSpPr>
              <a:spLocks noChangeArrowheads="1"/>
            </p:cNvSpPr>
            <p:nvPr/>
          </p:nvSpPr>
          <p:spPr bwMode="auto">
            <a:xfrm>
              <a:off x="3464" y="1861"/>
              <a:ext cx="6"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3" name="Rectangle 25">
              <a:extLst>
                <a:ext uri="{FF2B5EF4-FFF2-40B4-BE49-F238E27FC236}">
                  <a16:creationId xmlns:a16="http://schemas.microsoft.com/office/drawing/2014/main" id="{E1BEC786-E81A-3912-CA9D-6F7F64BCBE0A}"/>
                </a:ext>
              </a:extLst>
            </p:cNvPr>
            <p:cNvSpPr>
              <a:spLocks noChangeArrowheads="1"/>
            </p:cNvSpPr>
            <p:nvPr/>
          </p:nvSpPr>
          <p:spPr bwMode="auto">
            <a:xfrm>
              <a:off x="3458" y="1861"/>
              <a:ext cx="6"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4" name="Rectangle 26">
              <a:extLst>
                <a:ext uri="{FF2B5EF4-FFF2-40B4-BE49-F238E27FC236}">
                  <a16:creationId xmlns:a16="http://schemas.microsoft.com/office/drawing/2014/main" id="{321C3CF9-405B-0FE7-7A6C-5FDFFCC7102A}"/>
                </a:ext>
              </a:extLst>
            </p:cNvPr>
            <p:cNvSpPr>
              <a:spLocks noChangeArrowheads="1"/>
            </p:cNvSpPr>
            <p:nvPr/>
          </p:nvSpPr>
          <p:spPr bwMode="auto">
            <a:xfrm>
              <a:off x="3458" y="1849"/>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5" name="Rectangle 27">
              <a:extLst>
                <a:ext uri="{FF2B5EF4-FFF2-40B4-BE49-F238E27FC236}">
                  <a16:creationId xmlns:a16="http://schemas.microsoft.com/office/drawing/2014/main" id="{6D7A3BF3-A334-5391-3BDD-D405A96711C1}"/>
                </a:ext>
              </a:extLst>
            </p:cNvPr>
            <p:cNvSpPr>
              <a:spLocks noChangeArrowheads="1"/>
            </p:cNvSpPr>
            <p:nvPr/>
          </p:nvSpPr>
          <p:spPr bwMode="auto">
            <a:xfrm>
              <a:off x="3470" y="1849"/>
              <a:ext cx="116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6" name="Rectangle 28">
              <a:extLst>
                <a:ext uri="{FF2B5EF4-FFF2-40B4-BE49-F238E27FC236}">
                  <a16:creationId xmlns:a16="http://schemas.microsoft.com/office/drawing/2014/main" id="{FC3E3631-1B1C-17DD-8846-0F09DCEAB60F}"/>
                </a:ext>
              </a:extLst>
            </p:cNvPr>
            <p:cNvSpPr>
              <a:spLocks noChangeArrowheads="1"/>
            </p:cNvSpPr>
            <p:nvPr/>
          </p:nvSpPr>
          <p:spPr bwMode="auto">
            <a:xfrm>
              <a:off x="3470" y="1861"/>
              <a:ext cx="1166"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7" name="Rectangle 29">
              <a:extLst>
                <a:ext uri="{FF2B5EF4-FFF2-40B4-BE49-F238E27FC236}">
                  <a16:creationId xmlns:a16="http://schemas.microsoft.com/office/drawing/2014/main" id="{7B9E9FAD-000A-E655-E910-26A02D337D81}"/>
                </a:ext>
              </a:extLst>
            </p:cNvPr>
            <p:cNvSpPr>
              <a:spLocks noChangeArrowheads="1"/>
            </p:cNvSpPr>
            <p:nvPr/>
          </p:nvSpPr>
          <p:spPr bwMode="auto">
            <a:xfrm>
              <a:off x="4636" y="1849"/>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8" name="Rectangle 30">
              <a:extLst>
                <a:ext uri="{FF2B5EF4-FFF2-40B4-BE49-F238E27FC236}">
                  <a16:creationId xmlns:a16="http://schemas.microsoft.com/office/drawing/2014/main" id="{09B51C0E-ECC8-BB8F-A81F-126468EBD591}"/>
                </a:ext>
              </a:extLst>
            </p:cNvPr>
            <p:cNvSpPr>
              <a:spLocks noChangeArrowheads="1"/>
            </p:cNvSpPr>
            <p:nvPr/>
          </p:nvSpPr>
          <p:spPr bwMode="auto">
            <a:xfrm>
              <a:off x="4636" y="1849"/>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199" name="Rectangle 31">
              <a:extLst>
                <a:ext uri="{FF2B5EF4-FFF2-40B4-BE49-F238E27FC236}">
                  <a16:creationId xmlns:a16="http://schemas.microsoft.com/office/drawing/2014/main" id="{45FB098E-E03A-1FB7-F342-44C50BB6F1D6}"/>
                </a:ext>
              </a:extLst>
            </p:cNvPr>
            <p:cNvSpPr>
              <a:spLocks noChangeArrowheads="1"/>
            </p:cNvSpPr>
            <p:nvPr/>
          </p:nvSpPr>
          <p:spPr bwMode="auto">
            <a:xfrm>
              <a:off x="2217" y="1861"/>
              <a:ext cx="12"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00" name="Rectangle 32">
              <a:extLst>
                <a:ext uri="{FF2B5EF4-FFF2-40B4-BE49-F238E27FC236}">
                  <a16:creationId xmlns:a16="http://schemas.microsoft.com/office/drawing/2014/main" id="{9AD21F72-2EF9-220B-D86C-FE04ACC1900B}"/>
                </a:ext>
              </a:extLst>
            </p:cNvPr>
            <p:cNvSpPr>
              <a:spLocks noChangeArrowheads="1"/>
            </p:cNvSpPr>
            <p:nvPr/>
          </p:nvSpPr>
          <p:spPr bwMode="auto">
            <a:xfrm>
              <a:off x="3458" y="1861"/>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01" name="Rectangle 33">
              <a:extLst>
                <a:ext uri="{FF2B5EF4-FFF2-40B4-BE49-F238E27FC236}">
                  <a16:creationId xmlns:a16="http://schemas.microsoft.com/office/drawing/2014/main" id="{A13F841B-60B2-01E1-AFE5-06FFC93C5497}"/>
                </a:ext>
              </a:extLst>
            </p:cNvPr>
            <p:cNvSpPr>
              <a:spLocks noChangeArrowheads="1"/>
            </p:cNvSpPr>
            <p:nvPr/>
          </p:nvSpPr>
          <p:spPr bwMode="auto">
            <a:xfrm>
              <a:off x="4636" y="1861"/>
              <a:ext cx="12"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02" name="Rectangle 34">
              <a:extLst>
                <a:ext uri="{FF2B5EF4-FFF2-40B4-BE49-F238E27FC236}">
                  <a16:creationId xmlns:a16="http://schemas.microsoft.com/office/drawing/2014/main" id="{62C4CA6A-5E86-A588-C837-709014C04342}"/>
                </a:ext>
              </a:extLst>
            </p:cNvPr>
            <p:cNvSpPr>
              <a:spLocks noChangeArrowheads="1"/>
            </p:cNvSpPr>
            <p:nvPr/>
          </p:nvSpPr>
          <p:spPr bwMode="auto">
            <a:xfrm>
              <a:off x="1105" y="1983"/>
              <a:ext cx="38" cy="44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03" name="Rectangle 35">
              <a:extLst>
                <a:ext uri="{FF2B5EF4-FFF2-40B4-BE49-F238E27FC236}">
                  <a16:creationId xmlns:a16="http://schemas.microsoft.com/office/drawing/2014/main" id="{934EB743-05E9-2DB4-5563-DB3D03C2CB2B}"/>
                </a:ext>
              </a:extLst>
            </p:cNvPr>
            <p:cNvSpPr>
              <a:spLocks noChangeArrowheads="1"/>
            </p:cNvSpPr>
            <p:nvPr/>
          </p:nvSpPr>
          <p:spPr bwMode="auto">
            <a:xfrm>
              <a:off x="2180" y="1983"/>
              <a:ext cx="40" cy="44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04" name="Rectangle 36">
              <a:extLst>
                <a:ext uri="{FF2B5EF4-FFF2-40B4-BE49-F238E27FC236}">
                  <a16:creationId xmlns:a16="http://schemas.microsoft.com/office/drawing/2014/main" id="{94678316-539E-4E41-C101-2AB0D37DA2CA}"/>
                </a:ext>
              </a:extLst>
            </p:cNvPr>
            <p:cNvSpPr>
              <a:spLocks noChangeArrowheads="1"/>
            </p:cNvSpPr>
            <p:nvPr/>
          </p:nvSpPr>
          <p:spPr bwMode="auto">
            <a:xfrm>
              <a:off x="1143" y="1983"/>
              <a:ext cx="1037" cy="11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05" name="Rectangle 37">
              <a:extLst>
                <a:ext uri="{FF2B5EF4-FFF2-40B4-BE49-F238E27FC236}">
                  <a16:creationId xmlns:a16="http://schemas.microsoft.com/office/drawing/2014/main" id="{674565E4-A603-2D7C-9CFC-311CD1C4918C}"/>
                </a:ext>
              </a:extLst>
            </p:cNvPr>
            <p:cNvSpPr>
              <a:spLocks noChangeArrowheads="1"/>
            </p:cNvSpPr>
            <p:nvPr/>
          </p:nvSpPr>
          <p:spPr bwMode="auto">
            <a:xfrm>
              <a:off x="1143" y="1983"/>
              <a:ext cx="855"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Large Population </a:t>
              </a:r>
              <a:endParaRPr lang="en-US" altLang="en-US" sz="2100">
                <a:latin typeface="Arial" panose="020B0604020202020204" pitchFamily="34" charset="0"/>
              </a:endParaRPr>
            </a:p>
          </p:txBody>
        </p:sp>
        <p:sp>
          <p:nvSpPr>
            <p:cNvPr id="519206" name="Rectangle 38">
              <a:extLst>
                <a:ext uri="{FF2B5EF4-FFF2-40B4-BE49-F238E27FC236}">
                  <a16:creationId xmlns:a16="http://schemas.microsoft.com/office/drawing/2014/main" id="{4986DE75-288D-9249-F0FF-319D82B9C4C1}"/>
                </a:ext>
              </a:extLst>
            </p:cNvPr>
            <p:cNvSpPr>
              <a:spLocks noChangeArrowheads="1"/>
            </p:cNvSpPr>
            <p:nvPr/>
          </p:nvSpPr>
          <p:spPr bwMode="auto">
            <a:xfrm>
              <a:off x="1143" y="2094"/>
              <a:ext cx="1037" cy="11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07" name="Rectangle 39">
              <a:extLst>
                <a:ext uri="{FF2B5EF4-FFF2-40B4-BE49-F238E27FC236}">
                  <a16:creationId xmlns:a16="http://schemas.microsoft.com/office/drawing/2014/main" id="{FC1F2CC8-457C-0725-4EF6-C43246DCDD4A}"/>
                </a:ext>
              </a:extLst>
            </p:cNvPr>
            <p:cNvSpPr>
              <a:spLocks noChangeArrowheads="1"/>
            </p:cNvSpPr>
            <p:nvPr/>
          </p:nvSpPr>
          <p:spPr bwMode="auto">
            <a:xfrm>
              <a:off x="1143" y="2093"/>
              <a:ext cx="927"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Relative to Sample </a:t>
              </a:r>
              <a:endParaRPr lang="en-US" altLang="en-US" sz="2100">
                <a:latin typeface="Arial" panose="020B0604020202020204" pitchFamily="34" charset="0"/>
              </a:endParaRPr>
            </a:p>
          </p:txBody>
        </p:sp>
        <p:sp>
          <p:nvSpPr>
            <p:cNvPr id="519208" name="Rectangle 40">
              <a:extLst>
                <a:ext uri="{FF2B5EF4-FFF2-40B4-BE49-F238E27FC236}">
                  <a16:creationId xmlns:a16="http://schemas.microsoft.com/office/drawing/2014/main" id="{F74392D3-B51C-8E47-2D26-AF6B157042D5}"/>
                </a:ext>
              </a:extLst>
            </p:cNvPr>
            <p:cNvSpPr>
              <a:spLocks noChangeArrowheads="1"/>
            </p:cNvSpPr>
            <p:nvPr/>
          </p:nvSpPr>
          <p:spPr bwMode="auto">
            <a:xfrm>
              <a:off x="1143" y="2204"/>
              <a:ext cx="1037" cy="11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09" name="Rectangle 41">
              <a:extLst>
                <a:ext uri="{FF2B5EF4-FFF2-40B4-BE49-F238E27FC236}">
                  <a16:creationId xmlns:a16="http://schemas.microsoft.com/office/drawing/2014/main" id="{CC87941E-3C79-2CC3-D1A8-400A22474FF1}"/>
                </a:ext>
              </a:extLst>
            </p:cNvPr>
            <p:cNvSpPr>
              <a:spLocks noChangeArrowheads="1"/>
            </p:cNvSpPr>
            <p:nvPr/>
          </p:nvSpPr>
          <p:spPr bwMode="auto">
            <a:xfrm>
              <a:off x="1143" y="2204"/>
              <a:ext cx="72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Size (n/N &lt; 5%)</a:t>
              </a:r>
              <a:endParaRPr lang="en-US" altLang="en-US" sz="2100">
                <a:latin typeface="Arial" panose="020B0604020202020204" pitchFamily="34" charset="0"/>
              </a:endParaRPr>
            </a:p>
          </p:txBody>
        </p:sp>
        <p:sp>
          <p:nvSpPr>
            <p:cNvPr id="519210" name="Rectangle 42">
              <a:extLst>
                <a:ext uri="{FF2B5EF4-FFF2-40B4-BE49-F238E27FC236}">
                  <a16:creationId xmlns:a16="http://schemas.microsoft.com/office/drawing/2014/main" id="{FE1B619B-4D6D-82BD-C71A-A06D28B24E6F}"/>
                </a:ext>
              </a:extLst>
            </p:cNvPr>
            <p:cNvSpPr>
              <a:spLocks noChangeArrowheads="1"/>
            </p:cNvSpPr>
            <p:nvPr/>
          </p:nvSpPr>
          <p:spPr bwMode="auto">
            <a:xfrm>
              <a:off x="1828" y="2204"/>
              <a:ext cx="2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9211" name="Rectangle 43">
              <a:extLst>
                <a:ext uri="{FF2B5EF4-FFF2-40B4-BE49-F238E27FC236}">
                  <a16:creationId xmlns:a16="http://schemas.microsoft.com/office/drawing/2014/main" id="{38B98B43-23EC-ECD3-4D9A-A21AF518A615}"/>
                </a:ext>
              </a:extLst>
            </p:cNvPr>
            <p:cNvSpPr>
              <a:spLocks noChangeArrowheads="1"/>
            </p:cNvSpPr>
            <p:nvPr/>
          </p:nvSpPr>
          <p:spPr bwMode="auto">
            <a:xfrm>
              <a:off x="1143" y="2315"/>
              <a:ext cx="1037" cy="11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12" name="Rectangle 44">
              <a:extLst>
                <a:ext uri="{FF2B5EF4-FFF2-40B4-BE49-F238E27FC236}">
                  <a16:creationId xmlns:a16="http://schemas.microsoft.com/office/drawing/2014/main" id="{02055B68-EA4D-E71F-4BD7-4831D607F182}"/>
                </a:ext>
              </a:extLst>
            </p:cNvPr>
            <p:cNvSpPr>
              <a:spLocks noChangeArrowheads="1"/>
            </p:cNvSpPr>
            <p:nvPr/>
          </p:nvSpPr>
          <p:spPr bwMode="auto">
            <a:xfrm>
              <a:off x="1143" y="2314"/>
              <a:ext cx="2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 </a:t>
              </a:r>
              <a:endParaRPr lang="en-US" altLang="en-US" sz="2100">
                <a:latin typeface="Arial" panose="020B0604020202020204" pitchFamily="34" charset="0"/>
              </a:endParaRPr>
            </a:p>
          </p:txBody>
        </p:sp>
        <p:grpSp>
          <p:nvGrpSpPr>
            <p:cNvPr id="519229" name="Group 61">
              <a:extLst>
                <a:ext uri="{FF2B5EF4-FFF2-40B4-BE49-F238E27FC236}">
                  <a16:creationId xmlns:a16="http://schemas.microsoft.com/office/drawing/2014/main" id="{54AF2D44-042C-7238-5CD0-54FAD949FB0C}"/>
                </a:ext>
              </a:extLst>
            </p:cNvPr>
            <p:cNvGrpSpPr>
              <a:grpSpLocks/>
            </p:cNvGrpSpPr>
            <p:nvPr/>
          </p:nvGrpSpPr>
          <p:grpSpPr bwMode="auto">
            <a:xfrm>
              <a:off x="2533" y="1989"/>
              <a:ext cx="615" cy="278"/>
              <a:chOff x="2533" y="1989"/>
              <a:chExt cx="615" cy="278"/>
            </a:xfrm>
          </p:grpSpPr>
          <p:sp>
            <p:nvSpPr>
              <p:cNvPr id="519213" name="Line 45">
                <a:extLst>
                  <a:ext uri="{FF2B5EF4-FFF2-40B4-BE49-F238E27FC236}">
                    <a16:creationId xmlns:a16="http://schemas.microsoft.com/office/drawing/2014/main" id="{91BEBF8E-66A7-4479-759F-787C6C04CAB8}"/>
                  </a:ext>
                </a:extLst>
              </p:cNvPr>
              <p:cNvSpPr>
                <a:spLocks noChangeShapeType="1"/>
              </p:cNvSpPr>
              <p:nvPr/>
            </p:nvSpPr>
            <p:spPr bwMode="auto">
              <a:xfrm>
                <a:off x="2683" y="2135"/>
                <a:ext cx="465"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214" name="Rectangle 46">
                <a:extLst>
                  <a:ext uri="{FF2B5EF4-FFF2-40B4-BE49-F238E27FC236}">
                    <a16:creationId xmlns:a16="http://schemas.microsoft.com/office/drawing/2014/main" id="{68A29184-1A94-7CB2-D6BD-835316A92C0B}"/>
                  </a:ext>
                </a:extLst>
              </p:cNvPr>
              <p:cNvSpPr>
                <a:spLocks noChangeArrowheads="1"/>
              </p:cNvSpPr>
              <p:nvPr/>
            </p:nvSpPr>
            <p:spPr bwMode="auto">
              <a:xfrm>
                <a:off x="2533" y="2073"/>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n</a:t>
                </a:r>
                <a:endParaRPr lang="en-US" altLang="en-US" sz="2100">
                  <a:latin typeface="Arial" panose="020B0604020202020204" pitchFamily="34" charset="0"/>
                </a:endParaRPr>
              </a:p>
            </p:txBody>
          </p:sp>
          <p:sp>
            <p:nvSpPr>
              <p:cNvPr id="519215" name="Rectangle 47">
                <a:extLst>
                  <a:ext uri="{FF2B5EF4-FFF2-40B4-BE49-F238E27FC236}">
                    <a16:creationId xmlns:a16="http://schemas.microsoft.com/office/drawing/2014/main" id="{091D1AB0-A074-00D7-1712-67E67AC71969}"/>
                  </a:ext>
                </a:extLst>
              </p:cNvPr>
              <p:cNvSpPr>
                <a:spLocks noChangeArrowheads="1"/>
              </p:cNvSpPr>
              <p:nvPr/>
            </p:nvSpPr>
            <p:spPr bwMode="auto">
              <a:xfrm>
                <a:off x="2691" y="2000"/>
                <a:ext cx="6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K</a:t>
                </a:r>
                <a:endParaRPr lang="en-US" altLang="en-US" sz="2100">
                  <a:latin typeface="Arial" panose="020B0604020202020204" pitchFamily="34" charset="0"/>
                </a:endParaRPr>
              </a:p>
            </p:txBody>
          </p:sp>
          <p:sp>
            <p:nvSpPr>
              <p:cNvPr id="519216" name="Rectangle 48">
                <a:extLst>
                  <a:ext uri="{FF2B5EF4-FFF2-40B4-BE49-F238E27FC236}">
                    <a16:creationId xmlns:a16="http://schemas.microsoft.com/office/drawing/2014/main" id="{0EA2CFEE-4718-DF55-5BAA-2E4259464959}"/>
                  </a:ext>
                </a:extLst>
              </p:cNvPr>
              <p:cNvSpPr>
                <a:spLocks noChangeArrowheads="1"/>
              </p:cNvSpPr>
              <p:nvPr/>
            </p:nvSpPr>
            <p:spPr bwMode="auto">
              <a:xfrm>
                <a:off x="2848" y="2000"/>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p</a:t>
                </a:r>
                <a:endParaRPr lang="en-US" altLang="en-US" sz="2100">
                  <a:latin typeface="Arial" panose="020B0604020202020204" pitchFamily="34" charset="0"/>
                </a:endParaRPr>
              </a:p>
            </p:txBody>
          </p:sp>
          <p:sp>
            <p:nvSpPr>
              <p:cNvPr id="519217" name="Rectangle 49">
                <a:extLst>
                  <a:ext uri="{FF2B5EF4-FFF2-40B4-BE49-F238E27FC236}">
                    <a16:creationId xmlns:a16="http://schemas.microsoft.com/office/drawing/2014/main" id="{A4731FB3-60B9-991F-9ABD-C2D8CED78637}"/>
                  </a:ext>
                </a:extLst>
              </p:cNvPr>
              <p:cNvSpPr>
                <a:spLocks noChangeArrowheads="1"/>
              </p:cNvSpPr>
              <p:nvPr/>
            </p:nvSpPr>
            <p:spPr bwMode="auto">
              <a:xfrm>
                <a:off x="3064" y="2000"/>
                <a:ext cx="5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p</a:t>
                </a:r>
                <a:endParaRPr lang="en-US" altLang="en-US" sz="2100">
                  <a:latin typeface="Arial" panose="020B0604020202020204" pitchFamily="34" charset="0"/>
                </a:endParaRPr>
              </a:p>
            </p:txBody>
          </p:sp>
          <p:sp>
            <p:nvSpPr>
              <p:cNvPr id="519218" name="Rectangle 50">
                <a:extLst>
                  <a:ext uri="{FF2B5EF4-FFF2-40B4-BE49-F238E27FC236}">
                    <a16:creationId xmlns:a16="http://schemas.microsoft.com/office/drawing/2014/main" id="{DAB8CD5B-4C06-9825-E452-2500877F5DF1}"/>
                  </a:ext>
                </a:extLst>
              </p:cNvPr>
              <p:cNvSpPr>
                <a:spLocks noChangeArrowheads="1"/>
              </p:cNvSpPr>
              <p:nvPr/>
            </p:nvSpPr>
            <p:spPr bwMode="auto">
              <a:xfrm>
                <a:off x="2865" y="2146"/>
                <a:ext cx="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E</a:t>
                </a:r>
                <a:endParaRPr lang="en-US" altLang="en-US" sz="2100">
                  <a:latin typeface="Arial" panose="020B0604020202020204" pitchFamily="34" charset="0"/>
                </a:endParaRPr>
              </a:p>
            </p:txBody>
          </p:sp>
          <p:sp>
            <p:nvSpPr>
              <p:cNvPr id="519219" name="Rectangle 51">
                <a:extLst>
                  <a:ext uri="{FF2B5EF4-FFF2-40B4-BE49-F238E27FC236}">
                    <a16:creationId xmlns:a16="http://schemas.microsoft.com/office/drawing/2014/main" id="{E73153C2-E4A9-DD6C-805A-2EF7DF796781}"/>
                  </a:ext>
                </a:extLst>
              </p:cNvPr>
              <p:cNvSpPr>
                <a:spLocks noChangeArrowheads="1"/>
              </p:cNvSpPr>
              <p:nvPr/>
            </p:nvSpPr>
            <p:spPr bwMode="auto">
              <a:xfrm>
                <a:off x="2603" y="2062"/>
                <a:ext cx="5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Symbol" panose="05050102010706020507" pitchFamily="18" charset="2"/>
                  </a:rPr>
                  <a:t>=</a:t>
                </a:r>
                <a:endParaRPr lang="en-US" altLang="en-US" sz="2100">
                  <a:latin typeface="Arial" panose="020B0604020202020204" pitchFamily="34" charset="0"/>
                </a:endParaRPr>
              </a:p>
            </p:txBody>
          </p:sp>
          <p:sp>
            <p:nvSpPr>
              <p:cNvPr id="519220" name="Rectangle 52">
                <a:extLst>
                  <a:ext uri="{FF2B5EF4-FFF2-40B4-BE49-F238E27FC236}">
                    <a16:creationId xmlns:a16="http://schemas.microsoft.com/office/drawing/2014/main" id="{86BFAB45-602E-E753-779B-99EF6CF86BA0}"/>
                  </a:ext>
                </a:extLst>
              </p:cNvPr>
              <p:cNvSpPr>
                <a:spLocks noChangeArrowheads="1"/>
              </p:cNvSpPr>
              <p:nvPr/>
            </p:nvSpPr>
            <p:spPr bwMode="auto">
              <a:xfrm>
                <a:off x="2980" y="1989"/>
                <a:ext cx="55"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Symbol" panose="05050102010706020507" pitchFamily="18" charset="2"/>
                  </a:rPr>
                  <a:t>-</a:t>
                </a:r>
                <a:endParaRPr lang="en-US" altLang="en-US" sz="2100">
                  <a:latin typeface="Arial" panose="020B0604020202020204" pitchFamily="34" charset="0"/>
                </a:endParaRPr>
              </a:p>
            </p:txBody>
          </p:sp>
          <p:sp>
            <p:nvSpPr>
              <p:cNvPr id="519221" name="Rectangle 53">
                <a:extLst>
                  <a:ext uri="{FF2B5EF4-FFF2-40B4-BE49-F238E27FC236}">
                    <a16:creationId xmlns:a16="http://schemas.microsoft.com/office/drawing/2014/main" id="{71ACDE1F-BD7A-B963-492A-6F82B5B1860E}"/>
                  </a:ext>
                </a:extLst>
              </p:cNvPr>
              <p:cNvSpPr>
                <a:spLocks noChangeArrowheads="1"/>
              </p:cNvSpPr>
              <p:nvPr/>
            </p:nvSpPr>
            <p:spPr bwMode="auto">
              <a:xfrm>
                <a:off x="2759" y="2084"/>
                <a:ext cx="28"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latin typeface="Symbol" panose="05050102010706020507" pitchFamily="18" charset="2"/>
                  </a:rPr>
                  <a:t>a</a:t>
                </a:r>
                <a:endParaRPr lang="en-US" altLang="en-US" sz="2100">
                  <a:latin typeface="Arial" panose="020B0604020202020204" pitchFamily="34" charset="0"/>
                </a:endParaRPr>
              </a:p>
            </p:txBody>
          </p:sp>
          <p:sp>
            <p:nvSpPr>
              <p:cNvPr id="519222" name="Rectangle 54">
                <a:extLst>
                  <a:ext uri="{FF2B5EF4-FFF2-40B4-BE49-F238E27FC236}">
                    <a16:creationId xmlns:a16="http://schemas.microsoft.com/office/drawing/2014/main" id="{7DCAD575-5C73-E3DD-2163-841CFE46C8D2}"/>
                  </a:ext>
                </a:extLst>
              </p:cNvPr>
              <p:cNvSpPr>
                <a:spLocks noChangeArrowheads="1"/>
              </p:cNvSpPr>
              <p:nvPr/>
            </p:nvSpPr>
            <p:spPr bwMode="auto">
              <a:xfrm>
                <a:off x="2791" y="2088"/>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a:t>
                </a:r>
                <a:endParaRPr lang="en-US" altLang="en-US" sz="2100">
                  <a:latin typeface="Arial" panose="020B0604020202020204" pitchFamily="34" charset="0"/>
                </a:endParaRPr>
              </a:p>
            </p:txBody>
          </p:sp>
          <p:sp>
            <p:nvSpPr>
              <p:cNvPr id="519223" name="Rectangle 55">
                <a:extLst>
                  <a:ext uri="{FF2B5EF4-FFF2-40B4-BE49-F238E27FC236}">
                    <a16:creationId xmlns:a16="http://schemas.microsoft.com/office/drawing/2014/main" id="{E9E46636-E63F-DCA5-701A-E959F80092DA}"/>
                  </a:ext>
                </a:extLst>
              </p:cNvPr>
              <p:cNvSpPr>
                <a:spLocks noChangeArrowheads="1"/>
              </p:cNvSpPr>
              <p:nvPr/>
            </p:nvSpPr>
            <p:spPr bwMode="auto">
              <a:xfrm>
                <a:off x="2898" y="2000"/>
                <a:ext cx="3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rPr>
                  <a:t>(</a:t>
                </a:r>
                <a:endParaRPr lang="en-US" altLang="en-US" sz="2100">
                  <a:latin typeface="Arial" panose="020B0604020202020204" pitchFamily="34" charset="0"/>
                </a:endParaRPr>
              </a:p>
            </p:txBody>
          </p:sp>
          <p:sp>
            <p:nvSpPr>
              <p:cNvPr id="519224" name="Rectangle 56">
                <a:extLst>
                  <a:ext uri="{FF2B5EF4-FFF2-40B4-BE49-F238E27FC236}">
                    <a16:creationId xmlns:a16="http://schemas.microsoft.com/office/drawing/2014/main" id="{783C5E51-70F6-1874-B69E-395D2646B008}"/>
                  </a:ext>
                </a:extLst>
              </p:cNvPr>
              <p:cNvSpPr>
                <a:spLocks noChangeArrowheads="1"/>
              </p:cNvSpPr>
              <p:nvPr/>
            </p:nvSpPr>
            <p:spPr bwMode="auto">
              <a:xfrm>
                <a:off x="3114" y="2000"/>
                <a:ext cx="33"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rPr>
                  <a:t>)</a:t>
                </a:r>
                <a:endParaRPr lang="en-US" altLang="en-US" sz="2100">
                  <a:latin typeface="Arial" panose="020B0604020202020204" pitchFamily="34" charset="0"/>
                </a:endParaRPr>
              </a:p>
            </p:txBody>
          </p:sp>
          <p:sp>
            <p:nvSpPr>
              <p:cNvPr id="519225" name="Rectangle 57">
                <a:extLst>
                  <a:ext uri="{FF2B5EF4-FFF2-40B4-BE49-F238E27FC236}">
                    <a16:creationId xmlns:a16="http://schemas.microsoft.com/office/drawing/2014/main" id="{256EF0AA-DAB7-BD99-9F1B-B0235EC814B4}"/>
                  </a:ext>
                </a:extLst>
              </p:cNvPr>
              <p:cNvSpPr>
                <a:spLocks noChangeArrowheads="1"/>
              </p:cNvSpPr>
              <p:nvPr/>
            </p:nvSpPr>
            <p:spPr bwMode="auto">
              <a:xfrm>
                <a:off x="2805" y="2088"/>
                <a:ext cx="2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2</a:t>
                </a:r>
                <a:endParaRPr lang="en-US" altLang="en-US" sz="2100">
                  <a:latin typeface="Arial" panose="020B0604020202020204" pitchFamily="34" charset="0"/>
                </a:endParaRPr>
              </a:p>
            </p:txBody>
          </p:sp>
          <p:sp>
            <p:nvSpPr>
              <p:cNvPr id="519226" name="Rectangle 58">
                <a:extLst>
                  <a:ext uri="{FF2B5EF4-FFF2-40B4-BE49-F238E27FC236}">
                    <a16:creationId xmlns:a16="http://schemas.microsoft.com/office/drawing/2014/main" id="{30F9EC4C-F42B-600C-20BA-00D6DB420534}"/>
                  </a:ext>
                </a:extLst>
              </p:cNvPr>
              <p:cNvSpPr>
                <a:spLocks noChangeArrowheads="1"/>
              </p:cNvSpPr>
              <p:nvPr/>
            </p:nvSpPr>
            <p:spPr bwMode="auto">
              <a:xfrm>
                <a:off x="2763" y="1993"/>
                <a:ext cx="31"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rPr>
                  <a:t>2</a:t>
                </a:r>
                <a:endParaRPr lang="en-US" altLang="en-US" sz="2100">
                  <a:latin typeface="Arial" panose="020B0604020202020204" pitchFamily="34" charset="0"/>
                </a:endParaRPr>
              </a:p>
            </p:txBody>
          </p:sp>
          <p:sp>
            <p:nvSpPr>
              <p:cNvPr id="519227" name="Rectangle 59">
                <a:extLst>
                  <a:ext uri="{FF2B5EF4-FFF2-40B4-BE49-F238E27FC236}">
                    <a16:creationId xmlns:a16="http://schemas.microsoft.com/office/drawing/2014/main" id="{445C56C1-971D-3179-E96F-EC86B87E0BCF}"/>
                  </a:ext>
                </a:extLst>
              </p:cNvPr>
              <p:cNvSpPr>
                <a:spLocks noChangeArrowheads="1"/>
              </p:cNvSpPr>
              <p:nvPr/>
            </p:nvSpPr>
            <p:spPr bwMode="auto">
              <a:xfrm>
                <a:off x="2933" y="2140"/>
                <a:ext cx="30"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rPr>
                  <a:t>2</a:t>
                </a:r>
                <a:endParaRPr lang="en-US" altLang="en-US" sz="2100">
                  <a:latin typeface="Arial" panose="020B0604020202020204" pitchFamily="34" charset="0"/>
                </a:endParaRPr>
              </a:p>
            </p:txBody>
          </p:sp>
          <p:sp>
            <p:nvSpPr>
              <p:cNvPr id="519228" name="Rectangle 60">
                <a:extLst>
                  <a:ext uri="{FF2B5EF4-FFF2-40B4-BE49-F238E27FC236}">
                    <a16:creationId xmlns:a16="http://schemas.microsoft.com/office/drawing/2014/main" id="{A4676299-6E36-A0E3-6FF7-DE226A35F563}"/>
                  </a:ext>
                </a:extLst>
              </p:cNvPr>
              <p:cNvSpPr>
                <a:spLocks noChangeArrowheads="1"/>
              </p:cNvSpPr>
              <p:nvPr/>
            </p:nvSpPr>
            <p:spPr bwMode="auto">
              <a:xfrm>
                <a:off x="2923" y="2000"/>
                <a:ext cx="50"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rPr>
                  <a:t>1</a:t>
                </a:r>
                <a:endParaRPr lang="en-US" altLang="en-US" sz="2100">
                  <a:latin typeface="Arial" panose="020B0604020202020204" pitchFamily="34" charset="0"/>
                </a:endParaRPr>
              </a:p>
            </p:txBody>
          </p:sp>
        </p:grpSp>
        <p:sp>
          <p:nvSpPr>
            <p:cNvPr id="519230" name="Rectangle 62">
              <a:extLst>
                <a:ext uri="{FF2B5EF4-FFF2-40B4-BE49-F238E27FC236}">
                  <a16:creationId xmlns:a16="http://schemas.microsoft.com/office/drawing/2014/main" id="{FE021EF8-9066-EFC9-BE7D-0CA9B756363E}"/>
                </a:ext>
              </a:extLst>
            </p:cNvPr>
            <p:cNvSpPr>
              <a:spLocks noChangeArrowheads="1"/>
            </p:cNvSpPr>
            <p:nvPr/>
          </p:nvSpPr>
          <p:spPr bwMode="auto">
            <a:xfrm>
              <a:off x="3165" y="2073"/>
              <a:ext cx="2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grpSp>
          <p:nvGrpSpPr>
            <p:cNvPr id="519243" name="Group 75">
              <a:extLst>
                <a:ext uri="{FF2B5EF4-FFF2-40B4-BE49-F238E27FC236}">
                  <a16:creationId xmlns:a16="http://schemas.microsoft.com/office/drawing/2014/main" id="{DB08D8BB-DB7D-09C5-5A37-35C0632EAA7E}"/>
                </a:ext>
              </a:extLst>
            </p:cNvPr>
            <p:cNvGrpSpPr>
              <a:grpSpLocks/>
            </p:cNvGrpSpPr>
            <p:nvPr/>
          </p:nvGrpSpPr>
          <p:grpSpPr bwMode="auto">
            <a:xfrm>
              <a:off x="3855" y="1993"/>
              <a:ext cx="385" cy="275"/>
              <a:chOff x="3855" y="1993"/>
              <a:chExt cx="385" cy="275"/>
            </a:xfrm>
          </p:grpSpPr>
          <p:sp>
            <p:nvSpPr>
              <p:cNvPr id="519231" name="Line 63">
                <a:extLst>
                  <a:ext uri="{FF2B5EF4-FFF2-40B4-BE49-F238E27FC236}">
                    <a16:creationId xmlns:a16="http://schemas.microsoft.com/office/drawing/2014/main" id="{5B8B8302-F7E1-C398-347A-60B835811CDF}"/>
                  </a:ext>
                </a:extLst>
              </p:cNvPr>
              <p:cNvSpPr>
                <a:spLocks noChangeShapeType="1"/>
              </p:cNvSpPr>
              <p:nvPr/>
            </p:nvSpPr>
            <p:spPr bwMode="auto">
              <a:xfrm>
                <a:off x="4005" y="2135"/>
                <a:ext cx="235"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232" name="Rectangle 64">
                <a:extLst>
                  <a:ext uri="{FF2B5EF4-FFF2-40B4-BE49-F238E27FC236}">
                    <a16:creationId xmlns:a16="http://schemas.microsoft.com/office/drawing/2014/main" id="{C7808729-8B58-8DCB-CB51-F623073F4E4C}"/>
                  </a:ext>
                </a:extLst>
              </p:cNvPr>
              <p:cNvSpPr>
                <a:spLocks noChangeArrowheads="1"/>
              </p:cNvSpPr>
              <p:nvPr/>
            </p:nvSpPr>
            <p:spPr bwMode="auto">
              <a:xfrm>
                <a:off x="3855" y="2073"/>
                <a:ext cx="51"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n</a:t>
                </a:r>
                <a:endParaRPr lang="en-US" altLang="en-US" sz="2100">
                  <a:latin typeface="Arial" panose="020B0604020202020204" pitchFamily="34" charset="0"/>
                </a:endParaRPr>
              </a:p>
            </p:txBody>
          </p:sp>
          <p:sp>
            <p:nvSpPr>
              <p:cNvPr id="519233" name="Rectangle 65">
                <a:extLst>
                  <a:ext uri="{FF2B5EF4-FFF2-40B4-BE49-F238E27FC236}">
                    <a16:creationId xmlns:a16="http://schemas.microsoft.com/office/drawing/2014/main" id="{1403E2B5-260B-9953-7FDD-D2CC7AB7EF64}"/>
                  </a:ext>
                </a:extLst>
              </p:cNvPr>
              <p:cNvSpPr>
                <a:spLocks noChangeArrowheads="1"/>
              </p:cNvSpPr>
              <p:nvPr/>
            </p:nvSpPr>
            <p:spPr bwMode="auto">
              <a:xfrm>
                <a:off x="4013" y="2000"/>
                <a:ext cx="68"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K</a:t>
                </a:r>
                <a:endParaRPr lang="en-US" altLang="en-US" sz="2100">
                  <a:latin typeface="Arial" panose="020B0604020202020204" pitchFamily="34" charset="0"/>
                </a:endParaRPr>
              </a:p>
            </p:txBody>
          </p:sp>
          <p:sp>
            <p:nvSpPr>
              <p:cNvPr id="519234" name="Rectangle 66">
                <a:extLst>
                  <a:ext uri="{FF2B5EF4-FFF2-40B4-BE49-F238E27FC236}">
                    <a16:creationId xmlns:a16="http://schemas.microsoft.com/office/drawing/2014/main" id="{30C981E9-BD63-CDE1-0DB8-0B32B7D76522}"/>
                  </a:ext>
                </a:extLst>
              </p:cNvPr>
              <p:cNvSpPr>
                <a:spLocks noChangeArrowheads="1"/>
              </p:cNvSpPr>
              <p:nvPr/>
            </p:nvSpPr>
            <p:spPr bwMode="auto">
              <a:xfrm>
                <a:off x="4161" y="2000"/>
                <a:ext cx="39"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s</a:t>
                </a:r>
                <a:endParaRPr lang="en-US" altLang="en-US" sz="2100">
                  <a:latin typeface="Arial" panose="020B0604020202020204" pitchFamily="34" charset="0"/>
                </a:endParaRPr>
              </a:p>
            </p:txBody>
          </p:sp>
          <p:sp>
            <p:nvSpPr>
              <p:cNvPr id="519235" name="Rectangle 67">
                <a:extLst>
                  <a:ext uri="{FF2B5EF4-FFF2-40B4-BE49-F238E27FC236}">
                    <a16:creationId xmlns:a16="http://schemas.microsoft.com/office/drawing/2014/main" id="{F82E1A2E-00BA-C799-D835-324595C36635}"/>
                  </a:ext>
                </a:extLst>
              </p:cNvPr>
              <p:cNvSpPr>
                <a:spLocks noChangeArrowheads="1"/>
              </p:cNvSpPr>
              <p:nvPr/>
            </p:nvSpPr>
            <p:spPr bwMode="auto">
              <a:xfrm>
                <a:off x="4072" y="2146"/>
                <a:ext cx="62"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E</a:t>
                </a:r>
                <a:endParaRPr lang="en-US" altLang="en-US" sz="2100">
                  <a:latin typeface="Arial" panose="020B0604020202020204" pitchFamily="34" charset="0"/>
                </a:endParaRPr>
              </a:p>
            </p:txBody>
          </p:sp>
          <p:sp>
            <p:nvSpPr>
              <p:cNvPr id="519236" name="Rectangle 68">
                <a:extLst>
                  <a:ext uri="{FF2B5EF4-FFF2-40B4-BE49-F238E27FC236}">
                    <a16:creationId xmlns:a16="http://schemas.microsoft.com/office/drawing/2014/main" id="{985F7846-2DB1-3E5C-2294-8813BB53EE91}"/>
                  </a:ext>
                </a:extLst>
              </p:cNvPr>
              <p:cNvSpPr>
                <a:spLocks noChangeArrowheads="1"/>
              </p:cNvSpPr>
              <p:nvPr/>
            </p:nvSpPr>
            <p:spPr bwMode="auto">
              <a:xfrm>
                <a:off x="3925" y="2062"/>
                <a:ext cx="56"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Symbol" panose="05050102010706020507" pitchFamily="18" charset="2"/>
                  </a:rPr>
                  <a:t>=</a:t>
                </a:r>
                <a:endParaRPr lang="en-US" altLang="en-US" sz="2100">
                  <a:latin typeface="Arial" panose="020B0604020202020204" pitchFamily="34" charset="0"/>
                </a:endParaRPr>
              </a:p>
            </p:txBody>
          </p:sp>
          <p:sp>
            <p:nvSpPr>
              <p:cNvPr id="519237" name="Rectangle 69">
                <a:extLst>
                  <a:ext uri="{FF2B5EF4-FFF2-40B4-BE49-F238E27FC236}">
                    <a16:creationId xmlns:a16="http://schemas.microsoft.com/office/drawing/2014/main" id="{189A490A-05EB-BD15-8D5E-B7FE46D35D87}"/>
                  </a:ext>
                </a:extLst>
              </p:cNvPr>
              <p:cNvSpPr>
                <a:spLocks noChangeArrowheads="1"/>
              </p:cNvSpPr>
              <p:nvPr/>
            </p:nvSpPr>
            <p:spPr bwMode="auto">
              <a:xfrm>
                <a:off x="4081" y="2084"/>
                <a:ext cx="29"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latin typeface="Symbol" panose="05050102010706020507" pitchFamily="18" charset="2"/>
                  </a:rPr>
                  <a:t>a</a:t>
                </a:r>
                <a:endParaRPr lang="en-US" altLang="en-US" sz="2100">
                  <a:latin typeface="Arial" panose="020B0604020202020204" pitchFamily="34" charset="0"/>
                </a:endParaRPr>
              </a:p>
            </p:txBody>
          </p:sp>
          <p:sp>
            <p:nvSpPr>
              <p:cNvPr id="519238" name="Rectangle 70">
                <a:extLst>
                  <a:ext uri="{FF2B5EF4-FFF2-40B4-BE49-F238E27FC236}">
                    <a16:creationId xmlns:a16="http://schemas.microsoft.com/office/drawing/2014/main" id="{942403D4-0A76-C990-94D0-28F6FB864F5A}"/>
                  </a:ext>
                </a:extLst>
              </p:cNvPr>
              <p:cNvSpPr>
                <a:spLocks noChangeArrowheads="1"/>
              </p:cNvSpPr>
              <p:nvPr/>
            </p:nvSpPr>
            <p:spPr bwMode="auto">
              <a:xfrm>
                <a:off x="4113" y="2088"/>
                <a:ext cx="12"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a:t>
                </a:r>
                <a:endParaRPr lang="en-US" altLang="en-US" sz="2100">
                  <a:latin typeface="Arial" panose="020B0604020202020204" pitchFamily="34" charset="0"/>
                </a:endParaRPr>
              </a:p>
            </p:txBody>
          </p:sp>
          <p:sp>
            <p:nvSpPr>
              <p:cNvPr id="519239" name="Rectangle 71">
                <a:extLst>
                  <a:ext uri="{FF2B5EF4-FFF2-40B4-BE49-F238E27FC236}">
                    <a16:creationId xmlns:a16="http://schemas.microsoft.com/office/drawing/2014/main" id="{BBD04041-D069-8D53-302A-7191C69ECFC4}"/>
                  </a:ext>
                </a:extLst>
              </p:cNvPr>
              <p:cNvSpPr>
                <a:spLocks noChangeArrowheads="1"/>
              </p:cNvSpPr>
              <p:nvPr/>
            </p:nvSpPr>
            <p:spPr bwMode="auto">
              <a:xfrm>
                <a:off x="4128" y="2088"/>
                <a:ext cx="2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2</a:t>
                </a:r>
                <a:endParaRPr lang="en-US" altLang="en-US" sz="2100">
                  <a:latin typeface="Arial" panose="020B0604020202020204" pitchFamily="34" charset="0"/>
                </a:endParaRPr>
              </a:p>
            </p:txBody>
          </p:sp>
          <p:sp>
            <p:nvSpPr>
              <p:cNvPr id="519240" name="Rectangle 72">
                <a:extLst>
                  <a:ext uri="{FF2B5EF4-FFF2-40B4-BE49-F238E27FC236}">
                    <a16:creationId xmlns:a16="http://schemas.microsoft.com/office/drawing/2014/main" id="{861CDE56-D293-CEA7-A821-777C89315841}"/>
                  </a:ext>
                </a:extLst>
              </p:cNvPr>
              <p:cNvSpPr>
                <a:spLocks noChangeArrowheads="1"/>
              </p:cNvSpPr>
              <p:nvPr/>
            </p:nvSpPr>
            <p:spPr bwMode="auto">
              <a:xfrm>
                <a:off x="4085" y="1993"/>
                <a:ext cx="30"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rPr>
                  <a:t>2</a:t>
                </a:r>
                <a:endParaRPr lang="en-US" altLang="en-US" sz="2100">
                  <a:latin typeface="Arial" panose="020B0604020202020204" pitchFamily="34" charset="0"/>
                </a:endParaRPr>
              </a:p>
            </p:txBody>
          </p:sp>
          <p:sp>
            <p:nvSpPr>
              <p:cNvPr id="519241" name="Rectangle 73">
                <a:extLst>
                  <a:ext uri="{FF2B5EF4-FFF2-40B4-BE49-F238E27FC236}">
                    <a16:creationId xmlns:a16="http://schemas.microsoft.com/office/drawing/2014/main" id="{6360B55C-449D-6E55-3CA5-DA9452CB492A}"/>
                  </a:ext>
                </a:extLst>
              </p:cNvPr>
              <p:cNvSpPr>
                <a:spLocks noChangeArrowheads="1"/>
              </p:cNvSpPr>
              <p:nvPr/>
            </p:nvSpPr>
            <p:spPr bwMode="auto">
              <a:xfrm>
                <a:off x="4199" y="1993"/>
                <a:ext cx="30"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rPr>
                  <a:t>2</a:t>
                </a:r>
                <a:endParaRPr lang="en-US" altLang="en-US" sz="2100">
                  <a:latin typeface="Arial" panose="020B0604020202020204" pitchFamily="34" charset="0"/>
                </a:endParaRPr>
              </a:p>
            </p:txBody>
          </p:sp>
          <p:sp>
            <p:nvSpPr>
              <p:cNvPr id="519242" name="Rectangle 74">
                <a:extLst>
                  <a:ext uri="{FF2B5EF4-FFF2-40B4-BE49-F238E27FC236}">
                    <a16:creationId xmlns:a16="http://schemas.microsoft.com/office/drawing/2014/main" id="{10221512-2D8B-3A28-2DD7-FE73893BD423}"/>
                  </a:ext>
                </a:extLst>
              </p:cNvPr>
              <p:cNvSpPr>
                <a:spLocks noChangeArrowheads="1"/>
              </p:cNvSpPr>
              <p:nvPr/>
            </p:nvSpPr>
            <p:spPr bwMode="auto">
              <a:xfrm>
                <a:off x="4140" y="2140"/>
                <a:ext cx="30"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rPr>
                  <a:t>2</a:t>
                </a:r>
                <a:endParaRPr lang="en-US" altLang="en-US" sz="2100">
                  <a:latin typeface="Arial" panose="020B0604020202020204" pitchFamily="34" charset="0"/>
                </a:endParaRPr>
              </a:p>
            </p:txBody>
          </p:sp>
        </p:grpSp>
        <p:sp>
          <p:nvSpPr>
            <p:cNvPr id="519244" name="Rectangle 76">
              <a:extLst>
                <a:ext uri="{FF2B5EF4-FFF2-40B4-BE49-F238E27FC236}">
                  <a16:creationId xmlns:a16="http://schemas.microsoft.com/office/drawing/2014/main" id="{0635C465-5368-7EE1-2C0F-2CDE10A039DF}"/>
                </a:ext>
              </a:extLst>
            </p:cNvPr>
            <p:cNvSpPr>
              <a:spLocks noChangeArrowheads="1"/>
            </p:cNvSpPr>
            <p:nvPr/>
          </p:nvSpPr>
          <p:spPr bwMode="auto">
            <a:xfrm>
              <a:off x="4264" y="2073"/>
              <a:ext cx="2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9245" name="Rectangle 77">
              <a:extLst>
                <a:ext uri="{FF2B5EF4-FFF2-40B4-BE49-F238E27FC236}">
                  <a16:creationId xmlns:a16="http://schemas.microsoft.com/office/drawing/2014/main" id="{657F3E51-3CE2-B9C7-43DE-3A4BE3357FFB}"/>
                </a:ext>
              </a:extLst>
            </p:cNvPr>
            <p:cNvSpPr>
              <a:spLocks noChangeArrowheads="1"/>
            </p:cNvSpPr>
            <p:nvPr/>
          </p:nvSpPr>
          <p:spPr bwMode="auto">
            <a:xfrm>
              <a:off x="1094" y="1971"/>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46" name="Rectangle 78">
              <a:extLst>
                <a:ext uri="{FF2B5EF4-FFF2-40B4-BE49-F238E27FC236}">
                  <a16:creationId xmlns:a16="http://schemas.microsoft.com/office/drawing/2014/main" id="{39192286-9364-886A-64AC-87A1E293926C}"/>
                </a:ext>
              </a:extLst>
            </p:cNvPr>
            <p:cNvSpPr>
              <a:spLocks noChangeArrowheads="1"/>
            </p:cNvSpPr>
            <p:nvPr/>
          </p:nvSpPr>
          <p:spPr bwMode="auto">
            <a:xfrm>
              <a:off x="1094" y="1971"/>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48" name="Rectangle 80">
              <a:extLst>
                <a:ext uri="{FF2B5EF4-FFF2-40B4-BE49-F238E27FC236}">
                  <a16:creationId xmlns:a16="http://schemas.microsoft.com/office/drawing/2014/main" id="{6D7423EB-AF59-7CA5-F562-3A90AC27DA31}"/>
                </a:ext>
              </a:extLst>
            </p:cNvPr>
            <p:cNvSpPr>
              <a:spLocks noChangeArrowheads="1"/>
            </p:cNvSpPr>
            <p:nvPr/>
          </p:nvSpPr>
          <p:spPr bwMode="auto">
            <a:xfrm>
              <a:off x="1105" y="1971"/>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49" name="Rectangle 81">
              <a:extLst>
                <a:ext uri="{FF2B5EF4-FFF2-40B4-BE49-F238E27FC236}">
                  <a16:creationId xmlns:a16="http://schemas.microsoft.com/office/drawing/2014/main" id="{4185EE49-E446-D8C2-A892-C825DEF9EEC3}"/>
                </a:ext>
              </a:extLst>
            </p:cNvPr>
            <p:cNvSpPr>
              <a:spLocks noChangeArrowheads="1"/>
            </p:cNvSpPr>
            <p:nvPr/>
          </p:nvSpPr>
          <p:spPr bwMode="auto">
            <a:xfrm>
              <a:off x="1117" y="1971"/>
              <a:ext cx="110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53" name="Rectangle 85">
              <a:extLst>
                <a:ext uri="{FF2B5EF4-FFF2-40B4-BE49-F238E27FC236}">
                  <a16:creationId xmlns:a16="http://schemas.microsoft.com/office/drawing/2014/main" id="{0A08BD4F-9E7A-DC8C-9F5E-D59675EB02C2}"/>
                </a:ext>
              </a:extLst>
            </p:cNvPr>
            <p:cNvSpPr>
              <a:spLocks noChangeArrowheads="1"/>
            </p:cNvSpPr>
            <p:nvPr/>
          </p:nvSpPr>
          <p:spPr bwMode="auto">
            <a:xfrm>
              <a:off x="2217" y="1971"/>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54" name="Rectangle 86">
              <a:extLst>
                <a:ext uri="{FF2B5EF4-FFF2-40B4-BE49-F238E27FC236}">
                  <a16:creationId xmlns:a16="http://schemas.microsoft.com/office/drawing/2014/main" id="{41E4562C-935B-0826-1185-D5FA9290CDD6}"/>
                </a:ext>
              </a:extLst>
            </p:cNvPr>
            <p:cNvSpPr>
              <a:spLocks noChangeArrowheads="1"/>
            </p:cNvSpPr>
            <p:nvPr/>
          </p:nvSpPr>
          <p:spPr bwMode="auto">
            <a:xfrm>
              <a:off x="2217" y="1971"/>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55" name="Rectangle 87">
              <a:extLst>
                <a:ext uri="{FF2B5EF4-FFF2-40B4-BE49-F238E27FC236}">
                  <a16:creationId xmlns:a16="http://schemas.microsoft.com/office/drawing/2014/main" id="{43FFC3DF-9A9C-2A67-D5B2-1B27C9F48281}"/>
                </a:ext>
              </a:extLst>
            </p:cNvPr>
            <p:cNvSpPr>
              <a:spLocks noChangeArrowheads="1"/>
            </p:cNvSpPr>
            <p:nvPr/>
          </p:nvSpPr>
          <p:spPr bwMode="auto">
            <a:xfrm>
              <a:off x="2229" y="1971"/>
              <a:ext cx="122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56" name="Rectangle 88">
              <a:extLst>
                <a:ext uri="{FF2B5EF4-FFF2-40B4-BE49-F238E27FC236}">
                  <a16:creationId xmlns:a16="http://schemas.microsoft.com/office/drawing/2014/main" id="{53A30081-F010-CF73-DEC3-8AF468734010}"/>
                </a:ext>
              </a:extLst>
            </p:cNvPr>
            <p:cNvSpPr>
              <a:spLocks noChangeArrowheads="1"/>
            </p:cNvSpPr>
            <p:nvPr/>
          </p:nvSpPr>
          <p:spPr bwMode="auto">
            <a:xfrm>
              <a:off x="3458" y="1971"/>
              <a:ext cx="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57" name="Rectangle 89">
              <a:extLst>
                <a:ext uri="{FF2B5EF4-FFF2-40B4-BE49-F238E27FC236}">
                  <a16:creationId xmlns:a16="http://schemas.microsoft.com/office/drawing/2014/main" id="{953FC516-5F18-0CB8-170B-EEA3BD323B65}"/>
                </a:ext>
              </a:extLst>
            </p:cNvPr>
            <p:cNvSpPr>
              <a:spLocks noChangeArrowheads="1"/>
            </p:cNvSpPr>
            <p:nvPr/>
          </p:nvSpPr>
          <p:spPr bwMode="auto">
            <a:xfrm>
              <a:off x="3464" y="1971"/>
              <a:ext cx="117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58" name="Rectangle 90">
              <a:extLst>
                <a:ext uri="{FF2B5EF4-FFF2-40B4-BE49-F238E27FC236}">
                  <a16:creationId xmlns:a16="http://schemas.microsoft.com/office/drawing/2014/main" id="{A1B58288-3BE5-1263-BAF4-5DDB1ABFE85D}"/>
                </a:ext>
              </a:extLst>
            </p:cNvPr>
            <p:cNvSpPr>
              <a:spLocks noChangeArrowheads="1"/>
            </p:cNvSpPr>
            <p:nvPr/>
          </p:nvSpPr>
          <p:spPr bwMode="auto">
            <a:xfrm>
              <a:off x="4636" y="1971"/>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59" name="Rectangle 91">
              <a:extLst>
                <a:ext uri="{FF2B5EF4-FFF2-40B4-BE49-F238E27FC236}">
                  <a16:creationId xmlns:a16="http://schemas.microsoft.com/office/drawing/2014/main" id="{C450CB6F-0E37-E0C4-0073-105F99DBED98}"/>
                </a:ext>
              </a:extLst>
            </p:cNvPr>
            <p:cNvSpPr>
              <a:spLocks noChangeArrowheads="1"/>
            </p:cNvSpPr>
            <p:nvPr/>
          </p:nvSpPr>
          <p:spPr bwMode="auto">
            <a:xfrm>
              <a:off x="1094" y="1983"/>
              <a:ext cx="11"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60" name="Rectangle 92">
              <a:extLst>
                <a:ext uri="{FF2B5EF4-FFF2-40B4-BE49-F238E27FC236}">
                  <a16:creationId xmlns:a16="http://schemas.microsoft.com/office/drawing/2014/main" id="{AB54C814-FA55-B3F4-FCA6-F725B1BEBAC5}"/>
                </a:ext>
              </a:extLst>
            </p:cNvPr>
            <p:cNvSpPr>
              <a:spLocks noChangeArrowheads="1"/>
            </p:cNvSpPr>
            <p:nvPr/>
          </p:nvSpPr>
          <p:spPr bwMode="auto">
            <a:xfrm>
              <a:off x="2220" y="1983"/>
              <a:ext cx="6"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61" name="Rectangle 93">
              <a:extLst>
                <a:ext uri="{FF2B5EF4-FFF2-40B4-BE49-F238E27FC236}">
                  <a16:creationId xmlns:a16="http://schemas.microsoft.com/office/drawing/2014/main" id="{D4E7FEFF-7E72-B8CF-FF6B-39280735546D}"/>
                </a:ext>
              </a:extLst>
            </p:cNvPr>
            <p:cNvSpPr>
              <a:spLocks noChangeArrowheads="1"/>
            </p:cNvSpPr>
            <p:nvPr/>
          </p:nvSpPr>
          <p:spPr bwMode="auto">
            <a:xfrm>
              <a:off x="3458" y="1983"/>
              <a:ext cx="6"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62" name="Rectangle 94">
              <a:extLst>
                <a:ext uri="{FF2B5EF4-FFF2-40B4-BE49-F238E27FC236}">
                  <a16:creationId xmlns:a16="http://schemas.microsoft.com/office/drawing/2014/main" id="{B724D677-F692-21D9-7888-A6929B779C81}"/>
                </a:ext>
              </a:extLst>
            </p:cNvPr>
            <p:cNvSpPr>
              <a:spLocks noChangeArrowheads="1"/>
            </p:cNvSpPr>
            <p:nvPr/>
          </p:nvSpPr>
          <p:spPr bwMode="auto">
            <a:xfrm>
              <a:off x="4636" y="1983"/>
              <a:ext cx="12"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63" name="Rectangle 95">
              <a:extLst>
                <a:ext uri="{FF2B5EF4-FFF2-40B4-BE49-F238E27FC236}">
                  <a16:creationId xmlns:a16="http://schemas.microsoft.com/office/drawing/2014/main" id="{9D377C6F-8A93-9912-9161-EE151B0C2890}"/>
                </a:ext>
              </a:extLst>
            </p:cNvPr>
            <p:cNvSpPr>
              <a:spLocks noChangeArrowheads="1"/>
            </p:cNvSpPr>
            <p:nvPr/>
          </p:nvSpPr>
          <p:spPr bwMode="auto">
            <a:xfrm>
              <a:off x="1105" y="2431"/>
              <a:ext cx="38" cy="44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64" name="Rectangle 96">
              <a:extLst>
                <a:ext uri="{FF2B5EF4-FFF2-40B4-BE49-F238E27FC236}">
                  <a16:creationId xmlns:a16="http://schemas.microsoft.com/office/drawing/2014/main" id="{97570BBD-C36F-6489-D297-ADF19BF78C7F}"/>
                </a:ext>
              </a:extLst>
            </p:cNvPr>
            <p:cNvSpPr>
              <a:spLocks noChangeArrowheads="1"/>
            </p:cNvSpPr>
            <p:nvPr/>
          </p:nvSpPr>
          <p:spPr bwMode="auto">
            <a:xfrm>
              <a:off x="2180" y="2431"/>
              <a:ext cx="40" cy="44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65" name="Rectangle 97">
              <a:extLst>
                <a:ext uri="{FF2B5EF4-FFF2-40B4-BE49-F238E27FC236}">
                  <a16:creationId xmlns:a16="http://schemas.microsoft.com/office/drawing/2014/main" id="{08B6BD3B-F6CB-DCDF-D842-CBCB198CAFAF}"/>
                </a:ext>
              </a:extLst>
            </p:cNvPr>
            <p:cNvSpPr>
              <a:spLocks noChangeArrowheads="1"/>
            </p:cNvSpPr>
            <p:nvPr/>
          </p:nvSpPr>
          <p:spPr bwMode="auto">
            <a:xfrm>
              <a:off x="1143" y="2431"/>
              <a:ext cx="1037" cy="11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66" name="Rectangle 98">
              <a:extLst>
                <a:ext uri="{FF2B5EF4-FFF2-40B4-BE49-F238E27FC236}">
                  <a16:creationId xmlns:a16="http://schemas.microsoft.com/office/drawing/2014/main" id="{FC1E64B2-A2F0-ED04-5156-4E41C99196F5}"/>
                </a:ext>
              </a:extLst>
            </p:cNvPr>
            <p:cNvSpPr>
              <a:spLocks noChangeArrowheads="1"/>
            </p:cNvSpPr>
            <p:nvPr/>
          </p:nvSpPr>
          <p:spPr bwMode="auto">
            <a:xfrm>
              <a:off x="1143" y="2430"/>
              <a:ext cx="92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Large Sample Size </a:t>
              </a:r>
              <a:endParaRPr lang="en-US" altLang="en-US" sz="2100">
                <a:latin typeface="Arial" panose="020B0604020202020204" pitchFamily="34" charset="0"/>
              </a:endParaRPr>
            </a:p>
          </p:txBody>
        </p:sp>
        <p:sp>
          <p:nvSpPr>
            <p:cNvPr id="519267" name="Rectangle 99">
              <a:extLst>
                <a:ext uri="{FF2B5EF4-FFF2-40B4-BE49-F238E27FC236}">
                  <a16:creationId xmlns:a16="http://schemas.microsoft.com/office/drawing/2014/main" id="{4A49F69B-9505-5BD1-5140-5D2CEDDF8B07}"/>
                </a:ext>
              </a:extLst>
            </p:cNvPr>
            <p:cNvSpPr>
              <a:spLocks noChangeArrowheads="1"/>
            </p:cNvSpPr>
            <p:nvPr/>
          </p:nvSpPr>
          <p:spPr bwMode="auto">
            <a:xfrm>
              <a:off x="1143" y="2541"/>
              <a:ext cx="1037" cy="11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68" name="Rectangle 100">
              <a:extLst>
                <a:ext uri="{FF2B5EF4-FFF2-40B4-BE49-F238E27FC236}">
                  <a16:creationId xmlns:a16="http://schemas.microsoft.com/office/drawing/2014/main" id="{84650B50-036E-C46A-222E-62F582100044}"/>
                </a:ext>
              </a:extLst>
            </p:cNvPr>
            <p:cNvSpPr>
              <a:spLocks noChangeArrowheads="1"/>
            </p:cNvSpPr>
            <p:nvPr/>
          </p:nvSpPr>
          <p:spPr bwMode="auto">
            <a:xfrm>
              <a:off x="1143" y="2541"/>
              <a:ext cx="1090"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Relative to Population </a:t>
              </a:r>
              <a:endParaRPr lang="en-US" altLang="en-US" sz="2100">
                <a:latin typeface="Arial" panose="020B0604020202020204" pitchFamily="34" charset="0"/>
              </a:endParaRPr>
            </a:p>
          </p:txBody>
        </p:sp>
        <p:sp>
          <p:nvSpPr>
            <p:cNvPr id="519269" name="Rectangle 101">
              <a:extLst>
                <a:ext uri="{FF2B5EF4-FFF2-40B4-BE49-F238E27FC236}">
                  <a16:creationId xmlns:a16="http://schemas.microsoft.com/office/drawing/2014/main" id="{4BE9EA26-53FF-304D-063A-6E39A84BC0B0}"/>
                </a:ext>
              </a:extLst>
            </p:cNvPr>
            <p:cNvSpPr>
              <a:spLocks noChangeArrowheads="1"/>
            </p:cNvSpPr>
            <p:nvPr/>
          </p:nvSpPr>
          <p:spPr bwMode="auto">
            <a:xfrm>
              <a:off x="1143" y="2652"/>
              <a:ext cx="1037" cy="11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70" name="Rectangle 102">
              <a:extLst>
                <a:ext uri="{FF2B5EF4-FFF2-40B4-BE49-F238E27FC236}">
                  <a16:creationId xmlns:a16="http://schemas.microsoft.com/office/drawing/2014/main" id="{C30A1560-3126-83E6-EC2A-DAFDCB6886F2}"/>
                </a:ext>
              </a:extLst>
            </p:cNvPr>
            <p:cNvSpPr>
              <a:spLocks noChangeArrowheads="1"/>
            </p:cNvSpPr>
            <p:nvPr/>
          </p:nvSpPr>
          <p:spPr bwMode="auto">
            <a:xfrm>
              <a:off x="1143" y="2651"/>
              <a:ext cx="491"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(n/N &gt; 5%)</a:t>
              </a:r>
              <a:endParaRPr lang="en-US" altLang="en-US" sz="2100">
                <a:latin typeface="Arial" panose="020B0604020202020204" pitchFamily="34" charset="0"/>
              </a:endParaRPr>
            </a:p>
          </p:txBody>
        </p:sp>
        <p:sp>
          <p:nvSpPr>
            <p:cNvPr id="519271" name="Rectangle 103">
              <a:extLst>
                <a:ext uri="{FF2B5EF4-FFF2-40B4-BE49-F238E27FC236}">
                  <a16:creationId xmlns:a16="http://schemas.microsoft.com/office/drawing/2014/main" id="{24FD29C6-6B89-B5A7-1E41-94BE323F1C3B}"/>
                </a:ext>
              </a:extLst>
            </p:cNvPr>
            <p:cNvSpPr>
              <a:spLocks noChangeArrowheads="1"/>
            </p:cNvSpPr>
            <p:nvPr/>
          </p:nvSpPr>
          <p:spPr bwMode="auto">
            <a:xfrm>
              <a:off x="1608" y="2651"/>
              <a:ext cx="28"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9272" name="Rectangle 104">
              <a:extLst>
                <a:ext uri="{FF2B5EF4-FFF2-40B4-BE49-F238E27FC236}">
                  <a16:creationId xmlns:a16="http://schemas.microsoft.com/office/drawing/2014/main" id="{F38138F7-16EF-99EB-9EB1-4AE7851819C7}"/>
                </a:ext>
              </a:extLst>
            </p:cNvPr>
            <p:cNvSpPr>
              <a:spLocks noChangeArrowheads="1"/>
            </p:cNvSpPr>
            <p:nvPr/>
          </p:nvSpPr>
          <p:spPr bwMode="auto">
            <a:xfrm>
              <a:off x="1143" y="2762"/>
              <a:ext cx="1037" cy="11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273" name="Rectangle 105">
              <a:extLst>
                <a:ext uri="{FF2B5EF4-FFF2-40B4-BE49-F238E27FC236}">
                  <a16:creationId xmlns:a16="http://schemas.microsoft.com/office/drawing/2014/main" id="{834B6B67-FCDB-CC79-0098-549243138001}"/>
                </a:ext>
              </a:extLst>
            </p:cNvPr>
            <p:cNvSpPr>
              <a:spLocks noChangeArrowheads="1"/>
            </p:cNvSpPr>
            <p:nvPr/>
          </p:nvSpPr>
          <p:spPr bwMode="auto">
            <a:xfrm>
              <a:off x="1143" y="2762"/>
              <a:ext cx="2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 </a:t>
              </a:r>
              <a:endParaRPr lang="en-US" altLang="en-US" sz="2100">
                <a:latin typeface="Arial" panose="020B0604020202020204" pitchFamily="34" charset="0"/>
              </a:endParaRPr>
            </a:p>
          </p:txBody>
        </p:sp>
        <p:grpSp>
          <p:nvGrpSpPr>
            <p:cNvPr id="519304" name="Group 136">
              <a:extLst>
                <a:ext uri="{FF2B5EF4-FFF2-40B4-BE49-F238E27FC236}">
                  <a16:creationId xmlns:a16="http://schemas.microsoft.com/office/drawing/2014/main" id="{BC1049A9-55AE-8181-A1A0-7E965AAE7594}"/>
                </a:ext>
              </a:extLst>
            </p:cNvPr>
            <p:cNvGrpSpPr>
              <a:grpSpLocks/>
            </p:cNvGrpSpPr>
            <p:nvPr/>
          </p:nvGrpSpPr>
          <p:grpSpPr bwMode="auto">
            <a:xfrm>
              <a:off x="2426" y="2442"/>
              <a:ext cx="830" cy="409"/>
              <a:chOff x="2426" y="2442"/>
              <a:chExt cx="830" cy="409"/>
            </a:xfrm>
          </p:grpSpPr>
          <p:sp>
            <p:nvSpPr>
              <p:cNvPr id="519274" name="Line 106">
                <a:extLst>
                  <a:ext uri="{FF2B5EF4-FFF2-40B4-BE49-F238E27FC236}">
                    <a16:creationId xmlns:a16="http://schemas.microsoft.com/office/drawing/2014/main" id="{06E4EE09-C64A-1E27-776F-B6576F040D53}"/>
                  </a:ext>
                </a:extLst>
              </p:cNvPr>
              <p:cNvSpPr>
                <a:spLocks noChangeShapeType="1"/>
              </p:cNvSpPr>
              <p:nvPr/>
            </p:nvSpPr>
            <p:spPr bwMode="auto">
              <a:xfrm>
                <a:off x="2783" y="2718"/>
                <a:ext cx="465"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275" name="Line 107">
                <a:extLst>
                  <a:ext uri="{FF2B5EF4-FFF2-40B4-BE49-F238E27FC236}">
                    <a16:creationId xmlns:a16="http://schemas.microsoft.com/office/drawing/2014/main" id="{97D3E473-D659-E272-C566-72829E343A27}"/>
                  </a:ext>
                </a:extLst>
              </p:cNvPr>
              <p:cNvSpPr>
                <a:spLocks noChangeShapeType="1"/>
              </p:cNvSpPr>
              <p:nvPr/>
            </p:nvSpPr>
            <p:spPr bwMode="auto">
              <a:xfrm>
                <a:off x="2575" y="2574"/>
                <a:ext cx="681"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276" name="Rectangle 108">
                <a:extLst>
                  <a:ext uri="{FF2B5EF4-FFF2-40B4-BE49-F238E27FC236}">
                    <a16:creationId xmlns:a16="http://schemas.microsoft.com/office/drawing/2014/main" id="{822F59D5-2485-C2B8-0DB5-25511F2EA96E}"/>
                  </a:ext>
                </a:extLst>
              </p:cNvPr>
              <p:cNvSpPr>
                <a:spLocks noChangeArrowheads="1"/>
              </p:cNvSpPr>
              <p:nvPr/>
            </p:nvSpPr>
            <p:spPr bwMode="auto">
              <a:xfrm>
                <a:off x="2426" y="2513"/>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n</a:t>
                </a:r>
                <a:endParaRPr lang="en-US" altLang="en-US" sz="2100">
                  <a:latin typeface="Arial" panose="020B0604020202020204" pitchFamily="34" charset="0"/>
                </a:endParaRPr>
              </a:p>
            </p:txBody>
          </p:sp>
          <p:sp>
            <p:nvSpPr>
              <p:cNvPr id="519277" name="Rectangle 109">
                <a:extLst>
                  <a:ext uri="{FF2B5EF4-FFF2-40B4-BE49-F238E27FC236}">
                    <a16:creationId xmlns:a16="http://schemas.microsoft.com/office/drawing/2014/main" id="{34E584C6-EBF7-3836-00CD-C29473F132FB}"/>
                  </a:ext>
                </a:extLst>
              </p:cNvPr>
              <p:cNvSpPr>
                <a:spLocks noChangeArrowheads="1"/>
              </p:cNvSpPr>
              <p:nvPr/>
            </p:nvSpPr>
            <p:spPr bwMode="auto">
              <a:xfrm>
                <a:off x="2684" y="2453"/>
                <a:ext cx="6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K</a:t>
                </a:r>
                <a:endParaRPr lang="en-US" altLang="en-US" sz="2100">
                  <a:latin typeface="Arial" panose="020B0604020202020204" pitchFamily="34" charset="0"/>
                </a:endParaRPr>
              </a:p>
            </p:txBody>
          </p:sp>
          <p:sp>
            <p:nvSpPr>
              <p:cNvPr id="519278" name="Rectangle 110">
                <a:extLst>
                  <a:ext uri="{FF2B5EF4-FFF2-40B4-BE49-F238E27FC236}">
                    <a16:creationId xmlns:a16="http://schemas.microsoft.com/office/drawing/2014/main" id="{F6974B8E-25A5-EF74-B8C4-84ECF3F2C9CE}"/>
                  </a:ext>
                </a:extLst>
              </p:cNvPr>
              <p:cNvSpPr>
                <a:spLocks noChangeArrowheads="1"/>
              </p:cNvSpPr>
              <p:nvPr/>
            </p:nvSpPr>
            <p:spPr bwMode="auto">
              <a:xfrm>
                <a:off x="2855" y="2453"/>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p</a:t>
                </a:r>
                <a:endParaRPr lang="en-US" altLang="en-US" sz="2100">
                  <a:latin typeface="Arial" panose="020B0604020202020204" pitchFamily="34" charset="0"/>
                </a:endParaRPr>
              </a:p>
            </p:txBody>
          </p:sp>
          <p:sp>
            <p:nvSpPr>
              <p:cNvPr id="519279" name="Rectangle 111">
                <a:extLst>
                  <a:ext uri="{FF2B5EF4-FFF2-40B4-BE49-F238E27FC236}">
                    <a16:creationId xmlns:a16="http://schemas.microsoft.com/office/drawing/2014/main" id="{BBF6E662-2A99-3726-AF1B-9E5D2D657AF8}"/>
                  </a:ext>
                </a:extLst>
              </p:cNvPr>
              <p:cNvSpPr>
                <a:spLocks noChangeArrowheads="1"/>
              </p:cNvSpPr>
              <p:nvPr/>
            </p:nvSpPr>
            <p:spPr bwMode="auto">
              <a:xfrm>
                <a:off x="3071" y="2453"/>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p</a:t>
                </a:r>
                <a:endParaRPr lang="en-US" altLang="en-US" sz="2100">
                  <a:latin typeface="Arial" panose="020B0604020202020204" pitchFamily="34" charset="0"/>
                </a:endParaRPr>
              </a:p>
            </p:txBody>
          </p:sp>
          <p:sp>
            <p:nvSpPr>
              <p:cNvPr id="519280" name="Rectangle 112">
                <a:extLst>
                  <a:ext uri="{FF2B5EF4-FFF2-40B4-BE49-F238E27FC236}">
                    <a16:creationId xmlns:a16="http://schemas.microsoft.com/office/drawing/2014/main" id="{3132969F-B70D-4E18-C84A-5C792D23A708}"/>
                  </a:ext>
                </a:extLst>
              </p:cNvPr>
              <p:cNvSpPr>
                <a:spLocks noChangeArrowheads="1"/>
              </p:cNvSpPr>
              <p:nvPr/>
            </p:nvSpPr>
            <p:spPr bwMode="auto">
              <a:xfrm>
                <a:off x="2583" y="2657"/>
                <a:ext cx="62"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E</a:t>
                </a:r>
                <a:endParaRPr lang="en-US" altLang="en-US" sz="2100">
                  <a:latin typeface="Arial" panose="020B0604020202020204" pitchFamily="34" charset="0"/>
                </a:endParaRPr>
              </a:p>
            </p:txBody>
          </p:sp>
          <p:sp>
            <p:nvSpPr>
              <p:cNvPr id="519281" name="Rectangle 113">
                <a:extLst>
                  <a:ext uri="{FF2B5EF4-FFF2-40B4-BE49-F238E27FC236}">
                    <a16:creationId xmlns:a16="http://schemas.microsoft.com/office/drawing/2014/main" id="{12CE0B95-BBEF-B2D1-67DA-5C9336646276}"/>
                  </a:ext>
                </a:extLst>
              </p:cNvPr>
              <p:cNvSpPr>
                <a:spLocks noChangeArrowheads="1"/>
              </p:cNvSpPr>
              <p:nvPr/>
            </p:nvSpPr>
            <p:spPr bwMode="auto">
              <a:xfrm>
                <a:off x="2791" y="2583"/>
                <a:ext cx="6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K</a:t>
                </a:r>
                <a:endParaRPr lang="en-US" altLang="en-US" sz="2100">
                  <a:latin typeface="Arial" panose="020B0604020202020204" pitchFamily="34" charset="0"/>
                </a:endParaRPr>
              </a:p>
            </p:txBody>
          </p:sp>
          <p:sp>
            <p:nvSpPr>
              <p:cNvPr id="519282" name="Rectangle 114">
                <a:extLst>
                  <a:ext uri="{FF2B5EF4-FFF2-40B4-BE49-F238E27FC236}">
                    <a16:creationId xmlns:a16="http://schemas.microsoft.com/office/drawing/2014/main" id="{C35681CB-2E49-12B4-2071-7916E779C3BF}"/>
                  </a:ext>
                </a:extLst>
              </p:cNvPr>
              <p:cNvSpPr>
                <a:spLocks noChangeArrowheads="1"/>
              </p:cNvSpPr>
              <p:nvPr/>
            </p:nvSpPr>
            <p:spPr bwMode="auto">
              <a:xfrm>
                <a:off x="2948" y="2583"/>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p</a:t>
                </a:r>
                <a:endParaRPr lang="en-US" altLang="en-US" sz="2100">
                  <a:latin typeface="Arial" panose="020B0604020202020204" pitchFamily="34" charset="0"/>
                </a:endParaRPr>
              </a:p>
            </p:txBody>
          </p:sp>
          <p:sp>
            <p:nvSpPr>
              <p:cNvPr id="519283" name="Rectangle 115">
                <a:extLst>
                  <a:ext uri="{FF2B5EF4-FFF2-40B4-BE49-F238E27FC236}">
                    <a16:creationId xmlns:a16="http://schemas.microsoft.com/office/drawing/2014/main" id="{10E5EE7E-D830-8E88-02F2-E1F0947D9C31}"/>
                  </a:ext>
                </a:extLst>
              </p:cNvPr>
              <p:cNvSpPr>
                <a:spLocks noChangeArrowheads="1"/>
              </p:cNvSpPr>
              <p:nvPr/>
            </p:nvSpPr>
            <p:spPr bwMode="auto">
              <a:xfrm>
                <a:off x="3164" y="2583"/>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p</a:t>
                </a:r>
                <a:endParaRPr lang="en-US" altLang="en-US" sz="2100">
                  <a:latin typeface="Arial" panose="020B0604020202020204" pitchFamily="34" charset="0"/>
                </a:endParaRPr>
              </a:p>
            </p:txBody>
          </p:sp>
          <p:sp>
            <p:nvSpPr>
              <p:cNvPr id="519284" name="Rectangle 116">
                <a:extLst>
                  <a:ext uri="{FF2B5EF4-FFF2-40B4-BE49-F238E27FC236}">
                    <a16:creationId xmlns:a16="http://schemas.microsoft.com/office/drawing/2014/main" id="{8BA41026-0938-C984-3468-2441E3A06CE3}"/>
                  </a:ext>
                </a:extLst>
              </p:cNvPr>
              <p:cNvSpPr>
                <a:spLocks noChangeArrowheads="1"/>
              </p:cNvSpPr>
              <p:nvPr/>
            </p:nvSpPr>
            <p:spPr bwMode="auto">
              <a:xfrm>
                <a:off x="2982" y="2730"/>
                <a:ext cx="6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N</a:t>
                </a:r>
                <a:endParaRPr lang="en-US" altLang="en-US" sz="2100">
                  <a:latin typeface="Arial" panose="020B0604020202020204" pitchFamily="34" charset="0"/>
                </a:endParaRPr>
              </a:p>
            </p:txBody>
          </p:sp>
          <p:sp>
            <p:nvSpPr>
              <p:cNvPr id="519285" name="Rectangle 117">
                <a:extLst>
                  <a:ext uri="{FF2B5EF4-FFF2-40B4-BE49-F238E27FC236}">
                    <a16:creationId xmlns:a16="http://schemas.microsoft.com/office/drawing/2014/main" id="{31EFB015-3FC3-6111-FEE0-F12DD9C9DCD0}"/>
                  </a:ext>
                </a:extLst>
              </p:cNvPr>
              <p:cNvSpPr>
                <a:spLocks noChangeArrowheads="1"/>
              </p:cNvSpPr>
              <p:nvPr/>
            </p:nvSpPr>
            <p:spPr bwMode="auto">
              <a:xfrm>
                <a:off x="2496" y="2502"/>
                <a:ext cx="5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Symbol" panose="05050102010706020507" pitchFamily="18" charset="2"/>
                  </a:rPr>
                  <a:t>=</a:t>
                </a:r>
                <a:endParaRPr lang="en-US" altLang="en-US" sz="2100">
                  <a:latin typeface="Arial" panose="020B0604020202020204" pitchFamily="34" charset="0"/>
                </a:endParaRPr>
              </a:p>
            </p:txBody>
          </p:sp>
          <p:sp>
            <p:nvSpPr>
              <p:cNvPr id="519286" name="Rectangle 118">
                <a:extLst>
                  <a:ext uri="{FF2B5EF4-FFF2-40B4-BE49-F238E27FC236}">
                    <a16:creationId xmlns:a16="http://schemas.microsoft.com/office/drawing/2014/main" id="{03454238-4F4A-6AA5-1FEB-7D12F7303EE3}"/>
                  </a:ext>
                </a:extLst>
              </p:cNvPr>
              <p:cNvSpPr>
                <a:spLocks noChangeArrowheads="1"/>
              </p:cNvSpPr>
              <p:nvPr/>
            </p:nvSpPr>
            <p:spPr bwMode="auto">
              <a:xfrm>
                <a:off x="2987" y="2442"/>
                <a:ext cx="56"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Symbol" panose="05050102010706020507" pitchFamily="18" charset="2"/>
                  </a:rPr>
                  <a:t>-</a:t>
                </a:r>
                <a:endParaRPr lang="en-US" altLang="en-US" sz="2100">
                  <a:latin typeface="Arial" panose="020B0604020202020204" pitchFamily="34" charset="0"/>
                </a:endParaRPr>
              </a:p>
            </p:txBody>
          </p:sp>
          <p:sp>
            <p:nvSpPr>
              <p:cNvPr id="519287" name="Rectangle 119">
                <a:extLst>
                  <a:ext uri="{FF2B5EF4-FFF2-40B4-BE49-F238E27FC236}">
                    <a16:creationId xmlns:a16="http://schemas.microsoft.com/office/drawing/2014/main" id="{FCB313C4-DFE6-416E-FD70-15A501290534}"/>
                  </a:ext>
                </a:extLst>
              </p:cNvPr>
              <p:cNvSpPr>
                <a:spLocks noChangeArrowheads="1"/>
              </p:cNvSpPr>
              <p:nvPr/>
            </p:nvSpPr>
            <p:spPr bwMode="auto">
              <a:xfrm>
                <a:off x="2707" y="2646"/>
                <a:ext cx="56"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Symbol" panose="05050102010706020507" pitchFamily="18" charset="2"/>
                  </a:rPr>
                  <a:t>+</a:t>
                </a:r>
                <a:endParaRPr lang="en-US" altLang="en-US" sz="2100">
                  <a:latin typeface="Arial" panose="020B0604020202020204" pitchFamily="34" charset="0"/>
                </a:endParaRPr>
              </a:p>
            </p:txBody>
          </p:sp>
          <p:sp>
            <p:nvSpPr>
              <p:cNvPr id="519288" name="Rectangle 120">
                <a:extLst>
                  <a:ext uri="{FF2B5EF4-FFF2-40B4-BE49-F238E27FC236}">
                    <a16:creationId xmlns:a16="http://schemas.microsoft.com/office/drawing/2014/main" id="{1B9518CE-3CE0-35A0-C7D8-0D93FEF5C53E}"/>
                  </a:ext>
                </a:extLst>
              </p:cNvPr>
              <p:cNvSpPr>
                <a:spLocks noChangeArrowheads="1"/>
              </p:cNvSpPr>
              <p:nvPr/>
            </p:nvSpPr>
            <p:spPr bwMode="auto">
              <a:xfrm>
                <a:off x="3080" y="2572"/>
                <a:ext cx="56"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Symbol" panose="05050102010706020507" pitchFamily="18" charset="2"/>
                  </a:rPr>
                  <a:t>-</a:t>
                </a:r>
                <a:endParaRPr lang="en-US" altLang="en-US" sz="2100">
                  <a:latin typeface="Arial" panose="020B0604020202020204" pitchFamily="34" charset="0"/>
                </a:endParaRPr>
              </a:p>
            </p:txBody>
          </p:sp>
          <p:sp>
            <p:nvSpPr>
              <p:cNvPr id="519289" name="Rectangle 121">
                <a:extLst>
                  <a:ext uri="{FF2B5EF4-FFF2-40B4-BE49-F238E27FC236}">
                    <a16:creationId xmlns:a16="http://schemas.microsoft.com/office/drawing/2014/main" id="{64ED5DB4-FD3C-FF69-DC5C-EC0780A2BAA6}"/>
                  </a:ext>
                </a:extLst>
              </p:cNvPr>
              <p:cNvSpPr>
                <a:spLocks noChangeArrowheads="1"/>
              </p:cNvSpPr>
              <p:nvPr/>
            </p:nvSpPr>
            <p:spPr bwMode="auto">
              <a:xfrm>
                <a:off x="2744" y="2507"/>
                <a:ext cx="38"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i="1">
                    <a:solidFill>
                      <a:srgbClr val="000000"/>
                    </a:solidFill>
                    <a:latin typeface="Symbol" panose="05050102010706020507" pitchFamily="18" charset="2"/>
                  </a:rPr>
                  <a:t>a</a:t>
                </a:r>
                <a:endParaRPr lang="en-US" altLang="en-US" sz="2100">
                  <a:latin typeface="Arial" panose="020B0604020202020204" pitchFamily="34" charset="0"/>
                </a:endParaRPr>
              </a:p>
            </p:txBody>
          </p:sp>
          <p:sp>
            <p:nvSpPr>
              <p:cNvPr id="519290" name="Rectangle 122">
                <a:extLst>
                  <a:ext uri="{FF2B5EF4-FFF2-40B4-BE49-F238E27FC236}">
                    <a16:creationId xmlns:a16="http://schemas.microsoft.com/office/drawing/2014/main" id="{9B6565A7-D907-F49B-DEC2-4C4D4B39AB1C}"/>
                  </a:ext>
                </a:extLst>
              </p:cNvPr>
              <p:cNvSpPr>
                <a:spLocks noChangeArrowheads="1"/>
              </p:cNvSpPr>
              <p:nvPr/>
            </p:nvSpPr>
            <p:spPr bwMode="auto">
              <a:xfrm>
                <a:off x="2860" y="2667"/>
                <a:ext cx="29"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latin typeface="Symbol" panose="05050102010706020507" pitchFamily="18" charset="2"/>
                  </a:rPr>
                  <a:t>a</a:t>
                </a:r>
                <a:endParaRPr lang="en-US" altLang="en-US" sz="2100">
                  <a:latin typeface="Arial" panose="020B0604020202020204" pitchFamily="34" charset="0"/>
                </a:endParaRPr>
              </a:p>
            </p:txBody>
          </p:sp>
          <p:sp>
            <p:nvSpPr>
              <p:cNvPr id="519291" name="Rectangle 123">
                <a:extLst>
                  <a:ext uri="{FF2B5EF4-FFF2-40B4-BE49-F238E27FC236}">
                    <a16:creationId xmlns:a16="http://schemas.microsoft.com/office/drawing/2014/main" id="{3A47616A-5733-7E55-5612-B9C374EB7E2D}"/>
                  </a:ext>
                </a:extLst>
              </p:cNvPr>
              <p:cNvSpPr>
                <a:spLocks noChangeArrowheads="1"/>
              </p:cNvSpPr>
              <p:nvPr/>
            </p:nvSpPr>
            <p:spPr bwMode="auto">
              <a:xfrm>
                <a:off x="2790" y="2513"/>
                <a:ext cx="17"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rPr>
                  <a:t>/</a:t>
                </a:r>
                <a:endParaRPr lang="en-US" altLang="en-US" sz="2100">
                  <a:latin typeface="Arial" panose="020B0604020202020204" pitchFamily="34" charset="0"/>
                </a:endParaRPr>
              </a:p>
            </p:txBody>
          </p:sp>
          <p:sp>
            <p:nvSpPr>
              <p:cNvPr id="519292" name="Rectangle 124">
                <a:extLst>
                  <a:ext uri="{FF2B5EF4-FFF2-40B4-BE49-F238E27FC236}">
                    <a16:creationId xmlns:a16="http://schemas.microsoft.com/office/drawing/2014/main" id="{8BA7F588-2DF0-3565-D46E-6A1652F5CC1C}"/>
                  </a:ext>
                </a:extLst>
              </p:cNvPr>
              <p:cNvSpPr>
                <a:spLocks noChangeArrowheads="1"/>
              </p:cNvSpPr>
              <p:nvPr/>
            </p:nvSpPr>
            <p:spPr bwMode="auto">
              <a:xfrm>
                <a:off x="2905" y="2453"/>
                <a:ext cx="3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rPr>
                  <a:t>(</a:t>
                </a:r>
                <a:endParaRPr lang="en-US" altLang="en-US" sz="2100">
                  <a:latin typeface="Arial" panose="020B0604020202020204" pitchFamily="34" charset="0"/>
                </a:endParaRPr>
              </a:p>
            </p:txBody>
          </p:sp>
          <p:sp>
            <p:nvSpPr>
              <p:cNvPr id="519293" name="Rectangle 125">
                <a:extLst>
                  <a:ext uri="{FF2B5EF4-FFF2-40B4-BE49-F238E27FC236}">
                    <a16:creationId xmlns:a16="http://schemas.microsoft.com/office/drawing/2014/main" id="{71FACDE4-0F58-A7E8-87BD-E1ED5191B3E8}"/>
                  </a:ext>
                </a:extLst>
              </p:cNvPr>
              <p:cNvSpPr>
                <a:spLocks noChangeArrowheads="1"/>
              </p:cNvSpPr>
              <p:nvPr/>
            </p:nvSpPr>
            <p:spPr bwMode="auto">
              <a:xfrm>
                <a:off x="3121" y="2453"/>
                <a:ext cx="3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rPr>
                  <a:t>)</a:t>
                </a:r>
                <a:endParaRPr lang="en-US" altLang="en-US" sz="2100">
                  <a:latin typeface="Arial" panose="020B0604020202020204" pitchFamily="34" charset="0"/>
                </a:endParaRPr>
              </a:p>
            </p:txBody>
          </p:sp>
          <p:sp>
            <p:nvSpPr>
              <p:cNvPr id="519294" name="Rectangle 126">
                <a:extLst>
                  <a:ext uri="{FF2B5EF4-FFF2-40B4-BE49-F238E27FC236}">
                    <a16:creationId xmlns:a16="http://schemas.microsoft.com/office/drawing/2014/main" id="{8192B3D9-3632-81B0-F3D5-A5823A104376}"/>
                  </a:ext>
                </a:extLst>
              </p:cNvPr>
              <p:cNvSpPr>
                <a:spLocks noChangeArrowheads="1"/>
              </p:cNvSpPr>
              <p:nvPr/>
            </p:nvSpPr>
            <p:spPr bwMode="auto">
              <a:xfrm>
                <a:off x="2998" y="2583"/>
                <a:ext cx="33"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rPr>
                  <a:t>(</a:t>
                </a:r>
                <a:endParaRPr lang="en-US" altLang="en-US" sz="2100">
                  <a:latin typeface="Arial" panose="020B0604020202020204" pitchFamily="34" charset="0"/>
                </a:endParaRPr>
              </a:p>
            </p:txBody>
          </p:sp>
          <p:sp>
            <p:nvSpPr>
              <p:cNvPr id="519295" name="Rectangle 127">
                <a:extLst>
                  <a:ext uri="{FF2B5EF4-FFF2-40B4-BE49-F238E27FC236}">
                    <a16:creationId xmlns:a16="http://schemas.microsoft.com/office/drawing/2014/main" id="{F93E68A1-1D68-4021-B672-BAFE8FDBF9B6}"/>
                  </a:ext>
                </a:extLst>
              </p:cNvPr>
              <p:cNvSpPr>
                <a:spLocks noChangeArrowheads="1"/>
              </p:cNvSpPr>
              <p:nvPr/>
            </p:nvSpPr>
            <p:spPr bwMode="auto">
              <a:xfrm>
                <a:off x="3214" y="2583"/>
                <a:ext cx="34"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rPr>
                  <a:t>)</a:t>
                </a:r>
                <a:endParaRPr lang="en-US" altLang="en-US" sz="2100">
                  <a:latin typeface="Arial" panose="020B0604020202020204" pitchFamily="34" charset="0"/>
                </a:endParaRPr>
              </a:p>
            </p:txBody>
          </p:sp>
          <p:sp>
            <p:nvSpPr>
              <p:cNvPr id="519296" name="Rectangle 128">
                <a:extLst>
                  <a:ext uri="{FF2B5EF4-FFF2-40B4-BE49-F238E27FC236}">
                    <a16:creationId xmlns:a16="http://schemas.microsoft.com/office/drawing/2014/main" id="{2FC5EA75-5108-655C-DC8A-A559CB0DAFE2}"/>
                  </a:ext>
                </a:extLst>
              </p:cNvPr>
              <p:cNvSpPr>
                <a:spLocks noChangeArrowheads="1"/>
              </p:cNvSpPr>
              <p:nvPr/>
            </p:nvSpPr>
            <p:spPr bwMode="auto">
              <a:xfrm>
                <a:off x="2891" y="2671"/>
                <a:ext cx="12"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a:t>
                </a:r>
                <a:endParaRPr lang="en-US" altLang="en-US" sz="2100">
                  <a:latin typeface="Arial" panose="020B0604020202020204" pitchFamily="34" charset="0"/>
                </a:endParaRPr>
              </a:p>
            </p:txBody>
          </p:sp>
          <p:sp>
            <p:nvSpPr>
              <p:cNvPr id="519297" name="Rectangle 129">
                <a:extLst>
                  <a:ext uri="{FF2B5EF4-FFF2-40B4-BE49-F238E27FC236}">
                    <a16:creationId xmlns:a16="http://schemas.microsoft.com/office/drawing/2014/main" id="{ABEC80CD-38CE-FC3E-C24B-2C7FB20E0227}"/>
                  </a:ext>
                </a:extLst>
              </p:cNvPr>
              <p:cNvSpPr>
                <a:spLocks noChangeArrowheads="1"/>
              </p:cNvSpPr>
              <p:nvPr/>
            </p:nvSpPr>
            <p:spPr bwMode="auto">
              <a:xfrm>
                <a:off x="2813" y="2513"/>
                <a:ext cx="30"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rPr>
                  <a:t>2</a:t>
                </a:r>
                <a:endParaRPr lang="en-US" altLang="en-US" sz="2100">
                  <a:latin typeface="Arial" panose="020B0604020202020204" pitchFamily="34" charset="0"/>
                </a:endParaRPr>
              </a:p>
            </p:txBody>
          </p:sp>
          <p:sp>
            <p:nvSpPr>
              <p:cNvPr id="519298" name="Rectangle 130">
                <a:extLst>
                  <a:ext uri="{FF2B5EF4-FFF2-40B4-BE49-F238E27FC236}">
                    <a16:creationId xmlns:a16="http://schemas.microsoft.com/office/drawing/2014/main" id="{B61E14AF-A89F-B20C-1FBB-EF63DA7480C9}"/>
                  </a:ext>
                </a:extLst>
              </p:cNvPr>
              <p:cNvSpPr>
                <a:spLocks noChangeArrowheads="1"/>
              </p:cNvSpPr>
              <p:nvPr/>
            </p:nvSpPr>
            <p:spPr bwMode="auto">
              <a:xfrm>
                <a:off x="2757" y="2446"/>
                <a:ext cx="31"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rPr>
                  <a:t>2</a:t>
                </a:r>
                <a:endParaRPr lang="en-US" altLang="en-US" sz="2100">
                  <a:latin typeface="Arial" panose="020B0604020202020204" pitchFamily="34" charset="0"/>
                </a:endParaRPr>
              </a:p>
            </p:txBody>
          </p:sp>
          <p:sp>
            <p:nvSpPr>
              <p:cNvPr id="519299" name="Rectangle 131">
                <a:extLst>
                  <a:ext uri="{FF2B5EF4-FFF2-40B4-BE49-F238E27FC236}">
                    <a16:creationId xmlns:a16="http://schemas.microsoft.com/office/drawing/2014/main" id="{006D4945-9786-00A1-685B-73A621CB813E}"/>
                  </a:ext>
                </a:extLst>
              </p:cNvPr>
              <p:cNvSpPr>
                <a:spLocks noChangeArrowheads="1"/>
              </p:cNvSpPr>
              <p:nvPr/>
            </p:nvSpPr>
            <p:spPr bwMode="auto">
              <a:xfrm>
                <a:off x="2651" y="2650"/>
                <a:ext cx="30"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rPr>
                  <a:t>2</a:t>
                </a:r>
                <a:endParaRPr lang="en-US" altLang="en-US" sz="2100">
                  <a:latin typeface="Arial" panose="020B0604020202020204" pitchFamily="34" charset="0"/>
                </a:endParaRPr>
              </a:p>
            </p:txBody>
          </p:sp>
          <p:sp>
            <p:nvSpPr>
              <p:cNvPr id="519300" name="Rectangle 132">
                <a:extLst>
                  <a:ext uri="{FF2B5EF4-FFF2-40B4-BE49-F238E27FC236}">
                    <a16:creationId xmlns:a16="http://schemas.microsoft.com/office/drawing/2014/main" id="{CFA8C08C-2708-E6A5-5B77-0EF6D405E346}"/>
                  </a:ext>
                </a:extLst>
              </p:cNvPr>
              <p:cNvSpPr>
                <a:spLocks noChangeArrowheads="1"/>
              </p:cNvSpPr>
              <p:nvPr/>
            </p:nvSpPr>
            <p:spPr bwMode="auto">
              <a:xfrm>
                <a:off x="2863" y="2576"/>
                <a:ext cx="30"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rPr>
                  <a:t>2</a:t>
                </a:r>
                <a:endParaRPr lang="en-US" altLang="en-US" sz="2100">
                  <a:latin typeface="Arial" panose="020B0604020202020204" pitchFamily="34" charset="0"/>
                </a:endParaRPr>
              </a:p>
            </p:txBody>
          </p:sp>
          <p:sp>
            <p:nvSpPr>
              <p:cNvPr id="519301" name="Rectangle 133">
                <a:extLst>
                  <a:ext uri="{FF2B5EF4-FFF2-40B4-BE49-F238E27FC236}">
                    <a16:creationId xmlns:a16="http://schemas.microsoft.com/office/drawing/2014/main" id="{F9084F7E-75A9-3791-7899-B9A54A23306E}"/>
                  </a:ext>
                </a:extLst>
              </p:cNvPr>
              <p:cNvSpPr>
                <a:spLocks noChangeArrowheads="1"/>
              </p:cNvSpPr>
              <p:nvPr/>
            </p:nvSpPr>
            <p:spPr bwMode="auto">
              <a:xfrm>
                <a:off x="2930" y="2453"/>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rPr>
                  <a:t>1</a:t>
                </a:r>
                <a:endParaRPr lang="en-US" altLang="en-US" sz="2100">
                  <a:latin typeface="Arial" panose="020B0604020202020204" pitchFamily="34" charset="0"/>
                </a:endParaRPr>
              </a:p>
            </p:txBody>
          </p:sp>
          <p:sp>
            <p:nvSpPr>
              <p:cNvPr id="519302" name="Rectangle 134">
                <a:extLst>
                  <a:ext uri="{FF2B5EF4-FFF2-40B4-BE49-F238E27FC236}">
                    <a16:creationId xmlns:a16="http://schemas.microsoft.com/office/drawing/2014/main" id="{5A85BE67-5664-781A-A5AA-74F235165135}"/>
                  </a:ext>
                </a:extLst>
              </p:cNvPr>
              <p:cNvSpPr>
                <a:spLocks noChangeArrowheads="1"/>
              </p:cNvSpPr>
              <p:nvPr/>
            </p:nvSpPr>
            <p:spPr bwMode="auto">
              <a:xfrm>
                <a:off x="3023" y="2583"/>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rPr>
                  <a:t>1</a:t>
                </a:r>
                <a:endParaRPr lang="en-US" altLang="en-US" sz="2100">
                  <a:latin typeface="Arial" panose="020B0604020202020204" pitchFamily="34" charset="0"/>
                </a:endParaRPr>
              </a:p>
            </p:txBody>
          </p:sp>
          <p:sp>
            <p:nvSpPr>
              <p:cNvPr id="519303" name="Rectangle 135">
                <a:extLst>
                  <a:ext uri="{FF2B5EF4-FFF2-40B4-BE49-F238E27FC236}">
                    <a16:creationId xmlns:a16="http://schemas.microsoft.com/office/drawing/2014/main" id="{F10EB4FE-AE2F-FF27-6418-A82020596216}"/>
                  </a:ext>
                </a:extLst>
              </p:cNvPr>
              <p:cNvSpPr>
                <a:spLocks noChangeArrowheads="1"/>
              </p:cNvSpPr>
              <p:nvPr/>
            </p:nvSpPr>
            <p:spPr bwMode="auto">
              <a:xfrm>
                <a:off x="2906" y="2671"/>
                <a:ext cx="2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2</a:t>
                </a:r>
                <a:endParaRPr lang="en-US" altLang="en-US" sz="2100">
                  <a:latin typeface="Arial" panose="020B0604020202020204" pitchFamily="34" charset="0"/>
                </a:endParaRPr>
              </a:p>
            </p:txBody>
          </p:sp>
        </p:grpSp>
        <p:sp>
          <p:nvSpPr>
            <p:cNvPr id="519305" name="Rectangle 137">
              <a:extLst>
                <a:ext uri="{FF2B5EF4-FFF2-40B4-BE49-F238E27FC236}">
                  <a16:creationId xmlns:a16="http://schemas.microsoft.com/office/drawing/2014/main" id="{8C74A0F1-EA43-E816-63E2-B1FE8C63D4B0}"/>
                </a:ext>
              </a:extLst>
            </p:cNvPr>
            <p:cNvSpPr>
              <a:spLocks noChangeArrowheads="1"/>
            </p:cNvSpPr>
            <p:nvPr/>
          </p:nvSpPr>
          <p:spPr bwMode="auto">
            <a:xfrm>
              <a:off x="3274" y="2513"/>
              <a:ext cx="28"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grpSp>
          <p:nvGrpSpPr>
            <p:cNvPr id="519328" name="Group 160">
              <a:extLst>
                <a:ext uri="{FF2B5EF4-FFF2-40B4-BE49-F238E27FC236}">
                  <a16:creationId xmlns:a16="http://schemas.microsoft.com/office/drawing/2014/main" id="{80112A1E-BC91-90E7-8640-C53CA891E29C}"/>
                </a:ext>
              </a:extLst>
            </p:cNvPr>
            <p:cNvGrpSpPr>
              <a:grpSpLocks/>
            </p:cNvGrpSpPr>
            <p:nvPr/>
          </p:nvGrpSpPr>
          <p:grpSpPr bwMode="auto">
            <a:xfrm>
              <a:off x="3747" y="2441"/>
              <a:ext cx="601" cy="418"/>
              <a:chOff x="3747" y="2441"/>
              <a:chExt cx="601" cy="418"/>
            </a:xfrm>
          </p:grpSpPr>
          <p:sp>
            <p:nvSpPr>
              <p:cNvPr id="519306" name="Line 138">
                <a:extLst>
                  <a:ext uri="{FF2B5EF4-FFF2-40B4-BE49-F238E27FC236}">
                    <a16:creationId xmlns:a16="http://schemas.microsoft.com/office/drawing/2014/main" id="{4C544FF2-0BC2-E538-3DE8-4C7AE3579665}"/>
                  </a:ext>
                </a:extLst>
              </p:cNvPr>
              <p:cNvSpPr>
                <a:spLocks noChangeShapeType="1"/>
              </p:cNvSpPr>
              <p:nvPr/>
            </p:nvSpPr>
            <p:spPr bwMode="auto">
              <a:xfrm>
                <a:off x="4104" y="2726"/>
                <a:ext cx="236"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307" name="Line 139">
                <a:extLst>
                  <a:ext uri="{FF2B5EF4-FFF2-40B4-BE49-F238E27FC236}">
                    <a16:creationId xmlns:a16="http://schemas.microsoft.com/office/drawing/2014/main" id="{1A95D51D-AB87-0F94-301C-3E0D9FD8D680}"/>
                  </a:ext>
                </a:extLst>
              </p:cNvPr>
              <p:cNvSpPr>
                <a:spLocks noChangeShapeType="1"/>
              </p:cNvSpPr>
              <p:nvPr/>
            </p:nvSpPr>
            <p:spPr bwMode="auto">
              <a:xfrm>
                <a:off x="3896" y="2582"/>
                <a:ext cx="452"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308" name="Rectangle 140">
                <a:extLst>
                  <a:ext uri="{FF2B5EF4-FFF2-40B4-BE49-F238E27FC236}">
                    <a16:creationId xmlns:a16="http://schemas.microsoft.com/office/drawing/2014/main" id="{A8B466FB-8043-98D6-AAC0-EE9ACD4A2870}"/>
                  </a:ext>
                </a:extLst>
              </p:cNvPr>
              <p:cNvSpPr>
                <a:spLocks noChangeArrowheads="1"/>
              </p:cNvSpPr>
              <p:nvPr/>
            </p:nvSpPr>
            <p:spPr bwMode="auto">
              <a:xfrm>
                <a:off x="3747" y="2521"/>
                <a:ext cx="51"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n</a:t>
                </a:r>
                <a:endParaRPr lang="en-US" altLang="en-US" sz="2100">
                  <a:latin typeface="Arial" panose="020B0604020202020204" pitchFamily="34" charset="0"/>
                </a:endParaRPr>
              </a:p>
            </p:txBody>
          </p:sp>
          <p:sp>
            <p:nvSpPr>
              <p:cNvPr id="519309" name="Rectangle 141">
                <a:extLst>
                  <a:ext uri="{FF2B5EF4-FFF2-40B4-BE49-F238E27FC236}">
                    <a16:creationId xmlns:a16="http://schemas.microsoft.com/office/drawing/2014/main" id="{E66AD023-6ED6-8173-4B80-CF05B03F429A}"/>
                  </a:ext>
                </a:extLst>
              </p:cNvPr>
              <p:cNvSpPr>
                <a:spLocks noChangeArrowheads="1"/>
              </p:cNvSpPr>
              <p:nvPr/>
            </p:nvSpPr>
            <p:spPr bwMode="auto">
              <a:xfrm>
                <a:off x="4012" y="2448"/>
                <a:ext cx="6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K</a:t>
                </a:r>
                <a:endParaRPr lang="en-US" altLang="en-US" sz="2100">
                  <a:latin typeface="Arial" panose="020B0604020202020204" pitchFamily="34" charset="0"/>
                </a:endParaRPr>
              </a:p>
            </p:txBody>
          </p:sp>
          <p:sp>
            <p:nvSpPr>
              <p:cNvPr id="519310" name="Rectangle 142">
                <a:extLst>
                  <a:ext uri="{FF2B5EF4-FFF2-40B4-BE49-F238E27FC236}">
                    <a16:creationId xmlns:a16="http://schemas.microsoft.com/office/drawing/2014/main" id="{4184D797-DF1B-8C9B-7092-5E4A7D50A20E}"/>
                  </a:ext>
                </a:extLst>
              </p:cNvPr>
              <p:cNvSpPr>
                <a:spLocks noChangeArrowheads="1"/>
              </p:cNvSpPr>
              <p:nvPr/>
            </p:nvSpPr>
            <p:spPr bwMode="auto">
              <a:xfrm>
                <a:off x="4160" y="2448"/>
                <a:ext cx="39"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s</a:t>
                </a:r>
                <a:endParaRPr lang="en-US" altLang="en-US" sz="2100">
                  <a:latin typeface="Arial" panose="020B0604020202020204" pitchFamily="34" charset="0"/>
                </a:endParaRPr>
              </a:p>
            </p:txBody>
          </p:sp>
          <p:sp>
            <p:nvSpPr>
              <p:cNvPr id="519311" name="Rectangle 143">
                <a:extLst>
                  <a:ext uri="{FF2B5EF4-FFF2-40B4-BE49-F238E27FC236}">
                    <a16:creationId xmlns:a16="http://schemas.microsoft.com/office/drawing/2014/main" id="{3D5C8E33-9075-B297-15C3-A89AA6657E0D}"/>
                  </a:ext>
                </a:extLst>
              </p:cNvPr>
              <p:cNvSpPr>
                <a:spLocks noChangeArrowheads="1"/>
              </p:cNvSpPr>
              <p:nvPr/>
            </p:nvSpPr>
            <p:spPr bwMode="auto">
              <a:xfrm>
                <a:off x="3904" y="2664"/>
                <a:ext cx="62"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E</a:t>
                </a:r>
                <a:endParaRPr lang="en-US" altLang="en-US" sz="2100">
                  <a:latin typeface="Arial" panose="020B0604020202020204" pitchFamily="34" charset="0"/>
                </a:endParaRPr>
              </a:p>
            </p:txBody>
          </p:sp>
          <p:sp>
            <p:nvSpPr>
              <p:cNvPr id="519312" name="Rectangle 144">
                <a:extLst>
                  <a:ext uri="{FF2B5EF4-FFF2-40B4-BE49-F238E27FC236}">
                    <a16:creationId xmlns:a16="http://schemas.microsoft.com/office/drawing/2014/main" id="{9C2F77F6-96E7-46C2-3794-D7BB3BE040F0}"/>
                  </a:ext>
                </a:extLst>
              </p:cNvPr>
              <p:cNvSpPr>
                <a:spLocks noChangeArrowheads="1"/>
              </p:cNvSpPr>
              <p:nvPr/>
            </p:nvSpPr>
            <p:spPr bwMode="auto">
              <a:xfrm>
                <a:off x="4112" y="2591"/>
                <a:ext cx="6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K</a:t>
                </a:r>
                <a:endParaRPr lang="en-US" altLang="en-US" sz="2100">
                  <a:latin typeface="Arial" panose="020B0604020202020204" pitchFamily="34" charset="0"/>
                </a:endParaRPr>
              </a:p>
            </p:txBody>
          </p:sp>
          <p:sp>
            <p:nvSpPr>
              <p:cNvPr id="519313" name="Rectangle 145">
                <a:extLst>
                  <a:ext uri="{FF2B5EF4-FFF2-40B4-BE49-F238E27FC236}">
                    <a16:creationId xmlns:a16="http://schemas.microsoft.com/office/drawing/2014/main" id="{ECCCEB4A-917C-82BA-02A0-A98E4859B1C7}"/>
                  </a:ext>
                </a:extLst>
              </p:cNvPr>
              <p:cNvSpPr>
                <a:spLocks noChangeArrowheads="1"/>
              </p:cNvSpPr>
              <p:nvPr/>
            </p:nvSpPr>
            <p:spPr bwMode="auto">
              <a:xfrm>
                <a:off x="4261" y="2591"/>
                <a:ext cx="39"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s</a:t>
                </a:r>
                <a:endParaRPr lang="en-US" altLang="en-US" sz="2100">
                  <a:latin typeface="Arial" panose="020B0604020202020204" pitchFamily="34" charset="0"/>
                </a:endParaRPr>
              </a:p>
            </p:txBody>
          </p:sp>
          <p:sp>
            <p:nvSpPr>
              <p:cNvPr id="519314" name="Rectangle 146">
                <a:extLst>
                  <a:ext uri="{FF2B5EF4-FFF2-40B4-BE49-F238E27FC236}">
                    <a16:creationId xmlns:a16="http://schemas.microsoft.com/office/drawing/2014/main" id="{E4807425-11A3-6F0F-A155-677BFA3B7A59}"/>
                  </a:ext>
                </a:extLst>
              </p:cNvPr>
              <p:cNvSpPr>
                <a:spLocks noChangeArrowheads="1"/>
              </p:cNvSpPr>
              <p:nvPr/>
            </p:nvSpPr>
            <p:spPr bwMode="auto">
              <a:xfrm>
                <a:off x="4189" y="2738"/>
                <a:ext cx="6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i="1">
                    <a:solidFill>
                      <a:srgbClr val="000000"/>
                    </a:solidFill>
                  </a:rPr>
                  <a:t>N</a:t>
                </a:r>
                <a:endParaRPr lang="en-US" altLang="en-US" sz="2100">
                  <a:latin typeface="Arial" panose="020B0604020202020204" pitchFamily="34" charset="0"/>
                </a:endParaRPr>
              </a:p>
            </p:txBody>
          </p:sp>
          <p:sp>
            <p:nvSpPr>
              <p:cNvPr id="519315" name="Rectangle 147">
                <a:extLst>
                  <a:ext uri="{FF2B5EF4-FFF2-40B4-BE49-F238E27FC236}">
                    <a16:creationId xmlns:a16="http://schemas.microsoft.com/office/drawing/2014/main" id="{DADF2024-C2F2-FC36-2387-8088FFAC3D32}"/>
                  </a:ext>
                </a:extLst>
              </p:cNvPr>
              <p:cNvSpPr>
                <a:spLocks noChangeArrowheads="1"/>
              </p:cNvSpPr>
              <p:nvPr/>
            </p:nvSpPr>
            <p:spPr bwMode="auto">
              <a:xfrm>
                <a:off x="3817" y="2510"/>
                <a:ext cx="56"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Symbol" panose="05050102010706020507" pitchFamily="18" charset="2"/>
                  </a:rPr>
                  <a:t>=</a:t>
                </a:r>
                <a:endParaRPr lang="en-US" altLang="en-US" sz="2100">
                  <a:latin typeface="Arial" panose="020B0604020202020204" pitchFamily="34" charset="0"/>
                </a:endParaRPr>
              </a:p>
            </p:txBody>
          </p:sp>
          <p:sp>
            <p:nvSpPr>
              <p:cNvPr id="519316" name="Rectangle 148">
                <a:extLst>
                  <a:ext uri="{FF2B5EF4-FFF2-40B4-BE49-F238E27FC236}">
                    <a16:creationId xmlns:a16="http://schemas.microsoft.com/office/drawing/2014/main" id="{3C4E0FDA-F326-2820-24ED-70CE14B20787}"/>
                  </a:ext>
                </a:extLst>
              </p:cNvPr>
              <p:cNvSpPr>
                <a:spLocks noChangeArrowheads="1"/>
              </p:cNvSpPr>
              <p:nvPr/>
            </p:nvSpPr>
            <p:spPr bwMode="auto">
              <a:xfrm>
                <a:off x="4028" y="2653"/>
                <a:ext cx="56"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Symbol" panose="05050102010706020507" pitchFamily="18" charset="2"/>
                  </a:rPr>
                  <a:t>+</a:t>
                </a:r>
                <a:endParaRPr lang="en-US" altLang="en-US" sz="2100">
                  <a:latin typeface="Arial" panose="020B0604020202020204" pitchFamily="34" charset="0"/>
                </a:endParaRPr>
              </a:p>
            </p:txBody>
          </p:sp>
          <p:sp>
            <p:nvSpPr>
              <p:cNvPr id="519317" name="Rectangle 149">
                <a:extLst>
                  <a:ext uri="{FF2B5EF4-FFF2-40B4-BE49-F238E27FC236}">
                    <a16:creationId xmlns:a16="http://schemas.microsoft.com/office/drawing/2014/main" id="{D461A5ED-D56B-9875-4052-6C959A31D078}"/>
                  </a:ext>
                </a:extLst>
              </p:cNvPr>
              <p:cNvSpPr>
                <a:spLocks noChangeArrowheads="1"/>
              </p:cNvSpPr>
              <p:nvPr/>
            </p:nvSpPr>
            <p:spPr bwMode="auto">
              <a:xfrm>
                <a:off x="4081" y="2532"/>
                <a:ext cx="28"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latin typeface="Symbol" panose="05050102010706020507" pitchFamily="18" charset="2"/>
                  </a:rPr>
                  <a:t>a</a:t>
                </a:r>
                <a:endParaRPr lang="en-US" altLang="en-US" sz="2100">
                  <a:latin typeface="Arial" panose="020B0604020202020204" pitchFamily="34" charset="0"/>
                </a:endParaRPr>
              </a:p>
            </p:txBody>
          </p:sp>
          <p:sp>
            <p:nvSpPr>
              <p:cNvPr id="519318" name="Rectangle 150">
                <a:extLst>
                  <a:ext uri="{FF2B5EF4-FFF2-40B4-BE49-F238E27FC236}">
                    <a16:creationId xmlns:a16="http://schemas.microsoft.com/office/drawing/2014/main" id="{7639F21B-3C8F-4ACB-0342-59936289CBD3}"/>
                  </a:ext>
                </a:extLst>
              </p:cNvPr>
              <p:cNvSpPr>
                <a:spLocks noChangeArrowheads="1"/>
              </p:cNvSpPr>
              <p:nvPr/>
            </p:nvSpPr>
            <p:spPr bwMode="auto">
              <a:xfrm>
                <a:off x="4181" y="2675"/>
                <a:ext cx="28"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latin typeface="Symbol" panose="05050102010706020507" pitchFamily="18" charset="2"/>
                  </a:rPr>
                  <a:t>a</a:t>
                </a:r>
                <a:endParaRPr lang="en-US" altLang="en-US" sz="2100">
                  <a:latin typeface="Arial" panose="020B0604020202020204" pitchFamily="34" charset="0"/>
                </a:endParaRPr>
              </a:p>
            </p:txBody>
          </p:sp>
          <p:sp>
            <p:nvSpPr>
              <p:cNvPr id="519319" name="Rectangle 151">
                <a:extLst>
                  <a:ext uri="{FF2B5EF4-FFF2-40B4-BE49-F238E27FC236}">
                    <a16:creationId xmlns:a16="http://schemas.microsoft.com/office/drawing/2014/main" id="{3B2F77A2-60B6-01FC-4740-5969577760A0}"/>
                  </a:ext>
                </a:extLst>
              </p:cNvPr>
              <p:cNvSpPr>
                <a:spLocks noChangeArrowheads="1"/>
              </p:cNvSpPr>
              <p:nvPr/>
            </p:nvSpPr>
            <p:spPr bwMode="auto">
              <a:xfrm>
                <a:off x="4112" y="2536"/>
                <a:ext cx="1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a:t>
                </a:r>
                <a:endParaRPr lang="en-US" altLang="en-US" sz="2100">
                  <a:latin typeface="Arial" panose="020B0604020202020204" pitchFamily="34" charset="0"/>
                </a:endParaRPr>
              </a:p>
            </p:txBody>
          </p:sp>
          <p:sp>
            <p:nvSpPr>
              <p:cNvPr id="519320" name="Rectangle 152">
                <a:extLst>
                  <a:ext uri="{FF2B5EF4-FFF2-40B4-BE49-F238E27FC236}">
                    <a16:creationId xmlns:a16="http://schemas.microsoft.com/office/drawing/2014/main" id="{A5C88FFC-6970-B817-DFE6-D4F5499A5659}"/>
                  </a:ext>
                </a:extLst>
              </p:cNvPr>
              <p:cNvSpPr>
                <a:spLocks noChangeArrowheads="1"/>
              </p:cNvSpPr>
              <p:nvPr/>
            </p:nvSpPr>
            <p:spPr bwMode="auto">
              <a:xfrm>
                <a:off x="4212" y="2679"/>
                <a:ext cx="1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a:t>
                </a:r>
                <a:endParaRPr lang="en-US" altLang="en-US" sz="2100">
                  <a:latin typeface="Arial" panose="020B0604020202020204" pitchFamily="34" charset="0"/>
                </a:endParaRPr>
              </a:p>
            </p:txBody>
          </p:sp>
          <p:sp>
            <p:nvSpPr>
              <p:cNvPr id="519321" name="Rectangle 153">
                <a:extLst>
                  <a:ext uri="{FF2B5EF4-FFF2-40B4-BE49-F238E27FC236}">
                    <a16:creationId xmlns:a16="http://schemas.microsoft.com/office/drawing/2014/main" id="{64F933CD-39CC-F299-1F59-B3721D609E5E}"/>
                  </a:ext>
                </a:extLst>
              </p:cNvPr>
              <p:cNvSpPr>
                <a:spLocks noChangeArrowheads="1"/>
              </p:cNvSpPr>
              <p:nvPr/>
            </p:nvSpPr>
            <p:spPr bwMode="auto">
              <a:xfrm>
                <a:off x="4127" y="2536"/>
                <a:ext cx="2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2</a:t>
                </a:r>
                <a:endParaRPr lang="en-US" altLang="en-US" sz="2100">
                  <a:latin typeface="Arial" panose="020B0604020202020204" pitchFamily="34" charset="0"/>
                </a:endParaRPr>
              </a:p>
            </p:txBody>
          </p:sp>
          <p:sp>
            <p:nvSpPr>
              <p:cNvPr id="519322" name="Rectangle 154">
                <a:extLst>
                  <a:ext uri="{FF2B5EF4-FFF2-40B4-BE49-F238E27FC236}">
                    <a16:creationId xmlns:a16="http://schemas.microsoft.com/office/drawing/2014/main" id="{E4BF6BF4-6180-7F80-E88A-8417DE803E69}"/>
                  </a:ext>
                </a:extLst>
              </p:cNvPr>
              <p:cNvSpPr>
                <a:spLocks noChangeArrowheads="1"/>
              </p:cNvSpPr>
              <p:nvPr/>
            </p:nvSpPr>
            <p:spPr bwMode="auto">
              <a:xfrm>
                <a:off x="4227" y="2679"/>
                <a:ext cx="23" cy="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2</a:t>
                </a:r>
                <a:endParaRPr lang="en-US" altLang="en-US" sz="2100">
                  <a:latin typeface="Arial" panose="020B0604020202020204" pitchFamily="34" charset="0"/>
                </a:endParaRPr>
              </a:p>
            </p:txBody>
          </p:sp>
          <p:sp>
            <p:nvSpPr>
              <p:cNvPr id="519323" name="Rectangle 155">
                <a:extLst>
                  <a:ext uri="{FF2B5EF4-FFF2-40B4-BE49-F238E27FC236}">
                    <a16:creationId xmlns:a16="http://schemas.microsoft.com/office/drawing/2014/main" id="{DAE2709E-E9BD-55DC-C5D0-4BF734AB5706}"/>
                  </a:ext>
                </a:extLst>
              </p:cNvPr>
              <p:cNvSpPr>
                <a:spLocks noChangeArrowheads="1"/>
              </p:cNvSpPr>
              <p:nvPr/>
            </p:nvSpPr>
            <p:spPr bwMode="auto">
              <a:xfrm>
                <a:off x="4084" y="2441"/>
                <a:ext cx="31"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rPr>
                  <a:t>2</a:t>
                </a:r>
                <a:endParaRPr lang="en-US" altLang="en-US" sz="2100">
                  <a:latin typeface="Arial" panose="020B0604020202020204" pitchFamily="34" charset="0"/>
                </a:endParaRPr>
              </a:p>
            </p:txBody>
          </p:sp>
          <p:sp>
            <p:nvSpPr>
              <p:cNvPr id="519324" name="Rectangle 156">
                <a:extLst>
                  <a:ext uri="{FF2B5EF4-FFF2-40B4-BE49-F238E27FC236}">
                    <a16:creationId xmlns:a16="http://schemas.microsoft.com/office/drawing/2014/main" id="{5134A975-891F-3293-B975-AAAA6119395D}"/>
                  </a:ext>
                </a:extLst>
              </p:cNvPr>
              <p:cNvSpPr>
                <a:spLocks noChangeArrowheads="1"/>
              </p:cNvSpPr>
              <p:nvPr/>
            </p:nvSpPr>
            <p:spPr bwMode="auto">
              <a:xfrm>
                <a:off x="4199" y="2441"/>
                <a:ext cx="30"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rPr>
                  <a:t>2</a:t>
                </a:r>
                <a:endParaRPr lang="en-US" altLang="en-US" sz="2100">
                  <a:latin typeface="Arial" panose="020B0604020202020204" pitchFamily="34" charset="0"/>
                </a:endParaRPr>
              </a:p>
            </p:txBody>
          </p:sp>
          <p:sp>
            <p:nvSpPr>
              <p:cNvPr id="519325" name="Rectangle 157">
                <a:extLst>
                  <a:ext uri="{FF2B5EF4-FFF2-40B4-BE49-F238E27FC236}">
                    <a16:creationId xmlns:a16="http://schemas.microsoft.com/office/drawing/2014/main" id="{8558D3AF-79C1-D1D7-EF47-90B878EC7F8F}"/>
                  </a:ext>
                </a:extLst>
              </p:cNvPr>
              <p:cNvSpPr>
                <a:spLocks noChangeArrowheads="1"/>
              </p:cNvSpPr>
              <p:nvPr/>
            </p:nvSpPr>
            <p:spPr bwMode="auto">
              <a:xfrm>
                <a:off x="3972" y="2657"/>
                <a:ext cx="31"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rPr>
                  <a:t>2</a:t>
                </a:r>
                <a:endParaRPr lang="en-US" altLang="en-US" sz="2100">
                  <a:latin typeface="Arial" panose="020B0604020202020204" pitchFamily="34" charset="0"/>
                </a:endParaRPr>
              </a:p>
            </p:txBody>
          </p:sp>
          <p:sp>
            <p:nvSpPr>
              <p:cNvPr id="519326" name="Rectangle 158">
                <a:extLst>
                  <a:ext uri="{FF2B5EF4-FFF2-40B4-BE49-F238E27FC236}">
                    <a16:creationId xmlns:a16="http://schemas.microsoft.com/office/drawing/2014/main" id="{EB1419B8-8B54-AD5E-C18B-1681C59B5C6A}"/>
                  </a:ext>
                </a:extLst>
              </p:cNvPr>
              <p:cNvSpPr>
                <a:spLocks noChangeArrowheads="1"/>
              </p:cNvSpPr>
              <p:nvPr/>
            </p:nvSpPr>
            <p:spPr bwMode="auto">
              <a:xfrm>
                <a:off x="4184" y="2584"/>
                <a:ext cx="31"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rPr>
                  <a:t>2</a:t>
                </a:r>
                <a:endParaRPr lang="en-US" altLang="en-US" sz="2100">
                  <a:latin typeface="Arial" panose="020B0604020202020204" pitchFamily="34" charset="0"/>
                </a:endParaRPr>
              </a:p>
            </p:txBody>
          </p:sp>
          <p:sp>
            <p:nvSpPr>
              <p:cNvPr id="519327" name="Rectangle 159">
                <a:extLst>
                  <a:ext uri="{FF2B5EF4-FFF2-40B4-BE49-F238E27FC236}">
                    <a16:creationId xmlns:a16="http://schemas.microsoft.com/office/drawing/2014/main" id="{A5F92D22-7FA7-E091-B5DB-5884168DB741}"/>
                  </a:ext>
                </a:extLst>
              </p:cNvPr>
              <p:cNvSpPr>
                <a:spLocks noChangeArrowheads="1"/>
              </p:cNvSpPr>
              <p:nvPr/>
            </p:nvSpPr>
            <p:spPr bwMode="auto">
              <a:xfrm>
                <a:off x="4299" y="2584"/>
                <a:ext cx="31" cy="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rPr>
                  <a:t>2</a:t>
                </a:r>
                <a:endParaRPr lang="en-US" altLang="en-US" sz="2100">
                  <a:latin typeface="Arial" panose="020B0604020202020204" pitchFamily="34" charset="0"/>
                </a:endParaRPr>
              </a:p>
            </p:txBody>
          </p:sp>
        </p:grpSp>
        <p:sp>
          <p:nvSpPr>
            <p:cNvPr id="519329" name="Rectangle 161">
              <a:extLst>
                <a:ext uri="{FF2B5EF4-FFF2-40B4-BE49-F238E27FC236}">
                  <a16:creationId xmlns:a16="http://schemas.microsoft.com/office/drawing/2014/main" id="{FEA99A27-AE2A-9A40-2F8C-181FBDBD9CF8}"/>
                </a:ext>
              </a:extLst>
            </p:cNvPr>
            <p:cNvSpPr>
              <a:spLocks noChangeArrowheads="1"/>
            </p:cNvSpPr>
            <p:nvPr/>
          </p:nvSpPr>
          <p:spPr bwMode="auto">
            <a:xfrm>
              <a:off x="4371" y="2521"/>
              <a:ext cx="2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19330" name="Rectangle 162">
              <a:extLst>
                <a:ext uri="{FF2B5EF4-FFF2-40B4-BE49-F238E27FC236}">
                  <a16:creationId xmlns:a16="http://schemas.microsoft.com/office/drawing/2014/main" id="{8249453B-4DE0-3275-1C01-CBC65CA5FABD}"/>
                </a:ext>
              </a:extLst>
            </p:cNvPr>
            <p:cNvSpPr>
              <a:spLocks noChangeArrowheads="1"/>
            </p:cNvSpPr>
            <p:nvPr/>
          </p:nvSpPr>
          <p:spPr bwMode="auto">
            <a:xfrm>
              <a:off x="1094" y="2425"/>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31" name="Rectangle 163">
              <a:extLst>
                <a:ext uri="{FF2B5EF4-FFF2-40B4-BE49-F238E27FC236}">
                  <a16:creationId xmlns:a16="http://schemas.microsoft.com/office/drawing/2014/main" id="{B12C1384-467F-6FAC-BF0F-E2876F944E00}"/>
                </a:ext>
              </a:extLst>
            </p:cNvPr>
            <p:cNvSpPr>
              <a:spLocks noChangeArrowheads="1"/>
            </p:cNvSpPr>
            <p:nvPr/>
          </p:nvSpPr>
          <p:spPr bwMode="auto">
            <a:xfrm>
              <a:off x="1105" y="2425"/>
              <a:ext cx="111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32" name="Rectangle 164">
              <a:extLst>
                <a:ext uri="{FF2B5EF4-FFF2-40B4-BE49-F238E27FC236}">
                  <a16:creationId xmlns:a16="http://schemas.microsoft.com/office/drawing/2014/main" id="{9C202BF0-D5F0-38EC-9BD5-8C3B78054E3C}"/>
                </a:ext>
              </a:extLst>
            </p:cNvPr>
            <p:cNvSpPr>
              <a:spLocks noChangeArrowheads="1"/>
            </p:cNvSpPr>
            <p:nvPr/>
          </p:nvSpPr>
          <p:spPr bwMode="auto">
            <a:xfrm>
              <a:off x="2220" y="2425"/>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33" name="Rectangle 165">
              <a:extLst>
                <a:ext uri="{FF2B5EF4-FFF2-40B4-BE49-F238E27FC236}">
                  <a16:creationId xmlns:a16="http://schemas.microsoft.com/office/drawing/2014/main" id="{389248A4-060C-3D6D-66F3-9EBB324B9DA2}"/>
                </a:ext>
              </a:extLst>
            </p:cNvPr>
            <p:cNvSpPr>
              <a:spLocks noChangeArrowheads="1"/>
            </p:cNvSpPr>
            <p:nvPr/>
          </p:nvSpPr>
          <p:spPr bwMode="auto">
            <a:xfrm>
              <a:off x="2226" y="2425"/>
              <a:ext cx="123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34" name="Rectangle 166">
              <a:extLst>
                <a:ext uri="{FF2B5EF4-FFF2-40B4-BE49-F238E27FC236}">
                  <a16:creationId xmlns:a16="http://schemas.microsoft.com/office/drawing/2014/main" id="{31B7FC4F-F543-06EA-A3EE-D7F6A7C10A90}"/>
                </a:ext>
              </a:extLst>
            </p:cNvPr>
            <p:cNvSpPr>
              <a:spLocks noChangeArrowheads="1"/>
            </p:cNvSpPr>
            <p:nvPr/>
          </p:nvSpPr>
          <p:spPr bwMode="auto">
            <a:xfrm>
              <a:off x="3458" y="2425"/>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35" name="Rectangle 167">
              <a:extLst>
                <a:ext uri="{FF2B5EF4-FFF2-40B4-BE49-F238E27FC236}">
                  <a16:creationId xmlns:a16="http://schemas.microsoft.com/office/drawing/2014/main" id="{B7BFDB2E-EF34-A8B1-39CB-B58A7C587B39}"/>
                </a:ext>
              </a:extLst>
            </p:cNvPr>
            <p:cNvSpPr>
              <a:spLocks noChangeArrowheads="1"/>
            </p:cNvSpPr>
            <p:nvPr/>
          </p:nvSpPr>
          <p:spPr bwMode="auto">
            <a:xfrm>
              <a:off x="3464" y="2425"/>
              <a:ext cx="117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36" name="Rectangle 168">
              <a:extLst>
                <a:ext uri="{FF2B5EF4-FFF2-40B4-BE49-F238E27FC236}">
                  <a16:creationId xmlns:a16="http://schemas.microsoft.com/office/drawing/2014/main" id="{6C9459DA-84BE-C9FB-D6BE-1894904C92E0}"/>
                </a:ext>
              </a:extLst>
            </p:cNvPr>
            <p:cNvSpPr>
              <a:spLocks noChangeArrowheads="1"/>
            </p:cNvSpPr>
            <p:nvPr/>
          </p:nvSpPr>
          <p:spPr bwMode="auto">
            <a:xfrm>
              <a:off x="4636" y="2425"/>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37" name="Rectangle 169">
              <a:extLst>
                <a:ext uri="{FF2B5EF4-FFF2-40B4-BE49-F238E27FC236}">
                  <a16:creationId xmlns:a16="http://schemas.microsoft.com/office/drawing/2014/main" id="{56DC8E6C-9FC8-AAD7-6915-2CD1FCFB05B9}"/>
                </a:ext>
              </a:extLst>
            </p:cNvPr>
            <p:cNvSpPr>
              <a:spLocks noChangeArrowheads="1"/>
            </p:cNvSpPr>
            <p:nvPr/>
          </p:nvSpPr>
          <p:spPr bwMode="auto">
            <a:xfrm>
              <a:off x="1094" y="2431"/>
              <a:ext cx="11"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38" name="Rectangle 170">
              <a:extLst>
                <a:ext uri="{FF2B5EF4-FFF2-40B4-BE49-F238E27FC236}">
                  <a16:creationId xmlns:a16="http://schemas.microsoft.com/office/drawing/2014/main" id="{F4CC3EB6-90E3-2717-4273-A4A3FDA221DF}"/>
                </a:ext>
              </a:extLst>
            </p:cNvPr>
            <p:cNvSpPr>
              <a:spLocks noChangeArrowheads="1"/>
            </p:cNvSpPr>
            <p:nvPr/>
          </p:nvSpPr>
          <p:spPr bwMode="auto">
            <a:xfrm>
              <a:off x="1094" y="2873"/>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39" name="Rectangle 171">
              <a:extLst>
                <a:ext uri="{FF2B5EF4-FFF2-40B4-BE49-F238E27FC236}">
                  <a16:creationId xmlns:a16="http://schemas.microsoft.com/office/drawing/2014/main" id="{06C070F9-C919-FBBD-1DC2-BBBFD10890C6}"/>
                </a:ext>
              </a:extLst>
            </p:cNvPr>
            <p:cNvSpPr>
              <a:spLocks noChangeArrowheads="1"/>
            </p:cNvSpPr>
            <p:nvPr/>
          </p:nvSpPr>
          <p:spPr bwMode="auto">
            <a:xfrm>
              <a:off x="1094" y="2873"/>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40" name="Rectangle 172">
              <a:extLst>
                <a:ext uri="{FF2B5EF4-FFF2-40B4-BE49-F238E27FC236}">
                  <a16:creationId xmlns:a16="http://schemas.microsoft.com/office/drawing/2014/main" id="{0A113EFC-AE21-A999-BF7D-9DF4495FE655}"/>
                </a:ext>
              </a:extLst>
            </p:cNvPr>
            <p:cNvSpPr>
              <a:spLocks noChangeArrowheads="1"/>
            </p:cNvSpPr>
            <p:nvPr/>
          </p:nvSpPr>
          <p:spPr bwMode="auto">
            <a:xfrm>
              <a:off x="1105" y="2873"/>
              <a:ext cx="1115"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41" name="Rectangle 173">
              <a:extLst>
                <a:ext uri="{FF2B5EF4-FFF2-40B4-BE49-F238E27FC236}">
                  <a16:creationId xmlns:a16="http://schemas.microsoft.com/office/drawing/2014/main" id="{FAF1DAE1-8886-4E42-9D4D-A5C03F902BDE}"/>
                </a:ext>
              </a:extLst>
            </p:cNvPr>
            <p:cNvSpPr>
              <a:spLocks noChangeArrowheads="1"/>
            </p:cNvSpPr>
            <p:nvPr/>
          </p:nvSpPr>
          <p:spPr bwMode="auto">
            <a:xfrm>
              <a:off x="2220" y="2431"/>
              <a:ext cx="6"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42" name="Rectangle 174">
              <a:extLst>
                <a:ext uri="{FF2B5EF4-FFF2-40B4-BE49-F238E27FC236}">
                  <a16:creationId xmlns:a16="http://schemas.microsoft.com/office/drawing/2014/main" id="{B4FDD2A3-9AEC-8675-953B-3C726C2DC1DB}"/>
                </a:ext>
              </a:extLst>
            </p:cNvPr>
            <p:cNvSpPr>
              <a:spLocks noChangeArrowheads="1"/>
            </p:cNvSpPr>
            <p:nvPr/>
          </p:nvSpPr>
          <p:spPr bwMode="auto">
            <a:xfrm>
              <a:off x="2220" y="2873"/>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43" name="Rectangle 175">
              <a:extLst>
                <a:ext uri="{FF2B5EF4-FFF2-40B4-BE49-F238E27FC236}">
                  <a16:creationId xmlns:a16="http://schemas.microsoft.com/office/drawing/2014/main" id="{795C9993-6F43-D539-D4C2-610222C0E469}"/>
                </a:ext>
              </a:extLst>
            </p:cNvPr>
            <p:cNvSpPr>
              <a:spLocks noChangeArrowheads="1"/>
            </p:cNvSpPr>
            <p:nvPr/>
          </p:nvSpPr>
          <p:spPr bwMode="auto">
            <a:xfrm>
              <a:off x="2231" y="2873"/>
              <a:ext cx="1227"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44" name="Rectangle 176">
              <a:extLst>
                <a:ext uri="{FF2B5EF4-FFF2-40B4-BE49-F238E27FC236}">
                  <a16:creationId xmlns:a16="http://schemas.microsoft.com/office/drawing/2014/main" id="{C40EAF82-D996-3190-E47D-8C7604A0DA2F}"/>
                </a:ext>
              </a:extLst>
            </p:cNvPr>
            <p:cNvSpPr>
              <a:spLocks noChangeArrowheads="1"/>
            </p:cNvSpPr>
            <p:nvPr/>
          </p:nvSpPr>
          <p:spPr bwMode="auto">
            <a:xfrm>
              <a:off x="3458" y="2431"/>
              <a:ext cx="6"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45" name="Rectangle 177">
              <a:extLst>
                <a:ext uri="{FF2B5EF4-FFF2-40B4-BE49-F238E27FC236}">
                  <a16:creationId xmlns:a16="http://schemas.microsoft.com/office/drawing/2014/main" id="{56CE6D55-9FF4-9BC2-D496-659DD246AE1D}"/>
                </a:ext>
              </a:extLst>
            </p:cNvPr>
            <p:cNvSpPr>
              <a:spLocks noChangeArrowheads="1"/>
            </p:cNvSpPr>
            <p:nvPr/>
          </p:nvSpPr>
          <p:spPr bwMode="auto">
            <a:xfrm>
              <a:off x="3458" y="2873"/>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46" name="Rectangle 178">
              <a:extLst>
                <a:ext uri="{FF2B5EF4-FFF2-40B4-BE49-F238E27FC236}">
                  <a16:creationId xmlns:a16="http://schemas.microsoft.com/office/drawing/2014/main" id="{A6C75DC9-80D2-1476-A487-C42C050C47ED}"/>
                </a:ext>
              </a:extLst>
            </p:cNvPr>
            <p:cNvSpPr>
              <a:spLocks noChangeArrowheads="1"/>
            </p:cNvSpPr>
            <p:nvPr/>
          </p:nvSpPr>
          <p:spPr bwMode="auto">
            <a:xfrm>
              <a:off x="3470" y="2873"/>
              <a:ext cx="1166"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47" name="Rectangle 179">
              <a:extLst>
                <a:ext uri="{FF2B5EF4-FFF2-40B4-BE49-F238E27FC236}">
                  <a16:creationId xmlns:a16="http://schemas.microsoft.com/office/drawing/2014/main" id="{FAB6A8E9-C82E-5FEF-6B11-B17FA9B00D9E}"/>
                </a:ext>
              </a:extLst>
            </p:cNvPr>
            <p:cNvSpPr>
              <a:spLocks noChangeArrowheads="1"/>
            </p:cNvSpPr>
            <p:nvPr/>
          </p:nvSpPr>
          <p:spPr bwMode="auto">
            <a:xfrm>
              <a:off x="4636" y="2431"/>
              <a:ext cx="12" cy="44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48" name="Rectangle 180">
              <a:extLst>
                <a:ext uri="{FF2B5EF4-FFF2-40B4-BE49-F238E27FC236}">
                  <a16:creationId xmlns:a16="http://schemas.microsoft.com/office/drawing/2014/main" id="{6B8EFBF5-6AD0-6FF2-F32E-65AF7DBC3F08}"/>
                </a:ext>
              </a:extLst>
            </p:cNvPr>
            <p:cNvSpPr>
              <a:spLocks noChangeArrowheads="1"/>
            </p:cNvSpPr>
            <p:nvPr/>
          </p:nvSpPr>
          <p:spPr bwMode="auto">
            <a:xfrm>
              <a:off x="4636" y="2873"/>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9349" name="Rectangle 181">
              <a:extLst>
                <a:ext uri="{FF2B5EF4-FFF2-40B4-BE49-F238E27FC236}">
                  <a16:creationId xmlns:a16="http://schemas.microsoft.com/office/drawing/2014/main" id="{D4C57976-7E99-384A-512D-EBDF4F551E21}"/>
                </a:ext>
              </a:extLst>
            </p:cNvPr>
            <p:cNvSpPr>
              <a:spLocks noChangeArrowheads="1"/>
            </p:cNvSpPr>
            <p:nvPr/>
          </p:nvSpPr>
          <p:spPr bwMode="auto">
            <a:xfrm>
              <a:off x="4636" y="2873"/>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19352" name="Text Box 184">
            <a:extLst>
              <a:ext uri="{FF2B5EF4-FFF2-40B4-BE49-F238E27FC236}">
                <a16:creationId xmlns:a16="http://schemas.microsoft.com/office/drawing/2014/main" id="{D6C6C7F4-D658-0EED-8F31-753666ECFD26}"/>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9.3-11</a:t>
            </a:r>
            <a:endParaRPr lang="en-US" altLang="en-US" sz="130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7617</TotalTime>
  <Words>953</Words>
  <Application>Microsoft Office PowerPoint</Application>
  <PresentationFormat>On-screen Show (4:3)</PresentationFormat>
  <Paragraphs>191</Paragraphs>
  <Slides>17</Slides>
  <Notes>2</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17</vt:i4>
      </vt:variant>
    </vt:vector>
  </HeadingPairs>
  <TitlesOfParts>
    <vt:vector size="25" baseType="lpstr">
      <vt:lpstr>Times New Roman</vt:lpstr>
      <vt:lpstr>Arial</vt:lpstr>
      <vt:lpstr>Symbol</vt:lpstr>
      <vt:lpstr>Copperplate Gothic Bold</vt:lpstr>
      <vt:lpstr>Batang</vt:lpstr>
      <vt:lpstr>JPMorgan</vt:lpstr>
      <vt:lpstr>Microsoft Word Document</vt:lpstr>
      <vt:lpstr>Microsoft Equation 3.0</vt:lpstr>
      <vt:lpstr>PowerPoint Presentation</vt:lpstr>
      <vt:lpstr>Objectives</vt:lpstr>
      <vt:lpstr>Questions/Studies</vt:lpstr>
      <vt:lpstr>Sampling Terms</vt:lpstr>
      <vt:lpstr>Sampling Issues</vt:lpstr>
      <vt:lpstr>Simple Random Sampling</vt:lpstr>
      <vt:lpstr>Simple Random Sampling - Statistics</vt:lpstr>
      <vt:lpstr>Sample Size Determination</vt:lpstr>
      <vt:lpstr>Sample Size Formula</vt:lpstr>
      <vt:lpstr>Interval (Systematic) Sampling</vt:lpstr>
      <vt:lpstr>Two-Stage Sampling</vt:lpstr>
      <vt:lpstr>Two-Stage Sampling</vt:lpstr>
      <vt:lpstr>Stratified Sampling</vt:lpstr>
      <vt:lpstr>Proportionate Allocation Sampling</vt:lpstr>
      <vt:lpstr>Cluster Sampling</vt:lpstr>
      <vt:lpstr>Random Number Table</vt:lpstr>
      <vt:lpstr>Exercises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162</cp:revision>
  <cp:lastPrinted>1998-11-12T16:48:12Z</cp:lastPrinted>
  <dcterms:created xsi:type="dcterms:W3CDTF">1998-10-26T20:45:45Z</dcterms:created>
  <dcterms:modified xsi:type="dcterms:W3CDTF">2026-07-24T19:04:22Z</dcterms:modified>
</cp:coreProperties>
</file>