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9"/>
  </p:notesMasterIdLst>
  <p:handoutMasterIdLst>
    <p:handoutMasterId r:id="rId20"/>
  </p:handoutMasterIdLst>
  <p:sldIdLst>
    <p:sldId id="256" r:id="rId2"/>
    <p:sldId id="271" r:id="rId3"/>
    <p:sldId id="258" r:id="rId4"/>
    <p:sldId id="257" r:id="rId5"/>
    <p:sldId id="259" r:id="rId6"/>
    <p:sldId id="260" r:id="rId7"/>
    <p:sldId id="262" r:id="rId8"/>
    <p:sldId id="261" r:id="rId9"/>
    <p:sldId id="263" r:id="rId10"/>
    <p:sldId id="264" r:id="rId11"/>
    <p:sldId id="266" r:id="rId12"/>
    <p:sldId id="265" r:id="rId13"/>
    <p:sldId id="267" r:id="rId14"/>
    <p:sldId id="268" r:id="rId15"/>
    <p:sldId id="269" r:id="rId16"/>
    <p:sldId id="270" r:id="rId17"/>
    <p:sldId id="272" r:id="rId18"/>
  </p:sldIdLst>
  <p:sldSz cx="9144000" cy="6858000" type="screen4x3"/>
  <p:notesSz cx="6858000" cy="9236075"/>
  <p:defaultTextStyle>
    <a:defPPr>
      <a:defRPr lang="en-US"/>
    </a:defPPr>
    <a:lvl1pPr algn="l" rtl="0" fontAlgn="base">
      <a:spcBef>
        <a:spcPct val="0"/>
      </a:spcBef>
      <a:spcAft>
        <a:spcPct val="0"/>
      </a:spcAft>
      <a:defRPr sz="1300"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sz="1300"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sz="1300"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sz="1300"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66"/>
    <a:srgbClr val="FFFF99"/>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107" d="100"/>
          <a:sy n="107" d="100"/>
        </p:scale>
        <p:origin x="1656" y="108"/>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D51B7EDC-55E0-CFCA-1116-5CBB13DB4F47}"/>
              </a:ext>
            </a:extLst>
          </p:cNvPr>
          <p:cNvSpPr>
            <a:spLocks noGrp="1" noChangeArrowheads="1"/>
          </p:cNvSpPr>
          <p:nvPr>
            <p:ph type="hdr" sz="quarter"/>
          </p:nvPr>
        </p:nvSpPr>
        <p:spPr bwMode="auto">
          <a:xfrm>
            <a:off x="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5" name="Rectangle 3">
            <a:extLst>
              <a:ext uri="{FF2B5EF4-FFF2-40B4-BE49-F238E27FC236}">
                <a16:creationId xmlns:a16="http://schemas.microsoft.com/office/drawing/2014/main" id="{2B4C8494-19A0-745A-22ED-0A037405D006}"/>
              </a:ext>
            </a:extLst>
          </p:cNvPr>
          <p:cNvSpPr>
            <a:spLocks noGrp="1" noChangeArrowheads="1"/>
          </p:cNvSpPr>
          <p:nvPr>
            <p:ph type="dt" sz="quarter" idx="1"/>
          </p:nvPr>
        </p:nvSpPr>
        <p:spPr bwMode="auto">
          <a:xfrm>
            <a:off x="3886200" y="0"/>
            <a:ext cx="2971800" cy="46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endParaRPr lang="en-US" altLang="en-US"/>
          </a:p>
        </p:txBody>
      </p:sp>
      <p:sp>
        <p:nvSpPr>
          <p:cNvPr id="3076" name="Rectangle 4">
            <a:extLst>
              <a:ext uri="{FF2B5EF4-FFF2-40B4-BE49-F238E27FC236}">
                <a16:creationId xmlns:a16="http://schemas.microsoft.com/office/drawing/2014/main" id="{4FC70C76-DD24-49B6-F6E2-69016C0C5125}"/>
              </a:ext>
            </a:extLst>
          </p:cNvPr>
          <p:cNvSpPr>
            <a:spLocks noGrp="1" noChangeArrowheads="1"/>
          </p:cNvSpPr>
          <p:nvPr>
            <p:ph type="ftr" sz="quarter" idx="2"/>
          </p:nvPr>
        </p:nvSpPr>
        <p:spPr bwMode="auto">
          <a:xfrm>
            <a:off x="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endParaRPr lang="en-US" altLang="en-US"/>
          </a:p>
        </p:txBody>
      </p:sp>
      <p:sp>
        <p:nvSpPr>
          <p:cNvPr id="3077" name="Rectangle 5">
            <a:extLst>
              <a:ext uri="{FF2B5EF4-FFF2-40B4-BE49-F238E27FC236}">
                <a16:creationId xmlns:a16="http://schemas.microsoft.com/office/drawing/2014/main" id="{86E3D015-42C4-7319-9352-800F677E914C}"/>
              </a:ext>
            </a:extLst>
          </p:cNvPr>
          <p:cNvSpPr>
            <a:spLocks noGrp="1" noChangeArrowheads="1"/>
          </p:cNvSpPr>
          <p:nvPr>
            <p:ph type="sldNum" sz="quarter" idx="3"/>
          </p:nvPr>
        </p:nvSpPr>
        <p:spPr bwMode="auto">
          <a:xfrm>
            <a:off x="3886200" y="8774113"/>
            <a:ext cx="2971800" cy="461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fld id="{4BB70B93-1673-4DA6-AC7D-9E3EF0B27DD5}" type="slidenum">
              <a:rPr lang="en-US" altLang="en-US"/>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625D2A3C-B50E-828D-F4D1-A62B7479A39D}"/>
              </a:ext>
            </a:extLst>
          </p:cNvPr>
          <p:cNvSpPr>
            <a:spLocks noChangeArrowheads="1" noTextEdit="1"/>
          </p:cNvSpPr>
          <p:nvPr>
            <p:ph type="sldImg" idx="2"/>
          </p:nvPr>
        </p:nvSpPr>
        <p:spPr bwMode="auto">
          <a:xfrm>
            <a:off x="506413" y="309563"/>
            <a:ext cx="6154737" cy="4616450"/>
          </a:xfrm>
          <a:prstGeom prst="rect">
            <a:avLst/>
          </a:prstGeom>
          <a:no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B56FCA95-6E82-5EC7-F344-E8F350FCF9DC}"/>
              </a:ext>
            </a:extLst>
          </p:cNvPr>
          <p:cNvSpPr>
            <a:spLocks noGrp="1" noChangeArrowheads="1"/>
          </p:cNvSpPr>
          <p:nvPr>
            <p:ph type="body" sz="quarter" idx="3"/>
          </p:nvPr>
        </p:nvSpPr>
        <p:spPr bwMode="auto">
          <a:xfrm>
            <a:off x="533400" y="5254625"/>
            <a:ext cx="2906713" cy="3443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25" tIns="228600" rIns="9525" bIns="228600" numCol="1" anchor="t" anchorCtr="0" compatLnSpc="1">
            <a:prstTxWarp prst="textNoShape">
              <a:avLst/>
            </a:prstTxWarp>
          </a:bodyPr>
          <a:lstStyle/>
          <a:p>
            <a:pPr lvl="0"/>
            <a:r>
              <a:rPr lang="en-US" altLang="en-US"/>
              <a:t>This type is Arial, 10 Pt.</a:t>
            </a:r>
          </a:p>
          <a:p>
            <a:pPr lvl="0"/>
            <a:r>
              <a:rPr lang="en-US" altLang="en-US"/>
              <a:t>Use sentence structure.</a:t>
            </a:r>
          </a:p>
          <a:p>
            <a:pPr lvl="0"/>
            <a:r>
              <a:rPr lang="en-US" altLang="en-US"/>
              <a:t>Bullets are Wingdings square (n) size is 75% of the text.</a:t>
            </a:r>
          </a:p>
          <a:p>
            <a:pPr lvl="1"/>
            <a:r>
              <a:rPr lang="en-US" altLang="en-US"/>
              <a:t>Dashes are option dashes and are 100% of the text size.</a:t>
            </a:r>
          </a:p>
          <a:p>
            <a:pPr lvl="1"/>
            <a:r>
              <a:rPr lang="en-US" altLang="en-US"/>
              <a:t>Dashes Should have a tighter line spacing than the bullets.</a:t>
            </a:r>
          </a:p>
          <a:p>
            <a:pPr lvl="0"/>
            <a:r>
              <a:rPr lang="en-US" altLang="en-US"/>
              <a:t>Line spacing is .9 on .5 after.</a:t>
            </a:r>
          </a:p>
          <a:p>
            <a:pPr lvl="0"/>
            <a:r>
              <a:rPr lang="en-US" altLang="en-US"/>
              <a:t>Use periods on note pages.</a:t>
            </a:r>
          </a:p>
          <a:p>
            <a:pPr lvl="0"/>
            <a:r>
              <a:rPr lang="en-US" altLang="en-US"/>
              <a:t>Print file without pure black and white.</a:t>
            </a:r>
          </a:p>
        </p:txBody>
      </p:sp>
      <p:sp>
        <p:nvSpPr>
          <p:cNvPr id="2052" name="Line 4">
            <a:extLst>
              <a:ext uri="{FF2B5EF4-FFF2-40B4-BE49-F238E27FC236}">
                <a16:creationId xmlns:a16="http://schemas.microsoft.com/office/drawing/2014/main" id="{46A6B0E0-B022-ED88-4F9E-054913DB6569}"/>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C1783BAD-A6C3-C0AB-17BF-020BC178AF7D}"/>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3377735E-6FE4-B481-EDF1-7B2589E880E6}"/>
              </a:ext>
            </a:extLst>
          </p:cNvPr>
          <p:cNvSpPr>
            <a:spLocks noChangeArrowheads="1"/>
          </p:cNvSpPr>
          <p:nvPr/>
        </p:nvSpPr>
        <p:spPr bwMode="auto">
          <a:xfrm>
            <a:off x="3486150" y="9020175"/>
            <a:ext cx="304800" cy="20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525" tIns="9525" rIns="9525" bIns="9525" anchor="ctr" anchorCtr="1">
            <a:spAutoFit/>
          </a:bodyPr>
          <a:lstStyle/>
          <a:p>
            <a:pPr algn="ctr" eaLnBrk="0" hangingPunct="0"/>
            <a:fld id="{FAD49E28-9359-4A33-9FFE-91CCBC0BE426}" type="slidenum">
              <a:rPr lang="en-US" altLang="en-US" sz="1200" b="1"/>
              <a:pPr algn="ctr" eaLnBrk="0" hangingPunct="0"/>
              <a:t>‹#›</a:t>
            </a:fld>
            <a:endParaRPr lang="en-US" altLang="en-US" sz="1200" b="1"/>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fontAlgn="base">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FC0DEF1D-C74D-86D9-AC50-2233D207C999}"/>
              </a:ext>
            </a:extLst>
          </p:cNvPr>
          <p:cNvSpPr>
            <a:spLocks noChangeArrowheads="1" noTextEdit="1"/>
          </p:cNvSpPr>
          <p:nvPr>
            <p:ph type="sldImg"/>
          </p:nvPr>
        </p:nvSpPr>
        <p:spPr>
          <a:ln/>
        </p:spPr>
      </p:sp>
      <p:sp>
        <p:nvSpPr>
          <p:cNvPr id="5123" name="Rectangle 3">
            <a:extLst>
              <a:ext uri="{FF2B5EF4-FFF2-40B4-BE49-F238E27FC236}">
                <a16:creationId xmlns:a16="http://schemas.microsoft.com/office/drawing/2014/main" id="{D7FAC607-C4BD-85BF-222D-CD3378118C5A}"/>
              </a:ext>
            </a:extLst>
          </p:cNvPr>
          <p:cNvSpPr>
            <a:spLocks noGrp="1" noChangeArrowheads="1"/>
          </p:cNvSpPr>
          <p:nvPr>
            <p:ph type="body" idx="1"/>
          </p:nvPr>
        </p:nvSpPr>
        <p:spPr>
          <a:ln/>
        </p:spPr>
        <p:txBody>
          <a:bodyPr/>
          <a:lstStyle/>
          <a:p>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72" name="Rectangle 4">
            <a:extLst>
              <a:ext uri="{FF2B5EF4-FFF2-40B4-BE49-F238E27FC236}">
                <a16:creationId xmlns:a16="http://schemas.microsoft.com/office/drawing/2014/main" id="{19F6179C-1B67-1873-D510-9EBAB24C15D2}"/>
              </a:ext>
            </a:extLst>
          </p:cNvPr>
          <p:cNvSpPr>
            <a:spLocks noChangeArrowheads="1" noTextEdit="1"/>
          </p:cNvSpPr>
          <p:nvPr>
            <p:ph type="sldImg"/>
          </p:nvPr>
        </p:nvSpPr>
        <p:spPr/>
      </p:sp>
      <p:sp>
        <p:nvSpPr>
          <p:cNvPr id="442373" name="Rectangle 5">
            <a:extLst>
              <a:ext uri="{FF2B5EF4-FFF2-40B4-BE49-F238E27FC236}">
                <a16:creationId xmlns:a16="http://schemas.microsoft.com/office/drawing/2014/main" id="{A47A44E9-21AA-7821-2B46-AC9E4BAA4F01}"/>
              </a:ext>
            </a:extLst>
          </p:cNvPr>
          <p:cNvSpPr>
            <a:spLocks noGrp="1" noChangeArrowheads="1"/>
          </p:cNvSpPr>
          <p:nvPr>
            <p:ph type="body" idx="1"/>
          </p:nvPr>
        </p:nvSpPr>
        <p:spPr/>
        <p:txBody>
          <a:bodyPr/>
          <a:lstStyle/>
          <a:p>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AF51B-2349-0D3A-6223-F95AE7EF75ED}"/>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2256366-48C3-0AD8-A36A-E2352BC817B6}"/>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14637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F5EC12-E6BB-6557-3ECC-248E47DD6AD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4C5A1B3-3EDB-AED0-5935-8208E05693F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98992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EB58EE3-E6B5-FD5B-05DA-A62163368DEE}"/>
              </a:ext>
            </a:extLst>
          </p:cNvPr>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0D980F0-66D7-4810-7546-E21D620B3325}"/>
              </a:ext>
            </a:extLst>
          </p:cNvPr>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84803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268B53-CAA5-2311-15FD-E0166BCE956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95D3567-A3AD-07FC-85D5-57E1916A52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170004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CBAA-3917-E203-EB4A-0B6A7563BCDA}"/>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9ACA98-3085-405F-A4F8-863A85250DBA}"/>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1292379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E1BE87-47E5-89BC-0F2E-818EDF1A494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3C7811A-51D1-B5F5-E279-F3FEA2A30544}"/>
              </a:ext>
            </a:extLst>
          </p:cNvPr>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2C26F6-2C70-E2A1-13D9-05C16F615815}"/>
              </a:ext>
            </a:extLst>
          </p:cNvPr>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124195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DE7643-F689-0939-A184-8701F6076FD8}"/>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449B19C-7978-E439-50B0-360698726E0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0730D00-D206-B281-5A1F-52CFBB311086}"/>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BD2F7A4-5FF2-F9E7-3814-0572F21AD35A}"/>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E27F9B0-183C-5F6C-5EA7-E1F679FD82F4}"/>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99258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00D43-6AB0-EF7D-3DCE-AB039FBF711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9080467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88848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E678D3-9E4B-B461-94EF-7314A8CD1974}"/>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4BCCC04-02DB-E769-3016-79892688DF6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D232727-B288-4E0A-0682-B28E21D62ACE}"/>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3930290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6A9EC-8C63-D928-E502-361AE898DAAA}"/>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0A68F0C-3D11-949B-C83B-DB1F6EA04E0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852EE42-0C7C-6DE5-D93F-3CEA4CAFA2D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198832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072D8C1B-12AA-5095-1FBB-AF284140F20D}"/>
              </a:ext>
            </a:extLst>
          </p:cNvPr>
          <p:cNvSpPr>
            <a:spLocks noGrp="1" noChangeArrowheads="1"/>
          </p:cNvSpPr>
          <p:nvPr>
            <p:ph type="title"/>
          </p:nvPr>
        </p:nvSpPr>
        <p:spPr bwMode="auto">
          <a:xfrm>
            <a:off x="346075" y="201613"/>
            <a:ext cx="6442075" cy="601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5E513E96-F705-02D2-CB00-72C10B56FC7C}"/>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87783DA6-959E-EC3D-CCB4-F161D4603E5D}"/>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29" name="Rectangle 5">
            <a:extLst>
              <a:ext uri="{FF2B5EF4-FFF2-40B4-BE49-F238E27FC236}">
                <a16:creationId xmlns:a16="http://schemas.microsoft.com/office/drawing/2014/main" id="{1E64FE2D-F370-76B1-0163-952450DF9253}"/>
              </a:ext>
            </a:extLst>
          </p:cNvPr>
          <p:cNvSpPr>
            <a:spLocks noChangeArrowheads="1"/>
          </p:cNvSpPr>
          <p:nvPr/>
        </p:nvSpPr>
        <p:spPr bwMode="auto">
          <a:xfrm>
            <a:off x="6858000" y="0"/>
            <a:ext cx="2286000" cy="760545"/>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2628" tIns="41315" rIns="82628" bIns="41315">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r>
              <a:rPr lang="en-US" altLang="en-US" sz="2200" b="1" dirty="0">
                <a:solidFill>
                  <a:schemeClr val="bg1"/>
                </a:solidFill>
                <a:latin typeface="Arial" panose="020B0604020202020204" pitchFamily="34" charset="0"/>
              </a:rPr>
              <a:t>XXXX</a:t>
            </a:r>
          </a:p>
          <a:p>
            <a:r>
              <a:rPr lang="en-US" altLang="en-US" sz="2200" b="1" dirty="0">
                <a:solidFill>
                  <a:schemeClr val="bg1"/>
                </a:solidFill>
                <a:latin typeface="Arial" panose="020B0604020202020204" pitchFamily="34" charset="0"/>
              </a:rPr>
              <a:t> </a:t>
            </a:r>
            <a:r>
              <a:rPr lang="en-US" altLang="en-US" sz="1800" b="1" i="1" dirty="0">
                <a:solidFill>
                  <a:schemeClr val="bg1"/>
                </a:solidFill>
                <a:latin typeface="Arial" panose="020B0604020202020204" pitchFamily="34" charset="0"/>
              </a:rPr>
              <a:t>Six Sigma “Belt”</a:t>
            </a:r>
          </a:p>
        </p:txBody>
      </p:sp>
      <p:sp>
        <p:nvSpPr>
          <p:cNvPr id="1030" name="Text Box 6">
            <a:extLst>
              <a:ext uri="{FF2B5EF4-FFF2-40B4-BE49-F238E27FC236}">
                <a16:creationId xmlns:a16="http://schemas.microsoft.com/office/drawing/2014/main" id="{2C0B85C5-9699-E67F-35B2-43891B3DCF03}"/>
              </a:ext>
            </a:extLst>
          </p:cNvPr>
          <p:cNvSpPr txBox="1">
            <a:spLocks noChangeArrowheads="1"/>
          </p:cNvSpPr>
          <p:nvPr userDrawn="1"/>
        </p:nvSpPr>
        <p:spPr bwMode="auto">
          <a:xfrm>
            <a:off x="8659813" y="6454775"/>
            <a:ext cx="368300" cy="28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fld id="{F3BF470E-DFFC-4447-AA06-2D1EC6168369}" type="slidenum">
              <a:rPr lang="en-US" altLang="en-US" sz="1300">
                <a:latin typeface="Arial" panose="020B0604020202020204" pitchFamily="34" charset="0"/>
              </a:rPr>
              <a:pPr eaLnBrk="1" hangingPunct="1"/>
              <a:t>‹#›</a:t>
            </a:fld>
            <a:endParaRPr lang="en-US" altLang="en-US" sz="130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fontAlgn="base">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fontAlgn="base">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fontAlgn="base">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56" name="Group 160">
            <a:extLst>
              <a:ext uri="{FF2B5EF4-FFF2-40B4-BE49-F238E27FC236}">
                <a16:creationId xmlns:a16="http://schemas.microsoft.com/office/drawing/2014/main" id="{8690F0ED-E2A1-FD41-D0C7-207015A6A749}"/>
              </a:ext>
            </a:extLst>
          </p:cNvPr>
          <p:cNvGrpSpPr>
            <a:grpSpLocks/>
          </p:cNvGrpSpPr>
          <p:nvPr/>
        </p:nvGrpSpPr>
        <p:grpSpPr bwMode="auto">
          <a:xfrm>
            <a:off x="831850" y="4102100"/>
            <a:ext cx="2705100" cy="2351088"/>
            <a:chOff x="576" y="2929"/>
            <a:chExt cx="1875" cy="1678"/>
          </a:xfrm>
        </p:grpSpPr>
        <p:sp>
          <p:nvSpPr>
            <p:cNvPr id="4100" name="Line 4">
              <a:extLst>
                <a:ext uri="{FF2B5EF4-FFF2-40B4-BE49-F238E27FC236}">
                  <a16:creationId xmlns:a16="http://schemas.microsoft.com/office/drawing/2014/main" id="{9AC3F9A0-7EA4-6637-1172-9C0F491318F8}"/>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247" name="Group 151">
              <a:extLst>
                <a:ext uri="{FF2B5EF4-FFF2-40B4-BE49-F238E27FC236}">
                  <a16:creationId xmlns:a16="http://schemas.microsoft.com/office/drawing/2014/main" id="{7F616AF1-F5EF-E19C-E6F2-5284219117BB}"/>
                </a:ext>
              </a:extLst>
            </p:cNvPr>
            <p:cNvGrpSpPr>
              <a:grpSpLocks/>
            </p:cNvGrpSpPr>
            <p:nvPr/>
          </p:nvGrpSpPr>
          <p:grpSpPr bwMode="auto">
            <a:xfrm>
              <a:off x="576" y="3312"/>
              <a:ext cx="1875" cy="1011"/>
              <a:chOff x="576" y="3312"/>
              <a:chExt cx="1875" cy="1011"/>
            </a:xfrm>
          </p:grpSpPr>
          <p:sp>
            <p:nvSpPr>
              <p:cNvPr id="4101" name="Rectangle 5">
                <a:extLst>
                  <a:ext uri="{FF2B5EF4-FFF2-40B4-BE49-F238E27FC236}">
                    <a16:creationId xmlns:a16="http://schemas.microsoft.com/office/drawing/2014/main" id="{34341CFB-BF21-2616-F0AC-90FDC9E81F62}"/>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2" name="Rectangle 6">
                <a:extLst>
                  <a:ext uri="{FF2B5EF4-FFF2-40B4-BE49-F238E27FC236}">
                    <a16:creationId xmlns:a16="http://schemas.microsoft.com/office/drawing/2014/main" id="{968B2D61-AE51-4313-7278-2FAE13320414}"/>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3" name="Line 7">
                <a:extLst>
                  <a:ext uri="{FF2B5EF4-FFF2-40B4-BE49-F238E27FC236}">
                    <a16:creationId xmlns:a16="http://schemas.microsoft.com/office/drawing/2014/main" id="{1D9EFBB0-2B02-9FCA-90E8-C46AC6B4B196}"/>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4" name="Line 8">
                <a:extLst>
                  <a:ext uri="{FF2B5EF4-FFF2-40B4-BE49-F238E27FC236}">
                    <a16:creationId xmlns:a16="http://schemas.microsoft.com/office/drawing/2014/main" id="{2A1E4B5E-21A9-32AB-BD92-C19D131977A7}"/>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5" name="Line 9">
                <a:extLst>
                  <a:ext uri="{FF2B5EF4-FFF2-40B4-BE49-F238E27FC236}">
                    <a16:creationId xmlns:a16="http://schemas.microsoft.com/office/drawing/2014/main" id="{57B94D85-D958-727C-D744-75B6C25AAAE1}"/>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6" name="Line 10">
                <a:extLst>
                  <a:ext uri="{FF2B5EF4-FFF2-40B4-BE49-F238E27FC236}">
                    <a16:creationId xmlns:a16="http://schemas.microsoft.com/office/drawing/2014/main" id="{DAEC1E63-342E-7569-0901-F0E9FB2E6A46}"/>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7" name="Line 11">
                <a:extLst>
                  <a:ext uri="{FF2B5EF4-FFF2-40B4-BE49-F238E27FC236}">
                    <a16:creationId xmlns:a16="http://schemas.microsoft.com/office/drawing/2014/main" id="{8714FFDE-62E0-3BAE-EFEB-F30DC58360E0}"/>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8" name="Line 12">
                <a:extLst>
                  <a:ext uri="{FF2B5EF4-FFF2-40B4-BE49-F238E27FC236}">
                    <a16:creationId xmlns:a16="http://schemas.microsoft.com/office/drawing/2014/main" id="{F0BC8C9E-B5B5-A32B-F9DA-37EE395CB520}"/>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09" name="Line 13">
                <a:extLst>
                  <a:ext uri="{FF2B5EF4-FFF2-40B4-BE49-F238E27FC236}">
                    <a16:creationId xmlns:a16="http://schemas.microsoft.com/office/drawing/2014/main" id="{80F99C43-2251-9711-4F26-63B920A4E6E2}"/>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0" name="Line 14">
                <a:extLst>
                  <a:ext uri="{FF2B5EF4-FFF2-40B4-BE49-F238E27FC236}">
                    <a16:creationId xmlns:a16="http://schemas.microsoft.com/office/drawing/2014/main" id="{E89DD9D2-517B-146A-D52B-A2A4DE20C21D}"/>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1" name="Line 15">
                <a:extLst>
                  <a:ext uri="{FF2B5EF4-FFF2-40B4-BE49-F238E27FC236}">
                    <a16:creationId xmlns:a16="http://schemas.microsoft.com/office/drawing/2014/main" id="{51A4ED4F-4D8A-DD6F-8889-D7884A8FA0B2}"/>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2" name="Line 16">
                <a:extLst>
                  <a:ext uri="{FF2B5EF4-FFF2-40B4-BE49-F238E27FC236}">
                    <a16:creationId xmlns:a16="http://schemas.microsoft.com/office/drawing/2014/main" id="{21BB36F9-17E7-7226-2463-03F740E5B9D1}"/>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7">
                <a:extLst>
                  <a:ext uri="{FF2B5EF4-FFF2-40B4-BE49-F238E27FC236}">
                    <a16:creationId xmlns:a16="http://schemas.microsoft.com/office/drawing/2014/main" id="{0F5F5829-9A6F-B852-B25E-4F26ACDF4C48}"/>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8">
                <a:extLst>
                  <a:ext uri="{FF2B5EF4-FFF2-40B4-BE49-F238E27FC236}">
                    <a16:creationId xmlns:a16="http://schemas.microsoft.com/office/drawing/2014/main" id="{FA3BD246-595A-BBFF-4632-6B088131D561}"/>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5" name="Line 19">
                <a:extLst>
                  <a:ext uri="{FF2B5EF4-FFF2-40B4-BE49-F238E27FC236}">
                    <a16:creationId xmlns:a16="http://schemas.microsoft.com/office/drawing/2014/main" id="{0390BB9C-C144-F1AA-7CCF-6E95196A8343}"/>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6" name="Line 20">
                <a:extLst>
                  <a:ext uri="{FF2B5EF4-FFF2-40B4-BE49-F238E27FC236}">
                    <a16:creationId xmlns:a16="http://schemas.microsoft.com/office/drawing/2014/main" id="{6167F135-889E-2A4B-1EE6-A708A4B2C1A0}"/>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7" name="Line 21">
                <a:extLst>
                  <a:ext uri="{FF2B5EF4-FFF2-40B4-BE49-F238E27FC236}">
                    <a16:creationId xmlns:a16="http://schemas.microsoft.com/office/drawing/2014/main" id="{70508885-8597-3DDA-40A4-EDAA8F064145}"/>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22">
                <a:extLst>
                  <a:ext uri="{FF2B5EF4-FFF2-40B4-BE49-F238E27FC236}">
                    <a16:creationId xmlns:a16="http://schemas.microsoft.com/office/drawing/2014/main" id="{F366BA8F-534B-5571-4F52-6A1159394459}"/>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23">
                <a:extLst>
                  <a:ext uri="{FF2B5EF4-FFF2-40B4-BE49-F238E27FC236}">
                    <a16:creationId xmlns:a16="http://schemas.microsoft.com/office/drawing/2014/main" id="{09B4AAFB-8331-3B67-74F3-6F35B5B2349D}"/>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24">
                <a:extLst>
                  <a:ext uri="{FF2B5EF4-FFF2-40B4-BE49-F238E27FC236}">
                    <a16:creationId xmlns:a16="http://schemas.microsoft.com/office/drawing/2014/main" id="{3FB33B3E-5E20-8D42-D3F5-07C501EE8349}"/>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25">
                <a:extLst>
                  <a:ext uri="{FF2B5EF4-FFF2-40B4-BE49-F238E27FC236}">
                    <a16:creationId xmlns:a16="http://schemas.microsoft.com/office/drawing/2014/main" id="{6D2ABBC5-0727-A6CC-FCF6-C45848349F4E}"/>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Freeform 26">
                <a:extLst>
                  <a:ext uri="{FF2B5EF4-FFF2-40B4-BE49-F238E27FC236}">
                    <a16:creationId xmlns:a16="http://schemas.microsoft.com/office/drawing/2014/main" id="{78316524-E3D9-C594-B07C-C6B787E08956}"/>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3" name="Line 27">
                <a:extLst>
                  <a:ext uri="{FF2B5EF4-FFF2-40B4-BE49-F238E27FC236}">
                    <a16:creationId xmlns:a16="http://schemas.microsoft.com/office/drawing/2014/main" id="{BBBC1AD3-1C2E-D4E2-A142-015B21E44EDB}"/>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28">
                <a:extLst>
                  <a:ext uri="{FF2B5EF4-FFF2-40B4-BE49-F238E27FC236}">
                    <a16:creationId xmlns:a16="http://schemas.microsoft.com/office/drawing/2014/main" id="{E0B952A0-5E8A-B280-3023-66D9D5FCC3A7}"/>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29">
                <a:extLst>
                  <a:ext uri="{FF2B5EF4-FFF2-40B4-BE49-F238E27FC236}">
                    <a16:creationId xmlns:a16="http://schemas.microsoft.com/office/drawing/2014/main" id="{8B17A71C-0A87-59F5-6E55-6347993A6AC6}"/>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Freeform 30">
                <a:extLst>
                  <a:ext uri="{FF2B5EF4-FFF2-40B4-BE49-F238E27FC236}">
                    <a16:creationId xmlns:a16="http://schemas.microsoft.com/office/drawing/2014/main" id="{01D7BB1C-D229-42F7-5985-A5A2B6D6BED3}"/>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Lst>
                <a:ahLst/>
                <a:cxnLst>
                  <a:cxn ang="0">
                    <a:pos x="T0" y="T1"/>
                  </a:cxn>
                  <a:cxn ang="0">
                    <a:pos x="T2" y="T3"/>
                  </a:cxn>
                  <a:cxn ang="0">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27" name="Line 31">
                <a:extLst>
                  <a:ext uri="{FF2B5EF4-FFF2-40B4-BE49-F238E27FC236}">
                    <a16:creationId xmlns:a16="http://schemas.microsoft.com/office/drawing/2014/main" id="{ADA8C059-53B6-1ECC-3FDF-0A2627CD5580}"/>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32">
                <a:extLst>
                  <a:ext uri="{FF2B5EF4-FFF2-40B4-BE49-F238E27FC236}">
                    <a16:creationId xmlns:a16="http://schemas.microsoft.com/office/drawing/2014/main" id="{F833C6D9-FA1D-DD65-DEFB-050B534AE4B3}"/>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33">
                <a:extLst>
                  <a:ext uri="{FF2B5EF4-FFF2-40B4-BE49-F238E27FC236}">
                    <a16:creationId xmlns:a16="http://schemas.microsoft.com/office/drawing/2014/main" id="{C0F9C59B-65F3-8613-97AC-AEEE4EBB6C9D}"/>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34">
                <a:extLst>
                  <a:ext uri="{FF2B5EF4-FFF2-40B4-BE49-F238E27FC236}">
                    <a16:creationId xmlns:a16="http://schemas.microsoft.com/office/drawing/2014/main" id="{28C00CA0-AD26-B2D7-3BFA-DA710C80A40C}"/>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35">
                <a:extLst>
                  <a:ext uri="{FF2B5EF4-FFF2-40B4-BE49-F238E27FC236}">
                    <a16:creationId xmlns:a16="http://schemas.microsoft.com/office/drawing/2014/main" id="{16FFB5E2-A684-8D89-E8C2-2EA8F4B1FFAC}"/>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36">
                <a:extLst>
                  <a:ext uri="{FF2B5EF4-FFF2-40B4-BE49-F238E27FC236}">
                    <a16:creationId xmlns:a16="http://schemas.microsoft.com/office/drawing/2014/main" id="{DDA723E3-2680-F9AF-53E5-09AFD90CFC63}"/>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37">
                <a:extLst>
                  <a:ext uri="{FF2B5EF4-FFF2-40B4-BE49-F238E27FC236}">
                    <a16:creationId xmlns:a16="http://schemas.microsoft.com/office/drawing/2014/main" id="{E9F53D66-C183-6A98-B715-B250688E85D8}"/>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38">
                <a:extLst>
                  <a:ext uri="{FF2B5EF4-FFF2-40B4-BE49-F238E27FC236}">
                    <a16:creationId xmlns:a16="http://schemas.microsoft.com/office/drawing/2014/main" id="{4AEE5574-42DB-F5BC-985F-E7689AEE67D2}"/>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39">
                <a:extLst>
                  <a:ext uri="{FF2B5EF4-FFF2-40B4-BE49-F238E27FC236}">
                    <a16:creationId xmlns:a16="http://schemas.microsoft.com/office/drawing/2014/main" id="{2FE8C69D-7E84-EC5D-388D-900E850AE9AB}"/>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Line 40">
                <a:extLst>
                  <a:ext uri="{FF2B5EF4-FFF2-40B4-BE49-F238E27FC236}">
                    <a16:creationId xmlns:a16="http://schemas.microsoft.com/office/drawing/2014/main" id="{97A05D8E-8F38-719A-F6DD-BC15B1E9C3F7}"/>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7" name="Line 41">
                <a:extLst>
                  <a:ext uri="{FF2B5EF4-FFF2-40B4-BE49-F238E27FC236}">
                    <a16:creationId xmlns:a16="http://schemas.microsoft.com/office/drawing/2014/main" id="{73060C3D-B5F6-946B-AC6D-18AB53A99211}"/>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42">
                <a:extLst>
                  <a:ext uri="{FF2B5EF4-FFF2-40B4-BE49-F238E27FC236}">
                    <a16:creationId xmlns:a16="http://schemas.microsoft.com/office/drawing/2014/main" id="{861FE24A-77E7-D11B-3B81-94B81275DEA2}"/>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43">
                <a:extLst>
                  <a:ext uri="{FF2B5EF4-FFF2-40B4-BE49-F238E27FC236}">
                    <a16:creationId xmlns:a16="http://schemas.microsoft.com/office/drawing/2014/main" id="{23D34074-2262-100F-8AB4-2999CC6524B4}"/>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Line 44">
                <a:extLst>
                  <a:ext uri="{FF2B5EF4-FFF2-40B4-BE49-F238E27FC236}">
                    <a16:creationId xmlns:a16="http://schemas.microsoft.com/office/drawing/2014/main" id="{A0936052-C0FB-E455-9AD2-D1050E370B97}"/>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1" name="Line 45">
                <a:extLst>
                  <a:ext uri="{FF2B5EF4-FFF2-40B4-BE49-F238E27FC236}">
                    <a16:creationId xmlns:a16="http://schemas.microsoft.com/office/drawing/2014/main" id="{71249DBD-C744-908C-785C-6DC3CF486D3D}"/>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46">
                <a:extLst>
                  <a:ext uri="{FF2B5EF4-FFF2-40B4-BE49-F238E27FC236}">
                    <a16:creationId xmlns:a16="http://schemas.microsoft.com/office/drawing/2014/main" id="{CF21B8E7-4463-75F4-047A-BE3F771EB226}"/>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47">
                <a:extLst>
                  <a:ext uri="{FF2B5EF4-FFF2-40B4-BE49-F238E27FC236}">
                    <a16:creationId xmlns:a16="http://schemas.microsoft.com/office/drawing/2014/main" id="{241DC7A8-7F91-D12A-79F5-B7F3DFB9CD13}"/>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48">
                <a:extLst>
                  <a:ext uri="{FF2B5EF4-FFF2-40B4-BE49-F238E27FC236}">
                    <a16:creationId xmlns:a16="http://schemas.microsoft.com/office/drawing/2014/main" id="{29F70121-40EF-BA53-2716-77601971AA19}"/>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49">
                <a:extLst>
                  <a:ext uri="{FF2B5EF4-FFF2-40B4-BE49-F238E27FC236}">
                    <a16:creationId xmlns:a16="http://schemas.microsoft.com/office/drawing/2014/main" id="{3808CC53-4B41-72B2-3F26-4577024ECF98}"/>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50">
                <a:extLst>
                  <a:ext uri="{FF2B5EF4-FFF2-40B4-BE49-F238E27FC236}">
                    <a16:creationId xmlns:a16="http://schemas.microsoft.com/office/drawing/2014/main" id="{56F6E995-EAD7-3446-5C31-559EF63B5BDF}"/>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51">
                <a:extLst>
                  <a:ext uri="{FF2B5EF4-FFF2-40B4-BE49-F238E27FC236}">
                    <a16:creationId xmlns:a16="http://schemas.microsoft.com/office/drawing/2014/main" id="{34DDAFB9-30AF-646F-5329-F07F6499CEC2}"/>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52">
                <a:extLst>
                  <a:ext uri="{FF2B5EF4-FFF2-40B4-BE49-F238E27FC236}">
                    <a16:creationId xmlns:a16="http://schemas.microsoft.com/office/drawing/2014/main" id="{31935A23-D3E3-9F9F-7459-6FFA2E7056EA}"/>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53">
                <a:extLst>
                  <a:ext uri="{FF2B5EF4-FFF2-40B4-BE49-F238E27FC236}">
                    <a16:creationId xmlns:a16="http://schemas.microsoft.com/office/drawing/2014/main" id="{327BE0AB-6DF2-C55B-5B07-67273D410D16}"/>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54">
                <a:extLst>
                  <a:ext uri="{FF2B5EF4-FFF2-40B4-BE49-F238E27FC236}">
                    <a16:creationId xmlns:a16="http://schemas.microsoft.com/office/drawing/2014/main" id="{6196107D-E7E9-E20F-8C04-CD95D072DFC1}"/>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55">
                <a:extLst>
                  <a:ext uri="{FF2B5EF4-FFF2-40B4-BE49-F238E27FC236}">
                    <a16:creationId xmlns:a16="http://schemas.microsoft.com/office/drawing/2014/main" id="{2BBCC333-C054-877F-C49D-0537A34B2F6A}"/>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56">
                <a:extLst>
                  <a:ext uri="{FF2B5EF4-FFF2-40B4-BE49-F238E27FC236}">
                    <a16:creationId xmlns:a16="http://schemas.microsoft.com/office/drawing/2014/main" id="{58842787-30A5-70B2-FB99-0B9F3B3BB088}"/>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57">
                <a:extLst>
                  <a:ext uri="{FF2B5EF4-FFF2-40B4-BE49-F238E27FC236}">
                    <a16:creationId xmlns:a16="http://schemas.microsoft.com/office/drawing/2014/main" id="{27585FBE-55D8-487C-66BD-7B0F4686528D}"/>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58">
                <a:extLst>
                  <a:ext uri="{FF2B5EF4-FFF2-40B4-BE49-F238E27FC236}">
                    <a16:creationId xmlns:a16="http://schemas.microsoft.com/office/drawing/2014/main" id="{5430F54C-5C86-9939-C2C2-30F6FE243505}"/>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Freeform 59">
                <a:extLst>
                  <a:ext uri="{FF2B5EF4-FFF2-40B4-BE49-F238E27FC236}">
                    <a16:creationId xmlns:a16="http://schemas.microsoft.com/office/drawing/2014/main" id="{C0291E2B-B0F1-4D33-6C09-1559FBF5AE00}"/>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Lst>
                <a:ahLst/>
                <a:cxnLst>
                  <a:cxn ang="0">
                    <a:pos x="T0" y="T1"/>
                  </a:cxn>
                  <a:cxn ang="0">
                    <a:pos x="T2" y="T3"/>
                  </a:cxn>
                  <a:cxn ang="0">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6" name="Line 60">
                <a:extLst>
                  <a:ext uri="{FF2B5EF4-FFF2-40B4-BE49-F238E27FC236}">
                    <a16:creationId xmlns:a16="http://schemas.microsoft.com/office/drawing/2014/main" id="{4A5E024E-D57F-2499-585A-092864DFB696}"/>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Freeform 61">
                <a:extLst>
                  <a:ext uri="{FF2B5EF4-FFF2-40B4-BE49-F238E27FC236}">
                    <a16:creationId xmlns:a16="http://schemas.microsoft.com/office/drawing/2014/main" id="{3206B65A-9FBE-10C9-4FAF-FC6BB21BCFBB}"/>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Lst>
                <a:ahLst/>
                <a:cxnLst>
                  <a:cxn ang="0">
                    <a:pos x="T0" y="T1"/>
                  </a:cxn>
                  <a:cxn ang="0">
                    <a:pos x="T2" y="T3"/>
                  </a:cxn>
                  <a:cxn ang="0">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58" name="Line 62">
                <a:extLst>
                  <a:ext uri="{FF2B5EF4-FFF2-40B4-BE49-F238E27FC236}">
                    <a16:creationId xmlns:a16="http://schemas.microsoft.com/office/drawing/2014/main" id="{F4EDC40F-E633-E9EB-DD9E-1D87F8B72F66}"/>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63">
                <a:extLst>
                  <a:ext uri="{FF2B5EF4-FFF2-40B4-BE49-F238E27FC236}">
                    <a16:creationId xmlns:a16="http://schemas.microsoft.com/office/drawing/2014/main" id="{EE1557A8-A942-35C5-EAE9-D24427B69F3B}"/>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64">
                <a:extLst>
                  <a:ext uri="{FF2B5EF4-FFF2-40B4-BE49-F238E27FC236}">
                    <a16:creationId xmlns:a16="http://schemas.microsoft.com/office/drawing/2014/main" id="{41FE896E-6508-1299-AFB6-127339EDE259}"/>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65">
                <a:extLst>
                  <a:ext uri="{FF2B5EF4-FFF2-40B4-BE49-F238E27FC236}">
                    <a16:creationId xmlns:a16="http://schemas.microsoft.com/office/drawing/2014/main" id="{B20C8DB6-476B-10B3-D07B-BE33F79D7703}"/>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66">
                <a:extLst>
                  <a:ext uri="{FF2B5EF4-FFF2-40B4-BE49-F238E27FC236}">
                    <a16:creationId xmlns:a16="http://schemas.microsoft.com/office/drawing/2014/main" id="{74E28555-BAEC-02B3-714F-E9CC62D9ACA3}"/>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67">
                <a:extLst>
                  <a:ext uri="{FF2B5EF4-FFF2-40B4-BE49-F238E27FC236}">
                    <a16:creationId xmlns:a16="http://schemas.microsoft.com/office/drawing/2014/main" id="{2AF9C684-E164-C026-FF9E-A76E6C661292}"/>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68">
                <a:extLst>
                  <a:ext uri="{FF2B5EF4-FFF2-40B4-BE49-F238E27FC236}">
                    <a16:creationId xmlns:a16="http://schemas.microsoft.com/office/drawing/2014/main" id="{91C653F4-5017-6178-F8F1-A72EED1C30B3}"/>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69">
                <a:extLst>
                  <a:ext uri="{FF2B5EF4-FFF2-40B4-BE49-F238E27FC236}">
                    <a16:creationId xmlns:a16="http://schemas.microsoft.com/office/drawing/2014/main" id="{535E436E-93B1-5006-5A42-68BCA05AC7A9}"/>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Freeform 70">
                <a:extLst>
                  <a:ext uri="{FF2B5EF4-FFF2-40B4-BE49-F238E27FC236}">
                    <a16:creationId xmlns:a16="http://schemas.microsoft.com/office/drawing/2014/main" id="{C41D8BAF-3ED6-52D3-05AD-03DB27C2D8AF}"/>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Lst>
                <a:ahLst/>
                <a:cxnLst>
                  <a:cxn ang="0">
                    <a:pos x="T0" y="T1"/>
                  </a:cxn>
                  <a:cxn ang="0">
                    <a:pos x="T2" y="T3"/>
                  </a:cxn>
                  <a:cxn ang="0">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67" name="Line 71">
                <a:extLst>
                  <a:ext uri="{FF2B5EF4-FFF2-40B4-BE49-F238E27FC236}">
                    <a16:creationId xmlns:a16="http://schemas.microsoft.com/office/drawing/2014/main" id="{099EC01C-BBE0-A8AE-0DB3-CEAA7A82AFC0}"/>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72">
                <a:extLst>
                  <a:ext uri="{FF2B5EF4-FFF2-40B4-BE49-F238E27FC236}">
                    <a16:creationId xmlns:a16="http://schemas.microsoft.com/office/drawing/2014/main" id="{22F99DA8-7E62-C274-14F5-1097196D7783}"/>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73">
                <a:extLst>
                  <a:ext uri="{FF2B5EF4-FFF2-40B4-BE49-F238E27FC236}">
                    <a16:creationId xmlns:a16="http://schemas.microsoft.com/office/drawing/2014/main" id="{3C2B0241-5C76-AE84-DCC6-3F87B9580BD2}"/>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Lst>
                <a:ahLst/>
                <a:cxnLst>
                  <a:cxn ang="0">
                    <a:pos x="T0" y="T1"/>
                  </a:cxn>
                  <a:cxn ang="0">
                    <a:pos x="T2" y="T3"/>
                  </a:cxn>
                  <a:cxn ang="0">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Freeform 74">
                <a:extLst>
                  <a:ext uri="{FF2B5EF4-FFF2-40B4-BE49-F238E27FC236}">
                    <a16:creationId xmlns:a16="http://schemas.microsoft.com/office/drawing/2014/main" id="{6FA12E7E-C6F6-1D68-95F6-15B2F541B2BD}"/>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Lst>
                <a:ahLst/>
                <a:cxnLst>
                  <a:cxn ang="0">
                    <a:pos x="T0" y="T1"/>
                  </a:cxn>
                  <a:cxn ang="0">
                    <a:pos x="T2" y="T3"/>
                  </a:cxn>
                  <a:cxn ang="0">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1" name="Freeform 75">
                <a:extLst>
                  <a:ext uri="{FF2B5EF4-FFF2-40B4-BE49-F238E27FC236}">
                    <a16:creationId xmlns:a16="http://schemas.microsoft.com/office/drawing/2014/main" id="{E1E57E6A-4416-C02E-E877-35F5B0EC848C}"/>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Lst>
                <a:ahLst/>
                <a:cxnLst>
                  <a:cxn ang="0">
                    <a:pos x="T0" y="T1"/>
                  </a:cxn>
                  <a:cxn ang="0">
                    <a:pos x="T2" y="T3"/>
                  </a:cxn>
                  <a:cxn ang="0">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Freeform 76">
                <a:extLst>
                  <a:ext uri="{FF2B5EF4-FFF2-40B4-BE49-F238E27FC236}">
                    <a16:creationId xmlns:a16="http://schemas.microsoft.com/office/drawing/2014/main" id="{07341F46-4B7D-85F5-1534-63202D85F2AC}"/>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Lst>
                <a:ahLst/>
                <a:cxnLst>
                  <a:cxn ang="0">
                    <a:pos x="T0" y="T1"/>
                  </a:cxn>
                  <a:cxn ang="0">
                    <a:pos x="T2" y="T3"/>
                  </a:cxn>
                  <a:cxn ang="0">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3" name="Line 77">
                <a:extLst>
                  <a:ext uri="{FF2B5EF4-FFF2-40B4-BE49-F238E27FC236}">
                    <a16:creationId xmlns:a16="http://schemas.microsoft.com/office/drawing/2014/main" id="{8F4368B5-9A97-1606-6582-16D4CBC719C4}"/>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78">
                <a:extLst>
                  <a:ext uri="{FF2B5EF4-FFF2-40B4-BE49-F238E27FC236}">
                    <a16:creationId xmlns:a16="http://schemas.microsoft.com/office/drawing/2014/main" id="{BDDF0E19-94BB-DD49-C2A6-2D927B137BFD}"/>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Freeform 79">
                <a:extLst>
                  <a:ext uri="{FF2B5EF4-FFF2-40B4-BE49-F238E27FC236}">
                    <a16:creationId xmlns:a16="http://schemas.microsoft.com/office/drawing/2014/main" id="{9CC93161-C892-80DF-67C1-E3D25BB05F47}"/>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Lst>
                <a:ahLst/>
                <a:cxnLst>
                  <a:cxn ang="0">
                    <a:pos x="T0" y="T1"/>
                  </a:cxn>
                  <a:cxn ang="0">
                    <a:pos x="T2" y="T3"/>
                  </a:cxn>
                  <a:cxn ang="0">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6" name="Line 80">
                <a:extLst>
                  <a:ext uri="{FF2B5EF4-FFF2-40B4-BE49-F238E27FC236}">
                    <a16:creationId xmlns:a16="http://schemas.microsoft.com/office/drawing/2014/main" id="{A27ACB84-A8DE-6AC7-0D4C-CE5E507364E8}"/>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81">
                <a:extLst>
                  <a:ext uri="{FF2B5EF4-FFF2-40B4-BE49-F238E27FC236}">
                    <a16:creationId xmlns:a16="http://schemas.microsoft.com/office/drawing/2014/main" id="{CC54BF20-0063-E0FF-38EA-A575C2B491C9}"/>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82">
                <a:extLst>
                  <a:ext uri="{FF2B5EF4-FFF2-40B4-BE49-F238E27FC236}">
                    <a16:creationId xmlns:a16="http://schemas.microsoft.com/office/drawing/2014/main" id="{EB434E6F-04B8-B532-8084-47617A89A815}"/>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83">
                <a:extLst>
                  <a:ext uri="{FF2B5EF4-FFF2-40B4-BE49-F238E27FC236}">
                    <a16:creationId xmlns:a16="http://schemas.microsoft.com/office/drawing/2014/main" id="{D2A4B119-FBCB-0338-BDB0-407F7CA015CA}"/>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Line 84">
                <a:extLst>
                  <a:ext uri="{FF2B5EF4-FFF2-40B4-BE49-F238E27FC236}">
                    <a16:creationId xmlns:a16="http://schemas.microsoft.com/office/drawing/2014/main" id="{6337851E-18BB-79FF-D56D-F520A5C1ADFE}"/>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1" name="Line 85">
                <a:extLst>
                  <a:ext uri="{FF2B5EF4-FFF2-40B4-BE49-F238E27FC236}">
                    <a16:creationId xmlns:a16="http://schemas.microsoft.com/office/drawing/2014/main" id="{28E9A413-2EC3-E7A6-F8D9-81F87236287A}"/>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86">
                <a:extLst>
                  <a:ext uri="{FF2B5EF4-FFF2-40B4-BE49-F238E27FC236}">
                    <a16:creationId xmlns:a16="http://schemas.microsoft.com/office/drawing/2014/main" id="{68CAC5CF-755D-4E54-36C8-D3FF49A8E1DC}"/>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Line 87">
                <a:extLst>
                  <a:ext uri="{FF2B5EF4-FFF2-40B4-BE49-F238E27FC236}">
                    <a16:creationId xmlns:a16="http://schemas.microsoft.com/office/drawing/2014/main" id="{AF14F5D3-1DD5-CD9A-E9FA-B48851B41D09}"/>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4" name="Freeform 88">
                <a:extLst>
                  <a:ext uri="{FF2B5EF4-FFF2-40B4-BE49-F238E27FC236}">
                    <a16:creationId xmlns:a16="http://schemas.microsoft.com/office/drawing/2014/main" id="{3CEA0AF7-DAF1-46E7-C577-0F970B3617C6}"/>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Lst>
                <a:ahLst/>
                <a:cxnLst>
                  <a:cxn ang="0">
                    <a:pos x="T0" y="T1"/>
                  </a:cxn>
                  <a:cxn ang="0">
                    <a:pos x="T2" y="T3"/>
                  </a:cxn>
                  <a:cxn ang="0">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Line 89">
                <a:extLst>
                  <a:ext uri="{FF2B5EF4-FFF2-40B4-BE49-F238E27FC236}">
                    <a16:creationId xmlns:a16="http://schemas.microsoft.com/office/drawing/2014/main" id="{8A13B869-EACC-16B6-A31F-2E7D706E52F9}"/>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6" name="Freeform 90">
                <a:extLst>
                  <a:ext uri="{FF2B5EF4-FFF2-40B4-BE49-F238E27FC236}">
                    <a16:creationId xmlns:a16="http://schemas.microsoft.com/office/drawing/2014/main" id="{853D14FC-A479-8F2F-9A18-0044E6F6EC0F}"/>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Lst>
                <a:ahLst/>
                <a:cxnLst>
                  <a:cxn ang="0">
                    <a:pos x="T0" y="T1"/>
                  </a:cxn>
                  <a:cxn ang="0">
                    <a:pos x="T2" y="T3"/>
                  </a:cxn>
                  <a:cxn ang="0">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91">
                <a:extLst>
                  <a:ext uri="{FF2B5EF4-FFF2-40B4-BE49-F238E27FC236}">
                    <a16:creationId xmlns:a16="http://schemas.microsoft.com/office/drawing/2014/main" id="{AF83E655-B772-7204-D5D8-91E469732F3C}"/>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92">
                <a:extLst>
                  <a:ext uri="{FF2B5EF4-FFF2-40B4-BE49-F238E27FC236}">
                    <a16:creationId xmlns:a16="http://schemas.microsoft.com/office/drawing/2014/main" id="{0D76FC8F-932E-7A2F-4E62-4E4486DED02E}"/>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Line 93">
                <a:extLst>
                  <a:ext uri="{FF2B5EF4-FFF2-40B4-BE49-F238E27FC236}">
                    <a16:creationId xmlns:a16="http://schemas.microsoft.com/office/drawing/2014/main" id="{06A1CA94-8DCB-7A2F-6018-D497BDA1A83E}"/>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0" name="Line 94">
                <a:extLst>
                  <a:ext uri="{FF2B5EF4-FFF2-40B4-BE49-F238E27FC236}">
                    <a16:creationId xmlns:a16="http://schemas.microsoft.com/office/drawing/2014/main" id="{22A0ADA1-BE13-FB69-CA67-1588DC245135}"/>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95">
                <a:extLst>
                  <a:ext uri="{FF2B5EF4-FFF2-40B4-BE49-F238E27FC236}">
                    <a16:creationId xmlns:a16="http://schemas.microsoft.com/office/drawing/2014/main" id="{F491FE70-6225-6C42-33E4-6E70713B07E4}"/>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96">
                <a:extLst>
                  <a:ext uri="{FF2B5EF4-FFF2-40B4-BE49-F238E27FC236}">
                    <a16:creationId xmlns:a16="http://schemas.microsoft.com/office/drawing/2014/main" id="{688E1A2C-EBAF-6294-CBBF-1F26D67A44F7}"/>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97">
                <a:extLst>
                  <a:ext uri="{FF2B5EF4-FFF2-40B4-BE49-F238E27FC236}">
                    <a16:creationId xmlns:a16="http://schemas.microsoft.com/office/drawing/2014/main" id="{6CFE63A0-4F6E-95F8-90A0-6D621B6EA9F2}"/>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98">
                <a:extLst>
                  <a:ext uri="{FF2B5EF4-FFF2-40B4-BE49-F238E27FC236}">
                    <a16:creationId xmlns:a16="http://schemas.microsoft.com/office/drawing/2014/main" id="{5D390B2E-4CE5-3E55-B280-983A419587C6}"/>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99">
                <a:extLst>
                  <a:ext uri="{FF2B5EF4-FFF2-40B4-BE49-F238E27FC236}">
                    <a16:creationId xmlns:a16="http://schemas.microsoft.com/office/drawing/2014/main" id="{10DE1774-F61A-979F-CE58-3F52CDD0CC0E}"/>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100">
                <a:extLst>
                  <a:ext uri="{FF2B5EF4-FFF2-40B4-BE49-F238E27FC236}">
                    <a16:creationId xmlns:a16="http://schemas.microsoft.com/office/drawing/2014/main" id="{254A577D-A559-493D-4534-AB0A8F1A8B8E}"/>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101">
                <a:extLst>
                  <a:ext uri="{FF2B5EF4-FFF2-40B4-BE49-F238E27FC236}">
                    <a16:creationId xmlns:a16="http://schemas.microsoft.com/office/drawing/2014/main" id="{ADAF6B51-AD28-E5EB-43CD-EBA3FDD5B823}"/>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Line 102">
                <a:extLst>
                  <a:ext uri="{FF2B5EF4-FFF2-40B4-BE49-F238E27FC236}">
                    <a16:creationId xmlns:a16="http://schemas.microsoft.com/office/drawing/2014/main" id="{58002F7F-72F7-FEEC-0617-2B5F7D71D74E}"/>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9" name="Line 103">
                <a:extLst>
                  <a:ext uri="{FF2B5EF4-FFF2-40B4-BE49-F238E27FC236}">
                    <a16:creationId xmlns:a16="http://schemas.microsoft.com/office/drawing/2014/main" id="{3C0F1483-27B9-49CE-E069-9D510E041F03}"/>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Line 104">
                <a:extLst>
                  <a:ext uri="{FF2B5EF4-FFF2-40B4-BE49-F238E27FC236}">
                    <a16:creationId xmlns:a16="http://schemas.microsoft.com/office/drawing/2014/main" id="{2A4939B9-4A12-4400-EDCC-1E989C0D93CB}"/>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1" name="Line 105">
                <a:extLst>
                  <a:ext uri="{FF2B5EF4-FFF2-40B4-BE49-F238E27FC236}">
                    <a16:creationId xmlns:a16="http://schemas.microsoft.com/office/drawing/2014/main" id="{4A9F212C-0336-9279-B077-0BE5B838D843}"/>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106">
                <a:extLst>
                  <a:ext uri="{FF2B5EF4-FFF2-40B4-BE49-F238E27FC236}">
                    <a16:creationId xmlns:a16="http://schemas.microsoft.com/office/drawing/2014/main" id="{487D7707-83A8-DAAA-8679-BADA11AD2641}"/>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107">
                <a:extLst>
                  <a:ext uri="{FF2B5EF4-FFF2-40B4-BE49-F238E27FC236}">
                    <a16:creationId xmlns:a16="http://schemas.microsoft.com/office/drawing/2014/main" id="{D1FA720D-853D-216C-306C-DE5D9999AFD3}"/>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108">
                <a:extLst>
                  <a:ext uri="{FF2B5EF4-FFF2-40B4-BE49-F238E27FC236}">
                    <a16:creationId xmlns:a16="http://schemas.microsoft.com/office/drawing/2014/main" id="{5FA7105E-6F5D-73F5-FA90-504569E4A75B}"/>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109">
                <a:extLst>
                  <a:ext uri="{FF2B5EF4-FFF2-40B4-BE49-F238E27FC236}">
                    <a16:creationId xmlns:a16="http://schemas.microsoft.com/office/drawing/2014/main" id="{8F78DAA5-E6E0-982F-88D2-F891166E659E}"/>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110">
                <a:extLst>
                  <a:ext uri="{FF2B5EF4-FFF2-40B4-BE49-F238E27FC236}">
                    <a16:creationId xmlns:a16="http://schemas.microsoft.com/office/drawing/2014/main" id="{FA0957DC-AE41-5D49-6523-296E26D94022}"/>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111">
                <a:extLst>
                  <a:ext uri="{FF2B5EF4-FFF2-40B4-BE49-F238E27FC236}">
                    <a16:creationId xmlns:a16="http://schemas.microsoft.com/office/drawing/2014/main" id="{E54D6C5A-BEDE-50B1-D69B-E16089BC033B}"/>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112">
                <a:extLst>
                  <a:ext uri="{FF2B5EF4-FFF2-40B4-BE49-F238E27FC236}">
                    <a16:creationId xmlns:a16="http://schemas.microsoft.com/office/drawing/2014/main" id="{AED83BDE-0FFC-88FB-1EFE-5DA44231A96B}"/>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113">
                <a:extLst>
                  <a:ext uri="{FF2B5EF4-FFF2-40B4-BE49-F238E27FC236}">
                    <a16:creationId xmlns:a16="http://schemas.microsoft.com/office/drawing/2014/main" id="{300780DB-77C0-DECD-A180-264688014009}"/>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14">
                <a:extLst>
                  <a:ext uri="{FF2B5EF4-FFF2-40B4-BE49-F238E27FC236}">
                    <a16:creationId xmlns:a16="http://schemas.microsoft.com/office/drawing/2014/main" id="{3B3C8A6E-4A2B-48AB-9A43-0B1DB12A3729}"/>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15">
                <a:extLst>
                  <a:ext uri="{FF2B5EF4-FFF2-40B4-BE49-F238E27FC236}">
                    <a16:creationId xmlns:a16="http://schemas.microsoft.com/office/drawing/2014/main" id="{EB7383B8-84B0-6A26-E72B-F402EDAE08D2}"/>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16">
                <a:extLst>
                  <a:ext uri="{FF2B5EF4-FFF2-40B4-BE49-F238E27FC236}">
                    <a16:creationId xmlns:a16="http://schemas.microsoft.com/office/drawing/2014/main" id="{F3493B07-1728-4374-7C6F-D46960AC3B04}"/>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17">
                <a:extLst>
                  <a:ext uri="{FF2B5EF4-FFF2-40B4-BE49-F238E27FC236}">
                    <a16:creationId xmlns:a16="http://schemas.microsoft.com/office/drawing/2014/main" id="{BD83E24A-4EB9-1FC0-1C7A-424280DC190E}"/>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18">
                <a:extLst>
                  <a:ext uri="{FF2B5EF4-FFF2-40B4-BE49-F238E27FC236}">
                    <a16:creationId xmlns:a16="http://schemas.microsoft.com/office/drawing/2014/main" id="{9674A7ED-B47A-A510-D4F8-14DE14E054DE}"/>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Freeform 119">
                <a:extLst>
                  <a:ext uri="{FF2B5EF4-FFF2-40B4-BE49-F238E27FC236}">
                    <a16:creationId xmlns:a16="http://schemas.microsoft.com/office/drawing/2014/main" id="{9B4DE8D0-0802-184A-D4A5-8C32797923BE}"/>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16" name="Line 120">
                <a:extLst>
                  <a:ext uri="{FF2B5EF4-FFF2-40B4-BE49-F238E27FC236}">
                    <a16:creationId xmlns:a16="http://schemas.microsoft.com/office/drawing/2014/main" id="{5011EDE8-0CD4-AC78-5E53-AA0DA9882F0D}"/>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21">
                <a:extLst>
                  <a:ext uri="{FF2B5EF4-FFF2-40B4-BE49-F238E27FC236}">
                    <a16:creationId xmlns:a16="http://schemas.microsoft.com/office/drawing/2014/main" id="{2105CD0E-049F-E6C3-3E4E-E72F1AECBAAB}"/>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22">
                <a:extLst>
                  <a:ext uri="{FF2B5EF4-FFF2-40B4-BE49-F238E27FC236}">
                    <a16:creationId xmlns:a16="http://schemas.microsoft.com/office/drawing/2014/main" id="{CE001A6A-1478-09F5-1973-7E86C4874F88}"/>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Freeform 123">
                <a:extLst>
                  <a:ext uri="{FF2B5EF4-FFF2-40B4-BE49-F238E27FC236}">
                    <a16:creationId xmlns:a16="http://schemas.microsoft.com/office/drawing/2014/main" id="{C8E1625A-CCE5-E0DF-023F-4B3EA74680EA}"/>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Lst>
                <a:ahLst/>
                <a:cxnLst>
                  <a:cxn ang="0">
                    <a:pos x="T0" y="T1"/>
                  </a:cxn>
                  <a:cxn ang="0">
                    <a:pos x="T2" y="T3"/>
                  </a:cxn>
                  <a:cxn ang="0">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20" name="Line 124">
                <a:extLst>
                  <a:ext uri="{FF2B5EF4-FFF2-40B4-BE49-F238E27FC236}">
                    <a16:creationId xmlns:a16="http://schemas.microsoft.com/office/drawing/2014/main" id="{06816C91-59C1-E1A8-1AE2-6BFB3F96638D}"/>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25">
                <a:extLst>
                  <a:ext uri="{FF2B5EF4-FFF2-40B4-BE49-F238E27FC236}">
                    <a16:creationId xmlns:a16="http://schemas.microsoft.com/office/drawing/2014/main" id="{BD4CBD51-E0E6-9CE1-77BC-4991CADF2593}"/>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26">
                <a:extLst>
                  <a:ext uri="{FF2B5EF4-FFF2-40B4-BE49-F238E27FC236}">
                    <a16:creationId xmlns:a16="http://schemas.microsoft.com/office/drawing/2014/main" id="{F2585268-AC94-447D-E2E4-588F45E2045D}"/>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27">
                <a:extLst>
                  <a:ext uri="{FF2B5EF4-FFF2-40B4-BE49-F238E27FC236}">
                    <a16:creationId xmlns:a16="http://schemas.microsoft.com/office/drawing/2014/main" id="{C2F417AD-CC4F-1FA1-741B-CC993F26C529}"/>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28">
                <a:extLst>
                  <a:ext uri="{FF2B5EF4-FFF2-40B4-BE49-F238E27FC236}">
                    <a16:creationId xmlns:a16="http://schemas.microsoft.com/office/drawing/2014/main" id="{7CBA0B92-7224-120E-5F51-B86A5BEB3DC3}"/>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29">
                <a:extLst>
                  <a:ext uri="{FF2B5EF4-FFF2-40B4-BE49-F238E27FC236}">
                    <a16:creationId xmlns:a16="http://schemas.microsoft.com/office/drawing/2014/main" id="{8E2203B9-CAD3-4A07-B6C4-43A004D7497B}"/>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30">
                <a:extLst>
                  <a:ext uri="{FF2B5EF4-FFF2-40B4-BE49-F238E27FC236}">
                    <a16:creationId xmlns:a16="http://schemas.microsoft.com/office/drawing/2014/main" id="{94464427-41BE-BCBD-AB40-3E20B23D1977}"/>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31">
                <a:extLst>
                  <a:ext uri="{FF2B5EF4-FFF2-40B4-BE49-F238E27FC236}">
                    <a16:creationId xmlns:a16="http://schemas.microsoft.com/office/drawing/2014/main" id="{9BDDA211-D9BE-021A-9D93-1C395F9851B0}"/>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32">
                <a:extLst>
                  <a:ext uri="{FF2B5EF4-FFF2-40B4-BE49-F238E27FC236}">
                    <a16:creationId xmlns:a16="http://schemas.microsoft.com/office/drawing/2014/main" id="{EF30C87F-8E5B-01D6-3575-00951D4549AE}"/>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Line 133">
                <a:extLst>
                  <a:ext uri="{FF2B5EF4-FFF2-40B4-BE49-F238E27FC236}">
                    <a16:creationId xmlns:a16="http://schemas.microsoft.com/office/drawing/2014/main" id="{93F72270-B46B-5331-11AE-B5388246B276}"/>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0" name="Line 134">
                <a:extLst>
                  <a:ext uri="{FF2B5EF4-FFF2-40B4-BE49-F238E27FC236}">
                    <a16:creationId xmlns:a16="http://schemas.microsoft.com/office/drawing/2014/main" id="{5ACBA79F-D746-BEA4-BA11-BBE285749ED4}"/>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Rectangle 135">
                <a:extLst>
                  <a:ext uri="{FF2B5EF4-FFF2-40B4-BE49-F238E27FC236}">
                    <a16:creationId xmlns:a16="http://schemas.microsoft.com/office/drawing/2014/main" id="{D5ACDD8A-6158-7BAD-AD6F-DC4C6FED339E}"/>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Rectangle 136">
                <a:extLst>
                  <a:ext uri="{FF2B5EF4-FFF2-40B4-BE49-F238E27FC236}">
                    <a16:creationId xmlns:a16="http://schemas.microsoft.com/office/drawing/2014/main" id="{08F2DD0F-FCAA-E444-9935-4165B0B9B5F8}"/>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33" name="Rectangle 137">
                <a:extLst>
                  <a:ext uri="{FF2B5EF4-FFF2-40B4-BE49-F238E27FC236}">
                    <a16:creationId xmlns:a16="http://schemas.microsoft.com/office/drawing/2014/main" id="{508500D4-0F36-6FFC-8437-1F4EA0667DFA}"/>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4" name="Rectangle 138">
                <a:extLst>
                  <a:ext uri="{FF2B5EF4-FFF2-40B4-BE49-F238E27FC236}">
                    <a16:creationId xmlns:a16="http://schemas.microsoft.com/office/drawing/2014/main" id="{E24CFEB1-1E81-9B73-E034-FEB0055CDAC8}"/>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35" name="Rectangle 139">
                <a:extLst>
                  <a:ext uri="{FF2B5EF4-FFF2-40B4-BE49-F238E27FC236}">
                    <a16:creationId xmlns:a16="http://schemas.microsoft.com/office/drawing/2014/main" id="{C980B6E2-1BF1-02B3-0EA3-C7257F0C5525}"/>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Rectangle 140">
                <a:extLst>
                  <a:ext uri="{FF2B5EF4-FFF2-40B4-BE49-F238E27FC236}">
                    <a16:creationId xmlns:a16="http://schemas.microsoft.com/office/drawing/2014/main" id="{0EC0B149-BA2A-12D8-DD52-0E2785473EDE}"/>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37" name="Rectangle 141">
                <a:extLst>
                  <a:ext uri="{FF2B5EF4-FFF2-40B4-BE49-F238E27FC236}">
                    <a16:creationId xmlns:a16="http://schemas.microsoft.com/office/drawing/2014/main" id="{0FDCFFFF-B6B4-F3BB-CC54-1D4B04B907C8}"/>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Rectangle 142">
                <a:extLst>
                  <a:ext uri="{FF2B5EF4-FFF2-40B4-BE49-F238E27FC236}">
                    <a16:creationId xmlns:a16="http://schemas.microsoft.com/office/drawing/2014/main" id="{F99776BA-7D8F-CBF8-20B8-6D461F2D0A77}"/>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0</a:t>
                </a:r>
              </a:p>
            </p:txBody>
          </p:sp>
          <p:sp>
            <p:nvSpPr>
              <p:cNvPr id="4239" name="Rectangle 143">
                <a:extLst>
                  <a:ext uri="{FF2B5EF4-FFF2-40B4-BE49-F238E27FC236}">
                    <a16:creationId xmlns:a16="http://schemas.microsoft.com/office/drawing/2014/main" id="{8E2867EF-BC90-6809-1B68-4CDB157609FA}"/>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Rectangle 144">
                <a:extLst>
                  <a:ext uri="{FF2B5EF4-FFF2-40B4-BE49-F238E27FC236}">
                    <a16:creationId xmlns:a16="http://schemas.microsoft.com/office/drawing/2014/main" id="{B09C4999-B410-C799-158A-3A7C202B7254}"/>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2</a:t>
                </a:r>
              </a:p>
            </p:txBody>
          </p:sp>
          <p:sp>
            <p:nvSpPr>
              <p:cNvPr id="4241" name="Rectangle 145">
                <a:extLst>
                  <a:ext uri="{FF2B5EF4-FFF2-40B4-BE49-F238E27FC236}">
                    <a16:creationId xmlns:a16="http://schemas.microsoft.com/office/drawing/2014/main" id="{04E9B304-2C21-7707-545A-C5546A73D6C2}"/>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Rectangle 146">
                <a:extLst>
                  <a:ext uri="{FF2B5EF4-FFF2-40B4-BE49-F238E27FC236}">
                    <a16:creationId xmlns:a16="http://schemas.microsoft.com/office/drawing/2014/main" id="{1BF72A1D-E3BB-A289-02CE-CC759C134609}"/>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4</a:t>
                </a:r>
              </a:p>
            </p:txBody>
          </p:sp>
          <p:sp>
            <p:nvSpPr>
              <p:cNvPr id="4243" name="Rectangle 147">
                <a:extLst>
                  <a:ext uri="{FF2B5EF4-FFF2-40B4-BE49-F238E27FC236}">
                    <a16:creationId xmlns:a16="http://schemas.microsoft.com/office/drawing/2014/main" id="{6B1E0F6C-9163-A431-DF20-BBD5B4035124}"/>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Rectangle 148">
                <a:extLst>
                  <a:ext uri="{FF2B5EF4-FFF2-40B4-BE49-F238E27FC236}">
                    <a16:creationId xmlns:a16="http://schemas.microsoft.com/office/drawing/2014/main" id="{628ABAF7-4E77-F7A1-096A-B28B30784DB2}"/>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r>
                  <a:rPr lang="en-US" altLang="en-US" sz="700">
                    <a:solidFill>
                      <a:srgbClr val="000000"/>
                    </a:solidFill>
                    <a:latin typeface="Arial" panose="020B0604020202020204" pitchFamily="34" charset="0"/>
                  </a:rPr>
                  <a:t>6</a:t>
                </a:r>
              </a:p>
            </p:txBody>
          </p:sp>
          <p:sp>
            <p:nvSpPr>
              <p:cNvPr id="4245" name="Line 149">
                <a:extLst>
                  <a:ext uri="{FF2B5EF4-FFF2-40B4-BE49-F238E27FC236}">
                    <a16:creationId xmlns:a16="http://schemas.microsoft.com/office/drawing/2014/main" id="{C6FE196B-3628-36DC-5820-806FDFAF84B5}"/>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6" name="Rectangle 150">
                <a:extLst>
                  <a:ext uri="{FF2B5EF4-FFF2-40B4-BE49-F238E27FC236}">
                    <a16:creationId xmlns:a16="http://schemas.microsoft.com/office/drawing/2014/main" id="{79B7EA8B-84A6-FF95-0B3F-18D4009EFAB5}"/>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4248" name="Rectangle 152">
              <a:extLst>
                <a:ext uri="{FF2B5EF4-FFF2-40B4-BE49-F238E27FC236}">
                  <a16:creationId xmlns:a16="http://schemas.microsoft.com/office/drawing/2014/main" id="{9C1BC0DA-5CB7-1C2F-0E58-EEDAFA7238BE}"/>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9" name="Rectangle 153">
              <a:extLst>
                <a:ext uri="{FF2B5EF4-FFF2-40B4-BE49-F238E27FC236}">
                  <a16:creationId xmlns:a16="http://schemas.microsoft.com/office/drawing/2014/main" id="{50DCB148-2853-47B9-787C-470629B4AE0F}"/>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0" name="Rectangle 154">
              <a:extLst>
                <a:ext uri="{FF2B5EF4-FFF2-40B4-BE49-F238E27FC236}">
                  <a16:creationId xmlns:a16="http://schemas.microsoft.com/office/drawing/2014/main" id="{8D6B9D9C-2027-3A1F-6F5E-70A090F5A4FE}"/>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1" name="Rectangle 155">
              <a:extLst>
                <a:ext uri="{FF2B5EF4-FFF2-40B4-BE49-F238E27FC236}">
                  <a16:creationId xmlns:a16="http://schemas.microsoft.com/office/drawing/2014/main" id="{658DF27E-ED86-E8B7-BDFC-CF5A54E79157}"/>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2" name="Freeform 156">
              <a:extLst>
                <a:ext uri="{FF2B5EF4-FFF2-40B4-BE49-F238E27FC236}">
                  <a16:creationId xmlns:a16="http://schemas.microsoft.com/office/drawing/2014/main" id="{F647C550-C031-F7D1-B63C-B6348FA3F07C}"/>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Lst>
              <a:ahLst/>
              <a:cxnLst>
                <a:cxn ang="0">
                  <a:pos x="T0" y="T1"/>
                </a:cxn>
                <a:cxn ang="0">
                  <a:pos x="T2" y="T3"/>
                </a:cxn>
                <a:cxn ang="0">
                  <a:pos x="T4" y="T5"/>
                </a:cxn>
                <a:cxn ang="0">
                  <a:pos x="T6" y="T7"/>
                </a:cxn>
                <a:cxn ang="0">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53" name="Line 157">
              <a:extLst>
                <a:ext uri="{FF2B5EF4-FFF2-40B4-BE49-F238E27FC236}">
                  <a16:creationId xmlns:a16="http://schemas.microsoft.com/office/drawing/2014/main" id="{6B13C9B0-2C88-CBB9-CB35-661C1A4F0A4A}"/>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4" name="Line 158">
              <a:extLst>
                <a:ext uri="{FF2B5EF4-FFF2-40B4-BE49-F238E27FC236}">
                  <a16:creationId xmlns:a16="http://schemas.microsoft.com/office/drawing/2014/main" id="{9D96F8D7-6617-D9F1-7C16-69682D797B7E}"/>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55" name="Line 159">
              <a:extLst>
                <a:ext uri="{FF2B5EF4-FFF2-40B4-BE49-F238E27FC236}">
                  <a16:creationId xmlns:a16="http://schemas.microsoft.com/office/drawing/2014/main" id="{B7F24FA6-FE09-4919-3717-FB4F0E059CE2}"/>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257" name="Picture 161">
            <a:extLst>
              <a:ext uri="{FF2B5EF4-FFF2-40B4-BE49-F238E27FC236}">
                <a16:creationId xmlns:a16="http://schemas.microsoft.com/office/drawing/2014/main" id="{DF576005-1757-4E10-0347-998CC6B3AB9D}"/>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D007AFC3-4CE5-C0D1-97AB-498D51FE3187}"/>
              </a:ext>
            </a:extLst>
          </p:cNvPr>
          <p:cNvSpPr>
            <a:spLocks noChangeArrowheads="1"/>
          </p:cNvSpPr>
          <p:nvPr/>
        </p:nvSpPr>
        <p:spPr bwMode="auto">
          <a:xfrm>
            <a:off x="969963" y="2819400"/>
            <a:ext cx="4810125" cy="523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2900" b="1" i="1">
                <a:solidFill>
                  <a:schemeClr val="accent2"/>
                </a:solidFill>
                <a:effectLst>
                  <a:outerShdw blurRad="38100" dist="38100" dir="2700000" algn="tl">
                    <a:srgbClr val="C0C0C0"/>
                  </a:outerShdw>
                </a:effectLst>
                <a:latin typeface="Arial" panose="020B0604020202020204" pitchFamily="34" charset="0"/>
              </a:rPr>
              <a:t>16.1 Seven Planning Tools</a:t>
            </a:r>
          </a:p>
        </p:txBody>
      </p:sp>
      <p:grpSp>
        <p:nvGrpSpPr>
          <p:cNvPr id="4278" name="Group 182">
            <a:extLst>
              <a:ext uri="{FF2B5EF4-FFF2-40B4-BE49-F238E27FC236}">
                <a16:creationId xmlns:a16="http://schemas.microsoft.com/office/drawing/2014/main" id="{003E7B68-D8A4-03F2-5754-5476740B23F7}"/>
              </a:ext>
            </a:extLst>
          </p:cNvPr>
          <p:cNvGrpSpPr>
            <a:grpSpLocks/>
          </p:cNvGrpSpPr>
          <p:nvPr/>
        </p:nvGrpSpPr>
        <p:grpSpPr bwMode="auto">
          <a:xfrm>
            <a:off x="5181600" y="4953000"/>
            <a:ext cx="3678238" cy="1312863"/>
            <a:chOff x="3312" y="3408"/>
            <a:chExt cx="2317" cy="827"/>
          </a:xfrm>
        </p:grpSpPr>
        <p:sp>
          <p:nvSpPr>
            <p:cNvPr id="4279" name="Line 183">
              <a:extLst>
                <a:ext uri="{FF2B5EF4-FFF2-40B4-BE49-F238E27FC236}">
                  <a16:creationId xmlns:a16="http://schemas.microsoft.com/office/drawing/2014/main" id="{3A3BE235-B63A-0A33-089D-0C484ADC6DCB}"/>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80" name="Rectangle 184">
              <a:extLst>
                <a:ext uri="{FF2B5EF4-FFF2-40B4-BE49-F238E27FC236}">
                  <a16:creationId xmlns:a16="http://schemas.microsoft.com/office/drawing/2014/main" id="{D2387CA0-4D63-0FA8-D80F-FEDB98EB0202}"/>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pPr eaLnBrk="0" hangingPunct="0"/>
              <a:r>
                <a:rPr lang="en-US" altLang="en-US" sz="1700">
                  <a:latin typeface="Copperplate Gothic Bold" panose="020E0705020206020404" pitchFamily="34" charset="0"/>
                </a:rPr>
                <a:t>Sigma Quality Management</a:t>
              </a:r>
            </a:p>
          </p:txBody>
        </p:sp>
        <p:pic>
          <p:nvPicPr>
            <p:cNvPr id="4281" name="Picture 185">
              <a:extLst>
                <a:ext uri="{FF2B5EF4-FFF2-40B4-BE49-F238E27FC236}">
                  <a16:creationId xmlns:a16="http://schemas.microsoft.com/office/drawing/2014/main" id="{89B09DC8-C391-C770-A8B3-6E91E9B548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3266" name="Rectangle 2">
            <a:extLst>
              <a:ext uri="{FF2B5EF4-FFF2-40B4-BE49-F238E27FC236}">
                <a16:creationId xmlns:a16="http://schemas.microsoft.com/office/drawing/2014/main" id="{7D593EAB-B656-876B-E2CF-1796CBF19955}"/>
              </a:ext>
            </a:extLst>
          </p:cNvPr>
          <p:cNvSpPr>
            <a:spLocks noGrp="1" noChangeArrowheads="1"/>
          </p:cNvSpPr>
          <p:nvPr>
            <p:ph type="title"/>
          </p:nvPr>
        </p:nvSpPr>
        <p:spPr/>
        <p:txBody>
          <a:bodyPr/>
          <a:lstStyle/>
          <a:p>
            <a:r>
              <a:rPr lang="en-US" altLang="en-US"/>
              <a:t>Matrix Data Analysis</a:t>
            </a:r>
          </a:p>
        </p:txBody>
      </p:sp>
      <p:sp>
        <p:nvSpPr>
          <p:cNvPr id="523267" name="Rectangle 3">
            <a:extLst>
              <a:ext uri="{FF2B5EF4-FFF2-40B4-BE49-F238E27FC236}">
                <a16:creationId xmlns:a16="http://schemas.microsoft.com/office/drawing/2014/main" id="{549FC835-CEDE-D117-F869-E134CB8F5254}"/>
              </a:ext>
            </a:extLst>
          </p:cNvPr>
          <p:cNvSpPr>
            <a:spLocks noGrp="1" noChangeArrowheads="1"/>
          </p:cNvSpPr>
          <p:nvPr>
            <p:ph type="body" idx="1"/>
          </p:nvPr>
        </p:nvSpPr>
        <p:spPr/>
        <p:txBody>
          <a:bodyPr/>
          <a:lstStyle/>
          <a:p>
            <a:pPr marL="381000" indent="-381000">
              <a:spcAft>
                <a:spcPct val="35000"/>
              </a:spcAft>
              <a:buFont typeface="Symbol" panose="05050102010706020507" pitchFamily="18" charset="2"/>
              <a:buAutoNum type="arabicPeriod"/>
            </a:pPr>
            <a:r>
              <a:rPr lang="en-US" altLang="en-US" sz="2400"/>
              <a:t>Identify the question to be addressed.  Some examples appear below:</a:t>
            </a:r>
          </a:p>
          <a:p>
            <a:pPr marL="838200" lvl="1" indent="-381000">
              <a:spcAft>
                <a:spcPct val="35000"/>
              </a:spcAft>
            </a:pPr>
            <a:r>
              <a:rPr lang="en-US" altLang="en-US" sz="2400"/>
              <a:t>Are there important customer segments based on product characteristics?</a:t>
            </a:r>
          </a:p>
          <a:p>
            <a:pPr marL="838200" lvl="1" indent="-381000">
              <a:spcAft>
                <a:spcPct val="35000"/>
              </a:spcAft>
            </a:pPr>
            <a:r>
              <a:rPr lang="en-US" altLang="en-US" sz="2400"/>
              <a:t>How do customers perceive the competitions’ products meet their needs?</a:t>
            </a:r>
          </a:p>
          <a:p>
            <a:pPr marL="381000" indent="-381000">
              <a:spcAft>
                <a:spcPct val="35000"/>
              </a:spcAft>
              <a:buFont typeface="Symbol" panose="05050102010706020507" pitchFamily="18" charset="2"/>
              <a:buAutoNum type="arabicPeriod"/>
            </a:pPr>
            <a:r>
              <a:rPr lang="en-US" altLang="en-US" sz="2400"/>
              <a:t>Gather data and prepare the matrix chart.</a:t>
            </a:r>
          </a:p>
          <a:p>
            <a:pPr marL="381000" indent="-381000">
              <a:spcAft>
                <a:spcPct val="35000"/>
              </a:spcAft>
              <a:buFont typeface="Symbol" panose="05050102010706020507" pitchFamily="18" charset="2"/>
              <a:buAutoNum type="arabicPeriod"/>
            </a:pPr>
            <a:r>
              <a:rPr lang="en-US" altLang="en-US" sz="2400"/>
              <a:t>Analyze the information.   Look for correlations, groupings, and clusters that may help you understand the relationships.</a:t>
            </a:r>
          </a:p>
        </p:txBody>
      </p:sp>
      <p:sp>
        <p:nvSpPr>
          <p:cNvPr id="523268" name="Text Box 4">
            <a:extLst>
              <a:ext uri="{FF2B5EF4-FFF2-40B4-BE49-F238E27FC236}">
                <a16:creationId xmlns:a16="http://schemas.microsoft.com/office/drawing/2014/main" id="{876DECAD-CBA8-8A48-3E29-6CEAA270F8BE}"/>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16.1-9</a:t>
            </a:r>
            <a:endParaRPr lang="en-US" altLang="en-US" sz="1300">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8" name="Rectangle 2">
            <a:extLst>
              <a:ext uri="{FF2B5EF4-FFF2-40B4-BE49-F238E27FC236}">
                <a16:creationId xmlns:a16="http://schemas.microsoft.com/office/drawing/2014/main" id="{DE4BAF55-6107-6084-8F72-EA592A45A054}"/>
              </a:ext>
            </a:extLst>
          </p:cNvPr>
          <p:cNvSpPr>
            <a:spLocks noGrp="1" noChangeArrowheads="1"/>
          </p:cNvSpPr>
          <p:nvPr>
            <p:ph type="title"/>
          </p:nvPr>
        </p:nvSpPr>
        <p:spPr/>
        <p:txBody>
          <a:bodyPr/>
          <a:lstStyle/>
          <a:p>
            <a:r>
              <a:rPr lang="en-US" altLang="en-US"/>
              <a:t>Process Decision Program Chart</a:t>
            </a:r>
          </a:p>
        </p:txBody>
      </p:sp>
      <p:sp>
        <p:nvSpPr>
          <p:cNvPr id="526341" name="Line 5">
            <a:extLst>
              <a:ext uri="{FF2B5EF4-FFF2-40B4-BE49-F238E27FC236}">
                <a16:creationId xmlns:a16="http://schemas.microsoft.com/office/drawing/2014/main" id="{95FFDE1F-5189-5E3F-975D-8CC7774D7EDC}"/>
              </a:ext>
            </a:extLst>
          </p:cNvPr>
          <p:cNvSpPr>
            <a:spLocks noChangeShapeType="1"/>
          </p:cNvSpPr>
          <p:nvPr/>
        </p:nvSpPr>
        <p:spPr bwMode="auto">
          <a:xfrm>
            <a:off x="6611938" y="3700463"/>
            <a:ext cx="0" cy="814387"/>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26342" name="Line 6">
            <a:extLst>
              <a:ext uri="{FF2B5EF4-FFF2-40B4-BE49-F238E27FC236}">
                <a16:creationId xmlns:a16="http://schemas.microsoft.com/office/drawing/2014/main" id="{E5421E3D-DB33-840D-0D8E-B23DF76E2EEE}"/>
              </a:ext>
            </a:extLst>
          </p:cNvPr>
          <p:cNvSpPr>
            <a:spLocks noChangeShapeType="1"/>
          </p:cNvSpPr>
          <p:nvPr/>
        </p:nvSpPr>
        <p:spPr bwMode="auto">
          <a:xfrm>
            <a:off x="5311775" y="3863975"/>
            <a:ext cx="0" cy="2439988"/>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26343" name="Line 7">
            <a:extLst>
              <a:ext uri="{FF2B5EF4-FFF2-40B4-BE49-F238E27FC236}">
                <a16:creationId xmlns:a16="http://schemas.microsoft.com/office/drawing/2014/main" id="{56249C9E-A1A7-4B8B-BB1C-57212CA6B4E2}"/>
              </a:ext>
            </a:extLst>
          </p:cNvPr>
          <p:cNvSpPr>
            <a:spLocks noChangeShapeType="1"/>
          </p:cNvSpPr>
          <p:nvPr/>
        </p:nvSpPr>
        <p:spPr bwMode="auto">
          <a:xfrm>
            <a:off x="3603625" y="3944938"/>
            <a:ext cx="0" cy="650875"/>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26344" name="Line 8">
            <a:extLst>
              <a:ext uri="{FF2B5EF4-FFF2-40B4-BE49-F238E27FC236}">
                <a16:creationId xmlns:a16="http://schemas.microsoft.com/office/drawing/2014/main" id="{B0806EBE-95F1-7872-EB12-B96DDB207606}"/>
              </a:ext>
            </a:extLst>
          </p:cNvPr>
          <p:cNvSpPr>
            <a:spLocks noChangeShapeType="1"/>
          </p:cNvSpPr>
          <p:nvPr/>
        </p:nvSpPr>
        <p:spPr bwMode="auto">
          <a:xfrm>
            <a:off x="919163" y="4189413"/>
            <a:ext cx="0" cy="650875"/>
          </a:xfrm>
          <a:prstGeom prst="line">
            <a:avLst/>
          </a:prstGeom>
          <a:noFill/>
          <a:ln w="1905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26345" name="Text Box 9">
            <a:extLst>
              <a:ext uri="{FF2B5EF4-FFF2-40B4-BE49-F238E27FC236}">
                <a16:creationId xmlns:a16="http://schemas.microsoft.com/office/drawing/2014/main" id="{01967E4B-7476-5DCA-5818-1AE924DD2A65}"/>
              </a:ext>
            </a:extLst>
          </p:cNvPr>
          <p:cNvSpPr txBox="1">
            <a:spLocks noChangeArrowheads="1"/>
          </p:cNvSpPr>
          <p:nvPr/>
        </p:nvSpPr>
        <p:spPr bwMode="auto">
          <a:xfrm>
            <a:off x="3278188" y="935038"/>
            <a:ext cx="2225675" cy="485775"/>
          </a:xfrm>
          <a:prstGeom prst="rect">
            <a:avLst/>
          </a:prstGeom>
          <a:solidFill>
            <a:srgbClr val="CCFFCC"/>
          </a:solidFill>
          <a:ln w="2857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Car Seat Injures Child During Accident </a:t>
            </a:r>
            <a:endParaRPr lang="en-US" altLang="en-US" sz="1200">
              <a:latin typeface="Arial" panose="020B0604020202020204" pitchFamily="34" charset="0"/>
            </a:endParaRPr>
          </a:p>
        </p:txBody>
      </p:sp>
      <p:sp>
        <p:nvSpPr>
          <p:cNvPr id="526346" name="Text Box 10">
            <a:extLst>
              <a:ext uri="{FF2B5EF4-FFF2-40B4-BE49-F238E27FC236}">
                <a16:creationId xmlns:a16="http://schemas.microsoft.com/office/drawing/2014/main" id="{E3B85DE8-7A21-CF39-ABE1-92EABC7C8650}"/>
              </a:ext>
            </a:extLst>
          </p:cNvPr>
          <p:cNvSpPr txBox="1">
            <a:spLocks noChangeArrowheads="1"/>
          </p:cNvSpPr>
          <p:nvPr/>
        </p:nvSpPr>
        <p:spPr bwMode="auto">
          <a:xfrm>
            <a:off x="1651000" y="1911350"/>
            <a:ext cx="1412875" cy="485775"/>
          </a:xfrm>
          <a:prstGeom prst="rect">
            <a:avLst/>
          </a:prstGeom>
          <a:solidFill>
            <a:srgbClr val="CCFFCC"/>
          </a:solidFill>
          <a:ln w="2857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Seat Dislodges from Car</a:t>
            </a:r>
            <a:endParaRPr lang="en-US" altLang="en-US" sz="1200">
              <a:latin typeface="Arial" panose="020B0604020202020204" pitchFamily="34" charset="0"/>
            </a:endParaRPr>
          </a:p>
        </p:txBody>
      </p:sp>
      <p:sp>
        <p:nvSpPr>
          <p:cNvPr id="526347" name="Text Box 11">
            <a:extLst>
              <a:ext uri="{FF2B5EF4-FFF2-40B4-BE49-F238E27FC236}">
                <a16:creationId xmlns:a16="http://schemas.microsoft.com/office/drawing/2014/main" id="{A59EC637-96F4-AFA1-1828-9D59CFE85870}"/>
              </a:ext>
            </a:extLst>
          </p:cNvPr>
          <p:cNvSpPr txBox="1">
            <a:spLocks noChangeArrowheads="1"/>
          </p:cNvSpPr>
          <p:nvPr/>
        </p:nvSpPr>
        <p:spPr bwMode="auto">
          <a:xfrm>
            <a:off x="5392738" y="1911350"/>
            <a:ext cx="1250950" cy="485775"/>
          </a:xfrm>
          <a:prstGeom prst="rect">
            <a:avLst/>
          </a:prstGeom>
          <a:solidFill>
            <a:srgbClr val="CCFFCC"/>
          </a:solidFill>
          <a:ln w="2857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Seat Comes Apart </a:t>
            </a:r>
            <a:endParaRPr lang="en-US" altLang="en-US" sz="1200">
              <a:latin typeface="Arial" panose="020B0604020202020204" pitchFamily="34" charset="0"/>
            </a:endParaRPr>
          </a:p>
        </p:txBody>
      </p:sp>
      <p:sp>
        <p:nvSpPr>
          <p:cNvPr id="526348" name="Text Box 12">
            <a:extLst>
              <a:ext uri="{FF2B5EF4-FFF2-40B4-BE49-F238E27FC236}">
                <a16:creationId xmlns:a16="http://schemas.microsoft.com/office/drawing/2014/main" id="{A2AFB919-8301-B9E7-4C52-229BEFACD701}"/>
              </a:ext>
            </a:extLst>
          </p:cNvPr>
          <p:cNvSpPr txBox="1">
            <a:spLocks noChangeArrowheads="1"/>
          </p:cNvSpPr>
          <p:nvPr/>
        </p:nvSpPr>
        <p:spPr bwMode="auto">
          <a:xfrm>
            <a:off x="7426325" y="1911350"/>
            <a:ext cx="1412875" cy="485775"/>
          </a:xfrm>
          <a:prstGeom prst="rect">
            <a:avLst/>
          </a:prstGeom>
          <a:solidFill>
            <a:srgbClr val="CCFFCC"/>
          </a:solidFill>
          <a:ln w="28575">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Seat Fails to Prevent Injury </a:t>
            </a:r>
            <a:endParaRPr lang="en-US" altLang="en-US" sz="1200">
              <a:latin typeface="Arial" panose="020B0604020202020204" pitchFamily="34" charset="0"/>
            </a:endParaRPr>
          </a:p>
        </p:txBody>
      </p:sp>
      <p:sp>
        <p:nvSpPr>
          <p:cNvPr id="526349" name="Text Box 13">
            <a:extLst>
              <a:ext uri="{FF2B5EF4-FFF2-40B4-BE49-F238E27FC236}">
                <a16:creationId xmlns:a16="http://schemas.microsoft.com/office/drawing/2014/main" id="{820CCEB7-C544-4936-D905-940CF3A3A980}"/>
              </a:ext>
            </a:extLst>
          </p:cNvPr>
          <p:cNvSpPr txBox="1">
            <a:spLocks noChangeArrowheads="1"/>
          </p:cNvSpPr>
          <p:nvPr/>
        </p:nvSpPr>
        <p:spPr bwMode="auto">
          <a:xfrm>
            <a:off x="349250" y="2724150"/>
            <a:ext cx="1138238" cy="658813"/>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Seat Not Secured by Parent</a:t>
            </a:r>
            <a:endParaRPr lang="en-US" altLang="en-US" sz="1200">
              <a:latin typeface="Arial" panose="020B0604020202020204" pitchFamily="34" charset="0"/>
            </a:endParaRPr>
          </a:p>
        </p:txBody>
      </p:sp>
      <p:sp>
        <p:nvSpPr>
          <p:cNvPr id="526350" name="Text Box 14">
            <a:extLst>
              <a:ext uri="{FF2B5EF4-FFF2-40B4-BE49-F238E27FC236}">
                <a16:creationId xmlns:a16="http://schemas.microsoft.com/office/drawing/2014/main" id="{B69CE935-7868-9434-5E46-C685DA98B97C}"/>
              </a:ext>
            </a:extLst>
          </p:cNvPr>
          <p:cNvSpPr txBox="1">
            <a:spLocks noChangeArrowheads="1"/>
          </p:cNvSpPr>
          <p:nvPr/>
        </p:nvSpPr>
        <p:spPr bwMode="auto">
          <a:xfrm>
            <a:off x="3033713" y="2724150"/>
            <a:ext cx="976312" cy="658813"/>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Car Seat Fasteners Fail</a:t>
            </a:r>
            <a:endParaRPr lang="en-US" altLang="en-US" sz="1200">
              <a:latin typeface="Arial" panose="020B0604020202020204" pitchFamily="34" charset="0"/>
            </a:endParaRPr>
          </a:p>
        </p:txBody>
      </p:sp>
      <p:sp>
        <p:nvSpPr>
          <p:cNvPr id="526351" name="Text Box 15">
            <a:extLst>
              <a:ext uri="{FF2B5EF4-FFF2-40B4-BE49-F238E27FC236}">
                <a16:creationId xmlns:a16="http://schemas.microsoft.com/office/drawing/2014/main" id="{93F037A6-81F7-4C55-20E6-10AD8E1FC153}"/>
              </a:ext>
            </a:extLst>
          </p:cNvPr>
          <p:cNvSpPr txBox="1">
            <a:spLocks noChangeArrowheads="1"/>
          </p:cNvSpPr>
          <p:nvPr/>
        </p:nvSpPr>
        <p:spPr bwMode="auto">
          <a:xfrm>
            <a:off x="1690688" y="2724150"/>
            <a:ext cx="1017587" cy="476250"/>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Car’s Seat Belt Fails</a:t>
            </a:r>
            <a:endParaRPr lang="en-US" altLang="en-US" sz="1200">
              <a:latin typeface="Arial" panose="020B0604020202020204" pitchFamily="34" charset="0"/>
            </a:endParaRPr>
          </a:p>
        </p:txBody>
      </p:sp>
      <p:sp>
        <p:nvSpPr>
          <p:cNvPr id="526352" name="Text Box 16">
            <a:extLst>
              <a:ext uri="{FF2B5EF4-FFF2-40B4-BE49-F238E27FC236}">
                <a16:creationId xmlns:a16="http://schemas.microsoft.com/office/drawing/2014/main" id="{2FA7F60C-9908-B0E6-B0DE-6B9D9FF00402}"/>
              </a:ext>
            </a:extLst>
          </p:cNvPr>
          <p:cNvSpPr txBox="1">
            <a:spLocks noChangeArrowheads="1"/>
          </p:cNvSpPr>
          <p:nvPr/>
        </p:nvSpPr>
        <p:spPr bwMode="auto">
          <a:xfrm>
            <a:off x="4741863" y="2724150"/>
            <a:ext cx="935037" cy="476250"/>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Improper Assembly</a:t>
            </a:r>
            <a:endParaRPr lang="en-US" altLang="en-US" sz="1200">
              <a:latin typeface="Arial" panose="020B0604020202020204" pitchFamily="34" charset="0"/>
            </a:endParaRPr>
          </a:p>
        </p:txBody>
      </p:sp>
      <p:sp>
        <p:nvSpPr>
          <p:cNvPr id="526353" name="Text Box 17">
            <a:extLst>
              <a:ext uri="{FF2B5EF4-FFF2-40B4-BE49-F238E27FC236}">
                <a16:creationId xmlns:a16="http://schemas.microsoft.com/office/drawing/2014/main" id="{1513CD07-6914-1C36-BF93-150A54D4D71D}"/>
              </a:ext>
            </a:extLst>
          </p:cNvPr>
          <p:cNvSpPr txBox="1">
            <a:spLocks noChangeArrowheads="1"/>
          </p:cNvSpPr>
          <p:nvPr/>
        </p:nvSpPr>
        <p:spPr bwMode="auto">
          <a:xfrm>
            <a:off x="7223125" y="2724150"/>
            <a:ext cx="935038" cy="658813"/>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Seat Buckle Failure</a:t>
            </a:r>
            <a:endParaRPr lang="en-US" altLang="en-US" sz="1200">
              <a:latin typeface="Arial" panose="020B0604020202020204" pitchFamily="34" charset="0"/>
            </a:endParaRPr>
          </a:p>
        </p:txBody>
      </p:sp>
      <p:sp>
        <p:nvSpPr>
          <p:cNvPr id="526354" name="Text Box 18">
            <a:extLst>
              <a:ext uri="{FF2B5EF4-FFF2-40B4-BE49-F238E27FC236}">
                <a16:creationId xmlns:a16="http://schemas.microsoft.com/office/drawing/2014/main" id="{54BD2581-5A56-A2A3-25B3-16EDA979CB9D}"/>
              </a:ext>
            </a:extLst>
          </p:cNvPr>
          <p:cNvSpPr txBox="1">
            <a:spLocks noChangeArrowheads="1"/>
          </p:cNvSpPr>
          <p:nvPr/>
        </p:nvSpPr>
        <p:spPr bwMode="auto">
          <a:xfrm>
            <a:off x="6124575" y="2724150"/>
            <a:ext cx="895350" cy="476250"/>
          </a:xfrm>
          <a:prstGeom prst="rect">
            <a:avLst/>
          </a:prstGeom>
          <a:solidFill>
            <a:srgbClr val="CCFFCC"/>
          </a:solidFill>
          <a:ln w="19050">
            <a:solidFill>
              <a:srgbClr val="000000"/>
            </a:solidFill>
            <a:miter lim="800000"/>
            <a:headEnd/>
            <a:tailEnd/>
          </a:ln>
        </p:spPr>
        <p:txBody>
          <a:bodyPr>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Material Failures</a:t>
            </a:r>
            <a:endParaRPr lang="en-US" altLang="en-US" sz="1200">
              <a:latin typeface="Arial" panose="020B0604020202020204" pitchFamily="34" charset="0"/>
            </a:endParaRPr>
          </a:p>
        </p:txBody>
      </p:sp>
      <p:sp>
        <p:nvSpPr>
          <p:cNvPr id="526355" name="AutoShape 19">
            <a:extLst>
              <a:ext uri="{FF2B5EF4-FFF2-40B4-BE49-F238E27FC236}">
                <a16:creationId xmlns:a16="http://schemas.microsoft.com/office/drawing/2014/main" id="{B9288943-C930-5541-06F9-62509414222D}"/>
              </a:ext>
            </a:extLst>
          </p:cNvPr>
          <p:cNvSpPr>
            <a:spLocks noChangeArrowheads="1"/>
          </p:cNvSpPr>
          <p:nvPr/>
        </p:nvSpPr>
        <p:spPr bwMode="auto">
          <a:xfrm>
            <a:off x="152400" y="3538538"/>
            <a:ext cx="1335088" cy="893762"/>
          </a:xfrm>
          <a:prstGeom prst="cloudCallout">
            <a:avLst>
              <a:gd name="adj1" fmla="val -31569"/>
              <a:gd name="adj2" fmla="val 30463"/>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Training by Sales Force</a:t>
            </a:r>
            <a:endParaRPr lang="en-US" altLang="en-US" sz="1200">
              <a:latin typeface="Arial" panose="020B0604020202020204" pitchFamily="34" charset="0"/>
            </a:endParaRPr>
          </a:p>
        </p:txBody>
      </p:sp>
      <p:sp>
        <p:nvSpPr>
          <p:cNvPr id="526356" name="AutoShape 20">
            <a:extLst>
              <a:ext uri="{FF2B5EF4-FFF2-40B4-BE49-F238E27FC236}">
                <a16:creationId xmlns:a16="http://schemas.microsoft.com/office/drawing/2014/main" id="{F4DE412A-1536-AD8A-8E34-E7EEDA0ADE0D}"/>
              </a:ext>
            </a:extLst>
          </p:cNvPr>
          <p:cNvSpPr>
            <a:spLocks noChangeArrowheads="1"/>
          </p:cNvSpPr>
          <p:nvPr/>
        </p:nvSpPr>
        <p:spPr bwMode="auto">
          <a:xfrm>
            <a:off x="76200" y="4676775"/>
            <a:ext cx="1493838" cy="650875"/>
          </a:xfrm>
          <a:prstGeom prst="cloudCallout">
            <a:avLst>
              <a:gd name="adj1" fmla="val 9722"/>
              <a:gd name="adj2" fmla="val 41949"/>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Periodic Ad Campaign</a:t>
            </a:r>
            <a:endParaRPr lang="en-US" altLang="en-US" sz="1200">
              <a:latin typeface="Arial" panose="020B0604020202020204" pitchFamily="34" charset="0"/>
            </a:endParaRPr>
          </a:p>
        </p:txBody>
      </p:sp>
      <p:sp>
        <p:nvSpPr>
          <p:cNvPr id="526357" name="AutoShape 21">
            <a:extLst>
              <a:ext uri="{FF2B5EF4-FFF2-40B4-BE49-F238E27FC236}">
                <a16:creationId xmlns:a16="http://schemas.microsoft.com/office/drawing/2014/main" id="{8191F387-D7BF-B48B-805D-DF989130E34D}"/>
              </a:ext>
            </a:extLst>
          </p:cNvPr>
          <p:cNvSpPr>
            <a:spLocks noChangeArrowheads="1"/>
          </p:cNvSpPr>
          <p:nvPr/>
        </p:nvSpPr>
        <p:spPr bwMode="auto">
          <a:xfrm>
            <a:off x="1570038" y="3375025"/>
            <a:ext cx="1219200" cy="650875"/>
          </a:xfrm>
          <a:prstGeom prst="cloudCallout">
            <a:avLst>
              <a:gd name="adj1" fmla="val -11528"/>
              <a:gd name="adj2" fmla="val 44009"/>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Safety Factor</a:t>
            </a:r>
            <a:endParaRPr lang="en-US" altLang="en-US" sz="1200">
              <a:latin typeface="Arial" panose="020B0604020202020204" pitchFamily="34" charset="0"/>
            </a:endParaRPr>
          </a:p>
        </p:txBody>
      </p:sp>
      <p:sp>
        <p:nvSpPr>
          <p:cNvPr id="526358" name="AutoShape 22">
            <a:extLst>
              <a:ext uri="{FF2B5EF4-FFF2-40B4-BE49-F238E27FC236}">
                <a16:creationId xmlns:a16="http://schemas.microsoft.com/office/drawing/2014/main" id="{CEF80E8A-F697-2A03-DB80-2B30F0D45D8F}"/>
              </a:ext>
            </a:extLst>
          </p:cNvPr>
          <p:cNvSpPr>
            <a:spLocks noChangeArrowheads="1"/>
          </p:cNvSpPr>
          <p:nvPr/>
        </p:nvSpPr>
        <p:spPr bwMode="auto">
          <a:xfrm>
            <a:off x="2952750" y="3457575"/>
            <a:ext cx="1219200" cy="649288"/>
          </a:xfrm>
          <a:prstGeom prst="cloudCallout">
            <a:avLst>
              <a:gd name="adj1" fmla="val -27361"/>
              <a:gd name="adj2" fmla="val 34634"/>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Safety Factor</a:t>
            </a:r>
            <a:endParaRPr lang="en-US" altLang="en-US" sz="1200">
              <a:latin typeface="Arial" panose="020B0604020202020204" pitchFamily="34" charset="0"/>
            </a:endParaRPr>
          </a:p>
        </p:txBody>
      </p:sp>
      <p:sp>
        <p:nvSpPr>
          <p:cNvPr id="526359" name="AutoShape 23">
            <a:extLst>
              <a:ext uri="{FF2B5EF4-FFF2-40B4-BE49-F238E27FC236}">
                <a16:creationId xmlns:a16="http://schemas.microsoft.com/office/drawing/2014/main" id="{3624CC84-F53A-2A96-7143-5297EC225244}"/>
              </a:ext>
            </a:extLst>
          </p:cNvPr>
          <p:cNvSpPr>
            <a:spLocks noChangeArrowheads="1"/>
          </p:cNvSpPr>
          <p:nvPr/>
        </p:nvSpPr>
        <p:spPr bwMode="auto">
          <a:xfrm>
            <a:off x="2952750" y="4270375"/>
            <a:ext cx="1219200" cy="835025"/>
          </a:xfrm>
          <a:prstGeom prst="cloudCallout">
            <a:avLst>
              <a:gd name="adj1" fmla="val -35287"/>
              <a:gd name="adj2" fmla="val 11028"/>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Use Lock-tite on Bolts</a:t>
            </a:r>
            <a:endParaRPr lang="en-US" altLang="en-US" sz="1200">
              <a:latin typeface="Arial" panose="020B0604020202020204" pitchFamily="34" charset="0"/>
            </a:endParaRPr>
          </a:p>
        </p:txBody>
      </p:sp>
      <p:sp>
        <p:nvSpPr>
          <p:cNvPr id="526360" name="AutoShape 24">
            <a:extLst>
              <a:ext uri="{FF2B5EF4-FFF2-40B4-BE49-F238E27FC236}">
                <a16:creationId xmlns:a16="http://schemas.microsoft.com/office/drawing/2014/main" id="{1C50D57F-C382-2443-0DAF-E0A402DF2AAE}"/>
              </a:ext>
            </a:extLst>
          </p:cNvPr>
          <p:cNvSpPr>
            <a:spLocks noChangeArrowheads="1"/>
          </p:cNvSpPr>
          <p:nvPr/>
        </p:nvSpPr>
        <p:spPr bwMode="auto">
          <a:xfrm>
            <a:off x="4343400" y="3294063"/>
            <a:ext cx="1536700" cy="650875"/>
          </a:xfrm>
          <a:prstGeom prst="cloudCallout">
            <a:avLst>
              <a:gd name="adj1" fmla="val -13222"/>
              <a:gd name="adj2" fmla="val 43417"/>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Procedure Documented</a:t>
            </a:r>
            <a:endParaRPr lang="en-US" altLang="en-US" sz="1200">
              <a:latin typeface="Arial" panose="020B0604020202020204" pitchFamily="34" charset="0"/>
            </a:endParaRPr>
          </a:p>
        </p:txBody>
      </p:sp>
      <p:sp>
        <p:nvSpPr>
          <p:cNvPr id="526361" name="AutoShape 25">
            <a:extLst>
              <a:ext uri="{FF2B5EF4-FFF2-40B4-BE49-F238E27FC236}">
                <a16:creationId xmlns:a16="http://schemas.microsoft.com/office/drawing/2014/main" id="{0C31D595-F317-57A7-1062-573C144DB29B}"/>
              </a:ext>
            </a:extLst>
          </p:cNvPr>
          <p:cNvSpPr>
            <a:spLocks noChangeArrowheads="1"/>
          </p:cNvSpPr>
          <p:nvPr/>
        </p:nvSpPr>
        <p:spPr bwMode="auto">
          <a:xfrm>
            <a:off x="4660900" y="4189413"/>
            <a:ext cx="1300163" cy="650875"/>
          </a:xfrm>
          <a:prstGeom prst="cloudCallout">
            <a:avLst>
              <a:gd name="adj1" fmla="val -25000"/>
              <a:gd name="adj2" fmla="val -33593"/>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Errorproof Assembly</a:t>
            </a:r>
            <a:endParaRPr lang="en-US" altLang="en-US" sz="1200">
              <a:latin typeface="Arial" panose="020B0604020202020204" pitchFamily="34" charset="0"/>
            </a:endParaRPr>
          </a:p>
        </p:txBody>
      </p:sp>
      <p:sp>
        <p:nvSpPr>
          <p:cNvPr id="526362" name="AutoShape 26">
            <a:extLst>
              <a:ext uri="{FF2B5EF4-FFF2-40B4-BE49-F238E27FC236}">
                <a16:creationId xmlns:a16="http://schemas.microsoft.com/office/drawing/2014/main" id="{4517E0D1-4346-11F5-BB7B-92F9A7A2B80F}"/>
              </a:ext>
            </a:extLst>
          </p:cNvPr>
          <p:cNvSpPr>
            <a:spLocks noChangeArrowheads="1"/>
          </p:cNvSpPr>
          <p:nvPr/>
        </p:nvSpPr>
        <p:spPr bwMode="auto">
          <a:xfrm>
            <a:off x="4741863" y="5246688"/>
            <a:ext cx="1301750" cy="487362"/>
          </a:xfrm>
          <a:prstGeom prst="cloudCallout">
            <a:avLst>
              <a:gd name="adj1" fmla="val -15755"/>
              <a:gd name="adj2" fmla="val -52778"/>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Train Staff</a:t>
            </a:r>
            <a:endParaRPr lang="en-US" altLang="en-US" sz="1200">
              <a:latin typeface="Arial" panose="020B0604020202020204" pitchFamily="34" charset="0"/>
            </a:endParaRPr>
          </a:p>
        </p:txBody>
      </p:sp>
      <p:sp>
        <p:nvSpPr>
          <p:cNvPr id="526363" name="AutoShape 27">
            <a:extLst>
              <a:ext uri="{FF2B5EF4-FFF2-40B4-BE49-F238E27FC236}">
                <a16:creationId xmlns:a16="http://schemas.microsoft.com/office/drawing/2014/main" id="{945BB251-6908-22B9-D180-A1C401D6584A}"/>
              </a:ext>
            </a:extLst>
          </p:cNvPr>
          <p:cNvSpPr>
            <a:spLocks noChangeArrowheads="1"/>
          </p:cNvSpPr>
          <p:nvPr/>
        </p:nvSpPr>
        <p:spPr bwMode="auto">
          <a:xfrm>
            <a:off x="4495800" y="5978525"/>
            <a:ext cx="1676400" cy="727075"/>
          </a:xfrm>
          <a:prstGeom prst="cloudCallout">
            <a:avLst>
              <a:gd name="adj1" fmla="val -14111"/>
              <a:gd name="adj2" fmla="val -47815"/>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Periodic Crash Test</a:t>
            </a:r>
            <a:endParaRPr lang="en-US" altLang="en-US" sz="1200">
              <a:latin typeface="Arial" panose="020B0604020202020204" pitchFamily="34" charset="0"/>
            </a:endParaRPr>
          </a:p>
        </p:txBody>
      </p:sp>
      <p:sp>
        <p:nvSpPr>
          <p:cNvPr id="526364" name="AutoShape 28">
            <a:extLst>
              <a:ext uri="{FF2B5EF4-FFF2-40B4-BE49-F238E27FC236}">
                <a16:creationId xmlns:a16="http://schemas.microsoft.com/office/drawing/2014/main" id="{532D9A4F-EE21-AF79-E686-55526A1502D6}"/>
              </a:ext>
            </a:extLst>
          </p:cNvPr>
          <p:cNvSpPr>
            <a:spLocks noChangeArrowheads="1"/>
          </p:cNvSpPr>
          <p:nvPr/>
        </p:nvSpPr>
        <p:spPr bwMode="auto">
          <a:xfrm>
            <a:off x="5961063" y="3375025"/>
            <a:ext cx="1506537" cy="650875"/>
          </a:xfrm>
          <a:prstGeom prst="cloudCallout">
            <a:avLst>
              <a:gd name="adj1" fmla="val -35458"/>
              <a:gd name="adj2" fmla="val 13903"/>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Material Qualification</a:t>
            </a:r>
            <a:endParaRPr lang="en-US" altLang="en-US" sz="1200">
              <a:latin typeface="Arial" panose="020B0604020202020204" pitchFamily="34" charset="0"/>
            </a:endParaRPr>
          </a:p>
        </p:txBody>
      </p:sp>
      <p:sp>
        <p:nvSpPr>
          <p:cNvPr id="526365" name="AutoShape 29">
            <a:extLst>
              <a:ext uri="{FF2B5EF4-FFF2-40B4-BE49-F238E27FC236}">
                <a16:creationId xmlns:a16="http://schemas.microsoft.com/office/drawing/2014/main" id="{AA0BB221-BF77-82E5-8695-60F4CC3E5386}"/>
              </a:ext>
            </a:extLst>
          </p:cNvPr>
          <p:cNvSpPr>
            <a:spLocks noChangeArrowheads="1"/>
          </p:cNvSpPr>
          <p:nvPr/>
        </p:nvSpPr>
        <p:spPr bwMode="auto">
          <a:xfrm>
            <a:off x="6043613" y="4270375"/>
            <a:ext cx="1576387" cy="650875"/>
          </a:xfrm>
          <a:prstGeom prst="cloudCallout">
            <a:avLst>
              <a:gd name="adj1" fmla="val -32778"/>
              <a:gd name="adj2" fmla="val -24389"/>
            </a:avLst>
          </a:prstGeom>
          <a:solidFill>
            <a:srgbClr val="FFFF99"/>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200">
                <a:latin typeface="Arial" panose="020B0604020202020204" pitchFamily="34" charset="0"/>
                <a:ea typeface="Batang" panose="02030600000101010101" pitchFamily="18" charset="-127"/>
              </a:rPr>
              <a:t>Vendor Certification</a:t>
            </a:r>
            <a:endParaRPr lang="en-US" altLang="en-US" sz="1200">
              <a:latin typeface="Arial" panose="020B0604020202020204" pitchFamily="34" charset="0"/>
            </a:endParaRPr>
          </a:p>
        </p:txBody>
      </p:sp>
      <p:sp>
        <p:nvSpPr>
          <p:cNvPr id="526366" name="Line 30">
            <a:extLst>
              <a:ext uri="{FF2B5EF4-FFF2-40B4-BE49-F238E27FC236}">
                <a16:creationId xmlns:a16="http://schemas.microsoft.com/office/drawing/2014/main" id="{A0469A29-F1CB-E510-69BD-727DB7CC3B66}"/>
              </a:ext>
            </a:extLst>
          </p:cNvPr>
          <p:cNvSpPr>
            <a:spLocks noChangeShapeType="1"/>
          </p:cNvSpPr>
          <p:nvPr/>
        </p:nvSpPr>
        <p:spPr bwMode="auto">
          <a:xfrm>
            <a:off x="2301875" y="1585913"/>
            <a:ext cx="5775325"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67" name="Line 31">
            <a:extLst>
              <a:ext uri="{FF2B5EF4-FFF2-40B4-BE49-F238E27FC236}">
                <a16:creationId xmlns:a16="http://schemas.microsoft.com/office/drawing/2014/main" id="{7A810070-06E6-1B10-30BE-59DB19A5A817}"/>
              </a:ext>
            </a:extLst>
          </p:cNvPr>
          <p:cNvSpPr>
            <a:spLocks noChangeShapeType="1"/>
          </p:cNvSpPr>
          <p:nvPr/>
        </p:nvSpPr>
        <p:spPr bwMode="auto">
          <a:xfrm>
            <a:off x="4416425" y="1422400"/>
            <a:ext cx="0" cy="163513"/>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68" name="Line 32">
            <a:extLst>
              <a:ext uri="{FF2B5EF4-FFF2-40B4-BE49-F238E27FC236}">
                <a16:creationId xmlns:a16="http://schemas.microsoft.com/office/drawing/2014/main" id="{865A1283-8784-7582-9178-6D9B7479CA66}"/>
              </a:ext>
            </a:extLst>
          </p:cNvPr>
          <p:cNvSpPr>
            <a:spLocks noChangeShapeType="1"/>
          </p:cNvSpPr>
          <p:nvPr/>
        </p:nvSpPr>
        <p:spPr bwMode="auto">
          <a:xfrm>
            <a:off x="2301875" y="1585913"/>
            <a:ext cx="0" cy="325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69" name="Line 33">
            <a:extLst>
              <a:ext uri="{FF2B5EF4-FFF2-40B4-BE49-F238E27FC236}">
                <a16:creationId xmlns:a16="http://schemas.microsoft.com/office/drawing/2014/main" id="{1A14A108-6A0D-87BC-06B6-20750623B067}"/>
              </a:ext>
            </a:extLst>
          </p:cNvPr>
          <p:cNvSpPr>
            <a:spLocks noChangeShapeType="1"/>
          </p:cNvSpPr>
          <p:nvPr/>
        </p:nvSpPr>
        <p:spPr bwMode="auto">
          <a:xfrm>
            <a:off x="919163" y="2562225"/>
            <a:ext cx="2601912"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0" name="Line 34">
            <a:extLst>
              <a:ext uri="{FF2B5EF4-FFF2-40B4-BE49-F238E27FC236}">
                <a16:creationId xmlns:a16="http://schemas.microsoft.com/office/drawing/2014/main" id="{2024DB22-C030-1354-974E-6A4725F86BE9}"/>
              </a:ext>
            </a:extLst>
          </p:cNvPr>
          <p:cNvSpPr>
            <a:spLocks noChangeShapeType="1"/>
          </p:cNvSpPr>
          <p:nvPr/>
        </p:nvSpPr>
        <p:spPr bwMode="auto">
          <a:xfrm>
            <a:off x="3521075" y="2562225"/>
            <a:ext cx="0" cy="161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1" name="Line 35">
            <a:extLst>
              <a:ext uri="{FF2B5EF4-FFF2-40B4-BE49-F238E27FC236}">
                <a16:creationId xmlns:a16="http://schemas.microsoft.com/office/drawing/2014/main" id="{3727E972-D95D-7E8C-A365-8C2A0EB6EE71}"/>
              </a:ext>
            </a:extLst>
          </p:cNvPr>
          <p:cNvSpPr>
            <a:spLocks noChangeShapeType="1"/>
          </p:cNvSpPr>
          <p:nvPr/>
        </p:nvSpPr>
        <p:spPr bwMode="auto">
          <a:xfrm>
            <a:off x="2301875" y="2398713"/>
            <a:ext cx="0" cy="325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2" name="Line 36">
            <a:extLst>
              <a:ext uri="{FF2B5EF4-FFF2-40B4-BE49-F238E27FC236}">
                <a16:creationId xmlns:a16="http://schemas.microsoft.com/office/drawing/2014/main" id="{5A21206A-9E88-36B6-2768-C9DAFB824FC0}"/>
              </a:ext>
            </a:extLst>
          </p:cNvPr>
          <p:cNvSpPr>
            <a:spLocks noChangeShapeType="1"/>
          </p:cNvSpPr>
          <p:nvPr/>
        </p:nvSpPr>
        <p:spPr bwMode="auto">
          <a:xfrm>
            <a:off x="919163" y="2562225"/>
            <a:ext cx="0" cy="161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3" name="Line 37">
            <a:extLst>
              <a:ext uri="{FF2B5EF4-FFF2-40B4-BE49-F238E27FC236}">
                <a16:creationId xmlns:a16="http://schemas.microsoft.com/office/drawing/2014/main" id="{80F33C9D-14B8-F5AA-5D5D-EB264A708600}"/>
              </a:ext>
            </a:extLst>
          </p:cNvPr>
          <p:cNvSpPr>
            <a:spLocks noChangeShapeType="1"/>
          </p:cNvSpPr>
          <p:nvPr/>
        </p:nvSpPr>
        <p:spPr bwMode="auto">
          <a:xfrm>
            <a:off x="5229225" y="2562225"/>
            <a:ext cx="2439988" cy="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4" name="Line 38">
            <a:extLst>
              <a:ext uri="{FF2B5EF4-FFF2-40B4-BE49-F238E27FC236}">
                <a16:creationId xmlns:a16="http://schemas.microsoft.com/office/drawing/2014/main" id="{F7B94599-1DA6-3BD5-4316-1894867D8885}"/>
              </a:ext>
            </a:extLst>
          </p:cNvPr>
          <p:cNvSpPr>
            <a:spLocks noChangeShapeType="1"/>
          </p:cNvSpPr>
          <p:nvPr/>
        </p:nvSpPr>
        <p:spPr bwMode="auto">
          <a:xfrm>
            <a:off x="7669213" y="2562225"/>
            <a:ext cx="0" cy="161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5" name="Line 39">
            <a:extLst>
              <a:ext uri="{FF2B5EF4-FFF2-40B4-BE49-F238E27FC236}">
                <a16:creationId xmlns:a16="http://schemas.microsoft.com/office/drawing/2014/main" id="{816C2E9D-8953-E399-6205-ADC3190D62E9}"/>
              </a:ext>
            </a:extLst>
          </p:cNvPr>
          <p:cNvSpPr>
            <a:spLocks noChangeShapeType="1"/>
          </p:cNvSpPr>
          <p:nvPr/>
        </p:nvSpPr>
        <p:spPr bwMode="auto">
          <a:xfrm>
            <a:off x="6530975" y="2562225"/>
            <a:ext cx="0" cy="161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6" name="Line 40">
            <a:extLst>
              <a:ext uri="{FF2B5EF4-FFF2-40B4-BE49-F238E27FC236}">
                <a16:creationId xmlns:a16="http://schemas.microsoft.com/office/drawing/2014/main" id="{A19F74DA-A687-B674-2B18-3634D49A8826}"/>
              </a:ext>
            </a:extLst>
          </p:cNvPr>
          <p:cNvSpPr>
            <a:spLocks noChangeShapeType="1"/>
          </p:cNvSpPr>
          <p:nvPr/>
        </p:nvSpPr>
        <p:spPr bwMode="auto">
          <a:xfrm>
            <a:off x="5229225" y="2562225"/>
            <a:ext cx="0" cy="161925"/>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7" name="Line 41">
            <a:extLst>
              <a:ext uri="{FF2B5EF4-FFF2-40B4-BE49-F238E27FC236}">
                <a16:creationId xmlns:a16="http://schemas.microsoft.com/office/drawing/2014/main" id="{870CF42F-762E-C38B-4A72-28F4FF8FAD09}"/>
              </a:ext>
            </a:extLst>
          </p:cNvPr>
          <p:cNvSpPr>
            <a:spLocks noChangeShapeType="1"/>
          </p:cNvSpPr>
          <p:nvPr/>
        </p:nvSpPr>
        <p:spPr bwMode="auto">
          <a:xfrm>
            <a:off x="5961063" y="1585913"/>
            <a:ext cx="0" cy="325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8" name="Line 42">
            <a:extLst>
              <a:ext uri="{FF2B5EF4-FFF2-40B4-BE49-F238E27FC236}">
                <a16:creationId xmlns:a16="http://schemas.microsoft.com/office/drawing/2014/main" id="{12422E0F-CF3F-FF8B-5570-1F44C1E8B3E8}"/>
              </a:ext>
            </a:extLst>
          </p:cNvPr>
          <p:cNvSpPr>
            <a:spLocks noChangeShapeType="1"/>
          </p:cNvSpPr>
          <p:nvPr/>
        </p:nvSpPr>
        <p:spPr bwMode="auto">
          <a:xfrm>
            <a:off x="8077200" y="1585913"/>
            <a:ext cx="0" cy="325437"/>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6379" name="Text Box 43">
            <a:extLst>
              <a:ext uri="{FF2B5EF4-FFF2-40B4-BE49-F238E27FC236}">
                <a16:creationId xmlns:a16="http://schemas.microsoft.com/office/drawing/2014/main" id="{6410C5ED-8E65-1795-6710-C6748E4EE7EA}"/>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16.1-12</a:t>
            </a:r>
            <a:endParaRPr lang="en-US" altLang="en-US" sz="1300">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90" name="Rectangle 2">
            <a:extLst>
              <a:ext uri="{FF2B5EF4-FFF2-40B4-BE49-F238E27FC236}">
                <a16:creationId xmlns:a16="http://schemas.microsoft.com/office/drawing/2014/main" id="{FDC8EB82-C8CB-EFBE-3070-A07F083517F9}"/>
              </a:ext>
            </a:extLst>
          </p:cNvPr>
          <p:cNvSpPr>
            <a:spLocks noGrp="1" noChangeArrowheads="1"/>
          </p:cNvSpPr>
          <p:nvPr>
            <p:ph type="title"/>
          </p:nvPr>
        </p:nvSpPr>
        <p:spPr/>
        <p:txBody>
          <a:bodyPr/>
          <a:lstStyle/>
          <a:p>
            <a:r>
              <a:rPr lang="en-US" altLang="en-US"/>
              <a:t>Process Decision Program Chart (PDPC)</a:t>
            </a:r>
          </a:p>
        </p:txBody>
      </p:sp>
      <p:sp>
        <p:nvSpPr>
          <p:cNvPr id="524291" name="Rectangle 3">
            <a:extLst>
              <a:ext uri="{FF2B5EF4-FFF2-40B4-BE49-F238E27FC236}">
                <a16:creationId xmlns:a16="http://schemas.microsoft.com/office/drawing/2014/main" id="{C2106339-8EA3-64BC-482D-6ACD10D44436}"/>
              </a:ext>
            </a:extLst>
          </p:cNvPr>
          <p:cNvSpPr>
            <a:spLocks noGrp="1" noChangeArrowheads="1"/>
          </p:cNvSpPr>
          <p:nvPr>
            <p:ph type="body" idx="1"/>
          </p:nvPr>
        </p:nvSpPr>
        <p:spPr/>
        <p:txBody>
          <a:bodyPr/>
          <a:lstStyle/>
          <a:p>
            <a:pPr marL="381000" indent="-381000">
              <a:spcAft>
                <a:spcPct val="65000"/>
              </a:spcAft>
              <a:buFont typeface="Symbol" panose="05050102010706020507" pitchFamily="18" charset="2"/>
              <a:buAutoNum type="arabicPeriod"/>
            </a:pPr>
            <a:r>
              <a:rPr lang="en-US" altLang="en-US"/>
              <a:t>Identify the objective (or undesirable event in the case of using PDPC to prevent failure or liability issues).</a:t>
            </a:r>
          </a:p>
          <a:p>
            <a:pPr marL="381000" indent="-381000">
              <a:spcAft>
                <a:spcPct val="65000"/>
              </a:spcAft>
              <a:buFont typeface="Symbol" panose="05050102010706020507" pitchFamily="18" charset="2"/>
              <a:buAutoNum type="arabicPeriod"/>
            </a:pPr>
            <a:r>
              <a:rPr lang="en-US" altLang="en-US"/>
              <a:t>Develop the structure of the objective – this is similar to developing a Structure Tree that breaks down the overall objective into pieces.</a:t>
            </a:r>
          </a:p>
          <a:p>
            <a:pPr marL="381000" indent="-381000">
              <a:spcAft>
                <a:spcPct val="65000"/>
              </a:spcAft>
              <a:buFont typeface="Symbol" panose="05050102010706020507" pitchFamily="18" charset="2"/>
              <a:buAutoNum type="arabicPeriod"/>
            </a:pPr>
            <a:r>
              <a:rPr lang="en-US" altLang="en-US"/>
              <a:t>Take one of the lower level pieces.  Ask, “what could go wrong here” or “what other path could this process take?”  Identify countermeasures that will address the failures.  Write these down and circle them like clouds on the chart.</a:t>
            </a:r>
          </a:p>
          <a:p>
            <a:pPr marL="381000" indent="-381000">
              <a:spcAft>
                <a:spcPct val="65000"/>
              </a:spcAft>
              <a:buFont typeface="Symbol" panose="05050102010706020507" pitchFamily="18" charset="2"/>
              <a:buAutoNum type="arabicPeriod"/>
            </a:pPr>
            <a:r>
              <a:rPr lang="en-US" altLang="en-US"/>
              <a:t>Continue this process until all or at least the major failure points have been addressed.</a:t>
            </a:r>
          </a:p>
        </p:txBody>
      </p:sp>
      <p:sp>
        <p:nvSpPr>
          <p:cNvPr id="524292" name="Text Box 4">
            <a:extLst>
              <a:ext uri="{FF2B5EF4-FFF2-40B4-BE49-F238E27FC236}">
                <a16:creationId xmlns:a16="http://schemas.microsoft.com/office/drawing/2014/main" id="{AB5574A8-D183-A34B-2102-62CC00E136B3}"/>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16.1-11</a:t>
            </a:r>
            <a:endParaRPr lang="en-US" altLang="en-US" sz="1300">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a:extLst>
              <a:ext uri="{FF2B5EF4-FFF2-40B4-BE49-F238E27FC236}">
                <a16:creationId xmlns:a16="http://schemas.microsoft.com/office/drawing/2014/main" id="{39F39544-15CF-75C8-D7F6-5C7AAC01C118}"/>
              </a:ext>
            </a:extLst>
          </p:cNvPr>
          <p:cNvSpPr>
            <a:spLocks noGrp="1" noChangeArrowheads="1"/>
          </p:cNvSpPr>
          <p:nvPr>
            <p:ph type="title"/>
          </p:nvPr>
        </p:nvSpPr>
        <p:spPr/>
        <p:txBody>
          <a:bodyPr/>
          <a:lstStyle/>
          <a:p>
            <a:r>
              <a:rPr lang="en-US" altLang="en-US"/>
              <a:t>Relations Diagram</a:t>
            </a:r>
          </a:p>
        </p:txBody>
      </p:sp>
      <p:grpSp>
        <p:nvGrpSpPr>
          <p:cNvPr id="527363" name="Group 3">
            <a:extLst>
              <a:ext uri="{FF2B5EF4-FFF2-40B4-BE49-F238E27FC236}">
                <a16:creationId xmlns:a16="http://schemas.microsoft.com/office/drawing/2014/main" id="{7FA30A60-EFC2-91CA-5393-DEE0FAB956A3}"/>
              </a:ext>
            </a:extLst>
          </p:cNvPr>
          <p:cNvGrpSpPr>
            <a:grpSpLocks/>
          </p:cNvGrpSpPr>
          <p:nvPr/>
        </p:nvGrpSpPr>
        <p:grpSpPr bwMode="auto">
          <a:xfrm>
            <a:off x="762000" y="990600"/>
            <a:ext cx="7086600" cy="5537200"/>
            <a:chOff x="1625" y="1499"/>
            <a:chExt cx="7984" cy="6237"/>
          </a:xfrm>
        </p:grpSpPr>
        <p:sp>
          <p:nvSpPr>
            <p:cNvPr id="527364" name="Oval 4">
              <a:extLst>
                <a:ext uri="{FF2B5EF4-FFF2-40B4-BE49-F238E27FC236}">
                  <a16:creationId xmlns:a16="http://schemas.microsoft.com/office/drawing/2014/main" id="{B0675590-F237-7BF6-7AE4-A54B50202D42}"/>
                </a:ext>
              </a:extLst>
            </p:cNvPr>
            <p:cNvSpPr>
              <a:spLocks noChangeArrowheads="1"/>
            </p:cNvSpPr>
            <p:nvPr/>
          </p:nvSpPr>
          <p:spPr bwMode="auto">
            <a:xfrm>
              <a:off x="2880" y="1642"/>
              <a:ext cx="1575" cy="953"/>
            </a:xfrm>
            <a:prstGeom prst="ellipse">
              <a:avLst/>
            </a:prstGeom>
            <a:solidFill>
              <a:srgbClr val="FFFF99"/>
            </a:solidFill>
            <a:ln w="57150" cmpd="thickThin">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latin typeface="Arial" panose="020B0604020202020204" pitchFamily="34" charset="0"/>
                  <a:ea typeface="Batang" panose="02030600000101010101" pitchFamily="18" charset="-127"/>
                </a:rPr>
                <a:t>Reduce Warranty Costs</a:t>
              </a:r>
              <a:endParaRPr lang="en-US" altLang="en-US" sz="1900">
                <a:latin typeface="Arial" panose="020B0604020202020204" pitchFamily="34" charset="0"/>
              </a:endParaRPr>
            </a:p>
          </p:txBody>
        </p:sp>
        <p:sp>
          <p:nvSpPr>
            <p:cNvPr id="527365" name="Oval 5">
              <a:extLst>
                <a:ext uri="{FF2B5EF4-FFF2-40B4-BE49-F238E27FC236}">
                  <a16:creationId xmlns:a16="http://schemas.microsoft.com/office/drawing/2014/main" id="{C6240A59-B615-CA37-93AB-7F61A5D6B9A4}"/>
                </a:ext>
              </a:extLst>
            </p:cNvPr>
            <p:cNvSpPr>
              <a:spLocks noChangeArrowheads="1"/>
            </p:cNvSpPr>
            <p:nvPr/>
          </p:nvSpPr>
          <p:spPr bwMode="auto">
            <a:xfrm>
              <a:off x="5728" y="2121"/>
              <a:ext cx="1680"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Improve New Product Design</a:t>
              </a:r>
              <a:endParaRPr lang="en-US" altLang="en-US" sz="1900">
                <a:latin typeface="Arial" panose="020B0604020202020204" pitchFamily="34" charset="0"/>
              </a:endParaRPr>
            </a:p>
          </p:txBody>
        </p:sp>
        <p:sp>
          <p:nvSpPr>
            <p:cNvPr id="527366" name="Oval 6">
              <a:extLst>
                <a:ext uri="{FF2B5EF4-FFF2-40B4-BE49-F238E27FC236}">
                  <a16:creationId xmlns:a16="http://schemas.microsoft.com/office/drawing/2014/main" id="{13EB5645-737D-CA92-1F90-FF126A87ABB3}"/>
                </a:ext>
              </a:extLst>
            </p:cNvPr>
            <p:cNvSpPr>
              <a:spLocks noChangeArrowheads="1"/>
            </p:cNvSpPr>
            <p:nvPr/>
          </p:nvSpPr>
          <p:spPr bwMode="auto">
            <a:xfrm>
              <a:off x="6136" y="4648"/>
              <a:ext cx="1680"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Improve Root Cause Analysis</a:t>
              </a:r>
              <a:endParaRPr lang="en-US" altLang="en-US" sz="1900">
                <a:latin typeface="Arial" panose="020B0604020202020204" pitchFamily="34" charset="0"/>
              </a:endParaRPr>
            </a:p>
          </p:txBody>
        </p:sp>
        <p:sp>
          <p:nvSpPr>
            <p:cNvPr id="527367" name="Oval 7">
              <a:extLst>
                <a:ext uri="{FF2B5EF4-FFF2-40B4-BE49-F238E27FC236}">
                  <a16:creationId xmlns:a16="http://schemas.microsoft.com/office/drawing/2014/main" id="{DDE341B0-52BB-59AF-5FAB-0367D7591F9F}"/>
                </a:ext>
              </a:extLst>
            </p:cNvPr>
            <p:cNvSpPr>
              <a:spLocks noChangeArrowheads="1"/>
            </p:cNvSpPr>
            <p:nvPr/>
          </p:nvSpPr>
          <p:spPr bwMode="auto">
            <a:xfrm>
              <a:off x="4374" y="6072"/>
              <a:ext cx="1680"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Improve Supplier Parts</a:t>
              </a:r>
              <a:endParaRPr lang="en-US" altLang="en-US" sz="1900">
                <a:latin typeface="Arial" panose="020B0604020202020204" pitchFamily="34" charset="0"/>
              </a:endParaRPr>
            </a:p>
          </p:txBody>
        </p:sp>
        <p:sp>
          <p:nvSpPr>
            <p:cNvPr id="527368" name="Oval 8">
              <a:extLst>
                <a:ext uri="{FF2B5EF4-FFF2-40B4-BE49-F238E27FC236}">
                  <a16:creationId xmlns:a16="http://schemas.microsoft.com/office/drawing/2014/main" id="{3FB57222-57DD-108E-C913-2715A606DDCF}"/>
                </a:ext>
              </a:extLst>
            </p:cNvPr>
            <p:cNvSpPr>
              <a:spLocks noChangeArrowheads="1"/>
            </p:cNvSpPr>
            <p:nvPr/>
          </p:nvSpPr>
          <p:spPr bwMode="auto">
            <a:xfrm>
              <a:off x="2737" y="4924"/>
              <a:ext cx="1799" cy="960"/>
            </a:xfrm>
            <a:prstGeom prst="ellipse">
              <a:avLst/>
            </a:prstGeom>
            <a:solidFill>
              <a:srgbClr val="FFFF99"/>
            </a:solidFill>
            <a:ln w="38100" cmpd="dbl">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b="1">
                  <a:latin typeface="Arial" panose="020B0604020202020204" pitchFamily="34" charset="0"/>
                  <a:ea typeface="Batang" panose="02030600000101010101" pitchFamily="18" charset="-127"/>
                </a:rPr>
                <a:t>Improve Customer Satisfaction</a:t>
              </a:r>
              <a:endParaRPr lang="en-US" altLang="en-US" sz="1900">
                <a:latin typeface="Arial" panose="020B0604020202020204" pitchFamily="34" charset="0"/>
              </a:endParaRPr>
            </a:p>
          </p:txBody>
        </p:sp>
        <p:sp>
          <p:nvSpPr>
            <p:cNvPr id="527369" name="Oval 9">
              <a:extLst>
                <a:ext uri="{FF2B5EF4-FFF2-40B4-BE49-F238E27FC236}">
                  <a16:creationId xmlns:a16="http://schemas.microsoft.com/office/drawing/2014/main" id="{B80381FD-BC7E-48DB-6C45-7D9B30E7FFF1}"/>
                </a:ext>
              </a:extLst>
            </p:cNvPr>
            <p:cNvSpPr>
              <a:spLocks noChangeArrowheads="1"/>
            </p:cNvSpPr>
            <p:nvPr/>
          </p:nvSpPr>
          <p:spPr bwMode="auto">
            <a:xfrm>
              <a:off x="3874" y="3419"/>
              <a:ext cx="1799"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Reduce Manufacturing Defects</a:t>
              </a:r>
              <a:endParaRPr lang="en-US" altLang="en-US" sz="1900">
                <a:latin typeface="Arial" panose="020B0604020202020204" pitchFamily="34" charset="0"/>
              </a:endParaRPr>
            </a:p>
          </p:txBody>
        </p:sp>
        <p:sp>
          <p:nvSpPr>
            <p:cNvPr id="527370" name="Oval 10">
              <a:extLst>
                <a:ext uri="{FF2B5EF4-FFF2-40B4-BE49-F238E27FC236}">
                  <a16:creationId xmlns:a16="http://schemas.microsoft.com/office/drawing/2014/main" id="{3B66684C-693B-4F49-437D-E7EBC4D007E9}"/>
                </a:ext>
              </a:extLst>
            </p:cNvPr>
            <p:cNvSpPr>
              <a:spLocks noChangeArrowheads="1"/>
            </p:cNvSpPr>
            <p:nvPr/>
          </p:nvSpPr>
          <p:spPr bwMode="auto">
            <a:xfrm>
              <a:off x="7044" y="6034"/>
              <a:ext cx="1680"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Improve Problem-Solving</a:t>
              </a:r>
              <a:endParaRPr lang="en-US" altLang="en-US" sz="1900">
                <a:latin typeface="Arial" panose="020B0604020202020204" pitchFamily="34" charset="0"/>
              </a:endParaRPr>
            </a:p>
          </p:txBody>
        </p:sp>
        <p:sp>
          <p:nvSpPr>
            <p:cNvPr id="527371" name="Oval 11">
              <a:extLst>
                <a:ext uri="{FF2B5EF4-FFF2-40B4-BE49-F238E27FC236}">
                  <a16:creationId xmlns:a16="http://schemas.microsoft.com/office/drawing/2014/main" id="{A97725C9-A34B-9DB1-7F70-70B1AB8B93CB}"/>
                </a:ext>
              </a:extLst>
            </p:cNvPr>
            <p:cNvSpPr>
              <a:spLocks noChangeArrowheads="1"/>
            </p:cNvSpPr>
            <p:nvPr/>
          </p:nvSpPr>
          <p:spPr bwMode="auto">
            <a:xfrm>
              <a:off x="7929" y="3656"/>
              <a:ext cx="1680" cy="960"/>
            </a:xfrm>
            <a:prstGeom prst="ellipse">
              <a:avLst/>
            </a:prstGeom>
            <a:solidFill>
              <a:srgbClr val="CCFFCC"/>
            </a:solidFill>
            <a:ln w="19050">
              <a:solidFill>
                <a:srgbClr val="000000"/>
              </a:solidFill>
              <a:round/>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200">
                  <a:latin typeface="Arial" panose="020B0604020202020204" pitchFamily="34" charset="0"/>
                  <a:ea typeface="Batang" panose="02030600000101010101" pitchFamily="18" charset="-127"/>
                </a:rPr>
                <a:t>Reduce Out of Service Time</a:t>
              </a:r>
              <a:endParaRPr lang="en-US" altLang="en-US" sz="1900">
                <a:latin typeface="Arial" panose="020B0604020202020204" pitchFamily="34" charset="0"/>
              </a:endParaRPr>
            </a:p>
          </p:txBody>
        </p:sp>
        <p:sp>
          <p:nvSpPr>
            <p:cNvPr id="527372" name="Freeform 12">
              <a:extLst>
                <a:ext uri="{FF2B5EF4-FFF2-40B4-BE49-F238E27FC236}">
                  <a16:creationId xmlns:a16="http://schemas.microsoft.com/office/drawing/2014/main" id="{5410FA2E-BE61-F526-E306-F44187358D99}"/>
                </a:ext>
              </a:extLst>
            </p:cNvPr>
            <p:cNvSpPr>
              <a:spLocks/>
            </p:cNvSpPr>
            <p:nvPr/>
          </p:nvSpPr>
          <p:spPr bwMode="auto">
            <a:xfrm>
              <a:off x="3963" y="2576"/>
              <a:ext cx="344" cy="912"/>
            </a:xfrm>
            <a:custGeom>
              <a:avLst/>
              <a:gdLst>
                <a:gd name="T0" fmla="*/ 344 w 344"/>
                <a:gd name="T1" fmla="*/ 912 h 912"/>
                <a:gd name="T2" fmla="*/ 238 w 344"/>
                <a:gd name="T3" fmla="*/ 370 h 912"/>
                <a:gd name="T4" fmla="*/ 14 w 344"/>
                <a:gd name="T5" fmla="*/ 53 h 912"/>
                <a:gd name="T6" fmla="*/ 0 w 344"/>
                <a:gd name="T7" fmla="*/ 0 h 912"/>
              </a:gdLst>
              <a:ahLst/>
              <a:cxnLst>
                <a:cxn ang="0">
                  <a:pos x="T0" y="T1"/>
                </a:cxn>
                <a:cxn ang="0">
                  <a:pos x="T2" y="T3"/>
                </a:cxn>
                <a:cxn ang="0">
                  <a:pos x="T4" y="T5"/>
                </a:cxn>
                <a:cxn ang="0">
                  <a:pos x="T6" y="T7"/>
                </a:cxn>
              </a:cxnLst>
              <a:rect l="0" t="0" r="r" b="b"/>
              <a:pathLst>
                <a:path w="344" h="912">
                  <a:moveTo>
                    <a:pt x="344" y="912"/>
                  </a:moveTo>
                  <a:cubicBezTo>
                    <a:pt x="309" y="731"/>
                    <a:pt x="284" y="548"/>
                    <a:pt x="238" y="370"/>
                  </a:cubicBezTo>
                  <a:cubicBezTo>
                    <a:pt x="202" y="229"/>
                    <a:pt x="100" y="155"/>
                    <a:pt x="14" y="53"/>
                  </a:cubicBezTo>
                  <a:cubicBezTo>
                    <a:pt x="9" y="35"/>
                    <a:pt x="0" y="0"/>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3" name="Freeform 13">
              <a:extLst>
                <a:ext uri="{FF2B5EF4-FFF2-40B4-BE49-F238E27FC236}">
                  <a16:creationId xmlns:a16="http://schemas.microsoft.com/office/drawing/2014/main" id="{67661A81-A216-EB76-B59F-FE03BF7A7148}"/>
                </a:ext>
              </a:extLst>
            </p:cNvPr>
            <p:cNvSpPr>
              <a:spLocks/>
            </p:cNvSpPr>
            <p:nvPr/>
          </p:nvSpPr>
          <p:spPr bwMode="auto">
            <a:xfrm>
              <a:off x="4452" y="2180"/>
              <a:ext cx="1282" cy="304"/>
            </a:xfrm>
            <a:custGeom>
              <a:avLst/>
              <a:gdLst>
                <a:gd name="T0" fmla="*/ 1282 w 1282"/>
                <a:gd name="T1" fmla="*/ 304 h 304"/>
                <a:gd name="T2" fmla="*/ 383 w 1282"/>
                <a:gd name="T3" fmla="*/ 66 h 304"/>
                <a:gd name="T4" fmla="*/ 0 w 1282"/>
                <a:gd name="T5" fmla="*/ 0 h 304"/>
              </a:gdLst>
              <a:ahLst/>
              <a:cxnLst>
                <a:cxn ang="0">
                  <a:pos x="T0" y="T1"/>
                </a:cxn>
                <a:cxn ang="0">
                  <a:pos x="T2" y="T3"/>
                </a:cxn>
                <a:cxn ang="0">
                  <a:pos x="T4" y="T5"/>
                </a:cxn>
              </a:cxnLst>
              <a:rect l="0" t="0" r="r" b="b"/>
              <a:pathLst>
                <a:path w="1282" h="304">
                  <a:moveTo>
                    <a:pt x="1282" y="304"/>
                  </a:moveTo>
                  <a:cubicBezTo>
                    <a:pt x="1020" y="220"/>
                    <a:pt x="668" y="94"/>
                    <a:pt x="383" y="66"/>
                  </a:cubicBezTo>
                  <a:cubicBezTo>
                    <a:pt x="239" y="22"/>
                    <a:pt x="153" y="0"/>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4" name="Freeform 14">
              <a:extLst>
                <a:ext uri="{FF2B5EF4-FFF2-40B4-BE49-F238E27FC236}">
                  <a16:creationId xmlns:a16="http://schemas.microsoft.com/office/drawing/2014/main" id="{3965D544-7131-0019-859C-89EEBD6B0FB6}"/>
                </a:ext>
              </a:extLst>
            </p:cNvPr>
            <p:cNvSpPr>
              <a:spLocks/>
            </p:cNvSpPr>
            <p:nvPr/>
          </p:nvSpPr>
          <p:spPr bwMode="auto">
            <a:xfrm>
              <a:off x="7319" y="2814"/>
              <a:ext cx="1189" cy="912"/>
            </a:xfrm>
            <a:custGeom>
              <a:avLst/>
              <a:gdLst>
                <a:gd name="T0" fmla="*/ 13 w 1189"/>
                <a:gd name="T1" fmla="*/ 0 h 912"/>
                <a:gd name="T2" fmla="*/ 185 w 1189"/>
                <a:gd name="T3" fmla="*/ 53 h 912"/>
                <a:gd name="T4" fmla="*/ 343 w 1189"/>
                <a:gd name="T5" fmla="*/ 106 h 912"/>
                <a:gd name="T6" fmla="*/ 568 w 1189"/>
                <a:gd name="T7" fmla="*/ 158 h 912"/>
                <a:gd name="T8" fmla="*/ 1057 w 1189"/>
                <a:gd name="T9" fmla="*/ 634 h 912"/>
                <a:gd name="T10" fmla="*/ 1189 w 1189"/>
                <a:gd name="T11" fmla="*/ 912 h 912"/>
              </a:gdLst>
              <a:ahLst/>
              <a:cxnLst>
                <a:cxn ang="0">
                  <a:pos x="T0" y="T1"/>
                </a:cxn>
                <a:cxn ang="0">
                  <a:pos x="T2" y="T3"/>
                </a:cxn>
                <a:cxn ang="0">
                  <a:pos x="T4" y="T5"/>
                </a:cxn>
                <a:cxn ang="0">
                  <a:pos x="T6" y="T7"/>
                </a:cxn>
                <a:cxn ang="0">
                  <a:pos x="T8" y="T9"/>
                </a:cxn>
                <a:cxn ang="0">
                  <a:pos x="T10" y="T11"/>
                </a:cxn>
              </a:cxnLst>
              <a:rect l="0" t="0" r="r" b="b"/>
              <a:pathLst>
                <a:path w="1189" h="912">
                  <a:moveTo>
                    <a:pt x="13" y="0"/>
                  </a:moveTo>
                  <a:cubicBezTo>
                    <a:pt x="223" y="90"/>
                    <a:pt x="0" y="3"/>
                    <a:pt x="185" y="53"/>
                  </a:cubicBezTo>
                  <a:cubicBezTo>
                    <a:pt x="238" y="67"/>
                    <a:pt x="290" y="91"/>
                    <a:pt x="343" y="106"/>
                  </a:cubicBezTo>
                  <a:cubicBezTo>
                    <a:pt x="418" y="127"/>
                    <a:pt x="493" y="140"/>
                    <a:pt x="568" y="158"/>
                  </a:cubicBezTo>
                  <a:cubicBezTo>
                    <a:pt x="773" y="263"/>
                    <a:pt x="927" y="448"/>
                    <a:pt x="1057" y="634"/>
                  </a:cubicBezTo>
                  <a:cubicBezTo>
                    <a:pt x="1115" y="717"/>
                    <a:pt x="1189" y="811"/>
                    <a:pt x="1189" y="912"/>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5" name="Freeform 15">
              <a:extLst>
                <a:ext uri="{FF2B5EF4-FFF2-40B4-BE49-F238E27FC236}">
                  <a16:creationId xmlns:a16="http://schemas.microsoft.com/office/drawing/2014/main" id="{679A73D1-B4DF-2B0E-A922-7BBFDFBE8C56}"/>
                </a:ext>
              </a:extLst>
            </p:cNvPr>
            <p:cNvSpPr>
              <a:spLocks/>
            </p:cNvSpPr>
            <p:nvPr/>
          </p:nvSpPr>
          <p:spPr bwMode="auto">
            <a:xfrm>
              <a:off x="3752" y="4280"/>
              <a:ext cx="489" cy="674"/>
            </a:xfrm>
            <a:custGeom>
              <a:avLst/>
              <a:gdLst>
                <a:gd name="T0" fmla="*/ 489 w 489"/>
                <a:gd name="T1" fmla="*/ 0 h 674"/>
                <a:gd name="T2" fmla="*/ 423 w 489"/>
                <a:gd name="T3" fmla="*/ 53 h 674"/>
                <a:gd name="T4" fmla="*/ 383 w 489"/>
                <a:gd name="T5" fmla="*/ 93 h 674"/>
                <a:gd name="T6" fmla="*/ 317 w 489"/>
                <a:gd name="T7" fmla="*/ 146 h 674"/>
                <a:gd name="T8" fmla="*/ 225 w 489"/>
                <a:gd name="T9" fmla="*/ 265 h 674"/>
                <a:gd name="T10" fmla="*/ 53 w 489"/>
                <a:gd name="T11" fmla="*/ 516 h 674"/>
                <a:gd name="T12" fmla="*/ 13 w 489"/>
                <a:gd name="T13" fmla="*/ 634 h 674"/>
                <a:gd name="T14" fmla="*/ 0 w 489"/>
                <a:gd name="T15" fmla="*/ 674 h 6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9" h="674">
                  <a:moveTo>
                    <a:pt x="489" y="0"/>
                  </a:moveTo>
                  <a:cubicBezTo>
                    <a:pt x="467" y="18"/>
                    <a:pt x="444" y="34"/>
                    <a:pt x="423" y="53"/>
                  </a:cubicBezTo>
                  <a:cubicBezTo>
                    <a:pt x="409" y="65"/>
                    <a:pt x="398" y="81"/>
                    <a:pt x="383" y="93"/>
                  </a:cubicBezTo>
                  <a:cubicBezTo>
                    <a:pt x="343" y="126"/>
                    <a:pt x="346" y="107"/>
                    <a:pt x="317" y="146"/>
                  </a:cubicBezTo>
                  <a:cubicBezTo>
                    <a:pt x="224" y="271"/>
                    <a:pt x="304" y="184"/>
                    <a:pt x="225" y="265"/>
                  </a:cubicBezTo>
                  <a:cubicBezTo>
                    <a:pt x="196" y="346"/>
                    <a:pt x="83" y="428"/>
                    <a:pt x="53" y="516"/>
                  </a:cubicBezTo>
                  <a:cubicBezTo>
                    <a:pt x="37" y="564"/>
                    <a:pt x="27" y="590"/>
                    <a:pt x="13" y="634"/>
                  </a:cubicBezTo>
                  <a:cubicBezTo>
                    <a:pt x="9" y="647"/>
                    <a:pt x="0" y="674"/>
                    <a:pt x="0" y="674"/>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6" name="Freeform 16">
              <a:extLst>
                <a:ext uri="{FF2B5EF4-FFF2-40B4-BE49-F238E27FC236}">
                  <a16:creationId xmlns:a16="http://schemas.microsoft.com/office/drawing/2014/main" id="{A643A56E-74D7-7568-FD41-0F4B65BB3959}"/>
                </a:ext>
              </a:extLst>
            </p:cNvPr>
            <p:cNvSpPr>
              <a:spLocks/>
            </p:cNvSpPr>
            <p:nvPr/>
          </p:nvSpPr>
          <p:spPr bwMode="auto">
            <a:xfrm>
              <a:off x="5628" y="4043"/>
              <a:ext cx="885" cy="660"/>
            </a:xfrm>
            <a:custGeom>
              <a:avLst/>
              <a:gdLst>
                <a:gd name="T0" fmla="*/ 885 w 885"/>
                <a:gd name="T1" fmla="*/ 660 h 660"/>
                <a:gd name="T2" fmla="*/ 475 w 885"/>
                <a:gd name="T3" fmla="*/ 224 h 660"/>
                <a:gd name="T4" fmla="*/ 343 w 885"/>
                <a:gd name="T5" fmla="*/ 145 h 660"/>
                <a:gd name="T6" fmla="*/ 251 w 885"/>
                <a:gd name="T7" fmla="*/ 105 h 660"/>
                <a:gd name="T8" fmla="*/ 211 w 885"/>
                <a:gd name="T9" fmla="*/ 79 h 660"/>
                <a:gd name="T10" fmla="*/ 119 w 885"/>
                <a:gd name="T11" fmla="*/ 52 h 660"/>
                <a:gd name="T12" fmla="*/ 0 w 885"/>
                <a:gd name="T13" fmla="*/ 0 h 660"/>
              </a:gdLst>
              <a:ahLst/>
              <a:cxnLst>
                <a:cxn ang="0">
                  <a:pos x="T0" y="T1"/>
                </a:cxn>
                <a:cxn ang="0">
                  <a:pos x="T2" y="T3"/>
                </a:cxn>
                <a:cxn ang="0">
                  <a:pos x="T4" y="T5"/>
                </a:cxn>
                <a:cxn ang="0">
                  <a:pos x="T6" y="T7"/>
                </a:cxn>
                <a:cxn ang="0">
                  <a:pos x="T8" y="T9"/>
                </a:cxn>
                <a:cxn ang="0">
                  <a:pos x="T10" y="T11"/>
                </a:cxn>
                <a:cxn ang="0">
                  <a:pos x="T12" y="T13"/>
                </a:cxn>
              </a:cxnLst>
              <a:rect l="0" t="0" r="r" b="b"/>
              <a:pathLst>
                <a:path w="885" h="660">
                  <a:moveTo>
                    <a:pt x="885" y="660"/>
                  </a:moveTo>
                  <a:cubicBezTo>
                    <a:pt x="758" y="477"/>
                    <a:pt x="662" y="348"/>
                    <a:pt x="475" y="224"/>
                  </a:cubicBezTo>
                  <a:cubicBezTo>
                    <a:pt x="355" y="144"/>
                    <a:pt x="425" y="172"/>
                    <a:pt x="343" y="145"/>
                  </a:cubicBezTo>
                  <a:cubicBezTo>
                    <a:pt x="251" y="81"/>
                    <a:pt x="363" y="152"/>
                    <a:pt x="251" y="105"/>
                  </a:cubicBezTo>
                  <a:cubicBezTo>
                    <a:pt x="236" y="99"/>
                    <a:pt x="226" y="85"/>
                    <a:pt x="211" y="79"/>
                  </a:cubicBezTo>
                  <a:cubicBezTo>
                    <a:pt x="182" y="67"/>
                    <a:pt x="149" y="63"/>
                    <a:pt x="119" y="52"/>
                  </a:cubicBezTo>
                  <a:cubicBezTo>
                    <a:pt x="72" y="6"/>
                    <a:pt x="68" y="0"/>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7" name="Freeform 17">
              <a:extLst>
                <a:ext uri="{FF2B5EF4-FFF2-40B4-BE49-F238E27FC236}">
                  <a16:creationId xmlns:a16="http://schemas.microsoft.com/office/drawing/2014/main" id="{43F4A762-5FCC-DA53-EA71-9CF4C4630042}"/>
                </a:ext>
              </a:extLst>
            </p:cNvPr>
            <p:cNvSpPr>
              <a:spLocks/>
            </p:cNvSpPr>
            <p:nvPr/>
          </p:nvSpPr>
          <p:spPr bwMode="auto">
            <a:xfrm>
              <a:off x="5152" y="4373"/>
              <a:ext cx="230" cy="1691"/>
            </a:xfrm>
            <a:custGeom>
              <a:avLst/>
              <a:gdLst>
                <a:gd name="T0" fmla="*/ 66 w 230"/>
                <a:gd name="T1" fmla="*/ 1691 h 1691"/>
                <a:gd name="T2" fmla="*/ 159 w 230"/>
                <a:gd name="T3" fmla="*/ 1427 h 1691"/>
                <a:gd name="T4" fmla="*/ 159 w 230"/>
                <a:gd name="T5" fmla="*/ 343 h 1691"/>
                <a:gd name="T6" fmla="*/ 132 w 230"/>
                <a:gd name="T7" fmla="*/ 290 h 1691"/>
                <a:gd name="T8" fmla="*/ 53 w 230"/>
                <a:gd name="T9" fmla="*/ 79 h 1691"/>
                <a:gd name="T10" fmla="*/ 14 w 230"/>
                <a:gd name="T11" fmla="*/ 26 h 1691"/>
                <a:gd name="T12" fmla="*/ 0 w 230"/>
                <a:gd name="T13" fmla="*/ 0 h 1691"/>
              </a:gdLst>
              <a:ahLst/>
              <a:cxnLst>
                <a:cxn ang="0">
                  <a:pos x="T0" y="T1"/>
                </a:cxn>
                <a:cxn ang="0">
                  <a:pos x="T2" y="T3"/>
                </a:cxn>
                <a:cxn ang="0">
                  <a:pos x="T4" y="T5"/>
                </a:cxn>
                <a:cxn ang="0">
                  <a:pos x="T6" y="T7"/>
                </a:cxn>
                <a:cxn ang="0">
                  <a:pos x="T8" y="T9"/>
                </a:cxn>
                <a:cxn ang="0">
                  <a:pos x="T10" y="T11"/>
                </a:cxn>
                <a:cxn ang="0">
                  <a:pos x="T12" y="T13"/>
                </a:cxn>
              </a:cxnLst>
              <a:rect l="0" t="0" r="r" b="b"/>
              <a:pathLst>
                <a:path w="230" h="1691">
                  <a:moveTo>
                    <a:pt x="66" y="1691"/>
                  </a:moveTo>
                  <a:cubicBezTo>
                    <a:pt x="104" y="1604"/>
                    <a:pt x="129" y="1517"/>
                    <a:pt x="159" y="1427"/>
                  </a:cubicBezTo>
                  <a:cubicBezTo>
                    <a:pt x="198" y="1069"/>
                    <a:pt x="230" y="697"/>
                    <a:pt x="159" y="343"/>
                  </a:cubicBezTo>
                  <a:cubicBezTo>
                    <a:pt x="155" y="324"/>
                    <a:pt x="139" y="308"/>
                    <a:pt x="132" y="290"/>
                  </a:cubicBezTo>
                  <a:cubicBezTo>
                    <a:pt x="104" y="221"/>
                    <a:pt x="89" y="144"/>
                    <a:pt x="53" y="79"/>
                  </a:cubicBezTo>
                  <a:cubicBezTo>
                    <a:pt x="42" y="60"/>
                    <a:pt x="26" y="44"/>
                    <a:pt x="14" y="26"/>
                  </a:cubicBezTo>
                  <a:cubicBezTo>
                    <a:pt x="9" y="18"/>
                    <a:pt x="5" y="9"/>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8" name="Freeform 18">
              <a:extLst>
                <a:ext uri="{FF2B5EF4-FFF2-40B4-BE49-F238E27FC236}">
                  <a16:creationId xmlns:a16="http://schemas.microsoft.com/office/drawing/2014/main" id="{C0DF1DCA-E815-36D6-A0DA-CD25BFCE92A9}"/>
                </a:ext>
              </a:extLst>
            </p:cNvPr>
            <p:cNvSpPr>
              <a:spLocks/>
            </p:cNvSpPr>
            <p:nvPr/>
          </p:nvSpPr>
          <p:spPr bwMode="auto">
            <a:xfrm>
              <a:off x="5192" y="2827"/>
              <a:ext cx="608" cy="661"/>
            </a:xfrm>
            <a:custGeom>
              <a:avLst/>
              <a:gdLst>
                <a:gd name="T0" fmla="*/ 608 w 608"/>
                <a:gd name="T1" fmla="*/ 0 h 661"/>
                <a:gd name="T2" fmla="*/ 449 w 608"/>
                <a:gd name="T3" fmla="*/ 79 h 661"/>
                <a:gd name="T4" fmla="*/ 423 w 608"/>
                <a:gd name="T5" fmla="*/ 106 h 661"/>
                <a:gd name="T6" fmla="*/ 383 w 608"/>
                <a:gd name="T7" fmla="*/ 119 h 661"/>
                <a:gd name="T8" fmla="*/ 330 w 608"/>
                <a:gd name="T9" fmla="*/ 185 h 661"/>
                <a:gd name="T10" fmla="*/ 291 w 608"/>
                <a:gd name="T11" fmla="*/ 212 h 661"/>
                <a:gd name="T12" fmla="*/ 225 w 608"/>
                <a:gd name="T13" fmla="*/ 278 h 661"/>
                <a:gd name="T14" fmla="*/ 185 w 608"/>
                <a:gd name="T15" fmla="*/ 344 h 661"/>
                <a:gd name="T16" fmla="*/ 106 w 608"/>
                <a:gd name="T17" fmla="*/ 476 h 661"/>
                <a:gd name="T18" fmla="*/ 26 w 608"/>
                <a:gd name="T19" fmla="*/ 595 h 661"/>
                <a:gd name="T20" fmla="*/ 0 w 608"/>
                <a:gd name="T21" fmla="*/ 661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8" h="661">
                  <a:moveTo>
                    <a:pt x="608" y="0"/>
                  </a:moveTo>
                  <a:cubicBezTo>
                    <a:pt x="555" y="27"/>
                    <a:pt x="505" y="61"/>
                    <a:pt x="449" y="79"/>
                  </a:cubicBezTo>
                  <a:cubicBezTo>
                    <a:pt x="440" y="88"/>
                    <a:pt x="434" y="100"/>
                    <a:pt x="423" y="106"/>
                  </a:cubicBezTo>
                  <a:cubicBezTo>
                    <a:pt x="411" y="113"/>
                    <a:pt x="394" y="110"/>
                    <a:pt x="383" y="119"/>
                  </a:cubicBezTo>
                  <a:cubicBezTo>
                    <a:pt x="361" y="137"/>
                    <a:pt x="350" y="165"/>
                    <a:pt x="330" y="185"/>
                  </a:cubicBezTo>
                  <a:cubicBezTo>
                    <a:pt x="319" y="196"/>
                    <a:pt x="303" y="202"/>
                    <a:pt x="291" y="212"/>
                  </a:cubicBezTo>
                  <a:cubicBezTo>
                    <a:pt x="268" y="233"/>
                    <a:pt x="225" y="278"/>
                    <a:pt x="225" y="278"/>
                  </a:cubicBezTo>
                  <a:cubicBezTo>
                    <a:pt x="193" y="367"/>
                    <a:pt x="233" y="272"/>
                    <a:pt x="185" y="344"/>
                  </a:cubicBezTo>
                  <a:cubicBezTo>
                    <a:pt x="156" y="387"/>
                    <a:pt x="134" y="433"/>
                    <a:pt x="106" y="476"/>
                  </a:cubicBezTo>
                  <a:cubicBezTo>
                    <a:pt x="79" y="516"/>
                    <a:pt x="60" y="561"/>
                    <a:pt x="26" y="595"/>
                  </a:cubicBezTo>
                  <a:cubicBezTo>
                    <a:pt x="10" y="643"/>
                    <a:pt x="19" y="622"/>
                    <a:pt x="0" y="661"/>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79" name="Freeform 19">
              <a:extLst>
                <a:ext uri="{FF2B5EF4-FFF2-40B4-BE49-F238E27FC236}">
                  <a16:creationId xmlns:a16="http://schemas.microsoft.com/office/drawing/2014/main" id="{36964D63-23B5-1D8C-5F9B-A922A1BCA8EE}"/>
                </a:ext>
              </a:extLst>
            </p:cNvPr>
            <p:cNvSpPr>
              <a:spLocks/>
            </p:cNvSpPr>
            <p:nvPr/>
          </p:nvSpPr>
          <p:spPr bwMode="auto">
            <a:xfrm>
              <a:off x="2147" y="1499"/>
              <a:ext cx="4036" cy="3645"/>
            </a:xfrm>
            <a:custGeom>
              <a:avLst/>
              <a:gdLst>
                <a:gd name="T0" fmla="*/ 4036 w 4036"/>
                <a:gd name="T1" fmla="*/ 681 h 3645"/>
                <a:gd name="T2" fmla="*/ 3692 w 4036"/>
                <a:gd name="T3" fmla="*/ 509 h 3645"/>
                <a:gd name="T4" fmla="*/ 3481 w 4036"/>
                <a:gd name="T5" fmla="*/ 417 h 3645"/>
                <a:gd name="T6" fmla="*/ 3111 w 4036"/>
                <a:gd name="T7" fmla="*/ 271 h 3645"/>
                <a:gd name="T8" fmla="*/ 2001 w 4036"/>
                <a:gd name="T9" fmla="*/ 7 h 3645"/>
                <a:gd name="T10" fmla="*/ 1063 w 4036"/>
                <a:gd name="T11" fmla="*/ 20 h 3645"/>
                <a:gd name="T12" fmla="*/ 825 w 4036"/>
                <a:gd name="T13" fmla="*/ 218 h 3645"/>
                <a:gd name="T14" fmla="*/ 746 w 4036"/>
                <a:gd name="T15" fmla="*/ 271 h 3645"/>
                <a:gd name="T16" fmla="*/ 667 w 4036"/>
                <a:gd name="T17" fmla="*/ 351 h 3645"/>
                <a:gd name="T18" fmla="*/ 627 w 4036"/>
                <a:gd name="T19" fmla="*/ 390 h 3645"/>
                <a:gd name="T20" fmla="*/ 495 w 4036"/>
                <a:gd name="T21" fmla="*/ 654 h 3645"/>
                <a:gd name="T22" fmla="*/ 456 w 4036"/>
                <a:gd name="T23" fmla="*/ 773 h 3645"/>
                <a:gd name="T24" fmla="*/ 297 w 4036"/>
                <a:gd name="T25" fmla="*/ 1222 h 3645"/>
                <a:gd name="T26" fmla="*/ 139 w 4036"/>
                <a:gd name="T27" fmla="*/ 1685 h 3645"/>
                <a:gd name="T28" fmla="*/ 59 w 4036"/>
                <a:gd name="T29" fmla="*/ 1975 h 3645"/>
                <a:gd name="T30" fmla="*/ 244 w 4036"/>
                <a:gd name="T31" fmla="*/ 3072 h 3645"/>
                <a:gd name="T32" fmla="*/ 310 w 4036"/>
                <a:gd name="T33" fmla="*/ 3191 h 3645"/>
                <a:gd name="T34" fmla="*/ 456 w 4036"/>
                <a:gd name="T35" fmla="*/ 3323 h 3645"/>
                <a:gd name="T36" fmla="*/ 548 w 4036"/>
                <a:gd name="T37" fmla="*/ 3415 h 3645"/>
                <a:gd name="T38" fmla="*/ 654 w 4036"/>
                <a:gd name="T39" fmla="*/ 3508 h 3645"/>
                <a:gd name="T40" fmla="*/ 720 w 4036"/>
                <a:gd name="T41" fmla="*/ 3587 h 3645"/>
                <a:gd name="T42" fmla="*/ 773 w 4036"/>
                <a:gd name="T43" fmla="*/ 3614 h 36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36" h="3645">
                  <a:moveTo>
                    <a:pt x="4036" y="681"/>
                  </a:moveTo>
                  <a:cubicBezTo>
                    <a:pt x="3921" y="624"/>
                    <a:pt x="3807" y="566"/>
                    <a:pt x="3692" y="509"/>
                  </a:cubicBezTo>
                  <a:cubicBezTo>
                    <a:pt x="3623" y="475"/>
                    <a:pt x="3542" y="463"/>
                    <a:pt x="3481" y="417"/>
                  </a:cubicBezTo>
                  <a:cubicBezTo>
                    <a:pt x="3380" y="341"/>
                    <a:pt x="3235" y="288"/>
                    <a:pt x="3111" y="271"/>
                  </a:cubicBezTo>
                  <a:cubicBezTo>
                    <a:pt x="2726" y="146"/>
                    <a:pt x="2400" y="37"/>
                    <a:pt x="2001" y="7"/>
                  </a:cubicBezTo>
                  <a:cubicBezTo>
                    <a:pt x="1688" y="11"/>
                    <a:pt x="1375" y="0"/>
                    <a:pt x="1063" y="20"/>
                  </a:cubicBezTo>
                  <a:cubicBezTo>
                    <a:pt x="949" y="27"/>
                    <a:pt x="901" y="158"/>
                    <a:pt x="825" y="218"/>
                  </a:cubicBezTo>
                  <a:cubicBezTo>
                    <a:pt x="800" y="238"/>
                    <a:pt x="770" y="251"/>
                    <a:pt x="746" y="271"/>
                  </a:cubicBezTo>
                  <a:cubicBezTo>
                    <a:pt x="717" y="295"/>
                    <a:pt x="694" y="324"/>
                    <a:pt x="667" y="351"/>
                  </a:cubicBezTo>
                  <a:cubicBezTo>
                    <a:pt x="654" y="364"/>
                    <a:pt x="627" y="390"/>
                    <a:pt x="627" y="390"/>
                  </a:cubicBezTo>
                  <a:cubicBezTo>
                    <a:pt x="583" y="479"/>
                    <a:pt x="539" y="565"/>
                    <a:pt x="495" y="654"/>
                  </a:cubicBezTo>
                  <a:cubicBezTo>
                    <a:pt x="435" y="774"/>
                    <a:pt x="495" y="668"/>
                    <a:pt x="456" y="773"/>
                  </a:cubicBezTo>
                  <a:cubicBezTo>
                    <a:pt x="400" y="922"/>
                    <a:pt x="348" y="1070"/>
                    <a:pt x="297" y="1222"/>
                  </a:cubicBezTo>
                  <a:cubicBezTo>
                    <a:pt x="246" y="1376"/>
                    <a:pt x="185" y="1529"/>
                    <a:pt x="139" y="1685"/>
                  </a:cubicBezTo>
                  <a:cubicBezTo>
                    <a:pt x="111" y="1782"/>
                    <a:pt x="92" y="1879"/>
                    <a:pt x="59" y="1975"/>
                  </a:cubicBezTo>
                  <a:cubicBezTo>
                    <a:pt x="0" y="2394"/>
                    <a:pt x="22" y="2738"/>
                    <a:pt x="244" y="3072"/>
                  </a:cubicBezTo>
                  <a:cubicBezTo>
                    <a:pt x="269" y="3110"/>
                    <a:pt x="282" y="3156"/>
                    <a:pt x="310" y="3191"/>
                  </a:cubicBezTo>
                  <a:cubicBezTo>
                    <a:pt x="351" y="3242"/>
                    <a:pt x="401" y="3288"/>
                    <a:pt x="456" y="3323"/>
                  </a:cubicBezTo>
                  <a:cubicBezTo>
                    <a:pt x="531" y="3425"/>
                    <a:pt x="454" y="3331"/>
                    <a:pt x="548" y="3415"/>
                  </a:cubicBezTo>
                  <a:cubicBezTo>
                    <a:pt x="665" y="3519"/>
                    <a:pt x="567" y="3452"/>
                    <a:pt x="654" y="3508"/>
                  </a:cubicBezTo>
                  <a:cubicBezTo>
                    <a:pt x="674" y="3539"/>
                    <a:pt x="687" y="3565"/>
                    <a:pt x="720" y="3587"/>
                  </a:cubicBezTo>
                  <a:cubicBezTo>
                    <a:pt x="808" y="3645"/>
                    <a:pt x="729" y="3570"/>
                    <a:pt x="773" y="3614"/>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0" name="Freeform 20">
              <a:extLst>
                <a:ext uri="{FF2B5EF4-FFF2-40B4-BE49-F238E27FC236}">
                  <a16:creationId xmlns:a16="http://schemas.microsoft.com/office/drawing/2014/main" id="{08320942-E935-EEDA-F014-E9E597B49644}"/>
                </a:ext>
              </a:extLst>
            </p:cNvPr>
            <p:cNvSpPr>
              <a:spLocks/>
            </p:cNvSpPr>
            <p:nvPr/>
          </p:nvSpPr>
          <p:spPr bwMode="auto">
            <a:xfrm>
              <a:off x="3765" y="4597"/>
              <a:ext cx="5747" cy="3139"/>
            </a:xfrm>
            <a:custGeom>
              <a:avLst/>
              <a:gdLst>
                <a:gd name="T0" fmla="*/ 5060 w 5747"/>
                <a:gd name="T1" fmla="*/ 0 h 3139"/>
                <a:gd name="T2" fmla="*/ 5628 w 5747"/>
                <a:gd name="T3" fmla="*/ 595 h 3139"/>
                <a:gd name="T4" fmla="*/ 5747 w 5747"/>
                <a:gd name="T5" fmla="*/ 1414 h 3139"/>
                <a:gd name="T6" fmla="*/ 5734 w 5747"/>
                <a:gd name="T7" fmla="*/ 2233 h 3139"/>
                <a:gd name="T8" fmla="*/ 5245 w 5747"/>
                <a:gd name="T9" fmla="*/ 2828 h 3139"/>
                <a:gd name="T10" fmla="*/ 4967 w 5747"/>
                <a:gd name="T11" fmla="*/ 2907 h 3139"/>
                <a:gd name="T12" fmla="*/ 3831 w 5747"/>
                <a:gd name="T13" fmla="*/ 3131 h 3139"/>
                <a:gd name="T14" fmla="*/ 1440 w 5747"/>
                <a:gd name="T15" fmla="*/ 2920 h 3139"/>
                <a:gd name="T16" fmla="*/ 991 w 5747"/>
                <a:gd name="T17" fmla="*/ 2735 h 3139"/>
                <a:gd name="T18" fmla="*/ 766 w 5747"/>
                <a:gd name="T19" fmla="*/ 2656 h 3139"/>
                <a:gd name="T20" fmla="*/ 555 w 5747"/>
                <a:gd name="T21" fmla="*/ 2471 h 3139"/>
                <a:gd name="T22" fmla="*/ 436 w 5747"/>
                <a:gd name="T23" fmla="*/ 2392 h 3139"/>
                <a:gd name="T24" fmla="*/ 396 w 5747"/>
                <a:gd name="T25" fmla="*/ 2312 h 3139"/>
                <a:gd name="T26" fmla="*/ 344 w 5747"/>
                <a:gd name="T27" fmla="*/ 2260 h 3139"/>
                <a:gd name="T28" fmla="*/ 304 w 5747"/>
                <a:gd name="T29" fmla="*/ 2207 h 3139"/>
                <a:gd name="T30" fmla="*/ 251 w 5747"/>
                <a:gd name="T31" fmla="*/ 2180 h 3139"/>
                <a:gd name="T32" fmla="*/ 212 w 5747"/>
                <a:gd name="T33" fmla="*/ 2141 h 3139"/>
                <a:gd name="T34" fmla="*/ 0 w 5747"/>
                <a:gd name="T35" fmla="*/ 1282 h 3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47" h="3139">
                  <a:moveTo>
                    <a:pt x="5060" y="0"/>
                  </a:moveTo>
                  <a:cubicBezTo>
                    <a:pt x="5249" y="189"/>
                    <a:pt x="5527" y="338"/>
                    <a:pt x="5628" y="595"/>
                  </a:cubicBezTo>
                  <a:cubicBezTo>
                    <a:pt x="5673" y="867"/>
                    <a:pt x="5726" y="1138"/>
                    <a:pt x="5747" y="1414"/>
                  </a:cubicBezTo>
                  <a:cubicBezTo>
                    <a:pt x="5743" y="1687"/>
                    <a:pt x="5741" y="1960"/>
                    <a:pt x="5734" y="2233"/>
                  </a:cubicBezTo>
                  <a:cubicBezTo>
                    <a:pt x="5726" y="2537"/>
                    <a:pt x="5512" y="2716"/>
                    <a:pt x="5245" y="2828"/>
                  </a:cubicBezTo>
                  <a:cubicBezTo>
                    <a:pt x="5086" y="2895"/>
                    <a:pt x="5140" y="2875"/>
                    <a:pt x="4967" y="2907"/>
                  </a:cubicBezTo>
                  <a:cubicBezTo>
                    <a:pt x="4554" y="3073"/>
                    <a:pt x="4272" y="3114"/>
                    <a:pt x="3831" y="3131"/>
                  </a:cubicBezTo>
                  <a:cubicBezTo>
                    <a:pt x="3034" y="3122"/>
                    <a:pt x="2216" y="3139"/>
                    <a:pt x="1440" y="2920"/>
                  </a:cubicBezTo>
                  <a:cubicBezTo>
                    <a:pt x="1280" y="2875"/>
                    <a:pt x="1140" y="2810"/>
                    <a:pt x="991" y="2735"/>
                  </a:cubicBezTo>
                  <a:cubicBezTo>
                    <a:pt x="917" y="2697"/>
                    <a:pt x="837" y="2707"/>
                    <a:pt x="766" y="2656"/>
                  </a:cubicBezTo>
                  <a:cubicBezTo>
                    <a:pt x="689" y="2601"/>
                    <a:pt x="632" y="2526"/>
                    <a:pt x="555" y="2471"/>
                  </a:cubicBezTo>
                  <a:cubicBezTo>
                    <a:pt x="516" y="2443"/>
                    <a:pt x="436" y="2392"/>
                    <a:pt x="436" y="2392"/>
                  </a:cubicBezTo>
                  <a:cubicBezTo>
                    <a:pt x="420" y="2367"/>
                    <a:pt x="413" y="2336"/>
                    <a:pt x="396" y="2312"/>
                  </a:cubicBezTo>
                  <a:cubicBezTo>
                    <a:pt x="382" y="2292"/>
                    <a:pt x="360" y="2278"/>
                    <a:pt x="344" y="2260"/>
                  </a:cubicBezTo>
                  <a:cubicBezTo>
                    <a:pt x="329" y="2243"/>
                    <a:pt x="321" y="2221"/>
                    <a:pt x="304" y="2207"/>
                  </a:cubicBezTo>
                  <a:cubicBezTo>
                    <a:pt x="289" y="2194"/>
                    <a:pt x="267" y="2192"/>
                    <a:pt x="251" y="2180"/>
                  </a:cubicBezTo>
                  <a:cubicBezTo>
                    <a:pt x="236" y="2169"/>
                    <a:pt x="225" y="2154"/>
                    <a:pt x="212" y="2141"/>
                  </a:cubicBezTo>
                  <a:cubicBezTo>
                    <a:pt x="139" y="1864"/>
                    <a:pt x="0" y="1568"/>
                    <a:pt x="0" y="1282"/>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1" name="Freeform 21">
              <a:extLst>
                <a:ext uri="{FF2B5EF4-FFF2-40B4-BE49-F238E27FC236}">
                  <a16:creationId xmlns:a16="http://schemas.microsoft.com/office/drawing/2014/main" id="{9C2E49D4-ED76-815B-30A3-F5F03D1255D2}"/>
                </a:ext>
              </a:extLst>
            </p:cNvPr>
            <p:cNvSpPr>
              <a:spLocks/>
            </p:cNvSpPr>
            <p:nvPr/>
          </p:nvSpPr>
          <p:spPr bwMode="auto">
            <a:xfrm>
              <a:off x="7398" y="5562"/>
              <a:ext cx="198" cy="502"/>
            </a:xfrm>
            <a:custGeom>
              <a:avLst/>
              <a:gdLst>
                <a:gd name="T0" fmla="*/ 198 w 198"/>
                <a:gd name="T1" fmla="*/ 502 h 502"/>
                <a:gd name="T2" fmla="*/ 119 w 198"/>
                <a:gd name="T3" fmla="*/ 145 h 502"/>
                <a:gd name="T4" fmla="*/ 27 w 198"/>
                <a:gd name="T5" fmla="*/ 26 h 502"/>
                <a:gd name="T6" fmla="*/ 0 w 198"/>
                <a:gd name="T7" fmla="*/ 0 h 502"/>
              </a:gdLst>
              <a:ahLst/>
              <a:cxnLst>
                <a:cxn ang="0">
                  <a:pos x="T0" y="T1"/>
                </a:cxn>
                <a:cxn ang="0">
                  <a:pos x="T2" y="T3"/>
                </a:cxn>
                <a:cxn ang="0">
                  <a:pos x="T4" y="T5"/>
                </a:cxn>
                <a:cxn ang="0">
                  <a:pos x="T6" y="T7"/>
                </a:cxn>
              </a:cxnLst>
              <a:rect l="0" t="0" r="r" b="b"/>
              <a:pathLst>
                <a:path w="198" h="502">
                  <a:moveTo>
                    <a:pt x="198" y="502"/>
                  </a:moveTo>
                  <a:cubicBezTo>
                    <a:pt x="174" y="381"/>
                    <a:pt x="148" y="264"/>
                    <a:pt x="119" y="145"/>
                  </a:cubicBezTo>
                  <a:cubicBezTo>
                    <a:pt x="112" y="115"/>
                    <a:pt x="45" y="47"/>
                    <a:pt x="27" y="26"/>
                  </a:cubicBezTo>
                  <a:cubicBezTo>
                    <a:pt x="19" y="16"/>
                    <a:pt x="0" y="0"/>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2" name="Freeform 22">
              <a:extLst>
                <a:ext uri="{FF2B5EF4-FFF2-40B4-BE49-F238E27FC236}">
                  <a16:creationId xmlns:a16="http://schemas.microsoft.com/office/drawing/2014/main" id="{6A662E7C-4B73-D4D9-1CFB-B47267F40961}"/>
                </a:ext>
              </a:extLst>
            </p:cNvPr>
            <p:cNvSpPr>
              <a:spLocks/>
            </p:cNvSpPr>
            <p:nvPr/>
          </p:nvSpPr>
          <p:spPr bwMode="auto">
            <a:xfrm>
              <a:off x="8125" y="4663"/>
              <a:ext cx="462" cy="1388"/>
            </a:xfrm>
            <a:custGeom>
              <a:avLst/>
              <a:gdLst>
                <a:gd name="T0" fmla="*/ 0 w 462"/>
                <a:gd name="T1" fmla="*/ 1388 h 1388"/>
                <a:gd name="T2" fmla="*/ 119 w 462"/>
                <a:gd name="T3" fmla="*/ 1256 h 1388"/>
                <a:gd name="T4" fmla="*/ 172 w 462"/>
                <a:gd name="T5" fmla="*/ 1150 h 1388"/>
                <a:gd name="T6" fmla="*/ 198 w 462"/>
                <a:gd name="T7" fmla="*/ 1071 h 1388"/>
                <a:gd name="T8" fmla="*/ 224 w 462"/>
                <a:gd name="T9" fmla="*/ 1018 h 1388"/>
                <a:gd name="T10" fmla="*/ 290 w 462"/>
                <a:gd name="T11" fmla="*/ 780 h 1388"/>
                <a:gd name="T12" fmla="*/ 383 w 462"/>
                <a:gd name="T13" fmla="*/ 516 h 1388"/>
                <a:gd name="T14" fmla="*/ 423 w 462"/>
                <a:gd name="T15" fmla="*/ 370 h 1388"/>
                <a:gd name="T16" fmla="*/ 462 w 462"/>
                <a:gd name="T17" fmla="*/ 0 h 13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2" h="1388">
                  <a:moveTo>
                    <a:pt x="0" y="1388"/>
                  </a:moveTo>
                  <a:cubicBezTo>
                    <a:pt x="94" y="1292"/>
                    <a:pt x="56" y="1338"/>
                    <a:pt x="119" y="1256"/>
                  </a:cubicBezTo>
                  <a:cubicBezTo>
                    <a:pt x="156" y="1142"/>
                    <a:pt x="95" y="1318"/>
                    <a:pt x="172" y="1150"/>
                  </a:cubicBezTo>
                  <a:cubicBezTo>
                    <a:pt x="183" y="1125"/>
                    <a:pt x="186" y="1096"/>
                    <a:pt x="198" y="1071"/>
                  </a:cubicBezTo>
                  <a:cubicBezTo>
                    <a:pt x="207" y="1053"/>
                    <a:pt x="215" y="1036"/>
                    <a:pt x="224" y="1018"/>
                  </a:cubicBezTo>
                  <a:cubicBezTo>
                    <a:pt x="243" y="927"/>
                    <a:pt x="267" y="866"/>
                    <a:pt x="290" y="780"/>
                  </a:cubicBezTo>
                  <a:cubicBezTo>
                    <a:pt x="316" y="685"/>
                    <a:pt x="338" y="604"/>
                    <a:pt x="383" y="516"/>
                  </a:cubicBezTo>
                  <a:cubicBezTo>
                    <a:pt x="412" y="396"/>
                    <a:pt x="397" y="444"/>
                    <a:pt x="423" y="370"/>
                  </a:cubicBezTo>
                  <a:cubicBezTo>
                    <a:pt x="441" y="246"/>
                    <a:pt x="462" y="127"/>
                    <a:pt x="462"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3" name="Freeform 23">
              <a:extLst>
                <a:ext uri="{FF2B5EF4-FFF2-40B4-BE49-F238E27FC236}">
                  <a16:creationId xmlns:a16="http://schemas.microsoft.com/office/drawing/2014/main" id="{BED50826-1847-C7E9-995D-3FE4A079ED4A}"/>
                </a:ext>
              </a:extLst>
            </p:cNvPr>
            <p:cNvSpPr>
              <a:spLocks/>
            </p:cNvSpPr>
            <p:nvPr/>
          </p:nvSpPr>
          <p:spPr bwMode="auto">
            <a:xfrm>
              <a:off x="5456" y="4254"/>
              <a:ext cx="1572" cy="2325"/>
            </a:xfrm>
            <a:custGeom>
              <a:avLst/>
              <a:gdLst>
                <a:gd name="T0" fmla="*/ 1572 w 1572"/>
                <a:gd name="T1" fmla="*/ 2325 h 2325"/>
                <a:gd name="T2" fmla="*/ 1321 w 1572"/>
                <a:gd name="T3" fmla="*/ 2153 h 2325"/>
                <a:gd name="T4" fmla="*/ 1083 w 1572"/>
                <a:gd name="T5" fmla="*/ 1955 h 2325"/>
                <a:gd name="T6" fmla="*/ 925 w 1572"/>
                <a:gd name="T7" fmla="*/ 1770 h 2325"/>
                <a:gd name="T8" fmla="*/ 819 w 1572"/>
                <a:gd name="T9" fmla="*/ 1665 h 2325"/>
                <a:gd name="T10" fmla="*/ 700 w 1572"/>
                <a:gd name="T11" fmla="*/ 1493 h 2325"/>
                <a:gd name="T12" fmla="*/ 647 w 1572"/>
                <a:gd name="T13" fmla="*/ 1427 h 2325"/>
                <a:gd name="T14" fmla="*/ 568 w 1572"/>
                <a:gd name="T15" fmla="*/ 1268 h 2325"/>
                <a:gd name="T16" fmla="*/ 515 w 1572"/>
                <a:gd name="T17" fmla="*/ 1123 h 2325"/>
                <a:gd name="T18" fmla="*/ 449 w 1572"/>
                <a:gd name="T19" fmla="*/ 898 h 2325"/>
                <a:gd name="T20" fmla="*/ 344 w 1572"/>
                <a:gd name="T21" fmla="*/ 581 h 2325"/>
                <a:gd name="T22" fmla="*/ 251 w 1572"/>
                <a:gd name="T23" fmla="*/ 370 h 2325"/>
                <a:gd name="T24" fmla="*/ 198 w 1572"/>
                <a:gd name="T25" fmla="*/ 291 h 2325"/>
                <a:gd name="T26" fmla="*/ 145 w 1572"/>
                <a:gd name="T27" fmla="*/ 211 h 2325"/>
                <a:gd name="T28" fmla="*/ 132 w 1572"/>
                <a:gd name="T29" fmla="*/ 172 h 2325"/>
                <a:gd name="T30" fmla="*/ 79 w 1572"/>
                <a:gd name="T31" fmla="*/ 119 h 2325"/>
                <a:gd name="T32" fmla="*/ 27 w 1572"/>
                <a:gd name="T33" fmla="*/ 26 h 2325"/>
                <a:gd name="T34" fmla="*/ 0 w 1572"/>
                <a:gd name="T35" fmla="*/ 0 h 2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72" h="2325">
                  <a:moveTo>
                    <a:pt x="1572" y="2325"/>
                  </a:moveTo>
                  <a:cubicBezTo>
                    <a:pt x="1490" y="2265"/>
                    <a:pt x="1401" y="2214"/>
                    <a:pt x="1321" y="2153"/>
                  </a:cubicBezTo>
                  <a:cubicBezTo>
                    <a:pt x="1238" y="2091"/>
                    <a:pt x="1165" y="2019"/>
                    <a:pt x="1083" y="1955"/>
                  </a:cubicBezTo>
                  <a:cubicBezTo>
                    <a:pt x="1017" y="1904"/>
                    <a:pt x="978" y="1831"/>
                    <a:pt x="925" y="1770"/>
                  </a:cubicBezTo>
                  <a:cubicBezTo>
                    <a:pt x="892" y="1732"/>
                    <a:pt x="846" y="1706"/>
                    <a:pt x="819" y="1665"/>
                  </a:cubicBezTo>
                  <a:cubicBezTo>
                    <a:pt x="779" y="1605"/>
                    <a:pt x="739" y="1552"/>
                    <a:pt x="700" y="1493"/>
                  </a:cubicBezTo>
                  <a:cubicBezTo>
                    <a:pt x="657" y="1428"/>
                    <a:pt x="689" y="1510"/>
                    <a:pt x="647" y="1427"/>
                  </a:cubicBezTo>
                  <a:cubicBezTo>
                    <a:pt x="615" y="1364"/>
                    <a:pt x="611" y="1325"/>
                    <a:pt x="568" y="1268"/>
                  </a:cubicBezTo>
                  <a:cubicBezTo>
                    <a:pt x="555" y="1216"/>
                    <a:pt x="528" y="1174"/>
                    <a:pt x="515" y="1123"/>
                  </a:cubicBezTo>
                  <a:cubicBezTo>
                    <a:pt x="495" y="1045"/>
                    <a:pt x="480" y="973"/>
                    <a:pt x="449" y="898"/>
                  </a:cubicBezTo>
                  <a:cubicBezTo>
                    <a:pt x="431" y="788"/>
                    <a:pt x="401" y="678"/>
                    <a:pt x="344" y="581"/>
                  </a:cubicBezTo>
                  <a:cubicBezTo>
                    <a:pt x="324" y="504"/>
                    <a:pt x="292" y="438"/>
                    <a:pt x="251" y="370"/>
                  </a:cubicBezTo>
                  <a:cubicBezTo>
                    <a:pt x="235" y="343"/>
                    <a:pt x="198" y="291"/>
                    <a:pt x="198" y="291"/>
                  </a:cubicBezTo>
                  <a:cubicBezTo>
                    <a:pt x="168" y="198"/>
                    <a:pt x="210" y="308"/>
                    <a:pt x="145" y="211"/>
                  </a:cubicBezTo>
                  <a:cubicBezTo>
                    <a:pt x="137" y="200"/>
                    <a:pt x="140" y="183"/>
                    <a:pt x="132" y="172"/>
                  </a:cubicBezTo>
                  <a:cubicBezTo>
                    <a:pt x="117" y="152"/>
                    <a:pt x="79" y="119"/>
                    <a:pt x="79" y="119"/>
                  </a:cubicBezTo>
                  <a:cubicBezTo>
                    <a:pt x="63" y="86"/>
                    <a:pt x="50" y="55"/>
                    <a:pt x="27" y="26"/>
                  </a:cubicBezTo>
                  <a:cubicBezTo>
                    <a:pt x="19" y="16"/>
                    <a:pt x="0" y="0"/>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4" name="Freeform 24">
              <a:extLst>
                <a:ext uri="{FF2B5EF4-FFF2-40B4-BE49-F238E27FC236}">
                  <a16:creationId xmlns:a16="http://schemas.microsoft.com/office/drawing/2014/main" id="{E6D50D77-1A2C-A664-6488-385D402F2B01}"/>
                </a:ext>
              </a:extLst>
            </p:cNvPr>
            <p:cNvSpPr>
              <a:spLocks/>
            </p:cNvSpPr>
            <p:nvPr/>
          </p:nvSpPr>
          <p:spPr bwMode="auto">
            <a:xfrm>
              <a:off x="6823" y="3105"/>
              <a:ext cx="292" cy="1545"/>
            </a:xfrm>
            <a:custGeom>
              <a:avLst/>
              <a:gdLst>
                <a:gd name="T0" fmla="*/ 166 w 292"/>
                <a:gd name="T1" fmla="*/ 1545 h 1545"/>
                <a:gd name="T2" fmla="*/ 258 w 292"/>
                <a:gd name="T3" fmla="*/ 1334 h 1545"/>
                <a:gd name="T4" fmla="*/ 271 w 292"/>
                <a:gd name="T5" fmla="*/ 779 h 1545"/>
                <a:gd name="T6" fmla="*/ 152 w 292"/>
                <a:gd name="T7" fmla="*/ 409 h 1545"/>
                <a:gd name="T8" fmla="*/ 60 w 292"/>
                <a:gd name="T9" fmla="*/ 171 h 1545"/>
                <a:gd name="T10" fmla="*/ 34 w 292"/>
                <a:gd name="T11" fmla="*/ 79 h 1545"/>
                <a:gd name="T12" fmla="*/ 7 w 292"/>
                <a:gd name="T13" fmla="*/ 0 h 1545"/>
              </a:gdLst>
              <a:ahLst/>
              <a:cxnLst>
                <a:cxn ang="0">
                  <a:pos x="T0" y="T1"/>
                </a:cxn>
                <a:cxn ang="0">
                  <a:pos x="T2" y="T3"/>
                </a:cxn>
                <a:cxn ang="0">
                  <a:pos x="T4" y="T5"/>
                </a:cxn>
                <a:cxn ang="0">
                  <a:pos x="T6" y="T7"/>
                </a:cxn>
                <a:cxn ang="0">
                  <a:pos x="T8" y="T9"/>
                </a:cxn>
                <a:cxn ang="0">
                  <a:pos x="T10" y="T11"/>
                </a:cxn>
                <a:cxn ang="0">
                  <a:pos x="T12" y="T13"/>
                </a:cxn>
              </a:cxnLst>
              <a:rect l="0" t="0" r="r" b="b"/>
              <a:pathLst>
                <a:path w="292" h="1545">
                  <a:moveTo>
                    <a:pt x="166" y="1545"/>
                  </a:moveTo>
                  <a:cubicBezTo>
                    <a:pt x="217" y="1476"/>
                    <a:pt x="235" y="1417"/>
                    <a:pt x="258" y="1334"/>
                  </a:cubicBezTo>
                  <a:cubicBezTo>
                    <a:pt x="279" y="1119"/>
                    <a:pt x="292" y="1033"/>
                    <a:pt x="271" y="779"/>
                  </a:cubicBezTo>
                  <a:cubicBezTo>
                    <a:pt x="260" y="647"/>
                    <a:pt x="188" y="533"/>
                    <a:pt x="152" y="409"/>
                  </a:cubicBezTo>
                  <a:cubicBezTo>
                    <a:pt x="130" y="332"/>
                    <a:pt x="104" y="238"/>
                    <a:pt x="60" y="171"/>
                  </a:cubicBezTo>
                  <a:cubicBezTo>
                    <a:pt x="56" y="154"/>
                    <a:pt x="44" y="98"/>
                    <a:pt x="34" y="79"/>
                  </a:cubicBezTo>
                  <a:cubicBezTo>
                    <a:pt x="0" y="11"/>
                    <a:pt x="7" y="69"/>
                    <a:pt x="7"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5" name="Freeform 25">
              <a:extLst>
                <a:ext uri="{FF2B5EF4-FFF2-40B4-BE49-F238E27FC236}">
                  <a16:creationId xmlns:a16="http://schemas.microsoft.com/office/drawing/2014/main" id="{5851E9CC-7CE7-C802-42D5-BF8A46CB58EA}"/>
                </a:ext>
              </a:extLst>
            </p:cNvPr>
            <p:cNvSpPr>
              <a:spLocks/>
            </p:cNvSpPr>
            <p:nvPr/>
          </p:nvSpPr>
          <p:spPr bwMode="auto">
            <a:xfrm>
              <a:off x="5796" y="5483"/>
              <a:ext cx="638" cy="739"/>
            </a:xfrm>
            <a:custGeom>
              <a:avLst/>
              <a:gdLst>
                <a:gd name="T0" fmla="*/ 638 w 638"/>
                <a:gd name="T1" fmla="*/ 0 h 739"/>
                <a:gd name="T2" fmla="*/ 532 w 638"/>
                <a:gd name="T3" fmla="*/ 185 h 739"/>
                <a:gd name="T4" fmla="*/ 466 w 638"/>
                <a:gd name="T5" fmla="*/ 251 h 739"/>
                <a:gd name="T6" fmla="*/ 426 w 638"/>
                <a:gd name="T7" fmla="*/ 290 h 739"/>
                <a:gd name="T8" fmla="*/ 413 w 638"/>
                <a:gd name="T9" fmla="*/ 396 h 739"/>
                <a:gd name="T10" fmla="*/ 281 w 638"/>
                <a:gd name="T11" fmla="*/ 462 h 739"/>
                <a:gd name="T12" fmla="*/ 109 w 638"/>
                <a:gd name="T13" fmla="*/ 660 h 739"/>
                <a:gd name="T14" fmla="*/ 43 w 638"/>
                <a:gd name="T15" fmla="*/ 713 h 739"/>
                <a:gd name="T16" fmla="*/ 4 w 638"/>
                <a:gd name="T17" fmla="*/ 739 h 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8" h="739">
                  <a:moveTo>
                    <a:pt x="638" y="0"/>
                  </a:moveTo>
                  <a:cubicBezTo>
                    <a:pt x="610" y="68"/>
                    <a:pt x="572" y="124"/>
                    <a:pt x="532" y="185"/>
                  </a:cubicBezTo>
                  <a:cubicBezTo>
                    <a:pt x="515" y="211"/>
                    <a:pt x="488" y="229"/>
                    <a:pt x="466" y="251"/>
                  </a:cubicBezTo>
                  <a:cubicBezTo>
                    <a:pt x="453" y="264"/>
                    <a:pt x="426" y="290"/>
                    <a:pt x="426" y="290"/>
                  </a:cubicBezTo>
                  <a:cubicBezTo>
                    <a:pt x="422" y="325"/>
                    <a:pt x="425" y="362"/>
                    <a:pt x="413" y="396"/>
                  </a:cubicBezTo>
                  <a:cubicBezTo>
                    <a:pt x="395" y="446"/>
                    <a:pt x="322" y="452"/>
                    <a:pt x="281" y="462"/>
                  </a:cubicBezTo>
                  <a:cubicBezTo>
                    <a:pt x="195" y="518"/>
                    <a:pt x="183" y="600"/>
                    <a:pt x="109" y="660"/>
                  </a:cubicBezTo>
                  <a:cubicBezTo>
                    <a:pt x="87" y="678"/>
                    <a:pt x="67" y="699"/>
                    <a:pt x="43" y="713"/>
                  </a:cubicBezTo>
                  <a:cubicBezTo>
                    <a:pt x="0" y="738"/>
                    <a:pt x="4" y="709"/>
                    <a:pt x="4" y="739"/>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6" name="Freeform 26">
              <a:extLst>
                <a:ext uri="{FF2B5EF4-FFF2-40B4-BE49-F238E27FC236}">
                  <a16:creationId xmlns:a16="http://schemas.microsoft.com/office/drawing/2014/main" id="{D43B1321-7A97-9AF8-B6D3-F355B9FC83F9}"/>
                </a:ext>
              </a:extLst>
            </p:cNvPr>
            <p:cNvSpPr>
              <a:spLocks/>
            </p:cNvSpPr>
            <p:nvPr/>
          </p:nvSpPr>
          <p:spPr bwMode="auto">
            <a:xfrm>
              <a:off x="3105" y="2576"/>
              <a:ext cx="383" cy="2431"/>
            </a:xfrm>
            <a:custGeom>
              <a:avLst/>
              <a:gdLst>
                <a:gd name="T0" fmla="*/ 383 w 383"/>
                <a:gd name="T1" fmla="*/ 0 h 2431"/>
                <a:gd name="T2" fmla="*/ 171 w 383"/>
                <a:gd name="T3" fmla="*/ 251 h 2431"/>
                <a:gd name="T4" fmla="*/ 92 w 383"/>
                <a:gd name="T5" fmla="*/ 476 h 2431"/>
                <a:gd name="T6" fmla="*/ 79 w 383"/>
                <a:gd name="T7" fmla="*/ 515 h 2431"/>
                <a:gd name="T8" fmla="*/ 66 w 383"/>
                <a:gd name="T9" fmla="*/ 555 h 2431"/>
                <a:gd name="T10" fmla="*/ 0 w 383"/>
                <a:gd name="T11" fmla="*/ 1150 h 2431"/>
                <a:gd name="T12" fmla="*/ 13 w 383"/>
                <a:gd name="T13" fmla="*/ 2127 h 2431"/>
                <a:gd name="T14" fmla="*/ 26 w 383"/>
                <a:gd name="T15" fmla="*/ 2220 h 2431"/>
                <a:gd name="T16" fmla="*/ 118 w 383"/>
                <a:gd name="T17" fmla="*/ 2431 h 2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 h="2431">
                  <a:moveTo>
                    <a:pt x="383" y="0"/>
                  </a:moveTo>
                  <a:cubicBezTo>
                    <a:pt x="314" y="84"/>
                    <a:pt x="249" y="175"/>
                    <a:pt x="171" y="251"/>
                  </a:cubicBezTo>
                  <a:cubicBezTo>
                    <a:pt x="142" y="325"/>
                    <a:pt x="117" y="400"/>
                    <a:pt x="92" y="476"/>
                  </a:cubicBezTo>
                  <a:cubicBezTo>
                    <a:pt x="88" y="489"/>
                    <a:pt x="83" y="502"/>
                    <a:pt x="79" y="515"/>
                  </a:cubicBezTo>
                  <a:cubicBezTo>
                    <a:pt x="75" y="528"/>
                    <a:pt x="66" y="555"/>
                    <a:pt x="66" y="555"/>
                  </a:cubicBezTo>
                  <a:cubicBezTo>
                    <a:pt x="36" y="753"/>
                    <a:pt x="14" y="950"/>
                    <a:pt x="0" y="1150"/>
                  </a:cubicBezTo>
                  <a:cubicBezTo>
                    <a:pt x="4" y="1476"/>
                    <a:pt x="5" y="1801"/>
                    <a:pt x="13" y="2127"/>
                  </a:cubicBezTo>
                  <a:cubicBezTo>
                    <a:pt x="14" y="2158"/>
                    <a:pt x="19" y="2189"/>
                    <a:pt x="26" y="2220"/>
                  </a:cubicBezTo>
                  <a:cubicBezTo>
                    <a:pt x="31" y="2244"/>
                    <a:pt x="89" y="2431"/>
                    <a:pt x="118" y="2431"/>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7" name="Freeform 27">
              <a:extLst>
                <a:ext uri="{FF2B5EF4-FFF2-40B4-BE49-F238E27FC236}">
                  <a16:creationId xmlns:a16="http://schemas.microsoft.com/office/drawing/2014/main" id="{59F881DB-F825-2F3A-2234-94B6955D3CAF}"/>
                </a:ext>
              </a:extLst>
            </p:cNvPr>
            <p:cNvSpPr>
              <a:spLocks/>
            </p:cNvSpPr>
            <p:nvPr/>
          </p:nvSpPr>
          <p:spPr bwMode="auto">
            <a:xfrm>
              <a:off x="1625" y="2324"/>
              <a:ext cx="2787" cy="4772"/>
            </a:xfrm>
            <a:custGeom>
              <a:avLst/>
              <a:gdLst>
                <a:gd name="T0" fmla="*/ 2787 w 2787"/>
                <a:gd name="T1" fmla="*/ 4414 h 4772"/>
                <a:gd name="T2" fmla="*/ 2669 w 2787"/>
                <a:gd name="T3" fmla="*/ 4506 h 4772"/>
                <a:gd name="T4" fmla="*/ 2576 w 2787"/>
                <a:gd name="T5" fmla="*/ 4585 h 4772"/>
                <a:gd name="T6" fmla="*/ 2642 w 2787"/>
                <a:gd name="T7" fmla="*/ 4704 h 4772"/>
                <a:gd name="T8" fmla="*/ 1982 w 2787"/>
                <a:gd name="T9" fmla="*/ 4717 h 4772"/>
                <a:gd name="T10" fmla="*/ 1559 w 2787"/>
                <a:gd name="T11" fmla="*/ 4559 h 4772"/>
                <a:gd name="T12" fmla="*/ 1096 w 2787"/>
                <a:gd name="T13" fmla="*/ 4308 h 4772"/>
                <a:gd name="T14" fmla="*/ 872 w 2787"/>
                <a:gd name="T15" fmla="*/ 4123 h 4772"/>
                <a:gd name="T16" fmla="*/ 793 w 2787"/>
                <a:gd name="T17" fmla="*/ 4070 h 4772"/>
                <a:gd name="T18" fmla="*/ 727 w 2787"/>
                <a:gd name="T19" fmla="*/ 3991 h 4772"/>
                <a:gd name="T20" fmla="*/ 647 w 2787"/>
                <a:gd name="T21" fmla="*/ 3925 h 4772"/>
                <a:gd name="T22" fmla="*/ 330 w 2787"/>
                <a:gd name="T23" fmla="*/ 3410 h 4772"/>
                <a:gd name="T24" fmla="*/ 264 w 2787"/>
                <a:gd name="T25" fmla="*/ 3291 h 4772"/>
                <a:gd name="T26" fmla="*/ 211 w 2787"/>
                <a:gd name="T27" fmla="*/ 3159 h 4772"/>
                <a:gd name="T28" fmla="*/ 132 w 2787"/>
                <a:gd name="T29" fmla="*/ 2881 h 4772"/>
                <a:gd name="T30" fmla="*/ 106 w 2787"/>
                <a:gd name="T31" fmla="*/ 2736 h 4772"/>
                <a:gd name="T32" fmla="*/ 53 w 2787"/>
                <a:gd name="T33" fmla="*/ 2564 h 4772"/>
                <a:gd name="T34" fmla="*/ 0 w 2787"/>
                <a:gd name="T35" fmla="*/ 2168 h 4772"/>
                <a:gd name="T36" fmla="*/ 13 w 2787"/>
                <a:gd name="T37" fmla="*/ 1335 h 4772"/>
                <a:gd name="T38" fmla="*/ 79 w 2787"/>
                <a:gd name="T39" fmla="*/ 979 h 4772"/>
                <a:gd name="T40" fmla="*/ 462 w 2787"/>
                <a:gd name="T41" fmla="*/ 252 h 4772"/>
                <a:gd name="T42" fmla="*/ 581 w 2787"/>
                <a:gd name="T43" fmla="*/ 146 h 4772"/>
                <a:gd name="T44" fmla="*/ 885 w 2787"/>
                <a:gd name="T45" fmla="*/ 67 h 4772"/>
                <a:gd name="T46" fmla="*/ 1017 w 2787"/>
                <a:gd name="T47" fmla="*/ 28 h 4772"/>
                <a:gd name="T48" fmla="*/ 1295 w 2787"/>
                <a:gd name="T49" fmla="*/ 54 h 4772"/>
                <a:gd name="T50" fmla="*/ 1347 w 2787"/>
                <a:gd name="T51" fmla="*/ 14 h 47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87" h="4772">
                  <a:moveTo>
                    <a:pt x="2787" y="4414"/>
                  </a:moveTo>
                  <a:cubicBezTo>
                    <a:pt x="2698" y="4503"/>
                    <a:pt x="2743" y="4481"/>
                    <a:pt x="2669" y="4506"/>
                  </a:cubicBezTo>
                  <a:cubicBezTo>
                    <a:pt x="2647" y="4570"/>
                    <a:pt x="2633" y="4548"/>
                    <a:pt x="2576" y="4585"/>
                  </a:cubicBezTo>
                  <a:cubicBezTo>
                    <a:pt x="2637" y="4676"/>
                    <a:pt x="2619" y="4635"/>
                    <a:pt x="2642" y="4704"/>
                  </a:cubicBezTo>
                  <a:cubicBezTo>
                    <a:pt x="2439" y="4772"/>
                    <a:pt x="2159" y="4722"/>
                    <a:pt x="1982" y="4717"/>
                  </a:cubicBezTo>
                  <a:cubicBezTo>
                    <a:pt x="1844" y="4690"/>
                    <a:pt x="1680" y="4605"/>
                    <a:pt x="1559" y="4559"/>
                  </a:cubicBezTo>
                  <a:cubicBezTo>
                    <a:pt x="1407" y="4501"/>
                    <a:pt x="1237" y="4392"/>
                    <a:pt x="1096" y="4308"/>
                  </a:cubicBezTo>
                  <a:cubicBezTo>
                    <a:pt x="926" y="4206"/>
                    <a:pt x="998" y="4208"/>
                    <a:pt x="872" y="4123"/>
                  </a:cubicBezTo>
                  <a:cubicBezTo>
                    <a:pt x="846" y="4105"/>
                    <a:pt x="816" y="4091"/>
                    <a:pt x="793" y="4070"/>
                  </a:cubicBezTo>
                  <a:cubicBezTo>
                    <a:pt x="768" y="4047"/>
                    <a:pt x="751" y="4015"/>
                    <a:pt x="727" y="3991"/>
                  </a:cubicBezTo>
                  <a:cubicBezTo>
                    <a:pt x="702" y="3967"/>
                    <a:pt x="670" y="3950"/>
                    <a:pt x="647" y="3925"/>
                  </a:cubicBezTo>
                  <a:cubicBezTo>
                    <a:pt x="511" y="3777"/>
                    <a:pt x="425" y="3585"/>
                    <a:pt x="330" y="3410"/>
                  </a:cubicBezTo>
                  <a:cubicBezTo>
                    <a:pt x="303" y="3360"/>
                    <a:pt x="286" y="3341"/>
                    <a:pt x="264" y="3291"/>
                  </a:cubicBezTo>
                  <a:cubicBezTo>
                    <a:pt x="245" y="3247"/>
                    <a:pt x="211" y="3159"/>
                    <a:pt x="211" y="3159"/>
                  </a:cubicBezTo>
                  <a:cubicBezTo>
                    <a:pt x="195" y="3063"/>
                    <a:pt x="160" y="2974"/>
                    <a:pt x="132" y="2881"/>
                  </a:cubicBezTo>
                  <a:cubicBezTo>
                    <a:pt x="116" y="2825"/>
                    <a:pt x="121" y="2793"/>
                    <a:pt x="106" y="2736"/>
                  </a:cubicBezTo>
                  <a:cubicBezTo>
                    <a:pt x="63" y="2564"/>
                    <a:pt x="93" y="2756"/>
                    <a:pt x="53" y="2564"/>
                  </a:cubicBezTo>
                  <a:cubicBezTo>
                    <a:pt x="25" y="2430"/>
                    <a:pt x="11" y="2303"/>
                    <a:pt x="0" y="2168"/>
                  </a:cubicBezTo>
                  <a:cubicBezTo>
                    <a:pt x="4" y="1890"/>
                    <a:pt x="2" y="1612"/>
                    <a:pt x="13" y="1335"/>
                  </a:cubicBezTo>
                  <a:cubicBezTo>
                    <a:pt x="18" y="1217"/>
                    <a:pt x="54" y="1094"/>
                    <a:pt x="79" y="979"/>
                  </a:cubicBezTo>
                  <a:cubicBezTo>
                    <a:pt x="145" y="674"/>
                    <a:pt x="227" y="461"/>
                    <a:pt x="462" y="252"/>
                  </a:cubicBezTo>
                  <a:cubicBezTo>
                    <a:pt x="496" y="222"/>
                    <a:pt x="535" y="169"/>
                    <a:pt x="581" y="146"/>
                  </a:cubicBezTo>
                  <a:cubicBezTo>
                    <a:pt x="652" y="110"/>
                    <a:pt x="801" y="88"/>
                    <a:pt x="885" y="67"/>
                  </a:cubicBezTo>
                  <a:cubicBezTo>
                    <a:pt x="932" y="0"/>
                    <a:pt x="937" y="11"/>
                    <a:pt x="1017" y="28"/>
                  </a:cubicBezTo>
                  <a:cubicBezTo>
                    <a:pt x="1092" y="101"/>
                    <a:pt x="1196" y="60"/>
                    <a:pt x="1295" y="54"/>
                  </a:cubicBezTo>
                  <a:cubicBezTo>
                    <a:pt x="1343" y="38"/>
                    <a:pt x="1328" y="53"/>
                    <a:pt x="1347" y="14"/>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8" name="Freeform 28">
              <a:extLst>
                <a:ext uri="{FF2B5EF4-FFF2-40B4-BE49-F238E27FC236}">
                  <a16:creationId xmlns:a16="http://schemas.microsoft.com/office/drawing/2014/main" id="{97B92EE5-B4A0-D366-3ED8-59678A9A69DC}"/>
                </a:ext>
              </a:extLst>
            </p:cNvPr>
            <p:cNvSpPr>
              <a:spLocks/>
            </p:cNvSpPr>
            <p:nvPr/>
          </p:nvSpPr>
          <p:spPr bwMode="auto">
            <a:xfrm>
              <a:off x="4188" y="5755"/>
              <a:ext cx="423" cy="441"/>
            </a:xfrm>
            <a:custGeom>
              <a:avLst/>
              <a:gdLst>
                <a:gd name="T0" fmla="*/ 423 w 423"/>
                <a:gd name="T1" fmla="*/ 441 h 441"/>
                <a:gd name="T2" fmla="*/ 343 w 423"/>
                <a:gd name="T3" fmla="*/ 296 h 441"/>
                <a:gd name="T4" fmla="*/ 158 w 423"/>
                <a:gd name="T5" fmla="*/ 58 h 441"/>
                <a:gd name="T6" fmla="*/ 0 w 423"/>
                <a:gd name="T7" fmla="*/ 5 h 441"/>
              </a:gdLst>
              <a:ahLst/>
              <a:cxnLst>
                <a:cxn ang="0">
                  <a:pos x="T0" y="T1"/>
                </a:cxn>
                <a:cxn ang="0">
                  <a:pos x="T2" y="T3"/>
                </a:cxn>
                <a:cxn ang="0">
                  <a:pos x="T4" y="T5"/>
                </a:cxn>
                <a:cxn ang="0">
                  <a:pos x="T6" y="T7"/>
                </a:cxn>
              </a:cxnLst>
              <a:rect l="0" t="0" r="r" b="b"/>
              <a:pathLst>
                <a:path w="423" h="441">
                  <a:moveTo>
                    <a:pt x="423" y="441"/>
                  </a:moveTo>
                  <a:cubicBezTo>
                    <a:pt x="396" y="393"/>
                    <a:pt x="370" y="344"/>
                    <a:pt x="343" y="296"/>
                  </a:cubicBezTo>
                  <a:cubicBezTo>
                    <a:pt x="294" y="206"/>
                    <a:pt x="265" y="93"/>
                    <a:pt x="158" y="58"/>
                  </a:cubicBezTo>
                  <a:cubicBezTo>
                    <a:pt x="102" y="0"/>
                    <a:pt x="88" y="5"/>
                    <a:pt x="0" y="5"/>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89" name="Freeform 29">
              <a:extLst>
                <a:ext uri="{FF2B5EF4-FFF2-40B4-BE49-F238E27FC236}">
                  <a16:creationId xmlns:a16="http://schemas.microsoft.com/office/drawing/2014/main" id="{B8C1E989-A002-9997-3F9D-6D010592AA25}"/>
                </a:ext>
              </a:extLst>
            </p:cNvPr>
            <p:cNvSpPr>
              <a:spLocks/>
            </p:cNvSpPr>
            <p:nvPr/>
          </p:nvSpPr>
          <p:spPr bwMode="auto">
            <a:xfrm>
              <a:off x="7081" y="2986"/>
              <a:ext cx="944" cy="3038"/>
            </a:xfrm>
            <a:custGeom>
              <a:avLst/>
              <a:gdLst>
                <a:gd name="T0" fmla="*/ 740 w 944"/>
                <a:gd name="T1" fmla="*/ 3038 h 3038"/>
                <a:gd name="T2" fmla="*/ 859 w 944"/>
                <a:gd name="T3" fmla="*/ 2893 h 3038"/>
                <a:gd name="T4" fmla="*/ 912 w 944"/>
                <a:gd name="T5" fmla="*/ 2761 h 3038"/>
                <a:gd name="T6" fmla="*/ 846 w 944"/>
                <a:gd name="T7" fmla="*/ 1902 h 3038"/>
                <a:gd name="T8" fmla="*/ 819 w 944"/>
                <a:gd name="T9" fmla="*/ 1783 h 3038"/>
                <a:gd name="T10" fmla="*/ 674 w 944"/>
                <a:gd name="T11" fmla="*/ 1559 h 3038"/>
                <a:gd name="T12" fmla="*/ 608 w 944"/>
                <a:gd name="T13" fmla="*/ 1453 h 3038"/>
                <a:gd name="T14" fmla="*/ 436 w 944"/>
                <a:gd name="T15" fmla="*/ 1228 h 3038"/>
                <a:gd name="T16" fmla="*/ 370 w 944"/>
                <a:gd name="T17" fmla="*/ 1109 h 3038"/>
                <a:gd name="T18" fmla="*/ 317 w 944"/>
                <a:gd name="T19" fmla="*/ 1004 h 3038"/>
                <a:gd name="T20" fmla="*/ 251 w 944"/>
                <a:gd name="T21" fmla="*/ 700 h 3038"/>
                <a:gd name="T22" fmla="*/ 198 w 944"/>
                <a:gd name="T23" fmla="*/ 277 h 3038"/>
                <a:gd name="T24" fmla="*/ 185 w 944"/>
                <a:gd name="T25" fmla="*/ 185 h 3038"/>
                <a:gd name="T26" fmla="*/ 132 w 944"/>
                <a:gd name="T27" fmla="*/ 132 h 3038"/>
                <a:gd name="T28" fmla="*/ 0 w 944"/>
                <a:gd name="T29" fmla="*/ 0 h 3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4" h="3038">
                  <a:moveTo>
                    <a:pt x="740" y="3038"/>
                  </a:moveTo>
                  <a:cubicBezTo>
                    <a:pt x="794" y="3003"/>
                    <a:pt x="831" y="2952"/>
                    <a:pt x="859" y="2893"/>
                  </a:cubicBezTo>
                  <a:cubicBezTo>
                    <a:pt x="879" y="2850"/>
                    <a:pt x="912" y="2761"/>
                    <a:pt x="912" y="2761"/>
                  </a:cubicBezTo>
                  <a:cubicBezTo>
                    <a:pt x="944" y="2465"/>
                    <a:pt x="918" y="2185"/>
                    <a:pt x="846" y="1902"/>
                  </a:cubicBezTo>
                  <a:cubicBezTo>
                    <a:pt x="845" y="1900"/>
                    <a:pt x="823" y="1792"/>
                    <a:pt x="819" y="1783"/>
                  </a:cubicBezTo>
                  <a:cubicBezTo>
                    <a:pt x="778" y="1700"/>
                    <a:pt x="728" y="1632"/>
                    <a:pt x="674" y="1559"/>
                  </a:cubicBezTo>
                  <a:cubicBezTo>
                    <a:pt x="649" y="1525"/>
                    <a:pt x="633" y="1486"/>
                    <a:pt x="608" y="1453"/>
                  </a:cubicBezTo>
                  <a:cubicBezTo>
                    <a:pt x="551" y="1377"/>
                    <a:pt x="483" y="1313"/>
                    <a:pt x="436" y="1228"/>
                  </a:cubicBezTo>
                  <a:cubicBezTo>
                    <a:pt x="414" y="1188"/>
                    <a:pt x="392" y="1149"/>
                    <a:pt x="370" y="1109"/>
                  </a:cubicBezTo>
                  <a:cubicBezTo>
                    <a:pt x="351" y="1075"/>
                    <a:pt x="317" y="1004"/>
                    <a:pt x="317" y="1004"/>
                  </a:cubicBezTo>
                  <a:cubicBezTo>
                    <a:pt x="297" y="902"/>
                    <a:pt x="268" y="803"/>
                    <a:pt x="251" y="700"/>
                  </a:cubicBezTo>
                  <a:cubicBezTo>
                    <a:pt x="245" y="570"/>
                    <a:pt x="261" y="400"/>
                    <a:pt x="198" y="277"/>
                  </a:cubicBezTo>
                  <a:cubicBezTo>
                    <a:pt x="194" y="246"/>
                    <a:pt x="198" y="213"/>
                    <a:pt x="185" y="185"/>
                  </a:cubicBezTo>
                  <a:cubicBezTo>
                    <a:pt x="175" y="162"/>
                    <a:pt x="150" y="150"/>
                    <a:pt x="132" y="132"/>
                  </a:cubicBezTo>
                  <a:cubicBezTo>
                    <a:pt x="88" y="88"/>
                    <a:pt x="44" y="44"/>
                    <a:pt x="0"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7390" name="Freeform 30">
              <a:extLst>
                <a:ext uri="{FF2B5EF4-FFF2-40B4-BE49-F238E27FC236}">
                  <a16:creationId xmlns:a16="http://schemas.microsoft.com/office/drawing/2014/main" id="{9454B875-8E7B-A9CB-42B5-AB2623014259}"/>
                </a:ext>
              </a:extLst>
            </p:cNvPr>
            <p:cNvSpPr>
              <a:spLocks/>
            </p:cNvSpPr>
            <p:nvPr/>
          </p:nvSpPr>
          <p:spPr bwMode="auto">
            <a:xfrm>
              <a:off x="7438" y="4333"/>
              <a:ext cx="541" cy="410"/>
            </a:xfrm>
            <a:custGeom>
              <a:avLst/>
              <a:gdLst>
                <a:gd name="T0" fmla="*/ 0 w 541"/>
                <a:gd name="T1" fmla="*/ 410 h 410"/>
                <a:gd name="T2" fmla="*/ 158 w 541"/>
                <a:gd name="T3" fmla="*/ 264 h 410"/>
                <a:gd name="T4" fmla="*/ 264 w 541"/>
                <a:gd name="T5" fmla="*/ 172 h 410"/>
                <a:gd name="T6" fmla="*/ 356 w 541"/>
                <a:gd name="T7" fmla="*/ 79 h 410"/>
                <a:gd name="T8" fmla="*/ 383 w 541"/>
                <a:gd name="T9" fmla="*/ 106 h 410"/>
                <a:gd name="T10" fmla="*/ 489 w 541"/>
                <a:gd name="T11" fmla="*/ 27 h 410"/>
                <a:gd name="T12" fmla="*/ 541 w 541"/>
                <a:gd name="T13" fmla="*/ 0 h 410"/>
              </a:gdLst>
              <a:ahLst/>
              <a:cxnLst>
                <a:cxn ang="0">
                  <a:pos x="T0" y="T1"/>
                </a:cxn>
                <a:cxn ang="0">
                  <a:pos x="T2" y="T3"/>
                </a:cxn>
                <a:cxn ang="0">
                  <a:pos x="T4" y="T5"/>
                </a:cxn>
                <a:cxn ang="0">
                  <a:pos x="T6" y="T7"/>
                </a:cxn>
                <a:cxn ang="0">
                  <a:pos x="T8" y="T9"/>
                </a:cxn>
                <a:cxn ang="0">
                  <a:pos x="T10" y="T11"/>
                </a:cxn>
                <a:cxn ang="0">
                  <a:pos x="T12" y="T13"/>
                </a:cxn>
              </a:cxnLst>
              <a:rect l="0" t="0" r="r" b="b"/>
              <a:pathLst>
                <a:path w="541" h="410">
                  <a:moveTo>
                    <a:pt x="0" y="410"/>
                  </a:moveTo>
                  <a:cubicBezTo>
                    <a:pt x="59" y="369"/>
                    <a:pt x="107" y="315"/>
                    <a:pt x="158" y="264"/>
                  </a:cubicBezTo>
                  <a:cubicBezTo>
                    <a:pt x="192" y="230"/>
                    <a:pt x="230" y="206"/>
                    <a:pt x="264" y="172"/>
                  </a:cubicBezTo>
                  <a:cubicBezTo>
                    <a:pt x="282" y="99"/>
                    <a:pt x="288" y="103"/>
                    <a:pt x="356" y="79"/>
                  </a:cubicBezTo>
                  <a:cubicBezTo>
                    <a:pt x="365" y="88"/>
                    <a:pt x="371" y="103"/>
                    <a:pt x="383" y="106"/>
                  </a:cubicBezTo>
                  <a:cubicBezTo>
                    <a:pt x="426" y="115"/>
                    <a:pt x="473" y="33"/>
                    <a:pt x="489" y="27"/>
                  </a:cubicBezTo>
                  <a:cubicBezTo>
                    <a:pt x="534" y="11"/>
                    <a:pt x="518" y="23"/>
                    <a:pt x="541" y="0"/>
                  </a:cubicBezTo>
                </a:path>
              </a:pathLst>
            </a:custGeom>
            <a:noFill/>
            <a:ln w="9525">
              <a:solidFill>
                <a:srgbClr val="000000"/>
              </a:solidFill>
              <a:round/>
              <a:headEnd type="none" w="med" len="med"/>
              <a:tailEnd type="arrow" w="med" len="med"/>
            </a:ln>
            <a:extLst>
              <a:ext uri="{909E8E84-426E-40DD-AFC4-6F175D3DCCD1}">
                <a14:hiddenFill xmlns:a14="http://schemas.microsoft.com/office/drawing/2010/main">
                  <a:solidFill>
                    <a:srgbClr val="FFFFFF"/>
                  </a:solidFill>
                </a14:hiddenFill>
              </a:ext>
            </a:extLst>
          </p:spPr>
          <p:txBody>
            <a:bodyPr/>
            <a:lstStyle/>
            <a:p>
              <a:endParaRPr lang="en-US"/>
            </a:p>
          </p:txBody>
        </p:sp>
      </p:grpSp>
      <p:sp>
        <p:nvSpPr>
          <p:cNvPr id="527391" name="Text Box 31">
            <a:extLst>
              <a:ext uri="{FF2B5EF4-FFF2-40B4-BE49-F238E27FC236}">
                <a16:creationId xmlns:a16="http://schemas.microsoft.com/office/drawing/2014/main" id="{AEDB6939-0C88-0851-03E0-1D3C4B76F349}"/>
              </a:ext>
            </a:extLst>
          </p:cNvPr>
          <p:cNvSpPr txBox="1">
            <a:spLocks noChangeArrowheads="1"/>
          </p:cNvSpPr>
          <p:nvPr/>
        </p:nvSpPr>
        <p:spPr bwMode="auto">
          <a:xfrm>
            <a:off x="69342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16.1-13</a:t>
            </a:r>
            <a:endParaRPr lang="en-US" altLang="en-US" sz="1300">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6" name="Rectangle 2">
            <a:extLst>
              <a:ext uri="{FF2B5EF4-FFF2-40B4-BE49-F238E27FC236}">
                <a16:creationId xmlns:a16="http://schemas.microsoft.com/office/drawing/2014/main" id="{8A442FCB-DFD9-6FC4-240B-8A7FF0F977C5}"/>
              </a:ext>
            </a:extLst>
          </p:cNvPr>
          <p:cNvSpPr>
            <a:spLocks noGrp="1" noChangeArrowheads="1"/>
          </p:cNvSpPr>
          <p:nvPr>
            <p:ph type="title"/>
          </p:nvPr>
        </p:nvSpPr>
        <p:spPr/>
        <p:txBody>
          <a:bodyPr/>
          <a:lstStyle/>
          <a:p>
            <a:r>
              <a:rPr lang="en-US" altLang="en-US"/>
              <a:t>Relations Diagram</a:t>
            </a:r>
          </a:p>
        </p:txBody>
      </p:sp>
      <p:sp>
        <p:nvSpPr>
          <p:cNvPr id="528387" name="Rectangle 3">
            <a:extLst>
              <a:ext uri="{FF2B5EF4-FFF2-40B4-BE49-F238E27FC236}">
                <a16:creationId xmlns:a16="http://schemas.microsoft.com/office/drawing/2014/main" id="{E54CD516-8FD1-FA9E-B56E-96059131A876}"/>
              </a:ext>
            </a:extLst>
          </p:cNvPr>
          <p:cNvSpPr>
            <a:spLocks noGrp="1" noChangeArrowheads="1"/>
          </p:cNvSpPr>
          <p:nvPr>
            <p:ph type="body" idx="1"/>
          </p:nvPr>
        </p:nvSpPr>
        <p:spPr/>
        <p:txBody>
          <a:bodyPr/>
          <a:lstStyle/>
          <a:p>
            <a:pPr marL="381000" indent="-381000">
              <a:spcAft>
                <a:spcPct val="65000"/>
              </a:spcAft>
              <a:buFont typeface="Symbol" panose="05050102010706020507" pitchFamily="18" charset="2"/>
              <a:buAutoNum type="arabicPeriod"/>
            </a:pPr>
            <a:r>
              <a:rPr lang="en-US" altLang="en-US"/>
              <a:t>Identify one or two key issues to be analyzed.</a:t>
            </a:r>
          </a:p>
          <a:p>
            <a:pPr marL="381000" indent="-381000">
              <a:spcAft>
                <a:spcPct val="65000"/>
              </a:spcAft>
              <a:buFont typeface="Symbol" panose="05050102010706020507" pitchFamily="18" charset="2"/>
              <a:buAutoNum type="arabicPeriod"/>
            </a:pPr>
            <a:r>
              <a:rPr lang="en-US" altLang="en-US"/>
              <a:t>Record the idea(s) on sticky notes and place on a flipchart or board.</a:t>
            </a:r>
          </a:p>
          <a:p>
            <a:pPr marL="381000" indent="-381000">
              <a:spcAft>
                <a:spcPct val="65000"/>
              </a:spcAft>
              <a:buFont typeface="Symbol" panose="05050102010706020507" pitchFamily="18" charset="2"/>
              <a:buAutoNum type="arabicPeriod"/>
            </a:pPr>
            <a:r>
              <a:rPr lang="en-US" altLang="en-US"/>
              <a:t>Identify/brainstorm related issues or problems.  Record these on notes and place on the flipchart/board.</a:t>
            </a:r>
          </a:p>
          <a:p>
            <a:pPr marL="381000" indent="-381000">
              <a:spcAft>
                <a:spcPct val="65000"/>
              </a:spcAft>
              <a:buFont typeface="Symbol" panose="05050102010706020507" pitchFamily="18" charset="2"/>
              <a:buAutoNum type="arabicPeriod"/>
            </a:pPr>
            <a:r>
              <a:rPr lang="en-US" altLang="en-US"/>
              <a:t>For each idea, consider how it relates to each other idea.  For ideas where a relationship exists, draw a line between the ideas.  Draw an arrowhead indicating the direction of the relationship (e.g. causality).</a:t>
            </a:r>
          </a:p>
          <a:p>
            <a:pPr marL="381000" indent="-381000">
              <a:spcAft>
                <a:spcPct val="65000"/>
              </a:spcAft>
              <a:buFont typeface="Symbol" panose="05050102010706020507" pitchFamily="18" charset="2"/>
              <a:buAutoNum type="arabicPeriod"/>
            </a:pPr>
            <a:r>
              <a:rPr lang="en-US" altLang="en-US"/>
              <a:t>Examine the completed diagram.  Look for </a:t>
            </a:r>
            <a:r>
              <a:rPr lang="en-US" altLang="en-US" i="1"/>
              <a:t>key ideas.</a:t>
            </a:r>
            <a:r>
              <a:rPr lang="en-US" altLang="en-US"/>
              <a:t>  These are the ones that have many arrows leading away from them and few coming into them.</a:t>
            </a:r>
          </a:p>
        </p:txBody>
      </p:sp>
      <p:sp>
        <p:nvSpPr>
          <p:cNvPr id="528388" name="Text Box 4">
            <a:extLst>
              <a:ext uri="{FF2B5EF4-FFF2-40B4-BE49-F238E27FC236}">
                <a16:creationId xmlns:a16="http://schemas.microsoft.com/office/drawing/2014/main" id="{94361BEC-3B38-18D3-2D98-05DDF1335F9F}"/>
              </a:ext>
            </a:extLst>
          </p:cNvPr>
          <p:cNvSpPr txBox="1">
            <a:spLocks noChangeArrowheads="1"/>
          </p:cNvSpPr>
          <p:nvPr/>
        </p:nvSpPr>
        <p:spPr bwMode="auto">
          <a:xfrm>
            <a:off x="67056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16.1-13</a:t>
            </a:r>
            <a:endParaRPr lang="en-US" altLang="en-US" sz="1300">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DF0CFBC9-D6E5-88C1-9432-9BFD79D9DA01}"/>
              </a:ext>
            </a:extLst>
          </p:cNvPr>
          <p:cNvSpPr>
            <a:spLocks noGrp="1" noChangeArrowheads="1"/>
          </p:cNvSpPr>
          <p:nvPr>
            <p:ph type="title"/>
          </p:nvPr>
        </p:nvSpPr>
        <p:spPr/>
        <p:txBody>
          <a:bodyPr/>
          <a:lstStyle/>
          <a:p>
            <a:r>
              <a:rPr lang="en-US" altLang="en-US"/>
              <a:t>Structure Tree</a:t>
            </a:r>
          </a:p>
        </p:txBody>
      </p:sp>
      <p:sp>
        <p:nvSpPr>
          <p:cNvPr id="529413" name="Line 5">
            <a:extLst>
              <a:ext uri="{FF2B5EF4-FFF2-40B4-BE49-F238E27FC236}">
                <a16:creationId xmlns:a16="http://schemas.microsoft.com/office/drawing/2014/main" id="{DC5AB208-6408-C240-2486-A1B296CAD78B}"/>
              </a:ext>
            </a:extLst>
          </p:cNvPr>
          <p:cNvSpPr>
            <a:spLocks noChangeShapeType="1"/>
          </p:cNvSpPr>
          <p:nvPr/>
        </p:nvSpPr>
        <p:spPr bwMode="auto">
          <a:xfrm>
            <a:off x="2511425" y="1989138"/>
            <a:ext cx="2057400"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14" name="Line 6">
            <a:extLst>
              <a:ext uri="{FF2B5EF4-FFF2-40B4-BE49-F238E27FC236}">
                <a16:creationId xmlns:a16="http://schemas.microsoft.com/office/drawing/2014/main" id="{C5EC2876-DAD9-A6F2-6B87-8D8E142F0DDD}"/>
              </a:ext>
            </a:extLst>
          </p:cNvPr>
          <p:cNvSpPr>
            <a:spLocks noChangeShapeType="1"/>
          </p:cNvSpPr>
          <p:nvPr/>
        </p:nvSpPr>
        <p:spPr bwMode="auto">
          <a:xfrm>
            <a:off x="2417763" y="5141913"/>
            <a:ext cx="550862"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15" name="Rectangle 7">
            <a:extLst>
              <a:ext uri="{FF2B5EF4-FFF2-40B4-BE49-F238E27FC236}">
                <a16:creationId xmlns:a16="http://schemas.microsoft.com/office/drawing/2014/main" id="{BAB5EBCA-DBFD-8B49-14A5-643DB060F2A1}"/>
              </a:ext>
            </a:extLst>
          </p:cNvPr>
          <p:cNvSpPr>
            <a:spLocks noChangeArrowheads="1"/>
          </p:cNvSpPr>
          <p:nvPr/>
        </p:nvSpPr>
        <p:spPr bwMode="auto">
          <a:xfrm>
            <a:off x="2830513" y="4962525"/>
            <a:ext cx="1512887" cy="361950"/>
          </a:xfrm>
          <a:prstGeom prst="rect">
            <a:avLst/>
          </a:prstGeom>
          <a:solidFill>
            <a:srgbClr val="FFFF99"/>
          </a:solidFill>
          <a:ln w="12700">
            <a:solidFill>
              <a:srgbClr val="000000"/>
            </a:solidFill>
            <a:miter lim="800000"/>
            <a:headEnd/>
            <a:tailEnd/>
          </a:ln>
        </p:spPr>
        <p:txBody>
          <a:bodyPr/>
          <a:lstStyle/>
          <a:p>
            <a:endParaRPr lang="en-US"/>
          </a:p>
        </p:txBody>
      </p:sp>
      <p:sp>
        <p:nvSpPr>
          <p:cNvPr id="529416" name="Rectangle 8">
            <a:extLst>
              <a:ext uri="{FF2B5EF4-FFF2-40B4-BE49-F238E27FC236}">
                <a16:creationId xmlns:a16="http://schemas.microsoft.com/office/drawing/2014/main" id="{1D83A45E-1BAA-3571-EAEB-CF5833F41215}"/>
              </a:ext>
            </a:extLst>
          </p:cNvPr>
          <p:cNvSpPr>
            <a:spLocks noChangeArrowheads="1"/>
          </p:cNvSpPr>
          <p:nvPr/>
        </p:nvSpPr>
        <p:spPr bwMode="auto">
          <a:xfrm>
            <a:off x="635000" y="4978400"/>
            <a:ext cx="1787525" cy="330200"/>
          </a:xfrm>
          <a:prstGeom prst="rect">
            <a:avLst/>
          </a:prstGeom>
          <a:solidFill>
            <a:srgbClr val="FFFF99"/>
          </a:solidFill>
          <a:ln w="12700">
            <a:solidFill>
              <a:srgbClr val="000000"/>
            </a:solidFill>
            <a:miter lim="800000"/>
            <a:headEnd/>
            <a:tailEnd/>
          </a:ln>
        </p:spPr>
        <p:txBody>
          <a:bodyPr/>
          <a:lstStyle/>
          <a:p>
            <a:endParaRPr lang="en-US"/>
          </a:p>
        </p:txBody>
      </p:sp>
      <p:sp>
        <p:nvSpPr>
          <p:cNvPr id="529417" name="Rectangle 9">
            <a:extLst>
              <a:ext uri="{FF2B5EF4-FFF2-40B4-BE49-F238E27FC236}">
                <a16:creationId xmlns:a16="http://schemas.microsoft.com/office/drawing/2014/main" id="{2E20AABF-3CAE-1459-FE37-DFA7CAAB3738}"/>
              </a:ext>
            </a:extLst>
          </p:cNvPr>
          <p:cNvSpPr>
            <a:spLocks noChangeArrowheads="1"/>
          </p:cNvSpPr>
          <p:nvPr/>
        </p:nvSpPr>
        <p:spPr bwMode="auto">
          <a:xfrm>
            <a:off x="773113" y="5003800"/>
            <a:ext cx="1716087"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18" name="Rectangle 10">
            <a:extLst>
              <a:ext uri="{FF2B5EF4-FFF2-40B4-BE49-F238E27FC236}">
                <a16:creationId xmlns:a16="http://schemas.microsoft.com/office/drawing/2014/main" id="{E1189997-E19E-0B18-CCC5-2B286AE816C1}"/>
              </a:ext>
            </a:extLst>
          </p:cNvPr>
          <p:cNvSpPr>
            <a:spLocks noChangeArrowheads="1"/>
          </p:cNvSpPr>
          <p:nvPr/>
        </p:nvSpPr>
        <p:spPr bwMode="auto">
          <a:xfrm>
            <a:off x="773113" y="5003800"/>
            <a:ext cx="152558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OBJECTIVE</a:t>
            </a:r>
            <a:endParaRPr lang="en-US" altLang="en-US" sz="2100">
              <a:latin typeface="Arial" panose="020B0604020202020204" pitchFamily="34" charset="0"/>
            </a:endParaRPr>
          </a:p>
        </p:txBody>
      </p:sp>
      <p:sp>
        <p:nvSpPr>
          <p:cNvPr id="529419" name="Rectangle 11">
            <a:extLst>
              <a:ext uri="{FF2B5EF4-FFF2-40B4-BE49-F238E27FC236}">
                <a16:creationId xmlns:a16="http://schemas.microsoft.com/office/drawing/2014/main" id="{9732831D-F330-CDC3-0E6D-AEA3CA11EB0A}"/>
              </a:ext>
            </a:extLst>
          </p:cNvPr>
          <p:cNvSpPr>
            <a:spLocks noChangeArrowheads="1"/>
          </p:cNvSpPr>
          <p:nvPr/>
        </p:nvSpPr>
        <p:spPr bwMode="auto">
          <a:xfrm>
            <a:off x="2259013" y="5003800"/>
            <a:ext cx="77787"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20" name="Rectangle 12">
            <a:extLst>
              <a:ext uri="{FF2B5EF4-FFF2-40B4-BE49-F238E27FC236}">
                <a16:creationId xmlns:a16="http://schemas.microsoft.com/office/drawing/2014/main" id="{EE730D2D-46D0-E8F6-19BB-1115FB6BAB38}"/>
              </a:ext>
            </a:extLst>
          </p:cNvPr>
          <p:cNvSpPr>
            <a:spLocks noChangeArrowheads="1"/>
          </p:cNvSpPr>
          <p:nvPr/>
        </p:nvSpPr>
        <p:spPr bwMode="auto">
          <a:xfrm>
            <a:off x="2968625" y="5003800"/>
            <a:ext cx="1374775"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21" name="Rectangle 13">
            <a:extLst>
              <a:ext uri="{FF2B5EF4-FFF2-40B4-BE49-F238E27FC236}">
                <a16:creationId xmlns:a16="http://schemas.microsoft.com/office/drawing/2014/main" id="{FC307825-F514-404B-26D8-8BBFAC9F7A99}"/>
              </a:ext>
            </a:extLst>
          </p:cNvPr>
          <p:cNvSpPr>
            <a:spLocks noChangeArrowheads="1"/>
          </p:cNvSpPr>
          <p:nvPr/>
        </p:nvSpPr>
        <p:spPr bwMode="auto">
          <a:xfrm>
            <a:off x="2968625" y="5003800"/>
            <a:ext cx="11874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METHOD</a:t>
            </a:r>
            <a:endParaRPr lang="en-US" altLang="en-US" sz="2100">
              <a:latin typeface="Arial" panose="020B0604020202020204" pitchFamily="34" charset="0"/>
            </a:endParaRPr>
          </a:p>
        </p:txBody>
      </p:sp>
      <p:sp>
        <p:nvSpPr>
          <p:cNvPr id="529422" name="Rectangle 14">
            <a:extLst>
              <a:ext uri="{FF2B5EF4-FFF2-40B4-BE49-F238E27FC236}">
                <a16:creationId xmlns:a16="http://schemas.microsoft.com/office/drawing/2014/main" id="{2D6E2F6A-890E-EE6A-FFF8-4D97F62436FB}"/>
              </a:ext>
            </a:extLst>
          </p:cNvPr>
          <p:cNvSpPr>
            <a:spLocks noChangeArrowheads="1"/>
          </p:cNvSpPr>
          <p:nvPr/>
        </p:nvSpPr>
        <p:spPr bwMode="auto">
          <a:xfrm>
            <a:off x="4143375" y="5003800"/>
            <a:ext cx="7620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23" name="Line 15">
            <a:extLst>
              <a:ext uri="{FF2B5EF4-FFF2-40B4-BE49-F238E27FC236}">
                <a16:creationId xmlns:a16="http://schemas.microsoft.com/office/drawing/2014/main" id="{88925F57-1D30-05B8-B6DB-33EDE49E9E5C}"/>
              </a:ext>
            </a:extLst>
          </p:cNvPr>
          <p:cNvSpPr>
            <a:spLocks noChangeShapeType="1"/>
          </p:cNvSpPr>
          <p:nvPr/>
        </p:nvSpPr>
        <p:spPr bwMode="auto">
          <a:xfrm>
            <a:off x="3538538" y="5341938"/>
            <a:ext cx="4762" cy="2587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4" name="Line 16">
            <a:extLst>
              <a:ext uri="{FF2B5EF4-FFF2-40B4-BE49-F238E27FC236}">
                <a16:creationId xmlns:a16="http://schemas.microsoft.com/office/drawing/2014/main" id="{80451C71-4811-A85A-E3C1-FB8AD0D0FF3D}"/>
              </a:ext>
            </a:extLst>
          </p:cNvPr>
          <p:cNvSpPr>
            <a:spLocks noChangeShapeType="1"/>
          </p:cNvSpPr>
          <p:nvPr/>
        </p:nvSpPr>
        <p:spPr bwMode="auto">
          <a:xfrm flipV="1">
            <a:off x="3538538" y="5491163"/>
            <a:ext cx="95250" cy="10953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5" name="Line 17">
            <a:extLst>
              <a:ext uri="{FF2B5EF4-FFF2-40B4-BE49-F238E27FC236}">
                <a16:creationId xmlns:a16="http://schemas.microsoft.com/office/drawing/2014/main" id="{A38F6F4C-BC7E-8FD4-C3DF-BDE987F2919C}"/>
              </a:ext>
            </a:extLst>
          </p:cNvPr>
          <p:cNvSpPr>
            <a:spLocks noChangeShapeType="1"/>
          </p:cNvSpPr>
          <p:nvPr/>
        </p:nvSpPr>
        <p:spPr bwMode="auto">
          <a:xfrm flipH="1" flipV="1">
            <a:off x="3454400" y="5489575"/>
            <a:ext cx="84138" cy="1111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6" name="Line 18">
            <a:extLst>
              <a:ext uri="{FF2B5EF4-FFF2-40B4-BE49-F238E27FC236}">
                <a16:creationId xmlns:a16="http://schemas.microsoft.com/office/drawing/2014/main" id="{21C6D967-8C7F-B286-50E2-AC0E4C79320B}"/>
              </a:ext>
            </a:extLst>
          </p:cNvPr>
          <p:cNvSpPr>
            <a:spLocks noChangeShapeType="1"/>
          </p:cNvSpPr>
          <p:nvPr/>
        </p:nvSpPr>
        <p:spPr bwMode="auto">
          <a:xfrm>
            <a:off x="5616575" y="5992813"/>
            <a:ext cx="3175" cy="2587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7" name="Line 19">
            <a:extLst>
              <a:ext uri="{FF2B5EF4-FFF2-40B4-BE49-F238E27FC236}">
                <a16:creationId xmlns:a16="http://schemas.microsoft.com/office/drawing/2014/main" id="{C025474A-47AC-5F09-639F-87E84B7EA7C0}"/>
              </a:ext>
            </a:extLst>
          </p:cNvPr>
          <p:cNvSpPr>
            <a:spLocks noChangeShapeType="1"/>
          </p:cNvSpPr>
          <p:nvPr/>
        </p:nvSpPr>
        <p:spPr bwMode="auto">
          <a:xfrm flipV="1">
            <a:off x="5616575" y="6140450"/>
            <a:ext cx="92075" cy="1111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8" name="Line 20">
            <a:extLst>
              <a:ext uri="{FF2B5EF4-FFF2-40B4-BE49-F238E27FC236}">
                <a16:creationId xmlns:a16="http://schemas.microsoft.com/office/drawing/2014/main" id="{FC3F2191-CE00-E8CD-CAEF-7CB15339A4FB}"/>
              </a:ext>
            </a:extLst>
          </p:cNvPr>
          <p:cNvSpPr>
            <a:spLocks noChangeShapeType="1"/>
          </p:cNvSpPr>
          <p:nvPr/>
        </p:nvSpPr>
        <p:spPr bwMode="auto">
          <a:xfrm flipH="1" flipV="1">
            <a:off x="5527675" y="6140450"/>
            <a:ext cx="88900" cy="1111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29" name="Rectangle 21">
            <a:extLst>
              <a:ext uri="{FF2B5EF4-FFF2-40B4-BE49-F238E27FC236}">
                <a16:creationId xmlns:a16="http://schemas.microsoft.com/office/drawing/2014/main" id="{CCC18C66-56AD-FAFE-3179-4A72AFD5D12C}"/>
              </a:ext>
            </a:extLst>
          </p:cNvPr>
          <p:cNvSpPr>
            <a:spLocks noChangeArrowheads="1"/>
          </p:cNvSpPr>
          <p:nvPr/>
        </p:nvSpPr>
        <p:spPr bwMode="auto">
          <a:xfrm>
            <a:off x="4775200" y="922338"/>
            <a:ext cx="1533525" cy="644525"/>
          </a:xfrm>
          <a:prstGeom prst="rect">
            <a:avLst/>
          </a:prstGeom>
          <a:solidFill>
            <a:srgbClr val="FFFFFF"/>
          </a:solidFill>
          <a:ln w="12700">
            <a:solidFill>
              <a:srgbClr val="000000"/>
            </a:solidFill>
            <a:miter lim="800000"/>
            <a:headEnd/>
            <a:tailEnd/>
          </a:ln>
        </p:spPr>
        <p:txBody>
          <a:bodyPr/>
          <a:lstStyle/>
          <a:p>
            <a:endParaRPr lang="en-US"/>
          </a:p>
        </p:txBody>
      </p:sp>
      <p:sp>
        <p:nvSpPr>
          <p:cNvPr id="529430" name="Rectangle 22">
            <a:extLst>
              <a:ext uri="{FF2B5EF4-FFF2-40B4-BE49-F238E27FC236}">
                <a16:creationId xmlns:a16="http://schemas.microsoft.com/office/drawing/2014/main" id="{0E4F9CAA-B9BF-85B2-9E02-D8E6567952E4}"/>
              </a:ext>
            </a:extLst>
          </p:cNvPr>
          <p:cNvSpPr>
            <a:spLocks noChangeArrowheads="1"/>
          </p:cNvSpPr>
          <p:nvPr/>
        </p:nvSpPr>
        <p:spPr bwMode="auto">
          <a:xfrm>
            <a:off x="4775200" y="2038350"/>
            <a:ext cx="1533525" cy="642938"/>
          </a:xfrm>
          <a:prstGeom prst="rect">
            <a:avLst/>
          </a:prstGeom>
          <a:solidFill>
            <a:srgbClr val="FFFFFF"/>
          </a:solidFill>
          <a:ln w="12700">
            <a:solidFill>
              <a:srgbClr val="000000"/>
            </a:solidFill>
            <a:miter lim="800000"/>
            <a:headEnd/>
            <a:tailEnd/>
          </a:ln>
        </p:spPr>
        <p:txBody>
          <a:bodyPr/>
          <a:lstStyle/>
          <a:p>
            <a:endParaRPr lang="en-US"/>
          </a:p>
        </p:txBody>
      </p:sp>
      <p:sp>
        <p:nvSpPr>
          <p:cNvPr id="529431" name="Rectangle 23">
            <a:extLst>
              <a:ext uri="{FF2B5EF4-FFF2-40B4-BE49-F238E27FC236}">
                <a16:creationId xmlns:a16="http://schemas.microsoft.com/office/drawing/2014/main" id="{C9D1454A-7DBB-AEDA-D811-AC7339C9F159}"/>
              </a:ext>
            </a:extLst>
          </p:cNvPr>
          <p:cNvSpPr>
            <a:spLocks noChangeArrowheads="1"/>
          </p:cNvSpPr>
          <p:nvPr/>
        </p:nvSpPr>
        <p:spPr bwMode="auto">
          <a:xfrm>
            <a:off x="4775200" y="2905125"/>
            <a:ext cx="1533525" cy="642938"/>
          </a:xfrm>
          <a:prstGeom prst="rect">
            <a:avLst/>
          </a:prstGeom>
          <a:solidFill>
            <a:srgbClr val="FFFFFF"/>
          </a:solidFill>
          <a:ln w="12700">
            <a:solidFill>
              <a:srgbClr val="000000"/>
            </a:solidFill>
            <a:miter lim="800000"/>
            <a:headEnd/>
            <a:tailEnd/>
          </a:ln>
        </p:spPr>
        <p:txBody>
          <a:bodyPr/>
          <a:lstStyle/>
          <a:p>
            <a:endParaRPr lang="en-US"/>
          </a:p>
        </p:txBody>
      </p:sp>
      <p:sp>
        <p:nvSpPr>
          <p:cNvPr id="529432" name="Rectangle 24">
            <a:extLst>
              <a:ext uri="{FF2B5EF4-FFF2-40B4-BE49-F238E27FC236}">
                <a16:creationId xmlns:a16="http://schemas.microsoft.com/office/drawing/2014/main" id="{E2F79735-0B91-8FAA-1757-9B17862D4268}"/>
              </a:ext>
            </a:extLst>
          </p:cNvPr>
          <p:cNvSpPr>
            <a:spLocks noChangeArrowheads="1"/>
          </p:cNvSpPr>
          <p:nvPr/>
        </p:nvSpPr>
        <p:spPr bwMode="auto">
          <a:xfrm>
            <a:off x="4775200" y="3771900"/>
            <a:ext cx="1533525" cy="644525"/>
          </a:xfrm>
          <a:prstGeom prst="rect">
            <a:avLst/>
          </a:prstGeom>
          <a:solidFill>
            <a:srgbClr val="FFFFFF"/>
          </a:solidFill>
          <a:ln w="12700">
            <a:solidFill>
              <a:srgbClr val="000000"/>
            </a:solidFill>
            <a:miter lim="800000"/>
            <a:headEnd/>
            <a:tailEnd/>
          </a:ln>
        </p:spPr>
        <p:txBody>
          <a:bodyPr/>
          <a:lstStyle/>
          <a:p>
            <a:endParaRPr lang="en-US"/>
          </a:p>
        </p:txBody>
      </p:sp>
      <p:sp>
        <p:nvSpPr>
          <p:cNvPr id="529433" name="Rectangle 25">
            <a:extLst>
              <a:ext uri="{FF2B5EF4-FFF2-40B4-BE49-F238E27FC236}">
                <a16:creationId xmlns:a16="http://schemas.microsoft.com/office/drawing/2014/main" id="{F5A2541F-CC72-A7C1-34F7-114CD319F174}"/>
              </a:ext>
            </a:extLst>
          </p:cNvPr>
          <p:cNvSpPr>
            <a:spLocks noChangeArrowheads="1"/>
          </p:cNvSpPr>
          <p:nvPr/>
        </p:nvSpPr>
        <p:spPr bwMode="auto">
          <a:xfrm>
            <a:off x="4775200" y="4672013"/>
            <a:ext cx="1533525" cy="642937"/>
          </a:xfrm>
          <a:prstGeom prst="rect">
            <a:avLst/>
          </a:prstGeom>
          <a:solidFill>
            <a:srgbClr val="FFFFFF"/>
          </a:solidFill>
          <a:ln w="12700">
            <a:solidFill>
              <a:srgbClr val="000000"/>
            </a:solidFill>
            <a:miter lim="800000"/>
            <a:headEnd/>
            <a:tailEnd/>
          </a:ln>
        </p:spPr>
        <p:txBody>
          <a:bodyPr/>
          <a:lstStyle/>
          <a:p>
            <a:endParaRPr lang="en-US"/>
          </a:p>
        </p:txBody>
      </p:sp>
      <p:sp>
        <p:nvSpPr>
          <p:cNvPr id="529434" name="Line 26">
            <a:extLst>
              <a:ext uri="{FF2B5EF4-FFF2-40B4-BE49-F238E27FC236}">
                <a16:creationId xmlns:a16="http://schemas.microsoft.com/office/drawing/2014/main" id="{13DF2493-F302-462E-50A8-76C0E6A50517}"/>
              </a:ext>
            </a:extLst>
          </p:cNvPr>
          <p:cNvSpPr>
            <a:spLocks noChangeShapeType="1"/>
          </p:cNvSpPr>
          <p:nvPr/>
        </p:nvSpPr>
        <p:spPr bwMode="auto">
          <a:xfrm>
            <a:off x="2511425" y="1989138"/>
            <a:ext cx="3175" cy="24812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35" name="Line 27">
            <a:extLst>
              <a:ext uri="{FF2B5EF4-FFF2-40B4-BE49-F238E27FC236}">
                <a16:creationId xmlns:a16="http://schemas.microsoft.com/office/drawing/2014/main" id="{F894456C-51D4-A9B0-038E-256AAF251DE3}"/>
              </a:ext>
            </a:extLst>
          </p:cNvPr>
          <p:cNvSpPr>
            <a:spLocks noChangeShapeType="1"/>
          </p:cNvSpPr>
          <p:nvPr/>
        </p:nvSpPr>
        <p:spPr bwMode="auto">
          <a:xfrm flipV="1">
            <a:off x="2319338" y="3222625"/>
            <a:ext cx="2465387" cy="793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36" name="Line 28">
            <a:extLst>
              <a:ext uri="{FF2B5EF4-FFF2-40B4-BE49-F238E27FC236}">
                <a16:creationId xmlns:a16="http://schemas.microsoft.com/office/drawing/2014/main" id="{96138B4B-3695-9BB1-44F6-019C101371FF}"/>
              </a:ext>
            </a:extLst>
          </p:cNvPr>
          <p:cNvSpPr>
            <a:spLocks noChangeShapeType="1"/>
          </p:cNvSpPr>
          <p:nvPr/>
        </p:nvSpPr>
        <p:spPr bwMode="auto">
          <a:xfrm>
            <a:off x="2511425" y="4465638"/>
            <a:ext cx="2057400" cy="47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37" name="Line 29">
            <a:extLst>
              <a:ext uri="{FF2B5EF4-FFF2-40B4-BE49-F238E27FC236}">
                <a16:creationId xmlns:a16="http://schemas.microsoft.com/office/drawing/2014/main" id="{914CE198-DC17-D602-1BD2-329CD6ECDCDA}"/>
              </a:ext>
            </a:extLst>
          </p:cNvPr>
          <p:cNvSpPr>
            <a:spLocks noChangeShapeType="1"/>
          </p:cNvSpPr>
          <p:nvPr/>
        </p:nvSpPr>
        <p:spPr bwMode="auto">
          <a:xfrm flipV="1">
            <a:off x="4570413" y="1250950"/>
            <a:ext cx="190500" cy="158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38" name="Line 30">
            <a:extLst>
              <a:ext uri="{FF2B5EF4-FFF2-40B4-BE49-F238E27FC236}">
                <a16:creationId xmlns:a16="http://schemas.microsoft.com/office/drawing/2014/main" id="{29D07A3F-BD01-554E-AB63-E9AC3C428B21}"/>
              </a:ext>
            </a:extLst>
          </p:cNvPr>
          <p:cNvSpPr>
            <a:spLocks noChangeShapeType="1"/>
          </p:cNvSpPr>
          <p:nvPr/>
        </p:nvSpPr>
        <p:spPr bwMode="auto">
          <a:xfrm flipV="1">
            <a:off x="4570413" y="2379663"/>
            <a:ext cx="190500" cy="4762"/>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39" name="Line 31">
            <a:extLst>
              <a:ext uri="{FF2B5EF4-FFF2-40B4-BE49-F238E27FC236}">
                <a16:creationId xmlns:a16="http://schemas.microsoft.com/office/drawing/2014/main" id="{7442D4DD-9A02-8D66-F087-C04A14011140}"/>
              </a:ext>
            </a:extLst>
          </p:cNvPr>
          <p:cNvSpPr>
            <a:spLocks noChangeShapeType="1"/>
          </p:cNvSpPr>
          <p:nvPr/>
        </p:nvSpPr>
        <p:spPr bwMode="auto">
          <a:xfrm flipV="1">
            <a:off x="4570413" y="4084638"/>
            <a:ext cx="190500" cy="317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40" name="Line 32">
            <a:extLst>
              <a:ext uri="{FF2B5EF4-FFF2-40B4-BE49-F238E27FC236}">
                <a16:creationId xmlns:a16="http://schemas.microsoft.com/office/drawing/2014/main" id="{49A79BCB-017B-AA0B-0E8E-B822EBC58BE8}"/>
              </a:ext>
            </a:extLst>
          </p:cNvPr>
          <p:cNvSpPr>
            <a:spLocks noChangeShapeType="1"/>
          </p:cNvSpPr>
          <p:nvPr/>
        </p:nvSpPr>
        <p:spPr bwMode="auto">
          <a:xfrm flipV="1">
            <a:off x="4570413" y="4999038"/>
            <a:ext cx="190500"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41" name="Line 33">
            <a:extLst>
              <a:ext uri="{FF2B5EF4-FFF2-40B4-BE49-F238E27FC236}">
                <a16:creationId xmlns:a16="http://schemas.microsoft.com/office/drawing/2014/main" id="{B712F09B-5A00-BE93-F4A0-81E514082910}"/>
              </a:ext>
            </a:extLst>
          </p:cNvPr>
          <p:cNvSpPr>
            <a:spLocks noChangeShapeType="1"/>
          </p:cNvSpPr>
          <p:nvPr/>
        </p:nvSpPr>
        <p:spPr bwMode="auto">
          <a:xfrm flipV="1">
            <a:off x="4568825" y="1246188"/>
            <a:ext cx="1588" cy="111442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47" name="Rectangle 39">
            <a:extLst>
              <a:ext uri="{FF2B5EF4-FFF2-40B4-BE49-F238E27FC236}">
                <a16:creationId xmlns:a16="http://schemas.microsoft.com/office/drawing/2014/main" id="{CA4036ED-CB51-74BF-A0C8-AB201B0B2945}"/>
              </a:ext>
            </a:extLst>
          </p:cNvPr>
          <p:cNvSpPr>
            <a:spLocks noChangeArrowheads="1"/>
          </p:cNvSpPr>
          <p:nvPr/>
        </p:nvSpPr>
        <p:spPr bwMode="auto">
          <a:xfrm>
            <a:off x="841375" y="2970213"/>
            <a:ext cx="1512888" cy="652462"/>
          </a:xfrm>
          <a:prstGeom prst="rect">
            <a:avLst/>
          </a:prstGeom>
          <a:solidFill>
            <a:srgbClr val="BBE0E3"/>
          </a:solidFill>
          <a:ln w="9525">
            <a:solidFill>
              <a:srgbClr val="000000"/>
            </a:solidFill>
            <a:miter lim="800000"/>
            <a:headEnd/>
            <a:tailEnd/>
          </a:ln>
        </p:spPr>
        <p:txBody>
          <a:bodyPr/>
          <a:lstStyle/>
          <a:p>
            <a:endParaRPr lang="en-US"/>
          </a:p>
        </p:txBody>
      </p:sp>
      <p:sp>
        <p:nvSpPr>
          <p:cNvPr id="529448" name="Rectangle 40">
            <a:extLst>
              <a:ext uri="{FF2B5EF4-FFF2-40B4-BE49-F238E27FC236}">
                <a16:creationId xmlns:a16="http://schemas.microsoft.com/office/drawing/2014/main" id="{1A929F47-E222-3BF9-9E0F-2967432FF391}"/>
              </a:ext>
            </a:extLst>
          </p:cNvPr>
          <p:cNvSpPr>
            <a:spLocks noChangeArrowheads="1"/>
          </p:cNvSpPr>
          <p:nvPr/>
        </p:nvSpPr>
        <p:spPr bwMode="auto">
          <a:xfrm>
            <a:off x="873125" y="2971800"/>
            <a:ext cx="877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DEVELOP </a:t>
            </a:r>
            <a:endParaRPr lang="en-US" altLang="en-US" sz="2100">
              <a:latin typeface="Arial" panose="020B0604020202020204" pitchFamily="34" charset="0"/>
            </a:endParaRPr>
          </a:p>
        </p:txBody>
      </p:sp>
      <p:sp>
        <p:nvSpPr>
          <p:cNvPr id="529449" name="Rectangle 41">
            <a:extLst>
              <a:ext uri="{FF2B5EF4-FFF2-40B4-BE49-F238E27FC236}">
                <a16:creationId xmlns:a16="http://schemas.microsoft.com/office/drawing/2014/main" id="{A996A580-EDCE-EA88-0419-5A391F4E9BEF}"/>
              </a:ext>
            </a:extLst>
          </p:cNvPr>
          <p:cNvSpPr>
            <a:spLocks noChangeArrowheads="1"/>
          </p:cNvSpPr>
          <p:nvPr/>
        </p:nvSpPr>
        <p:spPr bwMode="auto">
          <a:xfrm>
            <a:off x="873125" y="3168650"/>
            <a:ext cx="1438275"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DESIGN COURSE</a:t>
            </a:r>
            <a:endParaRPr lang="en-US" altLang="en-US" sz="2100">
              <a:latin typeface="Arial" panose="020B0604020202020204" pitchFamily="34" charset="0"/>
            </a:endParaRPr>
          </a:p>
        </p:txBody>
      </p:sp>
      <p:sp>
        <p:nvSpPr>
          <p:cNvPr id="529450" name="Rectangle 42">
            <a:extLst>
              <a:ext uri="{FF2B5EF4-FFF2-40B4-BE49-F238E27FC236}">
                <a16:creationId xmlns:a16="http://schemas.microsoft.com/office/drawing/2014/main" id="{A81D69D0-35CD-BD22-1BF6-C0BE0EA1657D}"/>
              </a:ext>
            </a:extLst>
          </p:cNvPr>
          <p:cNvSpPr>
            <a:spLocks noChangeArrowheads="1"/>
          </p:cNvSpPr>
          <p:nvPr/>
        </p:nvSpPr>
        <p:spPr bwMode="auto">
          <a:xfrm>
            <a:off x="2314575" y="3227388"/>
            <a:ext cx="444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51" name="Rectangle 43">
            <a:extLst>
              <a:ext uri="{FF2B5EF4-FFF2-40B4-BE49-F238E27FC236}">
                <a16:creationId xmlns:a16="http://schemas.microsoft.com/office/drawing/2014/main" id="{7B90C02A-C996-C8A9-0492-3157867428D2}"/>
              </a:ext>
            </a:extLst>
          </p:cNvPr>
          <p:cNvSpPr>
            <a:spLocks noChangeArrowheads="1"/>
          </p:cNvSpPr>
          <p:nvPr/>
        </p:nvSpPr>
        <p:spPr bwMode="auto">
          <a:xfrm>
            <a:off x="2847975" y="4130675"/>
            <a:ext cx="1531938" cy="654050"/>
          </a:xfrm>
          <a:prstGeom prst="rect">
            <a:avLst/>
          </a:prstGeom>
          <a:solidFill>
            <a:srgbClr val="BBE0E3"/>
          </a:solidFill>
          <a:ln w="9525">
            <a:solidFill>
              <a:srgbClr val="000000"/>
            </a:solidFill>
            <a:miter lim="800000"/>
            <a:headEnd/>
            <a:tailEnd/>
          </a:ln>
        </p:spPr>
        <p:txBody>
          <a:bodyPr/>
          <a:lstStyle/>
          <a:p>
            <a:endParaRPr lang="en-US"/>
          </a:p>
        </p:txBody>
      </p:sp>
      <p:sp>
        <p:nvSpPr>
          <p:cNvPr id="529452" name="Rectangle 44">
            <a:extLst>
              <a:ext uri="{FF2B5EF4-FFF2-40B4-BE49-F238E27FC236}">
                <a16:creationId xmlns:a16="http://schemas.microsoft.com/office/drawing/2014/main" id="{932455ED-72C8-5AF8-9D93-F6E25EBF2549}"/>
              </a:ext>
            </a:extLst>
          </p:cNvPr>
          <p:cNvSpPr>
            <a:spLocks noChangeArrowheads="1"/>
          </p:cNvSpPr>
          <p:nvPr/>
        </p:nvSpPr>
        <p:spPr bwMode="auto">
          <a:xfrm>
            <a:off x="2876550" y="4192588"/>
            <a:ext cx="87630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DEVELOP </a:t>
            </a:r>
            <a:endParaRPr lang="en-US" altLang="en-US" sz="2100">
              <a:latin typeface="Arial" panose="020B0604020202020204" pitchFamily="34" charset="0"/>
            </a:endParaRPr>
          </a:p>
        </p:txBody>
      </p:sp>
      <p:sp>
        <p:nvSpPr>
          <p:cNvPr id="529453" name="Rectangle 45">
            <a:extLst>
              <a:ext uri="{FF2B5EF4-FFF2-40B4-BE49-F238E27FC236}">
                <a16:creationId xmlns:a16="http://schemas.microsoft.com/office/drawing/2014/main" id="{7C27FA42-5019-608A-0F6F-E564C6D3AABA}"/>
              </a:ext>
            </a:extLst>
          </p:cNvPr>
          <p:cNvSpPr>
            <a:spLocks noChangeArrowheads="1"/>
          </p:cNvSpPr>
          <p:nvPr/>
        </p:nvSpPr>
        <p:spPr bwMode="auto">
          <a:xfrm>
            <a:off x="2876550" y="4391025"/>
            <a:ext cx="131445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OVERHEADS</a:t>
            </a:r>
            <a:endParaRPr lang="en-US" altLang="en-US" sz="2100">
              <a:latin typeface="Arial" panose="020B0604020202020204" pitchFamily="34" charset="0"/>
            </a:endParaRPr>
          </a:p>
        </p:txBody>
      </p:sp>
      <p:sp>
        <p:nvSpPr>
          <p:cNvPr id="529454" name="Rectangle 46">
            <a:extLst>
              <a:ext uri="{FF2B5EF4-FFF2-40B4-BE49-F238E27FC236}">
                <a16:creationId xmlns:a16="http://schemas.microsoft.com/office/drawing/2014/main" id="{7A13F49C-DEAF-87D0-701E-D65ADDAD21EE}"/>
              </a:ext>
            </a:extLst>
          </p:cNvPr>
          <p:cNvSpPr>
            <a:spLocks noChangeArrowheads="1"/>
          </p:cNvSpPr>
          <p:nvPr/>
        </p:nvSpPr>
        <p:spPr bwMode="auto">
          <a:xfrm>
            <a:off x="3984625" y="4391025"/>
            <a:ext cx="476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55" name="Rectangle 47">
            <a:extLst>
              <a:ext uri="{FF2B5EF4-FFF2-40B4-BE49-F238E27FC236}">
                <a16:creationId xmlns:a16="http://schemas.microsoft.com/office/drawing/2014/main" id="{965B7177-00AB-C1C1-DDF2-C2BF90BF5B9F}"/>
              </a:ext>
            </a:extLst>
          </p:cNvPr>
          <p:cNvSpPr>
            <a:spLocks noChangeArrowheads="1"/>
          </p:cNvSpPr>
          <p:nvPr/>
        </p:nvSpPr>
        <p:spPr bwMode="auto">
          <a:xfrm>
            <a:off x="2876550" y="4605338"/>
            <a:ext cx="698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56" name="Rectangle 48">
            <a:extLst>
              <a:ext uri="{FF2B5EF4-FFF2-40B4-BE49-F238E27FC236}">
                <a16:creationId xmlns:a16="http://schemas.microsoft.com/office/drawing/2014/main" id="{39D93E2B-2682-8A0B-DB62-9A01C70A813B}"/>
              </a:ext>
            </a:extLst>
          </p:cNvPr>
          <p:cNvSpPr>
            <a:spLocks noChangeArrowheads="1"/>
          </p:cNvSpPr>
          <p:nvPr/>
        </p:nvSpPr>
        <p:spPr bwMode="auto">
          <a:xfrm>
            <a:off x="2847975" y="2908300"/>
            <a:ext cx="1563688" cy="638175"/>
          </a:xfrm>
          <a:prstGeom prst="rect">
            <a:avLst/>
          </a:prstGeom>
          <a:solidFill>
            <a:srgbClr val="BBE0E3"/>
          </a:solidFill>
          <a:ln w="9525">
            <a:solidFill>
              <a:srgbClr val="000000"/>
            </a:solidFill>
            <a:miter lim="800000"/>
            <a:headEnd/>
            <a:tailEnd/>
          </a:ln>
        </p:spPr>
        <p:txBody>
          <a:bodyPr/>
          <a:lstStyle/>
          <a:p>
            <a:endParaRPr lang="en-US"/>
          </a:p>
        </p:txBody>
      </p:sp>
      <p:sp>
        <p:nvSpPr>
          <p:cNvPr id="529457" name="Rectangle 49">
            <a:extLst>
              <a:ext uri="{FF2B5EF4-FFF2-40B4-BE49-F238E27FC236}">
                <a16:creationId xmlns:a16="http://schemas.microsoft.com/office/drawing/2014/main" id="{7BDE5955-C8C7-7B5A-D947-A6BDAED33D78}"/>
              </a:ext>
            </a:extLst>
          </p:cNvPr>
          <p:cNvSpPr>
            <a:spLocks noChangeArrowheads="1"/>
          </p:cNvSpPr>
          <p:nvPr/>
        </p:nvSpPr>
        <p:spPr bwMode="auto">
          <a:xfrm>
            <a:off x="2876550" y="2895600"/>
            <a:ext cx="1392238"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DEVELOP CASE </a:t>
            </a:r>
            <a:endParaRPr lang="en-US" altLang="en-US" sz="2100">
              <a:latin typeface="Arial" panose="020B0604020202020204" pitchFamily="34" charset="0"/>
            </a:endParaRPr>
          </a:p>
        </p:txBody>
      </p:sp>
      <p:sp>
        <p:nvSpPr>
          <p:cNvPr id="529458" name="Rectangle 50">
            <a:extLst>
              <a:ext uri="{FF2B5EF4-FFF2-40B4-BE49-F238E27FC236}">
                <a16:creationId xmlns:a16="http://schemas.microsoft.com/office/drawing/2014/main" id="{B56D7411-A9BE-98C5-88BF-0D12ECF827FA}"/>
              </a:ext>
            </a:extLst>
          </p:cNvPr>
          <p:cNvSpPr>
            <a:spLocks noChangeArrowheads="1"/>
          </p:cNvSpPr>
          <p:nvPr/>
        </p:nvSpPr>
        <p:spPr bwMode="auto">
          <a:xfrm>
            <a:off x="2876550" y="3090863"/>
            <a:ext cx="84931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STUDIES/ </a:t>
            </a:r>
            <a:endParaRPr lang="en-US" altLang="en-US" sz="2100">
              <a:latin typeface="Arial" panose="020B0604020202020204" pitchFamily="34" charset="0"/>
            </a:endParaRPr>
          </a:p>
        </p:txBody>
      </p:sp>
      <p:sp>
        <p:nvSpPr>
          <p:cNvPr id="529459" name="Rectangle 51">
            <a:extLst>
              <a:ext uri="{FF2B5EF4-FFF2-40B4-BE49-F238E27FC236}">
                <a16:creationId xmlns:a16="http://schemas.microsoft.com/office/drawing/2014/main" id="{D93B575D-C511-8CC7-539F-72ED17687F89}"/>
              </a:ext>
            </a:extLst>
          </p:cNvPr>
          <p:cNvSpPr>
            <a:spLocks noChangeArrowheads="1"/>
          </p:cNvSpPr>
          <p:nvPr/>
        </p:nvSpPr>
        <p:spPr bwMode="auto">
          <a:xfrm>
            <a:off x="2876550" y="3290888"/>
            <a:ext cx="12382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EXERCISES</a:t>
            </a:r>
            <a:endParaRPr lang="en-US" altLang="en-US" sz="2100">
              <a:latin typeface="Arial" panose="020B0604020202020204" pitchFamily="34" charset="0"/>
            </a:endParaRPr>
          </a:p>
        </p:txBody>
      </p:sp>
      <p:sp>
        <p:nvSpPr>
          <p:cNvPr id="529460" name="Rectangle 52">
            <a:extLst>
              <a:ext uri="{FF2B5EF4-FFF2-40B4-BE49-F238E27FC236}">
                <a16:creationId xmlns:a16="http://schemas.microsoft.com/office/drawing/2014/main" id="{BF0708DB-1816-0CFD-D608-3CFEB81CC485}"/>
              </a:ext>
            </a:extLst>
          </p:cNvPr>
          <p:cNvSpPr>
            <a:spLocks noChangeArrowheads="1"/>
          </p:cNvSpPr>
          <p:nvPr/>
        </p:nvSpPr>
        <p:spPr bwMode="auto">
          <a:xfrm>
            <a:off x="3857625" y="3236913"/>
            <a:ext cx="68263"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61" name="Rectangle 53">
            <a:extLst>
              <a:ext uri="{FF2B5EF4-FFF2-40B4-BE49-F238E27FC236}">
                <a16:creationId xmlns:a16="http://schemas.microsoft.com/office/drawing/2014/main" id="{39946F16-00D1-E18B-66D4-980EC3560649}"/>
              </a:ext>
            </a:extLst>
          </p:cNvPr>
          <p:cNvSpPr>
            <a:spLocks noChangeArrowheads="1"/>
          </p:cNvSpPr>
          <p:nvPr/>
        </p:nvSpPr>
        <p:spPr bwMode="auto">
          <a:xfrm>
            <a:off x="2830513" y="1652588"/>
            <a:ext cx="1549400" cy="668337"/>
          </a:xfrm>
          <a:prstGeom prst="rect">
            <a:avLst/>
          </a:prstGeom>
          <a:solidFill>
            <a:srgbClr val="BBE0E3"/>
          </a:solidFill>
          <a:ln w="9525">
            <a:solidFill>
              <a:srgbClr val="000000"/>
            </a:solidFill>
            <a:miter lim="800000"/>
            <a:headEnd/>
            <a:tailEnd/>
          </a:ln>
        </p:spPr>
        <p:txBody>
          <a:bodyPr/>
          <a:lstStyle/>
          <a:p>
            <a:endParaRPr lang="en-US"/>
          </a:p>
        </p:txBody>
      </p:sp>
      <p:sp>
        <p:nvSpPr>
          <p:cNvPr id="529462" name="Rectangle 54">
            <a:extLst>
              <a:ext uri="{FF2B5EF4-FFF2-40B4-BE49-F238E27FC236}">
                <a16:creationId xmlns:a16="http://schemas.microsoft.com/office/drawing/2014/main" id="{FE9FF307-3206-A647-8337-3B667BD92848}"/>
              </a:ext>
            </a:extLst>
          </p:cNvPr>
          <p:cNvSpPr>
            <a:spLocks noChangeArrowheads="1"/>
          </p:cNvSpPr>
          <p:nvPr/>
        </p:nvSpPr>
        <p:spPr bwMode="auto">
          <a:xfrm>
            <a:off x="2862263" y="1676400"/>
            <a:ext cx="8763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DEVELOP </a:t>
            </a:r>
            <a:endParaRPr lang="en-US" altLang="en-US" sz="2100">
              <a:latin typeface="Arial" panose="020B0604020202020204" pitchFamily="34" charset="0"/>
            </a:endParaRPr>
          </a:p>
        </p:txBody>
      </p:sp>
      <p:sp>
        <p:nvSpPr>
          <p:cNvPr id="529463" name="Rectangle 55">
            <a:extLst>
              <a:ext uri="{FF2B5EF4-FFF2-40B4-BE49-F238E27FC236}">
                <a16:creationId xmlns:a16="http://schemas.microsoft.com/office/drawing/2014/main" id="{0CC1329E-3434-1143-6DDD-DB5D38555D2E}"/>
              </a:ext>
            </a:extLst>
          </p:cNvPr>
          <p:cNvSpPr>
            <a:spLocks noChangeArrowheads="1"/>
          </p:cNvSpPr>
          <p:nvPr/>
        </p:nvSpPr>
        <p:spPr bwMode="auto">
          <a:xfrm>
            <a:off x="2862263" y="1874838"/>
            <a:ext cx="768350" cy="19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COURSE </a:t>
            </a:r>
            <a:endParaRPr lang="en-US" altLang="en-US" sz="2100">
              <a:latin typeface="Arial" panose="020B0604020202020204" pitchFamily="34" charset="0"/>
            </a:endParaRPr>
          </a:p>
        </p:txBody>
      </p:sp>
      <p:sp>
        <p:nvSpPr>
          <p:cNvPr id="529464" name="Rectangle 56">
            <a:extLst>
              <a:ext uri="{FF2B5EF4-FFF2-40B4-BE49-F238E27FC236}">
                <a16:creationId xmlns:a16="http://schemas.microsoft.com/office/drawing/2014/main" id="{A66BE9F1-96AB-4838-F0D6-A462E07D80C9}"/>
              </a:ext>
            </a:extLst>
          </p:cNvPr>
          <p:cNvSpPr>
            <a:spLocks noChangeArrowheads="1"/>
          </p:cNvSpPr>
          <p:nvPr/>
        </p:nvSpPr>
        <p:spPr bwMode="auto">
          <a:xfrm>
            <a:off x="2862263" y="2071688"/>
            <a:ext cx="1046162" cy="19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a:latin typeface="Arial" panose="020B0604020202020204" pitchFamily="34" charset="0"/>
                <a:ea typeface="Batang" panose="02030600000101010101" pitchFamily="18" charset="-127"/>
              </a:rPr>
              <a:t>MATERIALS</a:t>
            </a:r>
            <a:endParaRPr lang="en-US" altLang="en-US" sz="2100">
              <a:latin typeface="Arial" panose="020B0604020202020204" pitchFamily="34" charset="0"/>
            </a:endParaRPr>
          </a:p>
        </p:txBody>
      </p:sp>
      <p:sp>
        <p:nvSpPr>
          <p:cNvPr id="529465" name="Rectangle 57">
            <a:extLst>
              <a:ext uri="{FF2B5EF4-FFF2-40B4-BE49-F238E27FC236}">
                <a16:creationId xmlns:a16="http://schemas.microsoft.com/office/drawing/2014/main" id="{116FBBC0-6629-47EA-FCFD-9860369A178A}"/>
              </a:ext>
            </a:extLst>
          </p:cNvPr>
          <p:cNvSpPr>
            <a:spLocks noChangeArrowheads="1"/>
          </p:cNvSpPr>
          <p:nvPr/>
        </p:nvSpPr>
        <p:spPr bwMode="auto">
          <a:xfrm>
            <a:off x="3911600" y="2054225"/>
            <a:ext cx="68263"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66" name="Line 58">
            <a:extLst>
              <a:ext uri="{FF2B5EF4-FFF2-40B4-BE49-F238E27FC236}">
                <a16:creationId xmlns:a16="http://schemas.microsoft.com/office/drawing/2014/main" id="{223F2033-AD41-81C3-AA07-263F0BBDAC06}"/>
              </a:ext>
            </a:extLst>
          </p:cNvPr>
          <p:cNvSpPr>
            <a:spLocks noChangeShapeType="1"/>
          </p:cNvSpPr>
          <p:nvPr/>
        </p:nvSpPr>
        <p:spPr bwMode="auto">
          <a:xfrm>
            <a:off x="4476750" y="5791200"/>
            <a:ext cx="547688" cy="317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67" name="Rectangle 59">
            <a:extLst>
              <a:ext uri="{FF2B5EF4-FFF2-40B4-BE49-F238E27FC236}">
                <a16:creationId xmlns:a16="http://schemas.microsoft.com/office/drawing/2014/main" id="{A4312220-A61B-910E-788F-8B22E65C0AB3}"/>
              </a:ext>
            </a:extLst>
          </p:cNvPr>
          <p:cNvSpPr>
            <a:spLocks noChangeArrowheads="1"/>
          </p:cNvSpPr>
          <p:nvPr/>
        </p:nvSpPr>
        <p:spPr bwMode="auto">
          <a:xfrm>
            <a:off x="4887913" y="5616575"/>
            <a:ext cx="1511300" cy="358775"/>
          </a:xfrm>
          <a:prstGeom prst="rect">
            <a:avLst/>
          </a:prstGeom>
          <a:solidFill>
            <a:srgbClr val="FFFF99"/>
          </a:solidFill>
          <a:ln w="12700">
            <a:solidFill>
              <a:srgbClr val="000000"/>
            </a:solidFill>
            <a:miter lim="800000"/>
            <a:headEnd/>
            <a:tailEnd/>
          </a:ln>
        </p:spPr>
        <p:txBody>
          <a:bodyPr/>
          <a:lstStyle/>
          <a:p>
            <a:endParaRPr lang="en-US"/>
          </a:p>
        </p:txBody>
      </p:sp>
      <p:sp>
        <p:nvSpPr>
          <p:cNvPr id="529468" name="Rectangle 60">
            <a:extLst>
              <a:ext uri="{FF2B5EF4-FFF2-40B4-BE49-F238E27FC236}">
                <a16:creationId xmlns:a16="http://schemas.microsoft.com/office/drawing/2014/main" id="{690BA26C-ADE2-F781-44CA-E61B64D4854B}"/>
              </a:ext>
            </a:extLst>
          </p:cNvPr>
          <p:cNvSpPr>
            <a:spLocks noChangeArrowheads="1"/>
          </p:cNvSpPr>
          <p:nvPr/>
        </p:nvSpPr>
        <p:spPr bwMode="auto">
          <a:xfrm>
            <a:off x="2693988" y="5630863"/>
            <a:ext cx="1785937" cy="328612"/>
          </a:xfrm>
          <a:prstGeom prst="rect">
            <a:avLst/>
          </a:prstGeom>
          <a:solidFill>
            <a:srgbClr val="FFFF99"/>
          </a:solidFill>
          <a:ln w="12700">
            <a:solidFill>
              <a:srgbClr val="000000"/>
            </a:solidFill>
            <a:miter lim="800000"/>
            <a:headEnd/>
            <a:tailEnd/>
          </a:ln>
        </p:spPr>
        <p:txBody>
          <a:bodyPr/>
          <a:lstStyle/>
          <a:p>
            <a:endParaRPr lang="en-US"/>
          </a:p>
        </p:txBody>
      </p:sp>
      <p:sp>
        <p:nvSpPr>
          <p:cNvPr id="529469" name="Rectangle 61">
            <a:extLst>
              <a:ext uri="{FF2B5EF4-FFF2-40B4-BE49-F238E27FC236}">
                <a16:creationId xmlns:a16="http://schemas.microsoft.com/office/drawing/2014/main" id="{BB41439F-0085-8F39-F143-44996828439E}"/>
              </a:ext>
            </a:extLst>
          </p:cNvPr>
          <p:cNvSpPr>
            <a:spLocks noChangeArrowheads="1"/>
          </p:cNvSpPr>
          <p:nvPr/>
        </p:nvSpPr>
        <p:spPr bwMode="auto">
          <a:xfrm>
            <a:off x="2830513" y="5651500"/>
            <a:ext cx="17176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70" name="Rectangle 62">
            <a:extLst>
              <a:ext uri="{FF2B5EF4-FFF2-40B4-BE49-F238E27FC236}">
                <a16:creationId xmlns:a16="http://schemas.microsoft.com/office/drawing/2014/main" id="{A217587E-35B0-0E26-5589-894065819998}"/>
              </a:ext>
            </a:extLst>
          </p:cNvPr>
          <p:cNvSpPr>
            <a:spLocks noChangeArrowheads="1"/>
          </p:cNvSpPr>
          <p:nvPr/>
        </p:nvSpPr>
        <p:spPr bwMode="auto">
          <a:xfrm>
            <a:off x="2830513" y="5651500"/>
            <a:ext cx="15271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OBJECTIVE</a:t>
            </a:r>
            <a:endParaRPr lang="en-US" altLang="en-US" sz="2100">
              <a:latin typeface="Arial" panose="020B0604020202020204" pitchFamily="34" charset="0"/>
            </a:endParaRPr>
          </a:p>
        </p:txBody>
      </p:sp>
      <p:sp>
        <p:nvSpPr>
          <p:cNvPr id="529471" name="Rectangle 63">
            <a:extLst>
              <a:ext uri="{FF2B5EF4-FFF2-40B4-BE49-F238E27FC236}">
                <a16:creationId xmlns:a16="http://schemas.microsoft.com/office/drawing/2014/main" id="{7F835527-DB00-71F6-58A6-27C7ACE0A841}"/>
              </a:ext>
            </a:extLst>
          </p:cNvPr>
          <p:cNvSpPr>
            <a:spLocks noChangeArrowheads="1"/>
          </p:cNvSpPr>
          <p:nvPr/>
        </p:nvSpPr>
        <p:spPr bwMode="auto">
          <a:xfrm>
            <a:off x="4316413" y="5651500"/>
            <a:ext cx="77787"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72" name="Rectangle 64">
            <a:extLst>
              <a:ext uri="{FF2B5EF4-FFF2-40B4-BE49-F238E27FC236}">
                <a16:creationId xmlns:a16="http://schemas.microsoft.com/office/drawing/2014/main" id="{310628D9-FE72-9BF1-A831-A04774763F83}"/>
              </a:ext>
            </a:extLst>
          </p:cNvPr>
          <p:cNvSpPr>
            <a:spLocks noChangeArrowheads="1"/>
          </p:cNvSpPr>
          <p:nvPr/>
        </p:nvSpPr>
        <p:spPr bwMode="auto">
          <a:xfrm>
            <a:off x="5024438" y="5651500"/>
            <a:ext cx="1374775"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73" name="Rectangle 65">
            <a:extLst>
              <a:ext uri="{FF2B5EF4-FFF2-40B4-BE49-F238E27FC236}">
                <a16:creationId xmlns:a16="http://schemas.microsoft.com/office/drawing/2014/main" id="{635A32B2-60D4-5354-185A-A79D14B608EC}"/>
              </a:ext>
            </a:extLst>
          </p:cNvPr>
          <p:cNvSpPr>
            <a:spLocks noChangeArrowheads="1"/>
          </p:cNvSpPr>
          <p:nvPr/>
        </p:nvSpPr>
        <p:spPr bwMode="auto">
          <a:xfrm>
            <a:off x="5024438" y="5651500"/>
            <a:ext cx="119062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METHOD</a:t>
            </a:r>
            <a:endParaRPr lang="en-US" altLang="en-US" sz="2100">
              <a:latin typeface="Arial" panose="020B0604020202020204" pitchFamily="34" charset="0"/>
            </a:endParaRPr>
          </a:p>
        </p:txBody>
      </p:sp>
      <p:sp>
        <p:nvSpPr>
          <p:cNvPr id="529474" name="Rectangle 66">
            <a:extLst>
              <a:ext uri="{FF2B5EF4-FFF2-40B4-BE49-F238E27FC236}">
                <a16:creationId xmlns:a16="http://schemas.microsoft.com/office/drawing/2014/main" id="{CF2E800C-2670-2ABB-B394-1292F5D7F058}"/>
              </a:ext>
            </a:extLst>
          </p:cNvPr>
          <p:cNvSpPr>
            <a:spLocks noChangeArrowheads="1"/>
          </p:cNvSpPr>
          <p:nvPr/>
        </p:nvSpPr>
        <p:spPr bwMode="auto">
          <a:xfrm>
            <a:off x="6199188" y="5651500"/>
            <a:ext cx="79375" cy="296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75" name="Line 67">
            <a:extLst>
              <a:ext uri="{FF2B5EF4-FFF2-40B4-BE49-F238E27FC236}">
                <a16:creationId xmlns:a16="http://schemas.microsoft.com/office/drawing/2014/main" id="{E2429FBF-F9F4-3B98-BF82-B4159A04FF4A}"/>
              </a:ext>
            </a:extLst>
          </p:cNvPr>
          <p:cNvSpPr>
            <a:spLocks noChangeShapeType="1"/>
          </p:cNvSpPr>
          <p:nvPr/>
        </p:nvSpPr>
        <p:spPr bwMode="auto">
          <a:xfrm>
            <a:off x="6535738" y="6396038"/>
            <a:ext cx="547687" cy="158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76" name="Rectangle 68">
            <a:extLst>
              <a:ext uri="{FF2B5EF4-FFF2-40B4-BE49-F238E27FC236}">
                <a16:creationId xmlns:a16="http://schemas.microsoft.com/office/drawing/2014/main" id="{19D7403F-9FEE-3E7E-B357-4F48240FFFC5}"/>
              </a:ext>
            </a:extLst>
          </p:cNvPr>
          <p:cNvSpPr>
            <a:spLocks noChangeArrowheads="1"/>
          </p:cNvSpPr>
          <p:nvPr/>
        </p:nvSpPr>
        <p:spPr bwMode="auto">
          <a:xfrm>
            <a:off x="6946900" y="6216650"/>
            <a:ext cx="1511300" cy="361950"/>
          </a:xfrm>
          <a:prstGeom prst="rect">
            <a:avLst/>
          </a:prstGeom>
          <a:solidFill>
            <a:srgbClr val="FFFF99"/>
          </a:solidFill>
          <a:ln w="12700">
            <a:solidFill>
              <a:srgbClr val="000000"/>
            </a:solidFill>
            <a:miter lim="800000"/>
            <a:headEnd/>
            <a:tailEnd/>
          </a:ln>
        </p:spPr>
        <p:txBody>
          <a:bodyPr/>
          <a:lstStyle/>
          <a:p>
            <a:endParaRPr lang="en-US"/>
          </a:p>
        </p:txBody>
      </p:sp>
      <p:sp>
        <p:nvSpPr>
          <p:cNvPr id="529477" name="Rectangle 69">
            <a:extLst>
              <a:ext uri="{FF2B5EF4-FFF2-40B4-BE49-F238E27FC236}">
                <a16:creationId xmlns:a16="http://schemas.microsoft.com/office/drawing/2014/main" id="{6CEA7F2B-A138-E696-D030-A7149E91C13D}"/>
              </a:ext>
            </a:extLst>
          </p:cNvPr>
          <p:cNvSpPr>
            <a:spLocks noChangeArrowheads="1"/>
          </p:cNvSpPr>
          <p:nvPr/>
        </p:nvSpPr>
        <p:spPr bwMode="auto">
          <a:xfrm>
            <a:off x="4751388" y="6235700"/>
            <a:ext cx="1785937" cy="327025"/>
          </a:xfrm>
          <a:prstGeom prst="rect">
            <a:avLst/>
          </a:prstGeom>
          <a:solidFill>
            <a:srgbClr val="FFFF99"/>
          </a:solidFill>
          <a:ln w="12700">
            <a:solidFill>
              <a:srgbClr val="000000"/>
            </a:solidFill>
            <a:miter lim="800000"/>
            <a:headEnd/>
            <a:tailEnd/>
          </a:ln>
        </p:spPr>
        <p:txBody>
          <a:bodyPr/>
          <a:lstStyle/>
          <a:p>
            <a:endParaRPr lang="en-US"/>
          </a:p>
        </p:txBody>
      </p:sp>
      <p:sp>
        <p:nvSpPr>
          <p:cNvPr id="529478" name="Rectangle 70">
            <a:extLst>
              <a:ext uri="{FF2B5EF4-FFF2-40B4-BE49-F238E27FC236}">
                <a16:creationId xmlns:a16="http://schemas.microsoft.com/office/drawing/2014/main" id="{9A64657D-A4D7-5579-0B10-C4FB38DAADC0}"/>
              </a:ext>
            </a:extLst>
          </p:cNvPr>
          <p:cNvSpPr>
            <a:spLocks noChangeArrowheads="1"/>
          </p:cNvSpPr>
          <p:nvPr/>
        </p:nvSpPr>
        <p:spPr bwMode="auto">
          <a:xfrm>
            <a:off x="4887913" y="6256338"/>
            <a:ext cx="1719262"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79" name="Rectangle 71">
            <a:extLst>
              <a:ext uri="{FF2B5EF4-FFF2-40B4-BE49-F238E27FC236}">
                <a16:creationId xmlns:a16="http://schemas.microsoft.com/office/drawing/2014/main" id="{AAE98AEE-4CF9-BB74-4A76-58343BB2435D}"/>
              </a:ext>
            </a:extLst>
          </p:cNvPr>
          <p:cNvSpPr>
            <a:spLocks noChangeArrowheads="1"/>
          </p:cNvSpPr>
          <p:nvPr/>
        </p:nvSpPr>
        <p:spPr bwMode="auto">
          <a:xfrm>
            <a:off x="4887913" y="6256338"/>
            <a:ext cx="1527175"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OBJECTIVE</a:t>
            </a:r>
            <a:endParaRPr lang="en-US" altLang="en-US" sz="2100">
              <a:latin typeface="Arial" panose="020B0604020202020204" pitchFamily="34" charset="0"/>
            </a:endParaRPr>
          </a:p>
        </p:txBody>
      </p:sp>
      <p:sp>
        <p:nvSpPr>
          <p:cNvPr id="529480" name="Rectangle 72">
            <a:extLst>
              <a:ext uri="{FF2B5EF4-FFF2-40B4-BE49-F238E27FC236}">
                <a16:creationId xmlns:a16="http://schemas.microsoft.com/office/drawing/2014/main" id="{631F5518-F03D-77A6-03A2-3C96E563AD8F}"/>
              </a:ext>
            </a:extLst>
          </p:cNvPr>
          <p:cNvSpPr>
            <a:spLocks noChangeArrowheads="1"/>
          </p:cNvSpPr>
          <p:nvPr/>
        </p:nvSpPr>
        <p:spPr bwMode="auto">
          <a:xfrm>
            <a:off x="6375400" y="6256338"/>
            <a:ext cx="762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81" name="Rectangle 73">
            <a:extLst>
              <a:ext uri="{FF2B5EF4-FFF2-40B4-BE49-F238E27FC236}">
                <a16:creationId xmlns:a16="http://schemas.microsoft.com/office/drawing/2014/main" id="{A75A849E-8A16-B097-A118-4CB9F425AB60}"/>
              </a:ext>
            </a:extLst>
          </p:cNvPr>
          <p:cNvSpPr>
            <a:spLocks noChangeArrowheads="1"/>
          </p:cNvSpPr>
          <p:nvPr/>
        </p:nvSpPr>
        <p:spPr bwMode="auto">
          <a:xfrm>
            <a:off x="7083425" y="6256338"/>
            <a:ext cx="1374775"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9482" name="Rectangle 74">
            <a:extLst>
              <a:ext uri="{FF2B5EF4-FFF2-40B4-BE49-F238E27FC236}">
                <a16:creationId xmlns:a16="http://schemas.microsoft.com/office/drawing/2014/main" id="{DD3D6243-2316-1952-2A48-D0C9F70BF2E3}"/>
              </a:ext>
            </a:extLst>
          </p:cNvPr>
          <p:cNvSpPr>
            <a:spLocks noChangeArrowheads="1"/>
          </p:cNvSpPr>
          <p:nvPr/>
        </p:nvSpPr>
        <p:spPr bwMode="auto">
          <a:xfrm>
            <a:off x="7083425" y="6256338"/>
            <a:ext cx="1189038"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METHOD</a:t>
            </a:r>
            <a:endParaRPr lang="en-US" altLang="en-US" sz="2100">
              <a:latin typeface="Arial" panose="020B0604020202020204" pitchFamily="34" charset="0"/>
            </a:endParaRPr>
          </a:p>
        </p:txBody>
      </p:sp>
      <p:sp>
        <p:nvSpPr>
          <p:cNvPr id="529483" name="Rectangle 75">
            <a:extLst>
              <a:ext uri="{FF2B5EF4-FFF2-40B4-BE49-F238E27FC236}">
                <a16:creationId xmlns:a16="http://schemas.microsoft.com/office/drawing/2014/main" id="{8076A86F-CBD9-3EC2-47A6-E053F2A66242}"/>
              </a:ext>
            </a:extLst>
          </p:cNvPr>
          <p:cNvSpPr>
            <a:spLocks noChangeArrowheads="1"/>
          </p:cNvSpPr>
          <p:nvPr/>
        </p:nvSpPr>
        <p:spPr bwMode="auto">
          <a:xfrm>
            <a:off x="8258175" y="6256338"/>
            <a:ext cx="76200" cy="296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2000">
                <a:latin typeface="Arial" panose="020B0604020202020204" pitchFamily="34" charset="0"/>
                <a:ea typeface="Batang" panose="02030600000101010101" pitchFamily="18" charset="-127"/>
              </a:rPr>
              <a:t> </a:t>
            </a:r>
            <a:endParaRPr lang="en-US" altLang="en-US" sz="2100">
              <a:latin typeface="Arial" panose="020B0604020202020204" pitchFamily="34" charset="0"/>
            </a:endParaRPr>
          </a:p>
        </p:txBody>
      </p:sp>
      <p:sp>
        <p:nvSpPr>
          <p:cNvPr id="529484" name="Line 76">
            <a:extLst>
              <a:ext uri="{FF2B5EF4-FFF2-40B4-BE49-F238E27FC236}">
                <a16:creationId xmlns:a16="http://schemas.microsoft.com/office/drawing/2014/main" id="{25C7E3F2-3C39-62F7-B75F-82F2D73A3A34}"/>
              </a:ext>
            </a:extLst>
          </p:cNvPr>
          <p:cNvSpPr>
            <a:spLocks noChangeShapeType="1"/>
          </p:cNvSpPr>
          <p:nvPr/>
        </p:nvSpPr>
        <p:spPr bwMode="auto">
          <a:xfrm>
            <a:off x="4562475" y="4084638"/>
            <a:ext cx="3175" cy="914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9486" name="Text Box 78">
            <a:extLst>
              <a:ext uri="{FF2B5EF4-FFF2-40B4-BE49-F238E27FC236}">
                <a16:creationId xmlns:a16="http://schemas.microsoft.com/office/drawing/2014/main" id="{F6E312CB-0F69-E1A0-0A14-C6E2D1A175FA}"/>
              </a:ext>
            </a:extLst>
          </p:cNvPr>
          <p:cNvSpPr txBox="1">
            <a:spLocks noChangeArrowheads="1"/>
          </p:cNvSpPr>
          <p:nvPr/>
        </p:nvSpPr>
        <p:spPr bwMode="auto">
          <a:xfrm>
            <a:off x="7162800" y="54864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16.1-15</a:t>
            </a:r>
            <a:endParaRPr lang="en-US" altLang="en-US" sz="1300">
              <a:latin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425AEA97-D6BF-6AB3-3C84-EEDE728BA04A}"/>
              </a:ext>
            </a:extLst>
          </p:cNvPr>
          <p:cNvSpPr>
            <a:spLocks noGrp="1" noChangeArrowheads="1"/>
          </p:cNvSpPr>
          <p:nvPr>
            <p:ph type="title"/>
          </p:nvPr>
        </p:nvSpPr>
        <p:spPr/>
        <p:txBody>
          <a:bodyPr/>
          <a:lstStyle/>
          <a:p>
            <a:r>
              <a:rPr lang="en-US" altLang="en-US"/>
              <a:t>Structure Tree</a:t>
            </a:r>
          </a:p>
        </p:txBody>
      </p:sp>
      <p:sp>
        <p:nvSpPr>
          <p:cNvPr id="530435" name="Rectangle 3">
            <a:extLst>
              <a:ext uri="{FF2B5EF4-FFF2-40B4-BE49-F238E27FC236}">
                <a16:creationId xmlns:a16="http://schemas.microsoft.com/office/drawing/2014/main" id="{D0076A3E-D630-F797-7864-161F90B94200}"/>
              </a:ext>
            </a:extLst>
          </p:cNvPr>
          <p:cNvSpPr>
            <a:spLocks noGrp="1" noChangeArrowheads="1"/>
          </p:cNvSpPr>
          <p:nvPr>
            <p:ph type="body" idx="1"/>
          </p:nvPr>
        </p:nvSpPr>
        <p:spPr/>
        <p:txBody>
          <a:bodyPr/>
          <a:lstStyle/>
          <a:p>
            <a:pPr>
              <a:spcAft>
                <a:spcPct val="60000"/>
              </a:spcAft>
              <a:buFont typeface="Symbol" panose="05050102010706020507" pitchFamily="18" charset="2"/>
              <a:buNone/>
            </a:pPr>
            <a:r>
              <a:rPr lang="en-US" altLang="en-US"/>
              <a:t>1.	Determine the objective that is to be achieved.  State this in the form of a sentence that is understood by everybody participating.  Write this in a box on the left side of the paper.</a:t>
            </a:r>
          </a:p>
          <a:p>
            <a:pPr>
              <a:spcAft>
                <a:spcPct val="60000"/>
              </a:spcAft>
              <a:buFont typeface="Symbol" panose="05050102010706020507" pitchFamily="18" charset="2"/>
              <a:buNone/>
            </a:pPr>
            <a:r>
              <a:rPr lang="en-US" altLang="en-US"/>
              <a:t>2.	Develop the "high-level" means of achieving the objective.  For instance, if you wish to automate a particular process, the high-level means would include computer hardware, software and operators.</a:t>
            </a:r>
          </a:p>
          <a:p>
            <a:pPr>
              <a:spcAft>
                <a:spcPct val="60000"/>
              </a:spcAft>
              <a:buFont typeface="Symbol" panose="05050102010706020507" pitchFamily="18" charset="2"/>
              <a:buNone/>
            </a:pPr>
            <a:r>
              <a:rPr lang="en-US" altLang="en-US"/>
              <a:t>3.	Continue the breakdown until specific means have been discovered to achieve the lower-level objectives.  For instance, identifying the specific hard-drive (manufacture and model number) as the </a:t>
            </a:r>
            <a:r>
              <a:rPr lang="en-US" altLang="en-US" i="1"/>
              <a:t>method</a:t>
            </a:r>
            <a:r>
              <a:rPr lang="en-US" altLang="en-US"/>
              <a:t> to achieve a required mass storage </a:t>
            </a:r>
            <a:r>
              <a:rPr lang="en-US" altLang="en-US" i="1"/>
              <a:t>objective</a:t>
            </a:r>
            <a:r>
              <a:rPr lang="en-US" altLang="en-US"/>
              <a:t> would complete the breakdown.</a:t>
            </a:r>
          </a:p>
        </p:txBody>
      </p:sp>
      <p:sp>
        <p:nvSpPr>
          <p:cNvPr id="530436" name="Text Box 4">
            <a:extLst>
              <a:ext uri="{FF2B5EF4-FFF2-40B4-BE49-F238E27FC236}">
                <a16:creationId xmlns:a16="http://schemas.microsoft.com/office/drawing/2014/main" id="{C1513C98-2A36-5347-600F-17FF6DDE4AF4}"/>
              </a:ext>
            </a:extLst>
          </p:cNvPr>
          <p:cNvSpPr txBox="1">
            <a:spLocks noChangeArrowheads="1"/>
          </p:cNvSpPr>
          <p:nvPr/>
        </p:nvSpPr>
        <p:spPr bwMode="auto">
          <a:xfrm>
            <a:off x="6858000" y="6324600"/>
            <a:ext cx="1663700"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16.1-16</a:t>
            </a:r>
            <a:endParaRPr lang="en-US" altLang="en-US" sz="1300">
              <a:latin typeface="Arial" panose="020B0604020202020204" pitchFamily="34"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2" name="Rectangle 2">
            <a:extLst>
              <a:ext uri="{FF2B5EF4-FFF2-40B4-BE49-F238E27FC236}">
                <a16:creationId xmlns:a16="http://schemas.microsoft.com/office/drawing/2014/main" id="{C33BB25E-B167-D95F-A9ED-7FC238F9D374}"/>
              </a:ext>
            </a:extLst>
          </p:cNvPr>
          <p:cNvSpPr>
            <a:spLocks noGrp="1" noChangeArrowheads="1"/>
          </p:cNvSpPr>
          <p:nvPr>
            <p:ph type="title"/>
          </p:nvPr>
        </p:nvSpPr>
        <p:spPr/>
        <p:txBody>
          <a:bodyPr/>
          <a:lstStyle/>
          <a:p>
            <a:r>
              <a:rPr lang="en-US" altLang="en-US"/>
              <a:t>Exercises</a:t>
            </a:r>
          </a:p>
        </p:txBody>
      </p:sp>
      <p:sp>
        <p:nvSpPr>
          <p:cNvPr id="532483" name="Rectangle 3">
            <a:extLst>
              <a:ext uri="{FF2B5EF4-FFF2-40B4-BE49-F238E27FC236}">
                <a16:creationId xmlns:a16="http://schemas.microsoft.com/office/drawing/2014/main" id="{E9427A6B-FE28-CA0B-20B5-CEB9A7D0489B}"/>
              </a:ext>
            </a:extLst>
          </p:cNvPr>
          <p:cNvSpPr>
            <a:spLocks noGrp="1" noChangeArrowheads="1"/>
          </p:cNvSpPr>
          <p:nvPr>
            <p:ph type="body" idx="1"/>
          </p:nvPr>
        </p:nvSpPr>
        <p:spPr/>
        <p:txBody>
          <a:bodyPr/>
          <a:lstStyle/>
          <a:p>
            <a:r>
              <a:rPr lang="en-US" altLang="en-US"/>
              <a:t>Affinity (Exercise 16.3-2)</a:t>
            </a:r>
          </a:p>
          <a:p>
            <a:endParaRPr lang="en-US" altLang="en-US"/>
          </a:p>
          <a:p>
            <a:r>
              <a:rPr lang="en-US" altLang="en-US"/>
              <a:t>PERT Diagram (Exercise 16.3-3)</a:t>
            </a:r>
          </a:p>
          <a:p>
            <a:endParaRPr lang="en-US" altLang="en-US"/>
          </a:p>
          <a:p>
            <a:r>
              <a:rPr lang="en-US" altLang="en-US"/>
              <a:t>Idea Matrix (Exercise 16.3-4)</a:t>
            </a:r>
          </a:p>
          <a:p>
            <a:endParaRPr lang="en-US" altLang="en-US"/>
          </a:p>
          <a:p>
            <a:r>
              <a:rPr lang="en-US" altLang="en-US"/>
              <a:t>PDPC (Exercise 16.3-5)</a:t>
            </a:r>
          </a:p>
          <a:p>
            <a:endParaRPr lang="en-US" altLang="en-US"/>
          </a:p>
          <a:p>
            <a:r>
              <a:rPr lang="en-US" altLang="en-US"/>
              <a:t>Structure Tree (Exercise 16.3-6)</a:t>
            </a:r>
          </a:p>
          <a:p>
            <a:endParaRPr lang="en-US" altLang="en-US"/>
          </a:p>
          <a:p>
            <a:r>
              <a:rPr lang="en-US" altLang="en-US"/>
              <a:t>Relations Diagram (Exercise 16.3-7)</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68ED77B2-BDC0-C729-ACCD-D41DE7699DE8}"/>
              </a:ext>
            </a:extLst>
          </p:cNvPr>
          <p:cNvSpPr>
            <a:spLocks noGrp="1" noChangeArrowheads="1"/>
          </p:cNvSpPr>
          <p:nvPr>
            <p:ph type="title"/>
          </p:nvPr>
        </p:nvSpPr>
        <p:spPr/>
        <p:txBody>
          <a:bodyPr/>
          <a:lstStyle/>
          <a:p>
            <a:r>
              <a:rPr lang="en-US" altLang="en-US"/>
              <a:t>Objectives</a:t>
            </a:r>
          </a:p>
        </p:txBody>
      </p:sp>
      <p:sp>
        <p:nvSpPr>
          <p:cNvPr id="531459" name="Rectangle 3">
            <a:extLst>
              <a:ext uri="{FF2B5EF4-FFF2-40B4-BE49-F238E27FC236}">
                <a16:creationId xmlns:a16="http://schemas.microsoft.com/office/drawing/2014/main" id="{C8B4A2F9-9BCD-C536-383D-E8E4DFE9E2F9}"/>
              </a:ext>
            </a:extLst>
          </p:cNvPr>
          <p:cNvSpPr>
            <a:spLocks noGrp="1" noChangeArrowheads="1"/>
          </p:cNvSpPr>
          <p:nvPr>
            <p:ph type="body" idx="1"/>
          </p:nvPr>
        </p:nvSpPr>
        <p:spPr/>
        <p:txBody>
          <a:bodyPr/>
          <a:lstStyle/>
          <a:p>
            <a:r>
              <a:rPr lang="en-US" altLang="en-US"/>
              <a:t>Be able to grasp themes from individual ideas using Affinity Sorting</a:t>
            </a:r>
          </a:p>
          <a:p>
            <a:r>
              <a:rPr lang="en-US" altLang="en-US"/>
              <a:t>Be able to model the critical path through a process using Arrow Diagrams</a:t>
            </a:r>
          </a:p>
          <a:p>
            <a:r>
              <a:rPr lang="en-US" altLang="en-US"/>
              <a:t>Be able to correlate ideas/statements through Matrix Diagrams</a:t>
            </a:r>
          </a:p>
          <a:p>
            <a:r>
              <a:rPr lang="en-US" altLang="en-US"/>
              <a:t>Be able to identify potential process failure modes through Process Decision Program Charting</a:t>
            </a:r>
          </a:p>
          <a:p>
            <a:r>
              <a:rPr lang="en-US" altLang="en-US"/>
              <a:t>Be able to identify drivers of outcomes through Relations Diagramming</a:t>
            </a:r>
          </a:p>
          <a:p>
            <a:r>
              <a:rPr lang="en-US" altLang="en-US"/>
              <a:t>Be able to organize a hierarchy of ideas/statements using Structure Trees</a:t>
            </a:r>
          </a:p>
          <a:p>
            <a:endParaRPr lang="en-US" altLang="en-US"/>
          </a:p>
          <a:p>
            <a:endParaRPr lang="en-US"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26" name="Rectangle 2">
            <a:extLst>
              <a:ext uri="{FF2B5EF4-FFF2-40B4-BE49-F238E27FC236}">
                <a16:creationId xmlns:a16="http://schemas.microsoft.com/office/drawing/2014/main" id="{587A1448-5775-E924-E8EC-9E9F751BEEB1}"/>
              </a:ext>
            </a:extLst>
          </p:cNvPr>
          <p:cNvSpPr>
            <a:spLocks noGrp="1" noChangeArrowheads="1"/>
          </p:cNvSpPr>
          <p:nvPr>
            <p:ph type="title"/>
          </p:nvPr>
        </p:nvSpPr>
        <p:spPr/>
        <p:txBody>
          <a:bodyPr/>
          <a:lstStyle/>
          <a:p>
            <a:r>
              <a:rPr lang="en-US" altLang="en-US"/>
              <a:t>Affinity Diagram</a:t>
            </a:r>
          </a:p>
        </p:txBody>
      </p:sp>
      <p:sp>
        <p:nvSpPr>
          <p:cNvPr id="513028" name="Rectangle 4">
            <a:extLst>
              <a:ext uri="{FF2B5EF4-FFF2-40B4-BE49-F238E27FC236}">
                <a16:creationId xmlns:a16="http://schemas.microsoft.com/office/drawing/2014/main" id="{DE29FF70-8785-517E-8D7A-8F33A36DDCFD}"/>
              </a:ext>
            </a:extLst>
          </p:cNvPr>
          <p:cNvSpPr>
            <a:spLocks noChangeArrowheads="1"/>
          </p:cNvSpPr>
          <p:nvPr/>
        </p:nvSpPr>
        <p:spPr bwMode="auto">
          <a:xfrm>
            <a:off x="3767138" y="1195388"/>
            <a:ext cx="5072062" cy="470535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29" name="Rectangle 5">
            <a:extLst>
              <a:ext uri="{FF2B5EF4-FFF2-40B4-BE49-F238E27FC236}">
                <a16:creationId xmlns:a16="http://schemas.microsoft.com/office/drawing/2014/main" id="{A5E5A8FD-6C80-D0BD-ED16-1845FBCF7FD5}"/>
              </a:ext>
            </a:extLst>
          </p:cNvPr>
          <p:cNvSpPr>
            <a:spLocks noChangeArrowheads="1"/>
          </p:cNvSpPr>
          <p:nvPr/>
        </p:nvSpPr>
        <p:spPr bwMode="auto">
          <a:xfrm>
            <a:off x="381000" y="1976438"/>
            <a:ext cx="1563688" cy="325278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30" name="Rectangle 6">
            <a:extLst>
              <a:ext uri="{FF2B5EF4-FFF2-40B4-BE49-F238E27FC236}">
                <a16:creationId xmlns:a16="http://schemas.microsoft.com/office/drawing/2014/main" id="{94330409-BC9B-386B-D525-833378E88B91}"/>
              </a:ext>
            </a:extLst>
          </p:cNvPr>
          <p:cNvSpPr>
            <a:spLocks noChangeArrowheads="1"/>
          </p:cNvSpPr>
          <p:nvPr/>
        </p:nvSpPr>
        <p:spPr bwMode="auto">
          <a:xfrm>
            <a:off x="528638" y="2360613"/>
            <a:ext cx="1292225" cy="38576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31" name="Rectangle 7">
            <a:extLst>
              <a:ext uri="{FF2B5EF4-FFF2-40B4-BE49-F238E27FC236}">
                <a16:creationId xmlns:a16="http://schemas.microsoft.com/office/drawing/2014/main" id="{E70F950F-EC5E-B1AC-1BFA-E689D7D9506A}"/>
              </a:ext>
            </a:extLst>
          </p:cNvPr>
          <p:cNvSpPr>
            <a:spLocks noChangeArrowheads="1"/>
          </p:cNvSpPr>
          <p:nvPr/>
        </p:nvSpPr>
        <p:spPr bwMode="auto">
          <a:xfrm>
            <a:off x="668338" y="2374900"/>
            <a:ext cx="9302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Low Interest</a:t>
            </a:r>
            <a:endParaRPr lang="en-US" altLang="en-US" sz="1700" b="1">
              <a:latin typeface="Arial" panose="020B0604020202020204" pitchFamily="34" charset="0"/>
            </a:endParaRPr>
          </a:p>
        </p:txBody>
      </p:sp>
      <p:sp>
        <p:nvSpPr>
          <p:cNvPr id="513032" name="Rectangle 8">
            <a:extLst>
              <a:ext uri="{FF2B5EF4-FFF2-40B4-BE49-F238E27FC236}">
                <a16:creationId xmlns:a16="http://schemas.microsoft.com/office/drawing/2014/main" id="{16F13D92-8220-8288-039E-4FDF28D74C6F}"/>
              </a:ext>
            </a:extLst>
          </p:cNvPr>
          <p:cNvSpPr>
            <a:spLocks noChangeArrowheads="1"/>
          </p:cNvSpPr>
          <p:nvPr/>
        </p:nvSpPr>
        <p:spPr bwMode="auto">
          <a:xfrm>
            <a:off x="914400" y="2508250"/>
            <a:ext cx="45878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Rate</a:t>
            </a:r>
            <a:endParaRPr lang="en-US" altLang="en-US" sz="1700" b="1">
              <a:latin typeface="Arial" panose="020B0604020202020204" pitchFamily="34" charset="0"/>
            </a:endParaRPr>
          </a:p>
        </p:txBody>
      </p:sp>
      <p:sp>
        <p:nvSpPr>
          <p:cNvPr id="513033" name="Rectangle 9">
            <a:extLst>
              <a:ext uri="{FF2B5EF4-FFF2-40B4-BE49-F238E27FC236}">
                <a16:creationId xmlns:a16="http://schemas.microsoft.com/office/drawing/2014/main" id="{2A0404D1-843F-16A3-4733-06925F39BDF9}"/>
              </a:ext>
            </a:extLst>
          </p:cNvPr>
          <p:cNvSpPr>
            <a:spLocks noChangeArrowheads="1"/>
          </p:cNvSpPr>
          <p:nvPr/>
        </p:nvSpPr>
        <p:spPr bwMode="auto">
          <a:xfrm>
            <a:off x="528638" y="2822575"/>
            <a:ext cx="1292225" cy="26828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34" name="Rectangle 10">
            <a:extLst>
              <a:ext uri="{FF2B5EF4-FFF2-40B4-BE49-F238E27FC236}">
                <a16:creationId xmlns:a16="http://schemas.microsoft.com/office/drawing/2014/main" id="{A1709249-FB12-1D77-745C-417B708EE691}"/>
              </a:ext>
            </a:extLst>
          </p:cNvPr>
          <p:cNvSpPr>
            <a:spLocks noChangeArrowheads="1"/>
          </p:cNvSpPr>
          <p:nvPr/>
        </p:nvSpPr>
        <p:spPr bwMode="auto">
          <a:xfrm>
            <a:off x="590550" y="2843213"/>
            <a:ext cx="10890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Variable Terms</a:t>
            </a:r>
            <a:endParaRPr lang="en-US" altLang="en-US" sz="1700" b="1">
              <a:latin typeface="Arial" panose="020B0604020202020204" pitchFamily="34" charset="0"/>
            </a:endParaRPr>
          </a:p>
        </p:txBody>
      </p:sp>
      <p:sp>
        <p:nvSpPr>
          <p:cNvPr id="513035" name="Rectangle 11">
            <a:extLst>
              <a:ext uri="{FF2B5EF4-FFF2-40B4-BE49-F238E27FC236}">
                <a16:creationId xmlns:a16="http://schemas.microsoft.com/office/drawing/2014/main" id="{AEEAFB17-824D-1742-7E28-2D1903AB3782}"/>
              </a:ext>
            </a:extLst>
          </p:cNvPr>
          <p:cNvSpPr>
            <a:spLocks noChangeArrowheads="1"/>
          </p:cNvSpPr>
          <p:nvPr/>
        </p:nvSpPr>
        <p:spPr bwMode="auto">
          <a:xfrm>
            <a:off x="528638" y="3595688"/>
            <a:ext cx="1292225" cy="35718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36" name="Rectangle 12">
            <a:extLst>
              <a:ext uri="{FF2B5EF4-FFF2-40B4-BE49-F238E27FC236}">
                <a16:creationId xmlns:a16="http://schemas.microsoft.com/office/drawing/2014/main" id="{40C0BCBD-18C8-8ECB-B38E-746A1B6D0B94}"/>
              </a:ext>
            </a:extLst>
          </p:cNvPr>
          <p:cNvSpPr>
            <a:spLocks noChangeArrowheads="1"/>
          </p:cNvSpPr>
          <p:nvPr/>
        </p:nvSpPr>
        <p:spPr bwMode="auto">
          <a:xfrm>
            <a:off x="757238" y="3598863"/>
            <a:ext cx="74453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Pay Back</a:t>
            </a:r>
            <a:endParaRPr lang="en-US" altLang="en-US" sz="1700" b="1">
              <a:latin typeface="Arial" panose="020B0604020202020204" pitchFamily="34" charset="0"/>
            </a:endParaRPr>
          </a:p>
        </p:txBody>
      </p:sp>
      <p:sp>
        <p:nvSpPr>
          <p:cNvPr id="513037" name="Rectangle 13">
            <a:extLst>
              <a:ext uri="{FF2B5EF4-FFF2-40B4-BE49-F238E27FC236}">
                <a16:creationId xmlns:a16="http://schemas.microsoft.com/office/drawing/2014/main" id="{8228BC5B-CF63-87D7-6E9B-72EC6240A0D4}"/>
              </a:ext>
            </a:extLst>
          </p:cNvPr>
          <p:cNvSpPr>
            <a:spLocks noChangeArrowheads="1"/>
          </p:cNvSpPr>
          <p:nvPr/>
        </p:nvSpPr>
        <p:spPr bwMode="auto">
          <a:xfrm>
            <a:off x="644525" y="3729038"/>
            <a:ext cx="9461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When I Want</a:t>
            </a:r>
            <a:endParaRPr lang="en-US" altLang="en-US" sz="1700" b="1">
              <a:latin typeface="Arial" panose="020B0604020202020204" pitchFamily="34" charset="0"/>
            </a:endParaRPr>
          </a:p>
        </p:txBody>
      </p:sp>
      <p:sp>
        <p:nvSpPr>
          <p:cNvPr id="513038" name="Rectangle 14">
            <a:extLst>
              <a:ext uri="{FF2B5EF4-FFF2-40B4-BE49-F238E27FC236}">
                <a16:creationId xmlns:a16="http://schemas.microsoft.com/office/drawing/2014/main" id="{3740CCE8-0ED7-CA22-0A87-BA24D4D550B8}"/>
              </a:ext>
            </a:extLst>
          </p:cNvPr>
          <p:cNvSpPr>
            <a:spLocks noChangeArrowheads="1"/>
          </p:cNvSpPr>
          <p:nvPr/>
        </p:nvSpPr>
        <p:spPr bwMode="auto">
          <a:xfrm>
            <a:off x="528638" y="4025900"/>
            <a:ext cx="1292225" cy="6762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39" name="Rectangle 15">
            <a:extLst>
              <a:ext uri="{FF2B5EF4-FFF2-40B4-BE49-F238E27FC236}">
                <a16:creationId xmlns:a16="http://schemas.microsoft.com/office/drawing/2014/main" id="{01FA7FA0-A8ED-937D-C32D-C8455F765188}"/>
              </a:ext>
            </a:extLst>
          </p:cNvPr>
          <p:cNvSpPr>
            <a:spLocks noChangeArrowheads="1"/>
          </p:cNvSpPr>
          <p:nvPr/>
        </p:nvSpPr>
        <p:spPr bwMode="auto">
          <a:xfrm>
            <a:off x="974725" y="4051300"/>
            <a:ext cx="3540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No</a:t>
            </a:r>
            <a:endParaRPr lang="en-US" altLang="en-US" sz="1700" b="1">
              <a:latin typeface="Arial" panose="020B0604020202020204" pitchFamily="34" charset="0"/>
            </a:endParaRPr>
          </a:p>
        </p:txBody>
      </p:sp>
      <p:sp>
        <p:nvSpPr>
          <p:cNvPr id="513040" name="Rectangle 16">
            <a:extLst>
              <a:ext uri="{FF2B5EF4-FFF2-40B4-BE49-F238E27FC236}">
                <a16:creationId xmlns:a16="http://schemas.microsoft.com/office/drawing/2014/main" id="{99ADF525-434E-47C6-AC12-13D1933774CD}"/>
              </a:ext>
            </a:extLst>
          </p:cNvPr>
          <p:cNvSpPr>
            <a:spLocks noChangeArrowheads="1"/>
          </p:cNvSpPr>
          <p:nvPr/>
        </p:nvSpPr>
        <p:spPr bwMode="auto">
          <a:xfrm>
            <a:off x="673100" y="4184650"/>
            <a:ext cx="9080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Prepayment</a:t>
            </a:r>
            <a:endParaRPr lang="en-US" altLang="en-US" sz="1700" b="1">
              <a:latin typeface="Arial" panose="020B0604020202020204" pitchFamily="34" charset="0"/>
            </a:endParaRPr>
          </a:p>
        </p:txBody>
      </p:sp>
      <p:sp>
        <p:nvSpPr>
          <p:cNvPr id="513041" name="Rectangle 17">
            <a:extLst>
              <a:ext uri="{FF2B5EF4-FFF2-40B4-BE49-F238E27FC236}">
                <a16:creationId xmlns:a16="http://schemas.microsoft.com/office/drawing/2014/main" id="{1785AF9D-4F3B-8B08-616B-5150E946FF4C}"/>
              </a:ext>
            </a:extLst>
          </p:cNvPr>
          <p:cNvSpPr>
            <a:spLocks noChangeArrowheads="1"/>
          </p:cNvSpPr>
          <p:nvPr/>
        </p:nvSpPr>
        <p:spPr bwMode="auto">
          <a:xfrm>
            <a:off x="747713" y="4314825"/>
            <a:ext cx="77311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Penalties/</a:t>
            </a:r>
            <a:endParaRPr lang="en-US" altLang="en-US" sz="1700" b="1">
              <a:latin typeface="Arial" panose="020B0604020202020204" pitchFamily="34" charset="0"/>
            </a:endParaRPr>
          </a:p>
        </p:txBody>
      </p:sp>
      <p:sp>
        <p:nvSpPr>
          <p:cNvPr id="513042" name="Rectangle 18">
            <a:extLst>
              <a:ext uri="{FF2B5EF4-FFF2-40B4-BE49-F238E27FC236}">
                <a16:creationId xmlns:a16="http://schemas.microsoft.com/office/drawing/2014/main" id="{726241FD-86C8-5374-D93A-14384015094F}"/>
              </a:ext>
            </a:extLst>
          </p:cNvPr>
          <p:cNvSpPr>
            <a:spLocks noChangeArrowheads="1"/>
          </p:cNvSpPr>
          <p:nvPr/>
        </p:nvSpPr>
        <p:spPr bwMode="auto">
          <a:xfrm>
            <a:off x="790575" y="4446588"/>
            <a:ext cx="69056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Charges</a:t>
            </a:r>
            <a:endParaRPr lang="en-US" altLang="en-US" sz="1700" b="1">
              <a:latin typeface="Arial" panose="020B0604020202020204" pitchFamily="34" charset="0"/>
            </a:endParaRPr>
          </a:p>
        </p:txBody>
      </p:sp>
      <p:sp>
        <p:nvSpPr>
          <p:cNvPr id="513043" name="Rectangle 19">
            <a:extLst>
              <a:ext uri="{FF2B5EF4-FFF2-40B4-BE49-F238E27FC236}">
                <a16:creationId xmlns:a16="http://schemas.microsoft.com/office/drawing/2014/main" id="{CBDEAB67-A730-66CA-8A23-997D99E895DF}"/>
              </a:ext>
            </a:extLst>
          </p:cNvPr>
          <p:cNvSpPr>
            <a:spLocks noChangeArrowheads="1"/>
          </p:cNvSpPr>
          <p:nvPr/>
        </p:nvSpPr>
        <p:spPr bwMode="auto">
          <a:xfrm>
            <a:off x="528638" y="4772025"/>
            <a:ext cx="1292225" cy="3714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44" name="Rectangle 20">
            <a:extLst>
              <a:ext uri="{FF2B5EF4-FFF2-40B4-BE49-F238E27FC236}">
                <a16:creationId xmlns:a16="http://schemas.microsoft.com/office/drawing/2014/main" id="{E123910F-DDD0-30CE-099E-4DCD30022503}"/>
              </a:ext>
            </a:extLst>
          </p:cNvPr>
          <p:cNvSpPr>
            <a:spLocks noChangeArrowheads="1"/>
          </p:cNvSpPr>
          <p:nvPr/>
        </p:nvSpPr>
        <p:spPr bwMode="auto">
          <a:xfrm>
            <a:off x="619125" y="4781550"/>
            <a:ext cx="10223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Pre-Approved</a:t>
            </a:r>
            <a:endParaRPr lang="en-US" altLang="en-US" sz="1700" b="1">
              <a:latin typeface="Arial" panose="020B0604020202020204" pitchFamily="34" charset="0"/>
            </a:endParaRPr>
          </a:p>
        </p:txBody>
      </p:sp>
      <p:sp>
        <p:nvSpPr>
          <p:cNvPr id="513045" name="Rectangle 21">
            <a:extLst>
              <a:ext uri="{FF2B5EF4-FFF2-40B4-BE49-F238E27FC236}">
                <a16:creationId xmlns:a16="http://schemas.microsoft.com/office/drawing/2014/main" id="{65F79531-BDCB-8298-DF83-0AF455EEFBB8}"/>
              </a:ext>
            </a:extLst>
          </p:cNvPr>
          <p:cNvSpPr>
            <a:spLocks noChangeArrowheads="1"/>
          </p:cNvSpPr>
          <p:nvPr/>
        </p:nvSpPr>
        <p:spPr bwMode="auto">
          <a:xfrm>
            <a:off x="873125" y="4913313"/>
            <a:ext cx="58578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Money</a:t>
            </a:r>
            <a:endParaRPr lang="en-US" altLang="en-US" sz="1700" b="1">
              <a:latin typeface="Arial" panose="020B0604020202020204" pitchFamily="34" charset="0"/>
            </a:endParaRPr>
          </a:p>
        </p:txBody>
      </p:sp>
      <p:sp>
        <p:nvSpPr>
          <p:cNvPr id="513046" name="Rectangle 22">
            <a:extLst>
              <a:ext uri="{FF2B5EF4-FFF2-40B4-BE49-F238E27FC236}">
                <a16:creationId xmlns:a16="http://schemas.microsoft.com/office/drawing/2014/main" id="{9A8A4582-9AD0-167C-0911-08B38FCBFF77}"/>
              </a:ext>
            </a:extLst>
          </p:cNvPr>
          <p:cNvSpPr>
            <a:spLocks noChangeArrowheads="1"/>
          </p:cNvSpPr>
          <p:nvPr/>
        </p:nvSpPr>
        <p:spPr bwMode="auto">
          <a:xfrm>
            <a:off x="2085975" y="1976438"/>
            <a:ext cx="1560513" cy="391953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47" name="Rectangle 23">
            <a:extLst>
              <a:ext uri="{FF2B5EF4-FFF2-40B4-BE49-F238E27FC236}">
                <a16:creationId xmlns:a16="http://schemas.microsoft.com/office/drawing/2014/main" id="{B5C05423-E34A-7965-CEF1-3E505B6D7BFF}"/>
              </a:ext>
            </a:extLst>
          </p:cNvPr>
          <p:cNvSpPr>
            <a:spLocks noChangeArrowheads="1"/>
          </p:cNvSpPr>
          <p:nvPr/>
        </p:nvSpPr>
        <p:spPr bwMode="auto">
          <a:xfrm>
            <a:off x="2209800" y="2360613"/>
            <a:ext cx="1295400" cy="3810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48" name="Rectangle 24">
            <a:extLst>
              <a:ext uri="{FF2B5EF4-FFF2-40B4-BE49-F238E27FC236}">
                <a16:creationId xmlns:a16="http://schemas.microsoft.com/office/drawing/2014/main" id="{883DDACE-20DB-DAA6-D310-67F46E69A825}"/>
              </a:ext>
            </a:extLst>
          </p:cNvPr>
          <p:cNvSpPr>
            <a:spLocks noChangeArrowheads="1"/>
          </p:cNvSpPr>
          <p:nvPr/>
        </p:nvSpPr>
        <p:spPr bwMode="auto">
          <a:xfrm>
            <a:off x="2506663" y="2374900"/>
            <a:ext cx="5984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Simple</a:t>
            </a:r>
            <a:endParaRPr lang="en-US" altLang="en-US" sz="1700" b="1">
              <a:latin typeface="Arial" panose="020B0604020202020204" pitchFamily="34" charset="0"/>
            </a:endParaRPr>
          </a:p>
        </p:txBody>
      </p:sp>
      <p:sp>
        <p:nvSpPr>
          <p:cNvPr id="513049" name="Rectangle 25">
            <a:extLst>
              <a:ext uri="{FF2B5EF4-FFF2-40B4-BE49-F238E27FC236}">
                <a16:creationId xmlns:a16="http://schemas.microsoft.com/office/drawing/2014/main" id="{89DCE4E4-B404-6FBB-5C3B-2FB5865B6B41}"/>
              </a:ext>
            </a:extLst>
          </p:cNvPr>
          <p:cNvSpPr>
            <a:spLocks noChangeArrowheads="1"/>
          </p:cNvSpPr>
          <p:nvPr/>
        </p:nvSpPr>
        <p:spPr bwMode="auto">
          <a:xfrm>
            <a:off x="2390775" y="2505075"/>
            <a:ext cx="8747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Application</a:t>
            </a:r>
            <a:endParaRPr lang="en-US" altLang="en-US" sz="1700" b="1">
              <a:latin typeface="Arial" panose="020B0604020202020204" pitchFamily="34" charset="0"/>
            </a:endParaRPr>
          </a:p>
        </p:txBody>
      </p:sp>
      <p:sp>
        <p:nvSpPr>
          <p:cNvPr id="513050" name="Rectangle 26">
            <a:extLst>
              <a:ext uri="{FF2B5EF4-FFF2-40B4-BE49-F238E27FC236}">
                <a16:creationId xmlns:a16="http://schemas.microsoft.com/office/drawing/2014/main" id="{6D4D72D5-E6A2-FDBD-B79E-0E320B71EFE0}"/>
              </a:ext>
            </a:extLst>
          </p:cNvPr>
          <p:cNvSpPr>
            <a:spLocks noChangeArrowheads="1"/>
          </p:cNvSpPr>
          <p:nvPr/>
        </p:nvSpPr>
        <p:spPr bwMode="auto">
          <a:xfrm>
            <a:off x="2209800" y="2803525"/>
            <a:ext cx="1295400" cy="41433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51" name="Rectangle 27">
            <a:extLst>
              <a:ext uri="{FF2B5EF4-FFF2-40B4-BE49-F238E27FC236}">
                <a16:creationId xmlns:a16="http://schemas.microsoft.com/office/drawing/2014/main" id="{78CE6A81-48B0-8DA6-9A0F-322279922517}"/>
              </a:ext>
            </a:extLst>
          </p:cNvPr>
          <p:cNvSpPr>
            <a:spLocks noChangeArrowheads="1"/>
          </p:cNvSpPr>
          <p:nvPr/>
        </p:nvSpPr>
        <p:spPr bwMode="auto">
          <a:xfrm>
            <a:off x="2301875" y="2830513"/>
            <a:ext cx="95408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Easy Access</a:t>
            </a:r>
            <a:endParaRPr lang="en-US" altLang="en-US" sz="1700" b="1">
              <a:latin typeface="Arial" panose="020B0604020202020204" pitchFamily="34" charset="0"/>
            </a:endParaRPr>
          </a:p>
        </p:txBody>
      </p:sp>
      <p:sp>
        <p:nvSpPr>
          <p:cNvPr id="513052" name="Rectangle 28">
            <a:extLst>
              <a:ext uri="{FF2B5EF4-FFF2-40B4-BE49-F238E27FC236}">
                <a16:creationId xmlns:a16="http://schemas.microsoft.com/office/drawing/2014/main" id="{AD4A7BEF-52A5-34BD-BFF6-86D90EBED035}"/>
              </a:ext>
            </a:extLst>
          </p:cNvPr>
          <p:cNvSpPr>
            <a:spLocks noChangeArrowheads="1"/>
          </p:cNvSpPr>
          <p:nvPr/>
        </p:nvSpPr>
        <p:spPr bwMode="auto">
          <a:xfrm>
            <a:off x="2414588" y="2960688"/>
            <a:ext cx="7762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To Money</a:t>
            </a:r>
            <a:endParaRPr lang="en-US" altLang="en-US" sz="1700" b="1">
              <a:latin typeface="Arial" panose="020B0604020202020204" pitchFamily="34" charset="0"/>
            </a:endParaRPr>
          </a:p>
        </p:txBody>
      </p:sp>
      <p:sp>
        <p:nvSpPr>
          <p:cNvPr id="513053" name="Rectangle 29">
            <a:extLst>
              <a:ext uri="{FF2B5EF4-FFF2-40B4-BE49-F238E27FC236}">
                <a16:creationId xmlns:a16="http://schemas.microsoft.com/office/drawing/2014/main" id="{B8983D11-957D-E752-D5C0-9F42606DC0E8}"/>
              </a:ext>
            </a:extLst>
          </p:cNvPr>
          <p:cNvSpPr>
            <a:spLocks noChangeArrowheads="1"/>
          </p:cNvSpPr>
          <p:nvPr/>
        </p:nvSpPr>
        <p:spPr bwMode="auto">
          <a:xfrm>
            <a:off x="2209800" y="3287713"/>
            <a:ext cx="1295400" cy="40798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54" name="Rectangle 30">
            <a:extLst>
              <a:ext uri="{FF2B5EF4-FFF2-40B4-BE49-F238E27FC236}">
                <a16:creationId xmlns:a16="http://schemas.microsoft.com/office/drawing/2014/main" id="{34606A2F-0547-4408-6751-9E73DA1D2CB5}"/>
              </a:ext>
            </a:extLst>
          </p:cNvPr>
          <p:cNvSpPr>
            <a:spLocks noChangeArrowheads="1"/>
          </p:cNvSpPr>
          <p:nvPr/>
        </p:nvSpPr>
        <p:spPr bwMode="auto">
          <a:xfrm>
            <a:off x="2305050" y="3316288"/>
            <a:ext cx="101123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Quick Access</a:t>
            </a:r>
            <a:endParaRPr lang="en-US" altLang="en-US" sz="1700" b="1">
              <a:latin typeface="Arial" panose="020B0604020202020204" pitchFamily="34" charset="0"/>
            </a:endParaRPr>
          </a:p>
        </p:txBody>
      </p:sp>
      <p:sp>
        <p:nvSpPr>
          <p:cNvPr id="513055" name="Rectangle 31">
            <a:extLst>
              <a:ext uri="{FF2B5EF4-FFF2-40B4-BE49-F238E27FC236}">
                <a16:creationId xmlns:a16="http://schemas.microsoft.com/office/drawing/2014/main" id="{6851C55E-6B78-2C73-CEA0-A71BBA5AAB37}"/>
              </a:ext>
            </a:extLst>
          </p:cNvPr>
          <p:cNvSpPr>
            <a:spLocks noChangeArrowheads="1"/>
          </p:cNvSpPr>
          <p:nvPr/>
        </p:nvSpPr>
        <p:spPr bwMode="auto">
          <a:xfrm>
            <a:off x="2414588" y="3444875"/>
            <a:ext cx="7762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To Money</a:t>
            </a:r>
            <a:endParaRPr lang="en-US" altLang="en-US" sz="1700" b="1">
              <a:latin typeface="Arial" panose="020B0604020202020204" pitchFamily="34" charset="0"/>
            </a:endParaRPr>
          </a:p>
        </p:txBody>
      </p:sp>
      <p:sp>
        <p:nvSpPr>
          <p:cNvPr id="513056" name="Rectangle 32">
            <a:extLst>
              <a:ext uri="{FF2B5EF4-FFF2-40B4-BE49-F238E27FC236}">
                <a16:creationId xmlns:a16="http://schemas.microsoft.com/office/drawing/2014/main" id="{0EF92B78-7856-78EB-469D-32B9D83E976D}"/>
              </a:ext>
            </a:extLst>
          </p:cNvPr>
          <p:cNvSpPr>
            <a:spLocks noChangeArrowheads="1"/>
          </p:cNvSpPr>
          <p:nvPr/>
        </p:nvSpPr>
        <p:spPr bwMode="auto">
          <a:xfrm>
            <a:off x="2209800" y="4768850"/>
            <a:ext cx="1295400" cy="55403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57" name="Rectangle 33">
            <a:extLst>
              <a:ext uri="{FF2B5EF4-FFF2-40B4-BE49-F238E27FC236}">
                <a16:creationId xmlns:a16="http://schemas.microsoft.com/office/drawing/2014/main" id="{F4C81A1F-F29B-FC96-7AA8-7FE9A2CCA069}"/>
              </a:ext>
            </a:extLst>
          </p:cNvPr>
          <p:cNvSpPr>
            <a:spLocks noChangeArrowheads="1"/>
          </p:cNvSpPr>
          <p:nvPr/>
        </p:nvSpPr>
        <p:spPr bwMode="auto">
          <a:xfrm>
            <a:off x="2338388" y="4802188"/>
            <a:ext cx="9525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Know Status</a:t>
            </a:r>
            <a:endParaRPr lang="en-US" altLang="en-US" sz="1700" b="1">
              <a:latin typeface="Arial" panose="020B0604020202020204" pitchFamily="34" charset="0"/>
            </a:endParaRPr>
          </a:p>
        </p:txBody>
      </p:sp>
      <p:sp>
        <p:nvSpPr>
          <p:cNvPr id="513058" name="Rectangle 34">
            <a:extLst>
              <a:ext uri="{FF2B5EF4-FFF2-40B4-BE49-F238E27FC236}">
                <a16:creationId xmlns:a16="http://schemas.microsoft.com/office/drawing/2014/main" id="{C6FA858D-53EA-47EA-D996-93ED9D662775}"/>
              </a:ext>
            </a:extLst>
          </p:cNvPr>
          <p:cNvSpPr>
            <a:spLocks noChangeArrowheads="1"/>
          </p:cNvSpPr>
          <p:nvPr/>
        </p:nvSpPr>
        <p:spPr bwMode="auto">
          <a:xfrm>
            <a:off x="2274888" y="4935538"/>
            <a:ext cx="10588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Of Loan (Post-</a:t>
            </a:r>
            <a:endParaRPr lang="en-US" altLang="en-US" sz="1700" b="1">
              <a:latin typeface="Arial" panose="020B0604020202020204" pitchFamily="34" charset="0"/>
            </a:endParaRPr>
          </a:p>
        </p:txBody>
      </p:sp>
      <p:sp>
        <p:nvSpPr>
          <p:cNvPr id="513059" name="Rectangle 35">
            <a:extLst>
              <a:ext uri="{FF2B5EF4-FFF2-40B4-BE49-F238E27FC236}">
                <a16:creationId xmlns:a16="http://schemas.microsoft.com/office/drawing/2014/main" id="{1E8C641A-754A-C986-5B09-F78F8A2E922C}"/>
              </a:ext>
            </a:extLst>
          </p:cNvPr>
          <p:cNvSpPr>
            <a:spLocks noChangeArrowheads="1"/>
          </p:cNvSpPr>
          <p:nvPr/>
        </p:nvSpPr>
        <p:spPr bwMode="auto">
          <a:xfrm>
            <a:off x="2438400" y="5065713"/>
            <a:ext cx="77628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Approval)</a:t>
            </a:r>
            <a:endParaRPr lang="en-US" altLang="en-US" sz="1700" b="1">
              <a:latin typeface="Arial" panose="020B0604020202020204" pitchFamily="34" charset="0"/>
            </a:endParaRPr>
          </a:p>
        </p:txBody>
      </p:sp>
      <p:sp>
        <p:nvSpPr>
          <p:cNvPr id="513060" name="Rectangle 36">
            <a:extLst>
              <a:ext uri="{FF2B5EF4-FFF2-40B4-BE49-F238E27FC236}">
                <a16:creationId xmlns:a16="http://schemas.microsoft.com/office/drawing/2014/main" id="{B64C9BF8-217F-BF14-3A4F-B5F8366DBB41}"/>
              </a:ext>
            </a:extLst>
          </p:cNvPr>
          <p:cNvSpPr>
            <a:spLocks noChangeArrowheads="1"/>
          </p:cNvSpPr>
          <p:nvPr/>
        </p:nvSpPr>
        <p:spPr bwMode="auto">
          <a:xfrm>
            <a:off x="3859213" y="1963738"/>
            <a:ext cx="1560512" cy="350361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61" name="Rectangle 37">
            <a:extLst>
              <a:ext uri="{FF2B5EF4-FFF2-40B4-BE49-F238E27FC236}">
                <a16:creationId xmlns:a16="http://schemas.microsoft.com/office/drawing/2014/main" id="{A47DC20A-2346-DC27-94AF-FA6319B2262E}"/>
              </a:ext>
            </a:extLst>
          </p:cNvPr>
          <p:cNvSpPr>
            <a:spLocks noChangeArrowheads="1"/>
          </p:cNvSpPr>
          <p:nvPr/>
        </p:nvSpPr>
        <p:spPr bwMode="auto">
          <a:xfrm>
            <a:off x="3983038" y="2384425"/>
            <a:ext cx="1296987" cy="43338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62" name="Rectangle 38">
            <a:extLst>
              <a:ext uri="{FF2B5EF4-FFF2-40B4-BE49-F238E27FC236}">
                <a16:creationId xmlns:a16="http://schemas.microsoft.com/office/drawing/2014/main" id="{9E5219D9-C525-FAD3-D5C9-A8ED05D079D6}"/>
              </a:ext>
            </a:extLst>
          </p:cNvPr>
          <p:cNvSpPr>
            <a:spLocks noChangeArrowheads="1"/>
          </p:cNvSpPr>
          <p:nvPr/>
        </p:nvSpPr>
        <p:spPr bwMode="auto">
          <a:xfrm>
            <a:off x="4084638" y="2424113"/>
            <a:ext cx="9874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Will Come To</a:t>
            </a:r>
            <a:endParaRPr lang="en-US" altLang="en-US" sz="1700" b="1">
              <a:latin typeface="Arial" panose="020B0604020202020204" pitchFamily="34" charset="0"/>
            </a:endParaRPr>
          </a:p>
        </p:txBody>
      </p:sp>
      <p:sp>
        <p:nvSpPr>
          <p:cNvPr id="513063" name="Rectangle 39">
            <a:extLst>
              <a:ext uri="{FF2B5EF4-FFF2-40B4-BE49-F238E27FC236}">
                <a16:creationId xmlns:a16="http://schemas.microsoft.com/office/drawing/2014/main" id="{4AD750EC-26B4-F6D3-410A-F69B217D2322}"/>
              </a:ext>
            </a:extLst>
          </p:cNvPr>
          <p:cNvSpPr>
            <a:spLocks noChangeArrowheads="1"/>
          </p:cNvSpPr>
          <p:nvPr/>
        </p:nvSpPr>
        <p:spPr bwMode="auto">
          <a:xfrm>
            <a:off x="4176713" y="2554288"/>
            <a:ext cx="7239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My Place</a:t>
            </a:r>
            <a:endParaRPr lang="en-US" altLang="en-US" sz="1700" b="1">
              <a:latin typeface="Arial" panose="020B0604020202020204" pitchFamily="34" charset="0"/>
            </a:endParaRPr>
          </a:p>
        </p:txBody>
      </p:sp>
      <p:sp>
        <p:nvSpPr>
          <p:cNvPr id="513064" name="Rectangle 40">
            <a:extLst>
              <a:ext uri="{FF2B5EF4-FFF2-40B4-BE49-F238E27FC236}">
                <a16:creationId xmlns:a16="http://schemas.microsoft.com/office/drawing/2014/main" id="{9EDA9D6B-DCD3-FE6F-847F-3860502D9A4C}"/>
              </a:ext>
            </a:extLst>
          </p:cNvPr>
          <p:cNvSpPr>
            <a:spLocks noChangeArrowheads="1"/>
          </p:cNvSpPr>
          <p:nvPr/>
        </p:nvSpPr>
        <p:spPr bwMode="auto">
          <a:xfrm>
            <a:off x="3983038" y="2895600"/>
            <a:ext cx="1296987" cy="84613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65" name="Rectangle 41">
            <a:extLst>
              <a:ext uri="{FF2B5EF4-FFF2-40B4-BE49-F238E27FC236}">
                <a16:creationId xmlns:a16="http://schemas.microsoft.com/office/drawing/2014/main" id="{5A5EB8B0-A423-D13F-1BAA-85AA5814C987}"/>
              </a:ext>
            </a:extLst>
          </p:cNvPr>
          <p:cNvSpPr>
            <a:spLocks noChangeArrowheads="1"/>
          </p:cNvSpPr>
          <p:nvPr/>
        </p:nvSpPr>
        <p:spPr bwMode="auto">
          <a:xfrm>
            <a:off x="4224338" y="2943225"/>
            <a:ext cx="7381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Available</a:t>
            </a:r>
            <a:endParaRPr lang="en-US" altLang="en-US" sz="1700" b="1">
              <a:latin typeface="Arial" panose="020B0604020202020204" pitchFamily="34" charset="0"/>
            </a:endParaRPr>
          </a:p>
        </p:txBody>
      </p:sp>
      <p:sp>
        <p:nvSpPr>
          <p:cNvPr id="513066" name="Rectangle 42">
            <a:extLst>
              <a:ext uri="{FF2B5EF4-FFF2-40B4-BE49-F238E27FC236}">
                <a16:creationId xmlns:a16="http://schemas.microsoft.com/office/drawing/2014/main" id="{FC342F62-4719-0F1E-7D38-37BE90D117B0}"/>
              </a:ext>
            </a:extLst>
          </p:cNvPr>
          <p:cNvSpPr>
            <a:spLocks noChangeArrowheads="1"/>
          </p:cNvSpPr>
          <p:nvPr/>
        </p:nvSpPr>
        <p:spPr bwMode="auto">
          <a:xfrm>
            <a:off x="4270375" y="3071813"/>
            <a:ext cx="65563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Outside</a:t>
            </a:r>
            <a:endParaRPr lang="en-US" altLang="en-US" sz="1700" b="1">
              <a:latin typeface="Arial" panose="020B0604020202020204" pitchFamily="34" charset="0"/>
            </a:endParaRPr>
          </a:p>
        </p:txBody>
      </p:sp>
      <p:sp>
        <p:nvSpPr>
          <p:cNvPr id="513067" name="Rectangle 43">
            <a:extLst>
              <a:ext uri="{FF2B5EF4-FFF2-40B4-BE49-F238E27FC236}">
                <a16:creationId xmlns:a16="http://schemas.microsoft.com/office/drawing/2014/main" id="{0176EAD9-AC89-D2E4-9183-C322E61808E2}"/>
              </a:ext>
            </a:extLst>
          </p:cNvPr>
          <p:cNvSpPr>
            <a:spLocks noChangeArrowheads="1"/>
          </p:cNvSpPr>
          <p:nvPr/>
        </p:nvSpPr>
        <p:spPr bwMode="auto">
          <a:xfrm>
            <a:off x="4287838" y="3205163"/>
            <a:ext cx="62071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Normal</a:t>
            </a:r>
            <a:endParaRPr lang="en-US" altLang="en-US" sz="1700" b="1">
              <a:latin typeface="Arial" panose="020B0604020202020204" pitchFamily="34" charset="0"/>
            </a:endParaRPr>
          </a:p>
        </p:txBody>
      </p:sp>
      <p:sp>
        <p:nvSpPr>
          <p:cNvPr id="513068" name="Rectangle 44">
            <a:extLst>
              <a:ext uri="{FF2B5EF4-FFF2-40B4-BE49-F238E27FC236}">
                <a16:creationId xmlns:a16="http://schemas.microsoft.com/office/drawing/2014/main" id="{822BFD4E-CB75-DFE8-B47E-2D79BBC2C371}"/>
              </a:ext>
            </a:extLst>
          </p:cNvPr>
          <p:cNvSpPr>
            <a:spLocks noChangeArrowheads="1"/>
          </p:cNvSpPr>
          <p:nvPr/>
        </p:nvSpPr>
        <p:spPr bwMode="auto">
          <a:xfrm>
            <a:off x="4224338" y="3336925"/>
            <a:ext cx="7461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Business</a:t>
            </a:r>
            <a:endParaRPr lang="en-US" altLang="en-US" sz="1700" b="1">
              <a:latin typeface="Arial" panose="020B0604020202020204" pitchFamily="34" charset="0"/>
            </a:endParaRPr>
          </a:p>
        </p:txBody>
      </p:sp>
      <p:sp>
        <p:nvSpPr>
          <p:cNvPr id="513069" name="Rectangle 45">
            <a:extLst>
              <a:ext uri="{FF2B5EF4-FFF2-40B4-BE49-F238E27FC236}">
                <a16:creationId xmlns:a16="http://schemas.microsoft.com/office/drawing/2014/main" id="{AADD1A90-F025-5594-38D8-A9EE9BC2858D}"/>
              </a:ext>
            </a:extLst>
          </p:cNvPr>
          <p:cNvSpPr>
            <a:spLocks noChangeArrowheads="1"/>
          </p:cNvSpPr>
          <p:nvPr/>
        </p:nvSpPr>
        <p:spPr bwMode="auto">
          <a:xfrm>
            <a:off x="4329113" y="3468688"/>
            <a:ext cx="5508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Hours</a:t>
            </a:r>
            <a:endParaRPr lang="en-US" altLang="en-US" sz="1700" b="1">
              <a:latin typeface="Arial" panose="020B0604020202020204" pitchFamily="34" charset="0"/>
            </a:endParaRPr>
          </a:p>
        </p:txBody>
      </p:sp>
      <p:sp>
        <p:nvSpPr>
          <p:cNvPr id="513070" name="Rectangle 46">
            <a:extLst>
              <a:ext uri="{FF2B5EF4-FFF2-40B4-BE49-F238E27FC236}">
                <a16:creationId xmlns:a16="http://schemas.microsoft.com/office/drawing/2014/main" id="{1BD1AC16-6232-ABFF-8616-991365336BD3}"/>
              </a:ext>
            </a:extLst>
          </p:cNvPr>
          <p:cNvSpPr>
            <a:spLocks noChangeArrowheads="1"/>
          </p:cNvSpPr>
          <p:nvPr/>
        </p:nvSpPr>
        <p:spPr bwMode="auto">
          <a:xfrm>
            <a:off x="3983038" y="3808413"/>
            <a:ext cx="1296987" cy="56356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71" name="Rectangle 47">
            <a:extLst>
              <a:ext uri="{FF2B5EF4-FFF2-40B4-BE49-F238E27FC236}">
                <a16:creationId xmlns:a16="http://schemas.microsoft.com/office/drawing/2014/main" id="{1845C9B4-E621-D699-8547-2A28E6133C65}"/>
              </a:ext>
            </a:extLst>
          </p:cNvPr>
          <p:cNvSpPr>
            <a:spLocks noChangeArrowheads="1"/>
          </p:cNvSpPr>
          <p:nvPr/>
        </p:nvSpPr>
        <p:spPr bwMode="auto">
          <a:xfrm>
            <a:off x="4224338" y="3849688"/>
            <a:ext cx="7381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Available</a:t>
            </a:r>
            <a:endParaRPr lang="en-US" altLang="en-US" sz="1700" b="1">
              <a:latin typeface="Arial" panose="020B0604020202020204" pitchFamily="34" charset="0"/>
            </a:endParaRPr>
          </a:p>
        </p:txBody>
      </p:sp>
      <p:sp>
        <p:nvSpPr>
          <p:cNvPr id="513072" name="Rectangle 48">
            <a:extLst>
              <a:ext uri="{FF2B5EF4-FFF2-40B4-BE49-F238E27FC236}">
                <a16:creationId xmlns:a16="http://schemas.microsoft.com/office/drawing/2014/main" id="{5E92BFD0-0AC4-58EF-21C3-1B2AEC0A2682}"/>
              </a:ext>
            </a:extLst>
          </p:cNvPr>
          <p:cNvSpPr>
            <a:spLocks noChangeArrowheads="1"/>
          </p:cNvSpPr>
          <p:nvPr/>
        </p:nvSpPr>
        <p:spPr bwMode="auto">
          <a:xfrm>
            <a:off x="4095750" y="3981450"/>
            <a:ext cx="94456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When I Need</a:t>
            </a:r>
            <a:endParaRPr lang="en-US" altLang="en-US" sz="1700" b="1">
              <a:latin typeface="Arial" panose="020B0604020202020204" pitchFamily="34" charset="0"/>
            </a:endParaRPr>
          </a:p>
        </p:txBody>
      </p:sp>
      <p:sp>
        <p:nvSpPr>
          <p:cNvPr id="513073" name="Rectangle 49">
            <a:extLst>
              <a:ext uri="{FF2B5EF4-FFF2-40B4-BE49-F238E27FC236}">
                <a16:creationId xmlns:a16="http://schemas.microsoft.com/office/drawing/2014/main" id="{B702CD22-37A2-ADEE-BE1F-BBBF86F6A033}"/>
              </a:ext>
            </a:extLst>
          </p:cNvPr>
          <p:cNvSpPr>
            <a:spLocks noChangeArrowheads="1"/>
          </p:cNvSpPr>
          <p:nvPr/>
        </p:nvSpPr>
        <p:spPr bwMode="auto">
          <a:xfrm>
            <a:off x="4275138" y="4110038"/>
            <a:ext cx="6270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To Talk</a:t>
            </a:r>
            <a:endParaRPr lang="en-US" altLang="en-US" sz="1700" b="1">
              <a:latin typeface="Arial" panose="020B0604020202020204" pitchFamily="34" charset="0"/>
            </a:endParaRPr>
          </a:p>
        </p:txBody>
      </p:sp>
      <p:sp>
        <p:nvSpPr>
          <p:cNvPr id="513074" name="Rectangle 50">
            <a:extLst>
              <a:ext uri="{FF2B5EF4-FFF2-40B4-BE49-F238E27FC236}">
                <a16:creationId xmlns:a16="http://schemas.microsoft.com/office/drawing/2014/main" id="{1818A876-34A5-E6E9-A5F8-6E57FC9A19C3}"/>
              </a:ext>
            </a:extLst>
          </p:cNvPr>
          <p:cNvSpPr>
            <a:spLocks noChangeArrowheads="1"/>
          </p:cNvSpPr>
          <p:nvPr/>
        </p:nvSpPr>
        <p:spPr bwMode="auto">
          <a:xfrm>
            <a:off x="3983038" y="4441825"/>
            <a:ext cx="1296987" cy="44291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75" name="Rectangle 51">
            <a:extLst>
              <a:ext uri="{FF2B5EF4-FFF2-40B4-BE49-F238E27FC236}">
                <a16:creationId xmlns:a16="http://schemas.microsoft.com/office/drawing/2014/main" id="{0C33A4DB-9763-1230-7D97-86D3DE325F65}"/>
              </a:ext>
            </a:extLst>
          </p:cNvPr>
          <p:cNvSpPr>
            <a:spLocks noChangeArrowheads="1"/>
          </p:cNvSpPr>
          <p:nvPr/>
        </p:nvSpPr>
        <p:spPr bwMode="auto">
          <a:xfrm>
            <a:off x="4141788" y="4486275"/>
            <a:ext cx="8937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Responsive</a:t>
            </a:r>
            <a:endParaRPr lang="en-US" altLang="en-US" sz="1700" b="1">
              <a:latin typeface="Arial" panose="020B0604020202020204" pitchFamily="34" charset="0"/>
            </a:endParaRPr>
          </a:p>
        </p:txBody>
      </p:sp>
      <p:sp>
        <p:nvSpPr>
          <p:cNvPr id="513076" name="Rectangle 52">
            <a:extLst>
              <a:ext uri="{FF2B5EF4-FFF2-40B4-BE49-F238E27FC236}">
                <a16:creationId xmlns:a16="http://schemas.microsoft.com/office/drawing/2014/main" id="{C04368EE-9CE6-C152-3FC4-2C20F296C2E4}"/>
              </a:ext>
            </a:extLst>
          </p:cNvPr>
          <p:cNvSpPr>
            <a:spLocks noChangeArrowheads="1"/>
          </p:cNvSpPr>
          <p:nvPr/>
        </p:nvSpPr>
        <p:spPr bwMode="auto">
          <a:xfrm>
            <a:off x="4138613" y="4619625"/>
            <a:ext cx="88741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To My Calls</a:t>
            </a:r>
            <a:endParaRPr lang="en-US" altLang="en-US" sz="1700" b="1">
              <a:latin typeface="Arial" panose="020B0604020202020204" pitchFamily="34" charset="0"/>
            </a:endParaRPr>
          </a:p>
        </p:txBody>
      </p:sp>
      <p:sp>
        <p:nvSpPr>
          <p:cNvPr id="513077" name="Rectangle 53">
            <a:extLst>
              <a:ext uri="{FF2B5EF4-FFF2-40B4-BE49-F238E27FC236}">
                <a16:creationId xmlns:a16="http://schemas.microsoft.com/office/drawing/2014/main" id="{ACC65310-168A-8A84-4203-E791F678FDF0}"/>
              </a:ext>
            </a:extLst>
          </p:cNvPr>
          <p:cNvSpPr>
            <a:spLocks noChangeArrowheads="1"/>
          </p:cNvSpPr>
          <p:nvPr/>
        </p:nvSpPr>
        <p:spPr bwMode="auto">
          <a:xfrm>
            <a:off x="5524500" y="1963738"/>
            <a:ext cx="1560513" cy="262096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78" name="Rectangle 54">
            <a:extLst>
              <a:ext uri="{FF2B5EF4-FFF2-40B4-BE49-F238E27FC236}">
                <a16:creationId xmlns:a16="http://schemas.microsoft.com/office/drawing/2014/main" id="{24286D6D-F55E-1B11-70F9-1E5A782EE128}"/>
              </a:ext>
            </a:extLst>
          </p:cNvPr>
          <p:cNvSpPr>
            <a:spLocks noChangeArrowheads="1"/>
          </p:cNvSpPr>
          <p:nvPr/>
        </p:nvSpPr>
        <p:spPr bwMode="auto">
          <a:xfrm>
            <a:off x="5648325" y="2384425"/>
            <a:ext cx="1295400" cy="45561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79" name="Rectangle 55">
            <a:extLst>
              <a:ext uri="{FF2B5EF4-FFF2-40B4-BE49-F238E27FC236}">
                <a16:creationId xmlns:a16="http://schemas.microsoft.com/office/drawing/2014/main" id="{68D6C9FA-5818-F3A7-6256-20C44DF3C734}"/>
              </a:ext>
            </a:extLst>
          </p:cNvPr>
          <p:cNvSpPr>
            <a:spLocks noChangeArrowheads="1"/>
          </p:cNvSpPr>
          <p:nvPr/>
        </p:nvSpPr>
        <p:spPr bwMode="auto">
          <a:xfrm>
            <a:off x="5686425" y="2430463"/>
            <a:ext cx="111283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Knowledgeable</a:t>
            </a:r>
            <a:endParaRPr lang="en-US" altLang="en-US" sz="1700" b="1">
              <a:latin typeface="Arial" panose="020B0604020202020204" pitchFamily="34" charset="0"/>
            </a:endParaRPr>
          </a:p>
        </p:txBody>
      </p:sp>
      <p:sp>
        <p:nvSpPr>
          <p:cNvPr id="513080" name="Rectangle 56">
            <a:extLst>
              <a:ext uri="{FF2B5EF4-FFF2-40B4-BE49-F238E27FC236}">
                <a16:creationId xmlns:a16="http://schemas.microsoft.com/office/drawing/2014/main" id="{B5EC8484-A6B3-EF1A-5897-3D53C28A1C9D}"/>
              </a:ext>
            </a:extLst>
          </p:cNvPr>
          <p:cNvSpPr>
            <a:spLocks noChangeArrowheads="1"/>
          </p:cNvSpPr>
          <p:nvPr/>
        </p:nvSpPr>
        <p:spPr bwMode="auto">
          <a:xfrm>
            <a:off x="6016625" y="2565400"/>
            <a:ext cx="4937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Reps</a:t>
            </a:r>
            <a:endParaRPr lang="en-US" altLang="en-US" sz="1700" b="1">
              <a:latin typeface="Arial" panose="020B0604020202020204" pitchFamily="34" charset="0"/>
            </a:endParaRPr>
          </a:p>
        </p:txBody>
      </p:sp>
      <p:sp>
        <p:nvSpPr>
          <p:cNvPr id="513081" name="Rectangle 57">
            <a:extLst>
              <a:ext uri="{FF2B5EF4-FFF2-40B4-BE49-F238E27FC236}">
                <a16:creationId xmlns:a16="http://schemas.microsoft.com/office/drawing/2014/main" id="{2C6A4C97-1C69-FD91-288F-5985CAA41264}"/>
              </a:ext>
            </a:extLst>
          </p:cNvPr>
          <p:cNvSpPr>
            <a:spLocks noChangeArrowheads="1"/>
          </p:cNvSpPr>
          <p:nvPr/>
        </p:nvSpPr>
        <p:spPr bwMode="auto">
          <a:xfrm>
            <a:off x="5648325" y="2909888"/>
            <a:ext cx="1295400" cy="2698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82" name="Rectangle 58">
            <a:extLst>
              <a:ext uri="{FF2B5EF4-FFF2-40B4-BE49-F238E27FC236}">
                <a16:creationId xmlns:a16="http://schemas.microsoft.com/office/drawing/2014/main" id="{B625A402-A9A4-DBCD-2E88-F8E7C9DF95B8}"/>
              </a:ext>
            </a:extLst>
          </p:cNvPr>
          <p:cNvSpPr>
            <a:spLocks noChangeArrowheads="1"/>
          </p:cNvSpPr>
          <p:nvPr/>
        </p:nvSpPr>
        <p:spPr bwMode="auto">
          <a:xfrm>
            <a:off x="5788025" y="2933700"/>
            <a:ext cx="9429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Professional</a:t>
            </a:r>
            <a:endParaRPr lang="en-US" altLang="en-US" sz="1700" b="1">
              <a:latin typeface="Arial" panose="020B0604020202020204" pitchFamily="34" charset="0"/>
            </a:endParaRPr>
          </a:p>
        </p:txBody>
      </p:sp>
      <p:sp>
        <p:nvSpPr>
          <p:cNvPr id="513083" name="Rectangle 59">
            <a:extLst>
              <a:ext uri="{FF2B5EF4-FFF2-40B4-BE49-F238E27FC236}">
                <a16:creationId xmlns:a16="http://schemas.microsoft.com/office/drawing/2014/main" id="{705DBB3E-3B2C-6FF5-949D-4898F8830BDC}"/>
              </a:ext>
            </a:extLst>
          </p:cNvPr>
          <p:cNvSpPr>
            <a:spLocks noChangeArrowheads="1"/>
          </p:cNvSpPr>
          <p:nvPr/>
        </p:nvSpPr>
        <p:spPr bwMode="auto">
          <a:xfrm>
            <a:off x="5648325" y="3597275"/>
            <a:ext cx="1295400" cy="43973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84" name="Rectangle 60">
            <a:extLst>
              <a:ext uri="{FF2B5EF4-FFF2-40B4-BE49-F238E27FC236}">
                <a16:creationId xmlns:a16="http://schemas.microsoft.com/office/drawing/2014/main" id="{C92426E3-DF12-53D4-8FA0-DD9696E4E38C}"/>
              </a:ext>
            </a:extLst>
          </p:cNvPr>
          <p:cNvSpPr>
            <a:spLocks noChangeArrowheads="1"/>
          </p:cNvSpPr>
          <p:nvPr/>
        </p:nvSpPr>
        <p:spPr bwMode="auto">
          <a:xfrm>
            <a:off x="5726113" y="3640138"/>
            <a:ext cx="99853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Make Me Feel</a:t>
            </a:r>
            <a:endParaRPr lang="en-US" altLang="en-US" sz="1700" b="1">
              <a:latin typeface="Arial" panose="020B0604020202020204" pitchFamily="34" charset="0"/>
            </a:endParaRPr>
          </a:p>
        </p:txBody>
      </p:sp>
      <p:sp>
        <p:nvSpPr>
          <p:cNvPr id="513085" name="Rectangle 61">
            <a:extLst>
              <a:ext uri="{FF2B5EF4-FFF2-40B4-BE49-F238E27FC236}">
                <a16:creationId xmlns:a16="http://schemas.microsoft.com/office/drawing/2014/main" id="{03329B8C-FE31-2F8D-2471-219C6233A275}"/>
              </a:ext>
            </a:extLst>
          </p:cNvPr>
          <p:cNvSpPr>
            <a:spLocks noChangeArrowheads="1"/>
          </p:cNvSpPr>
          <p:nvPr/>
        </p:nvSpPr>
        <p:spPr bwMode="auto">
          <a:xfrm>
            <a:off x="5788025" y="3767138"/>
            <a:ext cx="6477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At Ease</a:t>
            </a:r>
            <a:endParaRPr lang="en-US" altLang="en-US" sz="1700" b="1">
              <a:latin typeface="Arial" panose="020B0604020202020204" pitchFamily="34" charset="0"/>
            </a:endParaRPr>
          </a:p>
        </p:txBody>
      </p:sp>
      <p:sp>
        <p:nvSpPr>
          <p:cNvPr id="513086" name="Rectangle 62">
            <a:extLst>
              <a:ext uri="{FF2B5EF4-FFF2-40B4-BE49-F238E27FC236}">
                <a16:creationId xmlns:a16="http://schemas.microsoft.com/office/drawing/2014/main" id="{653347E6-FF7C-B21F-9607-C66044021DF5}"/>
              </a:ext>
            </a:extLst>
          </p:cNvPr>
          <p:cNvSpPr>
            <a:spLocks noChangeArrowheads="1"/>
          </p:cNvSpPr>
          <p:nvPr/>
        </p:nvSpPr>
        <p:spPr bwMode="auto">
          <a:xfrm>
            <a:off x="5648325" y="4106863"/>
            <a:ext cx="1295400" cy="4095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87" name="Rectangle 63">
            <a:extLst>
              <a:ext uri="{FF2B5EF4-FFF2-40B4-BE49-F238E27FC236}">
                <a16:creationId xmlns:a16="http://schemas.microsoft.com/office/drawing/2014/main" id="{02A6AF6A-0518-65E9-0CB8-ED954B616430}"/>
              </a:ext>
            </a:extLst>
          </p:cNvPr>
          <p:cNvSpPr>
            <a:spLocks noChangeArrowheads="1"/>
          </p:cNvSpPr>
          <p:nvPr/>
        </p:nvSpPr>
        <p:spPr bwMode="auto">
          <a:xfrm>
            <a:off x="5726113" y="4130675"/>
            <a:ext cx="10509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Patient During</a:t>
            </a:r>
            <a:endParaRPr lang="en-US" altLang="en-US" sz="1700" b="1">
              <a:latin typeface="Arial" panose="020B0604020202020204" pitchFamily="34" charset="0"/>
            </a:endParaRPr>
          </a:p>
        </p:txBody>
      </p:sp>
      <p:sp>
        <p:nvSpPr>
          <p:cNvPr id="513088" name="Rectangle 64">
            <a:extLst>
              <a:ext uri="{FF2B5EF4-FFF2-40B4-BE49-F238E27FC236}">
                <a16:creationId xmlns:a16="http://schemas.microsoft.com/office/drawing/2014/main" id="{8229D0F5-FEE2-7289-EDD1-DD59FE53C006}"/>
              </a:ext>
            </a:extLst>
          </p:cNvPr>
          <p:cNvSpPr>
            <a:spLocks noChangeArrowheads="1"/>
          </p:cNvSpPr>
          <p:nvPr/>
        </p:nvSpPr>
        <p:spPr bwMode="auto">
          <a:xfrm>
            <a:off x="5922963" y="4268788"/>
            <a:ext cx="6746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Process</a:t>
            </a:r>
            <a:endParaRPr lang="en-US" altLang="en-US" sz="1700" b="1">
              <a:latin typeface="Arial" panose="020B0604020202020204" pitchFamily="34" charset="0"/>
            </a:endParaRPr>
          </a:p>
        </p:txBody>
      </p:sp>
      <p:sp>
        <p:nvSpPr>
          <p:cNvPr id="513089" name="Rectangle 65">
            <a:extLst>
              <a:ext uri="{FF2B5EF4-FFF2-40B4-BE49-F238E27FC236}">
                <a16:creationId xmlns:a16="http://schemas.microsoft.com/office/drawing/2014/main" id="{EFC0642E-75CB-C8A4-DA81-6276D0DD9FEF}"/>
              </a:ext>
            </a:extLst>
          </p:cNvPr>
          <p:cNvSpPr>
            <a:spLocks noChangeArrowheads="1"/>
          </p:cNvSpPr>
          <p:nvPr/>
        </p:nvSpPr>
        <p:spPr bwMode="auto">
          <a:xfrm>
            <a:off x="7188200" y="1963738"/>
            <a:ext cx="1560513" cy="3825875"/>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90" name="Rectangle 66">
            <a:extLst>
              <a:ext uri="{FF2B5EF4-FFF2-40B4-BE49-F238E27FC236}">
                <a16:creationId xmlns:a16="http://schemas.microsoft.com/office/drawing/2014/main" id="{60820826-230C-0651-A727-FB5632F684A9}"/>
              </a:ext>
            </a:extLst>
          </p:cNvPr>
          <p:cNvSpPr>
            <a:spLocks noChangeArrowheads="1"/>
          </p:cNvSpPr>
          <p:nvPr/>
        </p:nvSpPr>
        <p:spPr bwMode="auto">
          <a:xfrm>
            <a:off x="7310438" y="2384425"/>
            <a:ext cx="1295400" cy="44608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91" name="Rectangle 67">
            <a:extLst>
              <a:ext uri="{FF2B5EF4-FFF2-40B4-BE49-F238E27FC236}">
                <a16:creationId xmlns:a16="http://schemas.microsoft.com/office/drawing/2014/main" id="{1023349B-18BF-6AB3-171E-8FBAA81F3284}"/>
              </a:ext>
            </a:extLst>
          </p:cNvPr>
          <p:cNvSpPr>
            <a:spLocks noChangeArrowheads="1"/>
          </p:cNvSpPr>
          <p:nvPr/>
        </p:nvSpPr>
        <p:spPr bwMode="auto">
          <a:xfrm>
            <a:off x="7421563" y="2430463"/>
            <a:ext cx="10033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Knows About</a:t>
            </a:r>
            <a:endParaRPr lang="en-US" altLang="en-US" sz="1700" b="1">
              <a:latin typeface="Arial" panose="020B0604020202020204" pitchFamily="34" charset="0"/>
            </a:endParaRPr>
          </a:p>
        </p:txBody>
      </p:sp>
      <p:sp>
        <p:nvSpPr>
          <p:cNvPr id="513092" name="Rectangle 68">
            <a:extLst>
              <a:ext uri="{FF2B5EF4-FFF2-40B4-BE49-F238E27FC236}">
                <a16:creationId xmlns:a16="http://schemas.microsoft.com/office/drawing/2014/main" id="{3338D6BF-D589-27FC-3A3A-51197032E9D3}"/>
              </a:ext>
            </a:extLst>
          </p:cNvPr>
          <p:cNvSpPr>
            <a:spLocks noChangeArrowheads="1"/>
          </p:cNvSpPr>
          <p:nvPr/>
        </p:nvSpPr>
        <p:spPr bwMode="auto">
          <a:xfrm>
            <a:off x="7434263" y="2562225"/>
            <a:ext cx="9715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My Problems</a:t>
            </a:r>
            <a:endParaRPr lang="en-US" altLang="en-US" sz="1700" b="1">
              <a:latin typeface="Arial" panose="020B0604020202020204" pitchFamily="34" charset="0"/>
            </a:endParaRPr>
          </a:p>
        </p:txBody>
      </p:sp>
      <p:sp>
        <p:nvSpPr>
          <p:cNvPr id="513093" name="Rectangle 69">
            <a:extLst>
              <a:ext uri="{FF2B5EF4-FFF2-40B4-BE49-F238E27FC236}">
                <a16:creationId xmlns:a16="http://schemas.microsoft.com/office/drawing/2014/main" id="{121B3355-C373-AFCA-118C-30DEAA93850B}"/>
              </a:ext>
            </a:extLst>
          </p:cNvPr>
          <p:cNvSpPr>
            <a:spLocks noChangeArrowheads="1"/>
          </p:cNvSpPr>
          <p:nvPr/>
        </p:nvSpPr>
        <p:spPr bwMode="auto">
          <a:xfrm>
            <a:off x="7310438" y="2905125"/>
            <a:ext cx="1295400" cy="39846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94" name="Rectangle 70">
            <a:extLst>
              <a:ext uri="{FF2B5EF4-FFF2-40B4-BE49-F238E27FC236}">
                <a16:creationId xmlns:a16="http://schemas.microsoft.com/office/drawing/2014/main" id="{9F8DDB28-A2CE-ACA5-1FCC-847874ABA340}"/>
              </a:ext>
            </a:extLst>
          </p:cNvPr>
          <p:cNvSpPr>
            <a:spLocks noChangeArrowheads="1"/>
          </p:cNvSpPr>
          <p:nvPr/>
        </p:nvSpPr>
        <p:spPr bwMode="auto">
          <a:xfrm>
            <a:off x="7421563" y="2925763"/>
            <a:ext cx="10033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Knows About</a:t>
            </a:r>
            <a:endParaRPr lang="en-US" altLang="en-US" sz="1700" b="1">
              <a:latin typeface="Arial" panose="020B0604020202020204" pitchFamily="34" charset="0"/>
            </a:endParaRPr>
          </a:p>
        </p:txBody>
      </p:sp>
      <p:sp>
        <p:nvSpPr>
          <p:cNvPr id="513095" name="Rectangle 71">
            <a:extLst>
              <a:ext uri="{FF2B5EF4-FFF2-40B4-BE49-F238E27FC236}">
                <a16:creationId xmlns:a16="http://schemas.microsoft.com/office/drawing/2014/main" id="{D834D2EF-A77A-7F86-C275-E66C3673C346}"/>
              </a:ext>
            </a:extLst>
          </p:cNvPr>
          <p:cNvSpPr>
            <a:spLocks noChangeArrowheads="1"/>
          </p:cNvSpPr>
          <p:nvPr/>
        </p:nvSpPr>
        <p:spPr bwMode="auto">
          <a:xfrm>
            <a:off x="7434263" y="3057525"/>
            <a:ext cx="9572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My Business</a:t>
            </a:r>
            <a:endParaRPr lang="en-US" altLang="en-US" sz="1700" b="1">
              <a:latin typeface="Arial" panose="020B0604020202020204" pitchFamily="34" charset="0"/>
            </a:endParaRPr>
          </a:p>
        </p:txBody>
      </p:sp>
      <p:sp>
        <p:nvSpPr>
          <p:cNvPr id="513096" name="Rectangle 72">
            <a:extLst>
              <a:ext uri="{FF2B5EF4-FFF2-40B4-BE49-F238E27FC236}">
                <a16:creationId xmlns:a16="http://schemas.microsoft.com/office/drawing/2014/main" id="{DBDA1C3D-F035-F494-4FE2-91F1E65998D2}"/>
              </a:ext>
            </a:extLst>
          </p:cNvPr>
          <p:cNvSpPr>
            <a:spLocks noChangeArrowheads="1"/>
          </p:cNvSpPr>
          <p:nvPr/>
        </p:nvSpPr>
        <p:spPr bwMode="auto">
          <a:xfrm>
            <a:off x="7310438" y="3371850"/>
            <a:ext cx="1295400" cy="41116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097" name="Rectangle 73">
            <a:extLst>
              <a:ext uri="{FF2B5EF4-FFF2-40B4-BE49-F238E27FC236}">
                <a16:creationId xmlns:a16="http://schemas.microsoft.com/office/drawing/2014/main" id="{8EDAEACE-9216-338B-AF3B-9F91BFCAB9C7}"/>
              </a:ext>
            </a:extLst>
          </p:cNvPr>
          <p:cNvSpPr>
            <a:spLocks noChangeArrowheads="1"/>
          </p:cNvSpPr>
          <p:nvPr/>
        </p:nvSpPr>
        <p:spPr bwMode="auto">
          <a:xfrm>
            <a:off x="7361238" y="3397250"/>
            <a:ext cx="10826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Makes Finance</a:t>
            </a:r>
            <a:endParaRPr lang="en-US" altLang="en-US" sz="1700" b="1">
              <a:latin typeface="Arial" panose="020B0604020202020204" pitchFamily="34" charset="0"/>
            </a:endParaRPr>
          </a:p>
        </p:txBody>
      </p:sp>
      <p:sp>
        <p:nvSpPr>
          <p:cNvPr id="513098" name="Rectangle 74">
            <a:extLst>
              <a:ext uri="{FF2B5EF4-FFF2-40B4-BE49-F238E27FC236}">
                <a16:creationId xmlns:a16="http://schemas.microsoft.com/office/drawing/2014/main" id="{7E1A342B-5228-C000-2301-FABA41B17155}"/>
              </a:ext>
            </a:extLst>
          </p:cNvPr>
          <p:cNvSpPr>
            <a:spLocks noChangeArrowheads="1"/>
          </p:cNvSpPr>
          <p:nvPr/>
        </p:nvSpPr>
        <p:spPr bwMode="auto">
          <a:xfrm>
            <a:off x="7450138" y="3529013"/>
            <a:ext cx="9445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Suggestions</a:t>
            </a:r>
            <a:endParaRPr lang="en-US" altLang="en-US" sz="1700" b="1">
              <a:latin typeface="Arial" panose="020B0604020202020204" pitchFamily="34" charset="0"/>
            </a:endParaRPr>
          </a:p>
        </p:txBody>
      </p:sp>
      <p:sp>
        <p:nvSpPr>
          <p:cNvPr id="513099" name="Rectangle 75">
            <a:extLst>
              <a:ext uri="{FF2B5EF4-FFF2-40B4-BE49-F238E27FC236}">
                <a16:creationId xmlns:a16="http://schemas.microsoft.com/office/drawing/2014/main" id="{248538D8-7F47-E344-94D3-C64290960598}"/>
              </a:ext>
            </a:extLst>
          </p:cNvPr>
          <p:cNvSpPr>
            <a:spLocks noChangeArrowheads="1"/>
          </p:cNvSpPr>
          <p:nvPr/>
        </p:nvSpPr>
        <p:spPr bwMode="auto">
          <a:xfrm>
            <a:off x="2201863" y="1697038"/>
            <a:ext cx="1292225" cy="550862"/>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0" name="Rectangle 76">
            <a:extLst>
              <a:ext uri="{FF2B5EF4-FFF2-40B4-BE49-F238E27FC236}">
                <a16:creationId xmlns:a16="http://schemas.microsoft.com/office/drawing/2014/main" id="{40AB4DEC-991D-61F8-1AFC-96C58D6F7371}"/>
              </a:ext>
            </a:extLst>
          </p:cNvPr>
          <p:cNvSpPr>
            <a:spLocks noChangeArrowheads="1"/>
          </p:cNvSpPr>
          <p:nvPr/>
        </p:nvSpPr>
        <p:spPr bwMode="auto">
          <a:xfrm>
            <a:off x="2274888" y="1747838"/>
            <a:ext cx="1144587" cy="44132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1" name="Rectangle 77">
            <a:extLst>
              <a:ext uri="{FF2B5EF4-FFF2-40B4-BE49-F238E27FC236}">
                <a16:creationId xmlns:a16="http://schemas.microsoft.com/office/drawing/2014/main" id="{ABC2C4CA-09A0-9582-5393-5FE7B86FBAF2}"/>
              </a:ext>
            </a:extLst>
          </p:cNvPr>
          <p:cNvSpPr>
            <a:spLocks noChangeArrowheads="1"/>
          </p:cNvSpPr>
          <p:nvPr/>
        </p:nvSpPr>
        <p:spPr bwMode="auto">
          <a:xfrm>
            <a:off x="2524125" y="1722438"/>
            <a:ext cx="598488"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Easy</a:t>
            </a:r>
            <a:endParaRPr lang="en-US" altLang="en-US" sz="2100" b="1">
              <a:latin typeface="Arial" panose="020B0604020202020204" pitchFamily="34" charset="0"/>
            </a:endParaRPr>
          </a:p>
        </p:txBody>
      </p:sp>
      <p:sp>
        <p:nvSpPr>
          <p:cNvPr id="513102" name="Rectangle 78">
            <a:extLst>
              <a:ext uri="{FF2B5EF4-FFF2-40B4-BE49-F238E27FC236}">
                <a16:creationId xmlns:a16="http://schemas.microsoft.com/office/drawing/2014/main" id="{2B39A285-2B47-15DA-AF91-8C3BEE0E1E83}"/>
              </a:ext>
            </a:extLst>
          </p:cNvPr>
          <p:cNvSpPr>
            <a:spLocks noChangeArrowheads="1"/>
          </p:cNvSpPr>
          <p:nvPr/>
        </p:nvSpPr>
        <p:spPr bwMode="auto">
          <a:xfrm>
            <a:off x="2411413" y="1920875"/>
            <a:ext cx="874712"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Process</a:t>
            </a:r>
            <a:endParaRPr lang="en-US" altLang="en-US" sz="2100" b="1">
              <a:latin typeface="Arial" panose="020B0604020202020204" pitchFamily="34" charset="0"/>
            </a:endParaRPr>
          </a:p>
        </p:txBody>
      </p:sp>
      <p:sp>
        <p:nvSpPr>
          <p:cNvPr id="513103" name="Rectangle 79">
            <a:extLst>
              <a:ext uri="{FF2B5EF4-FFF2-40B4-BE49-F238E27FC236}">
                <a16:creationId xmlns:a16="http://schemas.microsoft.com/office/drawing/2014/main" id="{0D460FE9-2E18-9EC0-4432-6BE4EC337120}"/>
              </a:ext>
            </a:extLst>
          </p:cNvPr>
          <p:cNvSpPr>
            <a:spLocks noChangeArrowheads="1"/>
          </p:cNvSpPr>
          <p:nvPr/>
        </p:nvSpPr>
        <p:spPr bwMode="auto">
          <a:xfrm>
            <a:off x="506413" y="1697038"/>
            <a:ext cx="1292225" cy="550862"/>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4" name="Rectangle 80">
            <a:extLst>
              <a:ext uri="{FF2B5EF4-FFF2-40B4-BE49-F238E27FC236}">
                <a16:creationId xmlns:a16="http://schemas.microsoft.com/office/drawing/2014/main" id="{D0F41B14-5042-45EE-7D0B-E80E61D774CD}"/>
              </a:ext>
            </a:extLst>
          </p:cNvPr>
          <p:cNvSpPr>
            <a:spLocks noChangeArrowheads="1"/>
          </p:cNvSpPr>
          <p:nvPr/>
        </p:nvSpPr>
        <p:spPr bwMode="auto">
          <a:xfrm>
            <a:off x="577850" y="1747838"/>
            <a:ext cx="1146175" cy="44132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5" name="Rectangle 81">
            <a:extLst>
              <a:ext uri="{FF2B5EF4-FFF2-40B4-BE49-F238E27FC236}">
                <a16:creationId xmlns:a16="http://schemas.microsoft.com/office/drawing/2014/main" id="{9B0BCFCC-2E45-766C-8C2B-C74120495229}"/>
              </a:ext>
            </a:extLst>
          </p:cNvPr>
          <p:cNvSpPr>
            <a:spLocks noChangeArrowheads="1"/>
          </p:cNvSpPr>
          <p:nvPr/>
        </p:nvSpPr>
        <p:spPr bwMode="auto">
          <a:xfrm>
            <a:off x="723900" y="1716088"/>
            <a:ext cx="842963"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Flexible</a:t>
            </a:r>
            <a:endParaRPr lang="en-US" altLang="en-US" sz="2100" b="1">
              <a:latin typeface="Arial" panose="020B0604020202020204" pitchFamily="34" charset="0"/>
            </a:endParaRPr>
          </a:p>
        </p:txBody>
      </p:sp>
      <p:sp>
        <p:nvSpPr>
          <p:cNvPr id="513106" name="Rectangle 82">
            <a:extLst>
              <a:ext uri="{FF2B5EF4-FFF2-40B4-BE49-F238E27FC236}">
                <a16:creationId xmlns:a16="http://schemas.microsoft.com/office/drawing/2014/main" id="{F0B82DD5-B8B1-AA89-4EA1-B5554785A67C}"/>
              </a:ext>
            </a:extLst>
          </p:cNvPr>
          <p:cNvSpPr>
            <a:spLocks noChangeArrowheads="1"/>
          </p:cNvSpPr>
          <p:nvPr/>
        </p:nvSpPr>
        <p:spPr bwMode="auto">
          <a:xfrm>
            <a:off x="719138" y="1928813"/>
            <a:ext cx="854075"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Product</a:t>
            </a:r>
            <a:endParaRPr lang="en-US" altLang="en-US" sz="2100" b="1">
              <a:latin typeface="Arial" panose="020B0604020202020204" pitchFamily="34" charset="0"/>
            </a:endParaRPr>
          </a:p>
        </p:txBody>
      </p:sp>
      <p:sp>
        <p:nvSpPr>
          <p:cNvPr id="513107" name="Rectangle 83">
            <a:extLst>
              <a:ext uri="{FF2B5EF4-FFF2-40B4-BE49-F238E27FC236}">
                <a16:creationId xmlns:a16="http://schemas.microsoft.com/office/drawing/2014/main" id="{A6556DC5-8875-0A20-E226-FB4696FCC66A}"/>
              </a:ext>
            </a:extLst>
          </p:cNvPr>
          <p:cNvSpPr>
            <a:spLocks noChangeArrowheads="1"/>
          </p:cNvSpPr>
          <p:nvPr/>
        </p:nvSpPr>
        <p:spPr bwMode="auto">
          <a:xfrm>
            <a:off x="5527675" y="914400"/>
            <a:ext cx="1412875" cy="552450"/>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8" name="Rectangle 84">
            <a:extLst>
              <a:ext uri="{FF2B5EF4-FFF2-40B4-BE49-F238E27FC236}">
                <a16:creationId xmlns:a16="http://schemas.microsoft.com/office/drawing/2014/main" id="{1B629347-0380-7807-2B70-E8233B1F1C3B}"/>
              </a:ext>
            </a:extLst>
          </p:cNvPr>
          <p:cNvSpPr>
            <a:spLocks noChangeArrowheads="1"/>
          </p:cNvSpPr>
          <p:nvPr/>
        </p:nvSpPr>
        <p:spPr bwMode="auto">
          <a:xfrm>
            <a:off x="5602288" y="966788"/>
            <a:ext cx="1276350" cy="444500"/>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09" name="Rectangle 85">
            <a:extLst>
              <a:ext uri="{FF2B5EF4-FFF2-40B4-BE49-F238E27FC236}">
                <a16:creationId xmlns:a16="http://schemas.microsoft.com/office/drawing/2014/main" id="{C77AE311-B3B1-C229-1847-A4D9B13089D7}"/>
              </a:ext>
            </a:extLst>
          </p:cNvPr>
          <p:cNvSpPr>
            <a:spLocks noChangeArrowheads="1"/>
          </p:cNvSpPr>
          <p:nvPr/>
        </p:nvSpPr>
        <p:spPr bwMode="auto">
          <a:xfrm>
            <a:off x="5870575" y="939800"/>
            <a:ext cx="646113"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Good</a:t>
            </a:r>
            <a:endParaRPr lang="en-US" altLang="en-US" sz="2100" b="1">
              <a:latin typeface="Arial" panose="020B0604020202020204" pitchFamily="34" charset="0"/>
            </a:endParaRPr>
          </a:p>
        </p:txBody>
      </p:sp>
      <p:sp>
        <p:nvSpPr>
          <p:cNvPr id="513110" name="Rectangle 86">
            <a:extLst>
              <a:ext uri="{FF2B5EF4-FFF2-40B4-BE49-F238E27FC236}">
                <a16:creationId xmlns:a16="http://schemas.microsoft.com/office/drawing/2014/main" id="{EEB8C094-AF57-2ECB-0FF4-3DC6B0900412}"/>
              </a:ext>
            </a:extLst>
          </p:cNvPr>
          <p:cNvSpPr>
            <a:spLocks noChangeArrowheads="1"/>
          </p:cNvSpPr>
          <p:nvPr/>
        </p:nvSpPr>
        <p:spPr bwMode="auto">
          <a:xfrm>
            <a:off x="5905500" y="1136650"/>
            <a:ext cx="577850"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Staff</a:t>
            </a:r>
            <a:endParaRPr lang="en-US" altLang="en-US" sz="2100" b="1">
              <a:latin typeface="Arial" panose="020B0604020202020204" pitchFamily="34" charset="0"/>
            </a:endParaRPr>
          </a:p>
        </p:txBody>
      </p:sp>
      <p:sp>
        <p:nvSpPr>
          <p:cNvPr id="513111" name="Rectangle 87">
            <a:extLst>
              <a:ext uri="{FF2B5EF4-FFF2-40B4-BE49-F238E27FC236}">
                <a16:creationId xmlns:a16="http://schemas.microsoft.com/office/drawing/2014/main" id="{2917136A-3D53-497E-1747-746D37C9AFB3}"/>
              </a:ext>
            </a:extLst>
          </p:cNvPr>
          <p:cNvSpPr>
            <a:spLocks noChangeArrowheads="1"/>
          </p:cNvSpPr>
          <p:nvPr/>
        </p:nvSpPr>
        <p:spPr bwMode="auto">
          <a:xfrm>
            <a:off x="5643563" y="1682750"/>
            <a:ext cx="1295400" cy="549275"/>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12" name="Rectangle 88">
            <a:extLst>
              <a:ext uri="{FF2B5EF4-FFF2-40B4-BE49-F238E27FC236}">
                <a16:creationId xmlns:a16="http://schemas.microsoft.com/office/drawing/2014/main" id="{CDB073EF-C243-7576-6CC7-0A9C08AE4AC8}"/>
              </a:ext>
            </a:extLst>
          </p:cNvPr>
          <p:cNvSpPr>
            <a:spLocks noChangeArrowheads="1"/>
          </p:cNvSpPr>
          <p:nvPr/>
        </p:nvSpPr>
        <p:spPr bwMode="auto">
          <a:xfrm>
            <a:off x="5718175" y="1733550"/>
            <a:ext cx="1206500" cy="44767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14" name="Rectangle 90">
            <a:extLst>
              <a:ext uri="{FF2B5EF4-FFF2-40B4-BE49-F238E27FC236}">
                <a16:creationId xmlns:a16="http://schemas.microsoft.com/office/drawing/2014/main" id="{18A5E762-FD93-132A-E1AA-50CCBBD2CBAE}"/>
              </a:ext>
            </a:extLst>
          </p:cNvPr>
          <p:cNvSpPr>
            <a:spLocks noChangeArrowheads="1"/>
          </p:cNvSpPr>
          <p:nvPr/>
        </p:nvSpPr>
        <p:spPr bwMode="auto">
          <a:xfrm>
            <a:off x="5805488" y="1827213"/>
            <a:ext cx="1022350" cy="304800"/>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Personal</a:t>
            </a:r>
            <a:endParaRPr lang="en-US" altLang="en-US" sz="2100" b="1">
              <a:latin typeface="Arial" panose="020B0604020202020204" pitchFamily="34" charset="0"/>
            </a:endParaRPr>
          </a:p>
        </p:txBody>
      </p:sp>
      <p:sp>
        <p:nvSpPr>
          <p:cNvPr id="513115" name="Rectangle 91">
            <a:extLst>
              <a:ext uri="{FF2B5EF4-FFF2-40B4-BE49-F238E27FC236}">
                <a16:creationId xmlns:a16="http://schemas.microsoft.com/office/drawing/2014/main" id="{113E9101-0B8B-8E8B-AB11-AF42B0B6B091}"/>
              </a:ext>
            </a:extLst>
          </p:cNvPr>
          <p:cNvSpPr>
            <a:spLocks noChangeArrowheads="1"/>
          </p:cNvSpPr>
          <p:nvPr/>
        </p:nvSpPr>
        <p:spPr bwMode="auto">
          <a:xfrm>
            <a:off x="7310438" y="1682750"/>
            <a:ext cx="1293812" cy="549275"/>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16" name="Rectangle 92">
            <a:extLst>
              <a:ext uri="{FF2B5EF4-FFF2-40B4-BE49-F238E27FC236}">
                <a16:creationId xmlns:a16="http://schemas.microsoft.com/office/drawing/2014/main" id="{FF9A58C3-0050-18F7-78FB-047204DD2ECC}"/>
              </a:ext>
            </a:extLst>
          </p:cNvPr>
          <p:cNvSpPr>
            <a:spLocks noChangeArrowheads="1"/>
          </p:cNvSpPr>
          <p:nvPr/>
        </p:nvSpPr>
        <p:spPr bwMode="auto">
          <a:xfrm>
            <a:off x="7385050" y="1733550"/>
            <a:ext cx="1143000" cy="44767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17" name="Rectangle 93">
            <a:extLst>
              <a:ext uri="{FF2B5EF4-FFF2-40B4-BE49-F238E27FC236}">
                <a16:creationId xmlns:a16="http://schemas.microsoft.com/office/drawing/2014/main" id="{1350ED81-5A23-BB44-8CA6-56E74CDEA416}"/>
              </a:ext>
            </a:extLst>
          </p:cNvPr>
          <p:cNvSpPr>
            <a:spLocks noChangeArrowheads="1"/>
          </p:cNvSpPr>
          <p:nvPr/>
        </p:nvSpPr>
        <p:spPr bwMode="auto">
          <a:xfrm>
            <a:off x="3971925" y="1682750"/>
            <a:ext cx="1292225" cy="549275"/>
          </a:xfrm>
          <a:prstGeom prst="rect">
            <a:avLst/>
          </a:prstGeom>
          <a:solidFill>
            <a:srgbClr val="FF9900"/>
          </a:solidFill>
          <a:ln w="19050">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18" name="Rectangle 94">
            <a:extLst>
              <a:ext uri="{FF2B5EF4-FFF2-40B4-BE49-F238E27FC236}">
                <a16:creationId xmlns:a16="http://schemas.microsoft.com/office/drawing/2014/main" id="{18AC8943-0EE9-DD79-CE5D-B1DBA6CE04C3}"/>
              </a:ext>
            </a:extLst>
          </p:cNvPr>
          <p:cNvSpPr>
            <a:spLocks noChangeArrowheads="1"/>
          </p:cNvSpPr>
          <p:nvPr/>
        </p:nvSpPr>
        <p:spPr bwMode="auto">
          <a:xfrm>
            <a:off x="4027488" y="1733550"/>
            <a:ext cx="1179512" cy="44767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nvGrpSpPr>
          <p:cNvPr id="513119" name="Group 95">
            <a:extLst>
              <a:ext uri="{FF2B5EF4-FFF2-40B4-BE49-F238E27FC236}">
                <a16:creationId xmlns:a16="http://schemas.microsoft.com/office/drawing/2014/main" id="{4EC02C02-1102-4801-288F-1BEC60F6DF68}"/>
              </a:ext>
            </a:extLst>
          </p:cNvPr>
          <p:cNvGrpSpPr>
            <a:grpSpLocks/>
          </p:cNvGrpSpPr>
          <p:nvPr/>
        </p:nvGrpSpPr>
        <p:grpSpPr bwMode="auto">
          <a:xfrm>
            <a:off x="4035425" y="1836738"/>
            <a:ext cx="1127125" cy="311150"/>
            <a:chOff x="2571" y="1461"/>
            <a:chExt cx="578" cy="189"/>
          </a:xfrm>
        </p:grpSpPr>
        <p:sp>
          <p:nvSpPr>
            <p:cNvPr id="513120" name="Rectangle 96">
              <a:extLst>
                <a:ext uri="{FF2B5EF4-FFF2-40B4-BE49-F238E27FC236}">
                  <a16:creationId xmlns:a16="http://schemas.microsoft.com/office/drawing/2014/main" id="{37BC9C19-07C0-B28C-5DC7-2253516F4948}"/>
                </a:ext>
              </a:extLst>
            </p:cNvPr>
            <p:cNvSpPr>
              <a:spLocks noChangeArrowheads="1"/>
            </p:cNvSpPr>
            <p:nvPr/>
          </p:nvSpPr>
          <p:spPr bwMode="auto">
            <a:xfrm>
              <a:off x="2575" y="1465"/>
              <a:ext cx="574" cy="18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latin typeface="Arial" panose="020B0604020202020204" pitchFamily="34" charset="0"/>
                  <a:ea typeface="Batang" panose="02030600000101010101" pitchFamily="18" charset="-127"/>
                </a:rPr>
                <a:t>Availability</a:t>
              </a:r>
              <a:endParaRPr lang="en-US" altLang="en-US" sz="2100" b="1">
                <a:latin typeface="Arial" panose="020B0604020202020204" pitchFamily="34" charset="0"/>
              </a:endParaRPr>
            </a:p>
          </p:txBody>
        </p:sp>
        <p:sp>
          <p:nvSpPr>
            <p:cNvPr id="513121" name="Rectangle 97">
              <a:extLst>
                <a:ext uri="{FF2B5EF4-FFF2-40B4-BE49-F238E27FC236}">
                  <a16:creationId xmlns:a16="http://schemas.microsoft.com/office/drawing/2014/main" id="{0F8C0F72-C934-E440-5578-B611D284348A}"/>
                </a:ext>
              </a:extLst>
            </p:cNvPr>
            <p:cNvSpPr>
              <a:spLocks noChangeArrowheads="1"/>
            </p:cNvSpPr>
            <p:nvPr/>
          </p:nvSpPr>
          <p:spPr bwMode="auto">
            <a:xfrm>
              <a:off x="2571" y="1461"/>
              <a:ext cx="574" cy="185"/>
            </a:xfrm>
            <a:prstGeom prst="rect">
              <a:avLst/>
            </a:prstGeom>
            <a:solidFill>
              <a:srgbClr val="FF99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Availability</a:t>
              </a:r>
              <a:endParaRPr lang="en-US" altLang="en-US" sz="2100" b="1">
                <a:latin typeface="Arial" panose="020B0604020202020204" pitchFamily="34" charset="0"/>
              </a:endParaRPr>
            </a:p>
          </p:txBody>
        </p:sp>
      </p:grpSp>
      <p:sp>
        <p:nvSpPr>
          <p:cNvPr id="513122" name="Rectangle 98">
            <a:extLst>
              <a:ext uri="{FF2B5EF4-FFF2-40B4-BE49-F238E27FC236}">
                <a16:creationId xmlns:a16="http://schemas.microsoft.com/office/drawing/2014/main" id="{320D262A-16AF-D7A2-8A91-57C164EC4412}"/>
              </a:ext>
            </a:extLst>
          </p:cNvPr>
          <p:cNvSpPr>
            <a:spLocks noChangeArrowheads="1"/>
          </p:cNvSpPr>
          <p:nvPr/>
        </p:nvSpPr>
        <p:spPr bwMode="auto">
          <a:xfrm>
            <a:off x="7527925" y="1716088"/>
            <a:ext cx="814388"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400" b="1">
                <a:solidFill>
                  <a:srgbClr val="FFFFFF"/>
                </a:solidFill>
                <a:latin typeface="Arial" panose="020B0604020202020204" pitchFamily="34" charset="0"/>
                <a:ea typeface="Batang" panose="02030600000101010101" pitchFamily="18" charset="-127"/>
              </a:rPr>
              <a:t>Advice/</a:t>
            </a:r>
            <a:endParaRPr lang="en-US" altLang="en-US" sz="2100" b="1">
              <a:latin typeface="Arial" panose="020B0604020202020204" pitchFamily="34" charset="0"/>
            </a:endParaRPr>
          </a:p>
        </p:txBody>
      </p:sp>
      <p:sp>
        <p:nvSpPr>
          <p:cNvPr id="513123" name="Rectangle 99">
            <a:extLst>
              <a:ext uri="{FF2B5EF4-FFF2-40B4-BE49-F238E27FC236}">
                <a16:creationId xmlns:a16="http://schemas.microsoft.com/office/drawing/2014/main" id="{92FBBE66-5907-7D70-3F2E-FAAC7FC5A927}"/>
              </a:ext>
            </a:extLst>
          </p:cNvPr>
          <p:cNvSpPr>
            <a:spLocks noChangeArrowheads="1"/>
          </p:cNvSpPr>
          <p:nvPr/>
        </p:nvSpPr>
        <p:spPr bwMode="auto">
          <a:xfrm>
            <a:off x="7413625" y="1865313"/>
            <a:ext cx="1108075" cy="304800"/>
          </a:xfrm>
          <a:prstGeom prst="rect">
            <a:avLst/>
          </a:prstGeom>
          <a:noFill/>
          <a:ln>
            <a:noFill/>
          </a:ln>
          <a:effectLst/>
          <a:extLst>
            <a:ext uri="{909E8E84-426E-40DD-AFC4-6F175D3DCCD1}">
              <a14:hiddenFill xmlns:a14="http://schemas.microsoft.com/office/drawing/2010/main">
                <a:solidFill>
                  <a:srgbClr val="FF9900"/>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400" b="1">
                <a:solidFill>
                  <a:srgbClr val="FFFFFF"/>
                </a:solidFill>
                <a:latin typeface="Arial" panose="020B0604020202020204" pitchFamily="34" charset="0"/>
                <a:ea typeface="Batang" panose="02030600000101010101" pitchFamily="18" charset="-127"/>
              </a:rPr>
              <a:t>Consulting</a:t>
            </a:r>
            <a:endParaRPr lang="en-US" altLang="en-US" sz="2100" b="1">
              <a:latin typeface="Arial" panose="020B0604020202020204" pitchFamily="34" charset="0"/>
            </a:endParaRPr>
          </a:p>
        </p:txBody>
      </p:sp>
      <p:sp>
        <p:nvSpPr>
          <p:cNvPr id="513124" name="Rectangle 100">
            <a:extLst>
              <a:ext uri="{FF2B5EF4-FFF2-40B4-BE49-F238E27FC236}">
                <a16:creationId xmlns:a16="http://schemas.microsoft.com/office/drawing/2014/main" id="{C1BCB843-9248-C7A4-29C6-1D8843807BEC}"/>
              </a:ext>
            </a:extLst>
          </p:cNvPr>
          <p:cNvSpPr>
            <a:spLocks noChangeArrowheads="1"/>
          </p:cNvSpPr>
          <p:nvPr/>
        </p:nvSpPr>
        <p:spPr bwMode="auto">
          <a:xfrm>
            <a:off x="3983038" y="4956175"/>
            <a:ext cx="1296987" cy="4445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25" name="Rectangle 101">
            <a:extLst>
              <a:ext uri="{FF2B5EF4-FFF2-40B4-BE49-F238E27FC236}">
                <a16:creationId xmlns:a16="http://schemas.microsoft.com/office/drawing/2014/main" id="{776B7133-7F91-822D-6C34-4E4377B77B4C}"/>
              </a:ext>
            </a:extLst>
          </p:cNvPr>
          <p:cNvSpPr>
            <a:spLocks noChangeArrowheads="1"/>
          </p:cNvSpPr>
          <p:nvPr/>
        </p:nvSpPr>
        <p:spPr bwMode="auto">
          <a:xfrm>
            <a:off x="4275138" y="4999038"/>
            <a:ext cx="6270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Talk To</a:t>
            </a:r>
            <a:endParaRPr lang="en-US" altLang="en-US" sz="1700" b="1">
              <a:latin typeface="Arial" panose="020B0604020202020204" pitchFamily="34" charset="0"/>
            </a:endParaRPr>
          </a:p>
        </p:txBody>
      </p:sp>
      <p:sp>
        <p:nvSpPr>
          <p:cNvPr id="513126" name="Rectangle 102">
            <a:extLst>
              <a:ext uri="{FF2B5EF4-FFF2-40B4-BE49-F238E27FC236}">
                <a16:creationId xmlns:a16="http://schemas.microsoft.com/office/drawing/2014/main" id="{7F2BBA9C-3F24-49B9-C0C3-2D44A2B5FC72}"/>
              </a:ext>
            </a:extLst>
          </p:cNvPr>
          <p:cNvSpPr>
            <a:spLocks noChangeArrowheads="1"/>
          </p:cNvSpPr>
          <p:nvPr/>
        </p:nvSpPr>
        <p:spPr bwMode="auto">
          <a:xfrm>
            <a:off x="4135438" y="5130800"/>
            <a:ext cx="893762"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One Person</a:t>
            </a:r>
            <a:endParaRPr lang="en-US" altLang="en-US" sz="1700" b="1">
              <a:latin typeface="Arial" panose="020B0604020202020204" pitchFamily="34" charset="0"/>
            </a:endParaRPr>
          </a:p>
        </p:txBody>
      </p:sp>
      <p:sp>
        <p:nvSpPr>
          <p:cNvPr id="513127" name="Rectangle 103">
            <a:extLst>
              <a:ext uri="{FF2B5EF4-FFF2-40B4-BE49-F238E27FC236}">
                <a16:creationId xmlns:a16="http://schemas.microsoft.com/office/drawing/2014/main" id="{96EC6A8A-1C65-8B24-ADF0-3A9A7AECCE37}"/>
              </a:ext>
            </a:extLst>
          </p:cNvPr>
          <p:cNvSpPr>
            <a:spLocks noChangeArrowheads="1"/>
          </p:cNvSpPr>
          <p:nvPr/>
        </p:nvSpPr>
        <p:spPr bwMode="auto">
          <a:xfrm>
            <a:off x="5648325" y="3259138"/>
            <a:ext cx="1295400" cy="26828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28" name="Rectangle 104">
            <a:extLst>
              <a:ext uri="{FF2B5EF4-FFF2-40B4-BE49-F238E27FC236}">
                <a16:creationId xmlns:a16="http://schemas.microsoft.com/office/drawing/2014/main" id="{1AB4FC7B-0372-D13A-76C6-18FB1C2F1AAF}"/>
              </a:ext>
            </a:extLst>
          </p:cNvPr>
          <p:cNvSpPr>
            <a:spLocks noChangeArrowheads="1"/>
          </p:cNvSpPr>
          <p:nvPr/>
        </p:nvSpPr>
        <p:spPr bwMode="auto">
          <a:xfrm>
            <a:off x="5929313" y="3282950"/>
            <a:ext cx="6762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Friendly</a:t>
            </a:r>
            <a:endParaRPr lang="en-US" altLang="en-US" sz="1700" b="1">
              <a:latin typeface="Arial" panose="020B0604020202020204" pitchFamily="34" charset="0"/>
            </a:endParaRPr>
          </a:p>
        </p:txBody>
      </p:sp>
      <p:sp>
        <p:nvSpPr>
          <p:cNvPr id="513129" name="Rectangle 105">
            <a:extLst>
              <a:ext uri="{FF2B5EF4-FFF2-40B4-BE49-F238E27FC236}">
                <a16:creationId xmlns:a16="http://schemas.microsoft.com/office/drawing/2014/main" id="{06C8DABA-8342-D1DC-977F-144E9390E9DC}"/>
              </a:ext>
            </a:extLst>
          </p:cNvPr>
          <p:cNvSpPr>
            <a:spLocks noChangeArrowheads="1"/>
          </p:cNvSpPr>
          <p:nvPr/>
        </p:nvSpPr>
        <p:spPr bwMode="auto">
          <a:xfrm>
            <a:off x="7310438" y="3849688"/>
            <a:ext cx="1295400" cy="411162"/>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30" name="Rectangle 106">
            <a:extLst>
              <a:ext uri="{FF2B5EF4-FFF2-40B4-BE49-F238E27FC236}">
                <a16:creationId xmlns:a16="http://schemas.microsoft.com/office/drawing/2014/main" id="{72BF5E7F-7F53-F006-A092-E199532ED669}"/>
              </a:ext>
            </a:extLst>
          </p:cNvPr>
          <p:cNvSpPr>
            <a:spLocks noChangeArrowheads="1"/>
          </p:cNvSpPr>
          <p:nvPr/>
        </p:nvSpPr>
        <p:spPr bwMode="auto">
          <a:xfrm>
            <a:off x="7442200" y="3879850"/>
            <a:ext cx="9382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Cares About</a:t>
            </a:r>
            <a:endParaRPr lang="en-US" altLang="en-US" sz="1700" b="1">
              <a:latin typeface="Arial" panose="020B0604020202020204" pitchFamily="34" charset="0"/>
            </a:endParaRPr>
          </a:p>
        </p:txBody>
      </p:sp>
      <p:sp>
        <p:nvSpPr>
          <p:cNvPr id="513131" name="Rectangle 107">
            <a:extLst>
              <a:ext uri="{FF2B5EF4-FFF2-40B4-BE49-F238E27FC236}">
                <a16:creationId xmlns:a16="http://schemas.microsoft.com/office/drawing/2014/main" id="{7371724F-4FE6-3237-06F3-E1D2A52316FC}"/>
              </a:ext>
            </a:extLst>
          </p:cNvPr>
          <p:cNvSpPr>
            <a:spLocks noChangeArrowheads="1"/>
          </p:cNvSpPr>
          <p:nvPr/>
        </p:nvSpPr>
        <p:spPr bwMode="auto">
          <a:xfrm>
            <a:off x="7434263" y="4010025"/>
            <a:ext cx="97313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My Company</a:t>
            </a:r>
            <a:endParaRPr lang="en-US" altLang="en-US" sz="1700" b="1">
              <a:latin typeface="Arial" panose="020B0604020202020204" pitchFamily="34" charset="0"/>
            </a:endParaRPr>
          </a:p>
        </p:txBody>
      </p:sp>
      <p:sp>
        <p:nvSpPr>
          <p:cNvPr id="513132" name="Rectangle 108">
            <a:extLst>
              <a:ext uri="{FF2B5EF4-FFF2-40B4-BE49-F238E27FC236}">
                <a16:creationId xmlns:a16="http://schemas.microsoft.com/office/drawing/2014/main" id="{0E6DB45E-425F-7824-9098-DAC5A32FC8AE}"/>
              </a:ext>
            </a:extLst>
          </p:cNvPr>
          <p:cNvSpPr>
            <a:spLocks noChangeArrowheads="1"/>
          </p:cNvSpPr>
          <p:nvPr/>
        </p:nvSpPr>
        <p:spPr bwMode="auto">
          <a:xfrm>
            <a:off x="7310438" y="4341813"/>
            <a:ext cx="1295400" cy="41433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33" name="Rectangle 109">
            <a:extLst>
              <a:ext uri="{FF2B5EF4-FFF2-40B4-BE49-F238E27FC236}">
                <a16:creationId xmlns:a16="http://schemas.microsoft.com/office/drawing/2014/main" id="{905E9BC4-F6F5-4CE1-8450-5B0EBE0569B8}"/>
              </a:ext>
            </a:extLst>
          </p:cNvPr>
          <p:cNvSpPr>
            <a:spLocks noChangeArrowheads="1"/>
          </p:cNvSpPr>
          <p:nvPr/>
        </p:nvSpPr>
        <p:spPr bwMode="auto">
          <a:xfrm>
            <a:off x="7361238" y="4370388"/>
            <a:ext cx="10826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Has Access To</a:t>
            </a:r>
            <a:endParaRPr lang="en-US" altLang="en-US" sz="1700" b="1">
              <a:latin typeface="Arial" panose="020B0604020202020204" pitchFamily="34" charset="0"/>
            </a:endParaRPr>
          </a:p>
        </p:txBody>
      </p:sp>
      <p:sp>
        <p:nvSpPr>
          <p:cNvPr id="513134" name="Rectangle 110">
            <a:extLst>
              <a:ext uri="{FF2B5EF4-FFF2-40B4-BE49-F238E27FC236}">
                <a16:creationId xmlns:a16="http://schemas.microsoft.com/office/drawing/2014/main" id="{BF6D9789-4DC6-A117-822B-3CDDFB3B3D47}"/>
              </a:ext>
            </a:extLst>
          </p:cNvPr>
          <p:cNvSpPr>
            <a:spLocks noChangeArrowheads="1"/>
          </p:cNvSpPr>
          <p:nvPr/>
        </p:nvSpPr>
        <p:spPr bwMode="auto">
          <a:xfrm>
            <a:off x="7604125" y="4502150"/>
            <a:ext cx="6477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Experts</a:t>
            </a:r>
            <a:endParaRPr lang="en-US" altLang="en-US" sz="1700" b="1">
              <a:latin typeface="Arial" panose="020B0604020202020204" pitchFamily="34" charset="0"/>
            </a:endParaRPr>
          </a:p>
        </p:txBody>
      </p:sp>
      <p:sp>
        <p:nvSpPr>
          <p:cNvPr id="513135" name="Rectangle 111">
            <a:extLst>
              <a:ext uri="{FF2B5EF4-FFF2-40B4-BE49-F238E27FC236}">
                <a16:creationId xmlns:a16="http://schemas.microsoft.com/office/drawing/2014/main" id="{EF4EA7BC-2377-8E77-B203-C036B23A0886}"/>
              </a:ext>
            </a:extLst>
          </p:cNvPr>
          <p:cNvSpPr>
            <a:spLocks noChangeArrowheads="1"/>
          </p:cNvSpPr>
          <p:nvPr/>
        </p:nvSpPr>
        <p:spPr bwMode="auto">
          <a:xfrm>
            <a:off x="7310438" y="4822825"/>
            <a:ext cx="1295400" cy="41275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36" name="Rectangle 112">
            <a:extLst>
              <a:ext uri="{FF2B5EF4-FFF2-40B4-BE49-F238E27FC236}">
                <a16:creationId xmlns:a16="http://schemas.microsoft.com/office/drawing/2014/main" id="{D37EED3A-BA1F-1B19-3246-F25C636EFE9A}"/>
              </a:ext>
            </a:extLst>
          </p:cNvPr>
          <p:cNvSpPr>
            <a:spLocks noChangeArrowheads="1"/>
          </p:cNvSpPr>
          <p:nvPr/>
        </p:nvSpPr>
        <p:spPr bwMode="auto">
          <a:xfrm>
            <a:off x="7566025" y="4786313"/>
            <a:ext cx="7175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Provides</a:t>
            </a:r>
            <a:endParaRPr lang="en-US" altLang="en-US" sz="1700" b="1">
              <a:latin typeface="Arial" panose="020B0604020202020204" pitchFamily="34" charset="0"/>
            </a:endParaRPr>
          </a:p>
        </p:txBody>
      </p:sp>
      <p:sp>
        <p:nvSpPr>
          <p:cNvPr id="513137" name="Rectangle 113">
            <a:extLst>
              <a:ext uri="{FF2B5EF4-FFF2-40B4-BE49-F238E27FC236}">
                <a16:creationId xmlns:a16="http://schemas.microsoft.com/office/drawing/2014/main" id="{814F3DE9-71D9-7464-2F00-328602A5EC98}"/>
              </a:ext>
            </a:extLst>
          </p:cNvPr>
          <p:cNvSpPr>
            <a:spLocks noChangeArrowheads="1"/>
          </p:cNvSpPr>
          <p:nvPr/>
        </p:nvSpPr>
        <p:spPr bwMode="auto">
          <a:xfrm>
            <a:off x="7467600" y="4918075"/>
            <a:ext cx="9017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Answers To</a:t>
            </a:r>
            <a:endParaRPr lang="en-US" altLang="en-US" sz="1700" b="1">
              <a:latin typeface="Arial" panose="020B0604020202020204" pitchFamily="34" charset="0"/>
            </a:endParaRPr>
          </a:p>
        </p:txBody>
      </p:sp>
      <p:sp>
        <p:nvSpPr>
          <p:cNvPr id="513138" name="Rectangle 114">
            <a:extLst>
              <a:ext uri="{FF2B5EF4-FFF2-40B4-BE49-F238E27FC236}">
                <a16:creationId xmlns:a16="http://schemas.microsoft.com/office/drawing/2014/main" id="{C74747B7-34E8-B4E8-60E7-426F814A6019}"/>
              </a:ext>
            </a:extLst>
          </p:cNvPr>
          <p:cNvSpPr>
            <a:spLocks noChangeArrowheads="1"/>
          </p:cNvSpPr>
          <p:nvPr/>
        </p:nvSpPr>
        <p:spPr bwMode="auto">
          <a:xfrm>
            <a:off x="7523163" y="5049838"/>
            <a:ext cx="8032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Questions</a:t>
            </a:r>
            <a:endParaRPr lang="en-US" altLang="en-US" sz="1700" b="1">
              <a:latin typeface="Arial" panose="020B0604020202020204" pitchFamily="34" charset="0"/>
            </a:endParaRPr>
          </a:p>
        </p:txBody>
      </p:sp>
      <p:sp>
        <p:nvSpPr>
          <p:cNvPr id="513139" name="Rectangle 115">
            <a:extLst>
              <a:ext uri="{FF2B5EF4-FFF2-40B4-BE49-F238E27FC236}">
                <a16:creationId xmlns:a16="http://schemas.microsoft.com/office/drawing/2014/main" id="{F43C520D-9B96-0AC3-C6B2-15863BD9289D}"/>
              </a:ext>
            </a:extLst>
          </p:cNvPr>
          <p:cNvSpPr>
            <a:spLocks noChangeArrowheads="1"/>
          </p:cNvSpPr>
          <p:nvPr/>
        </p:nvSpPr>
        <p:spPr bwMode="auto">
          <a:xfrm>
            <a:off x="7310438" y="5307013"/>
            <a:ext cx="1295400" cy="414337"/>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40" name="Rectangle 116">
            <a:extLst>
              <a:ext uri="{FF2B5EF4-FFF2-40B4-BE49-F238E27FC236}">
                <a16:creationId xmlns:a16="http://schemas.microsoft.com/office/drawing/2014/main" id="{E81E849C-3E07-137E-165E-31489CBED340}"/>
              </a:ext>
            </a:extLst>
          </p:cNvPr>
          <p:cNvSpPr>
            <a:spLocks noChangeArrowheads="1"/>
          </p:cNvSpPr>
          <p:nvPr/>
        </p:nvSpPr>
        <p:spPr bwMode="auto">
          <a:xfrm>
            <a:off x="7626350" y="5341938"/>
            <a:ext cx="59848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Calls If</a:t>
            </a:r>
            <a:endParaRPr lang="en-US" altLang="en-US" sz="1700" b="1">
              <a:latin typeface="Arial" panose="020B0604020202020204" pitchFamily="34" charset="0"/>
            </a:endParaRPr>
          </a:p>
        </p:txBody>
      </p:sp>
      <p:sp>
        <p:nvSpPr>
          <p:cNvPr id="513141" name="Rectangle 117">
            <a:extLst>
              <a:ext uri="{FF2B5EF4-FFF2-40B4-BE49-F238E27FC236}">
                <a16:creationId xmlns:a16="http://schemas.microsoft.com/office/drawing/2014/main" id="{055D3787-B2FB-E0DE-4CF2-BBF91B5068AF}"/>
              </a:ext>
            </a:extLst>
          </p:cNvPr>
          <p:cNvSpPr>
            <a:spLocks noChangeArrowheads="1"/>
          </p:cNvSpPr>
          <p:nvPr/>
        </p:nvSpPr>
        <p:spPr bwMode="auto">
          <a:xfrm>
            <a:off x="7361238" y="5468938"/>
            <a:ext cx="11112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Problems Arise</a:t>
            </a:r>
            <a:endParaRPr lang="en-US" altLang="en-US" sz="1700" b="1">
              <a:latin typeface="Arial" panose="020B0604020202020204" pitchFamily="34" charset="0"/>
            </a:endParaRPr>
          </a:p>
        </p:txBody>
      </p:sp>
      <p:sp>
        <p:nvSpPr>
          <p:cNvPr id="513142" name="Rectangle 118">
            <a:extLst>
              <a:ext uri="{FF2B5EF4-FFF2-40B4-BE49-F238E27FC236}">
                <a16:creationId xmlns:a16="http://schemas.microsoft.com/office/drawing/2014/main" id="{792B65A8-A7E3-1C70-FAB8-79E2395BA5AB}"/>
              </a:ext>
            </a:extLst>
          </p:cNvPr>
          <p:cNvSpPr>
            <a:spLocks noChangeArrowheads="1"/>
          </p:cNvSpPr>
          <p:nvPr/>
        </p:nvSpPr>
        <p:spPr bwMode="auto">
          <a:xfrm>
            <a:off x="528638" y="3162300"/>
            <a:ext cx="1292225" cy="360363"/>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43" name="Rectangle 119">
            <a:extLst>
              <a:ext uri="{FF2B5EF4-FFF2-40B4-BE49-F238E27FC236}">
                <a16:creationId xmlns:a16="http://schemas.microsoft.com/office/drawing/2014/main" id="{C9FBEFC2-9232-6320-04C6-B922D77F869A}"/>
              </a:ext>
            </a:extLst>
          </p:cNvPr>
          <p:cNvSpPr>
            <a:spLocks noChangeArrowheads="1"/>
          </p:cNvSpPr>
          <p:nvPr/>
        </p:nvSpPr>
        <p:spPr bwMode="auto">
          <a:xfrm>
            <a:off x="720725" y="3163888"/>
            <a:ext cx="8191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No Hidden</a:t>
            </a:r>
            <a:endParaRPr lang="en-US" altLang="en-US" sz="1700" b="1">
              <a:latin typeface="Arial" panose="020B0604020202020204" pitchFamily="34" charset="0"/>
            </a:endParaRPr>
          </a:p>
        </p:txBody>
      </p:sp>
      <p:sp>
        <p:nvSpPr>
          <p:cNvPr id="513144" name="Rectangle 120">
            <a:extLst>
              <a:ext uri="{FF2B5EF4-FFF2-40B4-BE49-F238E27FC236}">
                <a16:creationId xmlns:a16="http://schemas.microsoft.com/office/drawing/2014/main" id="{AB158C23-E6F2-F982-6824-55390997C073}"/>
              </a:ext>
            </a:extLst>
          </p:cNvPr>
          <p:cNvSpPr>
            <a:spLocks noChangeArrowheads="1"/>
          </p:cNvSpPr>
          <p:nvPr/>
        </p:nvSpPr>
        <p:spPr bwMode="auto">
          <a:xfrm>
            <a:off x="790575" y="3294063"/>
            <a:ext cx="69056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Charges</a:t>
            </a:r>
            <a:endParaRPr lang="en-US" altLang="en-US" sz="1700" b="1">
              <a:latin typeface="Arial" panose="020B0604020202020204" pitchFamily="34" charset="0"/>
            </a:endParaRPr>
          </a:p>
        </p:txBody>
      </p:sp>
      <p:sp>
        <p:nvSpPr>
          <p:cNvPr id="513145" name="Rectangle 121">
            <a:extLst>
              <a:ext uri="{FF2B5EF4-FFF2-40B4-BE49-F238E27FC236}">
                <a16:creationId xmlns:a16="http://schemas.microsoft.com/office/drawing/2014/main" id="{20329FA7-494A-F035-C24C-D1C654FA840D}"/>
              </a:ext>
            </a:extLst>
          </p:cNvPr>
          <p:cNvSpPr>
            <a:spLocks noChangeArrowheads="1"/>
          </p:cNvSpPr>
          <p:nvPr/>
        </p:nvSpPr>
        <p:spPr bwMode="auto">
          <a:xfrm>
            <a:off x="2209800" y="4213225"/>
            <a:ext cx="1295400" cy="49688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46" name="Rectangle 122">
            <a:extLst>
              <a:ext uri="{FF2B5EF4-FFF2-40B4-BE49-F238E27FC236}">
                <a16:creationId xmlns:a16="http://schemas.microsoft.com/office/drawing/2014/main" id="{31C7A310-F552-3584-ADEF-49C289B14A3C}"/>
              </a:ext>
            </a:extLst>
          </p:cNvPr>
          <p:cNvSpPr>
            <a:spLocks noChangeArrowheads="1"/>
          </p:cNvSpPr>
          <p:nvPr/>
        </p:nvSpPr>
        <p:spPr bwMode="auto">
          <a:xfrm>
            <a:off x="2338388" y="4216400"/>
            <a:ext cx="95250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Know Status</a:t>
            </a:r>
            <a:endParaRPr lang="en-US" altLang="en-US" sz="1700" b="1">
              <a:latin typeface="Arial" panose="020B0604020202020204" pitchFamily="34" charset="0"/>
            </a:endParaRPr>
          </a:p>
        </p:txBody>
      </p:sp>
      <p:sp>
        <p:nvSpPr>
          <p:cNvPr id="513147" name="Rectangle 123">
            <a:extLst>
              <a:ext uri="{FF2B5EF4-FFF2-40B4-BE49-F238E27FC236}">
                <a16:creationId xmlns:a16="http://schemas.microsoft.com/office/drawing/2014/main" id="{86B498CB-B86B-41E9-1652-99A4E0BAF7F3}"/>
              </a:ext>
            </a:extLst>
          </p:cNvPr>
          <p:cNvSpPr>
            <a:spLocks noChangeArrowheads="1"/>
          </p:cNvSpPr>
          <p:nvPr/>
        </p:nvSpPr>
        <p:spPr bwMode="auto">
          <a:xfrm>
            <a:off x="2255838" y="4351338"/>
            <a:ext cx="110807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Of Loan During</a:t>
            </a:r>
            <a:endParaRPr lang="en-US" altLang="en-US" sz="1700" b="1">
              <a:latin typeface="Arial" panose="020B0604020202020204" pitchFamily="34" charset="0"/>
            </a:endParaRPr>
          </a:p>
        </p:txBody>
      </p:sp>
      <p:sp>
        <p:nvSpPr>
          <p:cNvPr id="513148" name="Rectangle 124">
            <a:extLst>
              <a:ext uri="{FF2B5EF4-FFF2-40B4-BE49-F238E27FC236}">
                <a16:creationId xmlns:a16="http://schemas.microsoft.com/office/drawing/2014/main" id="{7054ED2C-7309-BE79-5270-BCCBBE7793AA}"/>
              </a:ext>
            </a:extLst>
          </p:cNvPr>
          <p:cNvSpPr>
            <a:spLocks noChangeArrowheads="1"/>
          </p:cNvSpPr>
          <p:nvPr/>
        </p:nvSpPr>
        <p:spPr bwMode="auto">
          <a:xfrm>
            <a:off x="2390775" y="4479925"/>
            <a:ext cx="8747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Application</a:t>
            </a:r>
            <a:endParaRPr lang="en-US" altLang="en-US" sz="1700" b="1">
              <a:latin typeface="Arial" panose="020B0604020202020204" pitchFamily="34" charset="0"/>
            </a:endParaRPr>
          </a:p>
        </p:txBody>
      </p:sp>
      <p:sp>
        <p:nvSpPr>
          <p:cNvPr id="513149" name="Rectangle 125">
            <a:extLst>
              <a:ext uri="{FF2B5EF4-FFF2-40B4-BE49-F238E27FC236}">
                <a16:creationId xmlns:a16="http://schemas.microsoft.com/office/drawing/2014/main" id="{65503092-C840-A430-F416-355B4248C270}"/>
              </a:ext>
            </a:extLst>
          </p:cNvPr>
          <p:cNvSpPr>
            <a:spLocks noChangeArrowheads="1"/>
          </p:cNvSpPr>
          <p:nvPr/>
        </p:nvSpPr>
        <p:spPr bwMode="auto">
          <a:xfrm>
            <a:off x="2209800" y="5394325"/>
            <a:ext cx="1295400" cy="439738"/>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50" name="Rectangle 126">
            <a:extLst>
              <a:ext uri="{FF2B5EF4-FFF2-40B4-BE49-F238E27FC236}">
                <a16:creationId xmlns:a16="http://schemas.microsoft.com/office/drawing/2014/main" id="{D0909E44-BB7B-9C5A-1CF1-3060816E8B3F}"/>
              </a:ext>
            </a:extLst>
          </p:cNvPr>
          <p:cNvSpPr>
            <a:spLocks noChangeArrowheads="1"/>
          </p:cNvSpPr>
          <p:nvPr/>
        </p:nvSpPr>
        <p:spPr bwMode="auto">
          <a:xfrm>
            <a:off x="2368550" y="5438775"/>
            <a:ext cx="9493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Preference If</a:t>
            </a:r>
            <a:endParaRPr lang="en-US" altLang="en-US" sz="1700" b="1">
              <a:latin typeface="Arial" panose="020B0604020202020204" pitchFamily="34" charset="0"/>
            </a:endParaRPr>
          </a:p>
        </p:txBody>
      </p:sp>
      <p:sp>
        <p:nvSpPr>
          <p:cNvPr id="513151" name="Rectangle 127">
            <a:extLst>
              <a:ext uri="{FF2B5EF4-FFF2-40B4-BE49-F238E27FC236}">
                <a16:creationId xmlns:a16="http://schemas.microsoft.com/office/drawing/2014/main" id="{BE897C51-704D-BF9C-0BCC-36ED5FF4D538}"/>
              </a:ext>
            </a:extLst>
          </p:cNvPr>
          <p:cNvSpPr>
            <a:spLocks noChangeArrowheads="1"/>
          </p:cNvSpPr>
          <p:nvPr/>
        </p:nvSpPr>
        <p:spPr bwMode="auto">
          <a:xfrm>
            <a:off x="2481263" y="5567363"/>
            <a:ext cx="776287"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000" b="1">
                <a:latin typeface="Arial" panose="020B0604020202020204" pitchFamily="34" charset="0"/>
                <a:ea typeface="Batang" panose="02030600000101010101" pitchFamily="18" charset="-127"/>
              </a:rPr>
              <a:t>Customer</a:t>
            </a:r>
            <a:endParaRPr lang="en-US" altLang="en-US" sz="1700" b="1">
              <a:latin typeface="Arial" panose="020B0604020202020204" pitchFamily="34" charset="0"/>
            </a:endParaRPr>
          </a:p>
        </p:txBody>
      </p:sp>
      <p:sp>
        <p:nvSpPr>
          <p:cNvPr id="513152" name="Rectangle 128">
            <a:extLst>
              <a:ext uri="{FF2B5EF4-FFF2-40B4-BE49-F238E27FC236}">
                <a16:creationId xmlns:a16="http://schemas.microsoft.com/office/drawing/2014/main" id="{F872A552-FF09-B92C-90BF-D3027D737950}"/>
              </a:ext>
            </a:extLst>
          </p:cNvPr>
          <p:cNvSpPr>
            <a:spLocks noChangeArrowheads="1"/>
          </p:cNvSpPr>
          <p:nvPr/>
        </p:nvSpPr>
        <p:spPr bwMode="auto">
          <a:xfrm>
            <a:off x="2209800" y="3749675"/>
            <a:ext cx="1295400" cy="406400"/>
          </a:xfrm>
          <a:prstGeom prst="rect">
            <a:avLst/>
          </a:prstGeom>
          <a:solidFill>
            <a:srgbClr val="FFFFFF"/>
          </a:solidFill>
          <a:ln w="127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53" name="Rectangle 129">
            <a:extLst>
              <a:ext uri="{FF2B5EF4-FFF2-40B4-BE49-F238E27FC236}">
                <a16:creationId xmlns:a16="http://schemas.microsoft.com/office/drawing/2014/main" id="{AE57F90D-32B7-52A9-812B-E658D16C8195}"/>
              </a:ext>
            </a:extLst>
          </p:cNvPr>
          <p:cNvSpPr>
            <a:spLocks noChangeArrowheads="1"/>
          </p:cNvSpPr>
          <p:nvPr/>
        </p:nvSpPr>
        <p:spPr bwMode="auto">
          <a:xfrm>
            <a:off x="2397125" y="3771900"/>
            <a:ext cx="811213"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Can Apply</a:t>
            </a:r>
            <a:endParaRPr lang="en-US" altLang="en-US" sz="1700" b="1">
              <a:latin typeface="Arial" panose="020B0604020202020204" pitchFamily="34" charset="0"/>
            </a:endParaRPr>
          </a:p>
        </p:txBody>
      </p:sp>
      <p:sp>
        <p:nvSpPr>
          <p:cNvPr id="513154" name="Rectangle 130">
            <a:extLst>
              <a:ext uri="{FF2B5EF4-FFF2-40B4-BE49-F238E27FC236}">
                <a16:creationId xmlns:a16="http://schemas.microsoft.com/office/drawing/2014/main" id="{3AC37CA6-F9AB-005E-18D6-B21DFC7F32B7}"/>
              </a:ext>
            </a:extLst>
          </p:cNvPr>
          <p:cNvSpPr>
            <a:spLocks noChangeArrowheads="1"/>
          </p:cNvSpPr>
          <p:nvPr/>
        </p:nvSpPr>
        <p:spPr bwMode="auto">
          <a:xfrm>
            <a:off x="2349500" y="3905250"/>
            <a:ext cx="884238"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Anywhere</a:t>
            </a:r>
            <a:endParaRPr lang="en-US" altLang="en-US" sz="1700" b="1">
              <a:latin typeface="Arial" panose="020B0604020202020204" pitchFamily="34" charset="0"/>
            </a:endParaRPr>
          </a:p>
        </p:txBody>
      </p:sp>
      <p:sp>
        <p:nvSpPr>
          <p:cNvPr id="513155" name="Rectangle 131">
            <a:extLst>
              <a:ext uri="{FF2B5EF4-FFF2-40B4-BE49-F238E27FC236}">
                <a16:creationId xmlns:a16="http://schemas.microsoft.com/office/drawing/2014/main" id="{27BA706C-0D8A-8DF7-4620-49F49028712C}"/>
              </a:ext>
            </a:extLst>
          </p:cNvPr>
          <p:cNvSpPr>
            <a:spLocks noChangeArrowheads="1"/>
          </p:cNvSpPr>
          <p:nvPr/>
        </p:nvSpPr>
        <p:spPr bwMode="auto">
          <a:xfrm>
            <a:off x="2628900" y="5994400"/>
            <a:ext cx="582613" cy="254000"/>
          </a:xfrm>
          <a:prstGeom prst="rect">
            <a:avLst/>
          </a:prstGeom>
          <a:noFill/>
          <a:ln w="12700">
            <a:solidFill>
              <a:srgbClr val="000000"/>
            </a:solidFill>
            <a:miter lim="800000"/>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56" name="Rectangle 132">
            <a:extLst>
              <a:ext uri="{FF2B5EF4-FFF2-40B4-BE49-F238E27FC236}">
                <a16:creationId xmlns:a16="http://schemas.microsoft.com/office/drawing/2014/main" id="{5EBB771C-9375-DF2A-829A-BF6DC1913892}"/>
              </a:ext>
            </a:extLst>
          </p:cNvPr>
          <p:cNvSpPr>
            <a:spLocks noChangeArrowheads="1"/>
          </p:cNvSpPr>
          <p:nvPr/>
        </p:nvSpPr>
        <p:spPr bwMode="auto">
          <a:xfrm>
            <a:off x="3484563" y="5988050"/>
            <a:ext cx="1428750"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Idea/Need Statement</a:t>
            </a:r>
            <a:endParaRPr lang="en-US" altLang="en-US" sz="1700" b="1">
              <a:latin typeface="Arial" panose="020B0604020202020204" pitchFamily="34" charset="0"/>
            </a:endParaRPr>
          </a:p>
        </p:txBody>
      </p:sp>
      <p:sp>
        <p:nvSpPr>
          <p:cNvPr id="513157" name="Rectangle 133">
            <a:extLst>
              <a:ext uri="{FF2B5EF4-FFF2-40B4-BE49-F238E27FC236}">
                <a16:creationId xmlns:a16="http://schemas.microsoft.com/office/drawing/2014/main" id="{9CB35074-E8B0-E433-1C24-8B5AAC7E0750}"/>
              </a:ext>
            </a:extLst>
          </p:cNvPr>
          <p:cNvSpPr>
            <a:spLocks noChangeArrowheads="1"/>
          </p:cNvSpPr>
          <p:nvPr/>
        </p:nvSpPr>
        <p:spPr bwMode="auto">
          <a:xfrm>
            <a:off x="6675438" y="5988050"/>
            <a:ext cx="860425" cy="244475"/>
          </a:xfrm>
          <a:prstGeom prst="rect">
            <a:avLst/>
          </a:prstGeom>
          <a:noFill/>
          <a:ln>
            <a:noFill/>
          </a:ln>
          <a:effectLst/>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2075" tIns="46038" rIns="92075" bIns="46038">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000" b="1">
                <a:latin typeface="Arial" panose="020B0604020202020204" pitchFamily="34" charset="0"/>
                <a:ea typeface="Batang" panose="02030600000101010101" pitchFamily="18" charset="-127"/>
              </a:rPr>
              <a:t>Group Title</a:t>
            </a:r>
            <a:endParaRPr lang="en-US" altLang="en-US" sz="1700" b="1">
              <a:latin typeface="Arial" panose="020B0604020202020204" pitchFamily="34" charset="0"/>
            </a:endParaRPr>
          </a:p>
        </p:txBody>
      </p:sp>
      <p:sp>
        <p:nvSpPr>
          <p:cNvPr id="513158" name="Rectangle 134">
            <a:extLst>
              <a:ext uri="{FF2B5EF4-FFF2-40B4-BE49-F238E27FC236}">
                <a16:creationId xmlns:a16="http://schemas.microsoft.com/office/drawing/2014/main" id="{9FE0F07F-E976-B894-D769-29B07958AC37}"/>
              </a:ext>
            </a:extLst>
          </p:cNvPr>
          <p:cNvSpPr>
            <a:spLocks noChangeArrowheads="1"/>
          </p:cNvSpPr>
          <p:nvPr/>
        </p:nvSpPr>
        <p:spPr bwMode="auto">
          <a:xfrm>
            <a:off x="5988050" y="5986463"/>
            <a:ext cx="593725" cy="268287"/>
          </a:xfrm>
          <a:prstGeom prst="rect">
            <a:avLst/>
          </a:prstGeom>
          <a:solidFill>
            <a:srgbClr val="FF9900"/>
          </a:solidFill>
          <a:ln w="9525">
            <a:solidFill>
              <a:srgbClr val="0000FF"/>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513159" name="Text Box 135">
            <a:extLst>
              <a:ext uri="{FF2B5EF4-FFF2-40B4-BE49-F238E27FC236}">
                <a16:creationId xmlns:a16="http://schemas.microsoft.com/office/drawing/2014/main" id="{E9ADE5F4-7B6D-E02D-4A8F-202E404ED915}"/>
              </a:ext>
            </a:extLst>
          </p:cNvPr>
          <p:cNvSpPr txBox="1">
            <a:spLocks noChangeArrowheads="1"/>
          </p:cNvSpPr>
          <p:nvPr/>
        </p:nvSpPr>
        <p:spPr bwMode="auto">
          <a:xfrm>
            <a:off x="70104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16.1-4</a:t>
            </a:r>
            <a:endParaRPr lang="en-US" altLang="en-US" sz="130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0" name="Rectangle 16">
            <a:extLst>
              <a:ext uri="{FF2B5EF4-FFF2-40B4-BE49-F238E27FC236}">
                <a16:creationId xmlns:a16="http://schemas.microsoft.com/office/drawing/2014/main" id="{B7D9E5D3-6080-75C1-4303-E9C217467803}"/>
              </a:ext>
            </a:extLst>
          </p:cNvPr>
          <p:cNvSpPr>
            <a:spLocks noGrp="1" noChangeArrowheads="1"/>
          </p:cNvSpPr>
          <p:nvPr>
            <p:ph type="title"/>
          </p:nvPr>
        </p:nvSpPr>
        <p:spPr/>
        <p:txBody>
          <a:bodyPr/>
          <a:lstStyle/>
          <a:p>
            <a:r>
              <a:rPr lang="en-US" altLang="en-US"/>
              <a:t>Affinity Diagram</a:t>
            </a:r>
          </a:p>
        </p:txBody>
      </p:sp>
      <p:sp>
        <p:nvSpPr>
          <p:cNvPr id="441361" name="Rectangle 17">
            <a:extLst>
              <a:ext uri="{FF2B5EF4-FFF2-40B4-BE49-F238E27FC236}">
                <a16:creationId xmlns:a16="http://schemas.microsoft.com/office/drawing/2014/main" id="{F7D0A80F-0A65-DBF3-1DFA-7366D9F6038B}"/>
              </a:ext>
            </a:extLst>
          </p:cNvPr>
          <p:cNvSpPr>
            <a:spLocks noGrp="1" noChangeArrowheads="1"/>
          </p:cNvSpPr>
          <p:nvPr>
            <p:ph type="body" idx="1"/>
          </p:nvPr>
        </p:nvSpPr>
        <p:spPr/>
        <p:txBody>
          <a:bodyPr/>
          <a:lstStyle/>
          <a:p>
            <a:pPr marL="381000" indent="-381000">
              <a:spcAft>
                <a:spcPct val="65000"/>
              </a:spcAft>
              <a:buFont typeface="Symbol" panose="05050102010706020507" pitchFamily="18" charset="2"/>
              <a:buNone/>
            </a:pPr>
            <a:r>
              <a:rPr lang="en-US" altLang="en-US"/>
              <a:t>1.	Determine the purpose of the Affinity session.  For example, a group of senior managers conducted an Affinity session to identify possible major corporate initiatives as part of their strategic planning effort. </a:t>
            </a:r>
          </a:p>
          <a:p>
            <a:pPr marL="381000" indent="-381000">
              <a:spcAft>
                <a:spcPct val="65000"/>
              </a:spcAft>
              <a:buFont typeface="Symbol" panose="05050102010706020507" pitchFamily="18" charset="2"/>
              <a:buNone/>
            </a:pPr>
            <a:r>
              <a:rPr lang="en-US" altLang="en-US"/>
              <a:t>2.	Brainstorm a list of ideas relating to the purpose.  Record these on note cards or “sticky” notes.</a:t>
            </a:r>
          </a:p>
          <a:p>
            <a:pPr marL="381000" indent="-381000">
              <a:spcAft>
                <a:spcPct val="65000"/>
              </a:spcAft>
              <a:buFont typeface="Symbol" panose="05050102010706020507" pitchFamily="18" charset="2"/>
              <a:buNone/>
            </a:pPr>
            <a:r>
              <a:rPr lang="en-US" altLang="en-US"/>
              <a:t>3.	As a group, silently take the cards or notes and begin to group them into related categories (use a table, wall or other large flat surface).  It’s OK to take a card and move it from one group to another.  If this happens several times, include the idea in both groups.  </a:t>
            </a:r>
          </a:p>
          <a:p>
            <a:pPr marL="381000" indent="-381000">
              <a:spcAft>
                <a:spcPct val="65000"/>
              </a:spcAft>
              <a:buFont typeface="Symbol" panose="05050102010706020507" pitchFamily="18" charset="2"/>
              <a:buNone/>
            </a:pPr>
            <a:r>
              <a:rPr lang="en-US" altLang="en-US"/>
              <a:t>4.	Step back and review the groupings.  Determine a heading/title for each of the major groups identified.  In the strategic planning example, these headings became the major corporate initiatives.</a:t>
            </a:r>
          </a:p>
        </p:txBody>
      </p:sp>
      <p:sp>
        <p:nvSpPr>
          <p:cNvPr id="441362" name="Text Box 18">
            <a:extLst>
              <a:ext uri="{FF2B5EF4-FFF2-40B4-BE49-F238E27FC236}">
                <a16:creationId xmlns:a16="http://schemas.microsoft.com/office/drawing/2014/main" id="{FBF0E7A8-DC78-7B98-D6DF-8E169097094E}"/>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16.1-3</a:t>
            </a:r>
            <a:endParaRPr lang="en-US" altLang="en-US" sz="1300">
              <a:latin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50" name="Rectangle 2">
            <a:extLst>
              <a:ext uri="{FF2B5EF4-FFF2-40B4-BE49-F238E27FC236}">
                <a16:creationId xmlns:a16="http://schemas.microsoft.com/office/drawing/2014/main" id="{30F46EA4-21A6-9C83-737C-2ADB7EB3BB24}"/>
              </a:ext>
            </a:extLst>
          </p:cNvPr>
          <p:cNvSpPr>
            <a:spLocks noGrp="1" noChangeArrowheads="1"/>
          </p:cNvSpPr>
          <p:nvPr>
            <p:ph type="title"/>
          </p:nvPr>
        </p:nvSpPr>
        <p:spPr/>
        <p:txBody>
          <a:bodyPr/>
          <a:lstStyle/>
          <a:p>
            <a:r>
              <a:rPr lang="en-US" altLang="en-US"/>
              <a:t>Arrow (PERT) Diagram</a:t>
            </a:r>
          </a:p>
        </p:txBody>
      </p:sp>
      <p:sp>
        <p:nvSpPr>
          <p:cNvPr id="514054" name="AutoShape 6">
            <a:extLst>
              <a:ext uri="{FF2B5EF4-FFF2-40B4-BE49-F238E27FC236}">
                <a16:creationId xmlns:a16="http://schemas.microsoft.com/office/drawing/2014/main" id="{BEEA7B96-D43C-C84F-1C34-45E9CF160D5D}"/>
              </a:ext>
            </a:extLst>
          </p:cNvPr>
          <p:cNvSpPr>
            <a:spLocks noChangeAspect="1" noChangeArrowheads="1" noTextEdit="1"/>
          </p:cNvSpPr>
          <p:nvPr/>
        </p:nvSpPr>
        <p:spPr bwMode="auto">
          <a:xfrm>
            <a:off x="228600" y="1828800"/>
            <a:ext cx="8763000" cy="3200400"/>
          </a:xfrm>
          <a:prstGeom prst="rect">
            <a:avLst/>
          </a:prstGeom>
          <a:solidFill>
            <a:srgbClr val="009999"/>
          </a:solidFill>
          <a:ln w="28575" algn="ctr">
            <a:solidFill>
              <a:srgbClr val="000000"/>
            </a:solidFill>
            <a:miter lim="800000"/>
            <a:headEnd/>
            <a:tailEnd/>
          </a:ln>
        </p:spPr>
        <p:txBody>
          <a:bodyPr/>
          <a:lstStyle/>
          <a:p>
            <a:endParaRPr lang="en-US"/>
          </a:p>
        </p:txBody>
      </p:sp>
      <p:sp>
        <p:nvSpPr>
          <p:cNvPr id="514056" name="Rectangle 8">
            <a:extLst>
              <a:ext uri="{FF2B5EF4-FFF2-40B4-BE49-F238E27FC236}">
                <a16:creationId xmlns:a16="http://schemas.microsoft.com/office/drawing/2014/main" id="{A3CA7C47-C2D5-AD7B-AD9E-988B12D4EBF3}"/>
              </a:ext>
            </a:extLst>
          </p:cNvPr>
          <p:cNvSpPr>
            <a:spLocks noChangeArrowheads="1"/>
          </p:cNvSpPr>
          <p:nvPr/>
        </p:nvSpPr>
        <p:spPr bwMode="auto">
          <a:xfrm>
            <a:off x="228600" y="2119313"/>
            <a:ext cx="50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rPr>
              <a:t> </a:t>
            </a:r>
            <a:endParaRPr lang="en-US" altLang="en-US" sz="1300">
              <a:latin typeface="Arial" panose="020B0604020202020204" pitchFamily="34" charset="0"/>
            </a:endParaRPr>
          </a:p>
        </p:txBody>
      </p:sp>
      <p:sp>
        <p:nvSpPr>
          <p:cNvPr id="514057" name="Freeform 9">
            <a:extLst>
              <a:ext uri="{FF2B5EF4-FFF2-40B4-BE49-F238E27FC236}">
                <a16:creationId xmlns:a16="http://schemas.microsoft.com/office/drawing/2014/main" id="{BF82E1B3-1448-AE85-4816-3EA3D701EE22}"/>
              </a:ext>
            </a:extLst>
          </p:cNvPr>
          <p:cNvSpPr>
            <a:spLocks/>
          </p:cNvSpPr>
          <p:nvPr/>
        </p:nvSpPr>
        <p:spPr bwMode="auto">
          <a:xfrm>
            <a:off x="2190750" y="2127250"/>
            <a:ext cx="4700588" cy="307975"/>
          </a:xfrm>
          <a:custGeom>
            <a:avLst/>
            <a:gdLst>
              <a:gd name="T0" fmla="*/ 33 w 2961"/>
              <a:gd name="T1" fmla="*/ 0 h 194"/>
              <a:gd name="T2" fmla="*/ 29 w 2961"/>
              <a:gd name="T3" fmla="*/ 0 h 194"/>
              <a:gd name="T4" fmla="*/ 25 w 2961"/>
              <a:gd name="T5" fmla="*/ 0 h 194"/>
              <a:gd name="T6" fmla="*/ 20 w 2961"/>
              <a:gd name="T7" fmla="*/ 2 h 194"/>
              <a:gd name="T8" fmla="*/ 15 w 2961"/>
              <a:gd name="T9" fmla="*/ 5 h 194"/>
              <a:gd name="T10" fmla="*/ 9 w 2961"/>
              <a:gd name="T11" fmla="*/ 9 h 194"/>
              <a:gd name="T12" fmla="*/ 6 w 2961"/>
              <a:gd name="T13" fmla="*/ 14 h 194"/>
              <a:gd name="T14" fmla="*/ 2 w 2961"/>
              <a:gd name="T15" fmla="*/ 20 h 194"/>
              <a:gd name="T16" fmla="*/ 0 w 2961"/>
              <a:gd name="T17" fmla="*/ 25 h 194"/>
              <a:gd name="T18" fmla="*/ 0 w 2961"/>
              <a:gd name="T19" fmla="*/ 29 h 194"/>
              <a:gd name="T20" fmla="*/ 0 w 2961"/>
              <a:gd name="T21" fmla="*/ 33 h 194"/>
              <a:gd name="T22" fmla="*/ 0 w 2961"/>
              <a:gd name="T23" fmla="*/ 161 h 194"/>
              <a:gd name="T24" fmla="*/ 0 w 2961"/>
              <a:gd name="T25" fmla="*/ 164 h 194"/>
              <a:gd name="T26" fmla="*/ 0 w 2961"/>
              <a:gd name="T27" fmla="*/ 168 h 194"/>
              <a:gd name="T28" fmla="*/ 2 w 2961"/>
              <a:gd name="T29" fmla="*/ 174 h 194"/>
              <a:gd name="T30" fmla="*/ 6 w 2961"/>
              <a:gd name="T31" fmla="*/ 179 h 194"/>
              <a:gd name="T32" fmla="*/ 9 w 2961"/>
              <a:gd name="T33" fmla="*/ 185 h 194"/>
              <a:gd name="T34" fmla="*/ 15 w 2961"/>
              <a:gd name="T35" fmla="*/ 188 h 194"/>
              <a:gd name="T36" fmla="*/ 20 w 2961"/>
              <a:gd name="T37" fmla="*/ 191 h 194"/>
              <a:gd name="T38" fmla="*/ 25 w 2961"/>
              <a:gd name="T39" fmla="*/ 192 h 194"/>
              <a:gd name="T40" fmla="*/ 29 w 2961"/>
              <a:gd name="T41" fmla="*/ 194 h 194"/>
              <a:gd name="T42" fmla="*/ 33 w 2961"/>
              <a:gd name="T43" fmla="*/ 194 h 194"/>
              <a:gd name="T44" fmla="*/ 2929 w 2961"/>
              <a:gd name="T45" fmla="*/ 194 h 194"/>
              <a:gd name="T46" fmla="*/ 2931 w 2961"/>
              <a:gd name="T47" fmla="*/ 194 h 194"/>
              <a:gd name="T48" fmla="*/ 2935 w 2961"/>
              <a:gd name="T49" fmla="*/ 192 h 194"/>
              <a:gd name="T50" fmla="*/ 2940 w 2961"/>
              <a:gd name="T51" fmla="*/ 191 h 194"/>
              <a:gd name="T52" fmla="*/ 2947 w 2961"/>
              <a:gd name="T53" fmla="*/ 188 h 194"/>
              <a:gd name="T54" fmla="*/ 2951 w 2961"/>
              <a:gd name="T55" fmla="*/ 185 h 194"/>
              <a:gd name="T56" fmla="*/ 2955 w 2961"/>
              <a:gd name="T57" fmla="*/ 179 h 194"/>
              <a:gd name="T58" fmla="*/ 2959 w 2961"/>
              <a:gd name="T59" fmla="*/ 174 h 194"/>
              <a:gd name="T60" fmla="*/ 2960 w 2961"/>
              <a:gd name="T61" fmla="*/ 168 h 194"/>
              <a:gd name="T62" fmla="*/ 2961 w 2961"/>
              <a:gd name="T63" fmla="*/ 164 h 194"/>
              <a:gd name="T64" fmla="*/ 2961 w 2961"/>
              <a:gd name="T65" fmla="*/ 161 h 194"/>
              <a:gd name="T66" fmla="*/ 2961 w 2961"/>
              <a:gd name="T67" fmla="*/ 33 h 194"/>
              <a:gd name="T68" fmla="*/ 2961 w 2961"/>
              <a:gd name="T69" fmla="*/ 29 h 194"/>
              <a:gd name="T70" fmla="*/ 2960 w 2961"/>
              <a:gd name="T71" fmla="*/ 25 h 194"/>
              <a:gd name="T72" fmla="*/ 2959 w 2961"/>
              <a:gd name="T73" fmla="*/ 20 h 194"/>
              <a:gd name="T74" fmla="*/ 2955 w 2961"/>
              <a:gd name="T75" fmla="*/ 14 h 194"/>
              <a:gd name="T76" fmla="*/ 2951 w 2961"/>
              <a:gd name="T77" fmla="*/ 9 h 194"/>
              <a:gd name="T78" fmla="*/ 2947 w 2961"/>
              <a:gd name="T79" fmla="*/ 5 h 194"/>
              <a:gd name="T80" fmla="*/ 2940 w 2961"/>
              <a:gd name="T81" fmla="*/ 2 h 194"/>
              <a:gd name="T82" fmla="*/ 2935 w 2961"/>
              <a:gd name="T83" fmla="*/ 0 h 194"/>
              <a:gd name="T84" fmla="*/ 2931 w 2961"/>
              <a:gd name="T85" fmla="*/ 0 h 194"/>
              <a:gd name="T86" fmla="*/ 2929 w 2961"/>
              <a:gd name="T87" fmla="*/ 0 h 194"/>
              <a:gd name="T88" fmla="*/ 33 w 2961"/>
              <a:gd name="T89"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61" h="194">
                <a:moveTo>
                  <a:pt x="33" y="0"/>
                </a:moveTo>
                <a:lnTo>
                  <a:pt x="29" y="0"/>
                </a:lnTo>
                <a:lnTo>
                  <a:pt x="25" y="0"/>
                </a:lnTo>
                <a:lnTo>
                  <a:pt x="20" y="2"/>
                </a:lnTo>
                <a:lnTo>
                  <a:pt x="15" y="5"/>
                </a:lnTo>
                <a:lnTo>
                  <a:pt x="9" y="9"/>
                </a:lnTo>
                <a:lnTo>
                  <a:pt x="6" y="14"/>
                </a:lnTo>
                <a:lnTo>
                  <a:pt x="2" y="20"/>
                </a:lnTo>
                <a:lnTo>
                  <a:pt x="0" y="25"/>
                </a:lnTo>
                <a:lnTo>
                  <a:pt x="0" y="29"/>
                </a:lnTo>
                <a:lnTo>
                  <a:pt x="0" y="33"/>
                </a:lnTo>
                <a:lnTo>
                  <a:pt x="0" y="161"/>
                </a:lnTo>
                <a:lnTo>
                  <a:pt x="0" y="164"/>
                </a:lnTo>
                <a:lnTo>
                  <a:pt x="0" y="168"/>
                </a:lnTo>
                <a:lnTo>
                  <a:pt x="2" y="174"/>
                </a:lnTo>
                <a:lnTo>
                  <a:pt x="6" y="179"/>
                </a:lnTo>
                <a:lnTo>
                  <a:pt x="9" y="185"/>
                </a:lnTo>
                <a:lnTo>
                  <a:pt x="15" y="188"/>
                </a:lnTo>
                <a:lnTo>
                  <a:pt x="20" y="191"/>
                </a:lnTo>
                <a:lnTo>
                  <a:pt x="25" y="192"/>
                </a:lnTo>
                <a:lnTo>
                  <a:pt x="29" y="194"/>
                </a:lnTo>
                <a:lnTo>
                  <a:pt x="33" y="194"/>
                </a:lnTo>
                <a:lnTo>
                  <a:pt x="2929" y="194"/>
                </a:lnTo>
                <a:lnTo>
                  <a:pt x="2931" y="194"/>
                </a:lnTo>
                <a:lnTo>
                  <a:pt x="2935" y="192"/>
                </a:lnTo>
                <a:lnTo>
                  <a:pt x="2940" y="191"/>
                </a:lnTo>
                <a:lnTo>
                  <a:pt x="2947" y="188"/>
                </a:lnTo>
                <a:lnTo>
                  <a:pt x="2951" y="185"/>
                </a:lnTo>
                <a:lnTo>
                  <a:pt x="2955" y="179"/>
                </a:lnTo>
                <a:lnTo>
                  <a:pt x="2959" y="174"/>
                </a:lnTo>
                <a:lnTo>
                  <a:pt x="2960" y="168"/>
                </a:lnTo>
                <a:lnTo>
                  <a:pt x="2961" y="164"/>
                </a:lnTo>
                <a:lnTo>
                  <a:pt x="2961" y="161"/>
                </a:lnTo>
                <a:lnTo>
                  <a:pt x="2961" y="33"/>
                </a:lnTo>
                <a:lnTo>
                  <a:pt x="2961" y="29"/>
                </a:lnTo>
                <a:lnTo>
                  <a:pt x="2960" y="25"/>
                </a:lnTo>
                <a:lnTo>
                  <a:pt x="2959" y="20"/>
                </a:lnTo>
                <a:lnTo>
                  <a:pt x="2955" y="14"/>
                </a:lnTo>
                <a:lnTo>
                  <a:pt x="2951" y="9"/>
                </a:lnTo>
                <a:lnTo>
                  <a:pt x="2947" y="5"/>
                </a:lnTo>
                <a:lnTo>
                  <a:pt x="2940" y="2"/>
                </a:lnTo>
                <a:lnTo>
                  <a:pt x="2935" y="0"/>
                </a:lnTo>
                <a:lnTo>
                  <a:pt x="2931" y="0"/>
                </a:lnTo>
                <a:lnTo>
                  <a:pt x="2929" y="0"/>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514058" name="Freeform 10">
            <a:extLst>
              <a:ext uri="{FF2B5EF4-FFF2-40B4-BE49-F238E27FC236}">
                <a16:creationId xmlns:a16="http://schemas.microsoft.com/office/drawing/2014/main" id="{976F15B6-CB52-5A6C-3B45-99B7447E664D}"/>
              </a:ext>
            </a:extLst>
          </p:cNvPr>
          <p:cNvSpPr>
            <a:spLocks/>
          </p:cNvSpPr>
          <p:nvPr/>
        </p:nvSpPr>
        <p:spPr bwMode="auto">
          <a:xfrm>
            <a:off x="2190750" y="2127250"/>
            <a:ext cx="4700588" cy="307975"/>
          </a:xfrm>
          <a:custGeom>
            <a:avLst/>
            <a:gdLst>
              <a:gd name="T0" fmla="*/ 33 w 2961"/>
              <a:gd name="T1" fmla="*/ 0 h 194"/>
              <a:gd name="T2" fmla="*/ 29 w 2961"/>
              <a:gd name="T3" fmla="*/ 0 h 194"/>
              <a:gd name="T4" fmla="*/ 25 w 2961"/>
              <a:gd name="T5" fmla="*/ 0 h 194"/>
              <a:gd name="T6" fmla="*/ 20 w 2961"/>
              <a:gd name="T7" fmla="*/ 2 h 194"/>
              <a:gd name="T8" fmla="*/ 15 w 2961"/>
              <a:gd name="T9" fmla="*/ 5 h 194"/>
              <a:gd name="T10" fmla="*/ 9 w 2961"/>
              <a:gd name="T11" fmla="*/ 9 h 194"/>
              <a:gd name="T12" fmla="*/ 6 w 2961"/>
              <a:gd name="T13" fmla="*/ 14 h 194"/>
              <a:gd name="T14" fmla="*/ 2 w 2961"/>
              <a:gd name="T15" fmla="*/ 20 h 194"/>
              <a:gd name="T16" fmla="*/ 0 w 2961"/>
              <a:gd name="T17" fmla="*/ 25 h 194"/>
              <a:gd name="T18" fmla="*/ 0 w 2961"/>
              <a:gd name="T19" fmla="*/ 29 h 194"/>
              <a:gd name="T20" fmla="*/ 0 w 2961"/>
              <a:gd name="T21" fmla="*/ 33 h 194"/>
              <a:gd name="T22" fmla="*/ 0 w 2961"/>
              <a:gd name="T23" fmla="*/ 161 h 194"/>
              <a:gd name="T24" fmla="*/ 0 w 2961"/>
              <a:gd name="T25" fmla="*/ 164 h 194"/>
              <a:gd name="T26" fmla="*/ 0 w 2961"/>
              <a:gd name="T27" fmla="*/ 168 h 194"/>
              <a:gd name="T28" fmla="*/ 2 w 2961"/>
              <a:gd name="T29" fmla="*/ 174 h 194"/>
              <a:gd name="T30" fmla="*/ 6 w 2961"/>
              <a:gd name="T31" fmla="*/ 179 h 194"/>
              <a:gd name="T32" fmla="*/ 9 w 2961"/>
              <a:gd name="T33" fmla="*/ 185 h 194"/>
              <a:gd name="T34" fmla="*/ 15 w 2961"/>
              <a:gd name="T35" fmla="*/ 188 h 194"/>
              <a:gd name="T36" fmla="*/ 20 w 2961"/>
              <a:gd name="T37" fmla="*/ 191 h 194"/>
              <a:gd name="T38" fmla="*/ 25 w 2961"/>
              <a:gd name="T39" fmla="*/ 192 h 194"/>
              <a:gd name="T40" fmla="*/ 29 w 2961"/>
              <a:gd name="T41" fmla="*/ 194 h 194"/>
              <a:gd name="T42" fmla="*/ 33 w 2961"/>
              <a:gd name="T43" fmla="*/ 194 h 194"/>
              <a:gd name="T44" fmla="*/ 2929 w 2961"/>
              <a:gd name="T45" fmla="*/ 194 h 194"/>
              <a:gd name="T46" fmla="*/ 2931 w 2961"/>
              <a:gd name="T47" fmla="*/ 194 h 194"/>
              <a:gd name="T48" fmla="*/ 2935 w 2961"/>
              <a:gd name="T49" fmla="*/ 192 h 194"/>
              <a:gd name="T50" fmla="*/ 2940 w 2961"/>
              <a:gd name="T51" fmla="*/ 191 h 194"/>
              <a:gd name="T52" fmla="*/ 2947 w 2961"/>
              <a:gd name="T53" fmla="*/ 188 h 194"/>
              <a:gd name="T54" fmla="*/ 2951 w 2961"/>
              <a:gd name="T55" fmla="*/ 185 h 194"/>
              <a:gd name="T56" fmla="*/ 2955 w 2961"/>
              <a:gd name="T57" fmla="*/ 179 h 194"/>
              <a:gd name="T58" fmla="*/ 2959 w 2961"/>
              <a:gd name="T59" fmla="*/ 174 h 194"/>
              <a:gd name="T60" fmla="*/ 2960 w 2961"/>
              <a:gd name="T61" fmla="*/ 168 h 194"/>
              <a:gd name="T62" fmla="*/ 2961 w 2961"/>
              <a:gd name="T63" fmla="*/ 164 h 194"/>
              <a:gd name="T64" fmla="*/ 2961 w 2961"/>
              <a:gd name="T65" fmla="*/ 161 h 194"/>
              <a:gd name="T66" fmla="*/ 2961 w 2961"/>
              <a:gd name="T67" fmla="*/ 33 h 194"/>
              <a:gd name="T68" fmla="*/ 2961 w 2961"/>
              <a:gd name="T69" fmla="*/ 29 h 194"/>
              <a:gd name="T70" fmla="*/ 2960 w 2961"/>
              <a:gd name="T71" fmla="*/ 25 h 194"/>
              <a:gd name="T72" fmla="*/ 2959 w 2961"/>
              <a:gd name="T73" fmla="*/ 20 h 194"/>
              <a:gd name="T74" fmla="*/ 2955 w 2961"/>
              <a:gd name="T75" fmla="*/ 14 h 194"/>
              <a:gd name="T76" fmla="*/ 2951 w 2961"/>
              <a:gd name="T77" fmla="*/ 9 h 194"/>
              <a:gd name="T78" fmla="*/ 2947 w 2961"/>
              <a:gd name="T79" fmla="*/ 5 h 194"/>
              <a:gd name="T80" fmla="*/ 2940 w 2961"/>
              <a:gd name="T81" fmla="*/ 2 h 194"/>
              <a:gd name="T82" fmla="*/ 2935 w 2961"/>
              <a:gd name="T83" fmla="*/ 0 h 194"/>
              <a:gd name="T84" fmla="*/ 2931 w 2961"/>
              <a:gd name="T85" fmla="*/ 0 h 194"/>
              <a:gd name="T86" fmla="*/ 2929 w 2961"/>
              <a:gd name="T87" fmla="*/ 0 h 194"/>
              <a:gd name="T88" fmla="*/ 33 w 2961"/>
              <a:gd name="T89" fmla="*/ 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61" h="194">
                <a:moveTo>
                  <a:pt x="33" y="0"/>
                </a:moveTo>
                <a:lnTo>
                  <a:pt x="29" y="0"/>
                </a:lnTo>
                <a:lnTo>
                  <a:pt x="25" y="0"/>
                </a:lnTo>
                <a:lnTo>
                  <a:pt x="20" y="2"/>
                </a:lnTo>
                <a:lnTo>
                  <a:pt x="15" y="5"/>
                </a:lnTo>
                <a:lnTo>
                  <a:pt x="9" y="9"/>
                </a:lnTo>
                <a:lnTo>
                  <a:pt x="6" y="14"/>
                </a:lnTo>
                <a:lnTo>
                  <a:pt x="2" y="20"/>
                </a:lnTo>
                <a:lnTo>
                  <a:pt x="0" y="25"/>
                </a:lnTo>
                <a:lnTo>
                  <a:pt x="0" y="29"/>
                </a:lnTo>
                <a:lnTo>
                  <a:pt x="0" y="33"/>
                </a:lnTo>
                <a:lnTo>
                  <a:pt x="0" y="161"/>
                </a:lnTo>
                <a:lnTo>
                  <a:pt x="0" y="164"/>
                </a:lnTo>
                <a:lnTo>
                  <a:pt x="0" y="168"/>
                </a:lnTo>
                <a:lnTo>
                  <a:pt x="2" y="174"/>
                </a:lnTo>
                <a:lnTo>
                  <a:pt x="6" y="179"/>
                </a:lnTo>
                <a:lnTo>
                  <a:pt x="9" y="185"/>
                </a:lnTo>
                <a:lnTo>
                  <a:pt x="15" y="188"/>
                </a:lnTo>
                <a:lnTo>
                  <a:pt x="20" y="191"/>
                </a:lnTo>
                <a:lnTo>
                  <a:pt x="25" y="192"/>
                </a:lnTo>
                <a:lnTo>
                  <a:pt x="29" y="194"/>
                </a:lnTo>
                <a:lnTo>
                  <a:pt x="33" y="194"/>
                </a:lnTo>
                <a:lnTo>
                  <a:pt x="2929" y="194"/>
                </a:lnTo>
                <a:lnTo>
                  <a:pt x="2931" y="194"/>
                </a:lnTo>
                <a:lnTo>
                  <a:pt x="2935" y="192"/>
                </a:lnTo>
                <a:lnTo>
                  <a:pt x="2940" y="191"/>
                </a:lnTo>
                <a:lnTo>
                  <a:pt x="2947" y="188"/>
                </a:lnTo>
                <a:lnTo>
                  <a:pt x="2951" y="185"/>
                </a:lnTo>
                <a:lnTo>
                  <a:pt x="2955" y="179"/>
                </a:lnTo>
                <a:lnTo>
                  <a:pt x="2959" y="174"/>
                </a:lnTo>
                <a:lnTo>
                  <a:pt x="2960" y="168"/>
                </a:lnTo>
                <a:lnTo>
                  <a:pt x="2961" y="164"/>
                </a:lnTo>
                <a:lnTo>
                  <a:pt x="2961" y="161"/>
                </a:lnTo>
                <a:lnTo>
                  <a:pt x="2961" y="33"/>
                </a:lnTo>
                <a:lnTo>
                  <a:pt x="2961" y="29"/>
                </a:lnTo>
                <a:lnTo>
                  <a:pt x="2960" y="25"/>
                </a:lnTo>
                <a:lnTo>
                  <a:pt x="2959" y="20"/>
                </a:lnTo>
                <a:lnTo>
                  <a:pt x="2955" y="14"/>
                </a:lnTo>
                <a:lnTo>
                  <a:pt x="2951" y="9"/>
                </a:lnTo>
                <a:lnTo>
                  <a:pt x="2947" y="5"/>
                </a:lnTo>
                <a:lnTo>
                  <a:pt x="2940" y="2"/>
                </a:lnTo>
                <a:lnTo>
                  <a:pt x="2935" y="0"/>
                </a:lnTo>
                <a:lnTo>
                  <a:pt x="2931" y="0"/>
                </a:lnTo>
                <a:lnTo>
                  <a:pt x="2929" y="0"/>
                </a:lnTo>
                <a:lnTo>
                  <a:pt x="33" y="0"/>
                </a:lnTo>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59" name="Line 11">
            <a:extLst>
              <a:ext uri="{FF2B5EF4-FFF2-40B4-BE49-F238E27FC236}">
                <a16:creationId xmlns:a16="http://schemas.microsoft.com/office/drawing/2014/main" id="{1C8A1368-E92C-11FA-2D64-C64819FFB233}"/>
              </a:ext>
            </a:extLst>
          </p:cNvPr>
          <p:cNvSpPr>
            <a:spLocks noChangeShapeType="1"/>
          </p:cNvSpPr>
          <p:nvPr/>
        </p:nvSpPr>
        <p:spPr bwMode="auto">
          <a:xfrm>
            <a:off x="5981700" y="3660775"/>
            <a:ext cx="1639888"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0" name="Line 12">
            <a:extLst>
              <a:ext uri="{FF2B5EF4-FFF2-40B4-BE49-F238E27FC236}">
                <a16:creationId xmlns:a16="http://schemas.microsoft.com/office/drawing/2014/main" id="{80016CF3-5011-315B-1483-13D2AF8A467E}"/>
              </a:ext>
            </a:extLst>
          </p:cNvPr>
          <p:cNvSpPr>
            <a:spLocks noChangeShapeType="1"/>
          </p:cNvSpPr>
          <p:nvPr/>
        </p:nvSpPr>
        <p:spPr bwMode="auto">
          <a:xfrm>
            <a:off x="2906713" y="4476750"/>
            <a:ext cx="1433512"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1" name="Line 13">
            <a:extLst>
              <a:ext uri="{FF2B5EF4-FFF2-40B4-BE49-F238E27FC236}">
                <a16:creationId xmlns:a16="http://schemas.microsoft.com/office/drawing/2014/main" id="{36C678AD-DB92-03C1-53AE-298813D93034}"/>
              </a:ext>
            </a:extLst>
          </p:cNvPr>
          <p:cNvSpPr>
            <a:spLocks noChangeShapeType="1"/>
          </p:cNvSpPr>
          <p:nvPr/>
        </p:nvSpPr>
        <p:spPr bwMode="auto">
          <a:xfrm>
            <a:off x="2906713" y="3659188"/>
            <a:ext cx="1433512"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2" name="Line 14">
            <a:extLst>
              <a:ext uri="{FF2B5EF4-FFF2-40B4-BE49-F238E27FC236}">
                <a16:creationId xmlns:a16="http://schemas.microsoft.com/office/drawing/2014/main" id="{4B3331E9-F21B-BA8A-CEE7-42E22F2EC436}"/>
              </a:ext>
            </a:extLst>
          </p:cNvPr>
          <p:cNvSpPr>
            <a:spLocks noChangeShapeType="1"/>
          </p:cNvSpPr>
          <p:nvPr/>
        </p:nvSpPr>
        <p:spPr bwMode="auto">
          <a:xfrm>
            <a:off x="1270000" y="2946400"/>
            <a:ext cx="6656388"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063" name="Rectangle 15">
            <a:extLst>
              <a:ext uri="{FF2B5EF4-FFF2-40B4-BE49-F238E27FC236}">
                <a16:creationId xmlns:a16="http://schemas.microsoft.com/office/drawing/2014/main" id="{D37E3C55-81C9-D174-A319-DA6833AFD87A}"/>
              </a:ext>
            </a:extLst>
          </p:cNvPr>
          <p:cNvSpPr>
            <a:spLocks noChangeArrowheads="1"/>
          </p:cNvSpPr>
          <p:nvPr/>
        </p:nvSpPr>
        <p:spPr bwMode="auto">
          <a:xfrm>
            <a:off x="242888" y="2636838"/>
            <a:ext cx="1128712" cy="51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64" name="Rectangle 16">
            <a:extLst>
              <a:ext uri="{FF2B5EF4-FFF2-40B4-BE49-F238E27FC236}">
                <a16:creationId xmlns:a16="http://schemas.microsoft.com/office/drawing/2014/main" id="{68E5AB0C-602F-33E9-9E28-03694AED578A}"/>
              </a:ext>
            </a:extLst>
          </p:cNvPr>
          <p:cNvSpPr>
            <a:spLocks noChangeArrowheads="1"/>
          </p:cNvSpPr>
          <p:nvPr/>
        </p:nvSpPr>
        <p:spPr bwMode="auto">
          <a:xfrm>
            <a:off x="242888" y="2636838"/>
            <a:ext cx="1128712" cy="512762"/>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65" name="Rectangle 17">
            <a:extLst>
              <a:ext uri="{FF2B5EF4-FFF2-40B4-BE49-F238E27FC236}">
                <a16:creationId xmlns:a16="http://schemas.microsoft.com/office/drawing/2014/main" id="{4E04DB19-E953-1DDA-A18D-D490FEFF5D8E}"/>
              </a:ext>
            </a:extLst>
          </p:cNvPr>
          <p:cNvSpPr>
            <a:spLocks noChangeArrowheads="1"/>
          </p:cNvSpPr>
          <p:nvPr/>
        </p:nvSpPr>
        <p:spPr bwMode="auto">
          <a:xfrm>
            <a:off x="2293938" y="2146300"/>
            <a:ext cx="43370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EMERGENCY DEPARTMENT CRITICAL PATH</a:t>
            </a:r>
            <a:endParaRPr lang="en-US" altLang="en-US" sz="1300">
              <a:latin typeface="Arial" panose="020B0604020202020204" pitchFamily="34" charset="0"/>
            </a:endParaRPr>
          </a:p>
        </p:txBody>
      </p:sp>
      <p:sp>
        <p:nvSpPr>
          <p:cNvPr id="514066" name="Rectangle 18">
            <a:extLst>
              <a:ext uri="{FF2B5EF4-FFF2-40B4-BE49-F238E27FC236}">
                <a16:creationId xmlns:a16="http://schemas.microsoft.com/office/drawing/2014/main" id="{3E953618-F3CD-A3E7-C9B4-0C7444011E32}"/>
              </a:ext>
            </a:extLst>
          </p:cNvPr>
          <p:cNvSpPr>
            <a:spLocks noChangeArrowheads="1"/>
          </p:cNvSpPr>
          <p:nvPr/>
        </p:nvSpPr>
        <p:spPr bwMode="auto">
          <a:xfrm>
            <a:off x="6686550" y="21463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67" name="Rectangle 19">
            <a:extLst>
              <a:ext uri="{FF2B5EF4-FFF2-40B4-BE49-F238E27FC236}">
                <a16:creationId xmlns:a16="http://schemas.microsoft.com/office/drawing/2014/main" id="{43BAC038-B9C3-AD6B-E4DD-BCCD62692D03}"/>
              </a:ext>
            </a:extLst>
          </p:cNvPr>
          <p:cNvSpPr>
            <a:spLocks noChangeArrowheads="1"/>
          </p:cNvSpPr>
          <p:nvPr/>
        </p:nvSpPr>
        <p:spPr bwMode="auto">
          <a:xfrm>
            <a:off x="347663" y="2657475"/>
            <a:ext cx="8556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PATIENT</a:t>
            </a:r>
            <a:endParaRPr lang="en-US" altLang="en-US" sz="1300">
              <a:latin typeface="Arial" panose="020B0604020202020204" pitchFamily="34" charset="0"/>
            </a:endParaRPr>
          </a:p>
        </p:txBody>
      </p:sp>
      <p:sp>
        <p:nvSpPr>
          <p:cNvPr id="514068" name="Rectangle 20">
            <a:extLst>
              <a:ext uri="{FF2B5EF4-FFF2-40B4-BE49-F238E27FC236}">
                <a16:creationId xmlns:a16="http://schemas.microsoft.com/office/drawing/2014/main" id="{988AEA2F-179D-74A5-DF15-57743231C13A}"/>
              </a:ext>
            </a:extLst>
          </p:cNvPr>
          <p:cNvSpPr>
            <a:spLocks noChangeArrowheads="1"/>
          </p:cNvSpPr>
          <p:nvPr/>
        </p:nvSpPr>
        <p:spPr bwMode="auto">
          <a:xfrm>
            <a:off x="1217613" y="26574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69" name="Rectangle 21">
            <a:extLst>
              <a:ext uri="{FF2B5EF4-FFF2-40B4-BE49-F238E27FC236}">
                <a16:creationId xmlns:a16="http://schemas.microsoft.com/office/drawing/2014/main" id="{D24B4348-F7BB-4484-C942-00397B801ACB}"/>
              </a:ext>
            </a:extLst>
          </p:cNvPr>
          <p:cNvSpPr>
            <a:spLocks noChangeArrowheads="1"/>
          </p:cNvSpPr>
          <p:nvPr/>
        </p:nvSpPr>
        <p:spPr bwMode="auto">
          <a:xfrm>
            <a:off x="347663" y="2862263"/>
            <a:ext cx="8890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ARRIVES</a:t>
            </a:r>
            <a:endParaRPr lang="en-US" altLang="en-US" sz="1300">
              <a:latin typeface="Arial" panose="020B0604020202020204" pitchFamily="34" charset="0"/>
            </a:endParaRPr>
          </a:p>
        </p:txBody>
      </p:sp>
      <p:sp>
        <p:nvSpPr>
          <p:cNvPr id="514070" name="Rectangle 22">
            <a:extLst>
              <a:ext uri="{FF2B5EF4-FFF2-40B4-BE49-F238E27FC236}">
                <a16:creationId xmlns:a16="http://schemas.microsoft.com/office/drawing/2014/main" id="{E2705827-6440-ED0F-C2C6-78C01906A32A}"/>
              </a:ext>
            </a:extLst>
          </p:cNvPr>
          <p:cNvSpPr>
            <a:spLocks noChangeArrowheads="1"/>
          </p:cNvSpPr>
          <p:nvPr/>
        </p:nvSpPr>
        <p:spPr bwMode="auto">
          <a:xfrm>
            <a:off x="1249363" y="28622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71" name="Rectangle 23">
            <a:extLst>
              <a:ext uri="{FF2B5EF4-FFF2-40B4-BE49-F238E27FC236}">
                <a16:creationId xmlns:a16="http://schemas.microsoft.com/office/drawing/2014/main" id="{5B8C0704-675D-CA9F-EE71-4493D9799A7E}"/>
              </a:ext>
            </a:extLst>
          </p:cNvPr>
          <p:cNvSpPr>
            <a:spLocks noChangeArrowheads="1"/>
          </p:cNvSpPr>
          <p:nvPr/>
        </p:nvSpPr>
        <p:spPr bwMode="auto">
          <a:xfrm>
            <a:off x="1676400" y="2636838"/>
            <a:ext cx="1130300" cy="51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72" name="Rectangle 24">
            <a:extLst>
              <a:ext uri="{FF2B5EF4-FFF2-40B4-BE49-F238E27FC236}">
                <a16:creationId xmlns:a16="http://schemas.microsoft.com/office/drawing/2014/main" id="{88027E98-5ACA-192D-F019-6D6CF1A6E246}"/>
              </a:ext>
            </a:extLst>
          </p:cNvPr>
          <p:cNvSpPr>
            <a:spLocks noChangeArrowheads="1"/>
          </p:cNvSpPr>
          <p:nvPr/>
        </p:nvSpPr>
        <p:spPr bwMode="auto">
          <a:xfrm>
            <a:off x="1676400" y="2636838"/>
            <a:ext cx="1130300" cy="512762"/>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73" name="Rectangle 25">
            <a:extLst>
              <a:ext uri="{FF2B5EF4-FFF2-40B4-BE49-F238E27FC236}">
                <a16:creationId xmlns:a16="http://schemas.microsoft.com/office/drawing/2014/main" id="{6EB357C7-6699-1B57-1095-5469B8611BD1}"/>
              </a:ext>
            </a:extLst>
          </p:cNvPr>
          <p:cNvSpPr>
            <a:spLocks noChangeArrowheads="1"/>
          </p:cNvSpPr>
          <p:nvPr/>
        </p:nvSpPr>
        <p:spPr bwMode="auto">
          <a:xfrm>
            <a:off x="1781175" y="2759075"/>
            <a:ext cx="7556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TRIAGE</a:t>
            </a:r>
            <a:endParaRPr lang="en-US" altLang="en-US" sz="1300">
              <a:latin typeface="Arial" panose="020B0604020202020204" pitchFamily="34" charset="0"/>
            </a:endParaRPr>
          </a:p>
        </p:txBody>
      </p:sp>
      <p:sp>
        <p:nvSpPr>
          <p:cNvPr id="514074" name="Rectangle 26">
            <a:extLst>
              <a:ext uri="{FF2B5EF4-FFF2-40B4-BE49-F238E27FC236}">
                <a16:creationId xmlns:a16="http://schemas.microsoft.com/office/drawing/2014/main" id="{35A4A4AD-0CA7-A8E5-BEBE-6B42CD1255AD}"/>
              </a:ext>
            </a:extLst>
          </p:cNvPr>
          <p:cNvSpPr>
            <a:spLocks noChangeArrowheads="1"/>
          </p:cNvSpPr>
          <p:nvPr/>
        </p:nvSpPr>
        <p:spPr bwMode="auto">
          <a:xfrm>
            <a:off x="2547938" y="27590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75" name="Rectangle 27">
            <a:extLst>
              <a:ext uri="{FF2B5EF4-FFF2-40B4-BE49-F238E27FC236}">
                <a16:creationId xmlns:a16="http://schemas.microsoft.com/office/drawing/2014/main" id="{02B21B73-407D-F3A5-C7AF-49670BA5C7E6}"/>
              </a:ext>
            </a:extLst>
          </p:cNvPr>
          <p:cNvSpPr>
            <a:spLocks noChangeArrowheads="1"/>
          </p:cNvSpPr>
          <p:nvPr/>
        </p:nvSpPr>
        <p:spPr bwMode="auto">
          <a:xfrm>
            <a:off x="3111500" y="2636838"/>
            <a:ext cx="1128713" cy="51276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76" name="Rectangle 28">
            <a:extLst>
              <a:ext uri="{FF2B5EF4-FFF2-40B4-BE49-F238E27FC236}">
                <a16:creationId xmlns:a16="http://schemas.microsoft.com/office/drawing/2014/main" id="{8B9ED219-9C97-8B33-ED48-0430DE7B04C6}"/>
              </a:ext>
            </a:extLst>
          </p:cNvPr>
          <p:cNvSpPr>
            <a:spLocks noChangeArrowheads="1"/>
          </p:cNvSpPr>
          <p:nvPr/>
        </p:nvSpPr>
        <p:spPr bwMode="auto">
          <a:xfrm>
            <a:off x="3111500" y="2636838"/>
            <a:ext cx="1128713" cy="512762"/>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77" name="Rectangle 29">
            <a:extLst>
              <a:ext uri="{FF2B5EF4-FFF2-40B4-BE49-F238E27FC236}">
                <a16:creationId xmlns:a16="http://schemas.microsoft.com/office/drawing/2014/main" id="{4FF516C7-59E3-E9EF-EE51-F3B816863275}"/>
              </a:ext>
            </a:extLst>
          </p:cNvPr>
          <p:cNvSpPr>
            <a:spLocks noChangeArrowheads="1"/>
          </p:cNvSpPr>
          <p:nvPr/>
        </p:nvSpPr>
        <p:spPr bwMode="auto">
          <a:xfrm>
            <a:off x="3216275" y="2657475"/>
            <a:ext cx="4286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EKG</a:t>
            </a:r>
            <a:endParaRPr lang="en-US" altLang="en-US" sz="1300">
              <a:latin typeface="Arial" panose="020B0604020202020204" pitchFamily="34" charset="0"/>
            </a:endParaRPr>
          </a:p>
        </p:txBody>
      </p:sp>
      <p:sp>
        <p:nvSpPr>
          <p:cNvPr id="514078" name="Rectangle 30">
            <a:extLst>
              <a:ext uri="{FF2B5EF4-FFF2-40B4-BE49-F238E27FC236}">
                <a16:creationId xmlns:a16="http://schemas.microsoft.com/office/drawing/2014/main" id="{B9006FA8-FAF3-2DB0-A52E-10A1026F9EBD}"/>
              </a:ext>
            </a:extLst>
          </p:cNvPr>
          <p:cNvSpPr>
            <a:spLocks noChangeArrowheads="1"/>
          </p:cNvSpPr>
          <p:nvPr/>
        </p:nvSpPr>
        <p:spPr bwMode="auto">
          <a:xfrm>
            <a:off x="3649663" y="26574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79" name="Rectangle 31">
            <a:extLst>
              <a:ext uri="{FF2B5EF4-FFF2-40B4-BE49-F238E27FC236}">
                <a16:creationId xmlns:a16="http://schemas.microsoft.com/office/drawing/2014/main" id="{6BC6059B-D4F8-6ABA-DA5C-F583EFA190FF}"/>
              </a:ext>
            </a:extLst>
          </p:cNvPr>
          <p:cNvSpPr>
            <a:spLocks noChangeArrowheads="1"/>
          </p:cNvSpPr>
          <p:nvPr/>
        </p:nvSpPr>
        <p:spPr bwMode="auto">
          <a:xfrm>
            <a:off x="3216275" y="2862263"/>
            <a:ext cx="6746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TAKEN</a:t>
            </a:r>
            <a:endParaRPr lang="en-US" altLang="en-US" sz="1300">
              <a:latin typeface="Arial" panose="020B0604020202020204" pitchFamily="34" charset="0"/>
            </a:endParaRPr>
          </a:p>
        </p:txBody>
      </p:sp>
      <p:sp>
        <p:nvSpPr>
          <p:cNvPr id="514080" name="Rectangle 32">
            <a:extLst>
              <a:ext uri="{FF2B5EF4-FFF2-40B4-BE49-F238E27FC236}">
                <a16:creationId xmlns:a16="http://schemas.microsoft.com/office/drawing/2014/main" id="{27A94CCC-CA28-6286-F6BC-76D969DFEFB8}"/>
              </a:ext>
            </a:extLst>
          </p:cNvPr>
          <p:cNvSpPr>
            <a:spLocks noChangeArrowheads="1"/>
          </p:cNvSpPr>
          <p:nvPr/>
        </p:nvSpPr>
        <p:spPr bwMode="auto">
          <a:xfrm>
            <a:off x="3902075" y="28622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81" name="Rectangle 33">
            <a:extLst>
              <a:ext uri="{FF2B5EF4-FFF2-40B4-BE49-F238E27FC236}">
                <a16:creationId xmlns:a16="http://schemas.microsoft.com/office/drawing/2014/main" id="{E0846169-996B-19CB-AF3A-B6B9B7E71A2A}"/>
              </a:ext>
            </a:extLst>
          </p:cNvPr>
          <p:cNvSpPr>
            <a:spLocks noChangeArrowheads="1"/>
          </p:cNvSpPr>
          <p:nvPr/>
        </p:nvSpPr>
        <p:spPr bwMode="auto">
          <a:xfrm>
            <a:off x="3111500" y="3454400"/>
            <a:ext cx="1128713" cy="5143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82" name="Rectangle 34">
            <a:extLst>
              <a:ext uri="{FF2B5EF4-FFF2-40B4-BE49-F238E27FC236}">
                <a16:creationId xmlns:a16="http://schemas.microsoft.com/office/drawing/2014/main" id="{E5ED4BF2-081C-7FF9-F4F7-3131AF5F9ACE}"/>
              </a:ext>
            </a:extLst>
          </p:cNvPr>
          <p:cNvSpPr>
            <a:spLocks noChangeArrowheads="1"/>
          </p:cNvSpPr>
          <p:nvPr/>
        </p:nvSpPr>
        <p:spPr bwMode="auto">
          <a:xfrm>
            <a:off x="3111500" y="3454400"/>
            <a:ext cx="1128713" cy="514350"/>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83" name="Rectangle 35">
            <a:extLst>
              <a:ext uri="{FF2B5EF4-FFF2-40B4-BE49-F238E27FC236}">
                <a16:creationId xmlns:a16="http://schemas.microsoft.com/office/drawing/2014/main" id="{703F0A60-CD88-CE70-6387-A98645E3211F}"/>
              </a:ext>
            </a:extLst>
          </p:cNvPr>
          <p:cNvSpPr>
            <a:spLocks noChangeArrowheads="1"/>
          </p:cNvSpPr>
          <p:nvPr/>
        </p:nvSpPr>
        <p:spPr bwMode="auto">
          <a:xfrm>
            <a:off x="3216275" y="3475038"/>
            <a:ext cx="38258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LAB</a:t>
            </a:r>
            <a:endParaRPr lang="en-US" altLang="en-US" sz="1300">
              <a:latin typeface="Arial" panose="020B0604020202020204" pitchFamily="34" charset="0"/>
            </a:endParaRPr>
          </a:p>
        </p:txBody>
      </p:sp>
      <p:sp>
        <p:nvSpPr>
          <p:cNvPr id="514084" name="Rectangle 36">
            <a:extLst>
              <a:ext uri="{FF2B5EF4-FFF2-40B4-BE49-F238E27FC236}">
                <a16:creationId xmlns:a16="http://schemas.microsoft.com/office/drawing/2014/main" id="{F84EBC5F-9FBF-2E49-DFCB-D348838993B7}"/>
              </a:ext>
            </a:extLst>
          </p:cNvPr>
          <p:cNvSpPr>
            <a:spLocks noChangeArrowheads="1"/>
          </p:cNvSpPr>
          <p:nvPr/>
        </p:nvSpPr>
        <p:spPr bwMode="auto">
          <a:xfrm>
            <a:off x="3605213" y="347503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85" name="Rectangle 37">
            <a:extLst>
              <a:ext uri="{FF2B5EF4-FFF2-40B4-BE49-F238E27FC236}">
                <a16:creationId xmlns:a16="http://schemas.microsoft.com/office/drawing/2014/main" id="{10C3A8C9-19B5-2293-A915-79117A729417}"/>
              </a:ext>
            </a:extLst>
          </p:cNvPr>
          <p:cNvSpPr>
            <a:spLocks noChangeArrowheads="1"/>
          </p:cNvSpPr>
          <p:nvPr/>
        </p:nvSpPr>
        <p:spPr bwMode="auto">
          <a:xfrm>
            <a:off x="3216275" y="3679825"/>
            <a:ext cx="6318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WORK</a:t>
            </a:r>
            <a:endParaRPr lang="en-US" altLang="en-US" sz="1300">
              <a:latin typeface="Arial" panose="020B0604020202020204" pitchFamily="34" charset="0"/>
            </a:endParaRPr>
          </a:p>
        </p:txBody>
      </p:sp>
      <p:sp>
        <p:nvSpPr>
          <p:cNvPr id="514086" name="Rectangle 38">
            <a:extLst>
              <a:ext uri="{FF2B5EF4-FFF2-40B4-BE49-F238E27FC236}">
                <a16:creationId xmlns:a16="http://schemas.microsoft.com/office/drawing/2014/main" id="{6A5C5F20-D075-61BE-D25A-2AE915AF36EB}"/>
              </a:ext>
            </a:extLst>
          </p:cNvPr>
          <p:cNvSpPr>
            <a:spLocks noChangeArrowheads="1"/>
          </p:cNvSpPr>
          <p:nvPr/>
        </p:nvSpPr>
        <p:spPr bwMode="auto">
          <a:xfrm>
            <a:off x="3863975" y="367982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87" name="Rectangle 39">
            <a:extLst>
              <a:ext uri="{FF2B5EF4-FFF2-40B4-BE49-F238E27FC236}">
                <a16:creationId xmlns:a16="http://schemas.microsoft.com/office/drawing/2014/main" id="{3F47E603-AE8E-F99A-DB23-E733DA3C9225}"/>
              </a:ext>
            </a:extLst>
          </p:cNvPr>
          <p:cNvSpPr>
            <a:spLocks noChangeArrowheads="1"/>
          </p:cNvSpPr>
          <p:nvPr/>
        </p:nvSpPr>
        <p:spPr bwMode="auto">
          <a:xfrm>
            <a:off x="3111500" y="4273550"/>
            <a:ext cx="1128713" cy="5127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88" name="Rectangle 40">
            <a:extLst>
              <a:ext uri="{FF2B5EF4-FFF2-40B4-BE49-F238E27FC236}">
                <a16:creationId xmlns:a16="http://schemas.microsoft.com/office/drawing/2014/main" id="{A106FAAE-4C1C-F95E-B66D-019CFF85C211}"/>
              </a:ext>
            </a:extLst>
          </p:cNvPr>
          <p:cNvSpPr>
            <a:spLocks noChangeArrowheads="1"/>
          </p:cNvSpPr>
          <p:nvPr/>
        </p:nvSpPr>
        <p:spPr bwMode="auto">
          <a:xfrm>
            <a:off x="3111500" y="4273550"/>
            <a:ext cx="1128713" cy="512763"/>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89" name="Rectangle 41">
            <a:extLst>
              <a:ext uri="{FF2B5EF4-FFF2-40B4-BE49-F238E27FC236}">
                <a16:creationId xmlns:a16="http://schemas.microsoft.com/office/drawing/2014/main" id="{9F8E0A7E-9646-0F09-64C7-12241FD74012}"/>
              </a:ext>
            </a:extLst>
          </p:cNvPr>
          <p:cNvSpPr>
            <a:spLocks noChangeArrowheads="1"/>
          </p:cNvSpPr>
          <p:nvPr/>
        </p:nvSpPr>
        <p:spPr bwMode="auto">
          <a:xfrm>
            <a:off x="3216275" y="4292600"/>
            <a:ext cx="8556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PATIENT</a:t>
            </a:r>
            <a:endParaRPr lang="en-US" altLang="en-US" sz="1300">
              <a:latin typeface="Arial" panose="020B0604020202020204" pitchFamily="34" charset="0"/>
            </a:endParaRPr>
          </a:p>
        </p:txBody>
      </p:sp>
      <p:sp>
        <p:nvSpPr>
          <p:cNvPr id="514090" name="Rectangle 42">
            <a:extLst>
              <a:ext uri="{FF2B5EF4-FFF2-40B4-BE49-F238E27FC236}">
                <a16:creationId xmlns:a16="http://schemas.microsoft.com/office/drawing/2014/main" id="{6B497A06-0DEF-F103-14FA-25F7D1C7BD28}"/>
              </a:ext>
            </a:extLst>
          </p:cNvPr>
          <p:cNvSpPr>
            <a:spLocks noChangeArrowheads="1"/>
          </p:cNvSpPr>
          <p:nvPr/>
        </p:nvSpPr>
        <p:spPr bwMode="auto">
          <a:xfrm>
            <a:off x="4086225" y="429260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91" name="Rectangle 43">
            <a:extLst>
              <a:ext uri="{FF2B5EF4-FFF2-40B4-BE49-F238E27FC236}">
                <a16:creationId xmlns:a16="http://schemas.microsoft.com/office/drawing/2014/main" id="{B35649DF-904F-745C-EEB2-FB00EA8D8081}"/>
              </a:ext>
            </a:extLst>
          </p:cNvPr>
          <p:cNvSpPr>
            <a:spLocks noChangeArrowheads="1"/>
          </p:cNvSpPr>
          <p:nvPr/>
        </p:nvSpPr>
        <p:spPr bwMode="auto">
          <a:xfrm>
            <a:off x="3216275" y="4497388"/>
            <a:ext cx="9017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HISTORY</a:t>
            </a:r>
            <a:endParaRPr lang="en-US" altLang="en-US" sz="1300">
              <a:latin typeface="Arial" panose="020B0604020202020204" pitchFamily="34" charset="0"/>
            </a:endParaRPr>
          </a:p>
        </p:txBody>
      </p:sp>
      <p:sp>
        <p:nvSpPr>
          <p:cNvPr id="514092" name="Rectangle 44">
            <a:extLst>
              <a:ext uri="{FF2B5EF4-FFF2-40B4-BE49-F238E27FC236}">
                <a16:creationId xmlns:a16="http://schemas.microsoft.com/office/drawing/2014/main" id="{E3B8329E-0A92-8386-E700-B63B8CFA0F0B}"/>
              </a:ext>
            </a:extLst>
          </p:cNvPr>
          <p:cNvSpPr>
            <a:spLocks noChangeArrowheads="1"/>
          </p:cNvSpPr>
          <p:nvPr/>
        </p:nvSpPr>
        <p:spPr bwMode="auto">
          <a:xfrm>
            <a:off x="4127500" y="449738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93" name="Rectangle 45">
            <a:extLst>
              <a:ext uri="{FF2B5EF4-FFF2-40B4-BE49-F238E27FC236}">
                <a16:creationId xmlns:a16="http://schemas.microsoft.com/office/drawing/2014/main" id="{98C83CC8-AFCB-AD3E-8476-EFF4DE86CB05}"/>
              </a:ext>
            </a:extLst>
          </p:cNvPr>
          <p:cNvSpPr>
            <a:spLocks noChangeArrowheads="1"/>
          </p:cNvSpPr>
          <p:nvPr/>
        </p:nvSpPr>
        <p:spPr bwMode="auto">
          <a:xfrm>
            <a:off x="4548188" y="2638425"/>
            <a:ext cx="1333500" cy="511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094" name="Rectangle 46">
            <a:extLst>
              <a:ext uri="{FF2B5EF4-FFF2-40B4-BE49-F238E27FC236}">
                <a16:creationId xmlns:a16="http://schemas.microsoft.com/office/drawing/2014/main" id="{AEE36B26-2FD1-11BD-9DA0-08CA150A9731}"/>
              </a:ext>
            </a:extLst>
          </p:cNvPr>
          <p:cNvSpPr>
            <a:spLocks noChangeArrowheads="1"/>
          </p:cNvSpPr>
          <p:nvPr/>
        </p:nvSpPr>
        <p:spPr bwMode="auto">
          <a:xfrm>
            <a:off x="4548188" y="2638425"/>
            <a:ext cx="1333500" cy="511175"/>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095" name="Rectangle 47">
            <a:extLst>
              <a:ext uri="{FF2B5EF4-FFF2-40B4-BE49-F238E27FC236}">
                <a16:creationId xmlns:a16="http://schemas.microsoft.com/office/drawing/2014/main" id="{414CE9C5-8925-787F-3200-6B2F7F12A191}"/>
              </a:ext>
            </a:extLst>
          </p:cNvPr>
          <p:cNvSpPr>
            <a:spLocks noChangeArrowheads="1"/>
          </p:cNvSpPr>
          <p:nvPr/>
        </p:nvSpPr>
        <p:spPr bwMode="auto">
          <a:xfrm>
            <a:off x="4752975" y="2657475"/>
            <a:ext cx="8794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DOCTOR</a:t>
            </a:r>
            <a:endParaRPr lang="en-US" altLang="en-US" sz="1300">
              <a:latin typeface="Arial" panose="020B0604020202020204" pitchFamily="34" charset="0"/>
            </a:endParaRPr>
          </a:p>
        </p:txBody>
      </p:sp>
      <p:sp>
        <p:nvSpPr>
          <p:cNvPr id="514096" name="Rectangle 48">
            <a:extLst>
              <a:ext uri="{FF2B5EF4-FFF2-40B4-BE49-F238E27FC236}">
                <a16:creationId xmlns:a16="http://schemas.microsoft.com/office/drawing/2014/main" id="{3503A2D5-F863-399C-4803-007FB8A4AFA9}"/>
              </a:ext>
            </a:extLst>
          </p:cNvPr>
          <p:cNvSpPr>
            <a:spLocks noChangeArrowheads="1"/>
          </p:cNvSpPr>
          <p:nvPr/>
        </p:nvSpPr>
        <p:spPr bwMode="auto">
          <a:xfrm>
            <a:off x="5641975" y="26574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97" name="Rectangle 49">
            <a:extLst>
              <a:ext uri="{FF2B5EF4-FFF2-40B4-BE49-F238E27FC236}">
                <a16:creationId xmlns:a16="http://schemas.microsoft.com/office/drawing/2014/main" id="{7BCCF796-0220-D9FE-5D6B-B152D2E4A3ED}"/>
              </a:ext>
            </a:extLst>
          </p:cNvPr>
          <p:cNvSpPr>
            <a:spLocks noChangeArrowheads="1"/>
          </p:cNvSpPr>
          <p:nvPr/>
        </p:nvSpPr>
        <p:spPr bwMode="auto">
          <a:xfrm>
            <a:off x="4649788" y="2862263"/>
            <a:ext cx="112871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DIAGNOSIS</a:t>
            </a:r>
            <a:endParaRPr lang="en-US" altLang="en-US" sz="1300">
              <a:latin typeface="Arial" panose="020B0604020202020204" pitchFamily="34" charset="0"/>
            </a:endParaRPr>
          </a:p>
        </p:txBody>
      </p:sp>
      <p:sp>
        <p:nvSpPr>
          <p:cNvPr id="514098" name="Rectangle 50">
            <a:extLst>
              <a:ext uri="{FF2B5EF4-FFF2-40B4-BE49-F238E27FC236}">
                <a16:creationId xmlns:a16="http://schemas.microsoft.com/office/drawing/2014/main" id="{24DBDF6D-CBBA-2A4F-D8F8-E153D495B44A}"/>
              </a:ext>
            </a:extLst>
          </p:cNvPr>
          <p:cNvSpPr>
            <a:spLocks noChangeArrowheads="1"/>
          </p:cNvSpPr>
          <p:nvPr/>
        </p:nvSpPr>
        <p:spPr bwMode="auto">
          <a:xfrm>
            <a:off x="5791200" y="28622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099" name="Rectangle 51">
            <a:extLst>
              <a:ext uri="{FF2B5EF4-FFF2-40B4-BE49-F238E27FC236}">
                <a16:creationId xmlns:a16="http://schemas.microsoft.com/office/drawing/2014/main" id="{D4AD07C4-455E-99D6-1609-61C07F152CFD}"/>
              </a:ext>
            </a:extLst>
          </p:cNvPr>
          <p:cNvSpPr>
            <a:spLocks noChangeArrowheads="1"/>
          </p:cNvSpPr>
          <p:nvPr/>
        </p:nvSpPr>
        <p:spPr bwMode="auto">
          <a:xfrm>
            <a:off x="6289675" y="2638425"/>
            <a:ext cx="1127125" cy="511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0" name="Rectangle 52">
            <a:extLst>
              <a:ext uri="{FF2B5EF4-FFF2-40B4-BE49-F238E27FC236}">
                <a16:creationId xmlns:a16="http://schemas.microsoft.com/office/drawing/2014/main" id="{18BD87BC-2E02-641B-69F2-B26DDB206C40}"/>
              </a:ext>
            </a:extLst>
          </p:cNvPr>
          <p:cNvSpPr>
            <a:spLocks noChangeArrowheads="1"/>
          </p:cNvSpPr>
          <p:nvPr/>
        </p:nvSpPr>
        <p:spPr bwMode="auto">
          <a:xfrm>
            <a:off x="6289675" y="2638425"/>
            <a:ext cx="1127125" cy="511175"/>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101" name="Rectangle 53">
            <a:extLst>
              <a:ext uri="{FF2B5EF4-FFF2-40B4-BE49-F238E27FC236}">
                <a16:creationId xmlns:a16="http://schemas.microsoft.com/office/drawing/2014/main" id="{3A7ABB9F-10CF-5A69-50FC-08DCA0C572F4}"/>
              </a:ext>
            </a:extLst>
          </p:cNvPr>
          <p:cNvSpPr>
            <a:spLocks noChangeArrowheads="1"/>
          </p:cNvSpPr>
          <p:nvPr/>
        </p:nvSpPr>
        <p:spPr bwMode="auto">
          <a:xfrm>
            <a:off x="6391275" y="2657475"/>
            <a:ext cx="7667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ASSIGN</a:t>
            </a:r>
            <a:endParaRPr lang="en-US" altLang="en-US" sz="1300">
              <a:latin typeface="Arial" panose="020B0604020202020204" pitchFamily="34" charset="0"/>
            </a:endParaRPr>
          </a:p>
        </p:txBody>
      </p:sp>
      <p:sp>
        <p:nvSpPr>
          <p:cNvPr id="514102" name="Rectangle 54">
            <a:extLst>
              <a:ext uri="{FF2B5EF4-FFF2-40B4-BE49-F238E27FC236}">
                <a16:creationId xmlns:a16="http://schemas.microsoft.com/office/drawing/2014/main" id="{2B9D25B1-1B15-2384-B727-A8A379429EF0}"/>
              </a:ext>
            </a:extLst>
          </p:cNvPr>
          <p:cNvSpPr>
            <a:spLocks noChangeArrowheads="1"/>
          </p:cNvSpPr>
          <p:nvPr/>
        </p:nvSpPr>
        <p:spPr bwMode="auto">
          <a:xfrm>
            <a:off x="7167563" y="26574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03" name="Rectangle 55">
            <a:extLst>
              <a:ext uri="{FF2B5EF4-FFF2-40B4-BE49-F238E27FC236}">
                <a16:creationId xmlns:a16="http://schemas.microsoft.com/office/drawing/2014/main" id="{B5E2F811-59E3-BF1A-30B2-57EF01E1239C}"/>
              </a:ext>
            </a:extLst>
          </p:cNvPr>
          <p:cNvSpPr>
            <a:spLocks noChangeArrowheads="1"/>
          </p:cNvSpPr>
          <p:nvPr/>
        </p:nvSpPr>
        <p:spPr bwMode="auto">
          <a:xfrm>
            <a:off x="6596063" y="2862263"/>
            <a:ext cx="41592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BED</a:t>
            </a:r>
            <a:endParaRPr lang="en-US" altLang="en-US" sz="1300">
              <a:latin typeface="Arial" panose="020B0604020202020204" pitchFamily="34" charset="0"/>
            </a:endParaRPr>
          </a:p>
        </p:txBody>
      </p:sp>
      <p:sp>
        <p:nvSpPr>
          <p:cNvPr id="514104" name="Rectangle 56">
            <a:extLst>
              <a:ext uri="{FF2B5EF4-FFF2-40B4-BE49-F238E27FC236}">
                <a16:creationId xmlns:a16="http://schemas.microsoft.com/office/drawing/2014/main" id="{803E50D8-2FE4-577E-E6D0-77ED1EBDB09C}"/>
              </a:ext>
            </a:extLst>
          </p:cNvPr>
          <p:cNvSpPr>
            <a:spLocks noChangeArrowheads="1"/>
          </p:cNvSpPr>
          <p:nvPr/>
        </p:nvSpPr>
        <p:spPr bwMode="auto">
          <a:xfrm>
            <a:off x="7018338" y="28622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05" name="Rectangle 57">
            <a:extLst>
              <a:ext uri="{FF2B5EF4-FFF2-40B4-BE49-F238E27FC236}">
                <a16:creationId xmlns:a16="http://schemas.microsoft.com/office/drawing/2014/main" id="{FF509515-B0A7-18FC-C66A-D831E08F4A39}"/>
              </a:ext>
            </a:extLst>
          </p:cNvPr>
          <p:cNvSpPr>
            <a:spLocks noChangeArrowheads="1"/>
          </p:cNvSpPr>
          <p:nvPr/>
        </p:nvSpPr>
        <p:spPr bwMode="auto">
          <a:xfrm>
            <a:off x="7826375" y="2638425"/>
            <a:ext cx="1125538" cy="511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06" name="Rectangle 58">
            <a:extLst>
              <a:ext uri="{FF2B5EF4-FFF2-40B4-BE49-F238E27FC236}">
                <a16:creationId xmlns:a16="http://schemas.microsoft.com/office/drawing/2014/main" id="{CA8E160C-8892-E139-7068-13D08E26D6D8}"/>
              </a:ext>
            </a:extLst>
          </p:cNvPr>
          <p:cNvSpPr>
            <a:spLocks noChangeArrowheads="1"/>
          </p:cNvSpPr>
          <p:nvPr/>
        </p:nvSpPr>
        <p:spPr bwMode="auto">
          <a:xfrm>
            <a:off x="7826375" y="2638425"/>
            <a:ext cx="1125538" cy="511175"/>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107" name="Rectangle 59">
            <a:extLst>
              <a:ext uri="{FF2B5EF4-FFF2-40B4-BE49-F238E27FC236}">
                <a16:creationId xmlns:a16="http://schemas.microsoft.com/office/drawing/2014/main" id="{6385F6F8-F0B0-4885-784C-C9012360770F}"/>
              </a:ext>
            </a:extLst>
          </p:cNvPr>
          <p:cNvSpPr>
            <a:spLocks noChangeArrowheads="1"/>
          </p:cNvSpPr>
          <p:nvPr/>
        </p:nvSpPr>
        <p:spPr bwMode="auto">
          <a:xfrm>
            <a:off x="7927975" y="2657475"/>
            <a:ext cx="855663"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PATIENT</a:t>
            </a:r>
            <a:endParaRPr lang="en-US" altLang="en-US" sz="1300">
              <a:latin typeface="Arial" panose="020B0604020202020204" pitchFamily="34" charset="0"/>
            </a:endParaRPr>
          </a:p>
        </p:txBody>
      </p:sp>
      <p:sp>
        <p:nvSpPr>
          <p:cNvPr id="514108" name="Rectangle 60">
            <a:extLst>
              <a:ext uri="{FF2B5EF4-FFF2-40B4-BE49-F238E27FC236}">
                <a16:creationId xmlns:a16="http://schemas.microsoft.com/office/drawing/2014/main" id="{FB52B20C-4898-6AA6-9F7C-DA3673FB5CFF}"/>
              </a:ext>
            </a:extLst>
          </p:cNvPr>
          <p:cNvSpPr>
            <a:spLocks noChangeArrowheads="1"/>
          </p:cNvSpPr>
          <p:nvPr/>
        </p:nvSpPr>
        <p:spPr bwMode="auto">
          <a:xfrm>
            <a:off x="8799513" y="265747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09" name="Rectangle 61">
            <a:extLst>
              <a:ext uri="{FF2B5EF4-FFF2-40B4-BE49-F238E27FC236}">
                <a16:creationId xmlns:a16="http://schemas.microsoft.com/office/drawing/2014/main" id="{D1D35DFF-0E2B-BB77-499E-ABDCF678A85C}"/>
              </a:ext>
            </a:extLst>
          </p:cNvPr>
          <p:cNvSpPr>
            <a:spLocks noChangeArrowheads="1"/>
          </p:cNvSpPr>
          <p:nvPr/>
        </p:nvSpPr>
        <p:spPr bwMode="auto">
          <a:xfrm>
            <a:off x="7927975" y="2862263"/>
            <a:ext cx="9731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TO ROOM</a:t>
            </a:r>
            <a:endParaRPr lang="en-US" altLang="en-US" sz="1300">
              <a:latin typeface="Arial" panose="020B0604020202020204" pitchFamily="34" charset="0"/>
            </a:endParaRPr>
          </a:p>
        </p:txBody>
      </p:sp>
      <p:sp>
        <p:nvSpPr>
          <p:cNvPr id="514110" name="Rectangle 62">
            <a:extLst>
              <a:ext uri="{FF2B5EF4-FFF2-40B4-BE49-F238E27FC236}">
                <a16:creationId xmlns:a16="http://schemas.microsoft.com/office/drawing/2014/main" id="{E4DEFBF1-F70A-B4BA-A4E7-F7C09D22095D}"/>
              </a:ext>
            </a:extLst>
          </p:cNvPr>
          <p:cNvSpPr>
            <a:spLocks noChangeArrowheads="1"/>
          </p:cNvSpPr>
          <p:nvPr/>
        </p:nvSpPr>
        <p:spPr bwMode="auto">
          <a:xfrm>
            <a:off x="8909050" y="28622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11" name="Rectangle 63">
            <a:extLst>
              <a:ext uri="{FF2B5EF4-FFF2-40B4-BE49-F238E27FC236}">
                <a16:creationId xmlns:a16="http://schemas.microsoft.com/office/drawing/2014/main" id="{7294F252-15FE-C621-681F-DF14B1BCA52C}"/>
              </a:ext>
            </a:extLst>
          </p:cNvPr>
          <p:cNvSpPr>
            <a:spLocks noChangeArrowheads="1"/>
          </p:cNvSpPr>
          <p:nvPr/>
        </p:nvSpPr>
        <p:spPr bwMode="auto">
          <a:xfrm>
            <a:off x="6084888" y="3457575"/>
            <a:ext cx="1435100" cy="5111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4112" name="Rectangle 64">
            <a:extLst>
              <a:ext uri="{FF2B5EF4-FFF2-40B4-BE49-F238E27FC236}">
                <a16:creationId xmlns:a16="http://schemas.microsoft.com/office/drawing/2014/main" id="{D599A664-4C1D-24EA-C3EB-6FA2CB330913}"/>
              </a:ext>
            </a:extLst>
          </p:cNvPr>
          <p:cNvSpPr>
            <a:spLocks noChangeArrowheads="1"/>
          </p:cNvSpPr>
          <p:nvPr/>
        </p:nvSpPr>
        <p:spPr bwMode="auto">
          <a:xfrm>
            <a:off x="6084888" y="3457575"/>
            <a:ext cx="1435100" cy="511175"/>
          </a:xfrm>
          <a:prstGeom prst="rect">
            <a:avLst/>
          </a:prstGeom>
          <a:noFill/>
          <a:ln w="1587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113" name="Rectangle 65">
            <a:extLst>
              <a:ext uri="{FF2B5EF4-FFF2-40B4-BE49-F238E27FC236}">
                <a16:creationId xmlns:a16="http://schemas.microsoft.com/office/drawing/2014/main" id="{C66DEA5F-A0F7-88A0-D872-34702263DD6D}"/>
              </a:ext>
            </a:extLst>
          </p:cNvPr>
          <p:cNvSpPr>
            <a:spLocks noChangeArrowheads="1"/>
          </p:cNvSpPr>
          <p:nvPr/>
        </p:nvSpPr>
        <p:spPr bwMode="auto">
          <a:xfrm>
            <a:off x="6391275" y="3475038"/>
            <a:ext cx="7318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ORDER</a:t>
            </a:r>
            <a:endParaRPr lang="en-US" altLang="en-US" sz="1300">
              <a:latin typeface="Arial" panose="020B0604020202020204" pitchFamily="34" charset="0"/>
            </a:endParaRPr>
          </a:p>
        </p:txBody>
      </p:sp>
      <p:sp>
        <p:nvSpPr>
          <p:cNvPr id="514114" name="Rectangle 66">
            <a:extLst>
              <a:ext uri="{FF2B5EF4-FFF2-40B4-BE49-F238E27FC236}">
                <a16:creationId xmlns:a16="http://schemas.microsoft.com/office/drawing/2014/main" id="{A2AD03A9-82BA-B673-42CB-85996B11D64B}"/>
              </a:ext>
            </a:extLst>
          </p:cNvPr>
          <p:cNvSpPr>
            <a:spLocks noChangeArrowheads="1"/>
          </p:cNvSpPr>
          <p:nvPr/>
        </p:nvSpPr>
        <p:spPr bwMode="auto">
          <a:xfrm>
            <a:off x="7131050" y="3475038"/>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15" name="Rectangle 67">
            <a:extLst>
              <a:ext uri="{FF2B5EF4-FFF2-40B4-BE49-F238E27FC236}">
                <a16:creationId xmlns:a16="http://schemas.microsoft.com/office/drawing/2014/main" id="{B7243447-3A39-8D1E-AD11-1956C1F12F7A}"/>
              </a:ext>
            </a:extLst>
          </p:cNvPr>
          <p:cNvSpPr>
            <a:spLocks noChangeArrowheads="1"/>
          </p:cNvSpPr>
          <p:nvPr/>
        </p:nvSpPr>
        <p:spPr bwMode="auto">
          <a:xfrm>
            <a:off x="6186488" y="3679825"/>
            <a:ext cx="12493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TRANSPORT</a:t>
            </a:r>
            <a:endParaRPr lang="en-US" altLang="en-US" sz="1300">
              <a:latin typeface="Arial" panose="020B0604020202020204" pitchFamily="34" charset="0"/>
            </a:endParaRPr>
          </a:p>
        </p:txBody>
      </p:sp>
      <p:sp>
        <p:nvSpPr>
          <p:cNvPr id="514116" name="Rectangle 68">
            <a:extLst>
              <a:ext uri="{FF2B5EF4-FFF2-40B4-BE49-F238E27FC236}">
                <a16:creationId xmlns:a16="http://schemas.microsoft.com/office/drawing/2014/main" id="{85262D93-54E1-6BB8-B82A-3E605E7CAC26}"/>
              </a:ext>
            </a:extLst>
          </p:cNvPr>
          <p:cNvSpPr>
            <a:spLocks noChangeArrowheads="1"/>
          </p:cNvSpPr>
          <p:nvPr/>
        </p:nvSpPr>
        <p:spPr bwMode="auto">
          <a:xfrm>
            <a:off x="7454900" y="3679825"/>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600">
                <a:solidFill>
                  <a:srgbClr val="000000"/>
                </a:solidFill>
                <a:latin typeface="Tekton" charset="0"/>
              </a:rPr>
              <a:t> </a:t>
            </a:r>
            <a:endParaRPr lang="en-US" altLang="en-US" sz="1300">
              <a:latin typeface="Arial" panose="020B0604020202020204" pitchFamily="34" charset="0"/>
            </a:endParaRPr>
          </a:p>
        </p:txBody>
      </p:sp>
      <p:sp>
        <p:nvSpPr>
          <p:cNvPr id="514117" name="Line 69">
            <a:extLst>
              <a:ext uri="{FF2B5EF4-FFF2-40B4-BE49-F238E27FC236}">
                <a16:creationId xmlns:a16="http://schemas.microsoft.com/office/drawing/2014/main" id="{146B5E46-523A-37BE-C223-D4FB0556E73A}"/>
              </a:ext>
            </a:extLst>
          </p:cNvPr>
          <p:cNvSpPr>
            <a:spLocks noChangeShapeType="1"/>
          </p:cNvSpPr>
          <p:nvPr/>
        </p:nvSpPr>
        <p:spPr bwMode="auto">
          <a:xfrm>
            <a:off x="2906713" y="2943225"/>
            <a:ext cx="1587" cy="15335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118" name="Line 70">
            <a:extLst>
              <a:ext uri="{FF2B5EF4-FFF2-40B4-BE49-F238E27FC236}">
                <a16:creationId xmlns:a16="http://schemas.microsoft.com/office/drawing/2014/main" id="{D8E20FE7-F877-8241-86C3-DFB04450ED21}"/>
              </a:ext>
            </a:extLst>
          </p:cNvPr>
          <p:cNvSpPr>
            <a:spLocks noChangeShapeType="1"/>
          </p:cNvSpPr>
          <p:nvPr/>
        </p:nvSpPr>
        <p:spPr bwMode="auto">
          <a:xfrm>
            <a:off x="4340225" y="2943225"/>
            <a:ext cx="1588" cy="153352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119" name="Line 71">
            <a:extLst>
              <a:ext uri="{FF2B5EF4-FFF2-40B4-BE49-F238E27FC236}">
                <a16:creationId xmlns:a16="http://schemas.microsoft.com/office/drawing/2014/main" id="{03980142-B7B2-BA02-CB2F-D6C3E59E926E}"/>
              </a:ext>
            </a:extLst>
          </p:cNvPr>
          <p:cNvSpPr>
            <a:spLocks noChangeShapeType="1"/>
          </p:cNvSpPr>
          <p:nvPr/>
        </p:nvSpPr>
        <p:spPr bwMode="auto">
          <a:xfrm>
            <a:off x="5981700" y="2946400"/>
            <a:ext cx="1588" cy="71437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120" name="Line 72">
            <a:extLst>
              <a:ext uri="{FF2B5EF4-FFF2-40B4-BE49-F238E27FC236}">
                <a16:creationId xmlns:a16="http://schemas.microsoft.com/office/drawing/2014/main" id="{F2B19C36-AFA6-5307-3643-5C44EB5BE0C8}"/>
              </a:ext>
            </a:extLst>
          </p:cNvPr>
          <p:cNvSpPr>
            <a:spLocks noChangeShapeType="1"/>
          </p:cNvSpPr>
          <p:nvPr/>
        </p:nvSpPr>
        <p:spPr bwMode="auto">
          <a:xfrm flipV="1">
            <a:off x="7621588" y="2946400"/>
            <a:ext cx="1587" cy="714375"/>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14121" name="Text Box 73">
            <a:extLst>
              <a:ext uri="{FF2B5EF4-FFF2-40B4-BE49-F238E27FC236}">
                <a16:creationId xmlns:a16="http://schemas.microsoft.com/office/drawing/2014/main" id="{5FF18E78-C36C-2FB2-4E13-919DB1CD01A8}"/>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16.1-5</a:t>
            </a:r>
            <a:endParaRPr lang="en-US" altLang="en-US" sz="1300">
              <a:latin typeface="Arial" panose="020B060402020202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2" name="Rectangle 2">
            <a:extLst>
              <a:ext uri="{FF2B5EF4-FFF2-40B4-BE49-F238E27FC236}">
                <a16:creationId xmlns:a16="http://schemas.microsoft.com/office/drawing/2014/main" id="{6C4BEDCA-346C-CB3C-2C92-E99571B19087}"/>
              </a:ext>
            </a:extLst>
          </p:cNvPr>
          <p:cNvSpPr>
            <a:spLocks noGrp="1" noChangeArrowheads="1"/>
          </p:cNvSpPr>
          <p:nvPr>
            <p:ph type="title"/>
          </p:nvPr>
        </p:nvSpPr>
        <p:spPr/>
        <p:txBody>
          <a:bodyPr/>
          <a:lstStyle/>
          <a:p>
            <a:r>
              <a:rPr lang="en-US" altLang="en-US"/>
              <a:t>Arrow (PERT) Diagram</a:t>
            </a:r>
          </a:p>
        </p:txBody>
      </p:sp>
      <p:sp>
        <p:nvSpPr>
          <p:cNvPr id="517123" name="Rectangle 3">
            <a:extLst>
              <a:ext uri="{FF2B5EF4-FFF2-40B4-BE49-F238E27FC236}">
                <a16:creationId xmlns:a16="http://schemas.microsoft.com/office/drawing/2014/main" id="{0B5D488A-C114-C8A0-3D71-DB32B5923EEC}"/>
              </a:ext>
            </a:extLst>
          </p:cNvPr>
          <p:cNvSpPr>
            <a:spLocks noGrp="1" noChangeArrowheads="1"/>
          </p:cNvSpPr>
          <p:nvPr>
            <p:ph type="body" idx="1"/>
          </p:nvPr>
        </p:nvSpPr>
        <p:spPr/>
        <p:txBody>
          <a:bodyPr/>
          <a:lstStyle/>
          <a:p>
            <a:pPr>
              <a:buFont typeface="Symbol" panose="05050102010706020507" pitchFamily="18" charset="2"/>
              <a:buNone/>
            </a:pPr>
            <a:r>
              <a:rPr lang="en-US" altLang="en-US" sz="1800"/>
              <a:t>1.	Identify the objective to be achieved.</a:t>
            </a:r>
          </a:p>
          <a:p>
            <a:pPr>
              <a:buFont typeface="Symbol" panose="05050102010706020507" pitchFamily="18" charset="2"/>
              <a:buNone/>
            </a:pPr>
            <a:r>
              <a:rPr lang="en-US" altLang="en-US" sz="1800"/>
              <a:t>2.	Identify the activities that must be performed to achieve the objective.  Write these on note cards.  </a:t>
            </a:r>
          </a:p>
          <a:p>
            <a:pPr>
              <a:buFont typeface="Symbol" panose="05050102010706020507" pitchFamily="18" charset="2"/>
              <a:buNone/>
            </a:pPr>
            <a:r>
              <a:rPr lang="en-US" altLang="en-US" sz="1800"/>
              <a:t>3.	Arrange the activities in time sequence, beginning with the </a:t>
            </a:r>
            <a:r>
              <a:rPr lang="en-US" altLang="en-US" sz="1800" b="1"/>
              <a:t>start</a:t>
            </a:r>
            <a:r>
              <a:rPr lang="en-US" altLang="en-US" sz="1800"/>
              <a:t> of the project until the completion or </a:t>
            </a:r>
            <a:r>
              <a:rPr lang="en-US" altLang="en-US" sz="1800" b="1"/>
              <a:t>end.</a:t>
            </a:r>
            <a:r>
              <a:rPr lang="en-US" altLang="en-US" sz="1800"/>
              <a:t>  Draw lines between the tasks to indicate their relationships.  Be aware of the types of activity relationships (</a:t>
            </a:r>
            <a:r>
              <a:rPr lang="en-US" altLang="en-US" sz="1800" i="1"/>
              <a:t>it may be helpful to label the relationships)</a:t>
            </a:r>
            <a:r>
              <a:rPr lang="en-US" altLang="en-US" sz="1800"/>
              <a:t>:</a:t>
            </a:r>
            <a:endParaRPr lang="en-US" altLang="en-US" sz="1800" i="1"/>
          </a:p>
          <a:p>
            <a:pPr lvl="1">
              <a:buFontTx/>
              <a:buNone/>
            </a:pPr>
            <a:r>
              <a:rPr lang="en-US" altLang="en-US" sz="1600" b="1" i="1"/>
              <a:t>Finish to Start (FS)</a:t>
            </a:r>
            <a:r>
              <a:rPr lang="en-US" altLang="en-US" sz="1600" i="1"/>
              <a:t> - </a:t>
            </a:r>
            <a:r>
              <a:rPr lang="en-US" altLang="en-US" sz="1600"/>
              <a:t>Here one activity cannot begin until the preceding activity is finished.  For example, triage cannot begin until the patient arrives.</a:t>
            </a:r>
            <a:endParaRPr lang="en-US" altLang="en-US" sz="1600" i="1"/>
          </a:p>
          <a:p>
            <a:pPr lvl="1">
              <a:buFontTx/>
              <a:buNone/>
            </a:pPr>
            <a:r>
              <a:rPr lang="en-US" altLang="en-US" sz="1600" b="1" i="1"/>
              <a:t>Finish to Finish (FF)</a:t>
            </a:r>
            <a:r>
              <a:rPr lang="en-US" altLang="en-US" sz="1600" i="1"/>
              <a:t> - </a:t>
            </a:r>
            <a:r>
              <a:rPr lang="en-US" altLang="en-US" sz="1600"/>
              <a:t>Here, one activity cannot finish until a preceding activity is also finished.  In the example shown above, the Doctor cannot </a:t>
            </a:r>
            <a:r>
              <a:rPr lang="en-US" altLang="en-US" sz="1600" i="1"/>
              <a:t>finish</a:t>
            </a:r>
            <a:r>
              <a:rPr lang="en-US" altLang="en-US" sz="1600"/>
              <a:t> his/her diagnosis until the EKG, Lab Work and Patient History steps are completed.</a:t>
            </a:r>
          </a:p>
          <a:p>
            <a:pPr lvl="1">
              <a:buFontTx/>
              <a:buNone/>
            </a:pPr>
            <a:r>
              <a:rPr lang="en-US" altLang="en-US" sz="1600" b="1" i="1"/>
              <a:t>Start to Start (SS)</a:t>
            </a:r>
            <a:r>
              <a:rPr lang="en-US" altLang="en-US" sz="1600" i="1"/>
              <a:t> - </a:t>
            </a:r>
            <a:r>
              <a:rPr lang="en-US" altLang="en-US" sz="1600"/>
              <a:t>Here, one activity cannot start until a preceding activity has also started.  For example, in the Design Process, the </a:t>
            </a:r>
            <a:r>
              <a:rPr lang="en-US" altLang="en-US" sz="1600" i="1"/>
              <a:t>Design Product/ Service</a:t>
            </a:r>
            <a:r>
              <a:rPr lang="en-US" altLang="en-US" sz="1600"/>
              <a:t> step cannot begin until the </a:t>
            </a:r>
            <a:r>
              <a:rPr lang="en-US" altLang="en-US" sz="1600" i="1"/>
              <a:t>Determine Quality Goals</a:t>
            </a:r>
            <a:r>
              <a:rPr lang="en-US" altLang="en-US" sz="1600"/>
              <a:t> step has begun</a:t>
            </a:r>
            <a:r>
              <a:rPr lang="en-US" altLang="en-US" sz="1800"/>
              <a:t>.</a:t>
            </a:r>
          </a:p>
          <a:p>
            <a:pPr>
              <a:buFont typeface="Symbol" panose="05050102010706020507" pitchFamily="18" charset="2"/>
              <a:buNone/>
            </a:pPr>
            <a:r>
              <a:rPr lang="en-US" altLang="en-US" sz="1800"/>
              <a:t>4.	Some measures of the resources (time, materials, manpower) required to perform the individual activities are assigned to each box representing that activity.</a:t>
            </a:r>
          </a:p>
        </p:txBody>
      </p:sp>
      <p:sp>
        <p:nvSpPr>
          <p:cNvPr id="517124" name="Text Box 4">
            <a:extLst>
              <a:ext uri="{FF2B5EF4-FFF2-40B4-BE49-F238E27FC236}">
                <a16:creationId xmlns:a16="http://schemas.microsoft.com/office/drawing/2014/main" id="{8D6AA1F9-78EF-8535-53A8-EF0A655456C0}"/>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16.1-5</a:t>
            </a:r>
            <a:endParaRPr lang="en-US" altLang="en-US" sz="1300">
              <a:latin typeface="Arial" panose="020B060402020202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4" name="Rectangle 2">
            <a:extLst>
              <a:ext uri="{FF2B5EF4-FFF2-40B4-BE49-F238E27FC236}">
                <a16:creationId xmlns:a16="http://schemas.microsoft.com/office/drawing/2014/main" id="{1F15CE8D-8A69-3B5A-BD29-B5251B7AC93B}"/>
              </a:ext>
            </a:extLst>
          </p:cNvPr>
          <p:cNvSpPr>
            <a:spLocks noGrp="1" noChangeArrowheads="1"/>
          </p:cNvSpPr>
          <p:nvPr>
            <p:ph type="title"/>
          </p:nvPr>
        </p:nvSpPr>
        <p:spPr/>
        <p:txBody>
          <a:bodyPr/>
          <a:lstStyle/>
          <a:p>
            <a:r>
              <a:rPr lang="en-US" altLang="en-US"/>
              <a:t>Idea Matrix</a:t>
            </a:r>
          </a:p>
        </p:txBody>
      </p:sp>
      <p:sp>
        <p:nvSpPr>
          <p:cNvPr id="520197" name="AutoShape 5">
            <a:extLst>
              <a:ext uri="{FF2B5EF4-FFF2-40B4-BE49-F238E27FC236}">
                <a16:creationId xmlns:a16="http://schemas.microsoft.com/office/drawing/2014/main" id="{659B4D7F-ADEA-E31B-7021-B19536E8F887}"/>
              </a:ext>
            </a:extLst>
          </p:cNvPr>
          <p:cNvSpPr>
            <a:spLocks noChangeAspect="1" noChangeArrowheads="1" noTextEdit="1"/>
          </p:cNvSpPr>
          <p:nvPr/>
        </p:nvSpPr>
        <p:spPr bwMode="auto">
          <a:xfrm>
            <a:off x="1066800" y="823913"/>
            <a:ext cx="6019800" cy="5881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199" name="Rectangle 7">
            <a:extLst>
              <a:ext uri="{FF2B5EF4-FFF2-40B4-BE49-F238E27FC236}">
                <a16:creationId xmlns:a16="http://schemas.microsoft.com/office/drawing/2014/main" id="{5EC8404E-F52A-D2EB-C441-82DB5DEE5DE1}"/>
              </a:ext>
            </a:extLst>
          </p:cNvPr>
          <p:cNvSpPr>
            <a:spLocks noChangeArrowheads="1"/>
          </p:cNvSpPr>
          <p:nvPr/>
        </p:nvSpPr>
        <p:spPr bwMode="auto">
          <a:xfrm>
            <a:off x="2536825" y="5219700"/>
            <a:ext cx="3446463" cy="1485900"/>
          </a:xfrm>
          <a:prstGeom prst="rect">
            <a:avLst/>
          </a:prstGeom>
          <a:solidFill>
            <a:srgbClr val="FFFFFF"/>
          </a:solidFill>
          <a:ln w="15875">
            <a:solidFill>
              <a:srgbClr val="000000"/>
            </a:solidFill>
            <a:miter lim="800000"/>
            <a:headEnd/>
            <a:tailEnd/>
          </a:ln>
        </p:spPr>
        <p:txBody>
          <a:bodyPr/>
          <a:lstStyle/>
          <a:p>
            <a:endParaRPr lang="en-US"/>
          </a:p>
        </p:txBody>
      </p:sp>
      <p:sp>
        <p:nvSpPr>
          <p:cNvPr id="520200" name="Rectangle 8">
            <a:extLst>
              <a:ext uri="{FF2B5EF4-FFF2-40B4-BE49-F238E27FC236}">
                <a16:creationId xmlns:a16="http://schemas.microsoft.com/office/drawing/2014/main" id="{61A2FE38-8DEC-4D03-8D2B-7BDBE523B353}"/>
              </a:ext>
            </a:extLst>
          </p:cNvPr>
          <p:cNvSpPr>
            <a:spLocks noChangeArrowheads="1"/>
          </p:cNvSpPr>
          <p:nvPr/>
        </p:nvSpPr>
        <p:spPr bwMode="auto">
          <a:xfrm>
            <a:off x="3502025" y="2524125"/>
            <a:ext cx="3094038" cy="2465388"/>
          </a:xfrm>
          <a:prstGeom prst="rect">
            <a:avLst/>
          </a:prstGeom>
          <a:solidFill>
            <a:srgbClr val="FFFFFF"/>
          </a:solidFill>
          <a:ln w="15875">
            <a:solidFill>
              <a:srgbClr val="000000"/>
            </a:solidFill>
            <a:miter lim="800000"/>
            <a:headEnd/>
            <a:tailEnd/>
          </a:ln>
        </p:spPr>
        <p:txBody>
          <a:bodyPr/>
          <a:lstStyle/>
          <a:p>
            <a:endParaRPr lang="en-US"/>
          </a:p>
        </p:txBody>
      </p:sp>
      <p:sp>
        <p:nvSpPr>
          <p:cNvPr id="520201" name="Line 9">
            <a:extLst>
              <a:ext uri="{FF2B5EF4-FFF2-40B4-BE49-F238E27FC236}">
                <a16:creationId xmlns:a16="http://schemas.microsoft.com/office/drawing/2014/main" id="{96EB0FAE-A1B0-4DF7-2FE3-62F6585A306C}"/>
              </a:ext>
            </a:extLst>
          </p:cNvPr>
          <p:cNvSpPr>
            <a:spLocks noChangeShapeType="1"/>
          </p:cNvSpPr>
          <p:nvPr/>
        </p:nvSpPr>
        <p:spPr bwMode="auto">
          <a:xfrm>
            <a:off x="2536825" y="2768600"/>
            <a:ext cx="40449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2" name="Line 10">
            <a:extLst>
              <a:ext uri="{FF2B5EF4-FFF2-40B4-BE49-F238E27FC236}">
                <a16:creationId xmlns:a16="http://schemas.microsoft.com/office/drawing/2014/main" id="{A1ECA3C7-D23E-EB4C-F616-75F5FDFEEF13}"/>
              </a:ext>
            </a:extLst>
          </p:cNvPr>
          <p:cNvSpPr>
            <a:spLocks noChangeShapeType="1"/>
          </p:cNvSpPr>
          <p:nvPr/>
        </p:nvSpPr>
        <p:spPr bwMode="auto">
          <a:xfrm>
            <a:off x="2536825" y="3014663"/>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3" name="Line 11">
            <a:extLst>
              <a:ext uri="{FF2B5EF4-FFF2-40B4-BE49-F238E27FC236}">
                <a16:creationId xmlns:a16="http://schemas.microsoft.com/office/drawing/2014/main" id="{95546C9E-0ECF-A2AB-3662-8175721F4316}"/>
              </a:ext>
            </a:extLst>
          </p:cNvPr>
          <p:cNvSpPr>
            <a:spLocks noChangeShapeType="1"/>
          </p:cNvSpPr>
          <p:nvPr/>
        </p:nvSpPr>
        <p:spPr bwMode="auto">
          <a:xfrm>
            <a:off x="2536825" y="3259138"/>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4" name="Line 12">
            <a:extLst>
              <a:ext uri="{FF2B5EF4-FFF2-40B4-BE49-F238E27FC236}">
                <a16:creationId xmlns:a16="http://schemas.microsoft.com/office/drawing/2014/main" id="{4079CD65-508F-F59B-E40F-7D7F40F75BEA}"/>
              </a:ext>
            </a:extLst>
          </p:cNvPr>
          <p:cNvSpPr>
            <a:spLocks noChangeShapeType="1"/>
          </p:cNvSpPr>
          <p:nvPr/>
        </p:nvSpPr>
        <p:spPr bwMode="auto">
          <a:xfrm>
            <a:off x="2536825" y="3503613"/>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5" name="Line 13">
            <a:extLst>
              <a:ext uri="{FF2B5EF4-FFF2-40B4-BE49-F238E27FC236}">
                <a16:creationId xmlns:a16="http://schemas.microsoft.com/office/drawing/2014/main" id="{B4B74A22-3C14-B034-AA58-E9E91BA55F97}"/>
              </a:ext>
            </a:extLst>
          </p:cNvPr>
          <p:cNvSpPr>
            <a:spLocks noChangeShapeType="1"/>
          </p:cNvSpPr>
          <p:nvPr/>
        </p:nvSpPr>
        <p:spPr bwMode="auto">
          <a:xfrm>
            <a:off x="2536825" y="3749675"/>
            <a:ext cx="40449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6" name="Line 14">
            <a:extLst>
              <a:ext uri="{FF2B5EF4-FFF2-40B4-BE49-F238E27FC236}">
                <a16:creationId xmlns:a16="http://schemas.microsoft.com/office/drawing/2014/main" id="{E157EEF9-8F1B-689B-CD6A-9BFDBF8A5F72}"/>
              </a:ext>
            </a:extLst>
          </p:cNvPr>
          <p:cNvSpPr>
            <a:spLocks noChangeShapeType="1"/>
          </p:cNvSpPr>
          <p:nvPr/>
        </p:nvSpPr>
        <p:spPr bwMode="auto">
          <a:xfrm>
            <a:off x="2536825" y="3994150"/>
            <a:ext cx="4044950" cy="1588"/>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7" name="Line 15">
            <a:extLst>
              <a:ext uri="{FF2B5EF4-FFF2-40B4-BE49-F238E27FC236}">
                <a16:creationId xmlns:a16="http://schemas.microsoft.com/office/drawing/2014/main" id="{84A0A16D-A924-986C-E29D-E5FD55C7F23D}"/>
              </a:ext>
            </a:extLst>
          </p:cNvPr>
          <p:cNvSpPr>
            <a:spLocks noChangeShapeType="1"/>
          </p:cNvSpPr>
          <p:nvPr/>
        </p:nvSpPr>
        <p:spPr bwMode="auto">
          <a:xfrm>
            <a:off x="2536825" y="4240213"/>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8" name="Line 16">
            <a:extLst>
              <a:ext uri="{FF2B5EF4-FFF2-40B4-BE49-F238E27FC236}">
                <a16:creationId xmlns:a16="http://schemas.microsoft.com/office/drawing/2014/main" id="{2304A9B9-9E86-7CF0-52A9-729CC72A3264}"/>
              </a:ext>
            </a:extLst>
          </p:cNvPr>
          <p:cNvSpPr>
            <a:spLocks noChangeShapeType="1"/>
          </p:cNvSpPr>
          <p:nvPr/>
        </p:nvSpPr>
        <p:spPr bwMode="auto">
          <a:xfrm>
            <a:off x="2536825" y="4484688"/>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09" name="Line 17">
            <a:extLst>
              <a:ext uri="{FF2B5EF4-FFF2-40B4-BE49-F238E27FC236}">
                <a16:creationId xmlns:a16="http://schemas.microsoft.com/office/drawing/2014/main" id="{528EECDF-26DE-98C1-59BC-B23BB98B2DAC}"/>
              </a:ext>
            </a:extLst>
          </p:cNvPr>
          <p:cNvSpPr>
            <a:spLocks noChangeShapeType="1"/>
          </p:cNvSpPr>
          <p:nvPr/>
        </p:nvSpPr>
        <p:spPr bwMode="auto">
          <a:xfrm>
            <a:off x="2536825" y="4729163"/>
            <a:ext cx="4044950" cy="158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0" name="Freeform 18">
            <a:extLst>
              <a:ext uri="{FF2B5EF4-FFF2-40B4-BE49-F238E27FC236}">
                <a16:creationId xmlns:a16="http://schemas.microsoft.com/office/drawing/2014/main" id="{838C5542-D152-1AFC-F3B1-80D747A050D1}"/>
              </a:ext>
            </a:extLst>
          </p:cNvPr>
          <p:cNvSpPr>
            <a:spLocks/>
          </p:cNvSpPr>
          <p:nvPr/>
        </p:nvSpPr>
        <p:spPr bwMode="auto">
          <a:xfrm>
            <a:off x="2047875" y="2524125"/>
            <a:ext cx="488950" cy="2589213"/>
          </a:xfrm>
          <a:custGeom>
            <a:avLst/>
            <a:gdLst>
              <a:gd name="T0" fmla="*/ 241 w 308"/>
              <a:gd name="T1" fmla="*/ 39 h 1631"/>
              <a:gd name="T2" fmla="*/ 202 w 308"/>
              <a:gd name="T3" fmla="*/ 48 h 1631"/>
              <a:gd name="T4" fmla="*/ 164 w 308"/>
              <a:gd name="T5" fmla="*/ 58 h 1631"/>
              <a:gd name="T6" fmla="*/ 144 w 308"/>
              <a:gd name="T7" fmla="*/ 87 h 1631"/>
              <a:gd name="T8" fmla="*/ 115 w 308"/>
              <a:gd name="T9" fmla="*/ 106 h 1631"/>
              <a:gd name="T10" fmla="*/ 86 w 308"/>
              <a:gd name="T11" fmla="*/ 145 h 1631"/>
              <a:gd name="T12" fmla="*/ 57 w 308"/>
              <a:gd name="T13" fmla="*/ 183 h 1631"/>
              <a:gd name="T14" fmla="*/ 28 w 308"/>
              <a:gd name="T15" fmla="*/ 232 h 1631"/>
              <a:gd name="T16" fmla="*/ 19 w 308"/>
              <a:gd name="T17" fmla="*/ 270 h 1631"/>
              <a:gd name="T18" fmla="*/ 0 w 308"/>
              <a:gd name="T19" fmla="*/ 328 h 1631"/>
              <a:gd name="T20" fmla="*/ 0 w 308"/>
              <a:gd name="T21" fmla="*/ 376 h 1631"/>
              <a:gd name="T22" fmla="*/ 0 w 308"/>
              <a:gd name="T23" fmla="*/ 425 h 1631"/>
              <a:gd name="T24" fmla="*/ 9 w 308"/>
              <a:gd name="T25" fmla="*/ 473 h 1631"/>
              <a:gd name="T26" fmla="*/ 19 w 308"/>
              <a:gd name="T27" fmla="*/ 511 h 1631"/>
              <a:gd name="T28" fmla="*/ 28 w 308"/>
              <a:gd name="T29" fmla="*/ 550 h 1631"/>
              <a:gd name="T30" fmla="*/ 67 w 308"/>
              <a:gd name="T31" fmla="*/ 598 h 1631"/>
              <a:gd name="T32" fmla="*/ 86 w 308"/>
              <a:gd name="T33" fmla="*/ 637 h 1631"/>
              <a:gd name="T34" fmla="*/ 115 w 308"/>
              <a:gd name="T35" fmla="*/ 675 h 1631"/>
              <a:gd name="T36" fmla="*/ 125 w 308"/>
              <a:gd name="T37" fmla="*/ 714 h 1631"/>
              <a:gd name="T38" fmla="*/ 115 w 308"/>
              <a:gd name="T39" fmla="*/ 753 h 1631"/>
              <a:gd name="T40" fmla="*/ 77 w 308"/>
              <a:gd name="T41" fmla="*/ 782 h 1631"/>
              <a:gd name="T42" fmla="*/ 38 w 308"/>
              <a:gd name="T43" fmla="*/ 801 h 1631"/>
              <a:gd name="T44" fmla="*/ 19 w 308"/>
              <a:gd name="T45" fmla="*/ 839 h 1631"/>
              <a:gd name="T46" fmla="*/ 67 w 308"/>
              <a:gd name="T47" fmla="*/ 868 h 1631"/>
              <a:gd name="T48" fmla="*/ 106 w 308"/>
              <a:gd name="T49" fmla="*/ 897 h 1631"/>
              <a:gd name="T50" fmla="*/ 125 w 308"/>
              <a:gd name="T51" fmla="*/ 917 h 1631"/>
              <a:gd name="T52" fmla="*/ 135 w 308"/>
              <a:gd name="T53" fmla="*/ 955 h 1631"/>
              <a:gd name="T54" fmla="*/ 144 w 308"/>
              <a:gd name="T55" fmla="*/ 994 h 1631"/>
              <a:gd name="T56" fmla="*/ 144 w 308"/>
              <a:gd name="T57" fmla="*/ 1032 h 1631"/>
              <a:gd name="T58" fmla="*/ 125 w 308"/>
              <a:gd name="T59" fmla="*/ 1071 h 1631"/>
              <a:gd name="T60" fmla="*/ 115 w 308"/>
              <a:gd name="T61" fmla="*/ 1110 h 1631"/>
              <a:gd name="T62" fmla="*/ 86 w 308"/>
              <a:gd name="T63" fmla="*/ 1138 h 1631"/>
              <a:gd name="T64" fmla="*/ 77 w 308"/>
              <a:gd name="T65" fmla="*/ 1177 h 1631"/>
              <a:gd name="T66" fmla="*/ 48 w 308"/>
              <a:gd name="T67" fmla="*/ 1216 h 1631"/>
              <a:gd name="T68" fmla="*/ 38 w 308"/>
              <a:gd name="T69" fmla="*/ 1254 h 1631"/>
              <a:gd name="T70" fmla="*/ 28 w 308"/>
              <a:gd name="T71" fmla="*/ 1303 h 1631"/>
              <a:gd name="T72" fmla="*/ 19 w 308"/>
              <a:gd name="T73" fmla="*/ 1341 h 1631"/>
              <a:gd name="T74" fmla="*/ 19 w 308"/>
              <a:gd name="T75" fmla="*/ 1380 h 1631"/>
              <a:gd name="T76" fmla="*/ 19 w 308"/>
              <a:gd name="T77" fmla="*/ 1418 h 1631"/>
              <a:gd name="T78" fmla="*/ 38 w 308"/>
              <a:gd name="T79" fmla="*/ 1467 h 1631"/>
              <a:gd name="T80" fmla="*/ 67 w 308"/>
              <a:gd name="T81" fmla="*/ 1505 h 1631"/>
              <a:gd name="T82" fmla="*/ 86 w 308"/>
              <a:gd name="T83" fmla="*/ 1544 h 1631"/>
              <a:gd name="T84" fmla="*/ 125 w 308"/>
              <a:gd name="T85" fmla="*/ 1573 h 1631"/>
              <a:gd name="T86" fmla="*/ 164 w 308"/>
              <a:gd name="T87" fmla="*/ 1592 h 1631"/>
              <a:gd name="T88" fmla="*/ 289 w 308"/>
              <a:gd name="T89" fmla="*/ 1631 h 1631"/>
              <a:gd name="T90" fmla="*/ 308 w 308"/>
              <a:gd name="T91" fmla="*/ 1621 h 1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8" h="1631">
                <a:moveTo>
                  <a:pt x="231" y="0"/>
                </a:moveTo>
                <a:lnTo>
                  <a:pt x="241" y="39"/>
                </a:lnTo>
                <a:lnTo>
                  <a:pt x="221" y="39"/>
                </a:lnTo>
                <a:lnTo>
                  <a:pt x="202" y="48"/>
                </a:lnTo>
                <a:lnTo>
                  <a:pt x="183" y="48"/>
                </a:lnTo>
                <a:lnTo>
                  <a:pt x="164" y="58"/>
                </a:lnTo>
                <a:lnTo>
                  <a:pt x="144" y="68"/>
                </a:lnTo>
                <a:lnTo>
                  <a:pt x="144" y="87"/>
                </a:lnTo>
                <a:lnTo>
                  <a:pt x="125" y="87"/>
                </a:lnTo>
                <a:lnTo>
                  <a:pt x="115" y="106"/>
                </a:lnTo>
                <a:lnTo>
                  <a:pt x="96" y="125"/>
                </a:lnTo>
                <a:lnTo>
                  <a:pt x="86" y="145"/>
                </a:lnTo>
                <a:lnTo>
                  <a:pt x="67" y="164"/>
                </a:lnTo>
                <a:lnTo>
                  <a:pt x="57" y="183"/>
                </a:lnTo>
                <a:lnTo>
                  <a:pt x="38" y="212"/>
                </a:lnTo>
                <a:lnTo>
                  <a:pt x="28" y="232"/>
                </a:lnTo>
                <a:lnTo>
                  <a:pt x="28" y="251"/>
                </a:lnTo>
                <a:lnTo>
                  <a:pt x="19" y="270"/>
                </a:lnTo>
                <a:lnTo>
                  <a:pt x="9" y="299"/>
                </a:lnTo>
                <a:lnTo>
                  <a:pt x="0" y="328"/>
                </a:lnTo>
                <a:lnTo>
                  <a:pt x="0" y="357"/>
                </a:lnTo>
                <a:lnTo>
                  <a:pt x="0" y="376"/>
                </a:lnTo>
                <a:lnTo>
                  <a:pt x="0" y="405"/>
                </a:lnTo>
                <a:lnTo>
                  <a:pt x="0" y="425"/>
                </a:lnTo>
                <a:lnTo>
                  <a:pt x="0" y="453"/>
                </a:lnTo>
                <a:lnTo>
                  <a:pt x="9" y="473"/>
                </a:lnTo>
                <a:lnTo>
                  <a:pt x="9" y="492"/>
                </a:lnTo>
                <a:lnTo>
                  <a:pt x="19" y="511"/>
                </a:lnTo>
                <a:lnTo>
                  <a:pt x="28" y="531"/>
                </a:lnTo>
                <a:lnTo>
                  <a:pt x="28" y="550"/>
                </a:lnTo>
                <a:lnTo>
                  <a:pt x="48" y="579"/>
                </a:lnTo>
                <a:lnTo>
                  <a:pt x="67" y="598"/>
                </a:lnTo>
                <a:lnTo>
                  <a:pt x="77" y="617"/>
                </a:lnTo>
                <a:lnTo>
                  <a:pt x="86" y="637"/>
                </a:lnTo>
                <a:lnTo>
                  <a:pt x="96" y="656"/>
                </a:lnTo>
                <a:lnTo>
                  <a:pt x="115" y="675"/>
                </a:lnTo>
                <a:lnTo>
                  <a:pt x="115" y="695"/>
                </a:lnTo>
                <a:lnTo>
                  <a:pt x="125" y="714"/>
                </a:lnTo>
                <a:lnTo>
                  <a:pt x="125" y="733"/>
                </a:lnTo>
                <a:lnTo>
                  <a:pt x="115" y="753"/>
                </a:lnTo>
                <a:lnTo>
                  <a:pt x="96" y="762"/>
                </a:lnTo>
                <a:lnTo>
                  <a:pt x="77" y="782"/>
                </a:lnTo>
                <a:lnTo>
                  <a:pt x="57" y="791"/>
                </a:lnTo>
                <a:lnTo>
                  <a:pt x="38" y="801"/>
                </a:lnTo>
                <a:lnTo>
                  <a:pt x="19" y="820"/>
                </a:lnTo>
                <a:lnTo>
                  <a:pt x="19" y="839"/>
                </a:lnTo>
                <a:lnTo>
                  <a:pt x="38" y="849"/>
                </a:lnTo>
                <a:lnTo>
                  <a:pt x="67" y="868"/>
                </a:lnTo>
                <a:lnTo>
                  <a:pt x="86" y="878"/>
                </a:lnTo>
                <a:lnTo>
                  <a:pt x="106" y="897"/>
                </a:lnTo>
                <a:lnTo>
                  <a:pt x="106" y="917"/>
                </a:lnTo>
                <a:lnTo>
                  <a:pt x="125" y="917"/>
                </a:lnTo>
                <a:lnTo>
                  <a:pt x="125" y="936"/>
                </a:lnTo>
                <a:lnTo>
                  <a:pt x="135" y="955"/>
                </a:lnTo>
                <a:lnTo>
                  <a:pt x="135" y="974"/>
                </a:lnTo>
                <a:lnTo>
                  <a:pt x="144" y="994"/>
                </a:lnTo>
                <a:lnTo>
                  <a:pt x="144" y="1013"/>
                </a:lnTo>
                <a:lnTo>
                  <a:pt x="144" y="1032"/>
                </a:lnTo>
                <a:lnTo>
                  <a:pt x="135" y="1052"/>
                </a:lnTo>
                <a:lnTo>
                  <a:pt x="125" y="1071"/>
                </a:lnTo>
                <a:lnTo>
                  <a:pt x="125" y="1090"/>
                </a:lnTo>
                <a:lnTo>
                  <a:pt x="115" y="1110"/>
                </a:lnTo>
                <a:lnTo>
                  <a:pt x="106" y="1129"/>
                </a:lnTo>
                <a:lnTo>
                  <a:pt x="86" y="1138"/>
                </a:lnTo>
                <a:lnTo>
                  <a:pt x="86" y="1158"/>
                </a:lnTo>
                <a:lnTo>
                  <a:pt x="77" y="1177"/>
                </a:lnTo>
                <a:lnTo>
                  <a:pt x="67" y="1196"/>
                </a:lnTo>
                <a:lnTo>
                  <a:pt x="48" y="1216"/>
                </a:lnTo>
                <a:lnTo>
                  <a:pt x="48" y="1235"/>
                </a:lnTo>
                <a:lnTo>
                  <a:pt x="38" y="1254"/>
                </a:lnTo>
                <a:lnTo>
                  <a:pt x="28" y="1283"/>
                </a:lnTo>
                <a:lnTo>
                  <a:pt x="28" y="1303"/>
                </a:lnTo>
                <a:lnTo>
                  <a:pt x="28" y="1322"/>
                </a:lnTo>
                <a:lnTo>
                  <a:pt x="19" y="1341"/>
                </a:lnTo>
                <a:lnTo>
                  <a:pt x="19" y="1360"/>
                </a:lnTo>
                <a:lnTo>
                  <a:pt x="19" y="1380"/>
                </a:lnTo>
                <a:lnTo>
                  <a:pt x="19" y="1399"/>
                </a:lnTo>
                <a:lnTo>
                  <a:pt x="19" y="1418"/>
                </a:lnTo>
                <a:lnTo>
                  <a:pt x="28" y="1438"/>
                </a:lnTo>
                <a:lnTo>
                  <a:pt x="38" y="1467"/>
                </a:lnTo>
                <a:lnTo>
                  <a:pt x="48" y="1486"/>
                </a:lnTo>
                <a:lnTo>
                  <a:pt x="67" y="1505"/>
                </a:lnTo>
                <a:lnTo>
                  <a:pt x="77" y="1524"/>
                </a:lnTo>
                <a:lnTo>
                  <a:pt x="86" y="1544"/>
                </a:lnTo>
                <a:lnTo>
                  <a:pt x="106" y="1553"/>
                </a:lnTo>
                <a:lnTo>
                  <a:pt x="125" y="1573"/>
                </a:lnTo>
                <a:lnTo>
                  <a:pt x="144" y="1573"/>
                </a:lnTo>
                <a:lnTo>
                  <a:pt x="164" y="1592"/>
                </a:lnTo>
                <a:lnTo>
                  <a:pt x="231" y="1602"/>
                </a:lnTo>
                <a:lnTo>
                  <a:pt x="289" y="1631"/>
                </a:lnTo>
                <a:lnTo>
                  <a:pt x="299" y="1611"/>
                </a:lnTo>
                <a:lnTo>
                  <a:pt x="308" y="1621"/>
                </a:lnTo>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grpSp>
        <p:nvGrpSpPr>
          <p:cNvPr id="520213" name="Group 21">
            <a:extLst>
              <a:ext uri="{FF2B5EF4-FFF2-40B4-BE49-F238E27FC236}">
                <a16:creationId xmlns:a16="http://schemas.microsoft.com/office/drawing/2014/main" id="{16C456DB-B836-73C8-CE5F-44809D117B4C}"/>
              </a:ext>
            </a:extLst>
          </p:cNvPr>
          <p:cNvGrpSpPr>
            <a:grpSpLocks/>
          </p:cNvGrpSpPr>
          <p:nvPr/>
        </p:nvGrpSpPr>
        <p:grpSpPr bwMode="auto">
          <a:xfrm>
            <a:off x="3762375" y="1666875"/>
            <a:ext cx="735013" cy="3308350"/>
            <a:chOff x="2370" y="1050"/>
            <a:chExt cx="463" cy="2084"/>
          </a:xfrm>
        </p:grpSpPr>
        <p:sp>
          <p:nvSpPr>
            <p:cNvPr id="520211" name="Line 19">
              <a:extLst>
                <a:ext uri="{FF2B5EF4-FFF2-40B4-BE49-F238E27FC236}">
                  <a16:creationId xmlns:a16="http://schemas.microsoft.com/office/drawing/2014/main" id="{E6D28499-82CC-0465-93E2-97F21F93DCB1}"/>
                </a:ext>
              </a:extLst>
            </p:cNvPr>
            <p:cNvSpPr>
              <a:spLocks noChangeShapeType="1"/>
            </p:cNvSpPr>
            <p:nvPr/>
          </p:nvSpPr>
          <p:spPr bwMode="auto">
            <a:xfrm>
              <a:off x="2370"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2" name="Line 20">
              <a:extLst>
                <a:ext uri="{FF2B5EF4-FFF2-40B4-BE49-F238E27FC236}">
                  <a16:creationId xmlns:a16="http://schemas.microsoft.com/office/drawing/2014/main" id="{F2C69731-E108-D0DE-8B1F-BCA805FEAFAE}"/>
                </a:ext>
              </a:extLst>
            </p:cNvPr>
            <p:cNvSpPr>
              <a:spLocks noChangeShapeType="1"/>
            </p:cNvSpPr>
            <p:nvPr/>
          </p:nvSpPr>
          <p:spPr bwMode="auto">
            <a:xfrm flipV="1">
              <a:off x="2370"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16" name="Group 24">
            <a:extLst>
              <a:ext uri="{FF2B5EF4-FFF2-40B4-BE49-F238E27FC236}">
                <a16:creationId xmlns:a16="http://schemas.microsoft.com/office/drawing/2014/main" id="{96CA42DE-460D-AE65-8B74-7EEE69E19C79}"/>
              </a:ext>
            </a:extLst>
          </p:cNvPr>
          <p:cNvGrpSpPr>
            <a:grpSpLocks/>
          </p:cNvGrpSpPr>
          <p:nvPr/>
        </p:nvGrpSpPr>
        <p:grpSpPr bwMode="auto">
          <a:xfrm>
            <a:off x="4130675" y="1666875"/>
            <a:ext cx="735013" cy="3308350"/>
            <a:chOff x="2602" y="1050"/>
            <a:chExt cx="463" cy="2084"/>
          </a:xfrm>
        </p:grpSpPr>
        <p:sp>
          <p:nvSpPr>
            <p:cNvPr id="520214" name="Line 22">
              <a:extLst>
                <a:ext uri="{FF2B5EF4-FFF2-40B4-BE49-F238E27FC236}">
                  <a16:creationId xmlns:a16="http://schemas.microsoft.com/office/drawing/2014/main" id="{AEA9AE33-95CB-A0BD-19AF-FE2363B51C8E}"/>
                </a:ext>
              </a:extLst>
            </p:cNvPr>
            <p:cNvSpPr>
              <a:spLocks noChangeShapeType="1"/>
            </p:cNvSpPr>
            <p:nvPr/>
          </p:nvSpPr>
          <p:spPr bwMode="auto">
            <a:xfrm>
              <a:off x="2602"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5" name="Line 23">
              <a:extLst>
                <a:ext uri="{FF2B5EF4-FFF2-40B4-BE49-F238E27FC236}">
                  <a16:creationId xmlns:a16="http://schemas.microsoft.com/office/drawing/2014/main" id="{B95A8703-197B-726E-4CC6-6100D14116A7}"/>
                </a:ext>
              </a:extLst>
            </p:cNvPr>
            <p:cNvSpPr>
              <a:spLocks noChangeShapeType="1"/>
            </p:cNvSpPr>
            <p:nvPr/>
          </p:nvSpPr>
          <p:spPr bwMode="auto">
            <a:xfrm flipV="1">
              <a:off x="2602"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19" name="Group 27">
            <a:extLst>
              <a:ext uri="{FF2B5EF4-FFF2-40B4-BE49-F238E27FC236}">
                <a16:creationId xmlns:a16="http://schemas.microsoft.com/office/drawing/2014/main" id="{4177E353-A273-4BC3-E03D-D92C63689F9D}"/>
              </a:ext>
            </a:extLst>
          </p:cNvPr>
          <p:cNvGrpSpPr>
            <a:grpSpLocks/>
          </p:cNvGrpSpPr>
          <p:nvPr/>
        </p:nvGrpSpPr>
        <p:grpSpPr bwMode="auto">
          <a:xfrm>
            <a:off x="4497388" y="1666875"/>
            <a:ext cx="735012" cy="3308350"/>
            <a:chOff x="2833" y="1050"/>
            <a:chExt cx="463" cy="2084"/>
          </a:xfrm>
        </p:grpSpPr>
        <p:sp>
          <p:nvSpPr>
            <p:cNvPr id="520217" name="Line 25">
              <a:extLst>
                <a:ext uri="{FF2B5EF4-FFF2-40B4-BE49-F238E27FC236}">
                  <a16:creationId xmlns:a16="http://schemas.microsoft.com/office/drawing/2014/main" id="{BA3F97CE-3F40-F559-89E5-487C6EF61AD0}"/>
                </a:ext>
              </a:extLst>
            </p:cNvPr>
            <p:cNvSpPr>
              <a:spLocks noChangeShapeType="1"/>
            </p:cNvSpPr>
            <p:nvPr/>
          </p:nvSpPr>
          <p:spPr bwMode="auto">
            <a:xfrm>
              <a:off x="2833"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18" name="Line 26">
              <a:extLst>
                <a:ext uri="{FF2B5EF4-FFF2-40B4-BE49-F238E27FC236}">
                  <a16:creationId xmlns:a16="http://schemas.microsoft.com/office/drawing/2014/main" id="{EE19DE8A-8F9D-3C8B-176B-E04F2589091B}"/>
                </a:ext>
              </a:extLst>
            </p:cNvPr>
            <p:cNvSpPr>
              <a:spLocks noChangeShapeType="1"/>
            </p:cNvSpPr>
            <p:nvPr/>
          </p:nvSpPr>
          <p:spPr bwMode="auto">
            <a:xfrm flipV="1">
              <a:off x="2833"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22" name="Group 30">
            <a:extLst>
              <a:ext uri="{FF2B5EF4-FFF2-40B4-BE49-F238E27FC236}">
                <a16:creationId xmlns:a16="http://schemas.microsoft.com/office/drawing/2014/main" id="{7B84D44B-E0B4-DCEE-E4EF-B1C21DC70D7B}"/>
              </a:ext>
            </a:extLst>
          </p:cNvPr>
          <p:cNvGrpSpPr>
            <a:grpSpLocks/>
          </p:cNvGrpSpPr>
          <p:nvPr/>
        </p:nvGrpSpPr>
        <p:grpSpPr bwMode="auto">
          <a:xfrm>
            <a:off x="4865688" y="1666875"/>
            <a:ext cx="735012" cy="3308350"/>
            <a:chOff x="3065" y="1050"/>
            <a:chExt cx="463" cy="2084"/>
          </a:xfrm>
        </p:grpSpPr>
        <p:sp>
          <p:nvSpPr>
            <p:cNvPr id="520220" name="Line 28">
              <a:extLst>
                <a:ext uri="{FF2B5EF4-FFF2-40B4-BE49-F238E27FC236}">
                  <a16:creationId xmlns:a16="http://schemas.microsoft.com/office/drawing/2014/main" id="{5A3DD0A0-FED4-C077-0C9A-A8166155C7EA}"/>
                </a:ext>
              </a:extLst>
            </p:cNvPr>
            <p:cNvSpPr>
              <a:spLocks noChangeShapeType="1"/>
            </p:cNvSpPr>
            <p:nvPr/>
          </p:nvSpPr>
          <p:spPr bwMode="auto">
            <a:xfrm>
              <a:off x="3065"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21" name="Line 29">
              <a:extLst>
                <a:ext uri="{FF2B5EF4-FFF2-40B4-BE49-F238E27FC236}">
                  <a16:creationId xmlns:a16="http://schemas.microsoft.com/office/drawing/2014/main" id="{839F5FCF-0C40-AB75-6FDE-1FB0BE0B9274}"/>
                </a:ext>
              </a:extLst>
            </p:cNvPr>
            <p:cNvSpPr>
              <a:spLocks noChangeShapeType="1"/>
            </p:cNvSpPr>
            <p:nvPr/>
          </p:nvSpPr>
          <p:spPr bwMode="auto">
            <a:xfrm flipV="1">
              <a:off x="3065"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25" name="Group 33">
            <a:extLst>
              <a:ext uri="{FF2B5EF4-FFF2-40B4-BE49-F238E27FC236}">
                <a16:creationId xmlns:a16="http://schemas.microsoft.com/office/drawing/2014/main" id="{DB19E69F-3793-0050-8402-06DB2453CE56}"/>
              </a:ext>
            </a:extLst>
          </p:cNvPr>
          <p:cNvGrpSpPr>
            <a:grpSpLocks/>
          </p:cNvGrpSpPr>
          <p:nvPr/>
        </p:nvGrpSpPr>
        <p:grpSpPr bwMode="auto">
          <a:xfrm>
            <a:off x="5232400" y="1666875"/>
            <a:ext cx="736600" cy="3308350"/>
            <a:chOff x="3296" y="1050"/>
            <a:chExt cx="464" cy="2084"/>
          </a:xfrm>
        </p:grpSpPr>
        <p:sp>
          <p:nvSpPr>
            <p:cNvPr id="520223" name="Line 31">
              <a:extLst>
                <a:ext uri="{FF2B5EF4-FFF2-40B4-BE49-F238E27FC236}">
                  <a16:creationId xmlns:a16="http://schemas.microsoft.com/office/drawing/2014/main" id="{B3281019-5654-0E33-1E98-C0EB04A3975C}"/>
                </a:ext>
              </a:extLst>
            </p:cNvPr>
            <p:cNvSpPr>
              <a:spLocks noChangeShapeType="1"/>
            </p:cNvSpPr>
            <p:nvPr/>
          </p:nvSpPr>
          <p:spPr bwMode="auto">
            <a:xfrm>
              <a:off x="3296"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24" name="Line 32">
              <a:extLst>
                <a:ext uri="{FF2B5EF4-FFF2-40B4-BE49-F238E27FC236}">
                  <a16:creationId xmlns:a16="http://schemas.microsoft.com/office/drawing/2014/main" id="{28DBFA7A-16A3-6F4E-818C-C35A5A32BD78}"/>
                </a:ext>
              </a:extLst>
            </p:cNvPr>
            <p:cNvSpPr>
              <a:spLocks noChangeShapeType="1"/>
            </p:cNvSpPr>
            <p:nvPr/>
          </p:nvSpPr>
          <p:spPr bwMode="auto">
            <a:xfrm flipV="1">
              <a:off x="3296" y="1050"/>
              <a:ext cx="464"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28" name="Group 36">
            <a:extLst>
              <a:ext uri="{FF2B5EF4-FFF2-40B4-BE49-F238E27FC236}">
                <a16:creationId xmlns:a16="http://schemas.microsoft.com/office/drawing/2014/main" id="{5C1F9224-D40A-D36A-1A5E-DA0415AFDCE9}"/>
              </a:ext>
            </a:extLst>
          </p:cNvPr>
          <p:cNvGrpSpPr>
            <a:grpSpLocks/>
          </p:cNvGrpSpPr>
          <p:nvPr/>
        </p:nvGrpSpPr>
        <p:grpSpPr bwMode="auto">
          <a:xfrm>
            <a:off x="5600700" y="1666875"/>
            <a:ext cx="735013" cy="3308350"/>
            <a:chOff x="3528" y="1050"/>
            <a:chExt cx="463" cy="2084"/>
          </a:xfrm>
        </p:grpSpPr>
        <p:sp>
          <p:nvSpPr>
            <p:cNvPr id="520226" name="Line 34">
              <a:extLst>
                <a:ext uri="{FF2B5EF4-FFF2-40B4-BE49-F238E27FC236}">
                  <a16:creationId xmlns:a16="http://schemas.microsoft.com/office/drawing/2014/main" id="{7B807C8E-95D5-FFDA-CB3F-B22E18730460}"/>
                </a:ext>
              </a:extLst>
            </p:cNvPr>
            <p:cNvSpPr>
              <a:spLocks noChangeShapeType="1"/>
            </p:cNvSpPr>
            <p:nvPr/>
          </p:nvSpPr>
          <p:spPr bwMode="auto">
            <a:xfrm>
              <a:off x="3528"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27" name="Line 35">
              <a:extLst>
                <a:ext uri="{FF2B5EF4-FFF2-40B4-BE49-F238E27FC236}">
                  <a16:creationId xmlns:a16="http://schemas.microsoft.com/office/drawing/2014/main" id="{F2FB095D-6F96-C774-5E55-4E888B4CAFFA}"/>
                </a:ext>
              </a:extLst>
            </p:cNvPr>
            <p:cNvSpPr>
              <a:spLocks noChangeShapeType="1"/>
            </p:cNvSpPr>
            <p:nvPr/>
          </p:nvSpPr>
          <p:spPr bwMode="auto">
            <a:xfrm flipV="1">
              <a:off x="3528"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31" name="Group 39">
            <a:extLst>
              <a:ext uri="{FF2B5EF4-FFF2-40B4-BE49-F238E27FC236}">
                <a16:creationId xmlns:a16="http://schemas.microsoft.com/office/drawing/2014/main" id="{0081A739-DD9B-FD0F-75BB-091E5C01F096}"/>
              </a:ext>
            </a:extLst>
          </p:cNvPr>
          <p:cNvGrpSpPr>
            <a:grpSpLocks/>
          </p:cNvGrpSpPr>
          <p:nvPr/>
        </p:nvGrpSpPr>
        <p:grpSpPr bwMode="auto">
          <a:xfrm>
            <a:off x="5969000" y="1666875"/>
            <a:ext cx="735013" cy="3308350"/>
            <a:chOff x="3760" y="1050"/>
            <a:chExt cx="463" cy="2084"/>
          </a:xfrm>
        </p:grpSpPr>
        <p:sp>
          <p:nvSpPr>
            <p:cNvPr id="520229" name="Line 37">
              <a:extLst>
                <a:ext uri="{FF2B5EF4-FFF2-40B4-BE49-F238E27FC236}">
                  <a16:creationId xmlns:a16="http://schemas.microsoft.com/office/drawing/2014/main" id="{BAD76297-5F1B-A37B-9735-8D9F601DBFFC}"/>
                </a:ext>
              </a:extLst>
            </p:cNvPr>
            <p:cNvSpPr>
              <a:spLocks noChangeShapeType="1"/>
            </p:cNvSpPr>
            <p:nvPr/>
          </p:nvSpPr>
          <p:spPr bwMode="auto">
            <a:xfrm>
              <a:off x="3760"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30" name="Line 38">
              <a:extLst>
                <a:ext uri="{FF2B5EF4-FFF2-40B4-BE49-F238E27FC236}">
                  <a16:creationId xmlns:a16="http://schemas.microsoft.com/office/drawing/2014/main" id="{053ED30A-9CDC-4CE2-A7A6-0DB1F7F59F8A}"/>
                </a:ext>
              </a:extLst>
            </p:cNvPr>
            <p:cNvSpPr>
              <a:spLocks noChangeShapeType="1"/>
            </p:cNvSpPr>
            <p:nvPr/>
          </p:nvSpPr>
          <p:spPr bwMode="auto">
            <a:xfrm flipV="1">
              <a:off x="3760"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34" name="Group 42">
            <a:extLst>
              <a:ext uri="{FF2B5EF4-FFF2-40B4-BE49-F238E27FC236}">
                <a16:creationId xmlns:a16="http://schemas.microsoft.com/office/drawing/2014/main" id="{97111291-4A68-188E-B540-0E2DFCF20856}"/>
              </a:ext>
            </a:extLst>
          </p:cNvPr>
          <p:cNvGrpSpPr>
            <a:grpSpLocks/>
          </p:cNvGrpSpPr>
          <p:nvPr/>
        </p:nvGrpSpPr>
        <p:grpSpPr bwMode="auto">
          <a:xfrm>
            <a:off x="6335713" y="1666875"/>
            <a:ext cx="735012" cy="3308350"/>
            <a:chOff x="3991" y="1050"/>
            <a:chExt cx="463" cy="2084"/>
          </a:xfrm>
        </p:grpSpPr>
        <p:sp>
          <p:nvSpPr>
            <p:cNvPr id="520232" name="Line 40">
              <a:extLst>
                <a:ext uri="{FF2B5EF4-FFF2-40B4-BE49-F238E27FC236}">
                  <a16:creationId xmlns:a16="http://schemas.microsoft.com/office/drawing/2014/main" id="{4B61F6E0-BE40-4E2D-4249-296E4AB1698D}"/>
                </a:ext>
              </a:extLst>
            </p:cNvPr>
            <p:cNvSpPr>
              <a:spLocks noChangeShapeType="1"/>
            </p:cNvSpPr>
            <p:nvPr/>
          </p:nvSpPr>
          <p:spPr bwMode="auto">
            <a:xfrm>
              <a:off x="3991" y="1590"/>
              <a:ext cx="1" cy="1544"/>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33" name="Line 41">
              <a:extLst>
                <a:ext uri="{FF2B5EF4-FFF2-40B4-BE49-F238E27FC236}">
                  <a16:creationId xmlns:a16="http://schemas.microsoft.com/office/drawing/2014/main" id="{C72D4295-7CC3-E543-306F-B85A7CD06800}"/>
                </a:ext>
              </a:extLst>
            </p:cNvPr>
            <p:cNvSpPr>
              <a:spLocks noChangeShapeType="1"/>
            </p:cNvSpPr>
            <p:nvPr/>
          </p:nvSpPr>
          <p:spPr bwMode="auto">
            <a:xfrm flipV="1">
              <a:off x="3991" y="1050"/>
              <a:ext cx="463" cy="54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20235" name="Freeform 43">
            <a:extLst>
              <a:ext uri="{FF2B5EF4-FFF2-40B4-BE49-F238E27FC236}">
                <a16:creationId xmlns:a16="http://schemas.microsoft.com/office/drawing/2014/main" id="{7CF88770-EFAD-C023-DA5A-058B7F1C5E8C}"/>
              </a:ext>
            </a:extLst>
          </p:cNvPr>
          <p:cNvSpPr>
            <a:spLocks/>
          </p:cNvSpPr>
          <p:nvPr/>
        </p:nvSpPr>
        <p:spPr bwMode="auto">
          <a:xfrm>
            <a:off x="4437063" y="1130300"/>
            <a:ext cx="2573337" cy="490538"/>
          </a:xfrm>
          <a:custGeom>
            <a:avLst/>
            <a:gdLst>
              <a:gd name="T0" fmla="*/ 1582 w 1621"/>
              <a:gd name="T1" fmla="*/ 232 h 309"/>
              <a:gd name="T2" fmla="*/ 1582 w 1621"/>
              <a:gd name="T3" fmla="*/ 203 h 309"/>
              <a:gd name="T4" fmla="*/ 1563 w 1621"/>
              <a:gd name="T5" fmla="*/ 164 h 309"/>
              <a:gd name="T6" fmla="*/ 1544 w 1621"/>
              <a:gd name="T7" fmla="*/ 145 h 309"/>
              <a:gd name="T8" fmla="*/ 1515 w 1621"/>
              <a:gd name="T9" fmla="*/ 106 h 309"/>
              <a:gd name="T10" fmla="*/ 1476 w 1621"/>
              <a:gd name="T11" fmla="*/ 77 h 309"/>
              <a:gd name="T12" fmla="*/ 1437 w 1621"/>
              <a:gd name="T13" fmla="*/ 58 h 309"/>
              <a:gd name="T14" fmla="*/ 1389 w 1621"/>
              <a:gd name="T15" fmla="*/ 19 h 309"/>
              <a:gd name="T16" fmla="*/ 1351 w 1621"/>
              <a:gd name="T17" fmla="*/ 19 h 309"/>
              <a:gd name="T18" fmla="*/ 1302 w 1621"/>
              <a:gd name="T19" fmla="*/ 0 h 309"/>
              <a:gd name="T20" fmla="*/ 1244 w 1621"/>
              <a:gd name="T21" fmla="*/ 0 h 309"/>
              <a:gd name="T22" fmla="*/ 1206 w 1621"/>
              <a:gd name="T23" fmla="*/ 0 h 309"/>
              <a:gd name="T24" fmla="*/ 1158 w 1621"/>
              <a:gd name="T25" fmla="*/ 0 h 309"/>
              <a:gd name="T26" fmla="*/ 1119 w 1621"/>
              <a:gd name="T27" fmla="*/ 19 h 309"/>
              <a:gd name="T28" fmla="*/ 1080 w 1621"/>
              <a:gd name="T29" fmla="*/ 19 h 309"/>
              <a:gd name="T30" fmla="*/ 1032 w 1621"/>
              <a:gd name="T31" fmla="*/ 58 h 309"/>
              <a:gd name="T32" fmla="*/ 994 w 1621"/>
              <a:gd name="T33" fmla="*/ 77 h 309"/>
              <a:gd name="T34" fmla="*/ 955 w 1621"/>
              <a:gd name="T35" fmla="*/ 106 h 309"/>
              <a:gd name="T36" fmla="*/ 907 w 1621"/>
              <a:gd name="T37" fmla="*/ 125 h 309"/>
              <a:gd name="T38" fmla="*/ 868 w 1621"/>
              <a:gd name="T39" fmla="*/ 106 h 309"/>
              <a:gd name="T40" fmla="*/ 849 w 1621"/>
              <a:gd name="T41" fmla="*/ 77 h 309"/>
              <a:gd name="T42" fmla="*/ 820 w 1621"/>
              <a:gd name="T43" fmla="*/ 39 h 309"/>
              <a:gd name="T44" fmla="*/ 781 w 1621"/>
              <a:gd name="T45" fmla="*/ 19 h 309"/>
              <a:gd name="T46" fmla="*/ 762 w 1621"/>
              <a:gd name="T47" fmla="*/ 58 h 309"/>
              <a:gd name="T48" fmla="*/ 723 w 1621"/>
              <a:gd name="T49" fmla="*/ 106 h 309"/>
              <a:gd name="T50" fmla="*/ 714 w 1621"/>
              <a:gd name="T51" fmla="*/ 125 h 309"/>
              <a:gd name="T52" fmla="*/ 675 w 1621"/>
              <a:gd name="T53" fmla="*/ 125 h 309"/>
              <a:gd name="T54" fmla="*/ 637 w 1621"/>
              <a:gd name="T55" fmla="*/ 145 h 309"/>
              <a:gd name="T56" fmla="*/ 588 w 1621"/>
              <a:gd name="T57" fmla="*/ 145 h 309"/>
              <a:gd name="T58" fmla="*/ 550 w 1621"/>
              <a:gd name="T59" fmla="*/ 125 h 309"/>
              <a:gd name="T60" fmla="*/ 511 w 1621"/>
              <a:gd name="T61" fmla="*/ 106 h 309"/>
              <a:gd name="T62" fmla="*/ 492 w 1621"/>
              <a:gd name="T63" fmla="*/ 77 h 309"/>
              <a:gd name="T64" fmla="*/ 444 w 1621"/>
              <a:gd name="T65" fmla="*/ 77 h 309"/>
              <a:gd name="T66" fmla="*/ 405 w 1621"/>
              <a:gd name="T67" fmla="*/ 39 h 309"/>
              <a:gd name="T68" fmla="*/ 376 w 1621"/>
              <a:gd name="T69" fmla="*/ 39 h 309"/>
              <a:gd name="T70" fmla="*/ 318 w 1621"/>
              <a:gd name="T71" fmla="*/ 19 h 309"/>
              <a:gd name="T72" fmla="*/ 280 w 1621"/>
              <a:gd name="T73" fmla="*/ 19 h 309"/>
              <a:gd name="T74" fmla="*/ 251 w 1621"/>
              <a:gd name="T75" fmla="*/ 19 h 309"/>
              <a:gd name="T76" fmla="*/ 212 w 1621"/>
              <a:gd name="T77" fmla="*/ 19 h 309"/>
              <a:gd name="T78" fmla="*/ 154 w 1621"/>
              <a:gd name="T79" fmla="*/ 39 h 309"/>
              <a:gd name="T80" fmla="*/ 125 w 1621"/>
              <a:gd name="T81" fmla="*/ 58 h 309"/>
              <a:gd name="T82" fmla="*/ 87 w 1621"/>
              <a:gd name="T83" fmla="*/ 77 h 309"/>
              <a:gd name="T84" fmla="*/ 48 w 1621"/>
              <a:gd name="T85" fmla="*/ 125 h 309"/>
              <a:gd name="T86" fmla="*/ 29 w 1621"/>
              <a:gd name="T87" fmla="*/ 164 h 309"/>
              <a:gd name="T88" fmla="*/ 0 w 1621"/>
              <a:gd name="T89" fmla="*/ 289 h 309"/>
              <a:gd name="T90" fmla="*/ 0 w 1621"/>
              <a:gd name="T91" fmla="*/ 309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21" h="309">
                <a:moveTo>
                  <a:pt x="1621" y="232"/>
                </a:moveTo>
                <a:lnTo>
                  <a:pt x="1582" y="232"/>
                </a:lnTo>
                <a:lnTo>
                  <a:pt x="1582" y="212"/>
                </a:lnTo>
                <a:lnTo>
                  <a:pt x="1582" y="203"/>
                </a:lnTo>
                <a:lnTo>
                  <a:pt x="1582" y="183"/>
                </a:lnTo>
                <a:lnTo>
                  <a:pt x="1563" y="164"/>
                </a:lnTo>
                <a:lnTo>
                  <a:pt x="1563" y="145"/>
                </a:lnTo>
                <a:lnTo>
                  <a:pt x="1544" y="145"/>
                </a:lnTo>
                <a:lnTo>
                  <a:pt x="1544" y="125"/>
                </a:lnTo>
                <a:lnTo>
                  <a:pt x="1515" y="106"/>
                </a:lnTo>
                <a:lnTo>
                  <a:pt x="1495" y="96"/>
                </a:lnTo>
                <a:lnTo>
                  <a:pt x="1476" y="77"/>
                </a:lnTo>
                <a:lnTo>
                  <a:pt x="1457" y="58"/>
                </a:lnTo>
                <a:lnTo>
                  <a:pt x="1437" y="58"/>
                </a:lnTo>
                <a:lnTo>
                  <a:pt x="1418" y="39"/>
                </a:lnTo>
                <a:lnTo>
                  <a:pt x="1389" y="19"/>
                </a:lnTo>
                <a:lnTo>
                  <a:pt x="1370" y="19"/>
                </a:lnTo>
                <a:lnTo>
                  <a:pt x="1351" y="19"/>
                </a:lnTo>
                <a:lnTo>
                  <a:pt x="1331" y="0"/>
                </a:lnTo>
                <a:lnTo>
                  <a:pt x="1302" y="0"/>
                </a:lnTo>
                <a:lnTo>
                  <a:pt x="1264" y="0"/>
                </a:lnTo>
                <a:lnTo>
                  <a:pt x="1244" y="0"/>
                </a:lnTo>
                <a:lnTo>
                  <a:pt x="1225" y="0"/>
                </a:lnTo>
                <a:lnTo>
                  <a:pt x="1206" y="0"/>
                </a:lnTo>
                <a:lnTo>
                  <a:pt x="1177" y="0"/>
                </a:lnTo>
                <a:lnTo>
                  <a:pt x="1158" y="0"/>
                </a:lnTo>
                <a:lnTo>
                  <a:pt x="1138" y="0"/>
                </a:lnTo>
                <a:lnTo>
                  <a:pt x="1119" y="19"/>
                </a:lnTo>
                <a:lnTo>
                  <a:pt x="1100" y="19"/>
                </a:lnTo>
                <a:lnTo>
                  <a:pt x="1080" y="19"/>
                </a:lnTo>
                <a:lnTo>
                  <a:pt x="1051" y="39"/>
                </a:lnTo>
                <a:lnTo>
                  <a:pt x="1032" y="58"/>
                </a:lnTo>
                <a:lnTo>
                  <a:pt x="1013" y="77"/>
                </a:lnTo>
                <a:lnTo>
                  <a:pt x="994" y="77"/>
                </a:lnTo>
                <a:lnTo>
                  <a:pt x="974" y="96"/>
                </a:lnTo>
                <a:lnTo>
                  <a:pt x="955" y="106"/>
                </a:lnTo>
                <a:lnTo>
                  <a:pt x="926" y="106"/>
                </a:lnTo>
                <a:lnTo>
                  <a:pt x="907" y="125"/>
                </a:lnTo>
                <a:lnTo>
                  <a:pt x="887" y="125"/>
                </a:lnTo>
                <a:lnTo>
                  <a:pt x="868" y="106"/>
                </a:lnTo>
                <a:lnTo>
                  <a:pt x="868" y="96"/>
                </a:lnTo>
                <a:lnTo>
                  <a:pt x="849" y="77"/>
                </a:lnTo>
                <a:lnTo>
                  <a:pt x="839" y="58"/>
                </a:lnTo>
                <a:lnTo>
                  <a:pt x="820" y="39"/>
                </a:lnTo>
                <a:lnTo>
                  <a:pt x="801" y="19"/>
                </a:lnTo>
                <a:lnTo>
                  <a:pt x="781" y="19"/>
                </a:lnTo>
                <a:lnTo>
                  <a:pt x="781" y="39"/>
                </a:lnTo>
                <a:lnTo>
                  <a:pt x="762" y="58"/>
                </a:lnTo>
                <a:lnTo>
                  <a:pt x="743" y="77"/>
                </a:lnTo>
                <a:lnTo>
                  <a:pt x="723" y="106"/>
                </a:lnTo>
                <a:lnTo>
                  <a:pt x="714" y="106"/>
                </a:lnTo>
                <a:lnTo>
                  <a:pt x="714" y="125"/>
                </a:lnTo>
                <a:lnTo>
                  <a:pt x="694" y="125"/>
                </a:lnTo>
                <a:lnTo>
                  <a:pt x="675" y="125"/>
                </a:lnTo>
                <a:lnTo>
                  <a:pt x="656" y="125"/>
                </a:lnTo>
                <a:lnTo>
                  <a:pt x="637" y="145"/>
                </a:lnTo>
                <a:lnTo>
                  <a:pt x="617" y="145"/>
                </a:lnTo>
                <a:lnTo>
                  <a:pt x="588" y="145"/>
                </a:lnTo>
                <a:lnTo>
                  <a:pt x="569" y="125"/>
                </a:lnTo>
                <a:lnTo>
                  <a:pt x="550" y="125"/>
                </a:lnTo>
                <a:lnTo>
                  <a:pt x="530" y="125"/>
                </a:lnTo>
                <a:lnTo>
                  <a:pt x="511" y="106"/>
                </a:lnTo>
                <a:lnTo>
                  <a:pt x="492" y="106"/>
                </a:lnTo>
                <a:lnTo>
                  <a:pt x="492" y="77"/>
                </a:lnTo>
                <a:lnTo>
                  <a:pt x="463" y="77"/>
                </a:lnTo>
                <a:lnTo>
                  <a:pt x="444" y="77"/>
                </a:lnTo>
                <a:lnTo>
                  <a:pt x="424" y="58"/>
                </a:lnTo>
                <a:lnTo>
                  <a:pt x="405" y="39"/>
                </a:lnTo>
                <a:lnTo>
                  <a:pt x="386" y="39"/>
                </a:lnTo>
                <a:lnTo>
                  <a:pt x="376" y="39"/>
                </a:lnTo>
                <a:lnTo>
                  <a:pt x="337" y="19"/>
                </a:lnTo>
                <a:lnTo>
                  <a:pt x="318" y="19"/>
                </a:lnTo>
                <a:lnTo>
                  <a:pt x="299" y="19"/>
                </a:lnTo>
                <a:lnTo>
                  <a:pt x="280" y="19"/>
                </a:lnTo>
                <a:lnTo>
                  <a:pt x="260" y="19"/>
                </a:lnTo>
                <a:lnTo>
                  <a:pt x="251" y="19"/>
                </a:lnTo>
                <a:lnTo>
                  <a:pt x="231" y="19"/>
                </a:lnTo>
                <a:lnTo>
                  <a:pt x="212" y="19"/>
                </a:lnTo>
                <a:lnTo>
                  <a:pt x="193" y="19"/>
                </a:lnTo>
                <a:lnTo>
                  <a:pt x="154" y="39"/>
                </a:lnTo>
                <a:lnTo>
                  <a:pt x="144" y="39"/>
                </a:lnTo>
                <a:lnTo>
                  <a:pt x="125" y="58"/>
                </a:lnTo>
                <a:lnTo>
                  <a:pt x="106" y="77"/>
                </a:lnTo>
                <a:lnTo>
                  <a:pt x="87" y="77"/>
                </a:lnTo>
                <a:lnTo>
                  <a:pt x="67" y="106"/>
                </a:lnTo>
                <a:lnTo>
                  <a:pt x="48" y="125"/>
                </a:lnTo>
                <a:lnTo>
                  <a:pt x="48" y="145"/>
                </a:lnTo>
                <a:lnTo>
                  <a:pt x="29" y="164"/>
                </a:lnTo>
                <a:lnTo>
                  <a:pt x="29" y="232"/>
                </a:lnTo>
                <a:lnTo>
                  <a:pt x="0" y="289"/>
                </a:lnTo>
                <a:lnTo>
                  <a:pt x="19" y="289"/>
                </a:lnTo>
                <a:lnTo>
                  <a:pt x="0" y="309"/>
                </a:lnTo>
              </a:path>
            </a:pathLst>
          </a:custGeom>
          <a:noFill/>
          <a:ln w="15875">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20236" name="Rectangle 44">
            <a:extLst>
              <a:ext uri="{FF2B5EF4-FFF2-40B4-BE49-F238E27FC236}">
                <a16:creationId xmlns:a16="http://schemas.microsoft.com/office/drawing/2014/main" id="{75490D3A-FD60-E5FA-5A46-98F17636D2CF}"/>
              </a:ext>
            </a:extLst>
          </p:cNvPr>
          <p:cNvSpPr>
            <a:spLocks noChangeArrowheads="1"/>
          </p:cNvSpPr>
          <p:nvPr/>
        </p:nvSpPr>
        <p:spPr bwMode="auto">
          <a:xfrm>
            <a:off x="1066800" y="3657600"/>
            <a:ext cx="8731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37" name="Rectangle 45">
            <a:extLst>
              <a:ext uri="{FF2B5EF4-FFF2-40B4-BE49-F238E27FC236}">
                <a16:creationId xmlns:a16="http://schemas.microsoft.com/office/drawing/2014/main" id="{4B6ADCD4-F211-FB8C-0694-9BA292AF380B}"/>
              </a:ext>
            </a:extLst>
          </p:cNvPr>
          <p:cNvSpPr>
            <a:spLocks noChangeArrowheads="1"/>
          </p:cNvSpPr>
          <p:nvPr/>
        </p:nvSpPr>
        <p:spPr bwMode="auto">
          <a:xfrm>
            <a:off x="1174750" y="3671888"/>
            <a:ext cx="808038"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Effects</a:t>
            </a:r>
            <a:endParaRPr lang="en-US" altLang="en-US" sz="1300" b="1">
              <a:latin typeface="Arial" panose="020B0604020202020204" pitchFamily="34" charset="0"/>
            </a:endParaRPr>
          </a:p>
        </p:txBody>
      </p:sp>
      <p:sp>
        <p:nvSpPr>
          <p:cNvPr id="520238" name="Rectangle 46">
            <a:extLst>
              <a:ext uri="{FF2B5EF4-FFF2-40B4-BE49-F238E27FC236}">
                <a16:creationId xmlns:a16="http://schemas.microsoft.com/office/drawing/2014/main" id="{81F48BB6-3ABA-D069-31C8-7D085AE27903}"/>
              </a:ext>
            </a:extLst>
          </p:cNvPr>
          <p:cNvSpPr>
            <a:spLocks noChangeArrowheads="1"/>
          </p:cNvSpPr>
          <p:nvPr/>
        </p:nvSpPr>
        <p:spPr bwMode="auto">
          <a:xfrm>
            <a:off x="1863725" y="3671888"/>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0239" name="Rectangle 47">
            <a:extLst>
              <a:ext uri="{FF2B5EF4-FFF2-40B4-BE49-F238E27FC236}">
                <a16:creationId xmlns:a16="http://schemas.microsoft.com/office/drawing/2014/main" id="{45E59200-1017-3C44-B28F-42DDF2EC3CB8}"/>
              </a:ext>
            </a:extLst>
          </p:cNvPr>
          <p:cNvSpPr>
            <a:spLocks noChangeArrowheads="1"/>
          </p:cNvSpPr>
          <p:nvPr/>
        </p:nvSpPr>
        <p:spPr bwMode="auto">
          <a:xfrm>
            <a:off x="5232400" y="839788"/>
            <a:ext cx="93503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40" name="Rectangle 48">
            <a:extLst>
              <a:ext uri="{FF2B5EF4-FFF2-40B4-BE49-F238E27FC236}">
                <a16:creationId xmlns:a16="http://schemas.microsoft.com/office/drawing/2014/main" id="{7AA9AC1B-E00C-303D-BB13-AB4C1F837852}"/>
              </a:ext>
            </a:extLst>
          </p:cNvPr>
          <p:cNvSpPr>
            <a:spLocks noChangeArrowheads="1"/>
          </p:cNvSpPr>
          <p:nvPr/>
        </p:nvSpPr>
        <p:spPr bwMode="auto">
          <a:xfrm>
            <a:off x="5356225" y="854075"/>
            <a:ext cx="8747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Factors</a:t>
            </a:r>
            <a:endParaRPr lang="en-US" altLang="en-US" sz="1300" b="1">
              <a:latin typeface="Arial" panose="020B0604020202020204" pitchFamily="34" charset="0"/>
            </a:endParaRPr>
          </a:p>
        </p:txBody>
      </p:sp>
      <p:sp>
        <p:nvSpPr>
          <p:cNvPr id="520241" name="Rectangle 49">
            <a:extLst>
              <a:ext uri="{FF2B5EF4-FFF2-40B4-BE49-F238E27FC236}">
                <a16:creationId xmlns:a16="http://schemas.microsoft.com/office/drawing/2014/main" id="{E1DC3634-FE9E-59F8-64AB-D674A9B67D4D}"/>
              </a:ext>
            </a:extLst>
          </p:cNvPr>
          <p:cNvSpPr>
            <a:spLocks noChangeArrowheads="1"/>
          </p:cNvSpPr>
          <p:nvPr/>
        </p:nvSpPr>
        <p:spPr bwMode="auto">
          <a:xfrm>
            <a:off x="6075363" y="854075"/>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0242" name="Rectangle 50">
            <a:extLst>
              <a:ext uri="{FF2B5EF4-FFF2-40B4-BE49-F238E27FC236}">
                <a16:creationId xmlns:a16="http://schemas.microsoft.com/office/drawing/2014/main" id="{F3354416-72F8-4DA9-3F5D-A2A55927D04B}"/>
              </a:ext>
            </a:extLst>
          </p:cNvPr>
          <p:cNvSpPr>
            <a:spLocks noChangeArrowheads="1"/>
          </p:cNvSpPr>
          <p:nvPr/>
        </p:nvSpPr>
        <p:spPr bwMode="auto">
          <a:xfrm>
            <a:off x="2659063" y="5373688"/>
            <a:ext cx="165576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43" name="Rectangle 51">
            <a:extLst>
              <a:ext uri="{FF2B5EF4-FFF2-40B4-BE49-F238E27FC236}">
                <a16:creationId xmlns:a16="http://schemas.microsoft.com/office/drawing/2014/main" id="{EE78EFDD-20DA-E8E3-CDA6-DA572B77B92D}"/>
              </a:ext>
            </a:extLst>
          </p:cNvPr>
          <p:cNvSpPr>
            <a:spLocks noChangeArrowheads="1"/>
          </p:cNvSpPr>
          <p:nvPr/>
        </p:nvSpPr>
        <p:spPr bwMode="auto">
          <a:xfrm>
            <a:off x="2667000" y="5334000"/>
            <a:ext cx="16668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Relationships:</a:t>
            </a:r>
            <a:endParaRPr lang="en-US" altLang="en-US" sz="1300" b="1">
              <a:latin typeface="Arial" panose="020B0604020202020204" pitchFamily="34" charset="0"/>
            </a:endParaRPr>
          </a:p>
        </p:txBody>
      </p:sp>
      <p:sp>
        <p:nvSpPr>
          <p:cNvPr id="520244" name="Rectangle 52">
            <a:extLst>
              <a:ext uri="{FF2B5EF4-FFF2-40B4-BE49-F238E27FC236}">
                <a16:creationId xmlns:a16="http://schemas.microsoft.com/office/drawing/2014/main" id="{0CF2A051-8791-5027-B659-2C15E16D2B69}"/>
              </a:ext>
            </a:extLst>
          </p:cNvPr>
          <p:cNvSpPr>
            <a:spLocks noChangeArrowheads="1"/>
          </p:cNvSpPr>
          <p:nvPr/>
        </p:nvSpPr>
        <p:spPr bwMode="auto">
          <a:xfrm>
            <a:off x="4191000" y="5387975"/>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0245" name="Oval 53">
            <a:extLst>
              <a:ext uri="{FF2B5EF4-FFF2-40B4-BE49-F238E27FC236}">
                <a16:creationId xmlns:a16="http://schemas.microsoft.com/office/drawing/2014/main" id="{F3C583CF-8666-5478-8535-F205A18833E7}"/>
              </a:ext>
            </a:extLst>
          </p:cNvPr>
          <p:cNvSpPr>
            <a:spLocks noChangeArrowheads="1"/>
          </p:cNvSpPr>
          <p:nvPr/>
        </p:nvSpPr>
        <p:spPr bwMode="auto">
          <a:xfrm>
            <a:off x="4497388" y="5832475"/>
            <a:ext cx="260350" cy="260350"/>
          </a:xfrm>
          <a:prstGeom prst="ellipse">
            <a:avLst/>
          </a:prstGeom>
          <a:solidFill>
            <a:srgbClr val="FFFFFF"/>
          </a:solidFill>
          <a:ln w="15875">
            <a:solidFill>
              <a:srgbClr val="000000"/>
            </a:solidFill>
            <a:round/>
            <a:headEnd/>
            <a:tailEnd/>
          </a:ln>
        </p:spPr>
        <p:txBody>
          <a:bodyPr/>
          <a:lstStyle/>
          <a:p>
            <a:endParaRPr lang="en-US"/>
          </a:p>
        </p:txBody>
      </p:sp>
      <p:grpSp>
        <p:nvGrpSpPr>
          <p:cNvPr id="520249" name="Group 57">
            <a:extLst>
              <a:ext uri="{FF2B5EF4-FFF2-40B4-BE49-F238E27FC236}">
                <a16:creationId xmlns:a16="http://schemas.microsoft.com/office/drawing/2014/main" id="{A52BEFE9-DB4D-096A-5E3D-3E7FBC50645A}"/>
              </a:ext>
            </a:extLst>
          </p:cNvPr>
          <p:cNvGrpSpPr>
            <a:grpSpLocks/>
          </p:cNvGrpSpPr>
          <p:nvPr/>
        </p:nvGrpSpPr>
        <p:grpSpPr bwMode="auto">
          <a:xfrm>
            <a:off x="4497388" y="6445250"/>
            <a:ext cx="246062" cy="123825"/>
            <a:chOff x="2833" y="4060"/>
            <a:chExt cx="155" cy="78"/>
          </a:xfrm>
        </p:grpSpPr>
        <p:sp>
          <p:nvSpPr>
            <p:cNvPr id="520246" name="Line 54">
              <a:extLst>
                <a:ext uri="{FF2B5EF4-FFF2-40B4-BE49-F238E27FC236}">
                  <a16:creationId xmlns:a16="http://schemas.microsoft.com/office/drawing/2014/main" id="{DA534122-D5B5-A2DC-1BB2-EF1B5F0A252C}"/>
                </a:ext>
              </a:extLst>
            </p:cNvPr>
            <p:cNvSpPr>
              <a:spLocks noChangeShapeType="1"/>
            </p:cNvSpPr>
            <p:nvPr/>
          </p:nvSpPr>
          <p:spPr bwMode="auto">
            <a:xfrm>
              <a:off x="2911" y="4060"/>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47" name="Line 55">
              <a:extLst>
                <a:ext uri="{FF2B5EF4-FFF2-40B4-BE49-F238E27FC236}">
                  <a16:creationId xmlns:a16="http://schemas.microsoft.com/office/drawing/2014/main" id="{D46B00BC-6E99-CF03-3230-3F7FEA1951F1}"/>
                </a:ext>
              </a:extLst>
            </p:cNvPr>
            <p:cNvSpPr>
              <a:spLocks noChangeShapeType="1"/>
            </p:cNvSpPr>
            <p:nvPr/>
          </p:nvSpPr>
          <p:spPr bwMode="auto">
            <a:xfrm flipH="1">
              <a:off x="2833" y="4060"/>
              <a:ext cx="78"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48" name="Line 56">
              <a:extLst>
                <a:ext uri="{FF2B5EF4-FFF2-40B4-BE49-F238E27FC236}">
                  <a16:creationId xmlns:a16="http://schemas.microsoft.com/office/drawing/2014/main" id="{DA099A16-EA3D-2085-FC35-36081BD75291}"/>
                </a:ext>
              </a:extLst>
            </p:cNvPr>
            <p:cNvSpPr>
              <a:spLocks noChangeShapeType="1"/>
            </p:cNvSpPr>
            <p:nvPr/>
          </p:nvSpPr>
          <p:spPr bwMode="auto">
            <a:xfrm>
              <a:off x="2833" y="4137"/>
              <a:ext cx="155"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52" name="Group 60">
            <a:extLst>
              <a:ext uri="{FF2B5EF4-FFF2-40B4-BE49-F238E27FC236}">
                <a16:creationId xmlns:a16="http://schemas.microsoft.com/office/drawing/2014/main" id="{573E0BEF-EA20-17B1-CCCD-AF73838CE315}"/>
              </a:ext>
            </a:extLst>
          </p:cNvPr>
          <p:cNvGrpSpPr>
            <a:grpSpLocks/>
          </p:cNvGrpSpPr>
          <p:nvPr/>
        </p:nvGrpSpPr>
        <p:grpSpPr bwMode="auto">
          <a:xfrm>
            <a:off x="4497388" y="5341938"/>
            <a:ext cx="260350" cy="260350"/>
            <a:chOff x="2833" y="3365"/>
            <a:chExt cx="164" cy="164"/>
          </a:xfrm>
        </p:grpSpPr>
        <p:sp>
          <p:nvSpPr>
            <p:cNvPr id="520250" name="Oval 58">
              <a:extLst>
                <a:ext uri="{FF2B5EF4-FFF2-40B4-BE49-F238E27FC236}">
                  <a16:creationId xmlns:a16="http://schemas.microsoft.com/office/drawing/2014/main" id="{1DF0DA17-A278-443B-CFAA-58D540FCEA7D}"/>
                </a:ext>
              </a:extLst>
            </p:cNvPr>
            <p:cNvSpPr>
              <a:spLocks noChangeArrowheads="1"/>
            </p:cNvSpPr>
            <p:nvPr/>
          </p:nvSpPr>
          <p:spPr bwMode="auto">
            <a:xfrm>
              <a:off x="2833" y="3365"/>
              <a:ext cx="164" cy="164"/>
            </a:xfrm>
            <a:prstGeom prst="ellipse">
              <a:avLst/>
            </a:prstGeom>
            <a:solidFill>
              <a:srgbClr val="FFFFFF"/>
            </a:solidFill>
            <a:ln w="15875">
              <a:solidFill>
                <a:srgbClr val="000000"/>
              </a:solidFill>
              <a:round/>
              <a:headEnd/>
              <a:tailEnd/>
            </a:ln>
          </p:spPr>
          <p:txBody>
            <a:bodyPr/>
            <a:lstStyle/>
            <a:p>
              <a:endParaRPr lang="en-US"/>
            </a:p>
          </p:txBody>
        </p:sp>
        <p:sp>
          <p:nvSpPr>
            <p:cNvPr id="520251" name="Oval 59">
              <a:extLst>
                <a:ext uri="{FF2B5EF4-FFF2-40B4-BE49-F238E27FC236}">
                  <a16:creationId xmlns:a16="http://schemas.microsoft.com/office/drawing/2014/main" id="{9AF5B116-615B-D67E-3845-05BD8C8B4187}"/>
                </a:ext>
              </a:extLst>
            </p:cNvPr>
            <p:cNvSpPr>
              <a:spLocks noChangeArrowheads="1"/>
            </p:cNvSpPr>
            <p:nvPr/>
          </p:nvSpPr>
          <p:spPr bwMode="auto">
            <a:xfrm>
              <a:off x="2882" y="3414"/>
              <a:ext cx="57" cy="57"/>
            </a:xfrm>
            <a:prstGeom prst="ellipse">
              <a:avLst/>
            </a:prstGeom>
            <a:solidFill>
              <a:srgbClr val="000000"/>
            </a:solidFill>
            <a:ln w="15875">
              <a:solidFill>
                <a:srgbClr val="000000"/>
              </a:solidFill>
              <a:round/>
              <a:headEnd/>
              <a:tailEnd/>
            </a:ln>
          </p:spPr>
          <p:txBody>
            <a:bodyPr/>
            <a:lstStyle/>
            <a:p>
              <a:endParaRPr lang="en-US"/>
            </a:p>
          </p:txBody>
        </p:sp>
      </p:grpSp>
      <p:sp>
        <p:nvSpPr>
          <p:cNvPr id="520253" name="Rectangle 61">
            <a:extLst>
              <a:ext uri="{FF2B5EF4-FFF2-40B4-BE49-F238E27FC236}">
                <a16:creationId xmlns:a16="http://schemas.microsoft.com/office/drawing/2014/main" id="{FBEC6E87-BCF8-3B09-29E0-8957112E9A2E}"/>
              </a:ext>
            </a:extLst>
          </p:cNvPr>
          <p:cNvSpPr>
            <a:spLocks noChangeArrowheads="1"/>
          </p:cNvSpPr>
          <p:nvPr/>
        </p:nvSpPr>
        <p:spPr bwMode="auto">
          <a:xfrm>
            <a:off x="4876800" y="5373688"/>
            <a:ext cx="842963"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54" name="Rectangle 62">
            <a:extLst>
              <a:ext uri="{FF2B5EF4-FFF2-40B4-BE49-F238E27FC236}">
                <a16:creationId xmlns:a16="http://schemas.microsoft.com/office/drawing/2014/main" id="{6A242799-85E4-2753-BB69-CD63A07A9241}"/>
              </a:ext>
            </a:extLst>
          </p:cNvPr>
          <p:cNvSpPr>
            <a:spLocks noChangeArrowheads="1"/>
          </p:cNvSpPr>
          <p:nvPr/>
        </p:nvSpPr>
        <p:spPr bwMode="auto">
          <a:xfrm>
            <a:off x="4968875" y="5334000"/>
            <a:ext cx="7778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Strong</a:t>
            </a:r>
            <a:endParaRPr lang="en-US" altLang="en-US" sz="1300" b="1">
              <a:latin typeface="Arial" panose="020B0604020202020204" pitchFamily="34" charset="0"/>
            </a:endParaRPr>
          </a:p>
        </p:txBody>
      </p:sp>
      <p:sp>
        <p:nvSpPr>
          <p:cNvPr id="520255" name="Rectangle 63">
            <a:extLst>
              <a:ext uri="{FF2B5EF4-FFF2-40B4-BE49-F238E27FC236}">
                <a16:creationId xmlns:a16="http://schemas.microsoft.com/office/drawing/2014/main" id="{FDCE976C-8670-6624-D784-7EE0AF49B794}"/>
              </a:ext>
            </a:extLst>
          </p:cNvPr>
          <p:cNvSpPr>
            <a:spLocks noChangeArrowheads="1"/>
          </p:cNvSpPr>
          <p:nvPr/>
        </p:nvSpPr>
        <p:spPr bwMode="auto">
          <a:xfrm>
            <a:off x="5627688" y="5387975"/>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0256" name="Rectangle 64">
            <a:extLst>
              <a:ext uri="{FF2B5EF4-FFF2-40B4-BE49-F238E27FC236}">
                <a16:creationId xmlns:a16="http://schemas.microsoft.com/office/drawing/2014/main" id="{EE1D27BF-0B7E-ECBA-E693-6A98833D228A}"/>
              </a:ext>
            </a:extLst>
          </p:cNvPr>
          <p:cNvSpPr>
            <a:spLocks noChangeArrowheads="1"/>
          </p:cNvSpPr>
          <p:nvPr/>
        </p:nvSpPr>
        <p:spPr bwMode="auto">
          <a:xfrm>
            <a:off x="4876800" y="5862638"/>
            <a:ext cx="9953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57" name="Rectangle 65">
            <a:extLst>
              <a:ext uri="{FF2B5EF4-FFF2-40B4-BE49-F238E27FC236}">
                <a16:creationId xmlns:a16="http://schemas.microsoft.com/office/drawing/2014/main" id="{0BEC8C25-8D4C-B6D9-0C62-FCA01977CDCE}"/>
              </a:ext>
            </a:extLst>
          </p:cNvPr>
          <p:cNvSpPr>
            <a:spLocks noChangeArrowheads="1"/>
          </p:cNvSpPr>
          <p:nvPr/>
        </p:nvSpPr>
        <p:spPr bwMode="auto">
          <a:xfrm>
            <a:off x="4953000" y="5791200"/>
            <a:ext cx="912813"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Medium</a:t>
            </a:r>
            <a:endParaRPr lang="en-US" altLang="en-US" sz="1300" b="1">
              <a:latin typeface="Arial" panose="020B0604020202020204" pitchFamily="34" charset="0"/>
            </a:endParaRPr>
          </a:p>
        </p:txBody>
      </p:sp>
      <p:sp>
        <p:nvSpPr>
          <p:cNvPr id="520258" name="Rectangle 66">
            <a:extLst>
              <a:ext uri="{FF2B5EF4-FFF2-40B4-BE49-F238E27FC236}">
                <a16:creationId xmlns:a16="http://schemas.microsoft.com/office/drawing/2014/main" id="{CB494226-1776-6F4C-596E-56E5C7C4FF04}"/>
              </a:ext>
            </a:extLst>
          </p:cNvPr>
          <p:cNvSpPr>
            <a:spLocks noChangeArrowheads="1"/>
          </p:cNvSpPr>
          <p:nvPr/>
        </p:nvSpPr>
        <p:spPr bwMode="auto">
          <a:xfrm>
            <a:off x="5780088" y="5878513"/>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sp>
        <p:nvSpPr>
          <p:cNvPr id="520259" name="Rectangle 67">
            <a:extLst>
              <a:ext uri="{FF2B5EF4-FFF2-40B4-BE49-F238E27FC236}">
                <a16:creationId xmlns:a16="http://schemas.microsoft.com/office/drawing/2014/main" id="{BAE9A975-8968-FB55-487B-F2DBC94AF886}"/>
              </a:ext>
            </a:extLst>
          </p:cNvPr>
          <p:cNvSpPr>
            <a:spLocks noChangeArrowheads="1"/>
          </p:cNvSpPr>
          <p:nvPr/>
        </p:nvSpPr>
        <p:spPr bwMode="auto">
          <a:xfrm>
            <a:off x="4876800" y="6353175"/>
            <a:ext cx="7508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20260" name="Rectangle 68">
            <a:extLst>
              <a:ext uri="{FF2B5EF4-FFF2-40B4-BE49-F238E27FC236}">
                <a16:creationId xmlns:a16="http://schemas.microsoft.com/office/drawing/2014/main" id="{7E2060E3-40C6-215B-5171-833F574F3B1C}"/>
              </a:ext>
            </a:extLst>
          </p:cNvPr>
          <p:cNvSpPr>
            <a:spLocks noChangeArrowheads="1"/>
          </p:cNvSpPr>
          <p:nvPr/>
        </p:nvSpPr>
        <p:spPr bwMode="auto">
          <a:xfrm>
            <a:off x="4984750" y="6367463"/>
            <a:ext cx="63182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a:solidFill>
                  <a:srgbClr val="000000"/>
                </a:solidFill>
                <a:latin typeface="Arial" panose="020B0604020202020204" pitchFamily="34" charset="0"/>
              </a:rPr>
              <a:t>Weak</a:t>
            </a:r>
            <a:endParaRPr lang="en-US" altLang="en-US" sz="1300" b="1">
              <a:latin typeface="Arial" panose="020B0604020202020204" pitchFamily="34" charset="0"/>
            </a:endParaRPr>
          </a:p>
        </p:txBody>
      </p:sp>
      <p:sp>
        <p:nvSpPr>
          <p:cNvPr id="520261" name="Rectangle 69">
            <a:extLst>
              <a:ext uri="{FF2B5EF4-FFF2-40B4-BE49-F238E27FC236}">
                <a16:creationId xmlns:a16="http://schemas.microsoft.com/office/drawing/2014/main" id="{145604DF-9A90-D3CF-EEF9-5393B368F24D}"/>
              </a:ext>
            </a:extLst>
          </p:cNvPr>
          <p:cNvSpPr>
            <a:spLocks noChangeArrowheads="1"/>
          </p:cNvSpPr>
          <p:nvPr/>
        </p:nvSpPr>
        <p:spPr bwMode="auto">
          <a:xfrm>
            <a:off x="5551488" y="6367463"/>
            <a:ext cx="66675"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a:solidFill>
                  <a:srgbClr val="000000"/>
                </a:solidFill>
                <a:latin typeface="Arial" panose="020B0604020202020204" pitchFamily="34" charset="0"/>
              </a:rPr>
              <a:t> </a:t>
            </a:r>
            <a:endParaRPr lang="en-US" altLang="en-US" sz="1300">
              <a:latin typeface="Arial" panose="020B0604020202020204" pitchFamily="34" charset="0"/>
            </a:endParaRPr>
          </a:p>
        </p:txBody>
      </p:sp>
      <p:grpSp>
        <p:nvGrpSpPr>
          <p:cNvPr id="520264" name="Group 72">
            <a:extLst>
              <a:ext uri="{FF2B5EF4-FFF2-40B4-BE49-F238E27FC236}">
                <a16:creationId xmlns:a16="http://schemas.microsoft.com/office/drawing/2014/main" id="{D24ED88C-3620-78D7-D98E-8149AD5BCBDC}"/>
              </a:ext>
            </a:extLst>
          </p:cNvPr>
          <p:cNvGrpSpPr>
            <a:grpSpLocks/>
          </p:cNvGrpSpPr>
          <p:nvPr/>
        </p:nvGrpSpPr>
        <p:grpSpPr bwMode="auto">
          <a:xfrm>
            <a:off x="6061075" y="3535363"/>
            <a:ext cx="198438" cy="198437"/>
            <a:chOff x="3818" y="2227"/>
            <a:chExt cx="125" cy="125"/>
          </a:xfrm>
        </p:grpSpPr>
        <p:sp>
          <p:nvSpPr>
            <p:cNvPr id="520262" name="Oval 70">
              <a:extLst>
                <a:ext uri="{FF2B5EF4-FFF2-40B4-BE49-F238E27FC236}">
                  <a16:creationId xmlns:a16="http://schemas.microsoft.com/office/drawing/2014/main" id="{9DC5BB6A-BF04-8FAF-E189-26E4BA9A4F5F}"/>
                </a:ext>
              </a:extLst>
            </p:cNvPr>
            <p:cNvSpPr>
              <a:spLocks noChangeArrowheads="1"/>
            </p:cNvSpPr>
            <p:nvPr/>
          </p:nvSpPr>
          <p:spPr bwMode="auto">
            <a:xfrm>
              <a:off x="3818" y="2227"/>
              <a:ext cx="125" cy="125"/>
            </a:xfrm>
            <a:prstGeom prst="ellipse">
              <a:avLst/>
            </a:prstGeom>
            <a:solidFill>
              <a:srgbClr val="FFFFFF"/>
            </a:solidFill>
            <a:ln w="15875">
              <a:solidFill>
                <a:srgbClr val="000000"/>
              </a:solidFill>
              <a:round/>
              <a:headEnd/>
              <a:tailEnd/>
            </a:ln>
          </p:spPr>
          <p:txBody>
            <a:bodyPr/>
            <a:lstStyle/>
            <a:p>
              <a:endParaRPr lang="en-US"/>
            </a:p>
          </p:txBody>
        </p:sp>
        <p:sp>
          <p:nvSpPr>
            <p:cNvPr id="520263" name="Oval 71">
              <a:extLst>
                <a:ext uri="{FF2B5EF4-FFF2-40B4-BE49-F238E27FC236}">
                  <a16:creationId xmlns:a16="http://schemas.microsoft.com/office/drawing/2014/main" id="{DD141969-E8C6-B8E9-B199-9522552A26C9}"/>
                </a:ext>
              </a:extLst>
            </p:cNvPr>
            <p:cNvSpPr>
              <a:spLocks noChangeArrowheads="1"/>
            </p:cNvSpPr>
            <p:nvPr/>
          </p:nvSpPr>
          <p:spPr bwMode="auto">
            <a:xfrm>
              <a:off x="3856" y="2265"/>
              <a:ext cx="48" cy="49"/>
            </a:xfrm>
            <a:prstGeom prst="ellipse">
              <a:avLst/>
            </a:prstGeom>
            <a:solidFill>
              <a:srgbClr val="000000"/>
            </a:solidFill>
            <a:ln w="15875">
              <a:solidFill>
                <a:srgbClr val="000000"/>
              </a:solidFill>
              <a:round/>
              <a:headEnd/>
              <a:tailEnd/>
            </a:ln>
          </p:spPr>
          <p:txBody>
            <a:bodyPr/>
            <a:lstStyle/>
            <a:p>
              <a:endParaRPr lang="en-US"/>
            </a:p>
          </p:txBody>
        </p:sp>
      </p:grpSp>
      <p:grpSp>
        <p:nvGrpSpPr>
          <p:cNvPr id="520267" name="Group 75">
            <a:extLst>
              <a:ext uri="{FF2B5EF4-FFF2-40B4-BE49-F238E27FC236}">
                <a16:creationId xmlns:a16="http://schemas.microsoft.com/office/drawing/2014/main" id="{9381622C-ABBE-AA2D-4C00-8C227B9F3782}"/>
              </a:ext>
            </a:extLst>
          </p:cNvPr>
          <p:cNvGrpSpPr>
            <a:grpSpLocks/>
          </p:cNvGrpSpPr>
          <p:nvPr/>
        </p:nvGrpSpPr>
        <p:grpSpPr bwMode="auto">
          <a:xfrm>
            <a:off x="4575175" y="2814638"/>
            <a:ext cx="214313" cy="200025"/>
            <a:chOff x="2882" y="1773"/>
            <a:chExt cx="135" cy="126"/>
          </a:xfrm>
        </p:grpSpPr>
        <p:sp>
          <p:nvSpPr>
            <p:cNvPr id="520265" name="Oval 73">
              <a:extLst>
                <a:ext uri="{FF2B5EF4-FFF2-40B4-BE49-F238E27FC236}">
                  <a16:creationId xmlns:a16="http://schemas.microsoft.com/office/drawing/2014/main" id="{09903042-9379-B9F7-AE65-27172A75BF07}"/>
                </a:ext>
              </a:extLst>
            </p:cNvPr>
            <p:cNvSpPr>
              <a:spLocks noChangeArrowheads="1"/>
            </p:cNvSpPr>
            <p:nvPr/>
          </p:nvSpPr>
          <p:spPr bwMode="auto">
            <a:xfrm>
              <a:off x="2882" y="1773"/>
              <a:ext cx="135" cy="126"/>
            </a:xfrm>
            <a:prstGeom prst="ellipse">
              <a:avLst/>
            </a:prstGeom>
            <a:solidFill>
              <a:srgbClr val="FFFFFF"/>
            </a:solidFill>
            <a:ln w="15875">
              <a:solidFill>
                <a:srgbClr val="000000"/>
              </a:solidFill>
              <a:round/>
              <a:headEnd/>
              <a:tailEnd/>
            </a:ln>
          </p:spPr>
          <p:txBody>
            <a:bodyPr/>
            <a:lstStyle/>
            <a:p>
              <a:endParaRPr lang="en-US"/>
            </a:p>
          </p:txBody>
        </p:sp>
        <p:sp>
          <p:nvSpPr>
            <p:cNvPr id="520266" name="Oval 74">
              <a:extLst>
                <a:ext uri="{FF2B5EF4-FFF2-40B4-BE49-F238E27FC236}">
                  <a16:creationId xmlns:a16="http://schemas.microsoft.com/office/drawing/2014/main" id="{75EC2071-30DA-43FB-46BE-7D68CB11FF64}"/>
                </a:ext>
              </a:extLst>
            </p:cNvPr>
            <p:cNvSpPr>
              <a:spLocks noChangeArrowheads="1"/>
            </p:cNvSpPr>
            <p:nvPr/>
          </p:nvSpPr>
          <p:spPr bwMode="auto">
            <a:xfrm>
              <a:off x="2920" y="1812"/>
              <a:ext cx="48" cy="48"/>
            </a:xfrm>
            <a:prstGeom prst="ellipse">
              <a:avLst/>
            </a:prstGeom>
            <a:solidFill>
              <a:srgbClr val="000000"/>
            </a:solidFill>
            <a:ln w="15875">
              <a:solidFill>
                <a:srgbClr val="000000"/>
              </a:solidFill>
              <a:round/>
              <a:headEnd/>
              <a:tailEnd/>
            </a:ln>
          </p:spPr>
          <p:txBody>
            <a:bodyPr/>
            <a:lstStyle/>
            <a:p>
              <a:endParaRPr lang="en-US"/>
            </a:p>
          </p:txBody>
        </p:sp>
      </p:grpSp>
      <p:grpSp>
        <p:nvGrpSpPr>
          <p:cNvPr id="520270" name="Group 78">
            <a:extLst>
              <a:ext uri="{FF2B5EF4-FFF2-40B4-BE49-F238E27FC236}">
                <a16:creationId xmlns:a16="http://schemas.microsoft.com/office/drawing/2014/main" id="{6AE797A5-E676-C9BA-4B33-6C34BA4B936B}"/>
              </a:ext>
            </a:extLst>
          </p:cNvPr>
          <p:cNvGrpSpPr>
            <a:grpSpLocks/>
          </p:cNvGrpSpPr>
          <p:nvPr/>
        </p:nvGrpSpPr>
        <p:grpSpPr bwMode="auto">
          <a:xfrm>
            <a:off x="4222750" y="3795713"/>
            <a:ext cx="214313" cy="198437"/>
            <a:chOff x="2660" y="2391"/>
            <a:chExt cx="135" cy="125"/>
          </a:xfrm>
        </p:grpSpPr>
        <p:sp>
          <p:nvSpPr>
            <p:cNvPr id="520268" name="Oval 76">
              <a:extLst>
                <a:ext uri="{FF2B5EF4-FFF2-40B4-BE49-F238E27FC236}">
                  <a16:creationId xmlns:a16="http://schemas.microsoft.com/office/drawing/2014/main" id="{E182FF64-EFC9-A8FA-344C-D867F89B0381}"/>
                </a:ext>
              </a:extLst>
            </p:cNvPr>
            <p:cNvSpPr>
              <a:spLocks noChangeArrowheads="1"/>
            </p:cNvSpPr>
            <p:nvPr/>
          </p:nvSpPr>
          <p:spPr bwMode="auto">
            <a:xfrm>
              <a:off x="2660" y="2391"/>
              <a:ext cx="135" cy="125"/>
            </a:xfrm>
            <a:prstGeom prst="ellipse">
              <a:avLst/>
            </a:prstGeom>
            <a:solidFill>
              <a:srgbClr val="FFFFFF"/>
            </a:solidFill>
            <a:ln w="15875">
              <a:solidFill>
                <a:srgbClr val="000000"/>
              </a:solidFill>
              <a:round/>
              <a:headEnd/>
              <a:tailEnd/>
            </a:ln>
          </p:spPr>
          <p:txBody>
            <a:bodyPr/>
            <a:lstStyle/>
            <a:p>
              <a:endParaRPr lang="en-US"/>
            </a:p>
          </p:txBody>
        </p:sp>
        <p:sp>
          <p:nvSpPr>
            <p:cNvPr id="520269" name="Oval 77">
              <a:extLst>
                <a:ext uri="{FF2B5EF4-FFF2-40B4-BE49-F238E27FC236}">
                  <a16:creationId xmlns:a16="http://schemas.microsoft.com/office/drawing/2014/main" id="{ADF286FE-7BFB-6F22-7AF6-BC9EE5D401AA}"/>
                </a:ext>
              </a:extLst>
            </p:cNvPr>
            <p:cNvSpPr>
              <a:spLocks noChangeArrowheads="1"/>
            </p:cNvSpPr>
            <p:nvPr/>
          </p:nvSpPr>
          <p:spPr bwMode="auto">
            <a:xfrm>
              <a:off x="2698" y="2429"/>
              <a:ext cx="49" cy="49"/>
            </a:xfrm>
            <a:prstGeom prst="ellipse">
              <a:avLst/>
            </a:prstGeom>
            <a:solidFill>
              <a:srgbClr val="000000"/>
            </a:solidFill>
            <a:ln w="15875">
              <a:solidFill>
                <a:srgbClr val="000000"/>
              </a:solidFill>
              <a:round/>
              <a:headEnd/>
              <a:tailEnd/>
            </a:ln>
          </p:spPr>
          <p:txBody>
            <a:bodyPr/>
            <a:lstStyle/>
            <a:p>
              <a:endParaRPr lang="en-US"/>
            </a:p>
          </p:txBody>
        </p:sp>
      </p:grpSp>
      <p:grpSp>
        <p:nvGrpSpPr>
          <p:cNvPr id="520273" name="Group 81">
            <a:extLst>
              <a:ext uri="{FF2B5EF4-FFF2-40B4-BE49-F238E27FC236}">
                <a16:creationId xmlns:a16="http://schemas.microsoft.com/office/drawing/2014/main" id="{31E50287-56E0-A306-D757-39306855D6AA}"/>
              </a:ext>
            </a:extLst>
          </p:cNvPr>
          <p:cNvGrpSpPr>
            <a:grpSpLocks/>
          </p:cNvGrpSpPr>
          <p:nvPr/>
        </p:nvGrpSpPr>
        <p:grpSpPr bwMode="auto">
          <a:xfrm>
            <a:off x="5294313" y="3305175"/>
            <a:ext cx="214312" cy="198438"/>
            <a:chOff x="3335" y="2082"/>
            <a:chExt cx="135" cy="125"/>
          </a:xfrm>
        </p:grpSpPr>
        <p:sp>
          <p:nvSpPr>
            <p:cNvPr id="520271" name="Oval 79">
              <a:extLst>
                <a:ext uri="{FF2B5EF4-FFF2-40B4-BE49-F238E27FC236}">
                  <a16:creationId xmlns:a16="http://schemas.microsoft.com/office/drawing/2014/main" id="{50BD46A4-364D-8A81-B227-882A6CAB27E1}"/>
                </a:ext>
              </a:extLst>
            </p:cNvPr>
            <p:cNvSpPr>
              <a:spLocks noChangeArrowheads="1"/>
            </p:cNvSpPr>
            <p:nvPr/>
          </p:nvSpPr>
          <p:spPr bwMode="auto">
            <a:xfrm>
              <a:off x="3335" y="2082"/>
              <a:ext cx="135" cy="125"/>
            </a:xfrm>
            <a:prstGeom prst="ellipse">
              <a:avLst/>
            </a:prstGeom>
            <a:solidFill>
              <a:srgbClr val="FFFFFF"/>
            </a:solidFill>
            <a:ln w="15875">
              <a:solidFill>
                <a:srgbClr val="000000"/>
              </a:solidFill>
              <a:round/>
              <a:headEnd/>
              <a:tailEnd/>
            </a:ln>
          </p:spPr>
          <p:txBody>
            <a:bodyPr/>
            <a:lstStyle/>
            <a:p>
              <a:endParaRPr lang="en-US"/>
            </a:p>
          </p:txBody>
        </p:sp>
        <p:sp>
          <p:nvSpPr>
            <p:cNvPr id="520272" name="Oval 80">
              <a:extLst>
                <a:ext uri="{FF2B5EF4-FFF2-40B4-BE49-F238E27FC236}">
                  <a16:creationId xmlns:a16="http://schemas.microsoft.com/office/drawing/2014/main" id="{4248AB24-ACF1-F4B5-8629-12A19A4C29D1}"/>
                </a:ext>
              </a:extLst>
            </p:cNvPr>
            <p:cNvSpPr>
              <a:spLocks noChangeArrowheads="1"/>
            </p:cNvSpPr>
            <p:nvPr/>
          </p:nvSpPr>
          <p:spPr bwMode="auto">
            <a:xfrm>
              <a:off x="3374" y="2121"/>
              <a:ext cx="48" cy="48"/>
            </a:xfrm>
            <a:prstGeom prst="ellipse">
              <a:avLst/>
            </a:prstGeom>
            <a:solidFill>
              <a:srgbClr val="000000"/>
            </a:solidFill>
            <a:ln w="15875">
              <a:solidFill>
                <a:srgbClr val="000000"/>
              </a:solidFill>
              <a:round/>
              <a:headEnd/>
              <a:tailEnd/>
            </a:ln>
          </p:spPr>
          <p:txBody>
            <a:bodyPr/>
            <a:lstStyle/>
            <a:p>
              <a:endParaRPr lang="en-US"/>
            </a:p>
          </p:txBody>
        </p:sp>
      </p:grpSp>
      <p:grpSp>
        <p:nvGrpSpPr>
          <p:cNvPr id="520276" name="Group 84">
            <a:extLst>
              <a:ext uri="{FF2B5EF4-FFF2-40B4-BE49-F238E27FC236}">
                <a16:creationId xmlns:a16="http://schemas.microsoft.com/office/drawing/2014/main" id="{BA5CC999-B5C7-3A1C-3512-F163E1B01101}"/>
              </a:ext>
            </a:extLst>
          </p:cNvPr>
          <p:cNvGrpSpPr>
            <a:grpSpLocks/>
          </p:cNvGrpSpPr>
          <p:nvPr/>
        </p:nvGrpSpPr>
        <p:grpSpPr bwMode="auto">
          <a:xfrm>
            <a:off x="4222750" y="4040188"/>
            <a:ext cx="214313" cy="200025"/>
            <a:chOff x="2660" y="2545"/>
            <a:chExt cx="135" cy="126"/>
          </a:xfrm>
        </p:grpSpPr>
        <p:sp>
          <p:nvSpPr>
            <p:cNvPr id="520274" name="Oval 82">
              <a:extLst>
                <a:ext uri="{FF2B5EF4-FFF2-40B4-BE49-F238E27FC236}">
                  <a16:creationId xmlns:a16="http://schemas.microsoft.com/office/drawing/2014/main" id="{D05E01C9-E075-8E53-3D9E-493F8E8C2166}"/>
                </a:ext>
              </a:extLst>
            </p:cNvPr>
            <p:cNvSpPr>
              <a:spLocks noChangeArrowheads="1"/>
            </p:cNvSpPr>
            <p:nvPr/>
          </p:nvSpPr>
          <p:spPr bwMode="auto">
            <a:xfrm>
              <a:off x="2660" y="2545"/>
              <a:ext cx="135" cy="126"/>
            </a:xfrm>
            <a:prstGeom prst="ellipse">
              <a:avLst/>
            </a:prstGeom>
            <a:solidFill>
              <a:srgbClr val="FFFFFF"/>
            </a:solidFill>
            <a:ln w="15875">
              <a:solidFill>
                <a:srgbClr val="000000"/>
              </a:solidFill>
              <a:round/>
              <a:headEnd/>
              <a:tailEnd/>
            </a:ln>
          </p:spPr>
          <p:txBody>
            <a:bodyPr/>
            <a:lstStyle/>
            <a:p>
              <a:endParaRPr lang="en-US"/>
            </a:p>
          </p:txBody>
        </p:sp>
        <p:sp>
          <p:nvSpPr>
            <p:cNvPr id="520275" name="Oval 83">
              <a:extLst>
                <a:ext uri="{FF2B5EF4-FFF2-40B4-BE49-F238E27FC236}">
                  <a16:creationId xmlns:a16="http://schemas.microsoft.com/office/drawing/2014/main" id="{BB29D710-8B13-5C6A-4D46-8D2ADAC00F7D}"/>
                </a:ext>
              </a:extLst>
            </p:cNvPr>
            <p:cNvSpPr>
              <a:spLocks noChangeArrowheads="1"/>
            </p:cNvSpPr>
            <p:nvPr/>
          </p:nvSpPr>
          <p:spPr bwMode="auto">
            <a:xfrm>
              <a:off x="2698" y="2584"/>
              <a:ext cx="49" cy="48"/>
            </a:xfrm>
            <a:prstGeom prst="ellipse">
              <a:avLst/>
            </a:prstGeom>
            <a:solidFill>
              <a:srgbClr val="000000"/>
            </a:solidFill>
            <a:ln w="15875">
              <a:solidFill>
                <a:srgbClr val="000000"/>
              </a:solidFill>
              <a:round/>
              <a:headEnd/>
              <a:tailEnd/>
            </a:ln>
          </p:spPr>
          <p:txBody>
            <a:bodyPr/>
            <a:lstStyle/>
            <a:p>
              <a:endParaRPr lang="en-US"/>
            </a:p>
          </p:txBody>
        </p:sp>
      </p:grpSp>
      <p:sp>
        <p:nvSpPr>
          <p:cNvPr id="520277" name="Oval 85">
            <a:extLst>
              <a:ext uri="{FF2B5EF4-FFF2-40B4-BE49-F238E27FC236}">
                <a16:creationId xmlns:a16="http://schemas.microsoft.com/office/drawing/2014/main" id="{F62D6EC1-7D82-EC17-FA84-2EAB251F44E9}"/>
              </a:ext>
            </a:extLst>
          </p:cNvPr>
          <p:cNvSpPr>
            <a:spLocks noChangeArrowheads="1"/>
          </p:cNvSpPr>
          <p:nvPr/>
        </p:nvSpPr>
        <p:spPr bwMode="auto">
          <a:xfrm>
            <a:off x="3548063" y="2540000"/>
            <a:ext cx="200025" cy="214313"/>
          </a:xfrm>
          <a:prstGeom prst="ellipse">
            <a:avLst/>
          </a:prstGeom>
          <a:solidFill>
            <a:srgbClr val="FFFFFF"/>
          </a:solidFill>
          <a:ln w="15875">
            <a:solidFill>
              <a:srgbClr val="000000"/>
            </a:solidFill>
            <a:round/>
            <a:headEnd/>
            <a:tailEnd/>
          </a:ln>
        </p:spPr>
        <p:txBody>
          <a:bodyPr/>
          <a:lstStyle/>
          <a:p>
            <a:endParaRPr lang="en-US"/>
          </a:p>
        </p:txBody>
      </p:sp>
      <p:grpSp>
        <p:nvGrpSpPr>
          <p:cNvPr id="520281" name="Group 89">
            <a:extLst>
              <a:ext uri="{FF2B5EF4-FFF2-40B4-BE49-F238E27FC236}">
                <a16:creationId xmlns:a16="http://schemas.microsoft.com/office/drawing/2014/main" id="{D1494A25-A046-EC79-CD68-5E5A876564F4}"/>
              </a:ext>
            </a:extLst>
          </p:cNvPr>
          <p:cNvGrpSpPr>
            <a:grpSpLocks/>
          </p:cNvGrpSpPr>
          <p:nvPr/>
        </p:nvGrpSpPr>
        <p:grpSpPr bwMode="auto">
          <a:xfrm>
            <a:off x="6045200" y="4760913"/>
            <a:ext cx="244475" cy="123825"/>
            <a:chOff x="3808" y="2999"/>
            <a:chExt cx="154" cy="78"/>
          </a:xfrm>
        </p:grpSpPr>
        <p:sp>
          <p:nvSpPr>
            <p:cNvPr id="520278" name="Line 86">
              <a:extLst>
                <a:ext uri="{FF2B5EF4-FFF2-40B4-BE49-F238E27FC236}">
                  <a16:creationId xmlns:a16="http://schemas.microsoft.com/office/drawing/2014/main" id="{FC5977A5-88C3-D7BD-8308-C6279B402EDE}"/>
                </a:ext>
              </a:extLst>
            </p:cNvPr>
            <p:cNvSpPr>
              <a:spLocks noChangeShapeType="1"/>
            </p:cNvSpPr>
            <p:nvPr/>
          </p:nvSpPr>
          <p:spPr bwMode="auto">
            <a:xfrm>
              <a:off x="3885" y="2999"/>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79" name="Line 87">
              <a:extLst>
                <a:ext uri="{FF2B5EF4-FFF2-40B4-BE49-F238E27FC236}">
                  <a16:creationId xmlns:a16="http://schemas.microsoft.com/office/drawing/2014/main" id="{10B0F422-5995-780D-0DE2-0943A2C18133}"/>
                </a:ext>
              </a:extLst>
            </p:cNvPr>
            <p:cNvSpPr>
              <a:spLocks noChangeShapeType="1"/>
            </p:cNvSpPr>
            <p:nvPr/>
          </p:nvSpPr>
          <p:spPr bwMode="auto">
            <a:xfrm flipH="1">
              <a:off x="3808" y="2999"/>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80" name="Line 88">
              <a:extLst>
                <a:ext uri="{FF2B5EF4-FFF2-40B4-BE49-F238E27FC236}">
                  <a16:creationId xmlns:a16="http://schemas.microsoft.com/office/drawing/2014/main" id="{A282C8E0-67B7-238B-48D0-B4D8795A5990}"/>
                </a:ext>
              </a:extLst>
            </p:cNvPr>
            <p:cNvSpPr>
              <a:spLocks noChangeShapeType="1"/>
            </p:cNvSpPr>
            <p:nvPr/>
          </p:nvSpPr>
          <p:spPr bwMode="auto">
            <a:xfrm>
              <a:off x="3808" y="3076"/>
              <a:ext cx="154"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85" name="Group 93">
            <a:extLst>
              <a:ext uri="{FF2B5EF4-FFF2-40B4-BE49-F238E27FC236}">
                <a16:creationId xmlns:a16="http://schemas.microsoft.com/office/drawing/2014/main" id="{79F7E50C-92C3-4170-CC0A-A75831FBC87E}"/>
              </a:ext>
            </a:extLst>
          </p:cNvPr>
          <p:cNvGrpSpPr>
            <a:grpSpLocks/>
          </p:cNvGrpSpPr>
          <p:nvPr/>
        </p:nvGrpSpPr>
        <p:grpSpPr bwMode="auto">
          <a:xfrm>
            <a:off x="4941888" y="4286250"/>
            <a:ext cx="246062" cy="123825"/>
            <a:chOff x="3113" y="2700"/>
            <a:chExt cx="155" cy="78"/>
          </a:xfrm>
        </p:grpSpPr>
        <p:sp>
          <p:nvSpPr>
            <p:cNvPr id="520282" name="Line 90">
              <a:extLst>
                <a:ext uri="{FF2B5EF4-FFF2-40B4-BE49-F238E27FC236}">
                  <a16:creationId xmlns:a16="http://schemas.microsoft.com/office/drawing/2014/main" id="{086583D0-73D4-CBF5-8E7F-0AAF6B947067}"/>
                </a:ext>
              </a:extLst>
            </p:cNvPr>
            <p:cNvSpPr>
              <a:spLocks noChangeShapeType="1"/>
            </p:cNvSpPr>
            <p:nvPr/>
          </p:nvSpPr>
          <p:spPr bwMode="auto">
            <a:xfrm>
              <a:off x="3190" y="2700"/>
              <a:ext cx="78"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83" name="Line 91">
              <a:extLst>
                <a:ext uri="{FF2B5EF4-FFF2-40B4-BE49-F238E27FC236}">
                  <a16:creationId xmlns:a16="http://schemas.microsoft.com/office/drawing/2014/main" id="{7416FA35-5D52-5468-A3EC-6A03DA4C4171}"/>
                </a:ext>
              </a:extLst>
            </p:cNvPr>
            <p:cNvSpPr>
              <a:spLocks noChangeShapeType="1"/>
            </p:cNvSpPr>
            <p:nvPr/>
          </p:nvSpPr>
          <p:spPr bwMode="auto">
            <a:xfrm flipH="1">
              <a:off x="3113" y="2700"/>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84" name="Line 92">
              <a:extLst>
                <a:ext uri="{FF2B5EF4-FFF2-40B4-BE49-F238E27FC236}">
                  <a16:creationId xmlns:a16="http://schemas.microsoft.com/office/drawing/2014/main" id="{3E7E43BA-4F39-F851-9255-BEEE0B62036E}"/>
                </a:ext>
              </a:extLst>
            </p:cNvPr>
            <p:cNvSpPr>
              <a:spLocks noChangeShapeType="1"/>
            </p:cNvSpPr>
            <p:nvPr/>
          </p:nvSpPr>
          <p:spPr bwMode="auto">
            <a:xfrm>
              <a:off x="3113" y="2777"/>
              <a:ext cx="155"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89" name="Group 97">
            <a:extLst>
              <a:ext uri="{FF2B5EF4-FFF2-40B4-BE49-F238E27FC236}">
                <a16:creationId xmlns:a16="http://schemas.microsoft.com/office/drawing/2014/main" id="{CC68D467-0CC3-7C51-9FBD-3E174AFCF053}"/>
              </a:ext>
            </a:extLst>
          </p:cNvPr>
          <p:cNvGrpSpPr>
            <a:grpSpLocks/>
          </p:cNvGrpSpPr>
          <p:nvPr/>
        </p:nvGrpSpPr>
        <p:grpSpPr bwMode="auto">
          <a:xfrm>
            <a:off x="5692775" y="4560888"/>
            <a:ext cx="244475" cy="123825"/>
            <a:chOff x="3586" y="2873"/>
            <a:chExt cx="154" cy="78"/>
          </a:xfrm>
        </p:grpSpPr>
        <p:sp>
          <p:nvSpPr>
            <p:cNvPr id="520286" name="Line 94">
              <a:extLst>
                <a:ext uri="{FF2B5EF4-FFF2-40B4-BE49-F238E27FC236}">
                  <a16:creationId xmlns:a16="http://schemas.microsoft.com/office/drawing/2014/main" id="{FC62CBDD-DFBC-73B9-8471-9F497DBAF251}"/>
                </a:ext>
              </a:extLst>
            </p:cNvPr>
            <p:cNvSpPr>
              <a:spLocks noChangeShapeType="1"/>
            </p:cNvSpPr>
            <p:nvPr/>
          </p:nvSpPr>
          <p:spPr bwMode="auto">
            <a:xfrm>
              <a:off x="3663" y="2873"/>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87" name="Line 95">
              <a:extLst>
                <a:ext uri="{FF2B5EF4-FFF2-40B4-BE49-F238E27FC236}">
                  <a16:creationId xmlns:a16="http://schemas.microsoft.com/office/drawing/2014/main" id="{EB389D2D-7729-B4A2-53F8-BCAB41BB3B87}"/>
                </a:ext>
              </a:extLst>
            </p:cNvPr>
            <p:cNvSpPr>
              <a:spLocks noChangeShapeType="1"/>
            </p:cNvSpPr>
            <p:nvPr/>
          </p:nvSpPr>
          <p:spPr bwMode="auto">
            <a:xfrm flipH="1">
              <a:off x="3586" y="2873"/>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88" name="Line 96">
              <a:extLst>
                <a:ext uri="{FF2B5EF4-FFF2-40B4-BE49-F238E27FC236}">
                  <a16:creationId xmlns:a16="http://schemas.microsoft.com/office/drawing/2014/main" id="{D0A38033-3AB8-13DE-99D0-FD4933E9BBC9}"/>
                </a:ext>
              </a:extLst>
            </p:cNvPr>
            <p:cNvSpPr>
              <a:spLocks noChangeShapeType="1"/>
            </p:cNvSpPr>
            <p:nvPr/>
          </p:nvSpPr>
          <p:spPr bwMode="auto">
            <a:xfrm>
              <a:off x="3586" y="2950"/>
              <a:ext cx="154"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93" name="Group 101">
            <a:extLst>
              <a:ext uri="{FF2B5EF4-FFF2-40B4-BE49-F238E27FC236}">
                <a16:creationId xmlns:a16="http://schemas.microsoft.com/office/drawing/2014/main" id="{245DC151-30E4-7FE7-9D61-A7BF071F06FB}"/>
              </a:ext>
            </a:extLst>
          </p:cNvPr>
          <p:cNvGrpSpPr>
            <a:grpSpLocks/>
          </p:cNvGrpSpPr>
          <p:nvPr/>
        </p:nvGrpSpPr>
        <p:grpSpPr bwMode="auto">
          <a:xfrm>
            <a:off x="6335713" y="4300538"/>
            <a:ext cx="246062" cy="123825"/>
            <a:chOff x="3991" y="2709"/>
            <a:chExt cx="155" cy="78"/>
          </a:xfrm>
        </p:grpSpPr>
        <p:sp>
          <p:nvSpPr>
            <p:cNvPr id="520290" name="Line 98">
              <a:extLst>
                <a:ext uri="{FF2B5EF4-FFF2-40B4-BE49-F238E27FC236}">
                  <a16:creationId xmlns:a16="http://schemas.microsoft.com/office/drawing/2014/main" id="{1476CBB3-0FF4-017A-1FD3-065A9479DA5B}"/>
                </a:ext>
              </a:extLst>
            </p:cNvPr>
            <p:cNvSpPr>
              <a:spLocks noChangeShapeType="1"/>
            </p:cNvSpPr>
            <p:nvPr/>
          </p:nvSpPr>
          <p:spPr bwMode="auto">
            <a:xfrm>
              <a:off x="4068" y="2709"/>
              <a:ext cx="78"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91" name="Line 99">
              <a:extLst>
                <a:ext uri="{FF2B5EF4-FFF2-40B4-BE49-F238E27FC236}">
                  <a16:creationId xmlns:a16="http://schemas.microsoft.com/office/drawing/2014/main" id="{0AC04008-CC25-7376-CC64-C29E322B8C0A}"/>
                </a:ext>
              </a:extLst>
            </p:cNvPr>
            <p:cNvSpPr>
              <a:spLocks noChangeShapeType="1"/>
            </p:cNvSpPr>
            <p:nvPr/>
          </p:nvSpPr>
          <p:spPr bwMode="auto">
            <a:xfrm flipH="1">
              <a:off x="3991" y="2709"/>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92" name="Line 100">
              <a:extLst>
                <a:ext uri="{FF2B5EF4-FFF2-40B4-BE49-F238E27FC236}">
                  <a16:creationId xmlns:a16="http://schemas.microsoft.com/office/drawing/2014/main" id="{20BAEECE-FC09-4940-B3D4-023D28EAAFD2}"/>
                </a:ext>
              </a:extLst>
            </p:cNvPr>
            <p:cNvSpPr>
              <a:spLocks noChangeShapeType="1"/>
            </p:cNvSpPr>
            <p:nvPr/>
          </p:nvSpPr>
          <p:spPr bwMode="auto">
            <a:xfrm>
              <a:off x="3991" y="2786"/>
              <a:ext cx="155"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grpSp>
        <p:nvGrpSpPr>
          <p:cNvPr id="520297" name="Group 105">
            <a:extLst>
              <a:ext uri="{FF2B5EF4-FFF2-40B4-BE49-F238E27FC236}">
                <a16:creationId xmlns:a16="http://schemas.microsoft.com/office/drawing/2014/main" id="{255F1EA2-D205-1D1F-7C01-F3EC31CB194A}"/>
              </a:ext>
            </a:extLst>
          </p:cNvPr>
          <p:cNvGrpSpPr>
            <a:grpSpLocks/>
          </p:cNvGrpSpPr>
          <p:nvPr/>
        </p:nvGrpSpPr>
        <p:grpSpPr bwMode="auto">
          <a:xfrm>
            <a:off x="3502025" y="4760913"/>
            <a:ext cx="246063" cy="123825"/>
            <a:chOff x="2206" y="2999"/>
            <a:chExt cx="155" cy="78"/>
          </a:xfrm>
        </p:grpSpPr>
        <p:sp>
          <p:nvSpPr>
            <p:cNvPr id="520294" name="Line 102">
              <a:extLst>
                <a:ext uri="{FF2B5EF4-FFF2-40B4-BE49-F238E27FC236}">
                  <a16:creationId xmlns:a16="http://schemas.microsoft.com/office/drawing/2014/main" id="{46BDA098-5915-6DDD-ED9C-511262F0DE60}"/>
                </a:ext>
              </a:extLst>
            </p:cNvPr>
            <p:cNvSpPr>
              <a:spLocks noChangeShapeType="1"/>
            </p:cNvSpPr>
            <p:nvPr/>
          </p:nvSpPr>
          <p:spPr bwMode="auto">
            <a:xfrm>
              <a:off x="2283" y="2999"/>
              <a:ext cx="78"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95" name="Line 103">
              <a:extLst>
                <a:ext uri="{FF2B5EF4-FFF2-40B4-BE49-F238E27FC236}">
                  <a16:creationId xmlns:a16="http://schemas.microsoft.com/office/drawing/2014/main" id="{202F5933-9B1A-DD07-A18A-947BAA6F265A}"/>
                </a:ext>
              </a:extLst>
            </p:cNvPr>
            <p:cNvSpPr>
              <a:spLocks noChangeShapeType="1"/>
            </p:cNvSpPr>
            <p:nvPr/>
          </p:nvSpPr>
          <p:spPr bwMode="auto">
            <a:xfrm flipH="1">
              <a:off x="2206" y="2999"/>
              <a:ext cx="77" cy="77"/>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20296" name="Line 104">
              <a:extLst>
                <a:ext uri="{FF2B5EF4-FFF2-40B4-BE49-F238E27FC236}">
                  <a16:creationId xmlns:a16="http://schemas.microsoft.com/office/drawing/2014/main" id="{ABAA94E7-0D0D-42C7-1B62-CD3474518366}"/>
                </a:ext>
              </a:extLst>
            </p:cNvPr>
            <p:cNvSpPr>
              <a:spLocks noChangeShapeType="1"/>
            </p:cNvSpPr>
            <p:nvPr/>
          </p:nvSpPr>
          <p:spPr bwMode="auto">
            <a:xfrm>
              <a:off x="2206" y="3076"/>
              <a:ext cx="155" cy="1"/>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grpSp>
      <p:sp>
        <p:nvSpPr>
          <p:cNvPr id="520298" name="Oval 106">
            <a:extLst>
              <a:ext uri="{FF2B5EF4-FFF2-40B4-BE49-F238E27FC236}">
                <a16:creationId xmlns:a16="http://schemas.microsoft.com/office/drawing/2014/main" id="{AC92698F-3BD9-225B-57BF-DF0C42A52D21}"/>
              </a:ext>
            </a:extLst>
          </p:cNvPr>
          <p:cNvSpPr>
            <a:spLocks noChangeArrowheads="1"/>
          </p:cNvSpPr>
          <p:nvPr/>
        </p:nvSpPr>
        <p:spPr bwMode="auto">
          <a:xfrm>
            <a:off x="4237038" y="2814638"/>
            <a:ext cx="200025" cy="214312"/>
          </a:xfrm>
          <a:prstGeom prst="ellipse">
            <a:avLst/>
          </a:prstGeom>
          <a:solidFill>
            <a:srgbClr val="FFFFFF"/>
          </a:solidFill>
          <a:ln w="15875">
            <a:solidFill>
              <a:srgbClr val="000000"/>
            </a:solidFill>
            <a:round/>
            <a:headEnd/>
            <a:tailEnd/>
          </a:ln>
        </p:spPr>
        <p:txBody>
          <a:bodyPr/>
          <a:lstStyle/>
          <a:p>
            <a:endParaRPr lang="en-US"/>
          </a:p>
        </p:txBody>
      </p:sp>
      <p:sp>
        <p:nvSpPr>
          <p:cNvPr id="520299" name="Oval 107">
            <a:extLst>
              <a:ext uri="{FF2B5EF4-FFF2-40B4-BE49-F238E27FC236}">
                <a16:creationId xmlns:a16="http://schemas.microsoft.com/office/drawing/2014/main" id="{9F6E097B-D4AA-1AD6-C2C5-E564C1A57FDD}"/>
              </a:ext>
            </a:extLst>
          </p:cNvPr>
          <p:cNvSpPr>
            <a:spLocks noChangeArrowheads="1"/>
          </p:cNvSpPr>
          <p:nvPr/>
        </p:nvSpPr>
        <p:spPr bwMode="auto">
          <a:xfrm>
            <a:off x="5676900" y="3060700"/>
            <a:ext cx="200025" cy="214313"/>
          </a:xfrm>
          <a:prstGeom prst="ellipse">
            <a:avLst/>
          </a:prstGeom>
          <a:solidFill>
            <a:srgbClr val="FFFFFF"/>
          </a:solidFill>
          <a:ln w="15875">
            <a:solidFill>
              <a:srgbClr val="000000"/>
            </a:solidFill>
            <a:round/>
            <a:headEnd/>
            <a:tailEnd/>
          </a:ln>
        </p:spPr>
        <p:txBody>
          <a:bodyPr/>
          <a:lstStyle/>
          <a:p>
            <a:endParaRPr lang="en-US"/>
          </a:p>
        </p:txBody>
      </p:sp>
      <p:sp>
        <p:nvSpPr>
          <p:cNvPr id="520300" name="Oval 108">
            <a:extLst>
              <a:ext uri="{FF2B5EF4-FFF2-40B4-BE49-F238E27FC236}">
                <a16:creationId xmlns:a16="http://schemas.microsoft.com/office/drawing/2014/main" id="{B84C8A9F-8231-B413-DE09-CEFD815AC6C3}"/>
              </a:ext>
            </a:extLst>
          </p:cNvPr>
          <p:cNvSpPr>
            <a:spLocks noChangeArrowheads="1"/>
          </p:cNvSpPr>
          <p:nvPr/>
        </p:nvSpPr>
        <p:spPr bwMode="auto">
          <a:xfrm>
            <a:off x="3854450" y="4040188"/>
            <a:ext cx="200025" cy="214312"/>
          </a:xfrm>
          <a:prstGeom prst="ellipse">
            <a:avLst/>
          </a:prstGeom>
          <a:solidFill>
            <a:srgbClr val="FFFFFF"/>
          </a:solidFill>
          <a:ln w="15875">
            <a:solidFill>
              <a:srgbClr val="000000"/>
            </a:solidFill>
            <a:round/>
            <a:headEnd/>
            <a:tailEnd/>
          </a:ln>
        </p:spPr>
        <p:txBody>
          <a:bodyPr/>
          <a:lstStyle/>
          <a:p>
            <a:endParaRPr lang="en-US"/>
          </a:p>
        </p:txBody>
      </p:sp>
      <p:sp>
        <p:nvSpPr>
          <p:cNvPr id="520301" name="Oval 109">
            <a:extLst>
              <a:ext uri="{FF2B5EF4-FFF2-40B4-BE49-F238E27FC236}">
                <a16:creationId xmlns:a16="http://schemas.microsoft.com/office/drawing/2014/main" id="{AE38EFCD-FB89-CB30-D5D1-46B19E62B04C}"/>
              </a:ext>
            </a:extLst>
          </p:cNvPr>
          <p:cNvSpPr>
            <a:spLocks noChangeArrowheads="1"/>
          </p:cNvSpPr>
          <p:nvPr/>
        </p:nvSpPr>
        <p:spPr bwMode="auto">
          <a:xfrm>
            <a:off x="4941888" y="3289300"/>
            <a:ext cx="200025" cy="214313"/>
          </a:xfrm>
          <a:prstGeom prst="ellipse">
            <a:avLst/>
          </a:prstGeom>
          <a:solidFill>
            <a:srgbClr val="FFFFFF"/>
          </a:solidFill>
          <a:ln w="15875">
            <a:solidFill>
              <a:srgbClr val="000000"/>
            </a:solidFill>
            <a:round/>
            <a:headEnd/>
            <a:tailEnd/>
          </a:ln>
        </p:spPr>
        <p:txBody>
          <a:bodyPr/>
          <a:lstStyle/>
          <a:p>
            <a:endParaRPr lang="en-US"/>
          </a:p>
        </p:txBody>
      </p:sp>
      <p:grpSp>
        <p:nvGrpSpPr>
          <p:cNvPr id="520304" name="Group 112">
            <a:extLst>
              <a:ext uri="{FF2B5EF4-FFF2-40B4-BE49-F238E27FC236}">
                <a16:creationId xmlns:a16="http://schemas.microsoft.com/office/drawing/2014/main" id="{60332098-A4D2-7AE5-3D1C-5875D8809EDC}"/>
              </a:ext>
            </a:extLst>
          </p:cNvPr>
          <p:cNvGrpSpPr>
            <a:grpSpLocks/>
          </p:cNvGrpSpPr>
          <p:nvPr/>
        </p:nvGrpSpPr>
        <p:grpSpPr bwMode="auto">
          <a:xfrm>
            <a:off x="4605338" y="4530725"/>
            <a:ext cx="198437" cy="198438"/>
            <a:chOff x="2901" y="2854"/>
            <a:chExt cx="125" cy="125"/>
          </a:xfrm>
        </p:grpSpPr>
        <p:sp>
          <p:nvSpPr>
            <p:cNvPr id="520302" name="Oval 110">
              <a:extLst>
                <a:ext uri="{FF2B5EF4-FFF2-40B4-BE49-F238E27FC236}">
                  <a16:creationId xmlns:a16="http://schemas.microsoft.com/office/drawing/2014/main" id="{5989FF7F-968A-FB58-2082-579DBA725727}"/>
                </a:ext>
              </a:extLst>
            </p:cNvPr>
            <p:cNvSpPr>
              <a:spLocks noChangeArrowheads="1"/>
            </p:cNvSpPr>
            <p:nvPr/>
          </p:nvSpPr>
          <p:spPr bwMode="auto">
            <a:xfrm>
              <a:off x="2901" y="2854"/>
              <a:ext cx="125" cy="125"/>
            </a:xfrm>
            <a:prstGeom prst="ellipse">
              <a:avLst/>
            </a:prstGeom>
            <a:solidFill>
              <a:srgbClr val="FFFFFF"/>
            </a:solidFill>
            <a:ln w="15875">
              <a:solidFill>
                <a:srgbClr val="000000"/>
              </a:solidFill>
              <a:round/>
              <a:headEnd/>
              <a:tailEnd/>
            </a:ln>
          </p:spPr>
          <p:txBody>
            <a:bodyPr/>
            <a:lstStyle/>
            <a:p>
              <a:endParaRPr lang="en-US"/>
            </a:p>
          </p:txBody>
        </p:sp>
        <p:sp>
          <p:nvSpPr>
            <p:cNvPr id="520303" name="Oval 111">
              <a:extLst>
                <a:ext uri="{FF2B5EF4-FFF2-40B4-BE49-F238E27FC236}">
                  <a16:creationId xmlns:a16="http://schemas.microsoft.com/office/drawing/2014/main" id="{C66D9490-9FD0-20FD-961B-7B99ABD907F3}"/>
                </a:ext>
              </a:extLst>
            </p:cNvPr>
            <p:cNvSpPr>
              <a:spLocks noChangeArrowheads="1"/>
            </p:cNvSpPr>
            <p:nvPr/>
          </p:nvSpPr>
          <p:spPr bwMode="auto">
            <a:xfrm>
              <a:off x="2939" y="2893"/>
              <a:ext cx="49" cy="48"/>
            </a:xfrm>
            <a:prstGeom prst="ellipse">
              <a:avLst/>
            </a:prstGeom>
            <a:solidFill>
              <a:srgbClr val="000000"/>
            </a:solidFill>
            <a:ln w="15875">
              <a:solidFill>
                <a:srgbClr val="000000"/>
              </a:solidFill>
              <a:round/>
              <a:headEnd/>
              <a:tailEnd/>
            </a:ln>
          </p:spPr>
          <p:txBody>
            <a:bodyPr/>
            <a:lstStyle/>
            <a:p>
              <a:endParaRPr lang="en-US"/>
            </a:p>
          </p:txBody>
        </p:sp>
      </p:grpSp>
      <p:grpSp>
        <p:nvGrpSpPr>
          <p:cNvPr id="520307" name="Group 115">
            <a:extLst>
              <a:ext uri="{FF2B5EF4-FFF2-40B4-BE49-F238E27FC236}">
                <a16:creationId xmlns:a16="http://schemas.microsoft.com/office/drawing/2014/main" id="{CFA96D87-440D-65ED-F52F-33A9651A76AE}"/>
              </a:ext>
            </a:extLst>
          </p:cNvPr>
          <p:cNvGrpSpPr>
            <a:grpSpLocks/>
          </p:cNvGrpSpPr>
          <p:nvPr/>
        </p:nvGrpSpPr>
        <p:grpSpPr bwMode="auto">
          <a:xfrm>
            <a:off x="3838575" y="3074988"/>
            <a:ext cx="200025" cy="200025"/>
            <a:chOff x="2418" y="1937"/>
            <a:chExt cx="126" cy="126"/>
          </a:xfrm>
        </p:grpSpPr>
        <p:sp>
          <p:nvSpPr>
            <p:cNvPr id="520305" name="Oval 113">
              <a:extLst>
                <a:ext uri="{FF2B5EF4-FFF2-40B4-BE49-F238E27FC236}">
                  <a16:creationId xmlns:a16="http://schemas.microsoft.com/office/drawing/2014/main" id="{81BCB552-3CD7-7B9A-88FB-B1FC04376637}"/>
                </a:ext>
              </a:extLst>
            </p:cNvPr>
            <p:cNvSpPr>
              <a:spLocks noChangeArrowheads="1"/>
            </p:cNvSpPr>
            <p:nvPr/>
          </p:nvSpPr>
          <p:spPr bwMode="auto">
            <a:xfrm>
              <a:off x="2418" y="1937"/>
              <a:ext cx="126" cy="126"/>
            </a:xfrm>
            <a:prstGeom prst="ellipse">
              <a:avLst/>
            </a:prstGeom>
            <a:solidFill>
              <a:srgbClr val="FFFFFF"/>
            </a:solidFill>
            <a:ln w="15875">
              <a:solidFill>
                <a:srgbClr val="000000"/>
              </a:solidFill>
              <a:round/>
              <a:headEnd/>
              <a:tailEnd/>
            </a:ln>
          </p:spPr>
          <p:txBody>
            <a:bodyPr/>
            <a:lstStyle/>
            <a:p>
              <a:endParaRPr lang="en-US"/>
            </a:p>
          </p:txBody>
        </p:sp>
        <p:sp>
          <p:nvSpPr>
            <p:cNvPr id="520306" name="Oval 114">
              <a:extLst>
                <a:ext uri="{FF2B5EF4-FFF2-40B4-BE49-F238E27FC236}">
                  <a16:creationId xmlns:a16="http://schemas.microsoft.com/office/drawing/2014/main" id="{096C3930-ADBA-4609-1FD0-B1331169F3DC}"/>
                </a:ext>
              </a:extLst>
            </p:cNvPr>
            <p:cNvSpPr>
              <a:spLocks noChangeArrowheads="1"/>
            </p:cNvSpPr>
            <p:nvPr/>
          </p:nvSpPr>
          <p:spPr bwMode="auto">
            <a:xfrm>
              <a:off x="2457" y="1976"/>
              <a:ext cx="48" cy="48"/>
            </a:xfrm>
            <a:prstGeom prst="ellipse">
              <a:avLst/>
            </a:prstGeom>
            <a:solidFill>
              <a:srgbClr val="000000"/>
            </a:solidFill>
            <a:ln w="15875">
              <a:solidFill>
                <a:srgbClr val="000000"/>
              </a:solidFill>
              <a:round/>
              <a:headEnd/>
              <a:tailEnd/>
            </a:ln>
          </p:spPr>
          <p:txBody>
            <a:bodyPr/>
            <a:lstStyle/>
            <a:p>
              <a:endParaRPr lang="en-US"/>
            </a:p>
          </p:txBody>
        </p:sp>
      </p:grpSp>
      <p:grpSp>
        <p:nvGrpSpPr>
          <p:cNvPr id="520310" name="Group 118">
            <a:extLst>
              <a:ext uri="{FF2B5EF4-FFF2-40B4-BE49-F238E27FC236}">
                <a16:creationId xmlns:a16="http://schemas.microsoft.com/office/drawing/2014/main" id="{01DB5821-79E1-9BB8-D1DD-EDA74DA6D443}"/>
              </a:ext>
            </a:extLst>
          </p:cNvPr>
          <p:cNvGrpSpPr>
            <a:grpSpLocks/>
          </p:cNvGrpSpPr>
          <p:nvPr/>
        </p:nvGrpSpPr>
        <p:grpSpPr bwMode="auto">
          <a:xfrm>
            <a:off x="3563938" y="4514850"/>
            <a:ext cx="198437" cy="200025"/>
            <a:chOff x="2245" y="2844"/>
            <a:chExt cx="125" cy="126"/>
          </a:xfrm>
        </p:grpSpPr>
        <p:sp>
          <p:nvSpPr>
            <p:cNvPr id="520308" name="Oval 116">
              <a:extLst>
                <a:ext uri="{FF2B5EF4-FFF2-40B4-BE49-F238E27FC236}">
                  <a16:creationId xmlns:a16="http://schemas.microsoft.com/office/drawing/2014/main" id="{FBA04AD9-D2FD-F629-0B87-41304EA28303}"/>
                </a:ext>
              </a:extLst>
            </p:cNvPr>
            <p:cNvSpPr>
              <a:spLocks noChangeArrowheads="1"/>
            </p:cNvSpPr>
            <p:nvPr/>
          </p:nvSpPr>
          <p:spPr bwMode="auto">
            <a:xfrm>
              <a:off x="2245" y="2844"/>
              <a:ext cx="125" cy="126"/>
            </a:xfrm>
            <a:prstGeom prst="ellipse">
              <a:avLst/>
            </a:prstGeom>
            <a:solidFill>
              <a:srgbClr val="FFFFFF"/>
            </a:solidFill>
            <a:ln w="15875">
              <a:solidFill>
                <a:srgbClr val="000000"/>
              </a:solidFill>
              <a:round/>
              <a:headEnd/>
              <a:tailEnd/>
            </a:ln>
          </p:spPr>
          <p:txBody>
            <a:bodyPr/>
            <a:lstStyle/>
            <a:p>
              <a:endParaRPr lang="en-US"/>
            </a:p>
          </p:txBody>
        </p:sp>
        <p:sp>
          <p:nvSpPr>
            <p:cNvPr id="520309" name="Oval 117">
              <a:extLst>
                <a:ext uri="{FF2B5EF4-FFF2-40B4-BE49-F238E27FC236}">
                  <a16:creationId xmlns:a16="http://schemas.microsoft.com/office/drawing/2014/main" id="{BB4666BF-E062-3BA3-B6BC-4075527473F9}"/>
                </a:ext>
              </a:extLst>
            </p:cNvPr>
            <p:cNvSpPr>
              <a:spLocks noChangeArrowheads="1"/>
            </p:cNvSpPr>
            <p:nvPr/>
          </p:nvSpPr>
          <p:spPr bwMode="auto">
            <a:xfrm>
              <a:off x="2283" y="2883"/>
              <a:ext cx="49" cy="48"/>
            </a:xfrm>
            <a:prstGeom prst="ellipse">
              <a:avLst/>
            </a:prstGeom>
            <a:solidFill>
              <a:srgbClr val="000000"/>
            </a:solidFill>
            <a:ln w="15875">
              <a:solidFill>
                <a:srgbClr val="000000"/>
              </a:solidFill>
              <a:round/>
              <a:headEnd/>
              <a:tailEnd/>
            </a:ln>
          </p:spPr>
          <p:txBody>
            <a:bodyPr/>
            <a:lstStyle/>
            <a:p>
              <a:endParaRPr lang="en-US"/>
            </a:p>
          </p:txBody>
        </p:sp>
      </p:grpSp>
      <p:grpSp>
        <p:nvGrpSpPr>
          <p:cNvPr id="520313" name="Group 121">
            <a:extLst>
              <a:ext uri="{FF2B5EF4-FFF2-40B4-BE49-F238E27FC236}">
                <a16:creationId xmlns:a16="http://schemas.microsoft.com/office/drawing/2014/main" id="{EB5BF127-EBBB-453C-DDFD-65F1E1239CF4}"/>
              </a:ext>
            </a:extLst>
          </p:cNvPr>
          <p:cNvGrpSpPr>
            <a:grpSpLocks/>
          </p:cNvGrpSpPr>
          <p:nvPr/>
        </p:nvGrpSpPr>
        <p:grpSpPr bwMode="auto">
          <a:xfrm>
            <a:off x="3517900" y="3321050"/>
            <a:ext cx="198438" cy="198438"/>
            <a:chOff x="2216" y="2092"/>
            <a:chExt cx="125" cy="125"/>
          </a:xfrm>
        </p:grpSpPr>
        <p:sp>
          <p:nvSpPr>
            <p:cNvPr id="520311" name="Oval 119">
              <a:extLst>
                <a:ext uri="{FF2B5EF4-FFF2-40B4-BE49-F238E27FC236}">
                  <a16:creationId xmlns:a16="http://schemas.microsoft.com/office/drawing/2014/main" id="{731E5399-4CC2-20E0-C47D-A2C5C4932511}"/>
                </a:ext>
              </a:extLst>
            </p:cNvPr>
            <p:cNvSpPr>
              <a:spLocks noChangeArrowheads="1"/>
            </p:cNvSpPr>
            <p:nvPr/>
          </p:nvSpPr>
          <p:spPr bwMode="auto">
            <a:xfrm>
              <a:off x="2216" y="2092"/>
              <a:ext cx="125" cy="125"/>
            </a:xfrm>
            <a:prstGeom prst="ellipse">
              <a:avLst/>
            </a:prstGeom>
            <a:solidFill>
              <a:srgbClr val="FFFFFF"/>
            </a:solidFill>
            <a:ln w="15875">
              <a:solidFill>
                <a:srgbClr val="000000"/>
              </a:solidFill>
              <a:round/>
              <a:headEnd/>
              <a:tailEnd/>
            </a:ln>
          </p:spPr>
          <p:txBody>
            <a:bodyPr/>
            <a:lstStyle/>
            <a:p>
              <a:endParaRPr lang="en-US"/>
            </a:p>
          </p:txBody>
        </p:sp>
        <p:sp>
          <p:nvSpPr>
            <p:cNvPr id="520312" name="Oval 120">
              <a:extLst>
                <a:ext uri="{FF2B5EF4-FFF2-40B4-BE49-F238E27FC236}">
                  <a16:creationId xmlns:a16="http://schemas.microsoft.com/office/drawing/2014/main" id="{1EA1F83D-FC08-2064-F790-02FDF500773C}"/>
                </a:ext>
              </a:extLst>
            </p:cNvPr>
            <p:cNvSpPr>
              <a:spLocks noChangeArrowheads="1"/>
            </p:cNvSpPr>
            <p:nvPr/>
          </p:nvSpPr>
          <p:spPr bwMode="auto">
            <a:xfrm>
              <a:off x="2254" y="2130"/>
              <a:ext cx="49" cy="49"/>
            </a:xfrm>
            <a:prstGeom prst="ellipse">
              <a:avLst/>
            </a:prstGeom>
            <a:solidFill>
              <a:srgbClr val="000000"/>
            </a:solidFill>
            <a:ln w="15875">
              <a:solidFill>
                <a:srgbClr val="000000"/>
              </a:solidFill>
              <a:round/>
              <a:headEnd/>
              <a:tailEnd/>
            </a:ln>
          </p:spPr>
          <p:txBody>
            <a:bodyPr/>
            <a:lstStyle/>
            <a:p>
              <a:endParaRPr lang="en-US"/>
            </a:p>
          </p:txBody>
        </p:sp>
      </p:grpSp>
      <p:grpSp>
        <p:nvGrpSpPr>
          <p:cNvPr id="520316" name="Group 124">
            <a:extLst>
              <a:ext uri="{FF2B5EF4-FFF2-40B4-BE49-F238E27FC236}">
                <a16:creationId xmlns:a16="http://schemas.microsoft.com/office/drawing/2014/main" id="{81CF9770-C3B3-2CC9-E85E-A04666048A67}"/>
              </a:ext>
            </a:extLst>
          </p:cNvPr>
          <p:cNvGrpSpPr>
            <a:grpSpLocks/>
          </p:cNvGrpSpPr>
          <p:nvPr/>
        </p:nvGrpSpPr>
        <p:grpSpPr bwMode="auto">
          <a:xfrm>
            <a:off x="6091238" y="2570163"/>
            <a:ext cx="198437" cy="198437"/>
            <a:chOff x="3837" y="1619"/>
            <a:chExt cx="125" cy="125"/>
          </a:xfrm>
        </p:grpSpPr>
        <p:sp>
          <p:nvSpPr>
            <p:cNvPr id="520314" name="Oval 122">
              <a:extLst>
                <a:ext uri="{FF2B5EF4-FFF2-40B4-BE49-F238E27FC236}">
                  <a16:creationId xmlns:a16="http://schemas.microsoft.com/office/drawing/2014/main" id="{B93D46EC-34C6-6C12-5AE7-16AFD0F0511F}"/>
                </a:ext>
              </a:extLst>
            </p:cNvPr>
            <p:cNvSpPr>
              <a:spLocks noChangeArrowheads="1"/>
            </p:cNvSpPr>
            <p:nvPr/>
          </p:nvSpPr>
          <p:spPr bwMode="auto">
            <a:xfrm>
              <a:off x="3837" y="1619"/>
              <a:ext cx="125" cy="125"/>
            </a:xfrm>
            <a:prstGeom prst="ellipse">
              <a:avLst/>
            </a:prstGeom>
            <a:solidFill>
              <a:srgbClr val="FFFFFF"/>
            </a:solidFill>
            <a:ln w="15875">
              <a:solidFill>
                <a:srgbClr val="000000"/>
              </a:solidFill>
              <a:round/>
              <a:headEnd/>
              <a:tailEnd/>
            </a:ln>
          </p:spPr>
          <p:txBody>
            <a:bodyPr/>
            <a:lstStyle/>
            <a:p>
              <a:endParaRPr lang="en-US"/>
            </a:p>
          </p:txBody>
        </p:sp>
        <p:sp>
          <p:nvSpPr>
            <p:cNvPr id="520315" name="Oval 123">
              <a:extLst>
                <a:ext uri="{FF2B5EF4-FFF2-40B4-BE49-F238E27FC236}">
                  <a16:creationId xmlns:a16="http://schemas.microsoft.com/office/drawing/2014/main" id="{D22077CC-6DBC-4C5B-4EC8-9B6229AEE5DF}"/>
                </a:ext>
              </a:extLst>
            </p:cNvPr>
            <p:cNvSpPr>
              <a:spLocks noChangeArrowheads="1"/>
            </p:cNvSpPr>
            <p:nvPr/>
          </p:nvSpPr>
          <p:spPr bwMode="auto">
            <a:xfrm>
              <a:off x="3875" y="1658"/>
              <a:ext cx="49" cy="48"/>
            </a:xfrm>
            <a:prstGeom prst="ellipse">
              <a:avLst/>
            </a:prstGeom>
            <a:solidFill>
              <a:srgbClr val="000000"/>
            </a:solidFill>
            <a:ln w="15875">
              <a:solidFill>
                <a:srgbClr val="000000"/>
              </a:solidFill>
              <a:round/>
              <a:headEnd/>
              <a:tailEnd/>
            </a:ln>
          </p:spPr>
          <p:txBody>
            <a:bodyPr/>
            <a:lstStyle/>
            <a:p>
              <a:endParaRPr lang="en-US"/>
            </a:p>
          </p:txBody>
        </p:sp>
      </p:grpSp>
      <p:sp>
        <p:nvSpPr>
          <p:cNvPr id="520317" name="Text Box 125">
            <a:extLst>
              <a:ext uri="{FF2B5EF4-FFF2-40B4-BE49-F238E27FC236}">
                <a16:creationId xmlns:a16="http://schemas.microsoft.com/office/drawing/2014/main" id="{28656373-2740-FBDC-5DF2-AD37EA0739CD}"/>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16.1-7</a:t>
            </a:r>
            <a:endParaRPr lang="en-US" altLang="en-US" sz="1300">
              <a:latin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6" name="Rectangle 2">
            <a:extLst>
              <a:ext uri="{FF2B5EF4-FFF2-40B4-BE49-F238E27FC236}">
                <a16:creationId xmlns:a16="http://schemas.microsoft.com/office/drawing/2014/main" id="{90B337BD-7AA8-D509-0A99-2599C6AF16B2}"/>
              </a:ext>
            </a:extLst>
          </p:cNvPr>
          <p:cNvSpPr>
            <a:spLocks noGrp="1" noChangeArrowheads="1"/>
          </p:cNvSpPr>
          <p:nvPr>
            <p:ph type="title"/>
          </p:nvPr>
        </p:nvSpPr>
        <p:spPr/>
        <p:txBody>
          <a:bodyPr/>
          <a:lstStyle/>
          <a:p>
            <a:r>
              <a:rPr lang="en-US" altLang="en-US"/>
              <a:t>Idea Matrix</a:t>
            </a:r>
          </a:p>
        </p:txBody>
      </p:sp>
      <p:sp>
        <p:nvSpPr>
          <p:cNvPr id="518147" name="Rectangle 3">
            <a:extLst>
              <a:ext uri="{FF2B5EF4-FFF2-40B4-BE49-F238E27FC236}">
                <a16:creationId xmlns:a16="http://schemas.microsoft.com/office/drawing/2014/main" id="{1A6EB521-3EA7-DDDF-A7A6-9FC6E5DEF6C7}"/>
              </a:ext>
            </a:extLst>
          </p:cNvPr>
          <p:cNvSpPr>
            <a:spLocks noGrp="1" noChangeArrowheads="1"/>
          </p:cNvSpPr>
          <p:nvPr>
            <p:ph type="body" idx="1"/>
          </p:nvPr>
        </p:nvSpPr>
        <p:spPr/>
        <p:txBody>
          <a:bodyPr/>
          <a:lstStyle/>
          <a:p>
            <a:pPr marL="381000" indent="-381000">
              <a:spcAft>
                <a:spcPct val="60000"/>
              </a:spcAft>
              <a:buFont typeface="Symbol" panose="05050102010706020507" pitchFamily="18" charset="2"/>
              <a:buAutoNum type="arabicPeriod"/>
            </a:pPr>
            <a:r>
              <a:rPr lang="en-US" altLang="en-US"/>
              <a:t>Identify the effects in which you are interested. </a:t>
            </a:r>
          </a:p>
          <a:p>
            <a:pPr marL="381000" indent="-381000">
              <a:spcAft>
                <a:spcPct val="60000"/>
              </a:spcAft>
              <a:buFont typeface="Symbol" panose="05050102010706020507" pitchFamily="18" charset="2"/>
              <a:buAutoNum type="arabicPeriod"/>
            </a:pPr>
            <a:r>
              <a:rPr lang="en-US" altLang="en-US"/>
              <a:t>Develop hypotheses regarding the factors that will result in these effects. </a:t>
            </a:r>
          </a:p>
          <a:p>
            <a:pPr marL="381000" indent="-381000">
              <a:spcAft>
                <a:spcPct val="60000"/>
              </a:spcAft>
              <a:buFont typeface="Symbol" panose="05050102010706020507" pitchFamily="18" charset="2"/>
              <a:buAutoNum type="arabicPeriod"/>
            </a:pPr>
            <a:r>
              <a:rPr lang="en-US" altLang="en-US"/>
              <a:t>Write the effects in a column on the left side of the paper.  Write the factors across the top of the paper.  Draw a matrix that allows each factor to be evaluated against each effect.</a:t>
            </a:r>
          </a:p>
          <a:p>
            <a:pPr marL="381000" indent="-381000">
              <a:spcAft>
                <a:spcPct val="60000"/>
              </a:spcAft>
              <a:buFont typeface="Symbol" panose="05050102010706020507" pitchFamily="18" charset="2"/>
              <a:buAutoNum type="arabicPeriod"/>
            </a:pPr>
            <a:r>
              <a:rPr lang="en-US" altLang="en-US"/>
              <a:t>Evaluate the cause and effect relationship between the factors and the effects.  The symbols shown above may be used to summarize this relationship, or numerical scores (5 - strong, 1 weak or none) may be employed.</a:t>
            </a:r>
          </a:p>
          <a:p>
            <a:pPr marL="381000" indent="-381000">
              <a:spcAft>
                <a:spcPct val="60000"/>
              </a:spcAft>
              <a:buFont typeface="Symbol" panose="05050102010706020507" pitchFamily="18" charset="2"/>
              <a:buAutoNum type="arabicPeriod"/>
            </a:pPr>
            <a:r>
              <a:rPr lang="en-US" altLang="en-US"/>
              <a:t>Based on the results of the analysis, take action. </a:t>
            </a:r>
          </a:p>
        </p:txBody>
      </p:sp>
      <p:sp>
        <p:nvSpPr>
          <p:cNvPr id="518148" name="Text Box 4">
            <a:extLst>
              <a:ext uri="{FF2B5EF4-FFF2-40B4-BE49-F238E27FC236}">
                <a16:creationId xmlns:a16="http://schemas.microsoft.com/office/drawing/2014/main" id="{6FF921DF-ECF0-37A3-18D6-B3092941C616}"/>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16.1-7</a:t>
            </a:r>
            <a:endParaRPr lang="en-US" altLang="en-US" sz="1300">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9" name="AutoShape 19">
            <a:extLst>
              <a:ext uri="{FF2B5EF4-FFF2-40B4-BE49-F238E27FC236}">
                <a16:creationId xmlns:a16="http://schemas.microsoft.com/office/drawing/2014/main" id="{71C180E1-4632-7E86-F59A-C872DCEF90CC}"/>
              </a:ext>
            </a:extLst>
          </p:cNvPr>
          <p:cNvSpPr>
            <a:spLocks noChangeArrowheads="1"/>
          </p:cNvSpPr>
          <p:nvPr/>
        </p:nvSpPr>
        <p:spPr bwMode="auto">
          <a:xfrm>
            <a:off x="838200" y="914400"/>
            <a:ext cx="7543800" cy="5715000"/>
          </a:xfrm>
          <a:prstGeom prst="roundRect">
            <a:avLst>
              <a:gd name="adj" fmla="val 16667"/>
            </a:avLst>
          </a:prstGeom>
          <a:solidFill>
            <a:srgbClr val="FFFF99"/>
          </a:solidFill>
          <a:ln w="28575">
            <a:solidFill>
              <a:schemeClr val="accent2"/>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22242" name="Rectangle 2">
            <a:extLst>
              <a:ext uri="{FF2B5EF4-FFF2-40B4-BE49-F238E27FC236}">
                <a16:creationId xmlns:a16="http://schemas.microsoft.com/office/drawing/2014/main" id="{357399DD-B594-3C0B-C536-8F2DF6310B99}"/>
              </a:ext>
            </a:extLst>
          </p:cNvPr>
          <p:cNvSpPr>
            <a:spLocks noGrp="1" noChangeArrowheads="1"/>
          </p:cNvSpPr>
          <p:nvPr>
            <p:ph type="title"/>
          </p:nvPr>
        </p:nvSpPr>
        <p:spPr/>
        <p:txBody>
          <a:bodyPr/>
          <a:lstStyle/>
          <a:p>
            <a:r>
              <a:rPr lang="en-US" altLang="en-US"/>
              <a:t>Matrix Data Analysis</a:t>
            </a:r>
          </a:p>
        </p:txBody>
      </p:sp>
      <p:sp>
        <p:nvSpPr>
          <p:cNvPr id="522244" name="Line 4">
            <a:extLst>
              <a:ext uri="{FF2B5EF4-FFF2-40B4-BE49-F238E27FC236}">
                <a16:creationId xmlns:a16="http://schemas.microsoft.com/office/drawing/2014/main" id="{178985A3-A808-B1B7-2EB2-D3CA7317BF97}"/>
              </a:ext>
            </a:extLst>
          </p:cNvPr>
          <p:cNvSpPr>
            <a:spLocks noChangeShapeType="1"/>
          </p:cNvSpPr>
          <p:nvPr/>
        </p:nvSpPr>
        <p:spPr bwMode="auto">
          <a:xfrm>
            <a:off x="1371600" y="3870325"/>
            <a:ext cx="5510213"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245" name="Line 5">
            <a:extLst>
              <a:ext uri="{FF2B5EF4-FFF2-40B4-BE49-F238E27FC236}">
                <a16:creationId xmlns:a16="http://schemas.microsoft.com/office/drawing/2014/main" id="{7C40285D-EC8D-562B-00BC-004DACFD7463}"/>
              </a:ext>
            </a:extLst>
          </p:cNvPr>
          <p:cNvSpPr>
            <a:spLocks noChangeShapeType="1"/>
          </p:cNvSpPr>
          <p:nvPr/>
        </p:nvSpPr>
        <p:spPr bwMode="auto">
          <a:xfrm rot="-5400000">
            <a:off x="1238250" y="3810001"/>
            <a:ext cx="5508625" cy="0"/>
          </a:xfrm>
          <a:prstGeom prst="line">
            <a:avLst/>
          </a:prstGeom>
          <a:noFill/>
          <a:ln w="2857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522246" name="Text Box 6">
            <a:extLst>
              <a:ext uri="{FF2B5EF4-FFF2-40B4-BE49-F238E27FC236}">
                <a16:creationId xmlns:a16="http://schemas.microsoft.com/office/drawing/2014/main" id="{AB0494DB-71C3-8A2C-A3C0-054805E95D49}"/>
              </a:ext>
            </a:extLst>
          </p:cNvPr>
          <p:cNvSpPr txBox="1">
            <a:spLocks noChangeArrowheads="1"/>
          </p:cNvSpPr>
          <p:nvPr/>
        </p:nvSpPr>
        <p:spPr bwMode="auto">
          <a:xfrm>
            <a:off x="4114800" y="996950"/>
            <a:ext cx="1566863" cy="374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ko-KR" sz="1800" b="1" i="1">
                <a:solidFill>
                  <a:schemeClr val="accent2"/>
                </a:solidFill>
                <a:latin typeface="Arial" panose="020B0604020202020204" pitchFamily="34" charset="0"/>
                <a:ea typeface="Batang" panose="02030600000101010101" pitchFamily="18" charset="-127"/>
              </a:rPr>
              <a:t>Sporty Look</a:t>
            </a:r>
            <a:endParaRPr lang="en-US" altLang="en-US" sz="1900" i="1">
              <a:solidFill>
                <a:schemeClr val="accent2"/>
              </a:solidFill>
              <a:latin typeface="Arial" panose="020B0604020202020204" pitchFamily="34" charset="0"/>
            </a:endParaRPr>
          </a:p>
        </p:txBody>
      </p:sp>
      <p:sp>
        <p:nvSpPr>
          <p:cNvPr id="522247" name="Text Box 7">
            <a:extLst>
              <a:ext uri="{FF2B5EF4-FFF2-40B4-BE49-F238E27FC236}">
                <a16:creationId xmlns:a16="http://schemas.microsoft.com/office/drawing/2014/main" id="{CB5D1854-9630-427A-500B-8F0438E697FA}"/>
              </a:ext>
            </a:extLst>
          </p:cNvPr>
          <p:cNvSpPr txBox="1">
            <a:spLocks noChangeArrowheads="1"/>
          </p:cNvSpPr>
          <p:nvPr/>
        </p:nvSpPr>
        <p:spPr bwMode="auto">
          <a:xfrm>
            <a:off x="6161088" y="4081463"/>
            <a:ext cx="1992312" cy="374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800" b="1" i="1">
                <a:solidFill>
                  <a:schemeClr val="accent2"/>
                </a:solidFill>
                <a:latin typeface="Arial" panose="020B0604020202020204" pitchFamily="34" charset="0"/>
                <a:ea typeface="Batang" panose="02030600000101010101" pitchFamily="18" charset="-127"/>
              </a:rPr>
              <a:t>Responsiveness</a:t>
            </a:r>
            <a:endParaRPr lang="en-US" altLang="en-US" sz="2100">
              <a:solidFill>
                <a:schemeClr val="accent2"/>
              </a:solidFill>
              <a:latin typeface="Arial" panose="020B0604020202020204" pitchFamily="34" charset="0"/>
            </a:endParaRPr>
          </a:p>
        </p:txBody>
      </p:sp>
      <p:sp>
        <p:nvSpPr>
          <p:cNvPr id="522248" name="Text Box 8">
            <a:extLst>
              <a:ext uri="{FF2B5EF4-FFF2-40B4-BE49-F238E27FC236}">
                <a16:creationId xmlns:a16="http://schemas.microsoft.com/office/drawing/2014/main" id="{3DA03FF2-BE11-151A-95CB-8371A3548C74}"/>
              </a:ext>
            </a:extLst>
          </p:cNvPr>
          <p:cNvSpPr txBox="1">
            <a:spLocks noChangeArrowheads="1"/>
          </p:cNvSpPr>
          <p:nvPr/>
        </p:nvSpPr>
        <p:spPr bwMode="auto">
          <a:xfrm>
            <a:off x="5965825" y="4546600"/>
            <a:ext cx="20431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Neon</a:t>
            </a:r>
            <a:endParaRPr lang="en-US" altLang="en-US" sz="1900">
              <a:latin typeface="Arial" panose="020B0604020202020204" pitchFamily="34" charset="0"/>
            </a:endParaRPr>
          </a:p>
        </p:txBody>
      </p:sp>
      <p:sp>
        <p:nvSpPr>
          <p:cNvPr id="522249" name="Text Box 9">
            <a:extLst>
              <a:ext uri="{FF2B5EF4-FFF2-40B4-BE49-F238E27FC236}">
                <a16:creationId xmlns:a16="http://schemas.microsoft.com/office/drawing/2014/main" id="{BEC26200-A480-1791-A8CA-F97FDBEF139C}"/>
              </a:ext>
            </a:extLst>
          </p:cNvPr>
          <p:cNvSpPr txBox="1">
            <a:spLocks noChangeArrowheads="1"/>
          </p:cNvSpPr>
          <p:nvPr/>
        </p:nvSpPr>
        <p:spPr bwMode="auto">
          <a:xfrm>
            <a:off x="6035675" y="1905000"/>
            <a:ext cx="20415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Camaro</a:t>
            </a:r>
            <a:endParaRPr lang="en-US" altLang="en-US" sz="1900">
              <a:latin typeface="Arial" panose="020B0604020202020204" pitchFamily="34" charset="0"/>
            </a:endParaRPr>
          </a:p>
        </p:txBody>
      </p:sp>
      <p:sp>
        <p:nvSpPr>
          <p:cNvPr id="522250" name="Text Box 10">
            <a:extLst>
              <a:ext uri="{FF2B5EF4-FFF2-40B4-BE49-F238E27FC236}">
                <a16:creationId xmlns:a16="http://schemas.microsoft.com/office/drawing/2014/main" id="{660C41CB-2B3E-0BC5-4D94-B3A546DE1B74}"/>
              </a:ext>
            </a:extLst>
          </p:cNvPr>
          <p:cNvSpPr txBox="1">
            <a:spLocks noChangeArrowheads="1"/>
          </p:cNvSpPr>
          <p:nvPr/>
        </p:nvSpPr>
        <p:spPr bwMode="auto">
          <a:xfrm>
            <a:off x="5291138" y="2130425"/>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Firebird</a:t>
            </a:r>
            <a:endParaRPr lang="en-US" altLang="en-US" sz="1900">
              <a:latin typeface="Arial" panose="020B0604020202020204" pitchFamily="34" charset="0"/>
            </a:endParaRPr>
          </a:p>
        </p:txBody>
      </p:sp>
      <p:sp>
        <p:nvSpPr>
          <p:cNvPr id="522251" name="Text Box 11">
            <a:extLst>
              <a:ext uri="{FF2B5EF4-FFF2-40B4-BE49-F238E27FC236}">
                <a16:creationId xmlns:a16="http://schemas.microsoft.com/office/drawing/2014/main" id="{7D681A88-E561-14C8-FF98-0D004D370D70}"/>
              </a:ext>
            </a:extLst>
          </p:cNvPr>
          <p:cNvSpPr txBox="1">
            <a:spLocks noChangeArrowheads="1"/>
          </p:cNvSpPr>
          <p:nvPr/>
        </p:nvSpPr>
        <p:spPr bwMode="auto">
          <a:xfrm>
            <a:off x="1987550" y="4381500"/>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Corolla</a:t>
            </a:r>
            <a:endParaRPr lang="en-US" altLang="en-US" sz="1900">
              <a:latin typeface="Arial" panose="020B0604020202020204" pitchFamily="34" charset="0"/>
            </a:endParaRPr>
          </a:p>
        </p:txBody>
      </p:sp>
      <p:sp>
        <p:nvSpPr>
          <p:cNvPr id="522252" name="Text Box 12">
            <a:extLst>
              <a:ext uri="{FF2B5EF4-FFF2-40B4-BE49-F238E27FC236}">
                <a16:creationId xmlns:a16="http://schemas.microsoft.com/office/drawing/2014/main" id="{6407A2FD-2292-AF71-171A-ECAA022800E0}"/>
              </a:ext>
            </a:extLst>
          </p:cNvPr>
          <p:cNvSpPr txBox="1">
            <a:spLocks noChangeArrowheads="1"/>
          </p:cNvSpPr>
          <p:nvPr/>
        </p:nvSpPr>
        <p:spPr bwMode="auto">
          <a:xfrm>
            <a:off x="5156200" y="1679575"/>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Mustang</a:t>
            </a:r>
            <a:endParaRPr lang="en-US" altLang="en-US" sz="1900">
              <a:latin typeface="Arial" panose="020B0604020202020204" pitchFamily="34" charset="0"/>
            </a:endParaRPr>
          </a:p>
        </p:txBody>
      </p:sp>
      <p:sp>
        <p:nvSpPr>
          <p:cNvPr id="522253" name="Text Box 13">
            <a:extLst>
              <a:ext uri="{FF2B5EF4-FFF2-40B4-BE49-F238E27FC236}">
                <a16:creationId xmlns:a16="http://schemas.microsoft.com/office/drawing/2014/main" id="{CB619C9B-74DF-97F5-6909-EAC3B0FE5524}"/>
              </a:ext>
            </a:extLst>
          </p:cNvPr>
          <p:cNvSpPr txBox="1">
            <a:spLocks noChangeArrowheads="1"/>
          </p:cNvSpPr>
          <p:nvPr/>
        </p:nvSpPr>
        <p:spPr bwMode="auto">
          <a:xfrm>
            <a:off x="3608388" y="2909888"/>
            <a:ext cx="2043112" cy="376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Probe</a:t>
            </a:r>
            <a:endParaRPr lang="en-US" altLang="en-US" sz="1900">
              <a:latin typeface="Arial" panose="020B0604020202020204" pitchFamily="34" charset="0"/>
            </a:endParaRPr>
          </a:p>
        </p:txBody>
      </p:sp>
      <p:sp>
        <p:nvSpPr>
          <p:cNvPr id="522254" name="Text Box 14">
            <a:extLst>
              <a:ext uri="{FF2B5EF4-FFF2-40B4-BE49-F238E27FC236}">
                <a16:creationId xmlns:a16="http://schemas.microsoft.com/office/drawing/2014/main" id="{EA38AB4A-D073-82E1-6062-306DD4024A0E}"/>
              </a:ext>
            </a:extLst>
          </p:cNvPr>
          <p:cNvSpPr txBox="1">
            <a:spLocks noChangeArrowheads="1"/>
          </p:cNvSpPr>
          <p:nvPr/>
        </p:nvSpPr>
        <p:spPr bwMode="auto">
          <a:xfrm>
            <a:off x="4089400" y="3390900"/>
            <a:ext cx="2043113"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Maxima</a:t>
            </a:r>
            <a:endParaRPr lang="en-US" altLang="en-US" sz="1900">
              <a:latin typeface="Arial" panose="020B0604020202020204" pitchFamily="34" charset="0"/>
            </a:endParaRPr>
          </a:p>
        </p:txBody>
      </p:sp>
      <p:sp>
        <p:nvSpPr>
          <p:cNvPr id="522255" name="Text Box 15">
            <a:extLst>
              <a:ext uri="{FF2B5EF4-FFF2-40B4-BE49-F238E27FC236}">
                <a16:creationId xmlns:a16="http://schemas.microsoft.com/office/drawing/2014/main" id="{3657C02E-A297-8B51-14B5-ACA168008BEE}"/>
              </a:ext>
            </a:extLst>
          </p:cNvPr>
          <p:cNvSpPr txBox="1">
            <a:spLocks noChangeArrowheads="1"/>
          </p:cNvSpPr>
          <p:nvPr/>
        </p:nvSpPr>
        <p:spPr bwMode="auto">
          <a:xfrm>
            <a:off x="6492875" y="1200150"/>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Sting Ray</a:t>
            </a:r>
            <a:endParaRPr lang="en-US" altLang="en-US" sz="1900">
              <a:latin typeface="Arial" panose="020B0604020202020204" pitchFamily="34" charset="0"/>
            </a:endParaRPr>
          </a:p>
        </p:txBody>
      </p:sp>
      <p:sp>
        <p:nvSpPr>
          <p:cNvPr id="522256" name="Text Box 16">
            <a:extLst>
              <a:ext uri="{FF2B5EF4-FFF2-40B4-BE49-F238E27FC236}">
                <a16:creationId xmlns:a16="http://schemas.microsoft.com/office/drawing/2014/main" id="{68AEE2A0-F172-84F6-89FB-B7FAF1641608}"/>
              </a:ext>
            </a:extLst>
          </p:cNvPr>
          <p:cNvSpPr txBox="1">
            <a:spLocks noChangeArrowheads="1"/>
          </p:cNvSpPr>
          <p:nvPr/>
        </p:nvSpPr>
        <p:spPr bwMode="auto">
          <a:xfrm>
            <a:off x="1566863" y="4816475"/>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MX-6</a:t>
            </a:r>
            <a:endParaRPr lang="en-US" altLang="en-US" sz="1900">
              <a:latin typeface="Arial" panose="020B0604020202020204" pitchFamily="34" charset="0"/>
            </a:endParaRPr>
          </a:p>
        </p:txBody>
      </p:sp>
      <p:sp>
        <p:nvSpPr>
          <p:cNvPr id="522257" name="Text Box 17">
            <a:extLst>
              <a:ext uri="{FF2B5EF4-FFF2-40B4-BE49-F238E27FC236}">
                <a16:creationId xmlns:a16="http://schemas.microsoft.com/office/drawing/2014/main" id="{97819DAD-D9D6-8118-D505-3D522DBAB068}"/>
              </a:ext>
            </a:extLst>
          </p:cNvPr>
          <p:cNvSpPr txBox="1">
            <a:spLocks noChangeArrowheads="1"/>
          </p:cNvSpPr>
          <p:nvPr/>
        </p:nvSpPr>
        <p:spPr bwMode="auto">
          <a:xfrm>
            <a:off x="1717675" y="1244600"/>
            <a:ext cx="2041525"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lvl="1" eaLnBrk="1" hangingPunct="1">
              <a:buFont typeface="Symbol" panose="05050102010706020507" pitchFamily="18" charset="2"/>
              <a:buChar char="·"/>
            </a:pPr>
            <a:r>
              <a:rPr lang="en-US" altLang="ko-KR" sz="1800">
                <a:latin typeface="Arial" panose="020B0604020202020204" pitchFamily="34" charset="0"/>
                <a:ea typeface="Batang" panose="02030600000101010101" pitchFamily="18" charset="-127"/>
              </a:rPr>
              <a:t>Civic</a:t>
            </a:r>
            <a:endParaRPr lang="en-US" altLang="en-US" sz="1900">
              <a:latin typeface="Arial" panose="020B0604020202020204" pitchFamily="34" charset="0"/>
            </a:endParaRPr>
          </a:p>
        </p:txBody>
      </p:sp>
      <p:sp>
        <p:nvSpPr>
          <p:cNvPr id="522258" name="Text Box 18">
            <a:extLst>
              <a:ext uri="{FF2B5EF4-FFF2-40B4-BE49-F238E27FC236}">
                <a16:creationId xmlns:a16="http://schemas.microsoft.com/office/drawing/2014/main" id="{631137DD-5A02-BB7C-F92F-2AD09D123C7C}"/>
              </a:ext>
            </a:extLst>
          </p:cNvPr>
          <p:cNvSpPr txBox="1">
            <a:spLocks noChangeArrowheads="1"/>
          </p:cNvSpPr>
          <p:nvPr/>
        </p:nvSpPr>
        <p:spPr bwMode="auto">
          <a:xfrm>
            <a:off x="228600" y="1905000"/>
            <a:ext cx="3276600" cy="419100"/>
          </a:xfrm>
          <a:prstGeom prst="rect">
            <a:avLst/>
          </a:prstGeom>
          <a:solidFill>
            <a:srgbClr val="66FF66"/>
          </a:solidFill>
          <a:ln w="28575">
            <a:solidFill>
              <a:schemeClr val="accent2"/>
            </a:solidFill>
            <a:miter lim="800000"/>
            <a:headEnd/>
            <a:tailEnd/>
          </a:ln>
        </p:spPr>
        <p:txBody>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eaLnBrk="1" hangingPunct="1"/>
            <a:r>
              <a:rPr lang="en-US" altLang="ko-KR" sz="1800" b="1">
                <a:latin typeface="Arial" panose="020B0604020202020204" pitchFamily="34" charset="0"/>
                <a:ea typeface="Batang" panose="02030600000101010101" pitchFamily="18" charset="-127"/>
              </a:rPr>
              <a:t>Auto Perception Analysis</a:t>
            </a:r>
            <a:endParaRPr lang="en-US" altLang="en-US" sz="1900">
              <a:latin typeface="Arial" panose="020B0604020202020204" pitchFamily="34" charset="0"/>
            </a:endParaRPr>
          </a:p>
        </p:txBody>
      </p:sp>
      <p:sp>
        <p:nvSpPr>
          <p:cNvPr id="522260" name="Text Box 20">
            <a:extLst>
              <a:ext uri="{FF2B5EF4-FFF2-40B4-BE49-F238E27FC236}">
                <a16:creationId xmlns:a16="http://schemas.microsoft.com/office/drawing/2014/main" id="{CC92626F-552B-CA44-1FE3-BB400F4FDD64}"/>
              </a:ext>
            </a:extLst>
          </p:cNvPr>
          <p:cNvSpPr txBox="1">
            <a:spLocks noChangeArrowheads="1"/>
          </p:cNvSpPr>
          <p:nvPr/>
        </p:nvSpPr>
        <p:spPr bwMode="auto">
          <a:xfrm>
            <a:off x="6934200" y="6324600"/>
            <a:ext cx="1528763" cy="393700"/>
          </a:xfrm>
          <a:prstGeom prst="rect">
            <a:avLst/>
          </a:prstGeom>
          <a:solidFill>
            <a:schemeClr val="bg1"/>
          </a:solidFill>
          <a:ln w="12700">
            <a:solidFill>
              <a:schemeClr val="accent2"/>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eaLnBrk="0" hangingPunct="0">
              <a:defRPr sz="2400">
                <a:solidFill>
                  <a:schemeClr val="tx1"/>
                </a:solidFill>
                <a:latin typeface="Times New Roman" panose="02020603050405020304" pitchFamily="18" charset="0"/>
              </a:defRPr>
            </a:lvl1pPr>
            <a:lvl2pPr defTabSz="820738" eaLnBrk="0" hangingPunct="0">
              <a:defRPr sz="2400">
                <a:solidFill>
                  <a:schemeClr val="tx1"/>
                </a:solidFill>
                <a:latin typeface="Times New Roman" panose="02020603050405020304" pitchFamily="18" charset="0"/>
              </a:defRPr>
            </a:lvl2pPr>
            <a:lvl3pPr defTabSz="820738" eaLnBrk="0" hangingPunct="0">
              <a:defRPr sz="2400">
                <a:solidFill>
                  <a:schemeClr val="tx1"/>
                </a:solidFill>
                <a:latin typeface="Times New Roman" panose="02020603050405020304" pitchFamily="18" charset="0"/>
              </a:defRPr>
            </a:lvl3pPr>
            <a:lvl4pPr defTabSz="820738" eaLnBrk="0" hangingPunct="0">
              <a:defRPr sz="2400">
                <a:solidFill>
                  <a:schemeClr val="tx1"/>
                </a:solidFill>
                <a:latin typeface="Times New Roman" panose="02020603050405020304" pitchFamily="18" charset="0"/>
              </a:defRPr>
            </a:lvl4pPr>
            <a:lvl5pPr defTabSz="820738" eaLnBrk="0" hangingPunct="0">
              <a:defRPr sz="2400">
                <a:solidFill>
                  <a:schemeClr val="tx1"/>
                </a:solidFill>
                <a:latin typeface="Times New Roman" panose="02020603050405020304" pitchFamily="18" charset="0"/>
              </a:defRPr>
            </a:lvl5pPr>
            <a:lvl6pPr defTabSz="820738" eaLnBrk="0" fontAlgn="base" hangingPunct="0">
              <a:spcBef>
                <a:spcPct val="0"/>
              </a:spcBef>
              <a:spcAft>
                <a:spcPct val="0"/>
              </a:spcAft>
              <a:defRPr sz="2400">
                <a:solidFill>
                  <a:schemeClr val="tx1"/>
                </a:solidFill>
                <a:latin typeface="Times New Roman" panose="02020603050405020304" pitchFamily="18" charset="0"/>
              </a:defRPr>
            </a:lvl6pPr>
            <a:lvl7pPr defTabSz="820738" eaLnBrk="0" fontAlgn="base" hangingPunct="0">
              <a:spcBef>
                <a:spcPct val="0"/>
              </a:spcBef>
              <a:spcAft>
                <a:spcPct val="0"/>
              </a:spcAft>
              <a:defRPr sz="2400">
                <a:solidFill>
                  <a:schemeClr val="tx1"/>
                </a:solidFill>
                <a:latin typeface="Times New Roman" panose="02020603050405020304" pitchFamily="18" charset="0"/>
              </a:defRPr>
            </a:lvl7pPr>
            <a:lvl8pPr defTabSz="820738" eaLnBrk="0" fontAlgn="base" hangingPunct="0">
              <a:spcBef>
                <a:spcPct val="0"/>
              </a:spcBef>
              <a:spcAft>
                <a:spcPct val="0"/>
              </a:spcAft>
              <a:defRPr sz="2400">
                <a:solidFill>
                  <a:schemeClr val="tx1"/>
                </a:solidFill>
                <a:latin typeface="Times New Roman" panose="02020603050405020304" pitchFamily="18" charset="0"/>
              </a:defRPr>
            </a:lvl8pPr>
            <a:lvl9pPr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r>
              <a:rPr lang="en-US" altLang="en-US" sz="1900" b="1" i="1">
                <a:latin typeface="Arial" panose="020B0604020202020204" pitchFamily="34" charset="0"/>
              </a:rPr>
              <a:t>Page 16.1-9</a:t>
            </a:r>
            <a:endParaRPr lang="en-US" altLang="en-US" sz="1300">
              <a:latin typeface="Arial" panose="020B0604020202020204" pitchFamily="34" charset="0"/>
            </a:endParaRPr>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7426</TotalTime>
  <Words>1437</Words>
  <Application>Microsoft Office PowerPoint</Application>
  <PresentationFormat>On-screen Show (4:3)</PresentationFormat>
  <Paragraphs>286</Paragraphs>
  <Slides>17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Times New Roman</vt:lpstr>
      <vt:lpstr>Arial</vt:lpstr>
      <vt:lpstr>Symbol</vt:lpstr>
      <vt:lpstr>Copperplate Gothic Bold</vt:lpstr>
      <vt:lpstr>Batang</vt:lpstr>
      <vt:lpstr>Tekton</vt:lpstr>
      <vt:lpstr>JPMorgan</vt:lpstr>
      <vt:lpstr>PowerPoint Presentation</vt:lpstr>
      <vt:lpstr>Objectives</vt:lpstr>
      <vt:lpstr>Affinity Diagram</vt:lpstr>
      <vt:lpstr>Affinity Diagram</vt:lpstr>
      <vt:lpstr>Arrow (PERT) Diagram</vt:lpstr>
      <vt:lpstr>Arrow (PERT) Diagram</vt:lpstr>
      <vt:lpstr>Idea Matrix</vt:lpstr>
      <vt:lpstr>Idea Matrix</vt:lpstr>
      <vt:lpstr>Matrix Data Analysis</vt:lpstr>
      <vt:lpstr>Matrix Data Analysis</vt:lpstr>
      <vt:lpstr>Process Decision Program Chart</vt:lpstr>
      <vt:lpstr>Process Decision Program Chart (PDPC)</vt:lpstr>
      <vt:lpstr>Relations Diagram</vt:lpstr>
      <vt:lpstr>Relations Diagram</vt:lpstr>
      <vt:lpstr>Structure Tree</vt:lpstr>
      <vt:lpstr>Structure Tree</vt:lpstr>
      <vt:lpstr>Exercises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162</cp:revision>
  <cp:lastPrinted>1998-11-12T16:48:12Z</cp:lastPrinted>
  <dcterms:created xsi:type="dcterms:W3CDTF">1998-10-26T20:45:45Z</dcterms:created>
  <dcterms:modified xsi:type="dcterms:W3CDTF">2026-07-24T19:36:56Z</dcterms:modified>
</cp:coreProperties>
</file>