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9144000" cy="6858000" type="screen4x3"/>
  <p:notesSz cx="6985000" cy="9283700"/>
  <p:defaultTextStyle>
    <a:defPPr>
      <a:defRPr lang="en-GB"/>
    </a:defPPr>
    <a:lvl1pPr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Helvetica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6">
          <p15:clr>
            <a:srgbClr val="A4A3A4"/>
          </p15:clr>
        </p15:guide>
        <p15:guide id="2" orient="horz" pos="816">
          <p15:clr>
            <a:srgbClr val="A4A3A4"/>
          </p15:clr>
        </p15:guide>
        <p15:guide id="3" pos="2880">
          <p15:clr>
            <a:srgbClr val="A4A3A4"/>
          </p15:clr>
        </p15:guide>
        <p15:guide id="4" pos="1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4">
          <p15:clr>
            <a:srgbClr val="A4A3A4"/>
          </p15:clr>
        </p15:guide>
        <p15:guide id="2" pos="22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4677"/>
    <a:srgbClr val="16243E"/>
    <a:srgbClr val="2A4576"/>
    <a:srgbClr val="263E6A"/>
    <a:srgbClr val="243B65"/>
    <a:srgbClr val="233962"/>
    <a:srgbClr val="D098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89" autoAdjust="0"/>
    <p:restoredTop sz="90929"/>
  </p:normalViewPr>
  <p:slideViewPr>
    <p:cSldViewPr snapToGrid="0">
      <p:cViewPr varScale="1">
        <p:scale>
          <a:sx n="107" d="100"/>
          <a:sy n="107" d="100"/>
        </p:scale>
        <p:origin x="1764" y="102"/>
      </p:cViewPr>
      <p:guideLst>
        <p:guide orient="horz" pos="576"/>
        <p:guide orient="horz" pos="816"/>
        <p:guide pos="2880"/>
        <p:guide pos="1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1764" y="-102"/>
      </p:cViewPr>
      <p:guideLst>
        <p:guide orient="horz" pos="2924"/>
        <p:guide pos="22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5A16D99A-77AF-F426-5516-042D399771A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t" anchorCtr="0" compatLnSpc="1">
            <a:prstTxWarp prst="textNoShape">
              <a:avLst/>
            </a:prstTxWarp>
          </a:bodyPr>
          <a:lstStyle>
            <a:lvl1pPr algn="l" defTabSz="928688">
              <a:defRPr sz="1100" i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endParaRPr lang="en-GB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E3630ED-CF24-1270-5A40-203C51128F6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t" anchorCtr="0" compatLnSpc="1">
            <a:prstTxWarp prst="textNoShape">
              <a:avLst/>
            </a:prstTxWarp>
          </a:bodyPr>
          <a:lstStyle>
            <a:lvl1pPr algn="r" defTabSz="928688">
              <a:defRPr sz="1100" i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endParaRPr lang="en-GB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273B379-1739-8187-509A-4A14B3C7547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27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b" anchorCtr="0" compatLnSpc="1">
            <a:prstTxWarp prst="textNoShape">
              <a:avLst/>
            </a:prstTxWarp>
          </a:bodyPr>
          <a:lstStyle>
            <a:lvl1pPr algn="l" defTabSz="928688">
              <a:defRPr sz="1100" i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endParaRPr lang="en-GB" altLang="en-US"/>
          </a:p>
        </p:txBody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0C27874-1506-C5E2-905A-456EA348828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7638" y="8820150"/>
            <a:ext cx="3027362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b" anchorCtr="0" compatLnSpc="1">
            <a:prstTxWarp prst="textNoShape">
              <a:avLst/>
            </a:prstTxWarp>
          </a:bodyPr>
          <a:lstStyle>
            <a:lvl1pPr algn="r" defTabSz="928688">
              <a:defRPr sz="1100" i="1">
                <a:solidFill>
                  <a:schemeClr val="bg1"/>
                </a:solidFill>
                <a:latin typeface="Times New Roman" panose="02020603050405020304" pitchFamily="18" charset="0"/>
              </a:defRPr>
            </a:lvl1pPr>
          </a:lstStyle>
          <a:p>
            <a:fld id="{792DD956-7288-4158-AF0D-245BD47E4530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B37EEDDA-1E80-A331-196F-F119E94FD6F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7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t" anchorCtr="0" compatLnSpc="1">
            <a:prstTxWarp prst="textNoShape">
              <a:avLst/>
            </a:prstTxWarp>
          </a:bodyPr>
          <a:lstStyle>
            <a:lvl1pPr algn="l" defTabSz="928688">
              <a:defRPr sz="1100" i="1">
                <a:latin typeface="Times New Roman" panose="02020603050405020304" pitchFamily="18" charset="0"/>
              </a:defRPr>
            </a:lvl1pPr>
          </a:lstStyle>
          <a:p>
            <a:endParaRPr lang="en-GB" altLang="en-US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02F5653-9D68-4105-CAA1-C54B925153A7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57638" y="0"/>
            <a:ext cx="3027362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t" anchorCtr="0" compatLnSpc="1">
            <a:prstTxWarp prst="textNoShape">
              <a:avLst/>
            </a:prstTxWarp>
          </a:bodyPr>
          <a:lstStyle>
            <a:lvl1pPr algn="r" defTabSz="928688">
              <a:defRPr sz="1100" i="1">
                <a:latin typeface="Times New Roman" panose="02020603050405020304" pitchFamily="18" charset="0"/>
              </a:defRPr>
            </a:lvl1pPr>
          </a:lstStyle>
          <a:p>
            <a:endParaRPr lang="en-GB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4383183E-8B97-CBD7-F689-EFB8D3DC4197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81100" y="703263"/>
            <a:ext cx="4624388" cy="34686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1C1BB519-96AE-F633-B7F6-CBEB4C3CB7A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11663"/>
            <a:ext cx="5121275" cy="417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589" tIns="46794" rIns="93589" bIns="467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04424334-CE2C-D9D3-2E65-2498B92877A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914400" y="8686800"/>
            <a:ext cx="9144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b" anchorCtr="0" compatLnSpc="1">
            <a:prstTxWarp prst="textNoShape">
              <a:avLst/>
            </a:prstTxWarp>
          </a:bodyPr>
          <a:lstStyle>
            <a:lvl1pPr algn="l" defTabSz="928688">
              <a:defRPr sz="600"/>
            </a:lvl1pPr>
          </a:lstStyle>
          <a:p>
            <a:r>
              <a:rPr lang="en-GB" altLang="en-US"/>
              <a:t>Course name</a:t>
            </a:r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4E62C82A-10AB-012B-BAE2-99DB64E9FE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048000" y="8680450"/>
            <a:ext cx="30273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9363" tIns="0" rIns="19363" bIns="0" numCol="1" anchor="b" anchorCtr="0" compatLnSpc="1">
            <a:prstTxWarp prst="textNoShape">
              <a:avLst/>
            </a:prstTxWarp>
          </a:bodyPr>
          <a:lstStyle>
            <a:lvl1pPr algn="r" defTabSz="928688">
              <a:defRPr sz="900"/>
            </a:lvl1pPr>
          </a:lstStyle>
          <a:p>
            <a:fld id="{96E992CE-0A5D-4E7E-918B-552FFE5CF178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0"/>
      </a:spcBef>
      <a:spcAft>
        <a:spcPct val="3500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3500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3500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3500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3500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A109AAC-D9D3-A7D9-74A8-1EC0D21A7160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 bwMode="gray">
          <a:xfrm>
            <a:off x="838200" y="2590800"/>
            <a:ext cx="5715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3600" i="1">
                <a:solidFill>
                  <a:srgbClr val="D09800"/>
                </a:solidFill>
              </a:defRPr>
            </a:lvl1pPr>
          </a:lstStyle>
          <a:p>
            <a:pPr lvl="0"/>
            <a:r>
              <a:rPr lang="en-GB" altLang="en-US" noProof="0"/>
              <a:t>Click to edit Master title style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A21C812-784E-DD89-82BC-55D0701837BE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 bwMode="black">
          <a:xfrm>
            <a:off x="838200" y="3657600"/>
            <a:ext cx="54102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0" indent="0">
              <a:buFont typeface="Wingdings" panose="05000000000000000000" pitchFamily="2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altLang="en-US" noProof="0"/>
              <a:t>Click to edit Master subtitle style</a:t>
            </a:r>
          </a:p>
        </p:txBody>
      </p:sp>
      <p:grpSp>
        <p:nvGrpSpPr>
          <p:cNvPr id="3101" name="Group 29">
            <a:extLst>
              <a:ext uri="{FF2B5EF4-FFF2-40B4-BE49-F238E27FC236}">
                <a16:creationId xmlns:a16="http://schemas.microsoft.com/office/drawing/2014/main" id="{FA66AA52-2CE9-9D9F-7319-774D10012CA6}"/>
              </a:ext>
            </a:extLst>
          </p:cNvPr>
          <p:cNvGrpSpPr>
            <a:grpSpLocks/>
          </p:cNvGrpSpPr>
          <p:nvPr/>
        </p:nvGrpSpPr>
        <p:grpSpPr bwMode="auto">
          <a:xfrm>
            <a:off x="6291263" y="6369050"/>
            <a:ext cx="2617787" cy="295275"/>
            <a:chOff x="3963" y="4012"/>
            <a:chExt cx="1649" cy="186"/>
          </a:xfrm>
        </p:grpSpPr>
        <p:sp>
          <p:nvSpPr>
            <p:cNvPr id="3084" name="Freeform 12">
              <a:extLst>
                <a:ext uri="{FF2B5EF4-FFF2-40B4-BE49-F238E27FC236}">
                  <a16:creationId xmlns:a16="http://schemas.microsoft.com/office/drawing/2014/main" id="{AFF45A0B-0466-5DA6-FFD0-AFE61B1B539D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3963" y="4015"/>
              <a:ext cx="202" cy="180"/>
            </a:xfrm>
            <a:custGeom>
              <a:avLst/>
              <a:gdLst>
                <a:gd name="T0" fmla="*/ 1923 w 2027"/>
                <a:gd name="T1" fmla="*/ 1051 h 1980"/>
                <a:gd name="T2" fmla="*/ 1860 w 2027"/>
                <a:gd name="T3" fmla="*/ 1531 h 1980"/>
                <a:gd name="T4" fmla="*/ 1796 w 2027"/>
                <a:gd name="T5" fmla="*/ 1530 h 1980"/>
                <a:gd name="T6" fmla="*/ 1750 w 2027"/>
                <a:gd name="T7" fmla="*/ 1530 h 1980"/>
                <a:gd name="T8" fmla="*/ 1709 w 2027"/>
                <a:gd name="T9" fmla="*/ 1532 h 1980"/>
                <a:gd name="T10" fmla="*/ 1699 w 2027"/>
                <a:gd name="T11" fmla="*/ 1532 h 1980"/>
                <a:gd name="T12" fmla="*/ 1691 w 2027"/>
                <a:gd name="T13" fmla="*/ 1532 h 1980"/>
                <a:gd name="T14" fmla="*/ 1640 w 2027"/>
                <a:gd name="T15" fmla="*/ 1530 h 1980"/>
                <a:gd name="T16" fmla="*/ 1589 w 2027"/>
                <a:gd name="T17" fmla="*/ 1530 h 1980"/>
                <a:gd name="T18" fmla="*/ 1528 w 2027"/>
                <a:gd name="T19" fmla="*/ 1531 h 1980"/>
                <a:gd name="T20" fmla="*/ 1410 w 2027"/>
                <a:gd name="T21" fmla="*/ 1258 h 1980"/>
                <a:gd name="T22" fmla="*/ 1290 w 2027"/>
                <a:gd name="T23" fmla="*/ 1008 h 1980"/>
                <a:gd name="T24" fmla="*/ 1262 w 2027"/>
                <a:gd name="T25" fmla="*/ 1008 h 1980"/>
                <a:gd name="T26" fmla="*/ 1227 w 2027"/>
                <a:gd name="T27" fmla="*/ 1202 h 1980"/>
                <a:gd name="T28" fmla="*/ 1187 w 2027"/>
                <a:gd name="T29" fmla="*/ 1532 h 1980"/>
                <a:gd name="T30" fmla="*/ 1140 w 2027"/>
                <a:gd name="T31" fmla="*/ 1530 h 1980"/>
                <a:gd name="T32" fmla="*/ 1077 w 2027"/>
                <a:gd name="T33" fmla="*/ 1530 h 1980"/>
                <a:gd name="T34" fmla="*/ 1019 w 2027"/>
                <a:gd name="T35" fmla="*/ 1531 h 1980"/>
                <a:gd name="T36" fmla="*/ 1095 w 2027"/>
                <a:gd name="T37" fmla="*/ 1087 h 1980"/>
                <a:gd name="T38" fmla="*/ 1114 w 2027"/>
                <a:gd name="T39" fmla="*/ 733 h 1980"/>
                <a:gd name="T40" fmla="*/ 723 w 2027"/>
                <a:gd name="T41" fmla="*/ 1055 h 1980"/>
                <a:gd name="T42" fmla="*/ 411 w 2027"/>
                <a:gd name="T43" fmla="*/ 1087 h 1980"/>
                <a:gd name="T44" fmla="*/ 331 w 2027"/>
                <a:gd name="T45" fmla="*/ 1084 h 1980"/>
                <a:gd name="T46" fmla="*/ 253 w 2027"/>
                <a:gd name="T47" fmla="*/ 1641 h 1980"/>
                <a:gd name="T48" fmla="*/ 199 w 2027"/>
                <a:gd name="T49" fmla="*/ 1978 h 1980"/>
                <a:gd name="T50" fmla="*/ 123 w 2027"/>
                <a:gd name="T51" fmla="*/ 1971 h 1980"/>
                <a:gd name="T52" fmla="*/ 52 w 2027"/>
                <a:gd name="T53" fmla="*/ 1971 h 1980"/>
                <a:gd name="T54" fmla="*/ 48 w 2027"/>
                <a:gd name="T55" fmla="*/ 1732 h 1980"/>
                <a:gd name="T56" fmla="*/ 234 w 2027"/>
                <a:gd name="T57" fmla="*/ 495 h 1980"/>
                <a:gd name="T58" fmla="*/ 325 w 2027"/>
                <a:gd name="T59" fmla="*/ 3 h 1980"/>
                <a:gd name="T60" fmla="*/ 669 w 2027"/>
                <a:gd name="T61" fmla="*/ 1 h 1980"/>
                <a:gd name="T62" fmla="*/ 1080 w 2027"/>
                <a:gd name="T63" fmla="*/ 115 h 1980"/>
                <a:gd name="T64" fmla="*/ 1189 w 2027"/>
                <a:gd name="T65" fmla="*/ 422 h 1980"/>
                <a:gd name="T66" fmla="*/ 1189 w 2027"/>
                <a:gd name="T67" fmla="*/ 435 h 1980"/>
                <a:gd name="T68" fmla="*/ 1251 w 2027"/>
                <a:gd name="T69" fmla="*/ 439 h 1980"/>
                <a:gd name="T70" fmla="*/ 1371 w 2027"/>
                <a:gd name="T71" fmla="*/ 438 h 1980"/>
                <a:gd name="T72" fmla="*/ 1693 w 2027"/>
                <a:gd name="T73" fmla="*/ 515 h 1980"/>
                <a:gd name="T74" fmla="*/ 1679 w 2027"/>
                <a:gd name="T75" fmla="*/ 859 h 1980"/>
                <a:gd name="T76" fmla="*/ 1463 w 2027"/>
                <a:gd name="T77" fmla="*/ 999 h 1980"/>
                <a:gd name="T78" fmla="*/ 1605 w 2027"/>
                <a:gd name="T79" fmla="*/ 1314 h 1980"/>
                <a:gd name="T80" fmla="*/ 1744 w 2027"/>
                <a:gd name="T81" fmla="*/ 1239 h 1980"/>
                <a:gd name="T82" fmla="*/ 1836 w 2027"/>
                <a:gd name="T83" fmla="*/ 570 h 1980"/>
                <a:gd name="T84" fmla="*/ 1892 w 2027"/>
                <a:gd name="T85" fmla="*/ 439 h 1980"/>
                <a:gd name="T86" fmla="*/ 1955 w 2027"/>
                <a:gd name="T87" fmla="*/ 439 h 1980"/>
                <a:gd name="T88" fmla="*/ 2021 w 2027"/>
                <a:gd name="T89" fmla="*/ 438 h 1980"/>
                <a:gd name="T90" fmla="*/ 930 w 2027"/>
                <a:gd name="T91" fmla="*/ 241 h 1980"/>
                <a:gd name="T92" fmla="*/ 672 w 2027"/>
                <a:gd name="T93" fmla="*/ 126 h 1980"/>
                <a:gd name="T94" fmla="*/ 534 w 2027"/>
                <a:gd name="T95" fmla="*/ 130 h 1980"/>
                <a:gd name="T96" fmla="*/ 440 w 2027"/>
                <a:gd name="T97" fmla="*/ 353 h 1980"/>
                <a:gd name="T98" fmla="*/ 366 w 2027"/>
                <a:gd name="T99" fmla="*/ 840 h 1980"/>
                <a:gd name="T100" fmla="*/ 401 w 2027"/>
                <a:gd name="T101" fmla="*/ 963 h 1980"/>
                <a:gd name="T102" fmla="*/ 593 w 2027"/>
                <a:gd name="T103" fmla="*/ 956 h 1980"/>
                <a:gd name="T104" fmla="*/ 945 w 2027"/>
                <a:gd name="T105" fmla="*/ 646 h 1980"/>
                <a:gd name="T106" fmla="*/ 1437 w 2027"/>
                <a:gd name="T107" fmla="*/ 888 h 1980"/>
                <a:gd name="T108" fmla="*/ 1569 w 2027"/>
                <a:gd name="T109" fmla="*/ 702 h 1980"/>
                <a:gd name="T110" fmla="*/ 1519 w 2027"/>
                <a:gd name="T111" fmla="*/ 564 h 1980"/>
                <a:gd name="T112" fmla="*/ 1391 w 2027"/>
                <a:gd name="T113" fmla="*/ 534 h 1980"/>
                <a:gd name="T114" fmla="*/ 1336 w 2027"/>
                <a:gd name="T115" fmla="*/ 535 h 1980"/>
                <a:gd name="T116" fmla="*/ 1299 w 2027"/>
                <a:gd name="T117" fmla="*/ 704 h 1980"/>
                <a:gd name="T118" fmla="*/ 1272 w 2027"/>
                <a:gd name="T119" fmla="*/ 912 h 1980"/>
                <a:gd name="T120" fmla="*/ 1290 w 2027"/>
                <a:gd name="T121" fmla="*/ 914 h 1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27" h="1980">
                  <a:moveTo>
                    <a:pt x="2027" y="438"/>
                  </a:moveTo>
                  <a:lnTo>
                    <a:pt x="2013" y="505"/>
                  </a:lnTo>
                  <a:lnTo>
                    <a:pt x="2000" y="573"/>
                  </a:lnTo>
                  <a:lnTo>
                    <a:pt x="1987" y="640"/>
                  </a:lnTo>
                  <a:lnTo>
                    <a:pt x="1975" y="708"/>
                  </a:lnTo>
                  <a:lnTo>
                    <a:pt x="1964" y="776"/>
                  </a:lnTo>
                  <a:lnTo>
                    <a:pt x="1953" y="845"/>
                  </a:lnTo>
                  <a:lnTo>
                    <a:pt x="1943" y="914"/>
                  </a:lnTo>
                  <a:lnTo>
                    <a:pt x="1933" y="982"/>
                  </a:lnTo>
                  <a:lnTo>
                    <a:pt x="1923" y="1051"/>
                  </a:lnTo>
                  <a:lnTo>
                    <a:pt x="1914" y="1120"/>
                  </a:lnTo>
                  <a:lnTo>
                    <a:pt x="1905" y="1188"/>
                  </a:lnTo>
                  <a:lnTo>
                    <a:pt x="1896" y="1257"/>
                  </a:lnTo>
                  <a:lnTo>
                    <a:pt x="1888" y="1325"/>
                  </a:lnTo>
                  <a:lnTo>
                    <a:pt x="1881" y="1394"/>
                  </a:lnTo>
                  <a:lnTo>
                    <a:pt x="1872" y="1463"/>
                  </a:lnTo>
                  <a:lnTo>
                    <a:pt x="1866" y="1532"/>
                  </a:lnTo>
                  <a:lnTo>
                    <a:pt x="1865" y="1531"/>
                  </a:lnTo>
                  <a:lnTo>
                    <a:pt x="1863" y="1531"/>
                  </a:lnTo>
                  <a:lnTo>
                    <a:pt x="1860" y="1531"/>
                  </a:lnTo>
                  <a:lnTo>
                    <a:pt x="1855" y="1531"/>
                  </a:lnTo>
                  <a:lnTo>
                    <a:pt x="1850" y="1531"/>
                  </a:lnTo>
                  <a:lnTo>
                    <a:pt x="1845" y="1531"/>
                  </a:lnTo>
                  <a:lnTo>
                    <a:pt x="1838" y="1531"/>
                  </a:lnTo>
                  <a:lnTo>
                    <a:pt x="1832" y="1531"/>
                  </a:lnTo>
                  <a:lnTo>
                    <a:pt x="1824" y="1530"/>
                  </a:lnTo>
                  <a:lnTo>
                    <a:pt x="1817" y="1530"/>
                  </a:lnTo>
                  <a:lnTo>
                    <a:pt x="1810" y="1530"/>
                  </a:lnTo>
                  <a:lnTo>
                    <a:pt x="1803" y="1530"/>
                  </a:lnTo>
                  <a:lnTo>
                    <a:pt x="1796" y="1530"/>
                  </a:lnTo>
                  <a:lnTo>
                    <a:pt x="1790" y="1530"/>
                  </a:lnTo>
                  <a:lnTo>
                    <a:pt x="1784" y="1530"/>
                  </a:lnTo>
                  <a:lnTo>
                    <a:pt x="1780" y="1530"/>
                  </a:lnTo>
                  <a:lnTo>
                    <a:pt x="1776" y="1530"/>
                  </a:lnTo>
                  <a:lnTo>
                    <a:pt x="1772" y="1530"/>
                  </a:lnTo>
                  <a:lnTo>
                    <a:pt x="1768" y="1530"/>
                  </a:lnTo>
                  <a:lnTo>
                    <a:pt x="1764" y="1530"/>
                  </a:lnTo>
                  <a:lnTo>
                    <a:pt x="1759" y="1530"/>
                  </a:lnTo>
                  <a:lnTo>
                    <a:pt x="1755" y="1530"/>
                  </a:lnTo>
                  <a:lnTo>
                    <a:pt x="1750" y="1530"/>
                  </a:lnTo>
                  <a:lnTo>
                    <a:pt x="1744" y="1530"/>
                  </a:lnTo>
                  <a:lnTo>
                    <a:pt x="1739" y="1530"/>
                  </a:lnTo>
                  <a:lnTo>
                    <a:pt x="1735" y="1530"/>
                  </a:lnTo>
                  <a:lnTo>
                    <a:pt x="1730" y="1530"/>
                  </a:lnTo>
                  <a:lnTo>
                    <a:pt x="1725" y="1530"/>
                  </a:lnTo>
                  <a:lnTo>
                    <a:pt x="1721" y="1530"/>
                  </a:lnTo>
                  <a:lnTo>
                    <a:pt x="1717" y="1530"/>
                  </a:lnTo>
                  <a:lnTo>
                    <a:pt x="1712" y="1530"/>
                  </a:lnTo>
                  <a:lnTo>
                    <a:pt x="1709" y="1531"/>
                  </a:lnTo>
                  <a:lnTo>
                    <a:pt x="1709" y="1532"/>
                  </a:lnTo>
                  <a:lnTo>
                    <a:pt x="1708" y="1532"/>
                  </a:lnTo>
                  <a:lnTo>
                    <a:pt x="1707" y="1532"/>
                  </a:lnTo>
                  <a:lnTo>
                    <a:pt x="1706" y="1532"/>
                  </a:lnTo>
                  <a:lnTo>
                    <a:pt x="1705" y="1532"/>
                  </a:lnTo>
                  <a:lnTo>
                    <a:pt x="1704" y="1532"/>
                  </a:lnTo>
                  <a:lnTo>
                    <a:pt x="1703" y="1532"/>
                  </a:lnTo>
                  <a:lnTo>
                    <a:pt x="1702" y="1532"/>
                  </a:lnTo>
                  <a:lnTo>
                    <a:pt x="1701" y="1532"/>
                  </a:lnTo>
                  <a:lnTo>
                    <a:pt x="1700" y="1532"/>
                  </a:lnTo>
                  <a:lnTo>
                    <a:pt x="1699" y="1532"/>
                  </a:lnTo>
                  <a:lnTo>
                    <a:pt x="1698" y="1532"/>
                  </a:lnTo>
                  <a:lnTo>
                    <a:pt x="1697" y="1532"/>
                  </a:lnTo>
                  <a:lnTo>
                    <a:pt x="1696" y="1532"/>
                  </a:lnTo>
                  <a:lnTo>
                    <a:pt x="1695" y="1532"/>
                  </a:lnTo>
                  <a:lnTo>
                    <a:pt x="1694" y="1532"/>
                  </a:lnTo>
                  <a:lnTo>
                    <a:pt x="1693" y="1532"/>
                  </a:lnTo>
                  <a:lnTo>
                    <a:pt x="1692" y="1532"/>
                  </a:lnTo>
                  <a:lnTo>
                    <a:pt x="1691" y="1532"/>
                  </a:lnTo>
                  <a:lnTo>
                    <a:pt x="1690" y="1532"/>
                  </a:lnTo>
                  <a:lnTo>
                    <a:pt x="1691" y="1532"/>
                  </a:lnTo>
                  <a:lnTo>
                    <a:pt x="1686" y="1531"/>
                  </a:lnTo>
                  <a:lnTo>
                    <a:pt x="1681" y="1531"/>
                  </a:lnTo>
                  <a:lnTo>
                    <a:pt x="1676" y="1531"/>
                  </a:lnTo>
                  <a:lnTo>
                    <a:pt x="1671" y="1531"/>
                  </a:lnTo>
                  <a:lnTo>
                    <a:pt x="1666" y="1531"/>
                  </a:lnTo>
                  <a:lnTo>
                    <a:pt x="1661" y="1530"/>
                  </a:lnTo>
                  <a:lnTo>
                    <a:pt x="1656" y="1530"/>
                  </a:lnTo>
                  <a:lnTo>
                    <a:pt x="1650" y="1530"/>
                  </a:lnTo>
                  <a:lnTo>
                    <a:pt x="1645" y="1530"/>
                  </a:lnTo>
                  <a:lnTo>
                    <a:pt x="1640" y="1530"/>
                  </a:lnTo>
                  <a:lnTo>
                    <a:pt x="1635" y="1530"/>
                  </a:lnTo>
                  <a:lnTo>
                    <a:pt x="1630" y="1530"/>
                  </a:lnTo>
                  <a:lnTo>
                    <a:pt x="1626" y="1530"/>
                  </a:lnTo>
                  <a:lnTo>
                    <a:pt x="1621" y="1530"/>
                  </a:lnTo>
                  <a:lnTo>
                    <a:pt x="1617" y="1530"/>
                  </a:lnTo>
                  <a:lnTo>
                    <a:pt x="1614" y="1530"/>
                  </a:lnTo>
                  <a:lnTo>
                    <a:pt x="1608" y="1530"/>
                  </a:lnTo>
                  <a:lnTo>
                    <a:pt x="1602" y="1530"/>
                  </a:lnTo>
                  <a:lnTo>
                    <a:pt x="1596" y="1530"/>
                  </a:lnTo>
                  <a:lnTo>
                    <a:pt x="1589" y="1530"/>
                  </a:lnTo>
                  <a:lnTo>
                    <a:pt x="1582" y="1530"/>
                  </a:lnTo>
                  <a:lnTo>
                    <a:pt x="1574" y="1530"/>
                  </a:lnTo>
                  <a:lnTo>
                    <a:pt x="1567" y="1530"/>
                  </a:lnTo>
                  <a:lnTo>
                    <a:pt x="1560" y="1531"/>
                  </a:lnTo>
                  <a:lnTo>
                    <a:pt x="1553" y="1531"/>
                  </a:lnTo>
                  <a:lnTo>
                    <a:pt x="1546" y="1531"/>
                  </a:lnTo>
                  <a:lnTo>
                    <a:pt x="1541" y="1531"/>
                  </a:lnTo>
                  <a:lnTo>
                    <a:pt x="1536" y="1531"/>
                  </a:lnTo>
                  <a:lnTo>
                    <a:pt x="1531" y="1531"/>
                  </a:lnTo>
                  <a:lnTo>
                    <a:pt x="1528" y="1531"/>
                  </a:lnTo>
                  <a:lnTo>
                    <a:pt x="1526" y="1531"/>
                  </a:lnTo>
                  <a:lnTo>
                    <a:pt x="1526" y="1532"/>
                  </a:lnTo>
                  <a:lnTo>
                    <a:pt x="1513" y="1500"/>
                  </a:lnTo>
                  <a:lnTo>
                    <a:pt x="1498" y="1466"/>
                  </a:lnTo>
                  <a:lnTo>
                    <a:pt x="1484" y="1433"/>
                  </a:lnTo>
                  <a:lnTo>
                    <a:pt x="1470" y="1398"/>
                  </a:lnTo>
                  <a:lnTo>
                    <a:pt x="1455" y="1364"/>
                  </a:lnTo>
                  <a:lnTo>
                    <a:pt x="1440" y="1328"/>
                  </a:lnTo>
                  <a:lnTo>
                    <a:pt x="1425" y="1294"/>
                  </a:lnTo>
                  <a:lnTo>
                    <a:pt x="1410" y="1258"/>
                  </a:lnTo>
                  <a:lnTo>
                    <a:pt x="1395" y="1224"/>
                  </a:lnTo>
                  <a:lnTo>
                    <a:pt x="1380" y="1191"/>
                  </a:lnTo>
                  <a:lnTo>
                    <a:pt x="1364" y="1157"/>
                  </a:lnTo>
                  <a:lnTo>
                    <a:pt x="1350" y="1125"/>
                  </a:lnTo>
                  <a:lnTo>
                    <a:pt x="1336" y="1093"/>
                  </a:lnTo>
                  <a:lnTo>
                    <a:pt x="1322" y="1062"/>
                  </a:lnTo>
                  <a:lnTo>
                    <a:pt x="1310" y="1034"/>
                  </a:lnTo>
                  <a:lnTo>
                    <a:pt x="1298" y="1008"/>
                  </a:lnTo>
                  <a:lnTo>
                    <a:pt x="1293" y="1008"/>
                  </a:lnTo>
                  <a:lnTo>
                    <a:pt x="1290" y="1008"/>
                  </a:lnTo>
                  <a:lnTo>
                    <a:pt x="1286" y="1008"/>
                  </a:lnTo>
                  <a:lnTo>
                    <a:pt x="1283" y="1008"/>
                  </a:lnTo>
                  <a:lnTo>
                    <a:pt x="1279" y="1008"/>
                  </a:lnTo>
                  <a:lnTo>
                    <a:pt x="1276" y="1008"/>
                  </a:lnTo>
                  <a:lnTo>
                    <a:pt x="1273" y="1008"/>
                  </a:lnTo>
                  <a:lnTo>
                    <a:pt x="1271" y="1008"/>
                  </a:lnTo>
                  <a:lnTo>
                    <a:pt x="1268" y="1008"/>
                  </a:lnTo>
                  <a:lnTo>
                    <a:pt x="1266" y="1008"/>
                  </a:lnTo>
                  <a:lnTo>
                    <a:pt x="1264" y="1008"/>
                  </a:lnTo>
                  <a:lnTo>
                    <a:pt x="1262" y="1008"/>
                  </a:lnTo>
                  <a:lnTo>
                    <a:pt x="1260" y="1008"/>
                  </a:lnTo>
                  <a:lnTo>
                    <a:pt x="1258" y="1008"/>
                  </a:lnTo>
                  <a:lnTo>
                    <a:pt x="1256" y="1008"/>
                  </a:lnTo>
                  <a:lnTo>
                    <a:pt x="1255" y="1008"/>
                  </a:lnTo>
                  <a:lnTo>
                    <a:pt x="1249" y="1039"/>
                  </a:lnTo>
                  <a:lnTo>
                    <a:pt x="1245" y="1071"/>
                  </a:lnTo>
                  <a:lnTo>
                    <a:pt x="1240" y="1104"/>
                  </a:lnTo>
                  <a:lnTo>
                    <a:pt x="1236" y="1137"/>
                  </a:lnTo>
                  <a:lnTo>
                    <a:pt x="1232" y="1169"/>
                  </a:lnTo>
                  <a:lnTo>
                    <a:pt x="1227" y="1202"/>
                  </a:lnTo>
                  <a:lnTo>
                    <a:pt x="1223" y="1235"/>
                  </a:lnTo>
                  <a:lnTo>
                    <a:pt x="1219" y="1268"/>
                  </a:lnTo>
                  <a:lnTo>
                    <a:pt x="1215" y="1300"/>
                  </a:lnTo>
                  <a:lnTo>
                    <a:pt x="1211" y="1334"/>
                  </a:lnTo>
                  <a:lnTo>
                    <a:pt x="1207" y="1367"/>
                  </a:lnTo>
                  <a:lnTo>
                    <a:pt x="1202" y="1400"/>
                  </a:lnTo>
                  <a:lnTo>
                    <a:pt x="1198" y="1433"/>
                  </a:lnTo>
                  <a:lnTo>
                    <a:pt x="1194" y="1466"/>
                  </a:lnTo>
                  <a:lnTo>
                    <a:pt x="1190" y="1499"/>
                  </a:lnTo>
                  <a:lnTo>
                    <a:pt x="1187" y="1532"/>
                  </a:lnTo>
                  <a:lnTo>
                    <a:pt x="1186" y="1531"/>
                  </a:lnTo>
                  <a:lnTo>
                    <a:pt x="1184" y="1531"/>
                  </a:lnTo>
                  <a:lnTo>
                    <a:pt x="1181" y="1531"/>
                  </a:lnTo>
                  <a:lnTo>
                    <a:pt x="1177" y="1531"/>
                  </a:lnTo>
                  <a:lnTo>
                    <a:pt x="1172" y="1531"/>
                  </a:lnTo>
                  <a:lnTo>
                    <a:pt x="1167" y="1531"/>
                  </a:lnTo>
                  <a:lnTo>
                    <a:pt x="1160" y="1531"/>
                  </a:lnTo>
                  <a:lnTo>
                    <a:pt x="1154" y="1531"/>
                  </a:lnTo>
                  <a:lnTo>
                    <a:pt x="1147" y="1530"/>
                  </a:lnTo>
                  <a:lnTo>
                    <a:pt x="1140" y="1530"/>
                  </a:lnTo>
                  <a:lnTo>
                    <a:pt x="1133" y="1530"/>
                  </a:lnTo>
                  <a:lnTo>
                    <a:pt x="1125" y="1530"/>
                  </a:lnTo>
                  <a:lnTo>
                    <a:pt x="1119" y="1530"/>
                  </a:lnTo>
                  <a:lnTo>
                    <a:pt x="1112" y="1530"/>
                  </a:lnTo>
                  <a:lnTo>
                    <a:pt x="1107" y="1530"/>
                  </a:lnTo>
                  <a:lnTo>
                    <a:pt x="1102" y="1530"/>
                  </a:lnTo>
                  <a:lnTo>
                    <a:pt x="1096" y="1530"/>
                  </a:lnTo>
                  <a:lnTo>
                    <a:pt x="1090" y="1530"/>
                  </a:lnTo>
                  <a:lnTo>
                    <a:pt x="1084" y="1530"/>
                  </a:lnTo>
                  <a:lnTo>
                    <a:pt x="1077" y="1530"/>
                  </a:lnTo>
                  <a:lnTo>
                    <a:pt x="1070" y="1530"/>
                  </a:lnTo>
                  <a:lnTo>
                    <a:pt x="1063" y="1530"/>
                  </a:lnTo>
                  <a:lnTo>
                    <a:pt x="1056" y="1530"/>
                  </a:lnTo>
                  <a:lnTo>
                    <a:pt x="1049" y="1531"/>
                  </a:lnTo>
                  <a:lnTo>
                    <a:pt x="1043" y="1531"/>
                  </a:lnTo>
                  <a:lnTo>
                    <a:pt x="1037" y="1531"/>
                  </a:lnTo>
                  <a:lnTo>
                    <a:pt x="1031" y="1531"/>
                  </a:lnTo>
                  <a:lnTo>
                    <a:pt x="1026" y="1531"/>
                  </a:lnTo>
                  <a:lnTo>
                    <a:pt x="1022" y="1531"/>
                  </a:lnTo>
                  <a:lnTo>
                    <a:pt x="1019" y="1531"/>
                  </a:lnTo>
                  <a:lnTo>
                    <a:pt x="1017" y="1531"/>
                  </a:lnTo>
                  <a:lnTo>
                    <a:pt x="1017" y="1532"/>
                  </a:lnTo>
                  <a:lnTo>
                    <a:pt x="1027" y="1476"/>
                  </a:lnTo>
                  <a:lnTo>
                    <a:pt x="1038" y="1421"/>
                  </a:lnTo>
                  <a:lnTo>
                    <a:pt x="1048" y="1366"/>
                  </a:lnTo>
                  <a:lnTo>
                    <a:pt x="1058" y="1310"/>
                  </a:lnTo>
                  <a:lnTo>
                    <a:pt x="1068" y="1254"/>
                  </a:lnTo>
                  <a:lnTo>
                    <a:pt x="1077" y="1199"/>
                  </a:lnTo>
                  <a:lnTo>
                    <a:pt x="1086" y="1143"/>
                  </a:lnTo>
                  <a:lnTo>
                    <a:pt x="1095" y="1087"/>
                  </a:lnTo>
                  <a:lnTo>
                    <a:pt x="1103" y="1031"/>
                  </a:lnTo>
                  <a:lnTo>
                    <a:pt x="1111" y="975"/>
                  </a:lnTo>
                  <a:lnTo>
                    <a:pt x="1119" y="919"/>
                  </a:lnTo>
                  <a:lnTo>
                    <a:pt x="1126" y="863"/>
                  </a:lnTo>
                  <a:lnTo>
                    <a:pt x="1134" y="807"/>
                  </a:lnTo>
                  <a:lnTo>
                    <a:pt x="1141" y="750"/>
                  </a:lnTo>
                  <a:lnTo>
                    <a:pt x="1148" y="694"/>
                  </a:lnTo>
                  <a:lnTo>
                    <a:pt x="1154" y="639"/>
                  </a:lnTo>
                  <a:lnTo>
                    <a:pt x="1136" y="687"/>
                  </a:lnTo>
                  <a:lnTo>
                    <a:pt x="1114" y="733"/>
                  </a:lnTo>
                  <a:lnTo>
                    <a:pt x="1089" y="777"/>
                  </a:lnTo>
                  <a:lnTo>
                    <a:pt x="1061" y="818"/>
                  </a:lnTo>
                  <a:lnTo>
                    <a:pt x="1029" y="858"/>
                  </a:lnTo>
                  <a:lnTo>
                    <a:pt x="994" y="896"/>
                  </a:lnTo>
                  <a:lnTo>
                    <a:pt x="956" y="930"/>
                  </a:lnTo>
                  <a:lnTo>
                    <a:pt x="916" y="961"/>
                  </a:lnTo>
                  <a:lnTo>
                    <a:pt x="871" y="989"/>
                  </a:lnTo>
                  <a:lnTo>
                    <a:pt x="825" y="1015"/>
                  </a:lnTo>
                  <a:lnTo>
                    <a:pt x="776" y="1037"/>
                  </a:lnTo>
                  <a:lnTo>
                    <a:pt x="723" y="1055"/>
                  </a:lnTo>
                  <a:lnTo>
                    <a:pt x="669" y="1070"/>
                  </a:lnTo>
                  <a:lnTo>
                    <a:pt x="611" y="1080"/>
                  </a:lnTo>
                  <a:lnTo>
                    <a:pt x="552" y="1086"/>
                  </a:lnTo>
                  <a:lnTo>
                    <a:pt x="490" y="1089"/>
                  </a:lnTo>
                  <a:lnTo>
                    <a:pt x="475" y="1088"/>
                  </a:lnTo>
                  <a:lnTo>
                    <a:pt x="461" y="1088"/>
                  </a:lnTo>
                  <a:lnTo>
                    <a:pt x="448" y="1088"/>
                  </a:lnTo>
                  <a:lnTo>
                    <a:pt x="435" y="1088"/>
                  </a:lnTo>
                  <a:lnTo>
                    <a:pt x="423" y="1088"/>
                  </a:lnTo>
                  <a:lnTo>
                    <a:pt x="411" y="1087"/>
                  </a:lnTo>
                  <a:lnTo>
                    <a:pt x="399" y="1087"/>
                  </a:lnTo>
                  <a:lnTo>
                    <a:pt x="389" y="1087"/>
                  </a:lnTo>
                  <a:lnTo>
                    <a:pt x="378" y="1086"/>
                  </a:lnTo>
                  <a:lnTo>
                    <a:pt x="369" y="1086"/>
                  </a:lnTo>
                  <a:lnTo>
                    <a:pt x="360" y="1086"/>
                  </a:lnTo>
                  <a:lnTo>
                    <a:pt x="352" y="1085"/>
                  </a:lnTo>
                  <a:lnTo>
                    <a:pt x="346" y="1085"/>
                  </a:lnTo>
                  <a:lnTo>
                    <a:pt x="340" y="1084"/>
                  </a:lnTo>
                  <a:lnTo>
                    <a:pt x="335" y="1084"/>
                  </a:lnTo>
                  <a:lnTo>
                    <a:pt x="331" y="1084"/>
                  </a:lnTo>
                  <a:lnTo>
                    <a:pt x="323" y="1142"/>
                  </a:lnTo>
                  <a:lnTo>
                    <a:pt x="315" y="1199"/>
                  </a:lnTo>
                  <a:lnTo>
                    <a:pt x="307" y="1256"/>
                  </a:lnTo>
                  <a:lnTo>
                    <a:pt x="299" y="1312"/>
                  </a:lnTo>
                  <a:lnTo>
                    <a:pt x="292" y="1367"/>
                  </a:lnTo>
                  <a:lnTo>
                    <a:pt x="284" y="1422"/>
                  </a:lnTo>
                  <a:lnTo>
                    <a:pt x="277" y="1477"/>
                  </a:lnTo>
                  <a:lnTo>
                    <a:pt x="269" y="1532"/>
                  </a:lnTo>
                  <a:lnTo>
                    <a:pt x="261" y="1586"/>
                  </a:lnTo>
                  <a:lnTo>
                    <a:pt x="253" y="1641"/>
                  </a:lnTo>
                  <a:lnTo>
                    <a:pt x="246" y="1696"/>
                  </a:lnTo>
                  <a:lnTo>
                    <a:pt x="239" y="1751"/>
                  </a:lnTo>
                  <a:lnTo>
                    <a:pt x="231" y="1807"/>
                  </a:lnTo>
                  <a:lnTo>
                    <a:pt x="224" y="1864"/>
                  </a:lnTo>
                  <a:lnTo>
                    <a:pt x="216" y="1921"/>
                  </a:lnTo>
                  <a:lnTo>
                    <a:pt x="209" y="1980"/>
                  </a:lnTo>
                  <a:lnTo>
                    <a:pt x="208" y="1979"/>
                  </a:lnTo>
                  <a:lnTo>
                    <a:pt x="206" y="1979"/>
                  </a:lnTo>
                  <a:lnTo>
                    <a:pt x="203" y="1979"/>
                  </a:lnTo>
                  <a:lnTo>
                    <a:pt x="199" y="1978"/>
                  </a:lnTo>
                  <a:lnTo>
                    <a:pt x="194" y="1978"/>
                  </a:lnTo>
                  <a:lnTo>
                    <a:pt x="188" y="1977"/>
                  </a:lnTo>
                  <a:lnTo>
                    <a:pt x="182" y="1976"/>
                  </a:lnTo>
                  <a:lnTo>
                    <a:pt x="174" y="1976"/>
                  </a:lnTo>
                  <a:lnTo>
                    <a:pt x="167" y="1975"/>
                  </a:lnTo>
                  <a:lnTo>
                    <a:pt x="159" y="1974"/>
                  </a:lnTo>
                  <a:lnTo>
                    <a:pt x="150" y="1972"/>
                  </a:lnTo>
                  <a:lnTo>
                    <a:pt x="140" y="1972"/>
                  </a:lnTo>
                  <a:lnTo>
                    <a:pt x="132" y="1971"/>
                  </a:lnTo>
                  <a:lnTo>
                    <a:pt x="123" y="1971"/>
                  </a:lnTo>
                  <a:lnTo>
                    <a:pt x="114" y="1971"/>
                  </a:lnTo>
                  <a:lnTo>
                    <a:pt x="106" y="1971"/>
                  </a:lnTo>
                  <a:lnTo>
                    <a:pt x="97" y="1971"/>
                  </a:lnTo>
                  <a:lnTo>
                    <a:pt x="89" y="1971"/>
                  </a:lnTo>
                  <a:lnTo>
                    <a:pt x="82" y="1971"/>
                  </a:lnTo>
                  <a:lnTo>
                    <a:pt x="75" y="1971"/>
                  </a:lnTo>
                  <a:lnTo>
                    <a:pt x="69" y="1971"/>
                  </a:lnTo>
                  <a:lnTo>
                    <a:pt x="63" y="1971"/>
                  </a:lnTo>
                  <a:lnTo>
                    <a:pt x="57" y="1971"/>
                  </a:lnTo>
                  <a:lnTo>
                    <a:pt x="52" y="1971"/>
                  </a:lnTo>
                  <a:lnTo>
                    <a:pt x="46" y="1971"/>
                  </a:lnTo>
                  <a:lnTo>
                    <a:pt x="41" y="1972"/>
                  </a:lnTo>
                  <a:lnTo>
                    <a:pt x="35" y="1972"/>
                  </a:lnTo>
                  <a:lnTo>
                    <a:pt x="29" y="1974"/>
                  </a:lnTo>
                  <a:lnTo>
                    <a:pt x="23" y="1974"/>
                  </a:lnTo>
                  <a:lnTo>
                    <a:pt x="15" y="1975"/>
                  </a:lnTo>
                  <a:lnTo>
                    <a:pt x="8" y="1976"/>
                  </a:lnTo>
                  <a:lnTo>
                    <a:pt x="0" y="1977"/>
                  </a:lnTo>
                  <a:lnTo>
                    <a:pt x="25" y="1855"/>
                  </a:lnTo>
                  <a:lnTo>
                    <a:pt x="48" y="1732"/>
                  </a:lnTo>
                  <a:lnTo>
                    <a:pt x="70" y="1610"/>
                  </a:lnTo>
                  <a:lnTo>
                    <a:pt x="92" y="1487"/>
                  </a:lnTo>
                  <a:lnTo>
                    <a:pt x="112" y="1363"/>
                  </a:lnTo>
                  <a:lnTo>
                    <a:pt x="132" y="1240"/>
                  </a:lnTo>
                  <a:lnTo>
                    <a:pt x="152" y="1116"/>
                  </a:lnTo>
                  <a:lnTo>
                    <a:pt x="170" y="991"/>
                  </a:lnTo>
                  <a:lnTo>
                    <a:pt x="187" y="868"/>
                  </a:lnTo>
                  <a:lnTo>
                    <a:pt x="204" y="744"/>
                  </a:lnTo>
                  <a:lnTo>
                    <a:pt x="219" y="619"/>
                  </a:lnTo>
                  <a:lnTo>
                    <a:pt x="234" y="495"/>
                  </a:lnTo>
                  <a:lnTo>
                    <a:pt x="248" y="371"/>
                  </a:lnTo>
                  <a:lnTo>
                    <a:pt x="262" y="247"/>
                  </a:lnTo>
                  <a:lnTo>
                    <a:pt x="276" y="123"/>
                  </a:lnTo>
                  <a:lnTo>
                    <a:pt x="288" y="1"/>
                  </a:lnTo>
                  <a:lnTo>
                    <a:pt x="291" y="1"/>
                  </a:lnTo>
                  <a:lnTo>
                    <a:pt x="295" y="1"/>
                  </a:lnTo>
                  <a:lnTo>
                    <a:pt x="301" y="1"/>
                  </a:lnTo>
                  <a:lnTo>
                    <a:pt x="308" y="2"/>
                  </a:lnTo>
                  <a:lnTo>
                    <a:pt x="316" y="2"/>
                  </a:lnTo>
                  <a:lnTo>
                    <a:pt x="325" y="3"/>
                  </a:lnTo>
                  <a:lnTo>
                    <a:pt x="335" y="4"/>
                  </a:lnTo>
                  <a:lnTo>
                    <a:pt x="345" y="4"/>
                  </a:lnTo>
                  <a:lnTo>
                    <a:pt x="356" y="5"/>
                  </a:lnTo>
                  <a:lnTo>
                    <a:pt x="367" y="5"/>
                  </a:lnTo>
                  <a:lnTo>
                    <a:pt x="378" y="6"/>
                  </a:lnTo>
                  <a:lnTo>
                    <a:pt x="390" y="6"/>
                  </a:lnTo>
                  <a:lnTo>
                    <a:pt x="401" y="6"/>
                  </a:lnTo>
                  <a:lnTo>
                    <a:pt x="411" y="6"/>
                  </a:lnTo>
                  <a:lnTo>
                    <a:pt x="421" y="7"/>
                  </a:lnTo>
                  <a:lnTo>
                    <a:pt x="669" y="1"/>
                  </a:lnTo>
                  <a:lnTo>
                    <a:pt x="709" y="0"/>
                  </a:lnTo>
                  <a:lnTo>
                    <a:pt x="752" y="1"/>
                  </a:lnTo>
                  <a:lnTo>
                    <a:pt x="796" y="3"/>
                  </a:lnTo>
                  <a:lnTo>
                    <a:pt x="840" y="8"/>
                  </a:lnTo>
                  <a:lnTo>
                    <a:pt x="885" y="17"/>
                  </a:lnTo>
                  <a:lnTo>
                    <a:pt x="927" y="28"/>
                  </a:lnTo>
                  <a:lnTo>
                    <a:pt x="969" y="43"/>
                  </a:lnTo>
                  <a:lnTo>
                    <a:pt x="1009" y="62"/>
                  </a:lnTo>
                  <a:lnTo>
                    <a:pt x="1046" y="86"/>
                  </a:lnTo>
                  <a:lnTo>
                    <a:pt x="1080" y="115"/>
                  </a:lnTo>
                  <a:lnTo>
                    <a:pt x="1111" y="148"/>
                  </a:lnTo>
                  <a:lnTo>
                    <a:pt x="1138" y="189"/>
                  </a:lnTo>
                  <a:lnTo>
                    <a:pt x="1159" y="235"/>
                  </a:lnTo>
                  <a:lnTo>
                    <a:pt x="1175" y="288"/>
                  </a:lnTo>
                  <a:lnTo>
                    <a:pt x="1185" y="349"/>
                  </a:lnTo>
                  <a:lnTo>
                    <a:pt x="1189" y="417"/>
                  </a:lnTo>
                  <a:lnTo>
                    <a:pt x="1189" y="419"/>
                  </a:lnTo>
                  <a:lnTo>
                    <a:pt x="1189" y="420"/>
                  </a:lnTo>
                  <a:lnTo>
                    <a:pt x="1189" y="421"/>
                  </a:lnTo>
                  <a:lnTo>
                    <a:pt x="1189" y="422"/>
                  </a:lnTo>
                  <a:lnTo>
                    <a:pt x="1189" y="423"/>
                  </a:lnTo>
                  <a:lnTo>
                    <a:pt x="1189" y="425"/>
                  </a:lnTo>
                  <a:lnTo>
                    <a:pt x="1189" y="426"/>
                  </a:lnTo>
                  <a:lnTo>
                    <a:pt x="1189" y="427"/>
                  </a:lnTo>
                  <a:lnTo>
                    <a:pt x="1189" y="428"/>
                  </a:lnTo>
                  <a:lnTo>
                    <a:pt x="1189" y="429"/>
                  </a:lnTo>
                  <a:lnTo>
                    <a:pt x="1189" y="431"/>
                  </a:lnTo>
                  <a:lnTo>
                    <a:pt x="1189" y="433"/>
                  </a:lnTo>
                  <a:lnTo>
                    <a:pt x="1189" y="434"/>
                  </a:lnTo>
                  <a:lnTo>
                    <a:pt x="1189" y="435"/>
                  </a:lnTo>
                  <a:lnTo>
                    <a:pt x="1189" y="436"/>
                  </a:lnTo>
                  <a:lnTo>
                    <a:pt x="1189" y="438"/>
                  </a:lnTo>
                  <a:lnTo>
                    <a:pt x="1195" y="438"/>
                  </a:lnTo>
                  <a:lnTo>
                    <a:pt x="1201" y="438"/>
                  </a:lnTo>
                  <a:lnTo>
                    <a:pt x="1209" y="438"/>
                  </a:lnTo>
                  <a:lnTo>
                    <a:pt x="1216" y="438"/>
                  </a:lnTo>
                  <a:lnTo>
                    <a:pt x="1225" y="438"/>
                  </a:lnTo>
                  <a:lnTo>
                    <a:pt x="1233" y="439"/>
                  </a:lnTo>
                  <a:lnTo>
                    <a:pt x="1242" y="439"/>
                  </a:lnTo>
                  <a:lnTo>
                    <a:pt x="1251" y="439"/>
                  </a:lnTo>
                  <a:lnTo>
                    <a:pt x="1260" y="439"/>
                  </a:lnTo>
                  <a:lnTo>
                    <a:pt x="1269" y="439"/>
                  </a:lnTo>
                  <a:lnTo>
                    <a:pt x="1277" y="439"/>
                  </a:lnTo>
                  <a:lnTo>
                    <a:pt x="1285" y="439"/>
                  </a:lnTo>
                  <a:lnTo>
                    <a:pt x="1292" y="439"/>
                  </a:lnTo>
                  <a:lnTo>
                    <a:pt x="1299" y="439"/>
                  </a:lnTo>
                  <a:lnTo>
                    <a:pt x="1305" y="439"/>
                  </a:lnTo>
                  <a:lnTo>
                    <a:pt x="1311" y="440"/>
                  </a:lnTo>
                  <a:lnTo>
                    <a:pt x="1340" y="439"/>
                  </a:lnTo>
                  <a:lnTo>
                    <a:pt x="1371" y="438"/>
                  </a:lnTo>
                  <a:lnTo>
                    <a:pt x="1406" y="437"/>
                  </a:lnTo>
                  <a:lnTo>
                    <a:pt x="1440" y="437"/>
                  </a:lnTo>
                  <a:lnTo>
                    <a:pt x="1476" y="438"/>
                  </a:lnTo>
                  <a:lnTo>
                    <a:pt x="1512" y="440"/>
                  </a:lnTo>
                  <a:lnTo>
                    <a:pt x="1547" y="444"/>
                  </a:lnTo>
                  <a:lnTo>
                    <a:pt x="1581" y="452"/>
                  </a:lnTo>
                  <a:lnTo>
                    <a:pt x="1612" y="462"/>
                  </a:lnTo>
                  <a:lnTo>
                    <a:pt x="1643" y="476"/>
                  </a:lnTo>
                  <a:lnTo>
                    <a:pt x="1670" y="493"/>
                  </a:lnTo>
                  <a:lnTo>
                    <a:pt x="1693" y="515"/>
                  </a:lnTo>
                  <a:lnTo>
                    <a:pt x="1712" y="542"/>
                  </a:lnTo>
                  <a:lnTo>
                    <a:pt x="1726" y="575"/>
                  </a:lnTo>
                  <a:lnTo>
                    <a:pt x="1735" y="612"/>
                  </a:lnTo>
                  <a:lnTo>
                    <a:pt x="1739" y="658"/>
                  </a:lnTo>
                  <a:lnTo>
                    <a:pt x="1737" y="697"/>
                  </a:lnTo>
                  <a:lnTo>
                    <a:pt x="1731" y="736"/>
                  </a:lnTo>
                  <a:lnTo>
                    <a:pt x="1722" y="771"/>
                  </a:lnTo>
                  <a:lnTo>
                    <a:pt x="1710" y="803"/>
                  </a:lnTo>
                  <a:lnTo>
                    <a:pt x="1696" y="832"/>
                  </a:lnTo>
                  <a:lnTo>
                    <a:pt x="1679" y="859"/>
                  </a:lnTo>
                  <a:lnTo>
                    <a:pt x="1661" y="884"/>
                  </a:lnTo>
                  <a:lnTo>
                    <a:pt x="1641" y="905"/>
                  </a:lnTo>
                  <a:lnTo>
                    <a:pt x="1619" y="925"/>
                  </a:lnTo>
                  <a:lnTo>
                    <a:pt x="1596" y="941"/>
                  </a:lnTo>
                  <a:lnTo>
                    <a:pt x="1574" y="956"/>
                  </a:lnTo>
                  <a:lnTo>
                    <a:pt x="1551" y="968"/>
                  </a:lnTo>
                  <a:lnTo>
                    <a:pt x="1528" y="979"/>
                  </a:lnTo>
                  <a:lnTo>
                    <a:pt x="1505" y="987"/>
                  </a:lnTo>
                  <a:lnTo>
                    <a:pt x="1483" y="994"/>
                  </a:lnTo>
                  <a:lnTo>
                    <a:pt x="1463" y="999"/>
                  </a:lnTo>
                  <a:lnTo>
                    <a:pt x="1475" y="1026"/>
                  </a:lnTo>
                  <a:lnTo>
                    <a:pt x="1487" y="1056"/>
                  </a:lnTo>
                  <a:lnTo>
                    <a:pt x="1501" y="1086"/>
                  </a:lnTo>
                  <a:lnTo>
                    <a:pt x="1515" y="1117"/>
                  </a:lnTo>
                  <a:lnTo>
                    <a:pt x="1530" y="1149"/>
                  </a:lnTo>
                  <a:lnTo>
                    <a:pt x="1544" y="1182"/>
                  </a:lnTo>
                  <a:lnTo>
                    <a:pt x="1559" y="1214"/>
                  </a:lnTo>
                  <a:lnTo>
                    <a:pt x="1574" y="1248"/>
                  </a:lnTo>
                  <a:lnTo>
                    <a:pt x="1589" y="1281"/>
                  </a:lnTo>
                  <a:lnTo>
                    <a:pt x="1605" y="1314"/>
                  </a:lnTo>
                  <a:lnTo>
                    <a:pt x="1620" y="1348"/>
                  </a:lnTo>
                  <a:lnTo>
                    <a:pt x="1636" y="1380"/>
                  </a:lnTo>
                  <a:lnTo>
                    <a:pt x="1651" y="1412"/>
                  </a:lnTo>
                  <a:lnTo>
                    <a:pt x="1666" y="1444"/>
                  </a:lnTo>
                  <a:lnTo>
                    <a:pt x="1681" y="1474"/>
                  </a:lnTo>
                  <a:lnTo>
                    <a:pt x="1696" y="1504"/>
                  </a:lnTo>
                  <a:lnTo>
                    <a:pt x="1708" y="1437"/>
                  </a:lnTo>
                  <a:lnTo>
                    <a:pt x="1720" y="1372"/>
                  </a:lnTo>
                  <a:lnTo>
                    <a:pt x="1732" y="1306"/>
                  </a:lnTo>
                  <a:lnTo>
                    <a:pt x="1744" y="1239"/>
                  </a:lnTo>
                  <a:lnTo>
                    <a:pt x="1756" y="1172"/>
                  </a:lnTo>
                  <a:lnTo>
                    <a:pt x="1766" y="1106"/>
                  </a:lnTo>
                  <a:lnTo>
                    <a:pt x="1776" y="1039"/>
                  </a:lnTo>
                  <a:lnTo>
                    <a:pt x="1786" y="972"/>
                  </a:lnTo>
                  <a:lnTo>
                    <a:pt x="1795" y="905"/>
                  </a:lnTo>
                  <a:lnTo>
                    <a:pt x="1804" y="839"/>
                  </a:lnTo>
                  <a:lnTo>
                    <a:pt x="1813" y="772"/>
                  </a:lnTo>
                  <a:lnTo>
                    <a:pt x="1821" y="705"/>
                  </a:lnTo>
                  <a:lnTo>
                    <a:pt x="1829" y="638"/>
                  </a:lnTo>
                  <a:lnTo>
                    <a:pt x="1836" y="570"/>
                  </a:lnTo>
                  <a:lnTo>
                    <a:pt x="1843" y="504"/>
                  </a:lnTo>
                  <a:lnTo>
                    <a:pt x="1850" y="438"/>
                  </a:lnTo>
                  <a:lnTo>
                    <a:pt x="1852" y="438"/>
                  </a:lnTo>
                  <a:lnTo>
                    <a:pt x="1855" y="438"/>
                  </a:lnTo>
                  <a:lnTo>
                    <a:pt x="1860" y="438"/>
                  </a:lnTo>
                  <a:lnTo>
                    <a:pt x="1865" y="438"/>
                  </a:lnTo>
                  <a:lnTo>
                    <a:pt x="1870" y="438"/>
                  </a:lnTo>
                  <a:lnTo>
                    <a:pt x="1878" y="438"/>
                  </a:lnTo>
                  <a:lnTo>
                    <a:pt x="1885" y="439"/>
                  </a:lnTo>
                  <a:lnTo>
                    <a:pt x="1892" y="439"/>
                  </a:lnTo>
                  <a:lnTo>
                    <a:pt x="1899" y="439"/>
                  </a:lnTo>
                  <a:lnTo>
                    <a:pt x="1906" y="439"/>
                  </a:lnTo>
                  <a:lnTo>
                    <a:pt x="1913" y="439"/>
                  </a:lnTo>
                  <a:lnTo>
                    <a:pt x="1920" y="439"/>
                  </a:lnTo>
                  <a:lnTo>
                    <a:pt x="1926" y="439"/>
                  </a:lnTo>
                  <a:lnTo>
                    <a:pt x="1932" y="439"/>
                  </a:lnTo>
                  <a:lnTo>
                    <a:pt x="1937" y="440"/>
                  </a:lnTo>
                  <a:lnTo>
                    <a:pt x="1942" y="439"/>
                  </a:lnTo>
                  <a:lnTo>
                    <a:pt x="1948" y="439"/>
                  </a:lnTo>
                  <a:lnTo>
                    <a:pt x="1955" y="439"/>
                  </a:lnTo>
                  <a:lnTo>
                    <a:pt x="1962" y="439"/>
                  </a:lnTo>
                  <a:lnTo>
                    <a:pt x="1969" y="439"/>
                  </a:lnTo>
                  <a:lnTo>
                    <a:pt x="1977" y="439"/>
                  </a:lnTo>
                  <a:lnTo>
                    <a:pt x="1984" y="439"/>
                  </a:lnTo>
                  <a:lnTo>
                    <a:pt x="1991" y="439"/>
                  </a:lnTo>
                  <a:lnTo>
                    <a:pt x="1999" y="438"/>
                  </a:lnTo>
                  <a:lnTo>
                    <a:pt x="2005" y="438"/>
                  </a:lnTo>
                  <a:lnTo>
                    <a:pt x="2011" y="438"/>
                  </a:lnTo>
                  <a:lnTo>
                    <a:pt x="2016" y="438"/>
                  </a:lnTo>
                  <a:lnTo>
                    <a:pt x="2021" y="438"/>
                  </a:lnTo>
                  <a:lnTo>
                    <a:pt x="2024" y="438"/>
                  </a:lnTo>
                  <a:lnTo>
                    <a:pt x="2026" y="438"/>
                  </a:lnTo>
                  <a:lnTo>
                    <a:pt x="2027" y="438"/>
                  </a:lnTo>
                  <a:close/>
                  <a:moveTo>
                    <a:pt x="981" y="440"/>
                  </a:moveTo>
                  <a:lnTo>
                    <a:pt x="979" y="399"/>
                  </a:lnTo>
                  <a:lnTo>
                    <a:pt x="975" y="361"/>
                  </a:lnTo>
                  <a:lnTo>
                    <a:pt x="967" y="327"/>
                  </a:lnTo>
                  <a:lnTo>
                    <a:pt x="958" y="296"/>
                  </a:lnTo>
                  <a:lnTo>
                    <a:pt x="945" y="267"/>
                  </a:lnTo>
                  <a:lnTo>
                    <a:pt x="930" y="241"/>
                  </a:lnTo>
                  <a:lnTo>
                    <a:pt x="913" y="218"/>
                  </a:lnTo>
                  <a:lnTo>
                    <a:pt x="894" y="198"/>
                  </a:lnTo>
                  <a:lnTo>
                    <a:pt x="871" y="181"/>
                  </a:lnTo>
                  <a:lnTo>
                    <a:pt x="848" y="165"/>
                  </a:lnTo>
                  <a:lnTo>
                    <a:pt x="823" y="153"/>
                  </a:lnTo>
                  <a:lnTo>
                    <a:pt x="796" y="143"/>
                  </a:lnTo>
                  <a:lnTo>
                    <a:pt x="767" y="135"/>
                  </a:lnTo>
                  <a:lnTo>
                    <a:pt x="736" y="129"/>
                  </a:lnTo>
                  <a:lnTo>
                    <a:pt x="704" y="126"/>
                  </a:lnTo>
                  <a:lnTo>
                    <a:pt x="672" y="126"/>
                  </a:lnTo>
                  <a:lnTo>
                    <a:pt x="660" y="126"/>
                  </a:lnTo>
                  <a:lnTo>
                    <a:pt x="647" y="126"/>
                  </a:lnTo>
                  <a:lnTo>
                    <a:pt x="633" y="126"/>
                  </a:lnTo>
                  <a:lnTo>
                    <a:pt x="619" y="126"/>
                  </a:lnTo>
                  <a:lnTo>
                    <a:pt x="604" y="127"/>
                  </a:lnTo>
                  <a:lnTo>
                    <a:pt x="590" y="127"/>
                  </a:lnTo>
                  <a:lnTo>
                    <a:pt x="575" y="128"/>
                  </a:lnTo>
                  <a:lnTo>
                    <a:pt x="561" y="128"/>
                  </a:lnTo>
                  <a:lnTo>
                    <a:pt x="547" y="129"/>
                  </a:lnTo>
                  <a:lnTo>
                    <a:pt x="534" y="130"/>
                  </a:lnTo>
                  <a:lnTo>
                    <a:pt x="521" y="130"/>
                  </a:lnTo>
                  <a:lnTo>
                    <a:pt x="508" y="131"/>
                  </a:lnTo>
                  <a:lnTo>
                    <a:pt x="498" y="132"/>
                  </a:lnTo>
                  <a:lnTo>
                    <a:pt x="489" y="132"/>
                  </a:lnTo>
                  <a:lnTo>
                    <a:pt x="482" y="133"/>
                  </a:lnTo>
                  <a:lnTo>
                    <a:pt x="477" y="134"/>
                  </a:lnTo>
                  <a:lnTo>
                    <a:pt x="466" y="193"/>
                  </a:lnTo>
                  <a:lnTo>
                    <a:pt x="457" y="249"/>
                  </a:lnTo>
                  <a:lnTo>
                    <a:pt x="448" y="302"/>
                  </a:lnTo>
                  <a:lnTo>
                    <a:pt x="440" y="353"/>
                  </a:lnTo>
                  <a:lnTo>
                    <a:pt x="432" y="402"/>
                  </a:lnTo>
                  <a:lnTo>
                    <a:pt x="424" y="450"/>
                  </a:lnTo>
                  <a:lnTo>
                    <a:pt x="417" y="496"/>
                  </a:lnTo>
                  <a:lnTo>
                    <a:pt x="410" y="542"/>
                  </a:lnTo>
                  <a:lnTo>
                    <a:pt x="403" y="589"/>
                  </a:lnTo>
                  <a:lnTo>
                    <a:pt x="396" y="636"/>
                  </a:lnTo>
                  <a:lnTo>
                    <a:pt x="389" y="683"/>
                  </a:lnTo>
                  <a:lnTo>
                    <a:pt x="381" y="733"/>
                  </a:lnTo>
                  <a:lnTo>
                    <a:pt x="373" y="785"/>
                  </a:lnTo>
                  <a:lnTo>
                    <a:pt x="366" y="840"/>
                  </a:lnTo>
                  <a:lnTo>
                    <a:pt x="358" y="897"/>
                  </a:lnTo>
                  <a:lnTo>
                    <a:pt x="350" y="958"/>
                  </a:lnTo>
                  <a:lnTo>
                    <a:pt x="353" y="958"/>
                  </a:lnTo>
                  <a:lnTo>
                    <a:pt x="358" y="959"/>
                  </a:lnTo>
                  <a:lnTo>
                    <a:pt x="363" y="959"/>
                  </a:lnTo>
                  <a:lnTo>
                    <a:pt x="370" y="960"/>
                  </a:lnTo>
                  <a:lnTo>
                    <a:pt x="376" y="961"/>
                  </a:lnTo>
                  <a:lnTo>
                    <a:pt x="384" y="961"/>
                  </a:lnTo>
                  <a:lnTo>
                    <a:pt x="392" y="962"/>
                  </a:lnTo>
                  <a:lnTo>
                    <a:pt x="401" y="963"/>
                  </a:lnTo>
                  <a:lnTo>
                    <a:pt x="410" y="963"/>
                  </a:lnTo>
                  <a:lnTo>
                    <a:pt x="420" y="965"/>
                  </a:lnTo>
                  <a:lnTo>
                    <a:pt x="430" y="965"/>
                  </a:lnTo>
                  <a:lnTo>
                    <a:pt x="441" y="966"/>
                  </a:lnTo>
                  <a:lnTo>
                    <a:pt x="452" y="966"/>
                  </a:lnTo>
                  <a:lnTo>
                    <a:pt x="463" y="966"/>
                  </a:lnTo>
                  <a:lnTo>
                    <a:pt x="475" y="966"/>
                  </a:lnTo>
                  <a:lnTo>
                    <a:pt x="488" y="967"/>
                  </a:lnTo>
                  <a:lnTo>
                    <a:pt x="542" y="963"/>
                  </a:lnTo>
                  <a:lnTo>
                    <a:pt x="593" y="956"/>
                  </a:lnTo>
                  <a:lnTo>
                    <a:pt x="643" y="943"/>
                  </a:lnTo>
                  <a:lnTo>
                    <a:pt x="689" y="925"/>
                  </a:lnTo>
                  <a:lnTo>
                    <a:pt x="732" y="903"/>
                  </a:lnTo>
                  <a:lnTo>
                    <a:pt x="774" y="876"/>
                  </a:lnTo>
                  <a:lnTo>
                    <a:pt x="811" y="846"/>
                  </a:lnTo>
                  <a:lnTo>
                    <a:pt x="845" y="813"/>
                  </a:lnTo>
                  <a:lnTo>
                    <a:pt x="875" y="775"/>
                  </a:lnTo>
                  <a:lnTo>
                    <a:pt x="903" y="735"/>
                  </a:lnTo>
                  <a:lnTo>
                    <a:pt x="926" y="691"/>
                  </a:lnTo>
                  <a:lnTo>
                    <a:pt x="945" y="646"/>
                  </a:lnTo>
                  <a:lnTo>
                    <a:pt x="960" y="597"/>
                  </a:lnTo>
                  <a:lnTo>
                    <a:pt x="971" y="547"/>
                  </a:lnTo>
                  <a:lnTo>
                    <a:pt x="978" y="494"/>
                  </a:lnTo>
                  <a:lnTo>
                    <a:pt x="981" y="440"/>
                  </a:lnTo>
                  <a:close/>
                  <a:moveTo>
                    <a:pt x="1303" y="915"/>
                  </a:moveTo>
                  <a:lnTo>
                    <a:pt x="1332" y="914"/>
                  </a:lnTo>
                  <a:lnTo>
                    <a:pt x="1360" y="911"/>
                  </a:lnTo>
                  <a:lnTo>
                    <a:pt x="1388" y="905"/>
                  </a:lnTo>
                  <a:lnTo>
                    <a:pt x="1413" y="898"/>
                  </a:lnTo>
                  <a:lnTo>
                    <a:pt x="1437" y="888"/>
                  </a:lnTo>
                  <a:lnTo>
                    <a:pt x="1458" y="877"/>
                  </a:lnTo>
                  <a:lnTo>
                    <a:pt x="1478" y="864"/>
                  </a:lnTo>
                  <a:lnTo>
                    <a:pt x="1497" y="849"/>
                  </a:lnTo>
                  <a:lnTo>
                    <a:pt x="1514" y="833"/>
                  </a:lnTo>
                  <a:lnTo>
                    <a:pt x="1528" y="815"/>
                  </a:lnTo>
                  <a:lnTo>
                    <a:pt x="1541" y="795"/>
                  </a:lnTo>
                  <a:lnTo>
                    <a:pt x="1551" y="774"/>
                  </a:lnTo>
                  <a:lnTo>
                    <a:pt x="1559" y="751"/>
                  </a:lnTo>
                  <a:lnTo>
                    <a:pt x="1565" y="727"/>
                  </a:lnTo>
                  <a:lnTo>
                    <a:pt x="1569" y="702"/>
                  </a:lnTo>
                  <a:lnTo>
                    <a:pt x="1571" y="675"/>
                  </a:lnTo>
                  <a:lnTo>
                    <a:pt x="1570" y="659"/>
                  </a:lnTo>
                  <a:lnTo>
                    <a:pt x="1568" y="645"/>
                  </a:lnTo>
                  <a:lnTo>
                    <a:pt x="1565" y="631"/>
                  </a:lnTo>
                  <a:lnTo>
                    <a:pt x="1560" y="618"/>
                  </a:lnTo>
                  <a:lnTo>
                    <a:pt x="1554" y="605"/>
                  </a:lnTo>
                  <a:lnTo>
                    <a:pt x="1547" y="593"/>
                  </a:lnTo>
                  <a:lnTo>
                    <a:pt x="1539" y="582"/>
                  </a:lnTo>
                  <a:lnTo>
                    <a:pt x="1530" y="573"/>
                  </a:lnTo>
                  <a:lnTo>
                    <a:pt x="1519" y="564"/>
                  </a:lnTo>
                  <a:lnTo>
                    <a:pt x="1507" y="556"/>
                  </a:lnTo>
                  <a:lnTo>
                    <a:pt x="1493" y="549"/>
                  </a:lnTo>
                  <a:lnTo>
                    <a:pt x="1478" y="543"/>
                  </a:lnTo>
                  <a:lnTo>
                    <a:pt x="1463" y="539"/>
                  </a:lnTo>
                  <a:lnTo>
                    <a:pt x="1446" y="536"/>
                  </a:lnTo>
                  <a:lnTo>
                    <a:pt x="1428" y="534"/>
                  </a:lnTo>
                  <a:lnTo>
                    <a:pt x="1410" y="534"/>
                  </a:lnTo>
                  <a:lnTo>
                    <a:pt x="1403" y="534"/>
                  </a:lnTo>
                  <a:lnTo>
                    <a:pt x="1397" y="534"/>
                  </a:lnTo>
                  <a:lnTo>
                    <a:pt x="1391" y="534"/>
                  </a:lnTo>
                  <a:lnTo>
                    <a:pt x="1385" y="534"/>
                  </a:lnTo>
                  <a:lnTo>
                    <a:pt x="1377" y="534"/>
                  </a:lnTo>
                  <a:lnTo>
                    <a:pt x="1371" y="534"/>
                  </a:lnTo>
                  <a:lnTo>
                    <a:pt x="1366" y="534"/>
                  </a:lnTo>
                  <a:lnTo>
                    <a:pt x="1360" y="534"/>
                  </a:lnTo>
                  <a:lnTo>
                    <a:pt x="1355" y="534"/>
                  </a:lnTo>
                  <a:lnTo>
                    <a:pt x="1349" y="534"/>
                  </a:lnTo>
                  <a:lnTo>
                    <a:pt x="1345" y="534"/>
                  </a:lnTo>
                  <a:lnTo>
                    <a:pt x="1340" y="535"/>
                  </a:lnTo>
                  <a:lnTo>
                    <a:pt x="1336" y="535"/>
                  </a:lnTo>
                  <a:lnTo>
                    <a:pt x="1332" y="536"/>
                  </a:lnTo>
                  <a:lnTo>
                    <a:pt x="1329" y="536"/>
                  </a:lnTo>
                  <a:lnTo>
                    <a:pt x="1327" y="537"/>
                  </a:lnTo>
                  <a:lnTo>
                    <a:pt x="1321" y="566"/>
                  </a:lnTo>
                  <a:lnTo>
                    <a:pt x="1317" y="593"/>
                  </a:lnTo>
                  <a:lnTo>
                    <a:pt x="1313" y="618"/>
                  </a:lnTo>
                  <a:lnTo>
                    <a:pt x="1309" y="641"/>
                  </a:lnTo>
                  <a:lnTo>
                    <a:pt x="1305" y="663"/>
                  </a:lnTo>
                  <a:lnTo>
                    <a:pt x="1302" y="683"/>
                  </a:lnTo>
                  <a:lnTo>
                    <a:pt x="1299" y="704"/>
                  </a:lnTo>
                  <a:lnTo>
                    <a:pt x="1297" y="723"/>
                  </a:lnTo>
                  <a:lnTo>
                    <a:pt x="1294" y="743"/>
                  </a:lnTo>
                  <a:lnTo>
                    <a:pt x="1291" y="763"/>
                  </a:lnTo>
                  <a:lnTo>
                    <a:pt x="1288" y="784"/>
                  </a:lnTo>
                  <a:lnTo>
                    <a:pt x="1285" y="805"/>
                  </a:lnTo>
                  <a:lnTo>
                    <a:pt x="1282" y="829"/>
                  </a:lnTo>
                  <a:lnTo>
                    <a:pt x="1279" y="854"/>
                  </a:lnTo>
                  <a:lnTo>
                    <a:pt x="1275" y="882"/>
                  </a:lnTo>
                  <a:lnTo>
                    <a:pt x="1271" y="912"/>
                  </a:lnTo>
                  <a:lnTo>
                    <a:pt x="1272" y="912"/>
                  </a:lnTo>
                  <a:lnTo>
                    <a:pt x="1273" y="912"/>
                  </a:lnTo>
                  <a:lnTo>
                    <a:pt x="1274" y="912"/>
                  </a:lnTo>
                  <a:lnTo>
                    <a:pt x="1276" y="912"/>
                  </a:lnTo>
                  <a:lnTo>
                    <a:pt x="1278" y="912"/>
                  </a:lnTo>
                  <a:lnTo>
                    <a:pt x="1279" y="912"/>
                  </a:lnTo>
                  <a:lnTo>
                    <a:pt x="1281" y="913"/>
                  </a:lnTo>
                  <a:lnTo>
                    <a:pt x="1284" y="913"/>
                  </a:lnTo>
                  <a:lnTo>
                    <a:pt x="1286" y="913"/>
                  </a:lnTo>
                  <a:lnTo>
                    <a:pt x="1288" y="914"/>
                  </a:lnTo>
                  <a:lnTo>
                    <a:pt x="1290" y="914"/>
                  </a:lnTo>
                  <a:lnTo>
                    <a:pt x="1293" y="914"/>
                  </a:lnTo>
                  <a:lnTo>
                    <a:pt x="1295" y="914"/>
                  </a:lnTo>
                  <a:lnTo>
                    <a:pt x="1298" y="914"/>
                  </a:lnTo>
                  <a:lnTo>
                    <a:pt x="1300" y="914"/>
                  </a:lnTo>
                  <a:lnTo>
                    <a:pt x="1303" y="9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5" name="Freeform 13">
              <a:extLst>
                <a:ext uri="{FF2B5EF4-FFF2-40B4-BE49-F238E27FC236}">
                  <a16:creationId xmlns:a16="http://schemas.microsoft.com/office/drawing/2014/main" id="{7AF7BD44-23A4-C548-536F-CF8556C05F6E}"/>
                </a:ext>
              </a:extLst>
            </p:cNvPr>
            <p:cNvSpPr>
              <a:spLocks/>
            </p:cNvSpPr>
            <p:nvPr/>
          </p:nvSpPr>
          <p:spPr bwMode="black">
            <a:xfrm>
              <a:off x="4164" y="4054"/>
              <a:ext cx="73" cy="104"/>
            </a:xfrm>
            <a:custGeom>
              <a:avLst/>
              <a:gdLst>
                <a:gd name="T0" fmla="*/ 171 w 736"/>
                <a:gd name="T1" fmla="*/ 775 h 1142"/>
                <a:gd name="T2" fmla="*/ 183 w 736"/>
                <a:gd name="T3" fmla="*/ 868 h 1142"/>
                <a:gd name="T4" fmla="*/ 207 w 736"/>
                <a:gd name="T5" fmla="*/ 945 h 1142"/>
                <a:gd name="T6" fmla="*/ 246 w 736"/>
                <a:gd name="T7" fmla="*/ 1001 h 1142"/>
                <a:gd name="T8" fmla="*/ 300 w 736"/>
                <a:gd name="T9" fmla="*/ 1033 h 1142"/>
                <a:gd name="T10" fmla="*/ 373 w 736"/>
                <a:gd name="T11" fmla="*/ 1037 h 1142"/>
                <a:gd name="T12" fmla="*/ 445 w 736"/>
                <a:gd name="T13" fmla="*/ 1020 h 1142"/>
                <a:gd name="T14" fmla="*/ 506 w 736"/>
                <a:gd name="T15" fmla="*/ 990 h 1142"/>
                <a:gd name="T16" fmla="*/ 552 w 736"/>
                <a:gd name="T17" fmla="*/ 956 h 1142"/>
                <a:gd name="T18" fmla="*/ 581 w 736"/>
                <a:gd name="T19" fmla="*/ 929 h 1142"/>
                <a:gd name="T20" fmla="*/ 592 w 736"/>
                <a:gd name="T21" fmla="*/ 918 h 1142"/>
                <a:gd name="T22" fmla="*/ 582 w 736"/>
                <a:gd name="T23" fmla="*/ 1053 h 1142"/>
                <a:gd name="T24" fmla="*/ 563 w 736"/>
                <a:gd name="T25" fmla="*/ 1065 h 1142"/>
                <a:gd name="T26" fmla="*/ 526 w 736"/>
                <a:gd name="T27" fmla="*/ 1088 h 1142"/>
                <a:gd name="T28" fmla="*/ 472 w 736"/>
                <a:gd name="T29" fmla="*/ 1113 h 1142"/>
                <a:gd name="T30" fmla="*/ 405 w 736"/>
                <a:gd name="T31" fmla="*/ 1133 h 1142"/>
                <a:gd name="T32" fmla="*/ 326 w 736"/>
                <a:gd name="T33" fmla="*/ 1142 h 1142"/>
                <a:gd name="T34" fmla="*/ 236 w 736"/>
                <a:gd name="T35" fmla="*/ 1128 h 1142"/>
                <a:gd name="T36" fmla="*/ 151 w 736"/>
                <a:gd name="T37" fmla="*/ 1085 h 1142"/>
                <a:gd name="T38" fmla="*/ 79 w 736"/>
                <a:gd name="T39" fmla="*/ 1008 h 1142"/>
                <a:gd name="T40" fmla="*/ 27 w 736"/>
                <a:gd name="T41" fmla="*/ 897 h 1142"/>
                <a:gd name="T42" fmla="*/ 1 w 736"/>
                <a:gd name="T43" fmla="*/ 748 h 1142"/>
                <a:gd name="T44" fmla="*/ 9 w 736"/>
                <a:gd name="T45" fmla="*/ 560 h 1142"/>
                <a:gd name="T46" fmla="*/ 56 w 736"/>
                <a:gd name="T47" fmla="*/ 375 h 1142"/>
                <a:gd name="T48" fmla="*/ 140 w 736"/>
                <a:gd name="T49" fmla="*/ 215 h 1142"/>
                <a:gd name="T50" fmla="*/ 255 w 736"/>
                <a:gd name="T51" fmla="*/ 90 h 1142"/>
                <a:gd name="T52" fmla="*/ 396 w 736"/>
                <a:gd name="T53" fmla="*/ 16 h 1142"/>
                <a:gd name="T54" fmla="*/ 526 w 736"/>
                <a:gd name="T55" fmla="*/ 0 h 1142"/>
                <a:gd name="T56" fmla="*/ 593 w 736"/>
                <a:gd name="T57" fmla="*/ 12 h 1142"/>
                <a:gd name="T58" fmla="*/ 651 w 736"/>
                <a:gd name="T59" fmla="*/ 31 h 1142"/>
                <a:gd name="T60" fmla="*/ 695 w 736"/>
                <a:gd name="T61" fmla="*/ 52 h 1142"/>
                <a:gd name="T62" fmla="*/ 724 w 736"/>
                <a:gd name="T63" fmla="*/ 69 h 1142"/>
                <a:gd name="T64" fmla="*/ 736 w 736"/>
                <a:gd name="T65" fmla="*/ 77 h 1142"/>
                <a:gd name="T66" fmla="*/ 726 w 736"/>
                <a:gd name="T67" fmla="*/ 103 h 1142"/>
                <a:gd name="T68" fmla="*/ 717 w 736"/>
                <a:gd name="T69" fmla="*/ 133 h 1142"/>
                <a:gd name="T70" fmla="*/ 709 w 736"/>
                <a:gd name="T71" fmla="*/ 164 h 1142"/>
                <a:gd name="T72" fmla="*/ 701 w 736"/>
                <a:gd name="T73" fmla="*/ 195 h 1142"/>
                <a:gd name="T74" fmla="*/ 696 w 736"/>
                <a:gd name="T75" fmla="*/ 224 h 1142"/>
                <a:gd name="T76" fmla="*/ 675 w 736"/>
                <a:gd name="T77" fmla="*/ 231 h 1142"/>
                <a:gd name="T78" fmla="*/ 664 w 736"/>
                <a:gd name="T79" fmla="*/ 210 h 1142"/>
                <a:gd name="T80" fmla="*/ 640 w 736"/>
                <a:gd name="T81" fmla="*/ 178 h 1142"/>
                <a:gd name="T82" fmla="*/ 603 w 736"/>
                <a:gd name="T83" fmla="*/ 143 h 1142"/>
                <a:gd name="T84" fmla="*/ 555 w 736"/>
                <a:gd name="T85" fmla="*/ 114 h 1142"/>
                <a:gd name="T86" fmla="*/ 495 w 736"/>
                <a:gd name="T87" fmla="*/ 103 h 1142"/>
                <a:gd name="T88" fmla="*/ 390 w 736"/>
                <a:gd name="T89" fmla="*/ 137 h 1142"/>
                <a:gd name="T90" fmla="*/ 303 w 736"/>
                <a:gd name="T91" fmla="*/ 229 h 1142"/>
                <a:gd name="T92" fmla="*/ 237 w 736"/>
                <a:gd name="T93" fmla="*/ 358 h 1142"/>
                <a:gd name="T94" fmla="*/ 191 w 736"/>
                <a:gd name="T95" fmla="*/ 508 h 1142"/>
                <a:gd name="T96" fmla="*/ 170 w 736"/>
                <a:gd name="T97" fmla="*/ 657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6" h="1142">
                  <a:moveTo>
                    <a:pt x="169" y="705"/>
                  </a:moveTo>
                  <a:lnTo>
                    <a:pt x="169" y="740"/>
                  </a:lnTo>
                  <a:lnTo>
                    <a:pt x="171" y="775"/>
                  </a:lnTo>
                  <a:lnTo>
                    <a:pt x="173" y="808"/>
                  </a:lnTo>
                  <a:lnTo>
                    <a:pt x="177" y="839"/>
                  </a:lnTo>
                  <a:lnTo>
                    <a:pt x="183" y="868"/>
                  </a:lnTo>
                  <a:lnTo>
                    <a:pt x="189" y="896"/>
                  </a:lnTo>
                  <a:lnTo>
                    <a:pt x="197" y="922"/>
                  </a:lnTo>
                  <a:lnTo>
                    <a:pt x="207" y="945"/>
                  </a:lnTo>
                  <a:lnTo>
                    <a:pt x="218" y="966"/>
                  </a:lnTo>
                  <a:lnTo>
                    <a:pt x="231" y="985"/>
                  </a:lnTo>
                  <a:lnTo>
                    <a:pt x="246" y="1001"/>
                  </a:lnTo>
                  <a:lnTo>
                    <a:pt x="262" y="1015"/>
                  </a:lnTo>
                  <a:lnTo>
                    <a:pt x="280" y="1025"/>
                  </a:lnTo>
                  <a:lnTo>
                    <a:pt x="300" y="1033"/>
                  </a:lnTo>
                  <a:lnTo>
                    <a:pt x="322" y="1037"/>
                  </a:lnTo>
                  <a:lnTo>
                    <a:pt x="347" y="1040"/>
                  </a:lnTo>
                  <a:lnTo>
                    <a:pt x="373" y="1037"/>
                  </a:lnTo>
                  <a:lnTo>
                    <a:pt x="398" y="1034"/>
                  </a:lnTo>
                  <a:lnTo>
                    <a:pt x="422" y="1028"/>
                  </a:lnTo>
                  <a:lnTo>
                    <a:pt x="445" y="1020"/>
                  </a:lnTo>
                  <a:lnTo>
                    <a:pt x="466" y="1011"/>
                  </a:lnTo>
                  <a:lnTo>
                    <a:pt x="487" y="1001"/>
                  </a:lnTo>
                  <a:lnTo>
                    <a:pt x="506" y="990"/>
                  </a:lnTo>
                  <a:lnTo>
                    <a:pt x="523" y="978"/>
                  </a:lnTo>
                  <a:lnTo>
                    <a:pt x="538" y="966"/>
                  </a:lnTo>
                  <a:lnTo>
                    <a:pt x="552" y="956"/>
                  </a:lnTo>
                  <a:lnTo>
                    <a:pt x="564" y="946"/>
                  </a:lnTo>
                  <a:lnTo>
                    <a:pt x="573" y="936"/>
                  </a:lnTo>
                  <a:lnTo>
                    <a:pt x="581" y="929"/>
                  </a:lnTo>
                  <a:lnTo>
                    <a:pt x="587" y="922"/>
                  </a:lnTo>
                  <a:lnTo>
                    <a:pt x="590" y="919"/>
                  </a:lnTo>
                  <a:lnTo>
                    <a:pt x="592" y="918"/>
                  </a:lnTo>
                  <a:lnTo>
                    <a:pt x="614" y="918"/>
                  </a:lnTo>
                  <a:lnTo>
                    <a:pt x="584" y="1051"/>
                  </a:lnTo>
                  <a:lnTo>
                    <a:pt x="582" y="1053"/>
                  </a:lnTo>
                  <a:lnTo>
                    <a:pt x="578" y="1056"/>
                  </a:lnTo>
                  <a:lnTo>
                    <a:pt x="571" y="1060"/>
                  </a:lnTo>
                  <a:lnTo>
                    <a:pt x="563" y="1065"/>
                  </a:lnTo>
                  <a:lnTo>
                    <a:pt x="553" y="1073"/>
                  </a:lnTo>
                  <a:lnTo>
                    <a:pt x="540" y="1081"/>
                  </a:lnTo>
                  <a:lnTo>
                    <a:pt x="526" y="1088"/>
                  </a:lnTo>
                  <a:lnTo>
                    <a:pt x="510" y="1097"/>
                  </a:lnTo>
                  <a:lnTo>
                    <a:pt x="492" y="1105"/>
                  </a:lnTo>
                  <a:lnTo>
                    <a:pt x="472" y="1113"/>
                  </a:lnTo>
                  <a:lnTo>
                    <a:pt x="451" y="1120"/>
                  </a:lnTo>
                  <a:lnTo>
                    <a:pt x="429" y="1128"/>
                  </a:lnTo>
                  <a:lnTo>
                    <a:pt x="405" y="1133"/>
                  </a:lnTo>
                  <a:lnTo>
                    <a:pt x="380" y="1138"/>
                  </a:lnTo>
                  <a:lnTo>
                    <a:pt x="353" y="1141"/>
                  </a:lnTo>
                  <a:lnTo>
                    <a:pt x="326" y="1142"/>
                  </a:lnTo>
                  <a:lnTo>
                    <a:pt x="295" y="1140"/>
                  </a:lnTo>
                  <a:lnTo>
                    <a:pt x="265" y="1135"/>
                  </a:lnTo>
                  <a:lnTo>
                    <a:pt x="236" y="1128"/>
                  </a:lnTo>
                  <a:lnTo>
                    <a:pt x="206" y="1116"/>
                  </a:lnTo>
                  <a:lnTo>
                    <a:pt x="178" y="1102"/>
                  </a:lnTo>
                  <a:lnTo>
                    <a:pt x="151" y="1085"/>
                  </a:lnTo>
                  <a:lnTo>
                    <a:pt x="126" y="1063"/>
                  </a:lnTo>
                  <a:lnTo>
                    <a:pt x="101" y="1037"/>
                  </a:lnTo>
                  <a:lnTo>
                    <a:pt x="79" y="1008"/>
                  </a:lnTo>
                  <a:lnTo>
                    <a:pt x="60" y="976"/>
                  </a:lnTo>
                  <a:lnTo>
                    <a:pt x="42" y="938"/>
                  </a:lnTo>
                  <a:lnTo>
                    <a:pt x="27" y="897"/>
                  </a:lnTo>
                  <a:lnTo>
                    <a:pt x="16" y="852"/>
                  </a:lnTo>
                  <a:lnTo>
                    <a:pt x="7" y="803"/>
                  </a:lnTo>
                  <a:lnTo>
                    <a:pt x="1" y="748"/>
                  </a:lnTo>
                  <a:lnTo>
                    <a:pt x="0" y="690"/>
                  </a:lnTo>
                  <a:lnTo>
                    <a:pt x="2" y="624"/>
                  </a:lnTo>
                  <a:lnTo>
                    <a:pt x="9" y="560"/>
                  </a:lnTo>
                  <a:lnTo>
                    <a:pt x="20" y="497"/>
                  </a:lnTo>
                  <a:lnTo>
                    <a:pt x="36" y="436"/>
                  </a:lnTo>
                  <a:lnTo>
                    <a:pt x="56" y="375"/>
                  </a:lnTo>
                  <a:lnTo>
                    <a:pt x="80" y="318"/>
                  </a:lnTo>
                  <a:lnTo>
                    <a:pt x="108" y="264"/>
                  </a:lnTo>
                  <a:lnTo>
                    <a:pt x="140" y="215"/>
                  </a:lnTo>
                  <a:lnTo>
                    <a:pt x="175" y="168"/>
                  </a:lnTo>
                  <a:lnTo>
                    <a:pt x="213" y="126"/>
                  </a:lnTo>
                  <a:lnTo>
                    <a:pt x="255" y="90"/>
                  </a:lnTo>
                  <a:lnTo>
                    <a:pt x="299" y="59"/>
                  </a:lnTo>
                  <a:lnTo>
                    <a:pt x="346" y="34"/>
                  </a:lnTo>
                  <a:lnTo>
                    <a:pt x="396" y="16"/>
                  </a:lnTo>
                  <a:lnTo>
                    <a:pt x="448" y="4"/>
                  </a:lnTo>
                  <a:lnTo>
                    <a:pt x="503" y="0"/>
                  </a:lnTo>
                  <a:lnTo>
                    <a:pt x="526" y="0"/>
                  </a:lnTo>
                  <a:lnTo>
                    <a:pt x="549" y="4"/>
                  </a:lnTo>
                  <a:lnTo>
                    <a:pt x="572" y="7"/>
                  </a:lnTo>
                  <a:lnTo>
                    <a:pt x="593" y="12"/>
                  </a:lnTo>
                  <a:lnTo>
                    <a:pt x="614" y="18"/>
                  </a:lnTo>
                  <a:lnTo>
                    <a:pt x="633" y="24"/>
                  </a:lnTo>
                  <a:lnTo>
                    <a:pt x="651" y="31"/>
                  </a:lnTo>
                  <a:lnTo>
                    <a:pt x="667" y="38"/>
                  </a:lnTo>
                  <a:lnTo>
                    <a:pt x="682" y="46"/>
                  </a:lnTo>
                  <a:lnTo>
                    <a:pt x="695" y="52"/>
                  </a:lnTo>
                  <a:lnTo>
                    <a:pt x="707" y="59"/>
                  </a:lnTo>
                  <a:lnTo>
                    <a:pt x="717" y="64"/>
                  </a:lnTo>
                  <a:lnTo>
                    <a:pt x="724" y="69"/>
                  </a:lnTo>
                  <a:lnTo>
                    <a:pt x="731" y="73"/>
                  </a:lnTo>
                  <a:lnTo>
                    <a:pt x="734" y="76"/>
                  </a:lnTo>
                  <a:lnTo>
                    <a:pt x="736" y="77"/>
                  </a:lnTo>
                  <a:lnTo>
                    <a:pt x="733" y="84"/>
                  </a:lnTo>
                  <a:lnTo>
                    <a:pt x="730" y="94"/>
                  </a:lnTo>
                  <a:lnTo>
                    <a:pt x="726" y="103"/>
                  </a:lnTo>
                  <a:lnTo>
                    <a:pt x="723" y="112"/>
                  </a:lnTo>
                  <a:lnTo>
                    <a:pt x="720" y="123"/>
                  </a:lnTo>
                  <a:lnTo>
                    <a:pt x="717" y="133"/>
                  </a:lnTo>
                  <a:lnTo>
                    <a:pt x="714" y="144"/>
                  </a:lnTo>
                  <a:lnTo>
                    <a:pt x="712" y="154"/>
                  </a:lnTo>
                  <a:lnTo>
                    <a:pt x="709" y="164"/>
                  </a:lnTo>
                  <a:lnTo>
                    <a:pt x="706" y="175"/>
                  </a:lnTo>
                  <a:lnTo>
                    <a:pt x="703" y="186"/>
                  </a:lnTo>
                  <a:lnTo>
                    <a:pt x="701" y="195"/>
                  </a:lnTo>
                  <a:lnTo>
                    <a:pt x="699" y="205"/>
                  </a:lnTo>
                  <a:lnTo>
                    <a:pt x="697" y="215"/>
                  </a:lnTo>
                  <a:lnTo>
                    <a:pt x="696" y="224"/>
                  </a:lnTo>
                  <a:lnTo>
                    <a:pt x="695" y="233"/>
                  </a:lnTo>
                  <a:lnTo>
                    <a:pt x="676" y="233"/>
                  </a:lnTo>
                  <a:lnTo>
                    <a:pt x="675" y="231"/>
                  </a:lnTo>
                  <a:lnTo>
                    <a:pt x="673" y="226"/>
                  </a:lnTo>
                  <a:lnTo>
                    <a:pt x="669" y="219"/>
                  </a:lnTo>
                  <a:lnTo>
                    <a:pt x="664" y="210"/>
                  </a:lnTo>
                  <a:lnTo>
                    <a:pt x="658" y="201"/>
                  </a:lnTo>
                  <a:lnTo>
                    <a:pt x="650" y="190"/>
                  </a:lnTo>
                  <a:lnTo>
                    <a:pt x="640" y="178"/>
                  </a:lnTo>
                  <a:lnTo>
                    <a:pt x="630" y="166"/>
                  </a:lnTo>
                  <a:lnTo>
                    <a:pt x="618" y="154"/>
                  </a:lnTo>
                  <a:lnTo>
                    <a:pt x="603" y="143"/>
                  </a:lnTo>
                  <a:lnTo>
                    <a:pt x="589" y="132"/>
                  </a:lnTo>
                  <a:lnTo>
                    <a:pt x="572" y="122"/>
                  </a:lnTo>
                  <a:lnTo>
                    <a:pt x="555" y="114"/>
                  </a:lnTo>
                  <a:lnTo>
                    <a:pt x="536" y="108"/>
                  </a:lnTo>
                  <a:lnTo>
                    <a:pt x="516" y="104"/>
                  </a:lnTo>
                  <a:lnTo>
                    <a:pt x="495" y="103"/>
                  </a:lnTo>
                  <a:lnTo>
                    <a:pt x="457" y="106"/>
                  </a:lnTo>
                  <a:lnTo>
                    <a:pt x="422" y="118"/>
                  </a:lnTo>
                  <a:lnTo>
                    <a:pt x="390" y="137"/>
                  </a:lnTo>
                  <a:lnTo>
                    <a:pt x="359" y="162"/>
                  </a:lnTo>
                  <a:lnTo>
                    <a:pt x="329" y="193"/>
                  </a:lnTo>
                  <a:lnTo>
                    <a:pt x="303" y="229"/>
                  </a:lnTo>
                  <a:lnTo>
                    <a:pt x="278" y="269"/>
                  </a:lnTo>
                  <a:lnTo>
                    <a:pt x="256" y="312"/>
                  </a:lnTo>
                  <a:lnTo>
                    <a:pt x="237" y="358"/>
                  </a:lnTo>
                  <a:lnTo>
                    <a:pt x="218" y="406"/>
                  </a:lnTo>
                  <a:lnTo>
                    <a:pt x="203" y="457"/>
                  </a:lnTo>
                  <a:lnTo>
                    <a:pt x="191" y="508"/>
                  </a:lnTo>
                  <a:lnTo>
                    <a:pt x="181" y="558"/>
                  </a:lnTo>
                  <a:lnTo>
                    <a:pt x="174" y="609"/>
                  </a:lnTo>
                  <a:lnTo>
                    <a:pt x="170" y="657"/>
                  </a:lnTo>
                  <a:lnTo>
                    <a:pt x="169" y="7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6" name="Freeform 14">
              <a:extLst>
                <a:ext uri="{FF2B5EF4-FFF2-40B4-BE49-F238E27FC236}">
                  <a16:creationId xmlns:a16="http://schemas.microsoft.com/office/drawing/2014/main" id="{C02FA921-4BA3-462E-55D3-AEAC971CD71B}"/>
                </a:ext>
              </a:extLst>
            </p:cNvPr>
            <p:cNvSpPr>
              <a:spLocks/>
            </p:cNvSpPr>
            <p:nvPr/>
          </p:nvSpPr>
          <p:spPr bwMode="black">
            <a:xfrm>
              <a:off x="4230" y="4043"/>
              <a:ext cx="201" cy="124"/>
            </a:xfrm>
            <a:custGeom>
              <a:avLst/>
              <a:gdLst>
                <a:gd name="T0" fmla="*/ 1738 w 2015"/>
                <a:gd name="T1" fmla="*/ 618 h 1360"/>
                <a:gd name="T2" fmla="*/ 1404 w 2015"/>
                <a:gd name="T3" fmla="*/ 1358 h 1360"/>
                <a:gd name="T4" fmla="*/ 1335 w 2015"/>
                <a:gd name="T5" fmla="*/ 1355 h 1360"/>
                <a:gd name="T6" fmla="*/ 1276 w 2015"/>
                <a:gd name="T7" fmla="*/ 1118 h 1360"/>
                <a:gd name="T8" fmla="*/ 1254 w 2015"/>
                <a:gd name="T9" fmla="*/ 507 h 1360"/>
                <a:gd name="T10" fmla="*/ 790 w 2015"/>
                <a:gd name="T11" fmla="*/ 1355 h 1360"/>
                <a:gd name="T12" fmla="*/ 717 w 2015"/>
                <a:gd name="T13" fmla="*/ 1357 h 1360"/>
                <a:gd name="T14" fmla="*/ 659 w 2015"/>
                <a:gd name="T15" fmla="*/ 921 h 1360"/>
                <a:gd name="T16" fmla="*/ 606 w 2015"/>
                <a:gd name="T17" fmla="*/ 311 h 1360"/>
                <a:gd name="T18" fmla="*/ 494 w 2015"/>
                <a:gd name="T19" fmla="*/ 237 h 1360"/>
                <a:gd name="T20" fmla="*/ 377 w 2015"/>
                <a:gd name="T21" fmla="*/ 234 h 1360"/>
                <a:gd name="T22" fmla="*/ 329 w 2015"/>
                <a:gd name="T23" fmla="*/ 231 h 1360"/>
                <a:gd name="T24" fmla="*/ 290 w 2015"/>
                <a:gd name="T25" fmla="*/ 315 h 1360"/>
                <a:gd name="T26" fmla="*/ 261 w 2015"/>
                <a:gd name="T27" fmla="*/ 493 h 1360"/>
                <a:gd name="T28" fmla="*/ 270 w 2015"/>
                <a:gd name="T29" fmla="*/ 601 h 1360"/>
                <a:gd name="T30" fmla="*/ 333 w 2015"/>
                <a:gd name="T31" fmla="*/ 603 h 1360"/>
                <a:gd name="T32" fmla="*/ 446 w 2015"/>
                <a:gd name="T33" fmla="*/ 601 h 1360"/>
                <a:gd name="T34" fmla="*/ 569 w 2015"/>
                <a:gd name="T35" fmla="*/ 592 h 1360"/>
                <a:gd name="T36" fmla="*/ 556 w 2015"/>
                <a:gd name="T37" fmla="*/ 657 h 1360"/>
                <a:gd name="T38" fmla="*/ 527 w 2015"/>
                <a:gd name="T39" fmla="*/ 702 h 1360"/>
                <a:gd name="T40" fmla="*/ 398 w 2015"/>
                <a:gd name="T41" fmla="*/ 693 h 1360"/>
                <a:gd name="T42" fmla="*/ 299 w 2015"/>
                <a:gd name="T43" fmla="*/ 692 h 1360"/>
                <a:gd name="T44" fmla="*/ 252 w 2015"/>
                <a:gd name="T45" fmla="*/ 695 h 1360"/>
                <a:gd name="T46" fmla="*/ 209 w 2015"/>
                <a:gd name="T47" fmla="*/ 858 h 1360"/>
                <a:gd name="T48" fmla="*/ 176 w 2015"/>
                <a:gd name="T49" fmla="*/ 1095 h 1360"/>
                <a:gd name="T50" fmla="*/ 185 w 2015"/>
                <a:gd name="T51" fmla="*/ 1121 h 1360"/>
                <a:gd name="T52" fmla="*/ 217 w 2015"/>
                <a:gd name="T53" fmla="*/ 1118 h 1360"/>
                <a:gd name="T54" fmla="*/ 327 w 2015"/>
                <a:gd name="T55" fmla="*/ 1115 h 1360"/>
                <a:gd name="T56" fmla="*/ 440 w 2015"/>
                <a:gd name="T57" fmla="*/ 1109 h 1360"/>
                <a:gd name="T58" fmla="*/ 531 w 2015"/>
                <a:gd name="T59" fmla="*/ 1097 h 1360"/>
                <a:gd name="T60" fmla="*/ 533 w 2015"/>
                <a:gd name="T61" fmla="*/ 1135 h 1360"/>
                <a:gd name="T62" fmla="*/ 529 w 2015"/>
                <a:gd name="T63" fmla="*/ 1207 h 1360"/>
                <a:gd name="T64" fmla="*/ 338 w 2015"/>
                <a:gd name="T65" fmla="*/ 1216 h 1360"/>
                <a:gd name="T66" fmla="*/ 216 w 2015"/>
                <a:gd name="T67" fmla="*/ 1216 h 1360"/>
                <a:gd name="T68" fmla="*/ 127 w 2015"/>
                <a:gd name="T69" fmla="*/ 1216 h 1360"/>
                <a:gd name="T70" fmla="*/ 16 w 2015"/>
                <a:gd name="T71" fmla="*/ 1219 h 1360"/>
                <a:gd name="T72" fmla="*/ 6 w 2015"/>
                <a:gd name="T73" fmla="*/ 1219 h 1360"/>
                <a:gd name="T74" fmla="*/ 23 w 2015"/>
                <a:gd name="T75" fmla="*/ 1079 h 1360"/>
                <a:gd name="T76" fmla="*/ 113 w 2015"/>
                <a:gd name="T77" fmla="*/ 469 h 1360"/>
                <a:gd name="T78" fmla="*/ 167 w 2015"/>
                <a:gd name="T79" fmla="*/ 129 h 1360"/>
                <a:gd name="T80" fmla="*/ 260 w 2015"/>
                <a:gd name="T81" fmla="*/ 131 h 1360"/>
                <a:gd name="T82" fmla="*/ 543 w 2015"/>
                <a:gd name="T83" fmla="*/ 134 h 1360"/>
                <a:gd name="T84" fmla="*/ 579 w 2015"/>
                <a:gd name="T85" fmla="*/ 133 h 1360"/>
                <a:gd name="T86" fmla="*/ 580 w 2015"/>
                <a:gd name="T87" fmla="*/ 75 h 1360"/>
                <a:gd name="T88" fmla="*/ 571 w 2015"/>
                <a:gd name="T89" fmla="*/ 0 h 1360"/>
                <a:gd name="T90" fmla="*/ 619 w 2015"/>
                <a:gd name="T91" fmla="*/ 1 h 1360"/>
                <a:gd name="T92" fmla="*/ 673 w 2015"/>
                <a:gd name="T93" fmla="*/ 1 h 1360"/>
                <a:gd name="T94" fmla="*/ 729 w 2015"/>
                <a:gd name="T95" fmla="*/ 0 h 1360"/>
                <a:gd name="T96" fmla="*/ 761 w 2015"/>
                <a:gd name="T97" fmla="*/ 351 h 1360"/>
                <a:gd name="T98" fmla="*/ 811 w 2015"/>
                <a:gd name="T99" fmla="*/ 964 h 1360"/>
                <a:gd name="T100" fmla="*/ 985 w 2015"/>
                <a:gd name="T101" fmla="*/ 663 h 1360"/>
                <a:gd name="T102" fmla="*/ 1224 w 2015"/>
                <a:gd name="T103" fmla="*/ 0 h 1360"/>
                <a:gd name="T104" fmla="*/ 1310 w 2015"/>
                <a:gd name="T105" fmla="*/ 4 h 1360"/>
                <a:gd name="T106" fmla="*/ 1383 w 2015"/>
                <a:gd name="T107" fmla="*/ 136 h 1360"/>
                <a:gd name="T108" fmla="*/ 1408 w 2015"/>
                <a:gd name="T109" fmla="*/ 753 h 1360"/>
                <a:gd name="T110" fmla="*/ 1514 w 2015"/>
                <a:gd name="T111" fmla="*/ 886 h 1360"/>
                <a:gd name="T112" fmla="*/ 1804 w 2015"/>
                <a:gd name="T113" fmla="*/ 181 h 1360"/>
                <a:gd name="T114" fmla="*/ 1893 w 2015"/>
                <a:gd name="T115" fmla="*/ 0 h 1360"/>
                <a:gd name="T116" fmla="*/ 1944 w 2015"/>
                <a:gd name="T117" fmla="*/ 2 h 1360"/>
                <a:gd name="T118" fmla="*/ 1993 w 2015"/>
                <a:gd name="T119" fmla="*/ 0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15" h="1360">
                  <a:moveTo>
                    <a:pt x="2015" y="0"/>
                  </a:moveTo>
                  <a:lnTo>
                    <a:pt x="1977" y="81"/>
                  </a:lnTo>
                  <a:lnTo>
                    <a:pt x="1941" y="160"/>
                  </a:lnTo>
                  <a:lnTo>
                    <a:pt x="1906" y="237"/>
                  </a:lnTo>
                  <a:lnTo>
                    <a:pt x="1872" y="313"/>
                  </a:lnTo>
                  <a:lnTo>
                    <a:pt x="1839" y="389"/>
                  </a:lnTo>
                  <a:lnTo>
                    <a:pt x="1805" y="464"/>
                  </a:lnTo>
                  <a:lnTo>
                    <a:pt x="1771" y="540"/>
                  </a:lnTo>
                  <a:lnTo>
                    <a:pt x="1738" y="618"/>
                  </a:lnTo>
                  <a:lnTo>
                    <a:pt x="1703" y="697"/>
                  </a:lnTo>
                  <a:lnTo>
                    <a:pt x="1667" y="778"/>
                  </a:lnTo>
                  <a:lnTo>
                    <a:pt x="1630" y="863"/>
                  </a:lnTo>
                  <a:lnTo>
                    <a:pt x="1591" y="953"/>
                  </a:lnTo>
                  <a:lnTo>
                    <a:pt x="1549" y="1047"/>
                  </a:lnTo>
                  <a:lnTo>
                    <a:pt x="1507" y="1145"/>
                  </a:lnTo>
                  <a:lnTo>
                    <a:pt x="1461" y="1249"/>
                  </a:lnTo>
                  <a:lnTo>
                    <a:pt x="1412" y="1360"/>
                  </a:lnTo>
                  <a:lnTo>
                    <a:pt x="1404" y="1358"/>
                  </a:lnTo>
                  <a:lnTo>
                    <a:pt x="1397" y="1357"/>
                  </a:lnTo>
                  <a:lnTo>
                    <a:pt x="1390" y="1356"/>
                  </a:lnTo>
                  <a:lnTo>
                    <a:pt x="1382" y="1355"/>
                  </a:lnTo>
                  <a:lnTo>
                    <a:pt x="1375" y="1355"/>
                  </a:lnTo>
                  <a:lnTo>
                    <a:pt x="1367" y="1355"/>
                  </a:lnTo>
                  <a:lnTo>
                    <a:pt x="1359" y="1355"/>
                  </a:lnTo>
                  <a:lnTo>
                    <a:pt x="1351" y="1355"/>
                  </a:lnTo>
                  <a:lnTo>
                    <a:pt x="1343" y="1355"/>
                  </a:lnTo>
                  <a:lnTo>
                    <a:pt x="1335" y="1355"/>
                  </a:lnTo>
                  <a:lnTo>
                    <a:pt x="1326" y="1356"/>
                  </a:lnTo>
                  <a:lnTo>
                    <a:pt x="1318" y="1356"/>
                  </a:lnTo>
                  <a:lnTo>
                    <a:pt x="1310" y="1357"/>
                  </a:lnTo>
                  <a:lnTo>
                    <a:pt x="1301" y="1358"/>
                  </a:lnTo>
                  <a:lnTo>
                    <a:pt x="1293" y="1359"/>
                  </a:lnTo>
                  <a:lnTo>
                    <a:pt x="1285" y="1360"/>
                  </a:lnTo>
                  <a:lnTo>
                    <a:pt x="1282" y="1276"/>
                  </a:lnTo>
                  <a:lnTo>
                    <a:pt x="1279" y="1195"/>
                  </a:lnTo>
                  <a:lnTo>
                    <a:pt x="1276" y="1118"/>
                  </a:lnTo>
                  <a:lnTo>
                    <a:pt x="1274" y="1042"/>
                  </a:lnTo>
                  <a:lnTo>
                    <a:pt x="1272" y="969"/>
                  </a:lnTo>
                  <a:lnTo>
                    <a:pt x="1270" y="898"/>
                  </a:lnTo>
                  <a:lnTo>
                    <a:pt x="1267" y="829"/>
                  </a:lnTo>
                  <a:lnTo>
                    <a:pt x="1265" y="762"/>
                  </a:lnTo>
                  <a:lnTo>
                    <a:pt x="1263" y="697"/>
                  </a:lnTo>
                  <a:lnTo>
                    <a:pt x="1260" y="632"/>
                  </a:lnTo>
                  <a:lnTo>
                    <a:pt x="1257" y="570"/>
                  </a:lnTo>
                  <a:lnTo>
                    <a:pt x="1254" y="507"/>
                  </a:lnTo>
                  <a:lnTo>
                    <a:pt x="1251" y="446"/>
                  </a:lnTo>
                  <a:lnTo>
                    <a:pt x="1248" y="384"/>
                  </a:lnTo>
                  <a:lnTo>
                    <a:pt x="1244" y="324"/>
                  </a:lnTo>
                  <a:lnTo>
                    <a:pt x="1240" y="264"/>
                  </a:lnTo>
                  <a:lnTo>
                    <a:pt x="823" y="1360"/>
                  </a:lnTo>
                  <a:lnTo>
                    <a:pt x="815" y="1358"/>
                  </a:lnTo>
                  <a:lnTo>
                    <a:pt x="806" y="1357"/>
                  </a:lnTo>
                  <a:lnTo>
                    <a:pt x="798" y="1356"/>
                  </a:lnTo>
                  <a:lnTo>
                    <a:pt x="790" y="1355"/>
                  </a:lnTo>
                  <a:lnTo>
                    <a:pt x="782" y="1355"/>
                  </a:lnTo>
                  <a:lnTo>
                    <a:pt x="774" y="1355"/>
                  </a:lnTo>
                  <a:lnTo>
                    <a:pt x="766" y="1355"/>
                  </a:lnTo>
                  <a:lnTo>
                    <a:pt x="758" y="1355"/>
                  </a:lnTo>
                  <a:lnTo>
                    <a:pt x="750" y="1355"/>
                  </a:lnTo>
                  <a:lnTo>
                    <a:pt x="741" y="1355"/>
                  </a:lnTo>
                  <a:lnTo>
                    <a:pt x="733" y="1356"/>
                  </a:lnTo>
                  <a:lnTo>
                    <a:pt x="725" y="1356"/>
                  </a:lnTo>
                  <a:lnTo>
                    <a:pt x="717" y="1357"/>
                  </a:lnTo>
                  <a:lnTo>
                    <a:pt x="709" y="1358"/>
                  </a:lnTo>
                  <a:lnTo>
                    <a:pt x="701" y="1359"/>
                  </a:lnTo>
                  <a:lnTo>
                    <a:pt x="693" y="1360"/>
                  </a:lnTo>
                  <a:lnTo>
                    <a:pt x="687" y="1282"/>
                  </a:lnTo>
                  <a:lnTo>
                    <a:pt x="680" y="1208"/>
                  </a:lnTo>
                  <a:lnTo>
                    <a:pt x="675" y="1134"/>
                  </a:lnTo>
                  <a:lnTo>
                    <a:pt x="669" y="1062"/>
                  </a:lnTo>
                  <a:lnTo>
                    <a:pt x="664" y="991"/>
                  </a:lnTo>
                  <a:lnTo>
                    <a:pt x="659" y="921"/>
                  </a:lnTo>
                  <a:lnTo>
                    <a:pt x="653" y="851"/>
                  </a:lnTo>
                  <a:lnTo>
                    <a:pt x="648" y="783"/>
                  </a:lnTo>
                  <a:lnTo>
                    <a:pt x="643" y="715"/>
                  </a:lnTo>
                  <a:lnTo>
                    <a:pt x="637" y="647"/>
                  </a:lnTo>
                  <a:lnTo>
                    <a:pt x="631" y="579"/>
                  </a:lnTo>
                  <a:lnTo>
                    <a:pt x="625" y="512"/>
                  </a:lnTo>
                  <a:lnTo>
                    <a:pt x="619" y="446"/>
                  </a:lnTo>
                  <a:lnTo>
                    <a:pt x="612" y="378"/>
                  </a:lnTo>
                  <a:lnTo>
                    <a:pt x="606" y="311"/>
                  </a:lnTo>
                  <a:lnTo>
                    <a:pt x="599" y="243"/>
                  </a:lnTo>
                  <a:lnTo>
                    <a:pt x="585" y="242"/>
                  </a:lnTo>
                  <a:lnTo>
                    <a:pt x="572" y="241"/>
                  </a:lnTo>
                  <a:lnTo>
                    <a:pt x="558" y="240"/>
                  </a:lnTo>
                  <a:lnTo>
                    <a:pt x="545" y="239"/>
                  </a:lnTo>
                  <a:lnTo>
                    <a:pt x="532" y="238"/>
                  </a:lnTo>
                  <a:lnTo>
                    <a:pt x="520" y="238"/>
                  </a:lnTo>
                  <a:lnTo>
                    <a:pt x="507" y="237"/>
                  </a:lnTo>
                  <a:lnTo>
                    <a:pt x="494" y="237"/>
                  </a:lnTo>
                  <a:lnTo>
                    <a:pt x="481" y="236"/>
                  </a:lnTo>
                  <a:lnTo>
                    <a:pt x="467" y="236"/>
                  </a:lnTo>
                  <a:lnTo>
                    <a:pt x="454" y="235"/>
                  </a:lnTo>
                  <a:lnTo>
                    <a:pt x="440" y="235"/>
                  </a:lnTo>
                  <a:lnTo>
                    <a:pt x="425" y="235"/>
                  </a:lnTo>
                  <a:lnTo>
                    <a:pt x="411" y="235"/>
                  </a:lnTo>
                  <a:lnTo>
                    <a:pt x="396" y="235"/>
                  </a:lnTo>
                  <a:lnTo>
                    <a:pt x="382" y="235"/>
                  </a:lnTo>
                  <a:lnTo>
                    <a:pt x="377" y="234"/>
                  </a:lnTo>
                  <a:lnTo>
                    <a:pt x="372" y="234"/>
                  </a:lnTo>
                  <a:lnTo>
                    <a:pt x="366" y="232"/>
                  </a:lnTo>
                  <a:lnTo>
                    <a:pt x="361" y="232"/>
                  </a:lnTo>
                  <a:lnTo>
                    <a:pt x="355" y="231"/>
                  </a:lnTo>
                  <a:lnTo>
                    <a:pt x="350" y="231"/>
                  </a:lnTo>
                  <a:lnTo>
                    <a:pt x="344" y="231"/>
                  </a:lnTo>
                  <a:lnTo>
                    <a:pt x="339" y="231"/>
                  </a:lnTo>
                  <a:lnTo>
                    <a:pt x="334" y="231"/>
                  </a:lnTo>
                  <a:lnTo>
                    <a:pt x="329" y="231"/>
                  </a:lnTo>
                  <a:lnTo>
                    <a:pt x="324" y="231"/>
                  </a:lnTo>
                  <a:lnTo>
                    <a:pt x="319" y="231"/>
                  </a:lnTo>
                  <a:lnTo>
                    <a:pt x="315" y="231"/>
                  </a:lnTo>
                  <a:lnTo>
                    <a:pt x="310" y="231"/>
                  </a:lnTo>
                  <a:lnTo>
                    <a:pt x="307" y="231"/>
                  </a:lnTo>
                  <a:lnTo>
                    <a:pt x="305" y="231"/>
                  </a:lnTo>
                  <a:lnTo>
                    <a:pt x="299" y="263"/>
                  </a:lnTo>
                  <a:lnTo>
                    <a:pt x="294" y="291"/>
                  </a:lnTo>
                  <a:lnTo>
                    <a:pt x="290" y="315"/>
                  </a:lnTo>
                  <a:lnTo>
                    <a:pt x="286" y="338"/>
                  </a:lnTo>
                  <a:lnTo>
                    <a:pt x="282" y="360"/>
                  </a:lnTo>
                  <a:lnTo>
                    <a:pt x="279" y="379"/>
                  </a:lnTo>
                  <a:lnTo>
                    <a:pt x="276" y="397"/>
                  </a:lnTo>
                  <a:lnTo>
                    <a:pt x="273" y="416"/>
                  </a:lnTo>
                  <a:lnTo>
                    <a:pt x="270" y="434"/>
                  </a:lnTo>
                  <a:lnTo>
                    <a:pt x="267" y="453"/>
                  </a:lnTo>
                  <a:lnTo>
                    <a:pt x="264" y="473"/>
                  </a:lnTo>
                  <a:lnTo>
                    <a:pt x="261" y="493"/>
                  </a:lnTo>
                  <a:lnTo>
                    <a:pt x="257" y="516"/>
                  </a:lnTo>
                  <a:lnTo>
                    <a:pt x="254" y="542"/>
                  </a:lnTo>
                  <a:lnTo>
                    <a:pt x="250" y="570"/>
                  </a:lnTo>
                  <a:lnTo>
                    <a:pt x="246" y="601"/>
                  </a:lnTo>
                  <a:lnTo>
                    <a:pt x="249" y="601"/>
                  </a:lnTo>
                  <a:lnTo>
                    <a:pt x="254" y="601"/>
                  </a:lnTo>
                  <a:lnTo>
                    <a:pt x="259" y="601"/>
                  </a:lnTo>
                  <a:lnTo>
                    <a:pt x="264" y="601"/>
                  </a:lnTo>
                  <a:lnTo>
                    <a:pt x="270" y="601"/>
                  </a:lnTo>
                  <a:lnTo>
                    <a:pt x="276" y="601"/>
                  </a:lnTo>
                  <a:lnTo>
                    <a:pt x="283" y="602"/>
                  </a:lnTo>
                  <a:lnTo>
                    <a:pt x="290" y="602"/>
                  </a:lnTo>
                  <a:lnTo>
                    <a:pt x="297" y="602"/>
                  </a:lnTo>
                  <a:lnTo>
                    <a:pt x="304" y="603"/>
                  </a:lnTo>
                  <a:lnTo>
                    <a:pt x="311" y="603"/>
                  </a:lnTo>
                  <a:lnTo>
                    <a:pt x="319" y="603"/>
                  </a:lnTo>
                  <a:lnTo>
                    <a:pt x="327" y="603"/>
                  </a:lnTo>
                  <a:lnTo>
                    <a:pt x="333" y="603"/>
                  </a:lnTo>
                  <a:lnTo>
                    <a:pt x="340" y="603"/>
                  </a:lnTo>
                  <a:lnTo>
                    <a:pt x="347" y="604"/>
                  </a:lnTo>
                  <a:lnTo>
                    <a:pt x="362" y="603"/>
                  </a:lnTo>
                  <a:lnTo>
                    <a:pt x="377" y="603"/>
                  </a:lnTo>
                  <a:lnTo>
                    <a:pt x="391" y="603"/>
                  </a:lnTo>
                  <a:lnTo>
                    <a:pt x="405" y="603"/>
                  </a:lnTo>
                  <a:lnTo>
                    <a:pt x="419" y="602"/>
                  </a:lnTo>
                  <a:lnTo>
                    <a:pt x="432" y="602"/>
                  </a:lnTo>
                  <a:lnTo>
                    <a:pt x="446" y="601"/>
                  </a:lnTo>
                  <a:lnTo>
                    <a:pt x="459" y="600"/>
                  </a:lnTo>
                  <a:lnTo>
                    <a:pt x="472" y="599"/>
                  </a:lnTo>
                  <a:lnTo>
                    <a:pt x="485" y="599"/>
                  </a:lnTo>
                  <a:lnTo>
                    <a:pt x="499" y="598"/>
                  </a:lnTo>
                  <a:lnTo>
                    <a:pt x="512" y="596"/>
                  </a:lnTo>
                  <a:lnTo>
                    <a:pt x="525" y="595"/>
                  </a:lnTo>
                  <a:lnTo>
                    <a:pt x="539" y="594"/>
                  </a:lnTo>
                  <a:lnTo>
                    <a:pt x="553" y="593"/>
                  </a:lnTo>
                  <a:lnTo>
                    <a:pt x="569" y="592"/>
                  </a:lnTo>
                  <a:lnTo>
                    <a:pt x="567" y="599"/>
                  </a:lnTo>
                  <a:lnTo>
                    <a:pt x="566" y="606"/>
                  </a:lnTo>
                  <a:lnTo>
                    <a:pt x="564" y="613"/>
                  </a:lnTo>
                  <a:lnTo>
                    <a:pt x="563" y="620"/>
                  </a:lnTo>
                  <a:lnTo>
                    <a:pt x="561" y="628"/>
                  </a:lnTo>
                  <a:lnTo>
                    <a:pt x="559" y="635"/>
                  </a:lnTo>
                  <a:lnTo>
                    <a:pt x="558" y="642"/>
                  </a:lnTo>
                  <a:lnTo>
                    <a:pt x="557" y="649"/>
                  </a:lnTo>
                  <a:lnTo>
                    <a:pt x="556" y="657"/>
                  </a:lnTo>
                  <a:lnTo>
                    <a:pt x="556" y="664"/>
                  </a:lnTo>
                  <a:lnTo>
                    <a:pt x="555" y="671"/>
                  </a:lnTo>
                  <a:lnTo>
                    <a:pt x="555" y="678"/>
                  </a:lnTo>
                  <a:lnTo>
                    <a:pt x="555" y="685"/>
                  </a:lnTo>
                  <a:lnTo>
                    <a:pt x="555" y="692"/>
                  </a:lnTo>
                  <a:lnTo>
                    <a:pt x="556" y="699"/>
                  </a:lnTo>
                  <a:lnTo>
                    <a:pt x="557" y="706"/>
                  </a:lnTo>
                  <a:lnTo>
                    <a:pt x="542" y="704"/>
                  </a:lnTo>
                  <a:lnTo>
                    <a:pt x="527" y="702"/>
                  </a:lnTo>
                  <a:lnTo>
                    <a:pt x="513" y="701"/>
                  </a:lnTo>
                  <a:lnTo>
                    <a:pt x="498" y="700"/>
                  </a:lnTo>
                  <a:lnTo>
                    <a:pt x="484" y="699"/>
                  </a:lnTo>
                  <a:lnTo>
                    <a:pt x="469" y="698"/>
                  </a:lnTo>
                  <a:lnTo>
                    <a:pt x="455" y="697"/>
                  </a:lnTo>
                  <a:lnTo>
                    <a:pt x="441" y="695"/>
                  </a:lnTo>
                  <a:lnTo>
                    <a:pt x="425" y="694"/>
                  </a:lnTo>
                  <a:lnTo>
                    <a:pt x="411" y="694"/>
                  </a:lnTo>
                  <a:lnTo>
                    <a:pt x="398" y="693"/>
                  </a:lnTo>
                  <a:lnTo>
                    <a:pt x="384" y="693"/>
                  </a:lnTo>
                  <a:lnTo>
                    <a:pt x="370" y="693"/>
                  </a:lnTo>
                  <a:lnTo>
                    <a:pt x="357" y="693"/>
                  </a:lnTo>
                  <a:lnTo>
                    <a:pt x="344" y="693"/>
                  </a:lnTo>
                  <a:lnTo>
                    <a:pt x="331" y="693"/>
                  </a:lnTo>
                  <a:lnTo>
                    <a:pt x="322" y="692"/>
                  </a:lnTo>
                  <a:lnTo>
                    <a:pt x="314" y="692"/>
                  </a:lnTo>
                  <a:lnTo>
                    <a:pt x="306" y="692"/>
                  </a:lnTo>
                  <a:lnTo>
                    <a:pt x="299" y="692"/>
                  </a:lnTo>
                  <a:lnTo>
                    <a:pt x="293" y="692"/>
                  </a:lnTo>
                  <a:lnTo>
                    <a:pt x="288" y="692"/>
                  </a:lnTo>
                  <a:lnTo>
                    <a:pt x="283" y="692"/>
                  </a:lnTo>
                  <a:lnTo>
                    <a:pt x="278" y="693"/>
                  </a:lnTo>
                  <a:lnTo>
                    <a:pt x="273" y="693"/>
                  </a:lnTo>
                  <a:lnTo>
                    <a:pt x="268" y="694"/>
                  </a:lnTo>
                  <a:lnTo>
                    <a:pt x="263" y="694"/>
                  </a:lnTo>
                  <a:lnTo>
                    <a:pt x="258" y="695"/>
                  </a:lnTo>
                  <a:lnTo>
                    <a:pt x="252" y="695"/>
                  </a:lnTo>
                  <a:lnTo>
                    <a:pt x="246" y="695"/>
                  </a:lnTo>
                  <a:lnTo>
                    <a:pt x="239" y="695"/>
                  </a:lnTo>
                  <a:lnTo>
                    <a:pt x="232" y="697"/>
                  </a:lnTo>
                  <a:lnTo>
                    <a:pt x="227" y="726"/>
                  </a:lnTo>
                  <a:lnTo>
                    <a:pt x="223" y="754"/>
                  </a:lnTo>
                  <a:lnTo>
                    <a:pt x="219" y="782"/>
                  </a:lnTo>
                  <a:lnTo>
                    <a:pt x="216" y="807"/>
                  </a:lnTo>
                  <a:lnTo>
                    <a:pt x="212" y="833"/>
                  </a:lnTo>
                  <a:lnTo>
                    <a:pt x="209" y="858"/>
                  </a:lnTo>
                  <a:lnTo>
                    <a:pt x="205" y="883"/>
                  </a:lnTo>
                  <a:lnTo>
                    <a:pt x="202" y="908"/>
                  </a:lnTo>
                  <a:lnTo>
                    <a:pt x="199" y="932"/>
                  </a:lnTo>
                  <a:lnTo>
                    <a:pt x="195" y="957"/>
                  </a:lnTo>
                  <a:lnTo>
                    <a:pt x="192" y="983"/>
                  </a:lnTo>
                  <a:lnTo>
                    <a:pt x="187" y="1010"/>
                  </a:lnTo>
                  <a:lnTo>
                    <a:pt x="184" y="1037"/>
                  </a:lnTo>
                  <a:lnTo>
                    <a:pt x="180" y="1066"/>
                  </a:lnTo>
                  <a:lnTo>
                    <a:pt x="176" y="1095"/>
                  </a:lnTo>
                  <a:lnTo>
                    <a:pt x="172" y="1127"/>
                  </a:lnTo>
                  <a:lnTo>
                    <a:pt x="173" y="1126"/>
                  </a:lnTo>
                  <a:lnTo>
                    <a:pt x="174" y="1125"/>
                  </a:lnTo>
                  <a:lnTo>
                    <a:pt x="175" y="1124"/>
                  </a:lnTo>
                  <a:lnTo>
                    <a:pt x="177" y="1123"/>
                  </a:lnTo>
                  <a:lnTo>
                    <a:pt x="179" y="1122"/>
                  </a:lnTo>
                  <a:lnTo>
                    <a:pt x="180" y="1122"/>
                  </a:lnTo>
                  <a:lnTo>
                    <a:pt x="182" y="1121"/>
                  </a:lnTo>
                  <a:lnTo>
                    <a:pt x="185" y="1121"/>
                  </a:lnTo>
                  <a:lnTo>
                    <a:pt x="187" y="1120"/>
                  </a:lnTo>
                  <a:lnTo>
                    <a:pt x="190" y="1120"/>
                  </a:lnTo>
                  <a:lnTo>
                    <a:pt x="193" y="1119"/>
                  </a:lnTo>
                  <a:lnTo>
                    <a:pt x="196" y="1119"/>
                  </a:lnTo>
                  <a:lnTo>
                    <a:pt x="199" y="1119"/>
                  </a:lnTo>
                  <a:lnTo>
                    <a:pt x="203" y="1119"/>
                  </a:lnTo>
                  <a:lnTo>
                    <a:pt x="207" y="1119"/>
                  </a:lnTo>
                  <a:lnTo>
                    <a:pt x="211" y="1119"/>
                  </a:lnTo>
                  <a:lnTo>
                    <a:pt x="217" y="1118"/>
                  </a:lnTo>
                  <a:lnTo>
                    <a:pt x="225" y="1118"/>
                  </a:lnTo>
                  <a:lnTo>
                    <a:pt x="235" y="1118"/>
                  </a:lnTo>
                  <a:lnTo>
                    <a:pt x="246" y="1118"/>
                  </a:lnTo>
                  <a:lnTo>
                    <a:pt x="258" y="1118"/>
                  </a:lnTo>
                  <a:lnTo>
                    <a:pt x="271" y="1118"/>
                  </a:lnTo>
                  <a:lnTo>
                    <a:pt x="284" y="1117"/>
                  </a:lnTo>
                  <a:lnTo>
                    <a:pt x="298" y="1117"/>
                  </a:lnTo>
                  <a:lnTo>
                    <a:pt x="313" y="1117"/>
                  </a:lnTo>
                  <a:lnTo>
                    <a:pt x="327" y="1115"/>
                  </a:lnTo>
                  <a:lnTo>
                    <a:pt x="341" y="1115"/>
                  </a:lnTo>
                  <a:lnTo>
                    <a:pt x="354" y="1115"/>
                  </a:lnTo>
                  <a:lnTo>
                    <a:pt x="367" y="1114"/>
                  </a:lnTo>
                  <a:lnTo>
                    <a:pt x="378" y="1114"/>
                  </a:lnTo>
                  <a:lnTo>
                    <a:pt x="389" y="1113"/>
                  </a:lnTo>
                  <a:lnTo>
                    <a:pt x="398" y="1113"/>
                  </a:lnTo>
                  <a:lnTo>
                    <a:pt x="411" y="1111"/>
                  </a:lnTo>
                  <a:lnTo>
                    <a:pt x="425" y="1110"/>
                  </a:lnTo>
                  <a:lnTo>
                    <a:pt x="440" y="1109"/>
                  </a:lnTo>
                  <a:lnTo>
                    <a:pt x="453" y="1108"/>
                  </a:lnTo>
                  <a:lnTo>
                    <a:pt x="465" y="1107"/>
                  </a:lnTo>
                  <a:lnTo>
                    <a:pt x="477" y="1105"/>
                  </a:lnTo>
                  <a:lnTo>
                    <a:pt x="489" y="1104"/>
                  </a:lnTo>
                  <a:lnTo>
                    <a:pt x="499" y="1103"/>
                  </a:lnTo>
                  <a:lnTo>
                    <a:pt x="509" y="1100"/>
                  </a:lnTo>
                  <a:lnTo>
                    <a:pt x="517" y="1099"/>
                  </a:lnTo>
                  <a:lnTo>
                    <a:pt x="525" y="1098"/>
                  </a:lnTo>
                  <a:lnTo>
                    <a:pt x="531" y="1097"/>
                  </a:lnTo>
                  <a:lnTo>
                    <a:pt x="537" y="1097"/>
                  </a:lnTo>
                  <a:lnTo>
                    <a:pt x="540" y="1096"/>
                  </a:lnTo>
                  <a:lnTo>
                    <a:pt x="543" y="1096"/>
                  </a:lnTo>
                  <a:lnTo>
                    <a:pt x="544" y="1096"/>
                  </a:lnTo>
                  <a:lnTo>
                    <a:pt x="541" y="1103"/>
                  </a:lnTo>
                  <a:lnTo>
                    <a:pt x="539" y="1110"/>
                  </a:lnTo>
                  <a:lnTo>
                    <a:pt x="537" y="1119"/>
                  </a:lnTo>
                  <a:lnTo>
                    <a:pt x="535" y="1126"/>
                  </a:lnTo>
                  <a:lnTo>
                    <a:pt x="533" y="1135"/>
                  </a:lnTo>
                  <a:lnTo>
                    <a:pt x="532" y="1143"/>
                  </a:lnTo>
                  <a:lnTo>
                    <a:pt x="531" y="1152"/>
                  </a:lnTo>
                  <a:lnTo>
                    <a:pt x="530" y="1160"/>
                  </a:lnTo>
                  <a:lnTo>
                    <a:pt x="529" y="1168"/>
                  </a:lnTo>
                  <a:lnTo>
                    <a:pt x="529" y="1177"/>
                  </a:lnTo>
                  <a:lnTo>
                    <a:pt x="529" y="1184"/>
                  </a:lnTo>
                  <a:lnTo>
                    <a:pt x="528" y="1193"/>
                  </a:lnTo>
                  <a:lnTo>
                    <a:pt x="528" y="1201"/>
                  </a:lnTo>
                  <a:lnTo>
                    <a:pt x="529" y="1207"/>
                  </a:lnTo>
                  <a:lnTo>
                    <a:pt x="529" y="1215"/>
                  </a:lnTo>
                  <a:lnTo>
                    <a:pt x="530" y="1221"/>
                  </a:lnTo>
                  <a:lnTo>
                    <a:pt x="414" y="1219"/>
                  </a:lnTo>
                  <a:lnTo>
                    <a:pt x="402" y="1218"/>
                  </a:lnTo>
                  <a:lnTo>
                    <a:pt x="390" y="1218"/>
                  </a:lnTo>
                  <a:lnTo>
                    <a:pt x="378" y="1217"/>
                  </a:lnTo>
                  <a:lnTo>
                    <a:pt x="365" y="1217"/>
                  </a:lnTo>
                  <a:lnTo>
                    <a:pt x="352" y="1216"/>
                  </a:lnTo>
                  <a:lnTo>
                    <a:pt x="338" y="1216"/>
                  </a:lnTo>
                  <a:lnTo>
                    <a:pt x="324" y="1216"/>
                  </a:lnTo>
                  <a:lnTo>
                    <a:pt x="310" y="1216"/>
                  </a:lnTo>
                  <a:lnTo>
                    <a:pt x="296" y="1216"/>
                  </a:lnTo>
                  <a:lnTo>
                    <a:pt x="282" y="1216"/>
                  </a:lnTo>
                  <a:lnTo>
                    <a:pt x="268" y="1216"/>
                  </a:lnTo>
                  <a:lnTo>
                    <a:pt x="255" y="1216"/>
                  </a:lnTo>
                  <a:lnTo>
                    <a:pt x="242" y="1216"/>
                  </a:lnTo>
                  <a:lnTo>
                    <a:pt x="229" y="1216"/>
                  </a:lnTo>
                  <a:lnTo>
                    <a:pt x="216" y="1216"/>
                  </a:lnTo>
                  <a:lnTo>
                    <a:pt x="205" y="1216"/>
                  </a:lnTo>
                  <a:lnTo>
                    <a:pt x="195" y="1216"/>
                  </a:lnTo>
                  <a:lnTo>
                    <a:pt x="184" y="1216"/>
                  </a:lnTo>
                  <a:lnTo>
                    <a:pt x="174" y="1216"/>
                  </a:lnTo>
                  <a:lnTo>
                    <a:pt x="164" y="1216"/>
                  </a:lnTo>
                  <a:lnTo>
                    <a:pt x="155" y="1216"/>
                  </a:lnTo>
                  <a:lnTo>
                    <a:pt x="145" y="1216"/>
                  </a:lnTo>
                  <a:lnTo>
                    <a:pt x="136" y="1216"/>
                  </a:lnTo>
                  <a:lnTo>
                    <a:pt x="127" y="1216"/>
                  </a:lnTo>
                  <a:lnTo>
                    <a:pt x="118" y="1216"/>
                  </a:lnTo>
                  <a:lnTo>
                    <a:pt x="109" y="1216"/>
                  </a:lnTo>
                  <a:lnTo>
                    <a:pt x="101" y="1216"/>
                  </a:lnTo>
                  <a:lnTo>
                    <a:pt x="92" y="1217"/>
                  </a:lnTo>
                  <a:lnTo>
                    <a:pt x="84" y="1217"/>
                  </a:lnTo>
                  <a:lnTo>
                    <a:pt x="76" y="1218"/>
                  </a:lnTo>
                  <a:lnTo>
                    <a:pt x="69" y="1218"/>
                  </a:lnTo>
                  <a:lnTo>
                    <a:pt x="61" y="1219"/>
                  </a:lnTo>
                  <a:lnTo>
                    <a:pt x="16" y="1219"/>
                  </a:lnTo>
                  <a:lnTo>
                    <a:pt x="14" y="1219"/>
                  </a:lnTo>
                  <a:lnTo>
                    <a:pt x="13" y="1219"/>
                  </a:lnTo>
                  <a:lnTo>
                    <a:pt x="12" y="1219"/>
                  </a:lnTo>
                  <a:lnTo>
                    <a:pt x="11" y="1219"/>
                  </a:lnTo>
                  <a:lnTo>
                    <a:pt x="10" y="1219"/>
                  </a:lnTo>
                  <a:lnTo>
                    <a:pt x="9" y="1219"/>
                  </a:lnTo>
                  <a:lnTo>
                    <a:pt x="8" y="1219"/>
                  </a:lnTo>
                  <a:lnTo>
                    <a:pt x="7" y="1219"/>
                  </a:lnTo>
                  <a:lnTo>
                    <a:pt x="6" y="1219"/>
                  </a:lnTo>
                  <a:lnTo>
                    <a:pt x="5" y="1219"/>
                  </a:lnTo>
                  <a:lnTo>
                    <a:pt x="4" y="1219"/>
                  </a:lnTo>
                  <a:lnTo>
                    <a:pt x="3" y="1219"/>
                  </a:lnTo>
                  <a:lnTo>
                    <a:pt x="2" y="1219"/>
                  </a:lnTo>
                  <a:lnTo>
                    <a:pt x="1" y="1219"/>
                  </a:lnTo>
                  <a:lnTo>
                    <a:pt x="0" y="1219"/>
                  </a:lnTo>
                  <a:lnTo>
                    <a:pt x="0" y="1212"/>
                  </a:lnTo>
                  <a:lnTo>
                    <a:pt x="11" y="1146"/>
                  </a:lnTo>
                  <a:lnTo>
                    <a:pt x="23" y="1079"/>
                  </a:lnTo>
                  <a:lnTo>
                    <a:pt x="34" y="1012"/>
                  </a:lnTo>
                  <a:lnTo>
                    <a:pt x="45" y="944"/>
                  </a:lnTo>
                  <a:lnTo>
                    <a:pt x="56" y="877"/>
                  </a:lnTo>
                  <a:lnTo>
                    <a:pt x="67" y="810"/>
                  </a:lnTo>
                  <a:lnTo>
                    <a:pt x="77" y="742"/>
                  </a:lnTo>
                  <a:lnTo>
                    <a:pt x="86" y="674"/>
                  </a:lnTo>
                  <a:lnTo>
                    <a:pt x="96" y="605"/>
                  </a:lnTo>
                  <a:lnTo>
                    <a:pt x="105" y="537"/>
                  </a:lnTo>
                  <a:lnTo>
                    <a:pt x="113" y="469"/>
                  </a:lnTo>
                  <a:lnTo>
                    <a:pt x="121" y="400"/>
                  </a:lnTo>
                  <a:lnTo>
                    <a:pt x="129" y="333"/>
                  </a:lnTo>
                  <a:lnTo>
                    <a:pt x="137" y="265"/>
                  </a:lnTo>
                  <a:lnTo>
                    <a:pt x="144" y="197"/>
                  </a:lnTo>
                  <a:lnTo>
                    <a:pt x="151" y="129"/>
                  </a:lnTo>
                  <a:lnTo>
                    <a:pt x="152" y="129"/>
                  </a:lnTo>
                  <a:lnTo>
                    <a:pt x="155" y="129"/>
                  </a:lnTo>
                  <a:lnTo>
                    <a:pt x="160" y="129"/>
                  </a:lnTo>
                  <a:lnTo>
                    <a:pt x="167" y="129"/>
                  </a:lnTo>
                  <a:lnTo>
                    <a:pt x="175" y="129"/>
                  </a:lnTo>
                  <a:lnTo>
                    <a:pt x="184" y="129"/>
                  </a:lnTo>
                  <a:lnTo>
                    <a:pt x="195" y="130"/>
                  </a:lnTo>
                  <a:lnTo>
                    <a:pt x="205" y="130"/>
                  </a:lnTo>
                  <a:lnTo>
                    <a:pt x="216" y="130"/>
                  </a:lnTo>
                  <a:lnTo>
                    <a:pt x="228" y="131"/>
                  </a:lnTo>
                  <a:lnTo>
                    <a:pt x="239" y="131"/>
                  </a:lnTo>
                  <a:lnTo>
                    <a:pt x="250" y="131"/>
                  </a:lnTo>
                  <a:lnTo>
                    <a:pt x="260" y="131"/>
                  </a:lnTo>
                  <a:lnTo>
                    <a:pt x="270" y="131"/>
                  </a:lnTo>
                  <a:lnTo>
                    <a:pt x="278" y="131"/>
                  </a:lnTo>
                  <a:lnTo>
                    <a:pt x="286" y="132"/>
                  </a:lnTo>
                  <a:lnTo>
                    <a:pt x="525" y="136"/>
                  </a:lnTo>
                  <a:lnTo>
                    <a:pt x="528" y="134"/>
                  </a:lnTo>
                  <a:lnTo>
                    <a:pt x="532" y="134"/>
                  </a:lnTo>
                  <a:lnTo>
                    <a:pt x="536" y="134"/>
                  </a:lnTo>
                  <a:lnTo>
                    <a:pt x="540" y="134"/>
                  </a:lnTo>
                  <a:lnTo>
                    <a:pt x="543" y="134"/>
                  </a:lnTo>
                  <a:lnTo>
                    <a:pt x="547" y="134"/>
                  </a:lnTo>
                  <a:lnTo>
                    <a:pt x="551" y="134"/>
                  </a:lnTo>
                  <a:lnTo>
                    <a:pt x="555" y="134"/>
                  </a:lnTo>
                  <a:lnTo>
                    <a:pt x="558" y="134"/>
                  </a:lnTo>
                  <a:lnTo>
                    <a:pt x="563" y="134"/>
                  </a:lnTo>
                  <a:lnTo>
                    <a:pt x="567" y="133"/>
                  </a:lnTo>
                  <a:lnTo>
                    <a:pt x="571" y="133"/>
                  </a:lnTo>
                  <a:lnTo>
                    <a:pt x="575" y="133"/>
                  </a:lnTo>
                  <a:lnTo>
                    <a:pt x="579" y="133"/>
                  </a:lnTo>
                  <a:lnTo>
                    <a:pt x="583" y="133"/>
                  </a:lnTo>
                  <a:lnTo>
                    <a:pt x="587" y="133"/>
                  </a:lnTo>
                  <a:lnTo>
                    <a:pt x="586" y="125"/>
                  </a:lnTo>
                  <a:lnTo>
                    <a:pt x="585" y="116"/>
                  </a:lnTo>
                  <a:lnTo>
                    <a:pt x="584" y="108"/>
                  </a:lnTo>
                  <a:lnTo>
                    <a:pt x="583" y="100"/>
                  </a:lnTo>
                  <a:lnTo>
                    <a:pt x="582" y="91"/>
                  </a:lnTo>
                  <a:lnTo>
                    <a:pt x="581" y="83"/>
                  </a:lnTo>
                  <a:lnTo>
                    <a:pt x="580" y="75"/>
                  </a:lnTo>
                  <a:lnTo>
                    <a:pt x="579" y="67"/>
                  </a:lnTo>
                  <a:lnTo>
                    <a:pt x="578" y="58"/>
                  </a:lnTo>
                  <a:lnTo>
                    <a:pt x="577" y="49"/>
                  </a:lnTo>
                  <a:lnTo>
                    <a:pt x="576" y="42"/>
                  </a:lnTo>
                  <a:lnTo>
                    <a:pt x="575" y="33"/>
                  </a:lnTo>
                  <a:lnTo>
                    <a:pt x="574" y="25"/>
                  </a:lnTo>
                  <a:lnTo>
                    <a:pt x="573" y="16"/>
                  </a:lnTo>
                  <a:lnTo>
                    <a:pt x="572" y="7"/>
                  </a:lnTo>
                  <a:lnTo>
                    <a:pt x="571" y="0"/>
                  </a:lnTo>
                  <a:lnTo>
                    <a:pt x="573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8" y="0"/>
                  </a:lnTo>
                  <a:lnTo>
                    <a:pt x="605" y="1"/>
                  </a:lnTo>
                  <a:lnTo>
                    <a:pt x="612" y="1"/>
                  </a:lnTo>
                  <a:lnTo>
                    <a:pt x="619" y="1"/>
                  </a:lnTo>
                  <a:lnTo>
                    <a:pt x="626" y="1"/>
                  </a:lnTo>
                  <a:lnTo>
                    <a:pt x="633" y="1"/>
                  </a:lnTo>
                  <a:lnTo>
                    <a:pt x="640" y="1"/>
                  </a:lnTo>
                  <a:lnTo>
                    <a:pt x="646" y="1"/>
                  </a:lnTo>
                  <a:lnTo>
                    <a:pt x="652" y="1"/>
                  </a:lnTo>
                  <a:lnTo>
                    <a:pt x="657" y="2"/>
                  </a:lnTo>
                  <a:lnTo>
                    <a:pt x="661" y="1"/>
                  </a:lnTo>
                  <a:lnTo>
                    <a:pt x="667" y="1"/>
                  </a:lnTo>
                  <a:lnTo>
                    <a:pt x="673" y="1"/>
                  </a:lnTo>
                  <a:lnTo>
                    <a:pt x="679" y="1"/>
                  </a:lnTo>
                  <a:lnTo>
                    <a:pt x="687" y="1"/>
                  </a:lnTo>
                  <a:lnTo>
                    <a:pt x="694" y="1"/>
                  </a:lnTo>
                  <a:lnTo>
                    <a:pt x="700" y="1"/>
                  </a:lnTo>
                  <a:lnTo>
                    <a:pt x="707" y="1"/>
                  </a:lnTo>
                  <a:lnTo>
                    <a:pt x="713" y="0"/>
                  </a:lnTo>
                  <a:lnTo>
                    <a:pt x="719" y="0"/>
                  </a:lnTo>
                  <a:lnTo>
                    <a:pt x="725" y="0"/>
                  </a:lnTo>
                  <a:lnTo>
                    <a:pt x="729" y="0"/>
                  </a:lnTo>
                  <a:lnTo>
                    <a:pt x="733" y="0"/>
                  </a:lnTo>
                  <a:lnTo>
                    <a:pt x="736" y="0"/>
                  </a:lnTo>
                  <a:lnTo>
                    <a:pt x="738" y="0"/>
                  </a:lnTo>
                  <a:lnTo>
                    <a:pt x="739" y="0"/>
                  </a:lnTo>
                  <a:lnTo>
                    <a:pt x="743" y="71"/>
                  </a:lnTo>
                  <a:lnTo>
                    <a:pt x="747" y="142"/>
                  </a:lnTo>
                  <a:lnTo>
                    <a:pt x="751" y="212"/>
                  </a:lnTo>
                  <a:lnTo>
                    <a:pt x="756" y="282"/>
                  </a:lnTo>
                  <a:lnTo>
                    <a:pt x="761" y="351"/>
                  </a:lnTo>
                  <a:lnTo>
                    <a:pt x="766" y="420"/>
                  </a:lnTo>
                  <a:lnTo>
                    <a:pt x="771" y="488"/>
                  </a:lnTo>
                  <a:lnTo>
                    <a:pt x="776" y="556"/>
                  </a:lnTo>
                  <a:lnTo>
                    <a:pt x="781" y="623"/>
                  </a:lnTo>
                  <a:lnTo>
                    <a:pt x="787" y="691"/>
                  </a:lnTo>
                  <a:lnTo>
                    <a:pt x="792" y="759"/>
                  </a:lnTo>
                  <a:lnTo>
                    <a:pt x="798" y="827"/>
                  </a:lnTo>
                  <a:lnTo>
                    <a:pt x="804" y="895"/>
                  </a:lnTo>
                  <a:lnTo>
                    <a:pt x="811" y="964"/>
                  </a:lnTo>
                  <a:lnTo>
                    <a:pt x="817" y="1031"/>
                  </a:lnTo>
                  <a:lnTo>
                    <a:pt x="823" y="1101"/>
                  </a:lnTo>
                  <a:lnTo>
                    <a:pt x="837" y="1061"/>
                  </a:lnTo>
                  <a:lnTo>
                    <a:pt x="856" y="1011"/>
                  </a:lnTo>
                  <a:lnTo>
                    <a:pt x="877" y="953"/>
                  </a:lnTo>
                  <a:lnTo>
                    <a:pt x="901" y="888"/>
                  </a:lnTo>
                  <a:lnTo>
                    <a:pt x="927" y="817"/>
                  </a:lnTo>
                  <a:lnTo>
                    <a:pt x="956" y="742"/>
                  </a:lnTo>
                  <a:lnTo>
                    <a:pt x="985" y="663"/>
                  </a:lnTo>
                  <a:lnTo>
                    <a:pt x="1014" y="582"/>
                  </a:lnTo>
                  <a:lnTo>
                    <a:pt x="1044" y="500"/>
                  </a:lnTo>
                  <a:lnTo>
                    <a:pt x="1075" y="418"/>
                  </a:lnTo>
                  <a:lnTo>
                    <a:pt x="1104" y="338"/>
                  </a:lnTo>
                  <a:lnTo>
                    <a:pt x="1131" y="260"/>
                  </a:lnTo>
                  <a:lnTo>
                    <a:pt x="1158" y="186"/>
                  </a:lnTo>
                  <a:lnTo>
                    <a:pt x="1183" y="117"/>
                  </a:lnTo>
                  <a:lnTo>
                    <a:pt x="1205" y="55"/>
                  </a:lnTo>
                  <a:lnTo>
                    <a:pt x="1224" y="0"/>
                  </a:lnTo>
                  <a:lnTo>
                    <a:pt x="1231" y="1"/>
                  </a:lnTo>
                  <a:lnTo>
                    <a:pt x="1240" y="2"/>
                  </a:lnTo>
                  <a:lnTo>
                    <a:pt x="1249" y="3"/>
                  </a:lnTo>
                  <a:lnTo>
                    <a:pt x="1258" y="4"/>
                  </a:lnTo>
                  <a:lnTo>
                    <a:pt x="1268" y="4"/>
                  </a:lnTo>
                  <a:lnTo>
                    <a:pt x="1278" y="4"/>
                  </a:lnTo>
                  <a:lnTo>
                    <a:pt x="1288" y="4"/>
                  </a:lnTo>
                  <a:lnTo>
                    <a:pt x="1299" y="4"/>
                  </a:lnTo>
                  <a:lnTo>
                    <a:pt x="1310" y="4"/>
                  </a:lnTo>
                  <a:lnTo>
                    <a:pt x="1320" y="4"/>
                  </a:lnTo>
                  <a:lnTo>
                    <a:pt x="1331" y="3"/>
                  </a:lnTo>
                  <a:lnTo>
                    <a:pt x="1341" y="3"/>
                  </a:lnTo>
                  <a:lnTo>
                    <a:pt x="1350" y="2"/>
                  </a:lnTo>
                  <a:lnTo>
                    <a:pt x="1360" y="1"/>
                  </a:lnTo>
                  <a:lnTo>
                    <a:pt x="1368" y="0"/>
                  </a:lnTo>
                  <a:lnTo>
                    <a:pt x="1377" y="0"/>
                  </a:lnTo>
                  <a:lnTo>
                    <a:pt x="1380" y="68"/>
                  </a:lnTo>
                  <a:lnTo>
                    <a:pt x="1383" y="136"/>
                  </a:lnTo>
                  <a:lnTo>
                    <a:pt x="1386" y="204"/>
                  </a:lnTo>
                  <a:lnTo>
                    <a:pt x="1389" y="272"/>
                  </a:lnTo>
                  <a:lnTo>
                    <a:pt x="1391" y="340"/>
                  </a:lnTo>
                  <a:lnTo>
                    <a:pt x="1394" y="409"/>
                  </a:lnTo>
                  <a:lnTo>
                    <a:pt x="1397" y="478"/>
                  </a:lnTo>
                  <a:lnTo>
                    <a:pt x="1400" y="546"/>
                  </a:lnTo>
                  <a:lnTo>
                    <a:pt x="1403" y="615"/>
                  </a:lnTo>
                  <a:lnTo>
                    <a:pt x="1405" y="684"/>
                  </a:lnTo>
                  <a:lnTo>
                    <a:pt x="1408" y="753"/>
                  </a:lnTo>
                  <a:lnTo>
                    <a:pt x="1411" y="821"/>
                  </a:lnTo>
                  <a:lnTo>
                    <a:pt x="1414" y="891"/>
                  </a:lnTo>
                  <a:lnTo>
                    <a:pt x="1417" y="960"/>
                  </a:lnTo>
                  <a:lnTo>
                    <a:pt x="1420" y="1030"/>
                  </a:lnTo>
                  <a:lnTo>
                    <a:pt x="1423" y="1101"/>
                  </a:lnTo>
                  <a:lnTo>
                    <a:pt x="1441" y="1061"/>
                  </a:lnTo>
                  <a:lnTo>
                    <a:pt x="1462" y="1010"/>
                  </a:lnTo>
                  <a:lnTo>
                    <a:pt x="1486" y="952"/>
                  </a:lnTo>
                  <a:lnTo>
                    <a:pt x="1514" y="886"/>
                  </a:lnTo>
                  <a:lnTo>
                    <a:pt x="1544" y="814"/>
                  </a:lnTo>
                  <a:lnTo>
                    <a:pt x="1576" y="737"/>
                  </a:lnTo>
                  <a:lnTo>
                    <a:pt x="1609" y="658"/>
                  </a:lnTo>
                  <a:lnTo>
                    <a:pt x="1643" y="576"/>
                  </a:lnTo>
                  <a:lnTo>
                    <a:pt x="1678" y="494"/>
                  </a:lnTo>
                  <a:lnTo>
                    <a:pt x="1711" y="411"/>
                  </a:lnTo>
                  <a:lnTo>
                    <a:pt x="1744" y="332"/>
                  </a:lnTo>
                  <a:lnTo>
                    <a:pt x="1775" y="254"/>
                  </a:lnTo>
                  <a:lnTo>
                    <a:pt x="1804" y="181"/>
                  </a:lnTo>
                  <a:lnTo>
                    <a:pt x="1830" y="113"/>
                  </a:lnTo>
                  <a:lnTo>
                    <a:pt x="1853" y="52"/>
                  </a:lnTo>
                  <a:lnTo>
                    <a:pt x="1873" y="0"/>
                  </a:lnTo>
                  <a:lnTo>
                    <a:pt x="1875" y="0"/>
                  </a:lnTo>
                  <a:lnTo>
                    <a:pt x="1877" y="0"/>
                  </a:lnTo>
                  <a:lnTo>
                    <a:pt x="1880" y="0"/>
                  </a:lnTo>
                  <a:lnTo>
                    <a:pt x="1884" y="0"/>
                  </a:lnTo>
                  <a:lnTo>
                    <a:pt x="1888" y="0"/>
                  </a:lnTo>
                  <a:lnTo>
                    <a:pt x="1893" y="0"/>
                  </a:lnTo>
                  <a:lnTo>
                    <a:pt x="1899" y="1"/>
                  </a:lnTo>
                  <a:lnTo>
                    <a:pt x="1904" y="1"/>
                  </a:lnTo>
                  <a:lnTo>
                    <a:pt x="1910" y="1"/>
                  </a:lnTo>
                  <a:lnTo>
                    <a:pt x="1916" y="1"/>
                  </a:lnTo>
                  <a:lnTo>
                    <a:pt x="1922" y="1"/>
                  </a:lnTo>
                  <a:lnTo>
                    <a:pt x="1928" y="1"/>
                  </a:lnTo>
                  <a:lnTo>
                    <a:pt x="1934" y="1"/>
                  </a:lnTo>
                  <a:lnTo>
                    <a:pt x="1939" y="1"/>
                  </a:lnTo>
                  <a:lnTo>
                    <a:pt x="1944" y="2"/>
                  </a:lnTo>
                  <a:lnTo>
                    <a:pt x="1948" y="1"/>
                  </a:lnTo>
                  <a:lnTo>
                    <a:pt x="1953" y="1"/>
                  </a:lnTo>
                  <a:lnTo>
                    <a:pt x="1959" y="1"/>
                  </a:lnTo>
                  <a:lnTo>
                    <a:pt x="1965" y="1"/>
                  </a:lnTo>
                  <a:lnTo>
                    <a:pt x="1971" y="1"/>
                  </a:lnTo>
                  <a:lnTo>
                    <a:pt x="1977" y="1"/>
                  </a:lnTo>
                  <a:lnTo>
                    <a:pt x="1982" y="1"/>
                  </a:lnTo>
                  <a:lnTo>
                    <a:pt x="1988" y="1"/>
                  </a:lnTo>
                  <a:lnTo>
                    <a:pt x="1993" y="0"/>
                  </a:lnTo>
                  <a:lnTo>
                    <a:pt x="1998" y="0"/>
                  </a:lnTo>
                  <a:lnTo>
                    <a:pt x="2003" y="0"/>
                  </a:lnTo>
                  <a:lnTo>
                    <a:pt x="2007" y="0"/>
                  </a:lnTo>
                  <a:lnTo>
                    <a:pt x="2010" y="0"/>
                  </a:lnTo>
                  <a:lnTo>
                    <a:pt x="2012" y="0"/>
                  </a:lnTo>
                  <a:lnTo>
                    <a:pt x="2014" y="0"/>
                  </a:lnTo>
                  <a:lnTo>
                    <a:pt x="20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7" name="Freeform 15">
              <a:extLst>
                <a:ext uri="{FF2B5EF4-FFF2-40B4-BE49-F238E27FC236}">
                  <a16:creationId xmlns:a16="http://schemas.microsoft.com/office/drawing/2014/main" id="{3BE65D60-0D28-E82E-5C39-F492C7432FB4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4386" y="4055"/>
              <a:ext cx="81" cy="99"/>
            </a:xfrm>
            <a:custGeom>
              <a:avLst/>
              <a:gdLst>
                <a:gd name="T0" fmla="*/ 695 w 812"/>
                <a:gd name="T1" fmla="*/ 218 h 1092"/>
                <a:gd name="T2" fmla="*/ 725 w 812"/>
                <a:gd name="T3" fmla="*/ 474 h 1092"/>
                <a:gd name="T4" fmla="*/ 758 w 812"/>
                <a:gd name="T5" fmla="*/ 725 h 1092"/>
                <a:gd name="T6" fmla="*/ 799 w 812"/>
                <a:gd name="T7" fmla="*/ 1010 h 1092"/>
                <a:gd name="T8" fmla="*/ 806 w 812"/>
                <a:gd name="T9" fmla="*/ 1091 h 1092"/>
                <a:gd name="T10" fmla="*/ 784 w 812"/>
                <a:gd name="T11" fmla="*/ 1089 h 1092"/>
                <a:gd name="T12" fmla="*/ 756 w 812"/>
                <a:gd name="T13" fmla="*/ 1088 h 1092"/>
                <a:gd name="T14" fmla="*/ 729 w 812"/>
                <a:gd name="T15" fmla="*/ 1087 h 1092"/>
                <a:gd name="T16" fmla="*/ 707 w 812"/>
                <a:gd name="T17" fmla="*/ 1087 h 1092"/>
                <a:gd name="T18" fmla="*/ 682 w 812"/>
                <a:gd name="T19" fmla="*/ 1089 h 1092"/>
                <a:gd name="T20" fmla="*/ 659 w 812"/>
                <a:gd name="T21" fmla="*/ 1090 h 1092"/>
                <a:gd name="T22" fmla="*/ 647 w 812"/>
                <a:gd name="T23" fmla="*/ 1091 h 1092"/>
                <a:gd name="T24" fmla="*/ 639 w 812"/>
                <a:gd name="T25" fmla="*/ 1002 h 1092"/>
                <a:gd name="T26" fmla="*/ 627 w 812"/>
                <a:gd name="T27" fmla="*/ 877 h 1092"/>
                <a:gd name="T28" fmla="*/ 615 w 812"/>
                <a:gd name="T29" fmla="*/ 767 h 1092"/>
                <a:gd name="T30" fmla="*/ 606 w 812"/>
                <a:gd name="T31" fmla="*/ 696 h 1092"/>
                <a:gd name="T32" fmla="*/ 589 w 812"/>
                <a:gd name="T33" fmla="*/ 685 h 1092"/>
                <a:gd name="T34" fmla="*/ 556 w 812"/>
                <a:gd name="T35" fmla="*/ 683 h 1092"/>
                <a:gd name="T36" fmla="*/ 516 w 812"/>
                <a:gd name="T37" fmla="*/ 681 h 1092"/>
                <a:gd name="T38" fmla="*/ 475 w 812"/>
                <a:gd name="T39" fmla="*/ 681 h 1092"/>
                <a:gd name="T40" fmla="*/ 436 w 812"/>
                <a:gd name="T41" fmla="*/ 681 h 1092"/>
                <a:gd name="T42" fmla="*/ 394 w 812"/>
                <a:gd name="T43" fmla="*/ 683 h 1092"/>
                <a:gd name="T44" fmla="*/ 356 w 812"/>
                <a:gd name="T45" fmla="*/ 685 h 1092"/>
                <a:gd name="T46" fmla="*/ 330 w 812"/>
                <a:gd name="T47" fmla="*/ 686 h 1092"/>
                <a:gd name="T48" fmla="*/ 290 w 812"/>
                <a:gd name="T49" fmla="*/ 761 h 1092"/>
                <a:gd name="T50" fmla="*/ 243 w 812"/>
                <a:gd name="T51" fmla="*/ 860 h 1092"/>
                <a:gd name="T52" fmla="*/ 194 w 812"/>
                <a:gd name="T53" fmla="*/ 961 h 1092"/>
                <a:gd name="T54" fmla="*/ 149 w 812"/>
                <a:gd name="T55" fmla="*/ 1064 h 1092"/>
                <a:gd name="T56" fmla="*/ 133 w 812"/>
                <a:gd name="T57" fmla="*/ 1091 h 1092"/>
                <a:gd name="T58" fmla="*/ 118 w 812"/>
                <a:gd name="T59" fmla="*/ 1091 h 1092"/>
                <a:gd name="T60" fmla="*/ 96 w 812"/>
                <a:gd name="T61" fmla="*/ 1090 h 1092"/>
                <a:gd name="T62" fmla="*/ 74 w 812"/>
                <a:gd name="T63" fmla="*/ 1090 h 1092"/>
                <a:gd name="T64" fmla="*/ 53 w 812"/>
                <a:gd name="T65" fmla="*/ 1090 h 1092"/>
                <a:gd name="T66" fmla="*/ 30 w 812"/>
                <a:gd name="T67" fmla="*/ 1090 h 1092"/>
                <a:gd name="T68" fmla="*/ 10 w 812"/>
                <a:gd name="T69" fmla="*/ 1091 h 1092"/>
                <a:gd name="T70" fmla="*/ 0 w 812"/>
                <a:gd name="T71" fmla="*/ 1091 h 1092"/>
                <a:gd name="T72" fmla="*/ 87 w 812"/>
                <a:gd name="T73" fmla="*/ 930 h 1092"/>
                <a:gd name="T74" fmla="*/ 211 w 812"/>
                <a:gd name="T75" fmla="*/ 692 h 1092"/>
                <a:gd name="T76" fmla="*/ 349 w 812"/>
                <a:gd name="T77" fmla="*/ 417 h 1092"/>
                <a:gd name="T78" fmla="*/ 512 w 812"/>
                <a:gd name="T79" fmla="*/ 91 h 1092"/>
                <a:gd name="T80" fmla="*/ 552 w 812"/>
                <a:gd name="T81" fmla="*/ 212 h 1092"/>
                <a:gd name="T82" fmla="*/ 383 w 812"/>
                <a:gd name="T83" fmla="*/ 598 h 1092"/>
                <a:gd name="T84" fmla="*/ 411 w 812"/>
                <a:gd name="T85" fmla="*/ 599 h 1092"/>
                <a:gd name="T86" fmla="*/ 443 w 812"/>
                <a:gd name="T87" fmla="*/ 599 h 1092"/>
                <a:gd name="T88" fmla="*/ 474 w 812"/>
                <a:gd name="T89" fmla="*/ 599 h 1092"/>
                <a:gd name="T90" fmla="*/ 505 w 812"/>
                <a:gd name="T91" fmla="*/ 599 h 1092"/>
                <a:gd name="T92" fmla="*/ 538 w 812"/>
                <a:gd name="T93" fmla="*/ 599 h 1092"/>
                <a:gd name="T94" fmla="*/ 568 w 812"/>
                <a:gd name="T95" fmla="*/ 599 h 1092"/>
                <a:gd name="T96" fmla="*/ 591 w 812"/>
                <a:gd name="T97" fmla="*/ 598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12" h="1092">
                  <a:moveTo>
                    <a:pt x="669" y="0"/>
                  </a:moveTo>
                  <a:lnTo>
                    <a:pt x="678" y="77"/>
                  </a:lnTo>
                  <a:lnTo>
                    <a:pt x="686" y="149"/>
                  </a:lnTo>
                  <a:lnTo>
                    <a:pt x="695" y="218"/>
                  </a:lnTo>
                  <a:lnTo>
                    <a:pt x="702" y="284"/>
                  </a:lnTo>
                  <a:lnTo>
                    <a:pt x="710" y="349"/>
                  </a:lnTo>
                  <a:lnTo>
                    <a:pt x="717" y="413"/>
                  </a:lnTo>
                  <a:lnTo>
                    <a:pt x="725" y="474"/>
                  </a:lnTo>
                  <a:lnTo>
                    <a:pt x="732" y="536"/>
                  </a:lnTo>
                  <a:lnTo>
                    <a:pt x="741" y="598"/>
                  </a:lnTo>
                  <a:lnTo>
                    <a:pt x="749" y="661"/>
                  </a:lnTo>
                  <a:lnTo>
                    <a:pt x="758" y="725"/>
                  </a:lnTo>
                  <a:lnTo>
                    <a:pt x="767" y="792"/>
                  </a:lnTo>
                  <a:lnTo>
                    <a:pt x="777" y="862"/>
                  </a:lnTo>
                  <a:lnTo>
                    <a:pt x="787" y="934"/>
                  </a:lnTo>
                  <a:lnTo>
                    <a:pt x="799" y="1010"/>
                  </a:lnTo>
                  <a:lnTo>
                    <a:pt x="812" y="1092"/>
                  </a:lnTo>
                  <a:lnTo>
                    <a:pt x="811" y="1091"/>
                  </a:lnTo>
                  <a:lnTo>
                    <a:pt x="809" y="1091"/>
                  </a:lnTo>
                  <a:lnTo>
                    <a:pt x="806" y="1091"/>
                  </a:lnTo>
                  <a:lnTo>
                    <a:pt x="801" y="1091"/>
                  </a:lnTo>
                  <a:lnTo>
                    <a:pt x="796" y="1090"/>
                  </a:lnTo>
                  <a:lnTo>
                    <a:pt x="791" y="1090"/>
                  </a:lnTo>
                  <a:lnTo>
                    <a:pt x="784" y="1089"/>
                  </a:lnTo>
                  <a:lnTo>
                    <a:pt x="778" y="1089"/>
                  </a:lnTo>
                  <a:lnTo>
                    <a:pt x="770" y="1089"/>
                  </a:lnTo>
                  <a:lnTo>
                    <a:pt x="763" y="1088"/>
                  </a:lnTo>
                  <a:lnTo>
                    <a:pt x="756" y="1088"/>
                  </a:lnTo>
                  <a:lnTo>
                    <a:pt x="749" y="1087"/>
                  </a:lnTo>
                  <a:lnTo>
                    <a:pt x="742" y="1087"/>
                  </a:lnTo>
                  <a:lnTo>
                    <a:pt x="736" y="1087"/>
                  </a:lnTo>
                  <a:lnTo>
                    <a:pt x="729" y="1087"/>
                  </a:lnTo>
                  <a:lnTo>
                    <a:pt x="725" y="1087"/>
                  </a:lnTo>
                  <a:lnTo>
                    <a:pt x="719" y="1087"/>
                  </a:lnTo>
                  <a:lnTo>
                    <a:pt x="713" y="1087"/>
                  </a:lnTo>
                  <a:lnTo>
                    <a:pt x="707" y="1087"/>
                  </a:lnTo>
                  <a:lnTo>
                    <a:pt x="701" y="1087"/>
                  </a:lnTo>
                  <a:lnTo>
                    <a:pt x="694" y="1088"/>
                  </a:lnTo>
                  <a:lnTo>
                    <a:pt x="688" y="1088"/>
                  </a:lnTo>
                  <a:lnTo>
                    <a:pt x="682" y="1089"/>
                  </a:lnTo>
                  <a:lnTo>
                    <a:pt x="675" y="1089"/>
                  </a:lnTo>
                  <a:lnTo>
                    <a:pt x="670" y="1089"/>
                  </a:lnTo>
                  <a:lnTo>
                    <a:pt x="664" y="1090"/>
                  </a:lnTo>
                  <a:lnTo>
                    <a:pt x="659" y="1090"/>
                  </a:lnTo>
                  <a:lnTo>
                    <a:pt x="655" y="1091"/>
                  </a:lnTo>
                  <a:lnTo>
                    <a:pt x="651" y="1091"/>
                  </a:lnTo>
                  <a:lnTo>
                    <a:pt x="649" y="1091"/>
                  </a:lnTo>
                  <a:lnTo>
                    <a:pt x="647" y="1091"/>
                  </a:lnTo>
                  <a:lnTo>
                    <a:pt x="647" y="1092"/>
                  </a:lnTo>
                  <a:lnTo>
                    <a:pt x="644" y="1063"/>
                  </a:lnTo>
                  <a:lnTo>
                    <a:pt x="642" y="1033"/>
                  </a:lnTo>
                  <a:lnTo>
                    <a:pt x="639" y="1002"/>
                  </a:lnTo>
                  <a:lnTo>
                    <a:pt x="636" y="970"/>
                  </a:lnTo>
                  <a:lnTo>
                    <a:pt x="633" y="938"/>
                  </a:lnTo>
                  <a:lnTo>
                    <a:pt x="630" y="907"/>
                  </a:lnTo>
                  <a:lnTo>
                    <a:pt x="627" y="877"/>
                  </a:lnTo>
                  <a:lnTo>
                    <a:pt x="624" y="846"/>
                  </a:lnTo>
                  <a:lnTo>
                    <a:pt x="621" y="818"/>
                  </a:lnTo>
                  <a:lnTo>
                    <a:pt x="618" y="792"/>
                  </a:lnTo>
                  <a:lnTo>
                    <a:pt x="615" y="767"/>
                  </a:lnTo>
                  <a:lnTo>
                    <a:pt x="613" y="744"/>
                  </a:lnTo>
                  <a:lnTo>
                    <a:pt x="609" y="725"/>
                  </a:lnTo>
                  <a:lnTo>
                    <a:pt x="608" y="709"/>
                  </a:lnTo>
                  <a:lnTo>
                    <a:pt x="606" y="696"/>
                  </a:lnTo>
                  <a:lnTo>
                    <a:pt x="606" y="687"/>
                  </a:lnTo>
                  <a:lnTo>
                    <a:pt x="601" y="686"/>
                  </a:lnTo>
                  <a:lnTo>
                    <a:pt x="595" y="685"/>
                  </a:lnTo>
                  <a:lnTo>
                    <a:pt x="589" y="685"/>
                  </a:lnTo>
                  <a:lnTo>
                    <a:pt x="582" y="684"/>
                  </a:lnTo>
                  <a:lnTo>
                    <a:pt x="574" y="684"/>
                  </a:lnTo>
                  <a:lnTo>
                    <a:pt x="565" y="683"/>
                  </a:lnTo>
                  <a:lnTo>
                    <a:pt x="556" y="683"/>
                  </a:lnTo>
                  <a:lnTo>
                    <a:pt x="546" y="682"/>
                  </a:lnTo>
                  <a:lnTo>
                    <a:pt x="536" y="682"/>
                  </a:lnTo>
                  <a:lnTo>
                    <a:pt x="526" y="682"/>
                  </a:lnTo>
                  <a:lnTo>
                    <a:pt x="516" y="681"/>
                  </a:lnTo>
                  <a:lnTo>
                    <a:pt x="506" y="681"/>
                  </a:lnTo>
                  <a:lnTo>
                    <a:pt x="495" y="681"/>
                  </a:lnTo>
                  <a:lnTo>
                    <a:pt x="484" y="681"/>
                  </a:lnTo>
                  <a:lnTo>
                    <a:pt x="475" y="681"/>
                  </a:lnTo>
                  <a:lnTo>
                    <a:pt x="466" y="681"/>
                  </a:lnTo>
                  <a:lnTo>
                    <a:pt x="456" y="681"/>
                  </a:lnTo>
                  <a:lnTo>
                    <a:pt x="446" y="681"/>
                  </a:lnTo>
                  <a:lnTo>
                    <a:pt x="436" y="681"/>
                  </a:lnTo>
                  <a:lnTo>
                    <a:pt x="425" y="681"/>
                  </a:lnTo>
                  <a:lnTo>
                    <a:pt x="415" y="682"/>
                  </a:lnTo>
                  <a:lnTo>
                    <a:pt x="404" y="682"/>
                  </a:lnTo>
                  <a:lnTo>
                    <a:pt x="394" y="683"/>
                  </a:lnTo>
                  <a:lnTo>
                    <a:pt x="384" y="684"/>
                  </a:lnTo>
                  <a:lnTo>
                    <a:pt x="374" y="684"/>
                  </a:lnTo>
                  <a:lnTo>
                    <a:pt x="365" y="685"/>
                  </a:lnTo>
                  <a:lnTo>
                    <a:pt x="356" y="685"/>
                  </a:lnTo>
                  <a:lnTo>
                    <a:pt x="348" y="686"/>
                  </a:lnTo>
                  <a:lnTo>
                    <a:pt x="341" y="686"/>
                  </a:lnTo>
                  <a:lnTo>
                    <a:pt x="335" y="686"/>
                  </a:lnTo>
                  <a:lnTo>
                    <a:pt x="330" y="686"/>
                  </a:lnTo>
                  <a:lnTo>
                    <a:pt x="327" y="687"/>
                  </a:lnTo>
                  <a:lnTo>
                    <a:pt x="314" y="712"/>
                  </a:lnTo>
                  <a:lnTo>
                    <a:pt x="302" y="737"/>
                  </a:lnTo>
                  <a:lnTo>
                    <a:pt x="290" y="761"/>
                  </a:lnTo>
                  <a:lnTo>
                    <a:pt x="278" y="786"/>
                  </a:lnTo>
                  <a:lnTo>
                    <a:pt x="266" y="811"/>
                  </a:lnTo>
                  <a:lnTo>
                    <a:pt x="254" y="836"/>
                  </a:lnTo>
                  <a:lnTo>
                    <a:pt x="243" y="860"/>
                  </a:lnTo>
                  <a:lnTo>
                    <a:pt x="230" y="885"/>
                  </a:lnTo>
                  <a:lnTo>
                    <a:pt x="218" y="910"/>
                  </a:lnTo>
                  <a:lnTo>
                    <a:pt x="206" y="935"/>
                  </a:lnTo>
                  <a:lnTo>
                    <a:pt x="194" y="961"/>
                  </a:lnTo>
                  <a:lnTo>
                    <a:pt x="183" y="986"/>
                  </a:lnTo>
                  <a:lnTo>
                    <a:pt x="171" y="1011"/>
                  </a:lnTo>
                  <a:lnTo>
                    <a:pt x="160" y="1038"/>
                  </a:lnTo>
                  <a:lnTo>
                    <a:pt x="149" y="1064"/>
                  </a:lnTo>
                  <a:lnTo>
                    <a:pt x="138" y="1092"/>
                  </a:lnTo>
                  <a:lnTo>
                    <a:pt x="137" y="1091"/>
                  </a:lnTo>
                  <a:lnTo>
                    <a:pt x="136" y="1091"/>
                  </a:lnTo>
                  <a:lnTo>
                    <a:pt x="133" y="1091"/>
                  </a:lnTo>
                  <a:lnTo>
                    <a:pt x="130" y="1091"/>
                  </a:lnTo>
                  <a:lnTo>
                    <a:pt x="127" y="1091"/>
                  </a:lnTo>
                  <a:lnTo>
                    <a:pt x="123" y="1091"/>
                  </a:lnTo>
                  <a:lnTo>
                    <a:pt x="118" y="1091"/>
                  </a:lnTo>
                  <a:lnTo>
                    <a:pt x="112" y="1091"/>
                  </a:lnTo>
                  <a:lnTo>
                    <a:pt x="107" y="1090"/>
                  </a:lnTo>
                  <a:lnTo>
                    <a:pt x="101" y="1090"/>
                  </a:lnTo>
                  <a:lnTo>
                    <a:pt x="96" y="1090"/>
                  </a:lnTo>
                  <a:lnTo>
                    <a:pt x="90" y="1090"/>
                  </a:lnTo>
                  <a:lnTo>
                    <a:pt x="85" y="1090"/>
                  </a:lnTo>
                  <a:lnTo>
                    <a:pt x="79" y="1090"/>
                  </a:lnTo>
                  <a:lnTo>
                    <a:pt x="74" y="1090"/>
                  </a:lnTo>
                  <a:lnTo>
                    <a:pt x="70" y="1090"/>
                  </a:lnTo>
                  <a:lnTo>
                    <a:pt x="64" y="1090"/>
                  </a:lnTo>
                  <a:lnTo>
                    <a:pt x="59" y="1090"/>
                  </a:lnTo>
                  <a:lnTo>
                    <a:pt x="53" y="1090"/>
                  </a:lnTo>
                  <a:lnTo>
                    <a:pt x="47" y="1090"/>
                  </a:lnTo>
                  <a:lnTo>
                    <a:pt x="41" y="1090"/>
                  </a:lnTo>
                  <a:lnTo>
                    <a:pt x="35" y="1090"/>
                  </a:lnTo>
                  <a:lnTo>
                    <a:pt x="30" y="1090"/>
                  </a:lnTo>
                  <a:lnTo>
                    <a:pt x="24" y="1091"/>
                  </a:lnTo>
                  <a:lnTo>
                    <a:pt x="19" y="1091"/>
                  </a:lnTo>
                  <a:lnTo>
                    <a:pt x="15" y="1091"/>
                  </a:lnTo>
                  <a:lnTo>
                    <a:pt x="10" y="1091"/>
                  </a:lnTo>
                  <a:lnTo>
                    <a:pt x="7" y="1091"/>
                  </a:lnTo>
                  <a:lnTo>
                    <a:pt x="4" y="1091"/>
                  </a:lnTo>
                  <a:lnTo>
                    <a:pt x="1" y="1091"/>
                  </a:lnTo>
                  <a:lnTo>
                    <a:pt x="0" y="1091"/>
                  </a:lnTo>
                  <a:lnTo>
                    <a:pt x="0" y="1092"/>
                  </a:lnTo>
                  <a:lnTo>
                    <a:pt x="29" y="1039"/>
                  </a:lnTo>
                  <a:lnTo>
                    <a:pt x="58" y="985"/>
                  </a:lnTo>
                  <a:lnTo>
                    <a:pt x="87" y="930"/>
                  </a:lnTo>
                  <a:lnTo>
                    <a:pt x="118" y="873"/>
                  </a:lnTo>
                  <a:lnTo>
                    <a:pt x="148" y="815"/>
                  </a:lnTo>
                  <a:lnTo>
                    <a:pt x="179" y="755"/>
                  </a:lnTo>
                  <a:lnTo>
                    <a:pt x="211" y="692"/>
                  </a:lnTo>
                  <a:lnTo>
                    <a:pt x="244" y="628"/>
                  </a:lnTo>
                  <a:lnTo>
                    <a:pt x="278" y="560"/>
                  </a:lnTo>
                  <a:lnTo>
                    <a:pt x="312" y="490"/>
                  </a:lnTo>
                  <a:lnTo>
                    <a:pt x="349" y="417"/>
                  </a:lnTo>
                  <a:lnTo>
                    <a:pt x="387" y="341"/>
                  </a:lnTo>
                  <a:lnTo>
                    <a:pt x="427" y="262"/>
                  </a:lnTo>
                  <a:lnTo>
                    <a:pt x="468" y="178"/>
                  </a:lnTo>
                  <a:lnTo>
                    <a:pt x="512" y="91"/>
                  </a:lnTo>
                  <a:lnTo>
                    <a:pt x="558" y="0"/>
                  </a:lnTo>
                  <a:lnTo>
                    <a:pt x="669" y="0"/>
                  </a:lnTo>
                  <a:close/>
                  <a:moveTo>
                    <a:pt x="595" y="598"/>
                  </a:moveTo>
                  <a:lnTo>
                    <a:pt x="552" y="212"/>
                  </a:lnTo>
                  <a:lnTo>
                    <a:pt x="368" y="598"/>
                  </a:lnTo>
                  <a:lnTo>
                    <a:pt x="372" y="598"/>
                  </a:lnTo>
                  <a:lnTo>
                    <a:pt x="377" y="598"/>
                  </a:lnTo>
                  <a:lnTo>
                    <a:pt x="383" y="598"/>
                  </a:lnTo>
                  <a:lnTo>
                    <a:pt x="389" y="599"/>
                  </a:lnTo>
                  <a:lnTo>
                    <a:pt x="396" y="599"/>
                  </a:lnTo>
                  <a:lnTo>
                    <a:pt x="403" y="599"/>
                  </a:lnTo>
                  <a:lnTo>
                    <a:pt x="411" y="599"/>
                  </a:lnTo>
                  <a:lnTo>
                    <a:pt x="419" y="599"/>
                  </a:lnTo>
                  <a:lnTo>
                    <a:pt x="426" y="599"/>
                  </a:lnTo>
                  <a:lnTo>
                    <a:pt x="435" y="599"/>
                  </a:lnTo>
                  <a:lnTo>
                    <a:pt x="443" y="599"/>
                  </a:lnTo>
                  <a:lnTo>
                    <a:pt x="451" y="599"/>
                  </a:lnTo>
                  <a:lnTo>
                    <a:pt x="459" y="599"/>
                  </a:lnTo>
                  <a:lnTo>
                    <a:pt x="467" y="599"/>
                  </a:lnTo>
                  <a:lnTo>
                    <a:pt x="474" y="599"/>
                  </a:lnTo>
                  <a:lnTo>
                    <a:pt x="482" y="600"/>
                  </a:lnTo>
                  <a:lnTo>
                    <a:pt x="490" y="599"/>
                  </a:lnTo>
                  <a:lnTo>
                    <a:pt x="497" y="599"/>
                  </a:lnTo>
                  <a:lnTo>
                    <a:pt x="505" y="599"/>
                  </a:lnTo>
                  <a:lnTo>
                    <a:pt x="513" y="599"/>
                  </a:lnTo>
                  <a:lnTo>
                    <a:pt x="521" y="599"/>
                  </a:lnTo>
                  <a:lnTo>
                    <a:pt x="529" y="599"/>
                  </a:lnTo>
                  <a:lnTo>
                    <a:pt x="538" y="599"/>
                  </a:lnTo>
                  <a:lnTo>
                    <a:pt x="546" y="599"/>
                  </a:lnTo>
                  <a:lnTo>
                    <a:pt x="553" y="599"/>
                  </a:lnTo>
                  <a:lnTo>
                    <a:pt x="561" y="599"/>
                  </a:lnTo>
                  <a:lnTo>
                    <a:pt x="568" y="599"/>
                  </a:lnTo>
                  <a:lnTo>
                    <a:pt x="575" y="599"/>
                  </a:lnTo>
                  <a:lnTo>
                    <a:pt x="581" y="598"/>
                  </a:lnTo>
                  <a:lnTo>
                    <a:pt x="586" y="598"/>
                  </a:lnTo>
                  <a:lnTo>
                    <a:pt x="591" y="598"/>
                  </a:lnTo>
                  <a:lnTo>
                    <a:pt x="595" y="5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8" name="Freeform 16">
              <a:extLst>
                <a:ext uri="{FF2B5EF4-FFF2-40B4-BE49-F238E27FC236}">
                  <a16:creationId xmlns:a16="http://schemas.microsoft.com/office/drawing/2014/main" id="{BE949BA8-31DB-9126-27C5-AE7E7CB6E030}"/>
                </a:ext>
              </a:extLst>
            </p:cNvPr>
            <p:cNvSpPr>
              <a:spLocks/>
            </p:cNvSpPr>
            <p:nvPr/>
          </p:nvSpPr>
          <p:spPr bwMode="black">
            <a:xfrm>
              <a:off x="4455" y="4034"/>
              <a:ext cx="74" cy="100"/>
            </a:xfrm>
            <a:custGeom>
              <a:avLst/>
              <a:gdLst>
                <a:gd name="T0" fmla="*/ 418 w 731"/>
                <a:gd name="T1" fmla="*/ 235 h 1094"/>
                <a:gd name="T2" fmla="*/ 386 w 731"/>
                <a:gd name="T3" fmla="*/ 418 h 1094"/>
                <a:gd name="T4" fmla="*/ 360 w 731"/>
                <a:gd name="T5" fmla="*/ 594 h 1094"/>
                <a:gd name="T6" fmla="*/ 337 w 731"/>
                <a:gd name="T7" fmla="*/ 773 h 1094"/>
                <a:gd name="T8" fmla="*/ 317 w 731"/>
                <a:gd name="T9" fmla="*/ 960 h 1094"/>
                <a:gd name="T10" fmla="*/ 303 w 731"/>
                <a:gd name="T11" fmla="*/ 1093 h 1094"/>
                <a:gd name="T12" fmla="*/ 294 w 731"/>
                <a:gd name="T13" fmla="*/ 1093 h 1094"/>
                <a:gd name="T14" fmla="*/ 276 w 731"/>
                <a:gd name="T15" fmla="*/ 1091 h 1094"/>
                <a:gd name="T16" fmla="*/ 256 w 731"/>
                <a:gd name="T17" fmla="*/ 1090 h 1094"/>
                <a:gd name="T18" fmla="*/ 235 w 731"/>
                <a:gd name="T19" fmla="*/ 1088 h 1094"/>
                <a:gd name="T20" fmla="*/ 219 w 731"/>
                <a:gd name="T21" fmla="*/ 1088 h 1094"/>
                <a:gd name="T22" fmla="*/ 201 w 731"/>
                <a:gd name="T23" fmla="*/ 1088 h 1094"/>
                <a:gd name="T24" fmla="*/ 179 w 731"/>
                <a:gd name="T25" fmla="*/ 1090 h 1094"/>
                <a:gd name="T26" fmla="*/ 158 w 731"/>
                <a:gd name="T27" fmla="*/ 1091 h 1094"/>
                <a:gd name="T28" fmla="*/ 141 w 731"/>
                <a:gd name="T29" fmla="*/ 1093 h 1094"/>
                <a:gd name="T30" fmla="*/ 132 w 731"/>
                <a:gd name="T31" fmla="*/ 1093 h 1094"/>
                <a:gd name="T32" fmla="*/ 157 w 731"/>
                <a:gd name="T33" fmla="*/ 962 h 1094"/>
                <a:gd name="T34" fmla="*/ 191 w 731"/>
                <a:gd name="T35" fmla="*/ 775 h 1094"/>
                <a:gd name="T36" fmla="*/ 219 w 731"/>
                <a:gd name="T37" fmla="*/ 595 h 1094"/>
                <a:gd name="T38" fmla="*/ 243 w 731"/>
                <a:gd name="T39" fmla="*/ 418 h 1094"/>
                <a:gd name="T40" fmla="*/ 266 w 731"/>
                <a:gd name="T41" fmla="*/ 235 h 1094"/>
                <a:gd name="T42" fmla="*/ 260 w 731"/>
                <a:gd name="T43" fmla="*/ 107 h 1094"/>
                <a:gd name="T44" fmla="*/ 191 w 731"/>
                <a:gd name="T45" fmla="*/ 110 h 1094"/>
                <a:gd name="T46" fmla="*/ 121 w 731"/>
                <a:gd name="T47" fmla="*/ 112 h 1094"/>
                <a:gd name="T48" fmla="*/ 60 w 731"/>
                <a:gd name="T49" fmla="*/ 115 h 1094"/>
                <a:gd name="T50" fmla="*/ 16 w 731"/>
                <a:gd name="T51" fmla="*/ 117 h 1094"/>
                <a:gd name="T52" fmla="*/ 0 w 731"/>
                <a:gd name="T53" fmla="*/ 118 h 1094"/>
                <a:gd name="T54" fmla="*/ 6 w 731"/>
                <a:gd name="T55" fmla="*/ 98 h 1094"/>
                <a:gd name="T56" fmla="*/ 12 w 731"/>
                <a:gd name="T57" fmla="*/ 76 h 1094"/>
                <a:gd name="T58" fmla="*/ 16 w 731"/>
                <a:gd name="T59" fmla="*/ 55 h 1094"/>
                <a:gd name="T60" fmla="*/ 19 w 731"/>
                <a:gd name="T61" fmla="*/ 31 h 1094"/>
                <a:gd name="T62" fmla="*/ 20 w 731"/>
                <a:gd name="T63" fmla="*/ 7 h 1094"/>
                <a:gd name="T64" fmla="*/ 30 w 731"/>
                <a:gd name="T65" fmla="*/ 0 h 1094"/>
                <a:gd name="T66" fmla="*/ 76 w 731"/>
                <a:gd name="T67" fmla="*/ 0 h 1094"/>
                <a:gd name="T68" fmla="*/ 147 w 731"/>
                <a:gd name="T69" fmla="*/ 1 h 1094"/>
                <a:gd name="T70" fmla="*/ 234 w 731"/>
                <a:gd name="T71" fmla="*/ 2 h 1094"/>
                <a:gd name="T72" fmla="*/ 323 w 731"/>
                <a:gd name="T73" fmla="*/ 2 h 1094"/>
                <a:gd name="T74" fmla="*/ 402 w 731"/>
                <a:gd name="T75" fmla="*/ 2 h 1094"/>
                <a:gd name="T76" fmla="*/ 488 w 731"/>
                <a:gd name="T77" fmla="*/ 2 h 1094"/>
                <a:gd name="T78" fmla="*/ 576 w 731"/>
                <a:gd name="T79" fmla="*/ 1 h 1094"/>
                <a:gd name="T80" fmla="*/ 653 w 731"/>
                <a:gd name="T81" fmla="*/ 0 h 1094"/>
                <a:gd name="T82" fmla="*/ 709 w 731"/>
                <a:gd name="T83" fmla="*/ 0 h 1094"/>
                <a:gd name="T84" fmla="*/ 731 w 731"/>
                <a:gd name="T85" fmla="*/ 0 h 1094"/>
                <a:gd name="T86" fmla="*/ 723 w 731"/>
                <a:gd name="T87" fmla="*/ 18 h 1094"/>
                <a:gd name="T88" fmla="*/ 717 w 731"/>
                <a:gd name="T89" fmla="*/ 40 h 1094"/>
                <a:gd name="T90" fmla="*/ 713 w 731"/>
                <a:gd name="T91" fmla="*/ 62 h 1094"/>
                <a:gd name="T92" fmla="*/ 710 w 731"/>
                <a:gd name="T93" fmla="*/ 86 h 1094"/>
                <a:gd name="T94" fmla="*/ 709 w 731"/>
                <a:gd name="T95" fmla="*/ 110 h 1094"/>
                <a:gd name="T96" fmla="*/ 703 w 731"/>
                <a:gd name="T97" fmla="*/ 117 h 1094"/>
                <a:gd name="T98" fmla="*/ 671 w 731"/>
                <a:gd name="T99" fmla="*/ 116 h 1094"/>
                <a:gd name="T100" fmla="*/ 618 w 731"/>
                <a:gd name="T101" fmla="*/ 113 h 1094"/>
                <a:gd name="T102" fmla="*/ 554 w 731"/>
                <a:gd name="T103" fmla="*/ 111 h 1094"/>
                <a:gd name="T104" fmla="*/ 485 w 731"/>
                <a:gd name="T105" fmla="*/ 109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31" h="1094">
                  <a:moveTo>
                    <a:pt x="442" y="107"/>
                  </a:moveTo>
                  <a:lnTo>
                    <a:pt x="429" y="172"/>
                  </a:lnTo>
                  <a:lnTo>
                    <a:pt x="418" y="235"/>
                  </a:lnTo>
                  <a:lnTo>
                    <a:pt x="406" y="297"/>
                  </a:lnTo>
                  <a:lnTo>
                    <a:pt x="396" y="357"/>
                  </a:lnTo>
                  <a:lnTo>
                    <a:pt x="386" y="418"/>
                  </a:lnTo>
                  <a:lnTo>
                    <a:pt x="377" y="477"/>
                  </a:lnTo>
                  <a:lnTo>
                    <a:pt x="368" y="536"/>
                  </a:lnTo>
                  <a:lnTo>
                    <a:pt x="360" y="594"/>
                  </a:lnTo>
                  <a:lnTo>
                    <a:pt x="352" y="653"/>
                  </a:lnTo>
                  <a:lnTo>
                    <a:pt x="345" y="713"/>
                  </a:lnTo>
                  <a:lnTo>
                    <a:pt x="337" y="773"/>
                  </a:lnTo>
                  <a:lnTo>
                    <a:pt x="330" y="834"/>
                  </a:lnTo>
                  <a:lnTo>
                    <a:pt x="323" y="897"/>
                  </a:lnTo>
                  <a:lnTo>
                    <a:pt x="317" y="960"/>
                  </a:lnTo>
                  <a:lnTo>
                    <a:pt x="310" y="1026"/>
                  </a:lnTo>
                  <a:lnTo>
                    <a:pt x="304" y="1094"/>
                  </a:lnTo>
                  <a:lnTo>
                    <a:pt x="303" y="1093"/>
                  </a:lnTo>
                  <a:lnTo>
                    <a:pt x="301" y="1093"/>
                  </a:lnTo>
                  <a:lnTo>
                    <a:pt x="298" y="1093"/>
                  </a:lnTo>
                  <a:lnTo>
                    <a:pt x="294" y="1093"/>
                  </a:lnTo>
                  <a:lnTo>
                    <a:pt x="289" y="1092"/>
                  </a:lnTo>
                  <a:lnTo>
                    <a:pt x="282" y="1092"/>
                  </a:lnTo>
                  <a:lnTo>
                    <a:pt x="276" y="1091"/>
                  </a:lnTo>
                  <a:lnTo>
                    <a:pt x="270" y="1091"/>
                  </a:lnTo>
                  <a:lnTo>
                    <a:pt x="263" y="1091"/>
                  </a:lnTo>
                  <a:lnTo>
                    <a:pt x="256" y="1090"/>
                  </a:lnTo>
                  <a:lnTo>
                    <a:pt x="249" y="1090"/>
                  </a:lnTo>
                  <a:lnTo>
                    <a:pt x="242" y="1088"/>
                  </a:lnTo>
                  <a:lnTo>
                    <a:pt x="235" y="1088"/>
                  </a:lnTo>
                  <a:lnTo>
                    <a:pt x="229" y="1088"/>
                  </a:lnTo>
                  <a:lnTo>
                    <a:pt x="223" y="1088"/>
                  </a:lnTo>
                  <a:lnTo>
                    <a:pt x="219" y="1088"/>
                  </a:lnTo>
                  <a:lnTo>
                    <a:pt x="213" y="1088"/>
                  </a:lnTo>
                  <a:lnTo>
                    <a:pt x="207" y="1088"/>
                  </a:lnTo>
                  <a:lnTo>
                    <a:pt x="201" y="1088"/>
                  </a:lnTo>
                  <a:lnTo>
                    <a:pt x="194" y="1088"/>
                  </a:lnTo>
                  <a:lnTo>
                    <a:pt x="187" y="1090"/>
                  </a:lnTo>
                  <a:lnTo>
                    <a:pt x="179" y="1090"/>
                  </a:lnTo>
                  <a:lnTo>
                    <a:pt x="172" y="1091"/>
                  </a:lnTo>
                  <a:lnTo>
                    <a:pt x="165" y="1091"/>
                  </a:lnTo>
                  <a:lnTo>
                    <a:pt x="158" y="1091"/>
                  </a:lnTo>
                  <a:lnTo>
                    <a:pt x="152" y="1092"/>
                  </a:lnTo>
                  <a:lnTo>
                    <a:pt x="146" y="1092"/>
                  </a:lnTo>
                  <a:lnTo>
                    <a:pt x="141" y="1093"/>
                  </a:lnTo>
                  <a:lnTo>
                    <a:pt x="137" y="1093"/>
                  </a:lnTo>
                  <a:lnTo>
                    <a:pt x="134" y="1093"/>
                  </a:lnTo>
                  <a:lnTo>
                    <a:pt x="132" y="1093"/>
                  </a:lnTo>
                  <a:lnTo>
                    <a:pt x="132" y="1094"/>
                  </a:lnTo>
                  <a:lnTo>
                    <a:pt x="145" y="1027"/>
                  </a:lnTo>
                  <a:lnTo>
                    <a:pt x="157" y="962"/>
                  </a:lnTo>
                  <a:lnTo>
                    <a:pt x="170" y="899"/>
                  </a:lnTo>
                  <a:lnTo>
                    <a:pt x="181" y="836"/>
                  </a:lnTo>
                  <a:lnTo>
                    <a:pt x="191" y="775"/>
                  </a:lnTo>
                  <a:lnTo>
                    <a:pt x="201" y="715"/>
                  </a:lnTo>
                  <a:lnTo>
                    <a:pt x="210" y="656"/>
                  </a:lnTo>
                  <a:lnTo>
                    <a:pt x="219" y="595"/>
                  </a:lnTo>
                  <a:lnTo>
                    <a:pt x="227" y="536"/>
                  </a:lnTo>
                  <a:lnTo>
                    <a:pt x="236" y="477"/>
                  </a:lnTo>
                  <a:lnTo>
                    <a:pt x="243" y="418"/>
                  </a:lnTo>
                  <a:lnTo>
                    <a:pt x="251" y="357"/>
                  </a:lnTo>
                  <a:lnTo>
                    <a:pt x="259" y="296"/>
                  </a:lnTo>
                  <a:lnTo>
                    <a:pt x="266" y="235"/>
                  </a:lnTo>
                  <a:lnTo>
                    <a:pt x="274" y="171"/>
                  </a:lnTo>
                  <a:lnTo>
                    <a:pt x="282" y="107"/>
                  </a:lnTo>
                  <a:lnTo>
                    <a:pt x="260" y="107"/>
                  </a:lnTo>
                  <a:lnTo>
                    <a:pt x="238" y="109"/>
                  </a:lnTo>
                  <a:lnTo>
                    <a:pt x="214" y="109"/>
                  </a:lnTo>
                  <a:lnTo>
                    <a:pt x="191" y="110"/>
                  </a:lnTo>
                  <a:lnTo>
                    <a:pt x="167" y="111"/>
                  </a:lnTo>
                  <a:lnTo>
                    <a:pt x="143" y="112"/>
                  </a:lnTo>
                  <a:lnTo>
                    <a:pt x="121" y="112"/>
                  </a:lnTo>
                  <a:lnTo>
                    <a:pt x="99" y="113"/>
                  </a:lnTo>
                  <a:lnTo>
                    <a:pt x="79" y="114"/>
                  </a:lnTo>
                  <a:lnTo>
                    <a:pt x="60" y="115"/>
                  </a:lnTo>
                  <a:lnTo>
                    <a:pt x="43" y="116"/>
                  </a:lnTo>
                  <a:lnTo>
                    <a:pt x="28" y="116"/>
                  </a:lnTo>
                  <a:lnTo>
                    <a:pt x="16" y="117"/>
                  </a:lnTo>
                  <a:lnTo>
                    <a:pt x="7" y="117"/>
                  </a:lnTo>
                  <a:lnTo>
                    <a:pt x="1" y="117"/>
                  </a:lnTo>
                  <a:lnTo>
                    <a:pt x="0" y="118"/>
                  </a:lnTo>
                  <a:lnTo>
                    <a:pt x="2" y="111"/>
                  </a:lnTo>
                  <a:lnTo>
                    <a:pt x="4" y="104"/>
                  </a:lnTo>
                  <a:lnTo>
                    <a:pt x="6" y="98"/>
                  </a:lnTo>
                  <a:lnTo>
                    <a:pt x="8" y="91"/>
                  </a:lnTo>
                  <a:lnTo>
                    <a:pt x="10" y="84"/>
                  </a:lnTo>
                  <a:lnTo>
                    <a:pt x="12" y="76"/>
                  </a:lnTo>
                  <a:lnTo>
                    <a:pt x="13" y="70"/>
                  </a:lnTo>
                  <a:lnTo>
                    <a:pt x="15" y="62"/>
                  </a:lnTo>
                  <a:lnTo>
                    <a:pt x="16" y="55"/>
                  </a:lnTo>
                  <a:lnTo>
                    <a:pt x="17" y="47"/>
                  </a:lnTo>
                  <a:lnTo>
                    <a:pt x="18" y="40"/>
                  </a:lnTo>
                  <a:lnTo>
                    <a:pt x="19" y="31"/>
                  </a:lnTo>
                  <a:lnTo>
                    <a:pt x="20" y="23"/>
                  </a:lnTo>
                  <a:lnTo>
                    <a:pt x="20" y="16"/>
                  </a:lnTo>
                  <a:lnTo>
                    <a:pt x="20" y="7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30" y="0"/>
                  </a:lnTo>
                  <a:lnTo>
                    <a:pt x="43" y="0"/>
                  </a:lnTo>
                  <a:lnTo>
                    <a:pt x="58" y="0"/>
                  </a:lnTo>
                  <a:lnTo>
                    <a:pt x="76" y="0"/>
                  </a:lnTo>
                  <a:lnTo>
                    <a:pt x="98" y="0"/>
                  </a:lnTo>
                  <a:lnTo>
                    <a:pt x="121" y="1"/>
                  </a:lnTo>
                  <a:lnTo>
                    <a:pt x="147" y="1"/>
                  </a:lnTo>
                  <a:lnTo>
                    <a:pt x="176" y="1"/>
                  </a:lnTo>
                  <a:lnTo>
                    <a:pt x="204" y="2"/>
                  </a:lnTo>
                  <a:lnTo>
                    <a:pt x="234" y="2"/>
                  </a:lnTo>
                  <a:lnTo>
                    <a:pt x="263" y="2"/>
                  </a:lnTo>
                  <a:lnTo>
                    <a:pt x="294" y="2"/>
                  </a:lnTo>
                  <a:lnTo>
                    <a:pt x="323" y="2"/>
                  </a:lnTo>
                  <a:lnTo>
                    <a:pt x="350" y="2"/>
                  </a:lnTo>
                  <a:lnTo>
                    <a:pt x="377" y="3"/>
                  </a:lnTo>
                  <a:lnTo>
                    <a:pt x="402" y="2"/>
                  </a:lnTo>
                  <a:lnTo>
                    <a:pt x="430" y="2"/>
                  </a:lnTo>
                  <a:lnTo>
                    <a:pt x="459" y="2"/>
                  </a:lnTo>
                  <a:lnTo>
                    <a:pt x="488" y="2"/>
                  </a:lnTo>
                  <a:lnTo>
                    <a:pt x="517" y="2"/>
                  </a:lnTo>
                  <a:lnTo>
                    <a:pt x="547" y="2"/>
                  </a:lnTo>
                  <a:lnTo>
                    <a:pt x="576" y="1"/>
                  </a:lnTo>
                  <a:lnTo>
                    <a:pt x="603" y="1"/>
                  </a:lnTo>
                  <a:lnTo>
                    <a:pt x="629" y="1"/>
                  </a:lnTo>
                  <a:lnTo>
                    <a:pt x="653" y="0"/>
                  </a:lnTo>
                  <a:lnTo>
                    <a:pt x="675" y="0"/>
                  </a:lnTo>
                  <a:lnTo>
                    <a:pt x="694" y="0"/>
                  </a:lnTo>
                  <a:lnTo>
                    <a:pt x="709" y="0"/>
                  </a:lnTo>
                  <a:lnTo>
                    <a:pt x="721" y="0"/>
                  </a:lnTo>
                  <a:lnTo>
                    <a:pt x="728" y="0"/>
                  </a:lnTo>
                  <a:lnTo>
                    <a:pt x="731" y="0"/>
                  </a:lnTo>
                  <a:lnTo>
                    <a:pt x="728" y="5"/>
                  </a:lnTo>
                  <a:lnTo>
                    <a:pt x="726" y="12"/>
                  </a:lnTo>
                  <a:lnTo>
                    <a:pt x="723" y="18"/>
                  </a:lnTo>
                  <a:lnTo>
                    <a:pt x="721" y="26"/>
                  </a:lnTo>
                  <a:lnTo>
                    <a:pt x="719" y="32"/>
                  </a:lnTo>
                  <a:lnTo>
                    <a:pt x="717" y="40"/>
                  </a:lnTo>
                  <a:lnTo>
                    <a:pt x="716" y="47"/>
                  </a:lnTo>
                  <a:lnTo>
                    <a:pt x="714" y="55"/>
                  </a:lnTo>
                  <a:lnTo>
                    <a:pt x="713" y="62"/>
                  </a:lnTo>
                  <a:lnTo>
                    <a:pt x="711" y="70"/>
                  </a:lnTo>
                  <a:lnTo>
                    <a:pt x="710" y="77"/>
                  </a:lnTo>
                  <a:lnTo>
                    <a:pt x="710" y="86"/>
                  </a:lnTo>
                  <a:lnTo>
                    <a:pt x="709" y="93"/>
                  </a:lnTo>
                  <a:lnTo>
                    <a:pt x="709" y="102"/>
                  </a:lnTo>
                  <a:lnTo>
                    <a:pt x="709" y="110"/>
                  </a:lnTo>
                  <a:lnTo>
                    <a:pt x="710" y="118"/>
                  </a:lnTo>
                  <a:lnTo>
                    <a:pt x="708" y="117"/>
                  </a:lnTo>
                  <a:lnTo>
                    <a:pt x="703" y="117"/>
                  </a:lnTo>
                  <a:lnTo>
                    <a:pt x="695" y="117"/>
                  </a:lnTo>
                  <a:lnTo>
                    <a:pt x="684" y="116"/>
                  </a:lnTo>
                  <a:lnTo>
                    <a:pt x="671" y="116"/>
                  </a:lnTo>
                  <a:lnTo>
                    <a:pt x="654" y="115"/>
                  </a:lnTo>
                  <a:lnTo>
                    <a:pt x="637" y="114"/>
                  </a:lnTo>
                  <a:lnTo>
                    <a:pt x="618" y="113"/>
                  </a:lnTo>
                  <a:lnTo>
                    <a:pt x="598" y="112"/>
                  </a:lnTo>
                  <a:lnTo>
                    <a:pt x="576" y="112"/>
                  </a:lnTo>
                  <a:lnTo>
                    <a:pt x="554" y="111"/>
                  </a:lnTo>
                  <a:lnTo>
                    <a:pt x="531" y="110"/>
                  </a:lnTo>
                  <a:lnTo>
                    <a:pt x="508" y="109"/>
                  </a:lnTo>
                  <a:lnTo>
                    <a:pt x="485" y="109"/>
                  </a:lnTo>
                  <a:lnTo>
                    <a:pt x="463" y="107"/>
                  </a:lnTo>
                  <a:lnTo>
                    <a:pt x="442" y="10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89" name="Freeform 17">
              <a:extLst>
                <a:ext uri="{FF2B5EF4-FFF2-40B4-BE49-F238E27FC236}">
                  <a16:creationId xmlns:a16="http://schemas.microsoft.com/office/drawing/2014/main" id="{6AD2AA43-2A98-99B4-1806-7C9F5F6FFBF0}"/>
                </a:ext>
              </a:extLst>
            </p:cNvPr>
            <p:cNvSpPr>
              <a:spLocks/>
            </p:cNvSpPr>
            <p:nvPr/>
          </p:nvSpPr>
          <p:spPr bwMode="black">
            <a:xfrm>
              <a:off x="4490" y="4075"/>
              <a:ext cx="69" cy="100"/>
            </a:xfrm>
            <a:custGeom>
              <a:avLst/>
              <a:gdLst>
                <a:gd name="T0" fmla="*/ 560 w 691"/>
                <a:gd name="T1" fmla="*/ 501 h 1096"/>
                <a:gd name="T2" fmla="*/ 555 w 691"/>
                <a:gd name="T3" fmla="*/ 544 h 1096"/>
                <a:gd name="T4" fmla="*/ 542 w 691"/>
                <a:gd name="T5" fmla="*/ 576 h 1096"/>
                <a:gd name="T6" fmla="*/ 454 w 691"/>
                <a:gd name="T7" fmla="*/ 570 h 1096"/>
                <a:gd name="T8" fmla="*/ 370 w 691"/>
                <a:gd name="T9" fmla="*/ 566 h 1096"/>
                <a:gd name="T10" fmla="*/ 305 w 691"/>
                <a:gd name="T11" fmla="*/ 566 h 1096"/>
                <a:gd name="T12" fmla="*/ 273 w 691"/>
                <a:gd name="T13" fmla="*/ 568 h 1096"/>
                <a:gd name="T14" fmla="*/ 239 w 691"/>
                <a:gd name="T15" fmla="*/ 569 h 1096"/>
                <a:gd name="T16" fmla="*/ 212 w 691"/>
                <a:gd name="T17" fmla="*/ 708 h 1096"/>
                <a:gd name="T18" fmla="*/ 192 w 691"/>
                <a:gd name="T19" fmla="*/ 857 h 1096"/>
                <a:gd name="T20" fmla="*/ 173 w 691"/>
                <a:gd name="T21" fmla="*/ 1003 h 1096"/>
                <a:gd name="T22" fmla="*/ 183 w 691"/>
                <a:gd name="T23" fmla="*/ 996 h 1096"/>
                <a:gd name="T24" fmla="*/ 200 w 691"/>
                <a:gd name="T25" fmla="*/ 993 h 1096"/>
                <a:gd name="T26" fmla="*/ 235 w 691"/>
                <a:gd name="T27" fmla="*/ 992 h 1096"/>
                <a:gd name="T28" fmla="*/ 312 w 691"/>
                <a:gd name="T29" fmla="*/ 990 h 1096"/>
                <a:gd name="T30" fmla="*/ 388 w 691"/>
                <a:gd name="T31" fmla="*/ 986 h 1096"/>
                <a:gd name="T32" fmla="*/ 465 w 691"/>
                <a:gd name="T33" fmla="*/ 981 h 1096"/>
                <a:gd name="T34" fmla="*/ 525 w 691"/>
                <a:gd name="T35" fmla="*/ 975 h 1096"/>
                <a:gd name="T36" fmla="*/ 541 w 691"/>
                <a:gd name="T37" fmla="*/ 979 h 1096"/>
                <a:gd name="T38" fmla="*/ 531 w 691"/>
                <a:gd name="T39" fmla="*/ 1027 h 1096"/>
                <a:gd name="T40" fmla="*/ 529 w 691"/>
                <a:gd name="T41" fmla="*/ 1076 h 1096"/>
                <a:gd name="T42" fmla="*/ 389 w 691"/>
                <a:gd name="T43" fmla="*/ 1091 h 1096"/>
                <a:gd name="T44" fmla="*/ 309 w 691"/>
                <a:gd name="T45" fmla="*/ 1091 h 1096"/>
                <a:gd name="T46" fmla="*/ 229 w 691"/>
                <a:gd name="T47" fmla="*/ 1091 h 1096"/>
                <a:gd name="T48" fmla="*/ 165 w 691"/>
                <a:gd name="T49" fmla="*/ 1091 h 1096"/>
                <a:gd name="T50" fmla="*/ 109 w 691"/>
                <a:gd name="T51" fmla="*/ 1091 h 1096"/>
                <a:gd name="T52" fmla="*/ 62 w 691"/>
                <a:gd name="T53" fmla="*/ 1093 h 1096"/>
                <a:gd name="T54" fmla="*/ 11 w 691"/>
                <a:gd name="T55" fmla="*/ 1093 h 1096"/>
                <a:gd name="T56" fmla="*/ 4 w 691"/>
                <a:gd name="T57" fmla="*/ 1093 h 1096"/>
                <a:gd name="T58" fmla="*/ 11 w 691"/>
                <a:gd name="T59" fmla="*/ 1021 h 1096"/>
                <a:gd name="T60" fmla="*/ 77 w 691"/>
                <a:gd name="T61" fmla="*/ 616 h 1096"/>
                <a:gd name="T62" fmla="*/ 129 w 691"/>
                <a:gd name="T63" fmla="*/ 207 h 1096"/>
                <a:gd name="T64" fmla="*/ 160 w 691"/>
                <a:gd name="T65" fmla="*/ 2 h 1096"/>
                <a:gd name="T66" fmla="*/ 216 w 691"/>
                <a:gd name="T67" fmla="*/ 2 h 1096"/>
                <a:gd name="T68" fmla="*/ 278 w 691"/>
                <a:gd name="T69" fmla="*/ 4 h 1096"/>
                <a:gd name="T70" fmla="*/ 564 w 691"/>
                <a:gd name="T71" fmla="*/ 8 h 1096"/>
                <a:gd name="T72" fmla="*/ 624 w 691"/>
                <a:gd name="T73" fmla="*/ 4 h 1096"/>
                <a:gd name="T74" fmla="*/ 691 w 691"/>
                <a:gd name="T75" fmla="*/ 0 h 1096"/>
                <a:gd name="T76" fmla="*/ 676 w 691"/>
                <a:gd name="T77" fmla="*/ 41 h 1096"/>
                <a:gd name="T78" fmla="*/ 669 w 691"/>
                <a:gd name="T79" fmla="*/ 86 h 1096"/>
                <a:gd name="T80" fmla="*/ 630 w 691"/>
                <a:gd name="T81" fmla="*/ 115 h 1096"/>
                <a:gd name="T82" fmla="*/ 526 w 691"/>
                <a:gd name="T83" fmla="*/ 109 h 1096"/>
                <a:gd name="T84" fmla="*/ 420 w 691"/>
                <a:gd name="T85" fmla="*/ 105 h 1096"/>
                <a:gd name="T86" fmla="*/ 360 w 691"/>
                <a:gd name="T87" fmla="*/ 103 h 1096"/>
                <a:gd name="T88" fmla="*/ 329 w 691"/>
                <a:gd name="T89" fmla="*/ 103 h 1096"/>
                <a:gd name="T90" fmla="*/ 305 w 691"/>
                <a:gd name="T91" fmla="*/ 103 h 1096"/>
                <a:gd name="T92" fmla="*/ 279 w 691"/>
                <a:gd name="T93" fmla="*/ 250 h 1096"/>
                <a:gd name="T94" fmla="*/ 261 w 691"/>
                <a:gd name="T95" fmla="*/ 365 h 1096"/>
                <a:gd name="T96" fmla="*/ 254 w 691"/>
                <a:gd name="T97" fmla="*/ 475 h 1096"/>
                <a:gd name="T98" fmla="*/ 290 w 691"/>
                <a:gd name="T99" fmla="*/ 476 h 1096"/>
                <a:gd name="T100" fmla="*/ 333 w 691"/>
                <a:gd name="T101" fmla="*/ 476 h 1096"/>
                <a:gd name="T102" fmla="*/ 404 w 691"/>
                <a:gd name="T103" fmla="*/ 476 h 1096"/>
                <a:gd name="T104" fmla="*/ 485 w 691"/>
                <a:gd name="T105" fmla="*/ 472 h 1096"/>
                <a:gd name="T106" fmla="*/ 569 w 691"/>
                <a:gd name="T107" fmla="*/ 465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91" h="1096">
                  <a:moveTo>
                    <a:pt x="569" y="465"/>
                  </a:moveTo>
                  <a:lnTo>
                    <a:pt x="567" y="472"/>
                  </a:lnTo>
                  <a:lnTo>
                    <a:pt x="566" y="479"/>
                  </a:lnTo>
                  <a:lnTo>
                    <a:pt x="564" y="486"/>
                  </a:lnTo>
                  <a:lnTo>
                    <a:pt x="563" y="493"/>
                  </a:lnTo>
                  <a:lnTo>
                    <a:pt x="560" y="501"/>
                  </a:lnTo>
                  <a:lnTo>
                    <a:pt x="559" y="508"/>
                  </a:lnTo>
                  <a:lnTo>
                    <a:pt x="558" y="515"/>
                  </a:lnTo>
                  <a:lnTo>
                    <a:pt x="557" y="522"/>
                  </a:lnTo>
                  <a:lnTo>
                    <a:pt x="556" y="530"/>
                  </a:lnTo>
                  <a:lnTo>
                    <a:pt x="556" y="536"/>
                  </a:lnTo>
                  <a:lnTo>
                    <a:pt x="555" y="544"/>
                  </a:lnTo>
                  <a:lnTo>
                    <a:pt x="555" y="551"/>
                  </a:lnTo>
                  <a:lnTo>
                    <a:pt x="555" y="558"/>
                  </a:lnTo>
                  <a:lnTo>
                    <a:pt x="555" y="564"/>
                  </a:lnTo>
                  <a:lnTo>
                    <a:pt x="556" y="571"/>
                  </a:lnTo>
                  <a:lnTo>
                    <a:pt x="557" y="578"/>
                  </a:lnTo>
                  <a:lnTo>
                    <a:pt x="542" y="576"/>
                  </a:lnTo>
                  <a:lnTo>
                    <a:pt x="527" y="575"/>
                  </a:lnTo>
                  <a:lnTo>
                    <a:pt x="512" y="574"/>
                  </a:lnTo>
                  <a:lnTo>
                    <a:pt x="498" y="572"/>
                  </a:lnTo>
                  <a:lnTo>
                    <a:pt x="483" y="571"/>
                  </a:lnTo>
                  <a:lnTo>
                    <a:pt x="469" y="571"/>
                  </a:lnTo>
                  <a:lnTo>
                    <a:pt x="454" y="570"/>
                  </a:lnTo>
                  <a:lnTo>
                    <a:pt x="440" y="569"/>
                  </a:lnTo>
                  <a:lnTo>
                    <a:pt x="425" y="568"/>
                  </a:lnTo>
                  <a:lnTo>
                    <a:pt x="411" y="568"/>
                  </a:lnTo>
                  <a:lnTo>
                    <a:pt x="397" y="566"/>
                  </a:lnTo>
                  <a:lnTo>
                    <a:pt x="383" y="566"/>
                  </a:lnTo>
                  <a:lnTo>
                    <a:pt x="370" y="566"/>
                  </a:lnTo>
                  <a:lnTo>
                    <a:pt x="356" y="566"/>
                  </a:lnTo>
                  <a:lnTo>
                    <a:pt x="343" y="566"/>
                  </a:lnTo>
                  <a:lnTo>
                    <a:pt x="330" y="566"/>
                  </a:lnTo>
                  <a:lnTo>
                    <a:pt x="321" y="566"/>
                  </a:lnTo>
                  <a:lnTo>
                    <a:pt x="312" y="566"/>
                  </a:lnTo>
                  <a:lnTo>
                    <a:pt x="305" y="566"/>
                  </a:lnTo>
                  <a:lnTo>
                    <a:pt x="299" y="566"/>
                  </a:lnTo>
                  <a:lnTo>
                    <a:pt x="293" y="566"/>
                  </a:lnTo>
                  <a:lnTo>
                    <a:pt x="288" y="566"/>
                  </a:lnTo>
                  <a:lnTo>
                    <a:pt x="283" y="568"/>
                  </a:lnTo>
                  <a:lnTo>
                    <a:pt x="278" y="568"/>
                  </a:lnTo>
                  <a:lnTo>
                    <a:pt x="273" y="568"/>
                  </a:lnTo>
                  <a:lnTo>
                    <a:pt x="268" y="569"/>
                  </a:lnTo>
                  <a:lnTo>
                    <a:pt x="263" y="569"/>
                  </a:lnTo>
                  <a:lnTo>
                    <a:pt x="258" y="569"/>
                  </a:lnTo>
                  <a:lnTo>
                    <a:pt x="252" y="569"/>
                  </a:lnTo>
                  <a:lnTo>
                    <a:pt x="246" y="569"/>
                  </a:lnTo>
                  <a:lnTo>
                    <a:pt x="239" y="569"/>
                  </a:lnTo>
                  <a:lnTo>
                    <a:pt x="232" y="570"/>
                  </a:lnTo>
                  <a:lnTo>
                    <a:pt x="227" y="599"/>
                  </a:lnTo>
                  <a:lnTo>
                    <a:pt x="223" y="628"/>
                  </a:lnTo>
                  <a:lnTo>
                    <a:pt x="219" y="655"/>
                  </a:lnTo>
                  <a:lnTo>
                    <a:pt x="216" y="682"/>
                  </a:lnTo>
                  <a:lnTo>
                    <a:pt x="212" y="708"/>
                  </a:lnTo>
                  <a:lnTo>
                    <a:pt x="209" y="732"/>
                  </a:lnTo>
                  <a:lnTo>
                    <a:pt x="206" y="757"/>
                  </a:lnTo>
                  <a:lnTo>
                    <a:pt x="202" y="782"/>
                  </a:lnTo>
                  <a:lnTo>
                    <a:pt x="199" y="807"/>
                  </a:lnTo>
                  <a:lnTo>
                    <a:pt x="196" y="831"/>
                  </a:lnTo>
                  <a:lnTo>
                    <a:pt x="192" y="857"/>
                  </a:lnTo>
                  <a:lnTo>
                    <a:pt x="188" y="884"/>
                  </a:lnTo>
                  <a:lnTo>
                    <a:pt x="184" y="912"/>
                  </a:lnTo>
                  <a:lnTo>
                    <a:pt x="180" y="940"/>
                  </a:lnTo>
                  <a:lnTo>
                    <a:pt x="176" y="971"/>
                  </a:lnTo>
                  <a:lnTo>
                    <a:pt x="172" y="1004"/>
                  </a:lnTo>
                  <a:lnTo>
                    <a:pt x="173" y="1003"/>
                  </a:lnTo>
                  <a:lnTo>
                    <a:pt x="174" y="1002"/>
                  </a:lnTo>
                  <a:lnTo>
                    <a:pt x="175" y="1000"/>
                  </a:lnTo>
                  <a:lnTo>
                    <a:pt x="177" y="999"/>
                  </a:lnTo>
                  <a:lnTo>
                    <a:pt x="179" y="998"/>
                  </a:lnTo>
                  <a:lnTo>
                    <a:pt x="181" y="997"/>
                  </a:lnTo>
                  <a:lnTo>
                    <a:pt x="183" y="996"/>
                  </a:lnTo>
                  <a:lnTo>
                    <a:pt x="185" y="996"/>
                  </a:lnTo>
                  <a:lnTo>
                    <a:pt x="187" y="995"/>
                  </a:lnTo>
                  <a:lnTo>
                    <a:pt x="191" y="994"/>
                  </a:lnTo>
                  <a:lnTo>
                    <a:pt x="194" y="994"/>
                  </a:lnTo>
                  <a:lnTo>
                    <a:pt x="197" y="993"/>
                  </a:lnTo>
                  <a:lnTo>
                    <a:pt x="200" y="993"/>
                  </a:lnTo>
                  <a:lnTo>
                    <a:pt x="203" y="993"/>
                  </a:lnTo>
                  <a:lnTo>
                    <a:pt x="207" y="993"/>
                  </a:lnTo>
                  <a:lnTo>
                    <a:pt x="211" y="993"/>
                  </a:lnTo>
                  <a:lnTo>
                    <a:pt x="217" y="992"/>
                  </a:lnTo>
                  <a:lnTo>
                    <a:pt x="225" y="992"/>
                  </a:lnTo>
                  <a:lnTo>
                    <a:pt x="235" y="992"/>
                  </a:lnTo>
                  <a:lnTo>
                    <a:pt x="246" y="992"/>
                  </a:lnTo>
                  <a:lnTo>
                    <a:pt x="258" y="992"/>
                  </a:lnTo>
                  <a:lnTo>
                    <a:pt x="270" y="991"/>
                  </a:lnTo>
                  <a:lnTo>
                    <a:pt x="284" y="991"/>
                  </a:lnTo>
                  <a:lnTo>
                    <a:pt x="298" y="991"/>
                  </a:lnTo>
                  <a:lnTo>
                    <a:pt x="312" y="990"/>
                  </a:lnTo>
                  <a:lnTo>
                    <a:pt x="327" y="990"/>
                  </a:lnTo>
                  <a:lnTo>
                    <a:pt x="340" y="989"/>
                  </a:lnTo>
                  <a:lnTo>
                    <a:pt x="354" y="989"/>
                  </a:lnTo>
                  <a:lnTo>
                    <a:pt x="366" y="988"/>
                  </a:lnTo>
                  <a:lnTo>
                    <a:pt x="377" y="988"/>
                  </a:lnTo>
                  <a:lnTo>
                    <a:pt x="388" y="986"/>
                  </a:lnTo>
                  <a:lnTo>
                    <a:pt x="397" y="986"/>
                  </a:lnTo>
                  <a:lnTo>
                    <a:pt x="410" y="985"/>
                  </a:lnTo>
                  <a:lnTo>
                    <a:pt x="424" y="984"/>
                  </a:lnTo>
                  <a:lnTo>
                    <a:pt x="439" y="983"/>
                  </a:lnTo>
                  <a:lnTo>
                    <a:pt x="452" y="982"/>
                  </a:lnTo>
                  <a:lnTo>
                    <a:pt x="465" y="981"/>
                  </a:lnTo>
                  <a:lnTo>
                    <a:pt x="477" y="980"/>
                  </a:lnTo>
                  <a:lnTo>
                    <a:pt x="488" y="979"/>
                  </a:lnTo>
                  <a:lnTo>
                    <a:pt x="499" y="978"/>
                  </a:lnTo>
                  <a:lnTo>
                    <a:pt x="508" y="977"/>
                  </a:lnTo>
                  <a:lnTo>
                    <a:pt x="517" y="976"/>
                  </a:lnTo>
                  <a:lnTo>
                    <a:pt x="525" y="975"/>
                  </a:lnTo>
                  <a:lnTo>
                    <a:pt x="531" y="974"/>
                  </a:lnTo>
                  <a:lnTo>
                    <a:pt x="536" y="972"/>
                  </a:lnTo>
                  <a:lnTo>
                    <a:pt x="540" y="972"/>
                  </a:lnTo>
                  <a:lnTo>
                    <a:pt x="543" y="972"/>
                  </a:lnTo>
                  <a:lnTo>
                    <a:pt x="544" y="972"/>
                  </a:lnTo>
                  <a:lnTo>
                    <a:pt x="541" y="979"/>
                  </a:lnTo>
                  <a:lnTo>
                    <a:pt x="539" y="986"/>
                  </a:lnTo>
                  <a:lnTo>
                    <a:pt x="537" y="995"/>
                  </a:lnTo>
                  <a:lnTo>
                    <a:pt x="535" y="1003"/>
                  </a:lnTo>
                  <a:lnTo>
                    <a:pt x="534" y="1011"/>
                  </a:lnTo>
                  <a:lnTo>
                    <a:pt x="532" y="1020"/>
                  </a:lnTo>
                  <a:lnTo>
                    <a:pt x="531" y="1027"/>
                  </a:lnTo>
                  <a:lnTo>
                    <a:pt x="531" y="1036"/>
                  </a:lnTo>
                  <a:lnTo>
                    <a:pt x="530" y="1045"/>
                  </a:lnTo>
                  <a:lnTo>
                    <a:pt x="529" y="1053"/>
                  </a:lnTo>
                  <a:lnTo>
                    <a:pt x="529" y="1061"/>
                  </a:lnTo>
                  <a:lnTo>
                    <a:pt x="529" y="1068"/>
                  </a:lnTo>
                  <a:lnTo>
                    <a:pt x="529" y="1076"/>
                  </a:lnTo>
                  <a:lnTo>
                    <a:pt x="529" y="1083"/>
                  </a:lnTo>
                  <a:lnTo>
                    <a:pt x="529" y="1090"/>
                  </a:lnTo>
                  <a:lnTo>
                    <a:pt x="530" y="1096"/>
                  </a:lnTo>
                  <a:lnTo>
                    <a:pt x="413" y="1091"/>
                  </a:lnTo>
                  <a:lnTo>
                    <a:pt x="401" y="1091"/>
                  </a:lnTo>
                  <a:lnTo>
                    <a:pt x="389" y="1091"/>
                  </a:lnTo>
                  <a:lnTo>
                    <a:pt x="377" y="1091"/>
                  </a:lnTo>
                  <a:lnTo>
                    <a:pt x="364" y="1091"/>
                  </a:lnTo>
                  <a:lnTo>
                    <a:pt x="351" y="1091"/>
                  </a:lnTo>
                  <a:lnTo>
                    <a:pt x="337" y="1091"/>
                  </a:lnTo>
                  <a:lnTo>
                    <a:pt x="324" y="1091"/>
                  </a:lnTo>
                  <a:lnTo>
                    <a:pt x="309" y="1091"/>
                  </a:lnTo>
                  <a:lnTo>
                    <a:pt x="296" y="1091"/>
                  </a:lnTo>
                  <a:lnTo>
                    <a:pt x="282" y="1091"/>
                  </a:lnTo>
                  <a:lnTo>
                    <a:pt x="268" y="1091"/>
                  </a:lnTo>
                  <a:lnTo>
                    <a:pt x="255" y="1091"/>
                  </a:lnTo>
                  <a:lnTo>
                    <a:pt x="242" y="1091"/>
                  </a:lnTo>
                  <a:lnTo>
                    <a:pt x="229" y="1091"/>
                  </a:lnTo>
                  <a:lnTo>
                    <a:pt x="217" y="1091"/>
                  </a:lnTo>
                  <a:lnTo>
                    <a:pt x="206" y="1091"/>
                  </a:lnTo>
                  <a:lnTo>
                    <a:pt x="195" y="1091"/>
                  </a:lnTo>
                  <a:lnTo>
                    <a:pt x="184" y="1091"/>
                  </a:lnTo>
                  <a:lnTo>
                    <a:pt x="175" y="1091"/>
                  </a:lnTo>
                  <a:lnTo>
                    <a:pt x="165" y="1091"/>
                  </a:lnTo>
                  <a:lnTo>
                    <a:pt x="155" y="1091"/>
                  </a:lnTo>
                  <a:lnTo>
                    <a:pt x="146" y="1091"/>
                  </a:lnTo>
                  <a:lnTo>
                    <a:pt x="136" y="1091"/>
                  </a:lnTo>
                  <a:lnTo>
                    <a:pt x="127" y="1091"/>
                  </a:lnTo>
                  <a:lnTo>
                    <a:pt x="118" y="1091"/>
                  </a:lnTo>
                  <a:lnTo>
                    <a:pt x="109" y="1091"/>
                  </a:lnTo>
                  <a:lnTo>
                    <a:pt x="101" y="1091"/>
                  </a:lnTo>
                  <a:lnTo>
                    <a:pt x="93" y="1091"/>
                  </a:lnTo>
                  <a:lnTo>
                    <a:pt x="85" y="1092"/>
                  </a:lnTo>
                  <a:lnTo>
                    <a:pt x="77" y="1092"/>
                  </a:lnTo>
                  <a:lnTo>
                    <a:pt x="70" y="1092"/>
                  </a:lnTo>
                  <a:lnTo>
                    <a:pt x="62" y="1093"/>
                  </a:lnTo>
                  <a:lnTo>
                    <a:pt x="16" y="1093"/>
                  </a:lnTo>
                  <a:lnTo>
                    <a:pt x="15" y="1093"/>
                  </a:lnTo>
                  <a:lnTo>
                    <a:pt x="14" y="1093"/>
                  </a:lnTo>
                  <a:lnTo>
                    <a:pt x="13" y="1093"/>
                  </a:lnTo>
                  <a:lnTo>
                    <a:pt x="12" y="1093"/>
                  </a:lnTo>
                  <a:lnTo>
                    <a:pt x="11" y="1093"/>
                  </a:lnTo>
                  <a:lnTo>
                    <a:pt x="10" y="1093"/>
                  </a:lnTo>
                  <a:lnTo>
                    <a:pt x="9" y="1093"/>
                  </a:lnTo>
                  <a:lnTo>
                    <a:pt x="8" y="1093"/>
                  </a:lnTo>
                  <a:lnTo>
                    <a:pt x="6" y="1093"/>
                  </a:lnTo>
                  <a:lnTo>
                    <a:pt x="5" y="1093"/>
                  </a:lnTo>
                  <a:lnTo>
                    <a:pt x="4" y="1093"/>
                  </a:lnTo>
                  <a:lnTo>
                    <a:pt x="3" y="1093"/>
                  </a:lnTo>
                  <a:lnTo>
                    <a:pt x="2" y="1093"/>
                  </a:lnTo>
                  <a:lnTo>
                    <a:pt x="1" y="1093"/>
                  </a:lnTo>
                  <a:lnTo>
                    <a:pt x="0" y="1093"/>
                  </a:lnTo>
                  <a:lnTo>
                    <a:pt x="0" y="1088"/>
                  </a:lnTo>
                  <a:lnTo>
                    <a:pt x="11" y="1021"/>
                  </a:lnTo>
                  <a:lnTo>
                    <a:pt x="23" y="954"/>
                  </a:lnTo>
                  <a:lnTo>
                    <a:pt x="34" y="887"/>
                  </a:lnTo>
                  <a:lnTo>
                    <a:pt x="45" y="820"/>
                  </a:lnTo>
                  <a:lnTo>
                    <a:pt x="56" y="752"/>
                  </a:lnTo>
                  <a:lnTo>
                    <a:pt x="67" y="684"/>
                  </a:lnTo>
                  <a:lnTo>
                    <a:pt x="77" y="616"/>
                  </a:lnTo>
                  <a:lnTo>
                    <a:pt x="86" y="548"/>
                  </a:lnTo>
                  <a:lnTo>
                    <a:pt x="96" y="479"/>
                  </a:lnTo>
                  <a:lnTo>
                    <a:pt x="105" y="411"/>
                  </a:lnTo>
                  <a:lnTo>
                    <a:pt x="113" y="344"/>
                  </a:lnTo>
                  <a:lnTo>
                    <a:pt x="121" y="275"/>
                  </a:lnTo>
                  <a:lnTo>
                    <a:pt x="129" y="207"/>
                  </a:lnTo>
                  <a:lnTo>
                    <a:pt x="137" y="138"/>
                  </a:lnTo>
                  <a:lnTo>
                    <a:pt x="144" y="70"/>
                  </a:lnTo>
                  <a:lnTo>
                    <a:pt x="151" y="2"/>
                  </a:lnTo>
                  <a:lnTo>
                    <a:pt x="152" y="2"/>
                  </a:lnTo>
                  <a:lnTo>
                    <a:pt x="155" y="2"/>
                  </a:lnTo>
                  <a:lnTo>
                    <a:pt x="160" y="2"/>
                  </a:lnTo>
                  <a:lnTo>
                    <a:pt x="167" y="2"/>
                  </a:lnTo>
                  <a:lnTo>
                    <a:pt x="175" y="2"/>
                  </a:lnTo>
                  <a:lnTo>
                    <a:pt x="184" y="2"/>
                  </a:lnTo>
                  <a:lnTo>
                    <a:pt x="195" y="2"/>
                  </a:lnTo>
                  <a:lnTo>
                    <a:pt x="205" y="2"/>
                  </a:lnTo>
                  <a:lnTo>
                    <a:pt x="216" y="2"/>
                  </a:lnTo>
                  <a:lnTo>
                    <a:pt x="228" y="2"/>
                  </a:lnTo>
                  <a:lnTo>
                    <a:pt x="239" y="2"/>
                  </a:lnTo>
                  <a:lnTo>
                    <a:pt x="250" y="3"/>
                  </a:lnTo>
                  <a:lnTo>
                    <a:pt x="260" y="3"/>
                  </a:lnTo>
                  <a:lnTo>
                    <a:pt x="270" y="4"/>
                  </a:lnTo>
                  <a:lnTo>
                    <a:pt x="278" y="4"/>
                  </a:lnTo>
                  <a:lnTo>
                    <a:pt x="286" y="5"/>
                  </a:lnTo>
                  <a:lnTo>
                    <a:pt x="525" y="9"/>
                  </a:lnTo>
                  <a:lnTo>
                    <a:pt x="534" y="8"/>
                  </a:lnTo>
                  <a:lnTo>
                    <a:pt x="544" y="8"/>
                  </a:lnTo>
                  <a:lnTo>
                    <a:pt x="553" y="8"/>
                  </a:lnTo>
                  <a:lnTo>
                    <a:pt x="564" y="8"/>
                  </a:lnTo>
                  <a:lnTo>
                    <a:pt x="574" y="8"/>
                  </a:lnTo>
                  <a:lnTo>
                    <a:pt x="583" y="7"/>
                  </a:lnTo>
                  <a:lnTo>
                    <a:pt x="593" y="7"/>
                  </a:lnTo>
                  <a:lnTo>
                    <a:pt x="603" y="5"/>
                  </a:lnTo>
                  <a:lnTo>
                    <a:pt x="614" y="5"/>
                  </a:lnTo>
                  <a:lnTo>
                    <a:pt x="624" y="4"/>
                  </a:lnTo>
                  <a:lnTo>
                    <a:pt x="634" y="4"/>
                  </a:lnTo>
                  <a:lnTo>
                    <a:pt x="645" y="3"/>
                  </a:lnTo>
                  <a:lnTo>
                    <a:pt x="656" y="2"/>
                  </a:lnTo>
                  <a:lnTo>
                    <a:pt x="667" y="1"/>
                  </a:lnTo>
                  <a:lnTo>
                    <a:pt x="678" y="0"/>
                  </a:lnTo>
                  <a:lnTo>
                    <a:pt x="691" y="0"/>
                  </a:lnTo>
                  <a:lnTo>
                    <a:pt x="688" y="7"/>
                  </a:lnTo>
                  <a:lnTo>
                    <a:pt x="686" y="13"/>
                  </a:lnTo>
                  <a:lnTo>
                    <a:pt x="682" y="19"/>
                  </a:lnTo>
                  <a:lnTo>
                    <a:pt x="680" y="26"/>
                  </a:lnTo>
                  <a:lnTo>
                    <a:pt x="678" y="33"/>
                  </a:lnTo>
                  <a:lnTo>
                    <a:pt x="676" y="41"/>
                  </a:lnTo>
                  <a:lnTo>
                    <a:pt x="675" y="47"/>
                  </a:lnTo>
                  <a:lnTo>
                    <a:pt x="673" y="55"/>
                  </a:lnTo>
                  <a:lnTo>
                    <a:pt x="672" y="63"/>
                  </a:lnTo>
                  <a:lnTo>
                    <a:pt x="671" y="70"/>
                  </a:lnTo>
                  <a:lnTo>
                    <a:pt x="670" y="78"/>
                  </a:lnTo>
                  <a:lnTo>
                    <a:pt x="669" y="86"/>
                  </a:lnTo>
                  <a:lnTo>
                    <a:pt x="668" y="94"/>
                  </a:lnTo>
                  <a:lnTo>
                    <a:pt x="668" y="101"/>
                  </a:lnTo>
                  <a:lnTo>
                    <a:pt x="668" y="110"/>
                  </a:lnTo>
                  <a:lnTo>
                    <a:pt x="668" y="119"/>
                  </a:lnTo>
                  <a:lnTo>
                    <a:pt x="649" y="116"/>
                  </a:lnTo>
                  <a:lnTo>
                    <a:pt x="630" y="115"/>
                  </a:lnTo>
                  <a:lnTo>
                    <a:pt x="613" y="114"/>
                  </a:lnTo>
                  <a:lnTo>
                    <a:pt x="595" y="113"/>
                  </a:lnTo>
                  <a:lnTo>
                    <a:pt x="578" y="112"/>
                  </a:lnTo>
                  <a:lnTo>
                    <a:pt x="560" y="111"/>
                  </a:lnTo>
                  <a:lnTo>
                    <a:pt x="543" y="110"/>
                  </a:lnTo>
                  <a:lnTo>
                    <a:pt x="526" y="109"/>
                  </a:lnTo>
                  <a:lnTo>
                    <a:pt x="509" y="109"/>
                  </a:lnTo>
                  <a:lnTo>
                    <a:pt x="492" y="108"/>
                  </a:lnTo>
                  <a:lnTo>
                    <a:pt x="475" y="107"/>
                  </a:lnTo>
                  <a:lnTo>
                    <a:pt x="457" y="106"/>
                  </a:lnTo>
                  <a:lnTo>
                    <a:pt x="439" y="105"/>
                  </a:lnTo>
                  <a:lnTo>
                    <a:pt x="420" y="105"/>
                  </a:lnTo>
                  <a:lnTo>
                    <a:pt x="400" y="103"/>
                  </a:lnTo>
                  <a:lnTo>
                    <a:pt x="381" y="103"/>
                  </a:lnTo>
                  <a:lnTo>
                    <a:pt x="376" y="103"/>
                  </a:lnTo>
                  <a:lnTo>
                    <a:pt x="371" y="103"/>
                  </a:lnTo>
                  <a:lnTo>
                    <a:pt x="366" y="103"/>
                  </a:lnTo>
                  <a:lnTo>
                    <a:pt x="360" y="103"/>
                  </a:lnTo>
                  <a:lnTo>
                    <a:pt x="355" y="103"/>
                  </a:lnTo>
                  <a:lnTo>
                    <a:pt x="350" y="103"/>
                  </a:lnTo>
                  <a:lnTo>
                    <a:pt x="344" y="103"/>
                  </a:lnTo>
                  <a:lnTo>
                    <a:pt x="339" y="103"/>
                  </a:lnTo>
                  <a:lnTo>
                    <a:pt x="334" y="103"/>
                  </a:lnTo>
                  <a:lnTo>
                    <a:pt x="329" y="103"/>
                  </a:lnTo>
                  <a:lnTo>
                    <a:pt x="324" y="103"/>
                  </a:lnTo>
                  <a:lnTo>
                    <a:pt x="319" y="103"/>
                  </a:lnTo>
                  <a:lnTo>
                    <a:pt x="315" y="103"/>
                  </a:lnTo>
                  <a:lnTo>
                    <a:pt x="310" y="103"/>
                  </a:lnTo>
                  <a:lnTo>
                    <a:pt x="307" y="103"/>
                  </a:lnTo>
                  <a:lnTo>
                    <a:pt x="305" y="103"/>
                  </a:lnTo>
                  <a:lnTo>
                    <a:pt x="299" y="135"/>
                  </a:lnTo>
                  <a:lnTo>
                    <a:pt x="294" y="163"/>
                  </a:lnTo>
                  <a:lnTo>
                    <a:pt x="290" y="187"/>
                  </a:lnTo>
                  <a:lnTo>
                    <a:pt x="286" y="210"/>
                  </a:lnTo>
                  <a:lnTo>
                    <a:pt x="282" y="231"/>
                  </a:lnTo>
                  <a:lnTo>
                    <a:pt x="279" y="250"/>
                  </a:lnTo>
                  <a:lnTo>
                    <a:pt x="276" y="269"/>
                  </a:lnTo>
                  <a:lnTo>
                    <a:pt x="273" y="288"/>
                  </a:lnTo>
                  <a:lnTo>
                    <a:pt x="270" y="305"/>
                  </a:lnTo>
                  <a:lnTo>
                    <a:pt x="267" y="324"/>
                  </a:lnTo>
                  <a:lnTo>
                    <a:pt x="264" y="344"/>
                  </a:lnTo>
                  <a:lnTo>
                    <a:pt x="261" y="365"/>
                  </a:lnTo>
                  <a:lnTo>
                    <a:pt x="257" y="388"/>
                  </a:lnTo>
                  <a:lnTo>
                    <a:pt x="254" y="414"/>
                  </a:lnTo>
                  <a:lnTo>
                    <a:pt x="250" y="443"/>
                  </a:lnTo>
                  <a:lnTo>
                    <a:pt x="246" y="475"/>
                  </a:lnTo>
                  <a:lnTo>
                    <a:pt x="249" y="475"/>
                  </a:lnTo>
                  <a:lnTo>
                    <a:pt x="254" y="475"/>
                  </a:lnTo>
                  <a:lnTo>
                    <a:pt x="259" y="475"/>
                  </a:lnTo>
                  <a:lnTo>
                    <a:pt x="264" y="475"/>
                  </a:lnTo>
                  <a:lnTo>
                    <a:pt x="270" y="475"/>
                  </a:lnTo>
                  <a:lnTo>
                    <a:pt x="277" y="475"/>
                  </a:lnTo>
                  <a:lnTo>
                    <a:pt x="283" y="475"/>
                  </a:lnTo>
                  <a:lnTo>
                    <a:pt x="290" y="476"/>
                  </a:lnTo>
                  <a:lnTo>
                    <a:pt x="297" y="476"/>
                  </a:lnTo>
                  <a:lnTo>
                    <a:pt x="304" y="476"/>
                  </a:lnTo>
                  <a:lnTo>
                    <a:pt x="311" y="476"/>
                  </a:lnTo>
                  <a:lnTo>
                    <a:pt x="319" y="476"/>
                  </a:lnTo>
                  <a:lnTo>
                    <a:pt x="326" y="476"/>
                  </a:lnTo>
                  <a:lnTo>
                    <a:pt x="333" y="476"/>
                  </a:lnTo>
                  <a:lnTo>
                    <a:pt x="339" y="476"/>
                  </a:lnTo>
                  <a:lnTo>
                    <a:pt x="346" y="477"/>
                  </a:lnTo>
                  <a:lnTo>
                    <a:pt x="361" y="476"/>
                  </a:lnTo>
                  <a:lnTo>
                    <a:pt x="376" y="476"/>
                  </a:lnTo>
                  <a:lnTo>
                    <a:pt x="390" y="476"/>
                  </a:lnTo>
                  <a:lnTo>
                    <a:pt x="404" y="476"/>
                  </a:lnTo>
                  <a:lnTo>
                    <a:pt x="418" y="475"/>
                  </a:lnTo>
                  <a:lnTo>
                    <a:pt x="431" y="475"/>
                  </a:lnTo>
                  <a:lnTo>
                    <a:pt x="446" y="474"/>
                  </a:lnTo>
                  <a:lnTo>
                    <a:pt x="459" y="473"/>
                  </a:lnTo>
                  <a:lnTo>
                    <a:pt x="472" y="472"/>
                  </a:lnTo>
                  <a:lnTo>
                    <a:pt x="485" y="472"/>
                  </a:lnTo>
                  <a:lnTo>
                    <a:pt x="498" y="471"/>
                  </a:lnTo>
                  <a:lnTo>
                    <a:pt x="512" y="470"/>
                  </a:lnTo>
                  <a:lnTo>
                    <a:pt x="525" y="468"/>
                  </a:lnTo>
                  <a:lnTo>
                    <a:pt x="539" y="467"/>
                  </a:lnTo>
                  <a:lnTo>
                    <a:pt x="553" y="466"/>
                  </a:lnTo>
                  <a:lnTo>
                    <a:pt x="569" y="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0" name="Freeform 18">
              <a:extLst>
                <a:ext uri="{FF2B5EF4-FFF2-40B4-BE49-F238E27FC236}">
                  <a16:creationId xmlns:a16="http://schemas.microsoft.com/office/drawing/2014/main" id="{233171F7-79B4-7379-BB10-4A7AE45FAD5F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4550" y="4055"/>
              <a:ext cx="149" cy="110"/>
            </a:xfrm>
            <a:custGeom>
              <a:avLst/>
              <a:gdLst>
                <a:gd name="T0" fmla="*/ 1379 w 1484"/>
                <a:gd name="T1" fmla="*/ 731 h 1210"/>
                <a:gd name="T2" fmla="*/ 1318 w 1484"/>
                <a:gd name="T3" fmla="*/ 1209 h 1210"/>
                <a:gd name="T4" fmla="*/ 1256 w 1484"/>
                <a:gd name="T5" fmla="*/ 1207 h 1210"/>
                <a:gd name="T6" fmla="*/ 1192 w 1484"/>
                <a:gd name="T7" fmla="*/ 1208 h 1210"/>
                <a:gd name="T8" fmla="*/ 1160 w 1484"/>
                <a:gd name="T9" fmla="*/ 1174 h 1210"/>
                <a:gd name="T10" fmla="*/ 1219 w 1484"/>
                <a:gd name="T11" fmla="*/ 841 h 1210"/>
                <a:gd name="T12" fmla="*/ 1199 w 1484"/>
                <a:gd name="T13" fmla="*/ 671 h 1210"/>
                <a:gd name="T14" fmla="*/ 1055 w 1484"/>
                <a:gd name="T15" fmla="*/ 670 h 1210"/>
                <a:gd name="T16" fmla="*/ 927 w 1484"/>
                <a:gd name="T17" fmla="*/ 671 h 1210"/>
                <a:gd name="T18" fmla="*/ 852 w 1484"/>
                <a:gd name="T19" fmla="*/ 773 h 1210"/>
                <a:gd name="T20" fmla="*/ 811 w 1484"/>
                <a:gd name="T21" fmla="*/ 1103 h 1210"/>
                <a:gd name="T22" fmla="*/ 774 w 1484"/>
                <a:gd name="T23" fmla="*/ 1208 h 1210"/>
                <a:gd name="T24" fmla="*/ 712 w 1484"/>
                <a:gd name="T25" fmla="*/ 1207 h 1210"/>
                <a:gd name="T26" fmla="*/ 645 w 1484"/>
                <a:gd name="T27" fmla="*/ 1209 h 1210"/>
                <a:gd name="T28" fmla="*/ 638 w 1484"/>
                <a:gd name="T29" fmla="*/ 1173 h 1210"/>
                <a:gd name="T30" fmla="*/ 652 w 1484"/>
                <a:gd name="T31" fmla="*/ 1097 h 1210"/>
                <a:gd name="T32" fmla="*/ 610 w 1484"/>
                <a:gd name="T33" fmla="*/ 1090 h 1210"/>
                <a:gd name="T34" fmla="*/ 563 w 1484"/>
                <a:gd name="T35" fmla="*/ 1090 h 1210"/>
                <a:gd name="T36" fmla="*/ 498 w 1484"/>
                <a:gd name="T37" fmla="*/ 1091 h 1210"/>
                <a:gd name="T38" fmla="*/ 391 w 1484"/>
                <a:gd name="T39" fmla="*/ 853 h 1210"/>
                <a:gd name="T40" fmla="*/ 263 w 1484"/>
                <a:gd name="T41" fmla="*/ 571 h 1210"/>
                <a:gd name="T42" fmla="*/ 246 w 1484"/>
                <a:gd name="T43" fmla="*/ 568 h 1210"/>
                <a:gd name="T44" fmla="*/ 216 w 1484"/>
                <a:gd name="T45" fmla="*/ 729 h 1210"/>
                <a:gd name="T46" fmla="*/ 173 w 1484"/>
                <a:gd name="T47" fmla="*/ 1059 h 1210"/>
                <a:gd name="T48" fmla="*/ 130 w 1484"/>
                <a:gd name="T49" fmla="*/ 1089 h 1210"/>
                <a:gd name="T50" fmla="*/ 68 w 1484"/>
                <a:gd name="T51" fmla="*/ 1087 h 1210"/>
                <a:gd name="T52" fmla="*/ 5 w 1484"/>
                <a:gd name="T53" fmla="*/ 1091 h 1210"/>
                <a:gd name="T54" fmla="*/ 83 w 1484"/>
                <a:gd name="T55" fmla="*/ 615 h 1210"/>
                <a:gd name="T56" fmla="*/ 160 w 1484"/>
                <a:gd name="T57" fmla="*/ 0 h 1210"/>
                <a:gd name="T58" fmla="*/ 247 w 1484"/>
                <a:gd name="T59" fmla="*/ 2 h 1210"/>
                <a:gd name="T60" fmla="*/ 521 w 1484"/>
                <a:gd name="T61" fmla="*/ 7 h 1210"/>
                <a:gd name="T62" fmla="*/ 699 w 1484"/>
                <a:gd name="T63" fmla="*/ 157 h 1210"/>
                <a:gd name="T64" fmla="*/ 608 w 1484"/>
                <a:gd name="T65" fmla="*/ 465 h 1210"/>
                <a:gd name="T66" fmla="*/ 455 w 1484"/>
                <a:gd name="T67" fmla="*/ 615 h 1210"/>
                <a:gd name="T68" fmla="*/ 601 w 1484"/>
                <a:gd name="T69" fmla="*/ 934 h 1210"/>
                <a:gd name="T70" fmla="*/ 718 w 1484"/>
                <a:gd name="T71" fmla="*/ 706 h 1210"/>
                <a:gd name="T72" fmla="*/ 790 w 1484"/>
                <a:gd name="T73" fmla="*/ 120 h 1210"/>
                <a:gd name="T74" fmla="*/ 844 w 1484"/>
                <a:gd name="T75" fmla="*/ 124 h 1210"/>
                <a:gd name="T76" fmla="*/ 905 w 1484"/>
                <a:gd name="T77" fmla="*/ 124 h 1210"/>
                <a:gd name="T78" fmla="*/ 960 w 1484"/>
                <a:gd name="T79" fmla="*/ 120 h 1210"/>
                <a:gd name="T80" fmla="*/ 912 w 1484"/>
                <a:gd name="T81" fmla="*/ 377 h 1210"/>
                <a:gd name="T82" fmla="*/ 900 w 1484"/>
                <a:gd name="T83" fmla="*/ 577 h 1210"/>
                <a:gd name="T84" fmla="*/ 1007 w 1484"/>
                <a:gd name="T85" fmla="*/ 580 h 1210"/>
                <a:gd name="T86" fmla="*/ 1151 w 1484"/>
                <a:gd name="T87" fmla="*/ 579 h 1210"/>
                <a:gd name="T88" fmla="*/ 1262 w 1484"/>
                <a:gd name="T89" fmla="*/ 547 h 1210"/>
                <a:gd name="T90" fmla="*/ 1297 w 1484"/>
                <a:gd name="T91" fmla="*/ 267 h 1210"/>
                <a:gd name="T92" fmla="*/ 1333 w 1484"/>
                <a:gd name="T93" fmla="*/ 121 h 1210"/>
                <a:gd name="T94" fmla="*/ 1397 w 1484"/>
                <a:gd name="T95" fmla="*/ 126 h 1210"/>
                <a:gd name="T96" fmla="*/ 1463 w 1484"/>
                <a:gd name="T97" fmla="*/ 121 h 1210"/>
                <a:gd name="T98" fmla="*/ 355 w 1484"/>
                <a:gd name="T99" fmla="*/ 466 h 1210"/>
                <a:gd name="T100" fmla="*/ 527 w 1484"/>
                <a:gd name="T101" fmla="*/ 312 h 1210"/>
                <a:gd name="T102" fmla="*/ 507 w 1484"/>
                <a:gd name="T103" fmla="*/ 144 h 1210"/>
                <a:gd name="T104" fmla="*/ 370 w 1484"/>
                <a:gd name="T105" fmla="*/ 97 h 1210"/>
                <a:gd name="T106" fmla="*/ 323 w 1484"/>
                <a:gd name="T107" fmla="*/ 97 h 1210"/>
                <a:gd name="T108" fmla="*/ 288 w 1484"/>
                <a:gd name="T109" fmla="*/ 223 h 1210"/>
                <a:gd name="T110" fmla="*/ 258 w 1484"/>
                <a:gd name="T111" fmla="*/ 444 h 1210"/>
                <a:gd name="T112" fmla="*/ 263 w 1484"/>
                <a:gd name="T113" fmla="*/ 47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84" h="1210">
                  <a:moveTo>
                    <a:pt x="1484" y="120"/>
                  </a:moveTo>
                  <a:lnTo>
                    <a:pt x="1470" y="186"/>
                  </a:lnTo>
                  <a:lnTo>
                    <a:pt x="1457" y="254"/>
                  </a:lnTo>
                  <a:lnTo>
                    <a:pt x="1445" y="322"/>
                  </a:lnTo>
                  <a:lnTo>
                    <a:pt x="1432" y="390"/>
                  </a:lnTo>
                  <a:lnTo>
                    <a:pt x="1420" y="458"/>
                  </a:lnTo>
                  <a:lnTo>
                    <a:pt x="1409" y="527"/>
                  </a:lnTo>
                  <a:lnTo>
                    <a:pt x="1399" y="594"/>
                  </a:lnTo>
                  <a:lnTo>
                    <a:pt x="1389" y="663"/>
                  </a:lnTo>
                  <a:lnTo>
                    <a:pt x="1379" y="731"/>
                  </a:lnTo>
                  <a:lnTo>
                    <a:pt x="1370" y="800"/>
                  </a:lnTo>
                  <a:lnTo>
                    <a:pt x="1361" y="869"/>
                  </a:lnTo>
                  <a:lnTo>
                    <a:pt x="1353" y="937"/>
                  </a:lnTo>
                  <a:lnTo>
                    <a:pt x="1345" y="1006"/>
                  </a:lnTo>
                  <a:lnTo>
                    <a:pt x="1337" y="1074"/>
                  </a:lnTo>
                  <a:lnTo>
                    <a:pt x="1330" y="1142"/>
                  </a:lnTo>
                  <a:lnTo>
                    <a:pt x="1324" y="1210"/>
                  </a:lnTo>
                  <a:lnTo>
                    <a:pt x="1323" y="1209"/>
                  </a:lnTo>
                  <a:lnTo>
                    <a:pt x="1321" y="1209"/>
                  </a:lnTo>
                  <a:lnTo>
                    <a:pt x="1318" y="1209"/>
                  </a:lnTo>
                  <a:lnTo>
                    <a:pt x="1313" y="1209"/>
                  </a:lnTo>
                  <a:lnTo>
                    <a:pt x="1308" y="1209"/>
                  </a:lnTo>
                  <a:lnTo>
                    <a:pt x="1303" y="1209"/>
                  </a:lnTo>
                  <a:lnTo>
                    <a:pt x="1296" y="1208"/>
                  </a:lnTo>
                  <a:lnTo>
                    <a:pt x="1290" y="1208"/>
                  </a:lnTo>
                  <a:lnTo>
                    <a:pt x="1283" y="1208"/>
                  </a:lnTo>
                  <a:lnTo>
                    <a:pt x="1276" y="1207"/>
                  </a:lnTo>
                  <a:lnTo>
                    <a:pt x="1269" y="1207"/>
                  </a:lnTo>
                  <a:lnTo>
                    <a:pt x="1263" y="1207"/>
                  </a:lnTo>
                  <a:lnTo>
                    <a:pt x="1256" y="1207"/>
                  </a:lnTo>
                  <a:lnTo>
                    <a:pt x="1250" y="1207"/>
                  </a:lnTo>
                  <a:lnTo>
                    <a:pt x="1244" y="1207"/>
                  </a:lnTo>
                  <a:lnTo>
                    <a:pt x="1240" y="1207"/>
                  </a:lnTo>
                  <a:lnTo>
                    <a:pt x="1234" y="1207"/>
                  </a:lnTo>
                  <a:lnTo>
                    <a:pt x="1228" y="1207"/>
                  </a:lnTo>
                  <a:lnTo>
                    <a:pt x="1222" y="1207"/>
                  </a:lnTo>
                  <a:lnTo>
                    <a:pt x="1215" y="1207"/>
                  </a:lnTo>
                  <a:lnTo>
                    <a:pt x="1208" y="1207"/>
                  </a:lnTo>
                  <a:lnTo>
                    <a:pt x="1200" y="1207"/>
                  </a:lnTo>
                  <a:lnTo>
                    <a:pt x="1192" y="1208"/>
                  </a:lnTo>
                  <a:lnTo>
                    <a:pt x="1185" y="1208"/>
                  </a:lnTo>
                  <a:lnTo>
                    <a:pt x="1179" y="1208"/>
                  </a:lnTo>
                  <a:lnTo>
                    <a:pt x="1173" y="1209"/>
                  </a:lnTo>
                  <a:lnTo>
                    <a:pt x="1167" y="1209"/>
                  </a:lnTo>
                  <a:lnTo>
                    <a:pt x="1162" y="1209"/>
                  </a:lnTo>
                  <a:lnTo>
                    <a:pt x="1158" y="1209"/>
                  </a:lnTo>
                  <a:lnTo>
                    <a:pt x="1155" y="1209"/>
                  </a:lnTo>
                  <a:lnTo>
                    <a:pt x="1153" y="1209"/>
                  </a:lnTo>
                  <a:lnTo>
                    <a:pt x="1153" y="1210"/>
                  </a:lnTo>
                  <a:lnTo>
                    <a:pt x="1160" y="1174"/>
                  </a:lnTo>
                  <a:lnTo>
                    <a:pt x="1167" y="1138"/>
                  </a:lnTo>
                  <a:lnTo>
                    <a:pt x="1174" y="1104"/>
                  </a:lnTo>
                  <a:lnTo>
                    <a:pt x="1180" y="1069"/>
                  </a:lnTo>
                  <a:lnTo>
                    <a:pt x="1186" y="1036"/>
                  </a:lnTo>
                  <a:lnTo>
                    <a:pt x="1192" y="1004"/>
                  </a:lnTo>
                  <a:lnTo>
                    <a:pt x="1198" y="970"/>
                  </a:lnTo>
                  <a:lnTo>
                    <a:pt x="1204" y="938"/>
                  </a:lnTo>
                  <a:lnTo>
                    <a:pt x="1209" y="906"/>
                  </a:lnTo>
                  <a:lnTo>
                    <a:pt x="1214" y="873"/>
                  </a:lnTo>
                  <a:lnTo>
                    <a:pt x="1219" y="841"/>
                  </a:lnTo>
                  <a:lnTo>
                    <a:pt x="1224" y="809"/>
                  </a:lnTo>
                  <a:lnTo>
                    <a:pt x="1229" y="775"/>
                  </a:lnTo>
                  <a:lnTo>
                    <a:pt x="1235" y="741"/>
                  </a:lnTo>
                  <a:lnTo>
                    <a:pt x="1240" y="706"/>
                  </a:lnTo>
                  <a:lnTo>
                    <a:pt x="1246" y="672"/>
                  </a:lnTo>
                  <a:lnTo>
                    <a:pt x="1239" y="671"/>
                  </a:lnTo>
                  <a:lnTo>
                    <a:pt x="1231" y="671"/>
                  </a:lnTo>
                  <a:lnTo>
                    <a:pt x="1222" y="671"/>
                  </a:lnTo>
                  <a:lnTo>
                    <a:pt x="1211" y="671"/>
                  </a:lnTo>
                  <a:lnTo>
                    <a:pt x="1199" y="671"/>
                  </a:lnTo>
                  <a:lnTo>
                    <a:pt x="1186" y="671"/>
                  </a:lnTo>
                  <a:lnTo>
                    <a:pt x="1172" y="671"/>
                  </a:lnTo>
                  <a:lnTo>
                    <a:pt x="1159" y="671"/>
                  </a:lnTo>
                  <a:lnTo>
                    <a:pt x="1144" y="670"/>
                  </a:lnTo>
                  <a:lnTo>
                    <a:pt x="1129" y="670"/>
                  </a:lnTo>
                  <a:lnTo>
                    <a:pt x="1114" y="670"/>
                  </a:lnTo>
                  <a:lnTo>
                    <a:pt x="1099" y="670"/>
                  </a:lnTo>
                  <a:lnTo>
                    <a:pt x="1085" y="670"/>
                  </a:lnTo>
                  <a:lnTo>
                    <a:pt x="1070" y="670"/>
                  </a:lnTo>
                  <a:lnTo>
                    <a:pt x="1055" y="670"/>
                  </a:lnTo>
                  <a:lnTo>
                    <a:pt x="1042" y="670"/>
                  </a:lnTo>
                  <a:lnTo>
                    <a:pt x="1030" y="670"/>
                  </a:lnTo>
                  <a:lnTo>
                    <a:pt x="1017" y="670"/>
                  </a:lnTo>
                  <a:lnTo>
                    <a:pt x="1005" y="670"/>
                  </a:lnTo>
                  <a:lnTo>
                    <a:pt x="992" y="670"/>
                  </a:lnTo>
                  <a:lnTo>
                    <a:pt x="979" y="670"/>
                  </a:lnTo>
                  <a:lnTo>
                    <a:pt x="966" y="670"/>
                  </a:lnTo>
                  <a:lnTo>
                    <a:pt x="953" y="670"/>
                  </a:lnTo>
                  <a:lnTo>
                    <a:pt x="939" y="671"/>
                  </a:lnTo>
                  <a:lnTo>
                    <a:pt x="927" y="671"/>
                  </a:lnTo>
                  <a:lnTo>
                    <a:pt x="915" y="671"/>
                  </a:lnTo>
                  <a:lnTo>
                    <a:pt x="904" y="671"/>
                  </a:lnTo>
                  <a:lnTo>
                    <a:pt x="894" y="671"/>
                  </a:lnTo>
                  <a:lnTo>
                    <a:pt x="885" y="671"/>
                  </a:lnTo>
                  <a:lnTo>
                    <a:pt x="877" y="671"/>
                  </a:lnTo>
                  <a:lnTo>
                    <a:pt x="871" y="671"/>
                  </a:lnTo>
                  <a:lnTo>
                    <a:pt x="866" y="672"/>
                  </a:lnTo>
                  <a:lnTo>
                    <a:pt x="861" y="705"/>
                  </a:lnTo>
                  <a:lnTo>
                    <a:pt x="857" y="740"/>
                  </a:lnTo>
                  <a:lnTo>
                    <a:pt x="852" y="773"/>
                  </a:lnTo>
                  <a:lnTo>
                    <a:pt x="848" y="806"/>
                  </a:lnTo>
                  <a:lnTo>
                    <a:pt x="844" y="839"/>
                  </a:lnTo>
                  <a:lnTo>
                    <a:pt x="840" y="871"/>
                  </a:lnTo>
                  <a:lnTo>
                    <a:pt x="836" y="904"/>
                  </a:lnTo>
                  <a:lnTo>
                    <a:pt x="832" y="936"/>
                  </a:lnTo>
                  <a:lnTo>
                    <a:pt x="828" y="969"/>
                  </a:lnTo>
                  <a:lnTo>
                    <a:pt x="824" y="1002"/>
                  </a:lnTo>
                  <a:lnTo>
                    <a:pt x="819" y="1035"/>
                  </a:lnTo>
                  <a:lnTo>
                    <a:pt x="815" y="1068"/>
                  </a:lnTo>
                  <a:lnTo>
                    <a:pt x="811" y="1103"/>
                  </a:lnTo>
                  <a:lnTo>
                    <a:pt x="808" y="1138"/>
                  </a:lnTo>
                  <a:lnTo>
                    <a:pt x="804" y="1174"/>
                  </a:lnTo>
                  <a:lnTo>
                    <a:pt x="801" y="1210"/>
                  </a:lnTo>
                  <a:lnTo>
                    <a:pt x="800" y="1209"/>
                  </a:lnTo>
                  <a:lnTo>
                    <a:pt x="798" y="1209"/>
                  </a:lnTo>
                  <a:lnTo>
                    <a:pt x="795" y="1209"/>
                  </a:lnTo>
                  <a:lnTo>
                    <a:pt x="791" y="1209"/>
                  </a:lnTo>
                  <a:lnTo>
                    <a:pt x="786" y="1209"/>
                  </a:lnTo>
                  <a:lnTo>
                    <a:pt x="781" y="1209"/>
                  </a:lnTo>
                  <a:lnTo>
                    <a:pt x="774" y="1208"/>
                  </a:lnTo>
                  <a:lnTo>
                    <a:pt x="768" y="1208"/>
                  </a:lnTo>
                  <a:lnTo>
                    <a:pt x="761" y="1208"/>
                  </a:lnTo>
                  <a:lnTo>
                    <a:pt x="754" y="1207"/>
                  </a:lnTo>
                  <a:lnTo>
                    <a:pt x="747" y="1207"/>
                  </a:lnTo>
                  <a:lnTo>
                    <a:pt x="741" y="1207"/>
                  </a:lnTo>
                  <a:lnTo>
                    <a:pt x="734" y="1207"/>
                  </a:lnTo>
                  <a:lnTo>
                    <a:pt x="728" y="1207"/>
                  </a:lnTo>
                  <a:lnTo>
                    <a:pt x="722" y="1207"/>
                  </a:lnTo>
                  <a:lnTo>
                    <a:pt x="718" y="1207"/>
                  </a:lnTo>
                  <a:lnTo>
                    <a:pt x="712" y="1207"/>
                  </a:lnTo>
                  <a:lnTo>
                    <a:pt x="706" y="1207"/>
                  </a:lnTo>
                  <a:lnTo>
                    <a:pt x="700" y="1207"/>
                  </a:lnTo>
                  <a:lnTo>
                    <a:pt x="692" y="1207"/>
                  </a:lnTo>
                  <a:lnTo>
                    <a:pt x="685" y="1207"/>
                  </a:lnTo>
                  <a:lnTo>
                    <a:pt x="677" y="1207"/>
                  </a:lnTo>
                  <a:lnTo>
                    <a:pt x="670" y="1208"/>
                  </a:lnTo>
                  <a:lnTo>
                    <a:pt x="663" y="1208"/>
                  </a:lnTo>
                  <a:lnTo>
                    <a:pt x="657" y="1208"/>
                  </a:lnTo>
                  <a:lnTo>
                    <a:pt x="651" y="1209"/>
                  </a:lnTo>
                  <a:lnTo>
                    <a:pt x="645" y="1209"/>
                  </a:lnTo>
                  <a:lnTo>
                    <a:pt x="640" y="1209"/>
                  </a:lnTo>
                  <a:lnTo>
                    <a:pt x="636" y="1209"/>
                  </a:lnTo>
                  <a:lnTo>
                    <a:pt x="633" y="1209"/>
                  </a:lnTo>
                  <a:lnTo>
                    <a:pt x="631" y="1209"/>
                  </a:lnTo>
                  <a:lnTo>
                    <a:pt x="631" y="1210"/>
                  </a:lnTo>
                  <a:lnTo>
                    <a:pt x="632" y="1203"/>
                  </a:lnTo>
                  <a:lnTo>
                    <a:pt x="633" y="1195"/>
                  </a:lnTo>
                  <a:lnTo>
                    <a:pt x="635" y="1188"/>
                  </a:lnTo>
                  <a:lnTo>
                    <a:pt x="636" y="1180"/>
                  </a:lnTo>
                  <a:lnTo>
                    <a:pt x="638" y="1173"/>
                  </a:lnTo>
                  <a:lnTo>
                    <a:pt x="639" y="1165"/>
                  </a:lnTo>
                  <a:lnTo>
                    <a:pt x="641" y="1158"/>
                  </a:lnTo>
                  <a:lnTo>
                    <a:pt x="642" y="1150"/>
                  </a:lnTo>
                  <a:lnTo>
                    <a:pt x="644" y="1143"/>
                  </a:lnTo>
                  <a:lnTo>
                    <a:pt x="645" y="1135"/>
                  </a:lnTo>
                  <a:lnTo>
                    <a:pt x="647" y="1128"/>
                  </a:lnTo>
                  <a:lnTo>
                    <a:pt x="648" y="1120"/>
                  </a:lnTo>
                  <a:lnTo>
                    <a:pt x="649" y="1112"/>
                  </a:lnTo>
                  <a:lnTo>
                    <a:pt x="651" y="1105"/>
                  </a:lnTo>
                  <a:lnTo>
                    <a:pt x="652" y="1097"/>
                  </a:lnTo>
                  <a:lnTo>
                    <a:pt x="654" y="1091"/>
                  </a:lnTo>
                  <a:lnTo>
                    <a:pt x="649" y="1090"/>
                  </a:lnTo>
                  <a:lnTo>
                    <a:pt x="644" y="1090"/>
                  </a:lnTo>
                  <a:lnTo>
                    <a:pt x="640" y="1090"/>
                  </a:lnTo>
                  <a:lnTo>
                    <a:pt x="635" y="1090"/>
                  </a:lnTo>
                  <a:lnTo>
                    <a:pt x="630" y="1090"/>
                  </a:lnTo>
                  <a:lnTo>
                    <a:pt x="625" y="1090"/>
                  </a:lnTo>
                  <a:lnTo>
                    <a:pt x="620" y="1090"/>
                  </a:lnTo>
                  <a:lnTo>
                    <a:pt x="615" y="1090"/>
                  </a:lnTo>
                  <a:lnTo>
                    <a:pt x="610" y="1090"/>
                  </a:lnTo>
                  <a:lnTo>
                    <a:pt x="605" y="1090"/>
                  </a:lnTo>
                  <a:lnTo>
                    <a:pt x="601" y="1090"/>
                  </a:lnTo>
                  <a:lnTo>
                    <a:pt x="597" y="1090"/>
                  </a:lnTo>
                  <a:lnTo>
                    <a:pt x="593" y="1090"/>
                  </a:lnTo>
                  <a:lnTo>
                    <a:pt x="589" y="1090"/>
                  </a:lnTo>
                  <a:lnTo>
                    <a:pt x="586" y="1090"/>
                  </a:lnTo>
                  <a:lnTo>
                    <a:pt x="583" y="1090"/>
                  </a:lnTo>
                  <a:lnTo>
                    <a:pt x="577" y="1090"/>
                  </a:lnTo>
                  <a:lnTo>
                    <a:pt x="570" y="1090"/>
                  </a:lnTo>
                  <a:lnTo>
                    <a:pt x="563" y="1090"/>
                  </a:lnTo>
                  <a:lnTo>
                    <a:pt x="556" y="1090"/>
                  </a:lnTo>
                  <a:lnTo>
                    <a:pt x="549" y="1090"/>
                  </a:lnTo>
                  <a:lnTo>
                    <a:pt x="541" y="1090"/>
                  </a:lnTo>
                  <a:lnTo>
                    <a:pt x="534" y="1090"/>
                  </a:lnTo>
                  <a:lnTo>
                    <a:pt x="527" y="1091"/>
                  </a:lnTo>
                  <a:lnTo>
                    <a:pt x="520" y="1091"/>
                  </a:lnTo>
                  <a:lnTo>
                    <a:pt x="514" y="1091"/>
                  </a:lnTo>
                  <a:lnTo>
                    <a:pt x="508" y="1091"/>
                  </a:lnTo>
                  <a:lnTo>
                    <a:pt x="503" y="1091"/>
                  </a:lnTo>
                  <a:lnTo>
                    <a:pt x="498" y="1091"/>
                  </a:lnTo>
                  <a:lnTo>
                    <a:pt x="495" y="1091"/>
                  </a:lnTo>
                  <a:lnTo>
                    <a:pt x="493" y="1091"/>
                  </a:lnTo>
                  <a:lnTo>
                    <a:pt x="493" y="1092"/>
                  </a:lnTo>
                  <a:lnTo>
                    <a:pt x="479" y="1059"/>
                  </a:lnTo>
                  <a:lnTo>
                    <a:pt x="466" y="1025"/>
                  </a:lnTo>
                  <a:lnTo>
                    <a:pt x="452" y="992"/>
                  </a:lnTo>
                  <a:lnTo>
                    <a:pt x="436" y="957"/>
                  </a:lnTo>
                  <a:lnTo>
                    <a:pt x="421" y="922"/>
                  </a:lnTo>
                  <a:lnTo>
                    <a:pt x="406" y="887"/>
                  </a:lnTo>
                  <a:lnTo>
                    <a:pt x="391" y="853"/>
                  </a:lnTo>
                  <a:lnTo>
                    <a:pt x="376" y="818"/>
                  </a:lnTo>
                  <a:lnTo>
                    <a:pt x="361" y="784"/>
                  </a:lnTo>
                  <a:lnTo>
                    <a:pt x="346" y="751"/>
                  </a:lnTo>
                  <a:lnTo>
                    <a:pt x="331" y="717"/>
                  </a:lnTo>
                  <a:lnTo>
                    <a:pt x="316" y="686"/>
                  </a:lnTo>
                  <a:lnTo>
                    <a:pt x="302" y="655"/>
                  </a:lnTo>
                  <a:lnTo>
                    <a:pt x="289" y="626"/>
                  </a:lnTo>
                  <a:lnTo>
                    <a:pt x="276" y="598"/>
                  </a:lnTo>
                  <a:lnTo>
                    <a:pt x="265" y="572"/>
                  </a:lnTo>
                  <a:lnTo>
                    <a:pt x="263" y="571"/>
                  </a:lnTo>
                  <a:lnTo>
                    <a:pt x="261" y="571"/>
                  </a:lnTo>
                  <a:lnTo>
                    <a:pt x="260" y="571"/>
                  </a:lnTo>
                  <a:lnTo>
                    <a:pt x="258" y="571"/>
                  </a:lnTo>
                  <a:lnTo>
                    <a:pt x="256" y="571"/>
                  </a:lnTo>
                  <a:lnTo>
                    <a:pt x="255" y="570"/>
                  </a:lnTo>
                  <a:lnTo>
                    <a:pt x="253" y="570"/>
                  </a:lnTo>
                  <a:lnTo>
                    <a:pt x="251" y="570"/>
                  </a:lnTo>
                  <a:lnTo>
                    <a:pt x="249" y="569"/>
                  </a:lnTo>
                  <a:lnTo>
                    <a:pt x="247" y="569"/>
                  </a:lnTo>
                  <a:lnTo>
                    <a:pt x="246" y="568"/>
                  </a:lnTo>
                  <a:lnTo>
                    <a:pt x="244" y="568"/>
                  </a:lnTo>
                  <a:lnTo>
                    <a:pt x="242" y="568"/>
                  </a:lnTo>
                  <a:lnTo>
                    <a:pt x="241" y="568"/>
                  </a:lnTo>
                  <a:lnTo>
                    <a:pt x="239" y="568"/>
                  </a:lnTo>
                  <a:lnTo>
                    <a:pt x="238" y="568"/>
                  </a:lnTo>
                  <a:lnTo>
                    <a:pt x="233" y="599"/>
                  </a:lnTo>
                  <a:lnTo>
                    <a:pt x="229" y="631"/>
                  </a:lnTo>
                  <a:lnTo>
                    <a:pt x="224" y="663"/>
                  </a:lnTo>
                  <a:lnTo>
                    <a:pt x="220" y="697"/>
                  </a:lnTo>
                  <a:lnTo>
                    <a:pt x="216" y="729"/>
                  </a:lnTo>
                  <a:lnTo>
                    <a:pt x="211" y="761"/>
                  </a:lnTo>
                  <a:lnTo>
                    <a:pt x="207" y="795"/>
                  </a:lnTo>
                  <a:lnTo>
                    <a:pt x="202" y="827"/>
                  </a:lnTo>
                  <a:lnTo>
                    <a:pt x="198" y="860"/>
                  </a:lnTo>
                  <a:lnTo>
                    <a:pt x="194" y="893"/>
                  </a:lnTo>
                  <a:lnTo>
                    <a:pt x="190" y="926"/>
                  </a:lnTo>
                  <a:lnTo>
                    <a:pt x="185" y="960"/>
                  </a:lnTo>
                  <a:lnTo>
                    <a:pt x="181" y="992"/>
                  </a:lnTo>
                  <a:lnTo>
                    <a:pt x="177" y="1025"/>
                  </a:lnTo>
                  <a:lnTo>
                    <a:pt x="173" y="1059"/>
                  </a:lnTo>
                  <a:lnTo>
                    <a:pt x="170" y="1092"/>
                  </a:lnTo>
                  <a:lnTo>
                    <a:pt x="169" y="1091"/>
                  </a:lnTo>
                  <a:lnTo>
                    <a:pt x="167" y="1091"/>
                  </a:lnTo>
                  <a:lnTo>
                    <a:pt x="164" y="1091"/>
                  </a:lnTo>
                  <a:lnTo>
                    <a:pt x="160" y="1091"/>
                  </a:lnTo>
                  <a:lnTo>
                    <a:pt x="155" y="1090"/>
                  </a:lnTo>
                  <a:lnTo>
                    <a:pt x="150" y="1090"/>
                  </a:lnTo>
                  <a:lnTo>
                    <a:pt x="143" y="1089"/>
                  </a:lnTo>
                  <a:lnTo>
                    <a:pt x="137" y="1089"/>
                  </a:lnTo>
                  <a:lnTo>
                    <a:pt x="130" y="1089"/>
                  </a:lnTo>
                  <a:lnTo>
                    <a:pt x="123" y="1088"/>
                  </a:lnTo>
                  <a:lnTo>
                    <a:pt x="116" y="1088"/>
                  </a:lnTo>
                  <a:lnTo>
                    <a:pt x="110" y="1087"/>
                  </a:lnTo>
                  <a:lnTo>
                    <a:pt x="103" y="1087"/>
                  </a:lnTo>
                  <a:lnTo>
                    <a:pt x="97" y="1087"/>
                  </a:lnTo>
                  <a:lnTo>
                    <a:pt x="91" y="1087"/>
                  </a:lnTo>
                  <a:lnTo>
                    <a:pt x="87" y="1087"/>
                  </a:lnTo>
                  <a:lnTo>
                    <a:pt x="81" y="1087"/>
                  </a:lnTo>
                  <a:lnTo>
                    <a:pt x="74" y="1087"/>
                  </a:lnTo>
                  <a:lnTo>
                    <a:pt x="68" y="1087"/>
                  </a:lnTo>
                  <a:lnTo>
                    <a:pt x="61" y="1087"/>
                  </a:lnTo>
                  <a:lnTo>
                    <a:pt x="54" y="1088"/>
                  </a:lnTo>
                  <a:lnTo>
                    <a:pt x="46" y="1088"/>
                  </a:lnTo>
                  <a:lnTo>
                    <a:pt x="39" y="1089"/>
                  </a:lnTo>
                  <a:lnTo>
                    <a:pt x="32" y="1089"/>
                  </a:lnTo>
                  <a:lnTo>
                    <a:pt x="26" y="1089"/>
                  </a:lnTo>
                  <a:lnTo>
                    <a:pt x="20" y="1090"/>
                  </a:lnTo>
                  <a:lnTo>
                    <a:pt x="14" y="1090"/>
                  </a:lnTo>
                  <a:lnTo>
                    <a:pt x="9" y="1091"/>
                  </a:lnTo>
                  <a:lnTo>
                    <a:pt x="5" y="1091"/>
                  </a:lnTo>
                  <a:lnTo>
                    <a:pt x="2" y="1091"/>
                  </a:lnTo>
                  <a:lnTo>
                    <a:pt x="0" y="1091"/>
                  </a:lnTo>
                  <a:lnTo>
                    <a:pt x="0" y="1092"/>
                  </a:lnTo>
                  <a:lnTo>
                    <a:pt x="13" y="1024"/>
                  </a:lnTo>
                  <a:lnTo>
                    <a:pt x="26" y="956"/>
                  </a:lnTo>
                  <a:lnTo>
                    <a:pt x="38" y="888"/>
                  </a:lnTo>
                  <a:lnTo>
                    <a:pt x="50" y="821"/>
                  </a:lnTo>
                  <a:lnTo>
                    <a:pt x="61" y="752"/>
                  </a:lnTo>
                  <a:lnTo>
                    <a:pt x="72" y="684"/>
                  </a:lnTo>
                  <a:lnTo>
                    <a:pt x="83" y="615"/>
                  </a:lnTo>
                  <a:lnTo>
                    <a:pt x="93" y="547"/>
                  </a:lnTo>
                  <a:lnTo>
                    <a:pt x="103" y="478"/>
                  </a:lnTo>
                  <a:lnTo>
                    <a:pt x="112" y="409"/>
                  </a:lnTo>
                  <a:lnTo>
                    <a:pt x="121" y="340"/>
                  </a:lnTo>
                  <a:lnTo>
                    <a:pt x="129" y="273"/>
                  </a:lnTo>
                  <a:lnTo>
                    <a:pt x="137" y="204"/>
                  </a:lnTo>
                  <a:lnTo>
                    <a:pt x="145" y="136"/>
                  </a:lnTo>
                  <a:lnTo>
                    <a:pt x="152" y="68"/>
                  </a:lnTo>
                  <a:lnTo>
                    <a:pt x="159" y="0"/>
                  </a:lnTo>
                  <a:lnTo>
                    <a:pt x="160" y="0"/>
                  </a:lnTo>
                  <a:lnTo>
                    <a:pt x="163" y="0"/>
                  </a:lnTo>
                  <a:lnTo>
                    <a:pt x="168" y="0"/>
                  </a:lnTo>
                  <a:lnTo>
                    <a:pt x="175" y="0"/>
                  </a:lnTo>
                  <a:lnTo>
                    <a:pt x="183" y="0"/>
                  </a:lnTo>
                  <a:lnTo>
                    <a:pt x="192" y="0"/>
                  </a:lnTo>
                  <a:lnTo>
                    <a:pt x="202" y="1"/>
                  </a:lnTo>
                  <a:lnTo>
                    <a:pt x="213" y="1"/>
                  </a:lnTo>
                  <a:lnTo>
                    <a:pt x="224" y="1"/>
                  </a:lnTo>
                  <a:lnTo>
                    <a:pt x="236" y="2"/>
                  </a:lnTo>
                  <a:lnTo>
                    <a:pt x="247" y="2"/>
                  </a:lnTo>
                  <a:lnTo>
                    <a:pt x="258" y="2"/>
                  </a:lnTo>
                  <a:lnTo>
                    <a:pt x="268" y="2"/>
                  </a:lnTo>
                  <a:lnTo>
                    <a:pt x="278" y="2"/>
                  </a:lnTo>
                  <a:lnTo>
                    <a:pt x="286" y="2"/>
                  </a:lnTo>
                  <a:lnTo>
                    <a:pt x="294" y="3"/>
                  </a:lnTo>
                  <a:lnTo>
                    <a:pt x="428" y="0"/>
                  </a:lnTo>
                  <a:lnTo>
                    <a:pt x="451" y="0"/>
                  </a:lnTo>
                  <a:lnTo>
                    <a:pt x="474" y="1"/>
                  </a:lnTo>
                  <a:lnTo>
                    <a:pt x="498" y="3"/>
                  </a:lnTo>
                  <a:lnTo>
                    <a:pt x="521" y="7"/>
                  </a:lnTo>
                  <a:lnTo>
                    <a:pt x="545" y="12"/>
                  </a:lnTo>
                  <a:lnTo>
                    <a:pt x="568" y="19"/>
                  </a:lnTo>
                  <a:lnTo>
                    <a:pt x="591" y="28"/>
                  </a:lnTo>
                  <a:lnTo>
                    <a:pt x="612" y="39"/>
                  </a:lnTo>
                  <a:lnTo>
                    <a:pt x="631" y="53"/>
                  </a:lnTo>
                  <a:lnTo>
                    <a:pt x="649" y="68"/>
                  </a:lnTo>
                  <a:lnTo>
                    <a:pt x="665" y="86"/>
                  </a:lnTo>
                  <a:lnTo>
                    <a:pt x="679" y="107"/>
                  </a:lnTo>
                  <a:lnTo>
                    <a:pt x="690" y="130"/>
                  </a:lnTo>
                  <a:lnTo>
                    <a:pt x="699" y="157"/>
                  </a:lnTo>
                  <a:lnTo>
                    <a:pt x="705" y="187"/>
                  </a:lnTo>
                  <a:lnTo>
                    <a:pt x="707" y="221"/>
                  </a:lnTo>
                  <a:lnTo>
                    <a:pt x="705" y="261"/>
                  </a:lnTo>
                  <a:lnTo>
                    <a:pt x="699" y="298"/>
                  </a:lnTo>
                  <a:lnTo>
                    <a:pt x="689" y="333"/>
                  </a:lnTo>
                  <a:lnTo>
                    <a:pt x="677" y="364"/>
                  </a:lnTo>
                  <a:lnTo>
                    <a:pt x="663" y="393"/>
                  </a:lnTo>
                  <a:lnTo>
                    <a:pt x="646" y="420"/>
                  </a:lnTo>
                  <a:lnTo>
                    <a:pt x="628" y="444"/>
                  </a:lnTo>
                  <a:lnTo>
                    <a:pt x="608" y="465"/>
                  </a:lnTo>
                  <a:lnTo>
                    <a:pt x="587" y="485"/>
                  </a:lnTo>
                  <a:lnTo>
                    <a:pt x="563" y="501"/>
                  </a:lnTo>
                  <a:lnTo>
                    <a:pt x="541" y="516"/>
                  </a:lnTo>
                  <a:lnTo>
                    <a:pt x="518" y="529"/>
                  </a:lnTo>
                  <a:lnTo>
                    <a:pt x="495" y="539"/>
                  </a:lnTo>
                  <a:lnTo>
                    <a:pt x="472" y="547"/>
                  </a:lnTo>
                  <a:lnTo>
                    <a:pt x="451" y="554"/>
                  </a:lnTo>
                  <a:lnTo>
                    <a:pt x="430" y="559"/>
                  </a:lnTo>
                  <a:lnTo>
                    <a:pt x="442" y="586"/>
                  </a:lnTo>
                  <a:lnTo>
                    <a:pt x="455" y="615"/>
                  </a:lnTo>
                  <a:lnTo>
                    <a:pt x="469" y="644"/>
                  </a:lnTo>
                  <a:lnTo>
                    <a:pt x="482" y="675"/>
                  </a:lnTo>
                  <a:lnTo>
                    <a:pt x="496" y="706"/>
                  </a:lnTo>
                  <a:lnTo>
                    <a:pt x="511" y="738"/>
                  </a:lnTo>
                  <a:lnTo>
                    <a:pt x="525" y="771"/>
                  </a:lnTo>
                  <a:lnTo>
                    <a:pt x="540" y="803"/>
                  </a:lnTo>
                  <a:lnTo>
                    <a:pt x="555" y="836"/>
                  </a:lnTo>
                  <a:lnTo>
                    <a:pt x="570" y="869"/>
                  </a:lnTo>
                  <a:lnTo>
                    <a:pt x="586" y="901"/>
                  </a:lnTo>
                  <a:lnTo>
                    <a:pt x="601" y="934"/>
                  </a:lnTo>
                  <a:lnTo>
                    <a:pt x="616" y="966"/>
                  </a:lnTo>
                  <a:lnTo>
                    <a:pt x="631" y="997"/>
                  </a:lnTo>
                  <a:lnTo>
                    <a:pt x="645" y="1027"/>
                  </a:lnTo>
                  <a:lnTo>
                    <a:pt x="660" y="1058"/>
                  </a:lnTo>
                  <a:lnTo>
                    <a:pt x="670" y="999"/>
                  </a:lnTo>
                  <a:lnTo>
                    <a:pt x="680" y="941"/>
                  </a:lnTo>
                  <a:lnTo>
                    <a:pt x="690" y="882"/>
                  </a:lnTo>
                  <a:lnTo>
                    <a:pt x="700" y="824"/>
                  </a:lnTo>
                  <a:lnTo>
                    <a:pt x="710" y="766"/>
                  </a:lnTo>
                  <a:lnTo>
                    <a:pt x="718" y="706"/>
                  </a:lnTo>
                  <a:lnTo>
                    <a:pt x="727" y="648"/>
                  </a:lnTo>
                  <a:lnTo>
                    <a:pt x="735" y="589"/>
                  </a:lnTo>
                  <a:lnTo>
                    <a:pt x="743" y="531"/>
                  </a:lnTo>
                  <a:lnTo>
                    <a:pt x="751" y="472"/>
                  </a:lnTo>
                  <a:lnTo>
                    <a:pt x="758" y="413"/>
                  </a:lnTo>
                  <a:lnTo>
                    <a:pt x="765" y="354"/>
                  </a:lnTo>
                  <a:lnTo>
                    <a:pt x="771" y="295"/>
                  </a:lnTo>
                  <a:lnTo>
                    <a:pt x="778" y="236"/>
                  </a:lnTo>
                  <a:lnTo>
                    <a:pt x="784" y="178"/>
                  </a:lnTo>
                  <a:lnTo>
                    <a:pt x="790" y="120"/>
                  </a:lnTo>
                  <a:lnTo>
                    <a:pt x="792" y="120"/>
                  </a:lnTo>
                  <a:lnTo>
                    <a:pt x="795" y="120"/>
                  </a:lnTo>
                  <a:lnTo>
                    <a:pt x="799" y="120"/>
                  </a:lnTo>
                  <a:lnTo>
                    <a:pt x="804" y="121"/>
                  </a:lnTo>
                  <a:lnTo>
                    <a:pt x="809" y="121"/>
                  </a:lnTo>
                  <a:lnTo>
                    <a:pt x="816" y="122"/>
                  </a:lnTo>
                  <a:lnTo>
                    <a:pt x="823" y="123"/>
                  </a:lnTo>
                  <a:lnTo>
                    <a:pt x="830" y="123"/>
                  </a:lnTo>
                  <a:lnTo>
                    <a:pt x="837" y="124"/>
                  </a:lnTo>
                  <a:lnTo>
                    <a:pt x="844" y="124"/>
                  </a:lnTo>
                  <a:lnTo>
                    <a:pt x="850" y="125"/>
                  </a:lnTo>
                  <a:lnTo>
                    <a:pt x="857" y="125"/>
                  </a:lnTo>
                  <a:lnTo>
                    <a:pt x="863" y="125"/>
                  </a:lnTo>
                  <a:lnTo>
                    <a:pt x="869" y="125"/>
                  </a:lnTo>
                  <a:lnTo>
                    <a:pt x="874" y="126"/>
                  </a:lnTo>
                  <a:lnTo>
                    <a:pt x="879" y="125"/>
                  </a:lnTo>
                  <a:lnTo>
                    <a:pt x="885" y="125"/>
                  </a:lnTo>
                  <a:lnTo>
                    <a:pt x="891" y="125"/>
                  </a:lnTo>
                  <a:lnTo>
                    <a:pt x="898" y="125"/>
                  </a:lnTo>
                  <a:lnTo>
                    <a:pt x="905" y="124"/>
                  </a:lnTo>
                  <a:lnTo>
                    <a:pt x="913" y="124"/>
                  </a:lnTo>
                  <a:lnTo>
                    <a:pt x="920" y="123"/>
                  </a:lnTo>
                  <a:lnTo>
                    <a:pt x="927" y="123"/>
                  </a:lnTo>
                  <a:lnTo>
                    <a:pt x="933" y="122"/>
                  </a:lnTo>
                  <a:lnTo>
                    <a:pt x="939" y="121"/>
                  </a:lnTo>
                  <a:lnTo>
                    <a:pt x="946" y="121"/>
                  </a:lnTo>
                  <a:lnTo>
                    <a:pt x="951" y="120"/>
                  </a:lnTo>
                  <a:lnTo>
                    <a:pt x="955" y="120"/>
                  </a:lnTo>
                  <a:lnTo>
                    <a:pt x="958" y="120"/>
                  </a:lnTo>
                  <a:lnTo>
                    <a:pt x="960" y="120"/>
                  </a:lnTo>
                  <a:lnTo>
                    <a:pt x="961" y="120"/>
                  </a:lnTo>
                  <a:lnTo>
                    <a:pt x="954" y="150"/>
                  </a:lnTo>
                  <a:lnTo>
                    <a:pt x="948" y="180"/>
                  </a:lnTo>
                  <a:lnTo>
                    <a:pt x="941" y="210"/>
                  </a:lnTo>
                  <a:lnTo>
                    <a:pt x="936" y="238"/>
                  </a:lnTo>
                  <a:lnTo>
                    <a:pt x="931" y="267"/>
                  </a:lnTo>
                  <a:lnTo>
                    <a:pt x="926" y="295"/>
                  </a:lnTo>
                  <a:lnTo>
                    <a:pt x="921" y="322"/>
                  </a:lnTo>
                  <a:lnTo>
                    <a:pt x="916" y="350"/>
                  </a:lnTo>
                  <a:lnTo>
                    <a:pt x="912" y="377"/>
                  </a:lnTo>
                  <a:lnTo>
                    <a:pt x="907" y="405"/>
                  </a:lnTo>
                  <a:lnTo>
                    <a:pt x="903" y="432"/>
                  </a:lnTo>
                  <a:lnTo>
                    <a:pt x="899" y="460"/>
                  </a:lnTo>
                  <a:lnTo>
                    <a:pt x="895" y="489"/>
                  </a:lnTo>
                  <a:lnTo>
                    <a:pt x="890" y="517"/>
                  </a:lnTo>
                  <a:lnTo>
                    <a:pt x="886" y="547"/>
                  </a:lnTo>
                  <a:lnTo>
                    <a:pt x="882" y="577"/>
                  </a:lnTo>
                  <a:lnTo>
                    <a:pt x="887" y="577"/>
                  </a:lnTo>
                  <a:lnTo>
                    <a:pt x="893" y="577"/>
                  </a:lnTo>
                  <a:lnTo>
                    <a:pt x="900" y="577"/>
                  </a:lnTo>
                  <a:lnTo>
                    <a:pt x="909" y="577"/>
                  </a:lnTo>
                  <a:lnTo>
                    <a:pt x="918" y="577"/>
                  </a:lnTo>
                  <a:lnTo>
                    <a:pt x="927" y="578"/>
                  </a:lnTo>
                  <a:lnTo>
                    <a:pt x="938" y="578"/>
                  </a:lnTo>
                  <a:lnTo>
                    <a:pt x="950" y="578"/>
                  </a:lnTo>
                  <a:lnTo>
                    <a:pt x="961" y="579"/>
                  </a:lnTo>
                  <a:lnTo>
                    <a:pt x="972" y="579"/>
                  </a:lnTo>
                  <a:lnTo>
                    <a:pt x="984" y="579"/>
                  </a:lnTo>
                  <a:lnTo>
                    <a:pt x="996" y="580"/>
                  </a:lnTo>
                  <a:lnTo>
                    <a:pt x="1007" y="580"/>
                  </a:lnTo>
                  <a:lnTo>
                    <a:pt x="1018" y="582"/>
                  </a:lnTo>
                  <a:lnTo>
                    <a:pt x="1029" y="582"/>
                  </a:lnTo>
                  <a:lnTo>
                    <a:pt x="1040" y="583"/>
                  </a:lnTo>
                  <a:lnTo>
                    <a:pt x="1054" y="582"/>
                  </a:lnTo>
                  <a:lnTo>
                    <a:pt x="1070" y="582"/>
                  </a:lnTo>
                  <a:lnTo>
                    <a:pt x="1086" y="582"/>
                  </a:lnTo>
                  <a:lnTo>
                    <a:pt x="1102" y="582"/>
                  </a:lnTo>
                  <a:lnTo>
                    <a:pt x="1119" y="580"/>
                  </a:lnTo>
                  <a:lnTo>
                    <a:pt x="1135" y="580"/>
                  </a:lnTo>
                  <a:lnTo>
                    <a:pt x="1151" y="579"/>
                  </a:lnTo>
                  <a:lnTo>
                    <a:pt x="1167" y="579"/>
                  </a:lnTo>
                  <a:lnTo>
                    <a:pt x="1182" y="579"/>
                  </a:lnTo>
                  <a:lnTo>
                    <a:pt x="1198" y="578"/>
                  </a:lnTo>
                  <a:lnTo>
                    <a:pt x="1211" y="578"/>
                  </a:lnTo>
                  <a:lnTo>
                    <a:pt x="1224" y="577"/>
                  </a:lnTo>
                  <a:lnTo>
                    <a:pt x="1235" y="577"/>
                  </a:lnTo>
                  <a:lnTo>
                    <a:pt x="1245" y="577"/>
                  </a:lnTo>
                  <a:lnTo>
                    <a:pt x="1252" y="577"/>
                  </a:lnTo>
                  <a:lnTo>
                    <a:pt x="1259" y="577"/>
                  </a:lnTo>
                  <a:lnTo>
                    <a:pt x="1262" y="547"/>
                  </a:lnTo>
                  <a:lnTo>
                    <a:pt x="1266" y="517"/>
                  </a:lnTo>
                  <a:lnTo>
                    <a:pt x="1269" y="489"/>
                  </a:lnTo>
                  <a:lnTo>
                    <a:pt x="1273" y="460"/>
                  </a:lnTo>
                  <a:lnTo>
                    <a:pt x="1276" y="432"/>
                  </a:lnTo>
                  <a:lnTo>
                    <a:pt x="1280" y="405"/>
                  </a:lnTo>
                  <a:lnTo>
                    <a:pt x="1283" y="377"/>
                  </a:lnTo>
                  <a:lnTo>
                    <a:pt x="1287" y="350"/>
                  </a:lnTo>
                  <a:lnTo>
                    <a:pt x="1290" y="322"/>
                  </a:lnTo>
                  <a:lnTo>
                    <a:pt x="1293" y="295"/>
                  </a:lnTo>
                  <a:lnTo>
                    <a:pt x="1297" y="267"/>
                  </a:lnTo>
                  <a:lnTo>
                    <a:pt x="1300" y="238"/>
                  </a:lnTo>
                  <a:lnTo>
                    <a:pt x="1303" y="210"/>
                  </a:lnTo>
                  <a:lnTo>
                    <a:pt x="1306" y="180"/>
                  </a:lnTo>
                  <a:lnTo>
                    <a:pt x="1309" y="150"/>
                  </a:lnTo>
                  <a:lnTo>
                    <a:pt x="1313" y="120"/>
                  </a:lnTo>
                  <a:lnTo>
                    <a:pt x="1315" y="120"/>
                  </a:lnTo>
                  <a:lnTo>
                    <a:pt x="1319" y="120"/>
                  </a:lnTo>
                  <a:lnTo>
                    <a:pt x="1323" y="120"/>
                  </a:lnTo>
                  <a:lnTo>
                    <a:pt x="1328" y="121"/>
                  </a:lnTo>
                  <a:lnTo>
                    <a:pt x="1333" y="121"/>
                  </a:lnTo>
                  <a:lnTo>
                    <a:pt x="1340" y="122"/>
                  </a:lnTo>
                  <a:lnTo>
                    <a:pt x="1346" y="123"/>
                  </a:lnTo>
                  <a:lnTo>
                    <a:pt x="1353" y="123"/>
                  </a:lnTo>
                  <a:lnTo>
                    <a:pt x="1360" y="124"/>
                  </a:lnTo>
                  <a:lnTo>
                    <a:pt x="1367" y="124"/>
                  </a:lnTo>
                  <a:lnTo>
                    <a:pt x="1373" y="125"/>
                  </a:lnTo>
                  <a:lnTo>
                    <a:pt x="1380" y="125"/>
                  </a:lnTo>
                  <a:lnTo>
                    <a:pt x="1386" y="125"/>
                  </a:lnTo>
                  <a:lnTo>
                    <a:pt x="1392" y="125"/>
                  </a:lnTo>
                  <a:lnTo>
                    <a:pt x="1397" y="126"/>
                  </a:lnTo>
                  <a:lnTo>
                    <a:pt x="1402" y="125"/>
                  </a:lnTo>
                  <a:lnTo>
                    <a:pt x="1408" y="125"/>
                  </a:lnTo>
                  <a:lnTo>
                    <a:pt x="1414" y="125"/>
                  </a:lnTo>
                  <a:lnTo>
                    <a:pt x="1421" y="125"/>
                  </a:lnTo>
                  <a:lnTo>
                    <a:pt x="1428" y="124"/>
                  </a:lnTo>
                  <a:lnTo>
                    <a:pt x="1436" y="124"/>
                  </a:lnTo>
                  <a:lnTo>
                    <a:pt x="1444" y="123"/>
                  </a:lnTo>
                  <a:lnTo>
                    <a:pt x="1451" y="123"/>
                  </a:lnTo>
                  <a:lnTo>
                    <a:pt x="1457" y="122"/>
                  </a:lnTo>
                  <a:lnTo>
                    <a:pt x="1463" y="121"/>
                  </a:lnTo>
                  <a:lnTo>
                    <a:pt x="1469" y="121"/>
                  </a:lnTo>
                  <a:lnTo>
                    <a:pt x="1474" y="120"/>
                  </a:lnTo>
                  <a:lnTo>
                    <a:pt x="1478" y="120"/>
                  </a:lnTo>
                  <a:lnTo>
                    <a:pt x="1481" y="120"/>
                  </a:lnTo>
                  <a:lnTo>
                    <a:pt x="1483" y="120"/>
                  </a:lnTo>
                  <a:lnTo>
                    <a:pt x="1484" y="120"/>
                  </a:lnTo>
                  <a:close/>
                  <a:moveTo>
                    <a:pt x="270" y="475"/>
                  </a:moveTo>
                  <a:lnTo>
                    <a:pt x="299" y="474"/>
                  </a:lnTo>
                  <a:lnTo>
                    <a:pt x="328" y="472"/>
                  </a:lnTo>
                  <a:lnTo>
                    <a:pt x="355" y="466"/>
                  </a:lnTo>
                  <a:lnTo>
                    <a:pt x="380" y="460"/>
                  </a:lnTo>
                  <a:lnTo>
                    <a:pt x="404" y="450"/>
                  </a:lnTo>
                  <a:lnTo>
                    <a:pt x="425" y="439"/>
                  </a:lnTo>
                  <a:lnTo>
                    <a:pt x="445" y="427"/>
                  </a:lnTo>
                  <a:lnTo>
                    <a:pt x="465" y="413"/>
                  </a:lnTo>
                  <a:lnTo>
                    <a:pt x="481" y="395"/>
                  </a:lnTo>
                  <a:lnTo>
                    <a:pt x="495" y="377"/>
                  </a:lnTo>
                  <a:lnTo>
                    <a:pt x="508" y="358"/>
                  </a:lnTo>
                  <a:lnTo>
                    <a:pt x="518" y="336"/>
                  </a:lnTo>
                  <a:lnTo>
                    <a:pt x="527" y="312"/>
                  </a:lnTo>
                  <a:lnTo>
                    <a:pt x="533" y="288"/>
                  </a:lnTo>
                  <a:lnTo>
                    <a:pt x="537" y="262"/>
                  </a:lnTo>
                  <a:lnTo>
                    <a:pt x="539" y="235"/>
                  </a:lnTo>
                  <a:lnTo>
                    <a:pt x="538" y="220"/>
                  </a:lnTo>
                  <a:lnTo>
                    <a:pt x="536" y="205"/>
                  </a:lnTo>
                  <a:lnTo>
                    <a:pt x="533" y="192"/>
                  </a:lnTo>
                  <a:lnTo>
                    <a:pt x="528" y="179"/>
                  </a:lnTo>
                  <a:lnTo>
                    <a:pt x="522" y="167"/>
                  </a:lnTo>
                  <a:lnTo>
                    <a:pt x="515" y="155"/>
                  </a:lnTo>
                  <a:lnTo>
                    <a:pt x="507" y="144"/>
                  </a:lnTo>
                  <a:lnTo>
                    <a:pt x="497" y="135"/>
                  </a:lnTo>
                  <a:lnTo>
                    <a:pt x="486" y="126"/>
                  </a:lnTo>
                  <a:lnTo>
                    <a:pt x="474" y="119"/>
                  </a:lnTo>
                  <a:lnTo>
                    <a:pt x="461" y="112"/>
                  </a:lnTo>
                  <a:lnTo>
                    <a:pt x="445" y="107"/>
                  </a:lnTo>
                  <a:lnTo>
                    <a:pt x="429" y="102"/>
                  </a:lnTo>
                  <a:lnTo>
                    <a:pt x="413" y="99"/>
                  </a:lnTo>
                  <a:lnTo>
                    <a:pt x="395" y="97"/>
                  </a:lnTo>
                  <a:lnTo>
                    <a:pt x="376" y="97"/>
                  </a:lnTo>
                  <a:lnTo>
                    <a:pt x="370" y="97"/>
                  </a:lnTo>
                  <a:lnTo>
                    <a:pt x="365" y="97"/>
                  </a:lnTo>
                  <a:lnTo>
                    <a:pt x="359" y="97"/>
                  </a:lnTo>
                  <a:lnTo>
                    <a:pt x="354" y="97"/>
                  </a:lnTo>
                  <a:lnTo>
                    <a:pt x="349" y="97"/>
                  </a:lnTo>
                  <a:lnTo>
                    <a:pt x="345" y="97"/>
                  </a:lnTo>
                  <a:lnTo>
                    <a:pt x="340" y="97"/>
                  </a:lnTo>
                  <a:lnTo>
                    <a:pt x="336" y="97"/>
                  </a:lnTo>
                  <a:lnTo>
                    <a:pt x="332" y="97"/>
                  </a:lnTo>
                  <a:lnTo>
                    <a:pt x="328" y="97"/>
                  </a:lnTo>
                  <a:lnTo>
                    <a:pt x="323" y="97"/>
                  </a:lnTo>
                  <a:lnTo>
                    <a:pt x="320" y="97"/>
                  </a:lnTo>
                  <a:lnTo>
                    <a:pt x="317" y="97"/>
                  </a:lnTo>
                  <a:lnTo>
                    <a:pt x="314" y="97"/>
                  </a:lnTo>
                  <a:lnTo>
                    <a:pt x="312" y="97"/>
                  </a:lnTo>
                  <a:lnTo>
                    <a:pt x="310" y="97"/>
                  </a:lnTo>
                  <a:lnTo>
                    <a:pt x="304" y="126"/>
                  </a:lnTo>
                  <a:lnTo>
                    <a:pt x="300" y="153"/>
                  </a:lnTo>
                  <a:lnTo>
                    <a:pt x="296" y="178"/>
                  </a:lnTo>
                  <a:lnTo>
                    <a:pt x="292" y="201"/>
                  </a:lnTo>
                  <a:lnTo>
                    <a:pt x="288" y="223"/>
                  </a:lnTo>
                  <a:lnTo>
                    <a:pt x="285" y="243"/>
                  </a:lnTo>
                  <a:lnTo>
                    <a:pt x="282" y="264"/>
                  </a:lnTo>
                  <a:lnTo>
                    <a:pt x="280" y="283"/>
                  </a:lnTo>
                  <a:lnTo>
                    <a:pt x="277" y="304"/>
                  </a:lnTo>
                  <a:lnTo>
                    <a:pt x="274" y="323"/>
                  </a:lnTo>
                  <a:lnTo>
                    <a:pt x="271" y="345"/>
                  </a:lnTo>
                  <a:lnTo>
                    <a:pt x="268" y="367"/>
                  </a:lnTo>
                  <a:lnTo>
                    <a:pt x="265" y="391"/>
                  </a:lnTo>
                  <a:lnTo>
                    <a:pt x="262" y="416"/>
                  </a:lnTo>
                  <a:lnTo>
                    <a:pt x="258" y="444"/>
                  </a:lnTo>
                  <a:lnTo>
                    <a:pt x="254" y="475"/>
                  </a:lnTo>
                  <a:lnTo>
                    <a:pt x="255" y="475"/>
                  </a:lnTo>
                  <a:lnTo>
                    <a:pt x="256" y="475"/>
                  </a:lnTo>
                  <a:lnTo>
                    <a:pt x="257" y="475"/>
                  </a:lnTo>
                  <a:lnTo>
                    <a:pt x="258" y="475"/>
                  </a:lnTo>
                  <a:lnTo>
                    <a:pt x="259" y="475"/>
                  </a:lnTo>
                  <a:lnTo>
                    <a:pt x="260" y="475"/>
                  </a:lnTo>
                  <a:lnTo>
                    <a:pt x="261" y="475"/>
                  </a:lnTo>
                  <a:lnTo>
                    <a:pt x="262" y="475"/>
                  </a:lnTo>
                  <a:lnTo>
                    <a:pt x="263" y="475"/>
                  </a:lnTo>
                  <a:lnTo>
                    <a:pt x="264" y="475"/>
                  </a:lnTo>
                  <a:lnTo>
                    <a:pt x="265" y="475"/>
                  </a:lnTo>
                  <a:lnTo>
                    <a:pt x="266" y="475"/>
                  </a:lnTo>
                  <a:lnTo>
                    <a:pt x="268" y="475"/>
                  </a:lnTo>
                  <a:lnTo>
                    <a:pt x="269" y="475"/>
                  </a:lnTo>
                  <a:lnTo>
                    <a:pt x="270" y="4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1" name="Freeform 19">
              <a:extLst>
                <a:ext uri="{FF2B5EF4-FFF2-40B4-BE49-F238E27FC236}">
                  <a16:creationId xmlns:a16="http://schemas.microsoft.com/office/drawing/2014/main" id="{2B0CC77C-8560-E284-81C1-692C82B1418F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4697" y="4054"/>
              <a:ext cx="88" cy="104"/>
            </a:xfrm>
            <a:custGeom>
              <a:avLst/>
              <a:gdLst>
                <a:gd name="T0" fmla="*/ 866 w 875"/>
                <a:gd name="T1" fmla="*/ 568 h 1142"/>
                <a:gd name="T2" fmla="*/ 821 w 875"/>
                <a:gd name="T3" fmla="*/ 746 h 1142"/>
                <a:gd name="T4" fmla="*/ 742 w 875"/>
                <a:gd name="T5" fmla="*/ 909 h 1142"/>
                <a:gd name="T6" fmla="*/ 625 w 875"/>
                <a:gd name="T7" fmla="*/ 1042 h 1142"/>
                <a:gd name="T8" fmla="*/ 474 w 875"/>
                <a:gd name="T9" fmla="*/ 1124 h 1142"/>
                <a:gd name="T10" fmla="*/ 314 w 875"/>
                <a:gd name="T11" fmla="*/ 1140 h 1142"/>
                <a:gd name="T12" fmla="*/ 207 w 875"/>
                <a:gd name="T13" fmla="*/ 1111 h 1142"/>
                <a:gd name="T14" fmla="*/ 120 w 875"/>
                <a:gd name="T15" fmla="*/ 1048 h 1142"/>
                <a:gd name="T16" fmla="*/ 54 w 875"/>
                <a:gd name="T17" fmla="*/ 957 h 1142"/>
                <a:gd name="T18" fmla="*/ 14 w 875"/>
                <a:gd name="T19" fmla="*/ 837 h 1142"/>
                <a:gd name="T20" fmla="*/ 0 w 875"/>
                <a:gd name="T21" fmla="*/ 693 h 1142"/>
                <a:gd name="T22" fmla="*/ 19 w 875"/>
                <a:gd name="T23" fmla="*/ 515 h 1142"/>
                <a:gd name="T24" fmla="*/ 75 w 875"/>
                <a:gd name="T25" fmla="*/ 340 h 1142"/>
                <a:gd name="T26" fmla="*/ 169 w 875"/>
                <a:gd name="T27" fmla="*/ 184 h 1142"/>
                <a:gd name="T28" fmla="*/ 297 w 875"/>
                <a:gd name="T29" fmla="*/ 65 h 1142"/>
                <a:gd name="T30" fmla="*/ 459 w 875"/>
                <a:gd name="T31" fmla="*/ 5 h 1142"/>
                <a:gd name="T32" fmla="*/ 600 w 875"/>
                <a:gd name="T33" fmla="*/ 8 h 1142"/>
                <a:gd name="T34" fmla="*/ 699 w 875"/>
                <a:gd name="T35" fmla="*/ 48 h 1142"/>
                <a:gd name="T36" fmla="*/ 780 w 875"/>
                <a:gd name="T37" fmla="*/ 121 h 1142"/>
                <a:gd name="T38" fmla="*/ 837 w 875"/>
                <a:gd name="T39" fmla="*/ 222 h 1142"/>
                <a:gd name="T40" fmla="*/ 868 w 875"/>
                <a:gd name="T41" fmla="*/ 353 h 1142"/>
                <a:gd name="T42" fmla="*/ 710 w 875"/>
                <a:gd name="T43" fmla="*/ 438 h 1142"/>
                <a:gd name="T44" fmla="*/ 704 w 875"/>
                <a:gd name="T45" fmla="*/ 346 h 1142"/>
                <a:gd name="T46" fmla="*/ 689 w 875"/>
                <a:gd name="T47" fmla="*/ 260 h 1142"/>
                <a:gd name="T48" fmla="*/ 659 w 875"/>
                <a:gd name="T49" fmla="*/ 187 h 1142"/>
                <a:gd name="T50" fmla="*/ 610 w 875"/>
                <a:gd name="T51" fmla="*/ 132 h 1142"/>
                <a:gd name="T52" fmla="*/ 538 w 875"/>
                <a:gd name="T53" fmla="*/ 104 h 1142"/>
                <a:gd name="T54" fmla="*/ 428 w 875"/>
                <a:gd name="T55" fmla="*/ 119 h 1142"/>
                <a:gd name="T56" fmla="*/ 327 w 875"/>
                <a:gd name="T57" fmla="*/ 198 h 1142"/>
                <a:gd name="T58" fmla="*/ 252 w 875"/>
                <a:gd name="T59" fmla="*/ 321 h 1142"/>
                <a:gd name="T60" fmla="*/ 200 w 875"/>
                <a:gd name="T61" fmla="*/ 468 h 1142"/>
                <a:gd name="T62" fmla="*/ 173 w 875"/>
                <a:gd name="T63" fmla="*/ 617 h 1142"/>
                <a:gd name="T64" fmla="*/ 168 w 875"/>
                <a:gd name="T65" fmla="*/ 737 h 1142"/>
                <a:gd name="T66" fmla="*/ 176 w 875"/>
                <a:gd name="T67" fmla="*/ 826 h 1142"/>
                <a:gd name="T68" fmla="*/ 196 w 875"/>
                <a:gd name="T69" fmla="*/ 909 h 1142"/>
                <a:gd name="T70" fmla="*/ 234 w 875"/>
                <a:gd name="T71" fmla="*/ 978 h 1142"/>
                <a:gd name="T72" fmla="*/ 289 w 875"/>
                <a:gd name="T73" fmla="*/ 1025 h 1142"/>
                <a:gd name="T74" fmla="*/ 369 w 875"/>
                <a:gd name="T75" fmla="*/ 1043 h 1142"/>
                <a:gd name="T76" fmla="*/ 485 w 875"/>
                <a:gd name="T77" fmla="*/ 1005 h 1142"/>
                <a:gd name="T78" fmla="*/ 576 w 875"/>
                <a:gd name="T79" fmla="*/ 910 h 1142"/>
                <a:gd name="T80" fmla="*/ 644 w 875"/>
                <a:gd name="T81" fmla="*/ 776 h 1142"/>
                <a:gd name="T82" fmla="*/ 687 w 875"/>
                <a:gd name="T83" fmla="*/ 626 h 1142"/>
                <a:gd name="T84" fmla="*/ 707 w 875"/>
                <a:gd name="T85" fmla="*/ 48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75" h="1142">
                  <a:moveTo>
                    <a:pt x="875" y="453"/>
                  </a:moveTo>
                  <a:lnTo>
                    <a:pt x="872" y="510"/>
                  </a:lnTo>
                  <a:lnTo>
                    <a:pt x="866" y="568"/>
                  </a:lnTo>
                  <a:lnTo>
                    <a:pt x="856" y="627"/>
                  </a:lnTo>
                  <a:lnTo>
                    <a:pt x="841" y="686"/>
                  </a:lnTo>
                  <a:lnTo>
                    <a:pt x="821" y="746"/>
                  </a:lnTo>
                  <a:lnTo>
                    <a:pt x="799" y="803"/>
                  </a:lnTo>
                  <a:lnTo>
                    <a:pt x="772" y="858"/>
                  </a:lnTo>
                  <a:lnTo>
                    <a:pt x="742" y="909"/>
                  </a:lnTo>
                  <a:lnTo>
                    <a:pt x="706" y="958"/>
                  </a:lnTo>
                  <a:lnTo>
                    <a:pt x="667" y="1003"/>
                  </a:lnTo>
                  <a:lnTo>
                    <a:pt x="625" y="1042"/>
                  </a:lnTo>
                  <a:lnTo>
                    <a:pt x="578" y="1076"/>
                  </a:lnTo>
                  <a:lnTo>
                    <a:pt x="528" y="1103"/>
                  </a:lnTo>
                  <a:lnTo>
                    <a:pt x="474" y="1124"/>
                  </a:lnTo>
                  <a:lnTo>
                    <a:pt x="416" y="1137"/>
                  </a:lnTo>
                  <a:lnTo>
                    <a:pt x="355" y="1142"/>
                  </a:lnTo>
                  <a:lnTo>
                    <a:pt x="314" y="1140"/>
                  </a:lnTo>
                  <a:lnTo>
                    <a:pt x="277" y="1133"/>
                  </a:lnTo>
                  <a:lnTo>
                    <a:pt x="242" y="1124"/>
                  </a:lnTo>
                  <a:lnTo>
                    <a:pt x="207" y="1111"/>
                  </a:lnTo>
                  <a:lnTo>
                    <a:pt x="176" y="1093"/>
                  </a:lnTo>
                  <a:lnTo>
                    <a:pt x="147" y="1073"/>
                  </a:lnTo>
                  <a:lnTo>
                    <a:pt x="120" y="1048"/>
                  </a:lnTo>
                  <a:lnTo>
                    <a:pt x="96" y="1021"/>
                  </a:lnTo>
                  <a:lnTo>
                    <a:pt x="74" y="990"/>
                  </a:lnTo>
                  <a:lnTo>
                    <a:pt x="54" y="957"/>
                  </a:lnTo>
                  <a:lnTo>
                    <a:pt x="38" y="920"/>
                  </a:lnTo>
                  <a:lnTo>
                    <a:pt x="24" y="880"/>
                  </a:lnTo>
                  <a:lnTo>
                    <a:pt x="14" y="837"/>
                  </a:lnTo>
                  <a:lnTo>
                    <a:pt x="6" y="791"/>
                  </a:lnTo>
                  <a:lnTo>
                    <a:pt x="1" y="743"/>
                  </a:lnTo>
                  <a:lnTo>
                    <a:pt x="0" y="693"/>
                  </a:lnTo>
                  <a:lnTo>
                    <a:pt x="2" y="635"/>
                  </a:lnTo>
                  <a:lnTo>
                    <a:pt x="8" y="575"/>
                  </a:lnTo>
                  <a:lnTo>
                    <a:pt x="19" y="515"/>
                  </a:lnTo>
                  <a:lnTo>
                    <a:pt x="33" y="456"/>
                  </a:lnTo>
                  <a:lnTo>
                    <a:pt x="52" y="397"/>
                  </a:lnTo>
                  <a:lnTo>
                    <a:pt x="75" y="340"/>
                  </a:lnTo>
                  <a:lnTo>
                    <a:pt x="103" y="285"/>
                  </a:lnTo>
                  <a:lnTo>
                    <a:pt x="134" y="232"/>
                  </a:lnTo>
                  <a:lnTo>
                    <a:pt x="169" y="184"/>
                  </a:lnTo>
                  <a:lnTo>
                    <a:pt x="207" y="139"/>
                  </a:lnTo>
                  <a:lnTo>
                    <a:pt x="251" y="100"/>
                  </a:lnTo>
                  <a:lnTo>
                    <a:pt x="297" y="65"/>
                  </a:lnTo>
                  <a:lnTo>
                    <a:pt x="348" y="38"/>
                  </a:lnTo>
                  <a:lnTo>
                    <a:pt x="402" y="18"/>
                  </a:lnTo>
                  <a:lnTo>
                    <a:pt x="459" y="5"/>
                  </a:lnTo>
                  <a:lnTo>
                    <a:pt x="522" y="0"/>
                  </a:lnTo>
                  <a:lnTo>
                    <a:pt x="561" y="2"/>
                  </a:lnTo>
                  <a:lnTo>
                    <a:pt x="600" y="8"/>
                  </a:lnTo>
                  <a:lnTo>
                    <a:pt x="635" y="18"/>
                  </a:lnTo>
                  <a:lnTo>
                    <a:pt x="668" y="31"/>
                  </a:lnTo>
                  <a:lnTo>
                    <a:pt x="699" y="48"/>
                  </a:lnTo>
                  <a:lnTo>
                    <a:pt x="729" y="69"/>
                  </a:lnTo>
                  <a:lnTo>
                    <a:pt x="756" y="93"/>
                  </a:lnTo>
                  <a:lnTo>
                    <a:pt x="780" y="121"/>
                  </a:lnTo>
                  <a:lnTo>
                    <a:pt x="801" y="151"/>
                  </a:lnTo>
                  <a:lnTo>
                    <a:pt x="820" y="186"/>
                  </a:lnTo>
                  <a:lnTo>
                    <a:pt x="837" y="222"/>
                  </a:lnTo>
                  <a:lnTo>
                    <a:pt x="850" y="263"/>
                  </a:lnTo>
                  <a:lnTo>
                    <a:pt x="861" y="306"/>
                  </a:lnTo>
                  <a:lnTo>
                    <a:pt x="868" y="353"/>
                  </a:lnTo>
                  <a:lnTo>
                    <a:pt x="873" y="401"/>
                  </a:lnTo>
                  <a:lnTo>
                    <a:pt x="875" y="453"/>
                  </a:lnTo>
                  <a:close/>
                  <a:moveTo>
                    <a:pt x="710" y="438"/>
                  </a:moveTo>
                  <a:lnTo>
                    <a:pt x="708" y="406"/>
                  </a:lnTo>
                  <a:lnTo>
                    <a:pt x="707" y="376"/>
                  </a:lnTo>
                  <a:lnTo>
                    <a:pt x="704" y="346"/>
                  </a:lnTo>
                  <a:lnTo>
                    <a:pt x="701" y="317"/>
                  </a:lnTo>
                  <a:lnTo>
                    <a:pt x="696" y="288"/>
                  </a:lnTo>
                  <a:lnTo>
                    <a:pt x="689" y="260"/>
                  </a:lnTo>
                  <a:lnTo>
                    <a:pt x="681" y="234"/>
                  </a:lnTo>
                  <a:lnTo>
                    <a:pt x="671" y="209"/>
                  </a:lnTo>
                  <a:lnTo>
                    <a:pt x="659" y="187"/>
                  </a:lnTo>
                  <a:lnTo>
                    <a:pt x="645" y="165"/>
                  </a:lnTo>
                  <a:lnTo>
                    <a:pt x="629" y="147"/>
                  </a:lnTo>
                  <a:lnTo>
                    <a:pt x="610" y="132"/>
                  </a:lnTo>
                  <a:lnTo>
                    <a:pt x="589" y="119"/>
                  </a:lnTo>
                  <a:lnTo>
                    <a:pt x="564" y="110"/>
                  </a:lnTo>
                  <a:lnTo>
                    <a:pt x="538" y="104"/>
                  </a:lnTo>
                  <a:lnTo>
                    <a:pt x="509" y="103"/>
                  </a:lnTo>
                  <a:lnTo>
                    <a:pt x="467" y="107"/>
                  </a:lnTo>
                  <a:lnTo>
                    <a:pt x="428" y="119"/>
                  </a:lnTo>
                  <a:lnTo>
                    <a:pt x="392" y="139"/>
                  </a:lnTo>
                  <a:lnTo>
                    <a:pt x="359" y="165"/>
                  </a:lnTo>
                  <a:lnTo>
                    <a:pt x="327" y="198"/>
                  </a:lnTo>
                  <a:lnTo>
                    <a:pt x="299" y="234"/>
                  </a:lnTo>
                  <a:lnTo>
                    <a:pt x="274" y="276"/>
                  </a:lnTo>
                  <a:lnTo>
                    <a:pt x="252" y="321"/>
                  </a:lnTo>
                  <a:lnTo>
                    <a:pt x="232" y="369"/>
                  </a:lnTo>
                  <a:lnTo>
                    <a:pt x="215" y="417"/>
                  </a:lnTo>
                  <a:lnTo>
                    <a:pt x="200" y="468"/>
                  </a:lnTo>
                  <a:lnTo>
                    <a:pt x="188" y="518"/>
                  </a:lnTo>
                  <a:lnTo>
                    <a:pt x="179" y="568"/>
                  </a:lnTo>
                  <a:lnTo>
                    <a:pt x="173" y="617"/>
                  </a:lnTo>
                  <a:lnTo>
                    <a:pt x="169" y="664"/>
                  </a:lnTo>
                  <a:lnTo>
                    <a:pt x="168" y="708"/>
                  </a:lnTo>
                  <a:lnTo>
                    <a:pt x="168" y="737"/>
                  </a:lnTo>
                  <a:lnTo>
                    <a:pt x="169" y="767"/>
                  </a:lnTo>
                  <a:lnTo>
                    <a:pt x="172" y="797"/>
                  </a:lnTo>
                  <a:lnTo>
                    <a:pt x="176" y="826"/>
                  </a:lnTo>
                  <a:lnTo>
                    <a:pt x="181" y="855"/>
                  </a:lnTo>
                  <a:lnTo>
                    <a:pt x="188" y="883"/>
                  </a:lnTo>
                  <a:lnTo>
                    <a:pt x="196" y="909"/>
                  </a:lnTo>
                  <a:lnTo>
                    <a:pt x="207" y="934"/>
                  </a:lnTo>
                  <a:lnTo>
                    <a:pt x="220" y="957"/>
                  </a:lnTo>
                  <a:lnTo>
                    <a:pt x="234" y="978"/>
                  </a:lnTo>
                  <a:lnTo>
                    <a:pt x="250" y="997"/>
                  </a:lnTo>
                  <a:lnTo>
                    <a:pt x="268" y="1013"/>
                  </a:lnTo>
                  <a:lnTo>
                    <a:pt x="289" y="1025"/>
                  </a:lnTo>
                  <a:lnTo>
                    <a:pt x="313" y="1034"/>
                  </a:lnTo>
                  <a:lnTo>
                    <a:pt x="340" y="1041"/>
                  </a:lnTo>
                  <a:lnTo>
                    <a:pt x="369" y="1043"/>
                  </a:lnTo>
                  <a:lnTo>
                    <a:pt x="410" y="1037"/>
                  </a:lnTo>
                  <a:lnTo>
                    <a:pt x="448" y="1026"/>
                  </a:lnTo>
                  <a:lnTo>
                    <a:pt x="485" y="1005"/>
                  </a:lnTo>
                  <a:lnTo>
                    <a:pt x="518" y="979"/>
                  </a:lnTo>
                  <a:lnTo>
                    <a:pt x="548" y="947"/>
                  </a:lnTo>
                  <a:lnTo>
                    <a:pt x="576" y="910"/>
                  </a:lnTo>
                  <a:lnTo>
                    <a:pt x="602" y="868"/>
                  </a:lnTo>
                  <a:lnTo>
                    <a:pt x="624" y="824"/>
                  </a:lnTo>
                  <a:lnTo>
                    <a:pt x="644" y="776"/>
                  </a:lnTo>
                  <a:lnTo>
                    <a:pt x="661" y="727"/>
                  </a:lnTo>
                  <a:lnTo>
                    <a:pt x="675" y="677"/>
                  </a:lnTo>
                  <a:lnTo>
                    <a:pt x="687" y="626"/>
                  </a:lnTo>
                  <a:lnTo>
                    <a:pt x="696" y="577"/>
                  </a:lnTo>
                  <a:lnTo>
                    <a:pt x="703" y="527"/>
                  </a:lnTo>
                  <a:lnTo>
                    <a:pt x="707" y="481"/>
                  </a:lnTo>
                  <a:lnTo>
                    <a:pt x="710" y="4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2" name="Freeform 20">
              <a:extLst>
                <a:ext uri="{FF2B5EF4-FFF2-40B4-BE49-F238E27FC236}">
                  <a16:creationId xmlns:a16="http://schemas.microsoft.com/office/drawing/2014/main" id="{29B99D59-B3E0-1DA2-81C7-87D78EBEE764}"/>
                </a:ext>
              </a:extLst>
            </p:cNvPr>
            <p:cNvSpPr>
              <a:spLocks/>
            </p:cNvSpPr>
            <p:nvPr/>
          </p:nvSpPr>
          <p:spPr bwMode="black">
            <a:xfrm>
              <a:off x="4856" y="4072"/>
              <a:ext cx="69" cy="104"/>
            </a:xfrm>
            <a:custGeom>
              <a:avLst/>
              <a:gdLst>
                <a:gd name="T0" fmla="*/ 683 w 693"/>
                <a:gd name="T1" fmla="*/ 105 h 1142"/>
                <a:gd name="T2" fmla="*/ 671 w 693"/>
                <a:gd name="T3" fmla="*/ 144 h 1142"/>
                <a:gd name="T4" fmla="*/ 660 w 693"/>
                <a:gd name="T5" fmla="*/ 182 h 1142"/>
                <a:gd name="T6" fmla="*/ 653 w 693"/>
                <a:gd name="T7" fmla="*/ 218 h 1142"/>
                <a:gd name="T8" fmla="*/ 628 w 693"/>
                <a:gd name="T9" fmla="*/ 219 h 1142"/>
                <a:gd name="T10" fmla="*/ 611 w 693"/>
                <a:gd name="T11" fmla="*/ 183 h 1142"/>
                <a:gd name="T12" fmla="*/ 573 w 693"/>
                <a:gd name="T13" fmla="*/ 136 h 1142"/>
                <a:gd name="T14" fmla="*/ 511 w 693"/>
                <a:gd name="T15" fmla="*/ 102 h 1142"/>
                <a:gd name="T16" fmla="*/ 428 w 693"/>
                <a:gd name="T17" fmla="*/ 101 h 1142"/>
                <a:gd name="T18" fmla="*/ 359 w 693"/>
                <a:gd name="T19" fmla="*/ 130 h 1142"/>
                <a:gd name="T20" fmla="*/ 310 w 693"/>
                <a:gd name="T21" fmla="*/ 179 h 1142"/>
                <a:gd name="T22" fmla="*/ 284 w 693"/>
                <a:gd name="T23" fmla="*/ 244 h 1142"/>
                <a:gd name="T24" fmla="*/ 285 w 693"/>
                <a:gd name="T25" fmla="*/ 319 h 1142"/>
                <a:gd name="T26" fmla="*/ 314 w 693"/>
                <a:gd name="T27" fmla="*/ 383 h 1142"/>
                <a:gd name="T28" fmla="*/ 363 w 693"/>
                <a:gd name="T29" fmla="*/ 430 h 1142"/>
                <a:gd name="T30" fmla="*/ 421 w 693"/>
                <a:gd name="T31" fmla="*/ 469 h 1142"/>
                <a:gd name="T32" fmla="*/ 467 w 693"/>
                <a:gd name="T33" fmla="*/ 497 h 1142"/>
                <a:gd name="T34" fmla="*/ 499 w 693"/>
                <a:gd name="T35" fmla="*/ 515 h 1142"/>
                <a:gd name="T36" fmla="*/ 529 w 693"/>
                <a:gd name="T37" fmla="*/ 537 h 1142"/>
                <a:gd name="T38" fmla="*/ 557 w 693"/>
                <a:gd name="T39" fmla="*/ 563 h 1142"/>
                <a:gd name="T40" fmla="*/ 581 w 693"/>
                <a:gd name="T41" fmla="*/ 593 h 1142"/>
                <a:gd name="T42" fmla="*/ 602 w 693"/>
                <a:gd name="T43" fmla="*/ 630 h 1142"/>
                <a:gd name="T44" fmla="*/ 618 w 693"/>
                <a:gd name="T45" fmla="*/ 675 h 1142"/>
                <a:gd name="T46" fmla="*/ 626 w 693"/>
                <a:gd name="T47" fmla="*/ 730 h 1142"/>
                <a:gd name="T48" fmla="*/ 621 w 693"/>
                <a:gd name="T49" fmla="*/ 829 h 1142"/>
                <a:gd name="T50" fmla="*/ 569 w 693"/>
                <a:gd name="T51" fmla="*/ 960 h 1142"/>
                <a:gd name="T52" fmla="*/ 469 w 693"/>
                <a:gd name="T53" fmla="*/ 1068 h 1142"/>
                <a:gd name="T54" fmla="*/ 325 w 693"/>
                <a:gd name="T55" fmla="*/ 1132 h 1142"/>
                <a:gd name="T56" fmla="*/ 191 w 693"/>
                <a:gd name="T57" fmla="*/ 1138 h 1142"/>
                <a:gd name="T58" fmla="*/ 106 w 693"/>
                <a:gd name="T59" fmla="*/ 1112 h 1142"/>
                <a:gd name="T60" fmla="*/ 41 w 693"/>
                <a:gd name="T61" fmla="*/ 1079 h 1142"/>
                <a:gd name="T62" fmla="*/ 4 w 693"/>
                <a:gd name="T63" fmla="*/ 1053 h 1142"/>
                <a:gd name="T64" fmla="*/ 6 w 693"/>
                <a:gd name="T65" fmla="*/ 1032 h 1142"/>
                <a:gd name="T66" fmla="*/ 19 w 693"/>
                <a:gd name="T67" fmla="*/ 994 h 1142"/>
                <a:gd name="T68" fmla="*/ 30 w 693"/>
                <a:gd name="T69" fmla="*/ 953 h 1142"/>
                <a:gd name="T70" fmla="*/ 39 w 693"/>
                <a:gd name="T71" fmla="*/ 915 h 1142"/>
                <a:gd name="T72" fmla="*/ 64 w 693"/>
                <a:gd name="T73" fmla="*/ 901 h 1142"/>
                <a:gd name="T74" fmla="*/ 81 w 693"/>
                <a:gd name="T75" fmla="*/ 933 h 1142"/>
                <a:gd name="T76" fmla="*/ 121 w 693"/>
                <a:gd name="T77" fmla="*/ 984 h 1142"/>
                <a:gd name="T78" fmla="*/ 185 w 693"/>
                <a:gd name="T79" fmla="*/ 1028 h 1142"/>
                <a:gd name="T80" fmla="*/ 276 w 693"/>
                <a:gd name="T81" fmla="*/ 1039 h 1142"/>
                <a:gd name="T82" fmla="*/ 360 w 693"/>
                <a:gd name="T83" fmla="*/ 1009 h 1142"/>
                <a:gd name="T84" fmla="*/ 424 w 693"/>
                <a:gd name="T85" fmla="*/ 947 h 1142"/>
                <a:gd name="T86" fmla="*/ 461 w 693"/>
                <a:gd name="T87" fmla="*/ 869 h 1142"/>
                <a:gd name="T88" fmla="*/ 469 w 693"/>
                <a:gd name="T89" fmla="*/ 792 h 1142"/>
                <a:gd name="T90" fmla="*/ 458 w 693"/>
                <a:gd name="T91" fmla="*/ 746 h 1142"/>
                <a:gd name="T92" fmla="*/ 435 w 693"/>
                <a:gd name="T93" fmla="*/ 710 h 1142"/>
                <a:gd name="T94" fmla="*/ 402 w 693"/>
                <a:gd name="T95" fmla="*/ 681 h 1142"/>
                <a:gd name="T96" fmla="*/ 351 w 693"/>
                <a:gd name="T97" fmla="*/ 648 h 1142"/>
                <a:gd name="T98" fmla="*/ 269 w 693"/>
                <a:gd name="T99" fmla="*/ 594 h 1142"/>
                <a:gd name="T100" fmla="*/ 198 w 693"/>
                <a:gd name="T101" fmla="*/ 532 h 1142"/>
                <a:gd name="T102" fmla="*/ 152 w 693"/>
                <a:gd name="T103" fmla="*/ 446 h 1142"/>
                <a:gd name="T104" fmla="*/ 142 w 693"/>
                <a:gd name="T105" fmla="*/ 321 h 1142"/>
                <a:gd name="T106" fmla="*/ 178 w 693"/>
                <a:gd name="T107" fmla="*/ 183 h 1142"/>
                <a:gd name="T108" fmla="*/ 257 w 693"/>
                <a:gd name="T109" fmla="*/ 77 h 1142"/>
                <a:gd name="T110" fmla="*/ 374 w 693"/>
                <a:gd name="T111" fmla="*/ 15 h 1142"/>
                <a:gd name="T112" fmla="*/ 505 w 693"/>
                <a:gd name="T113" fmla="*/ 0 h 1142"/>
                <a:gd name="T114" fmla="*/ 588 w 693"/>
                <a:gd name="T115" fmla="*/ 17 h 1142"/>
                <a:gd name="T116" fmla="*/ 648 w 693"/>
                <a:gd name="T117" fmla="*/ 46 h 1142"/>
                <a:gd name="T118" fmla="*/ 683 w 693"/>
                <a:gd name="T119" fmla="*/ 7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3" h="1142">
                  <a:moveTo>
                    <a:pt x="693" y="80"/>
                  </a:moveTo>
                  <a:lnTo>
                    <a:pt x="689" y="88"/>
                  </a:lnTo>
                  <a:lnTo>
                    <a:pt x="686" y="97"/>
                  </a:lnTo>
                  <a:lnTo>
                    <a:pt x="683" y="105"/>
                  </a:lnTo>
                  <a:lnTo>
                    <a:pt x="680" y="115"/>
                  </a:lnTo>
                  <a:lnTo>
                    <a:pt x="677" y="125"/>
                  </a:lnTo>
                  <a:lnTo>
                    <a:pt x="674" y="134"/>
                  </a:lnTo>
                  <a:lnTo>
                    <a:pt x="671" y="144"/>
                  </a:lnTo>
                  <a:lnTo>
                    <a:pt x="668" y="154"/>
                  </a:lnTo>
                  <a:lnTo>
                    <a:pt x="665" y="162"/>
                  </a:lnTo>
                  <a:lnTo>
                    <a:pt x="662" y="172"/>
                  </a:lnTo>
                  <a:lnTo>
                    <a:pt x="660" y="182"/>
                  </a:lnTo>
                  <a:lnTo>
                    <a:pt x="658" y="191"/>
                  </a:lnTo>
                  <a:lnTo>
                    <a:pt x="656" y="201"/>
                  </a:lnTo>
                  <a:lnTo>
                    <a:pt x="654" y="210"/>
                  </a:lnTo>
                  <a:lnTo>
                    <a:pt x="653" y="218"/>
                  </a:lnTo>
                  <a:lnTo>
                    <a:pt x="652" y="227"/>
                  </a:lnTo>
                  <a:lnTo>
                    <a:pt x="630" y="227"/>
                  </a:lnTo>
                  <a:lnTo>
                    <a:pt x="629" y="224"/>
                  </a:lnTo>
                  <a:lnTo>
                    <a:pt x="628" y="219"/>
                  </a:lnTo>
                  <a:lnTo>
                    <a:pt x="625" y="213"/>
                  </a:lnTo>
                  <a:lnTo>
                    <a:pt x="622" y="204"/>
                  </a:lnTo>
                  <a:lnTo>
                    <a:pt x="617" y="193"/>
                  </a:lnTo>
                  <a:lnTo>
                    <a:pt x="611" y="183"/>
                  </a:lnTo>
                  <a:lnTo>
                    <a:pt x="603" y="172"/>
                  </a:lnTo>
                  <a:lnTo>
                    <a:pt x="595" y="160"/>
                  </a:lnTo>
                  <a:lnTo>
                    <a:pt x="585" y="148"/>
                  </a:lnTo>
                  <a:lnTo>
                    <a:pt x="573" y="136"/>
                  </a:lnTo>
                  <a:lnTo>
                    <a:pt x="560" y="126"/>
                  </a:lnTo>
                  <a:lnTo>
                    <a:pt x="545" y="117"/>
                  </a:lnTo>
                  <a:lnTo>
                    <a:pt x="529" y="108"/>
                  </a:lnTo>
                  <a:lnTo>
                    <a:pt x="511" y="102"/>
                  </a:lnTo>
                  <a:lnTo>
                    <a:pt x="491" y="99"/>
                  </a:lnTo>
                  <a:lnTo>
                    <a:pt x="468" y="98"/>
                  </a:lnTo>
                  <a:lnTo>
                    <a:pt x="447" y="98"/>
                  </a:lnTo>
                  <a:lnTo>
                    <a:pt x="428" y="101"/>
                  </a:lnTo>
                  <a:lnTo>
                    <a:pt x="409" y="105"/>
                  </a:lnTo>
                  <a:lnTo>
                    <a:pt x="392" y="112"/>
                  </a:lnTo>
                  <a:lnTo>
                    <a:pt x="376" y="120"/>
                  </a:lnTo>
                  <a:lnTo>
                    <a:pt x="359" y="130"/>
                  </a:lnTo>
                  <a:lnTo>
                    <a:pt x="345" y="140"/>
                  </a:lnTo>
                  <a:lnTo>
                    <a:pt x="332" y="153"/>
                  </a:lnTo>
                  <a:lnTo>
                    <a:pt x="321" y="165"/>
                  </a:lnTo>
                  <a:lnTo>
                    <a:pt x="310" y="179"/>
                  </a:lnTo>
                  <a:lnTo>
                    <a:pt x="301" y="195"/>
                  </a:lnTo>
                  <a:lnTo>
                    <a:pt x="294" y="211"/>
                  </a:lnTo>
                  <a:lnTo>
                    <a:pt x="288" y="227"/>
                  </a:lnTo>
                  <a:lnTo>
                    <a:pt x="284" y="244"/>
                  </a:lnTo>
                  <a:lnTo>
                    <a:pt x="281" y="261"/>
                  </a:lnTo>
                  <a:lnTo>
                    <a:pt x="281" y="280"/>
                  </a:lnTo>
                  <a:lnTo>
                    <a:pt x="282" y="300"/>
                  </a:lnTo>
                  <a:lnTo>
                    <a:pt x="285" y="319"/>
                  </a:lnTo>
                  <a:lnTo>
                    <a:pt x="289" y="338"/>
                  </a:lnTo>
                  <a:lnTo>
                    <a:pt x="296" y="354"/>
                  </a:lnTo>
                  <a:lnTo>
                    <a:pt x="304" y="369"/>
                  </a:lnTo>
                  <a:lnTo>
                    <a:pt x="314" y="383"/>
                  </a:lnTo>
                  <a:lnTo>
                    <a:pt x="324" y="396"/>
                  </a:lnTo>
                  <a:lnTo>
                    <a:pt x="336" y="409"/>
                  </a:lnTo>
                  <a:lnTo>
                    <a:pt x="349" y="420"/>
                  </a:lnTo>
                  <a:lnTo>
                    <a:pt x="363" y="430"/>
                  </a:lnTo>
                  <a:lnTo>
                    <a:pt x="377" y="441"/>
                  </a:lnTo>
                  <a:lnTo>
                    <a:pt x="392" y="451"/>
                  </a:lnTo>
                  <a:lnTo>
                    <a:pt x="406" y="460"/>
                  </a:lnTo>
                  <a:lnTo>
                    <a:pt x="421" y="469"/>
                  </a:lnTo>
                  <a:lnTo>
                    <a:pt x="436" y="479"/>
                  </a:lnTo>
                  <a:lnTo>
                    <a:pt x="451" y="488"/>
                  </a:lnTo>
                  <a:lnTo>
                    <a:pt x="459" y="492"/>
                  </a:lnTo>
                  <a:lnTo>
                    <a:pt x="467" y="497"/>
                  </a:lnTo>
                  <a:lnTo>
                    <a:pt x="475" y="501"/>
                  </a:lnTo>
                  <a:lnTo>
                    <a:pt x="483" y="506"/>
                  </a:lnTo>
                  <a:lnTo>
                    <a:pt x="491" y="510"/>
                  </a:lnTo>
                  <a:lnTo>
                    <a:pt x="499" y="515"/>
                  </a:lnTo>
                  <a:lnTo>
                    <a:pt x="507" y="521"/>
                  </a:lnTo>
                  <a:lnTo>
                    <a:pt x="515" y="526"/>
                  </a:lnTo>
                  <a:lnTo>
                    <a:pt x="522" y="532"/>
                  </a:lnTo>
                  <a:lnTo>
                    <a:pt x="529" y="537"/>
                  </a:lnTo>
                  <a:lnTo>
                    <a:pt x="537" y="543"/>
                  </a:lnTo>
                  <a:lnTo>
                    <a:pt x="544" y="549"/>
                  </a:lnTo>
                  <a:lnTo>
                    <a:pt x="550" y="556"/>
                  </a:lnTo>
                  <a:lnTo>
                    <a:pt x="557" y="563"/>
                  </a:lnTo>
                  <a:lnTo>
                    <a:pt x="563" y="570"/>
                  </a:lnTo>
                  <a:lnTo>
                    <a:pt x="570" y="578"/>
                  </a:lnTo>
                  <a:lnTo>
                    <a:pt x="576" y="585"/>
                  </a:lnTo>
                  <a:lnTo>
                    <a:pt x="581" y="593"/>
                  </a:lnTo>
                  <a:lnTo>
                    <a:pt x="587" y="602"/>
                  </a:lnTo>
                  <a:lnTo>
                    <a:pt x="592" y="610"/>
                  </a:lnTo>
                  <a:lnTo>
                    <a:pt x="597" y="620"/>
                  </a:lnTo>
                  <a:lnTo>
                    <a:pt x="602" y="630"/>
                  </a:lnTo>
                  <a:lnTo>
                    <a:pt x="606" y="640"/>
                  </a:lnTo>
                  <a:lnTo>
                    <a:pt x="611" y="651"/>
                  </a:lnTo>
                  <a:lnTo>
                    <a:pt x="615" y="662"/>
                  </a:lnTo>
                  <a:lnTo>
                    <a:pt x="618" y="675"/>
                  </a:lnTo>
                  <a:lnTo>
                    <a:pt x="621" y="688"/>
                  </a:lnTo>
                  <a:lnTo>
                    <a:pt x="623" y="701"/>
                  </a:lnTo>
                  <a:lnTo>
                    <a:pt x="625" y="715"/>
                  </a:lnTo>
                  <a:lnTo>
                    <a:pt x="626" y="730"/>
                  </a:lnTo>
                  <a:lnTo>
                    <a:pt x="627" y="745"/>
                  </a:lnTo>
                  <a:lnTo>
                    <a:pt x="628" y="762"/>
                  </a:lnTo>
                  <a:lnTo>
                    <a:pt x="626" y="795"/>
                  </a:lnTo>
                  <a:lnTo>
                    <a:pt x="621" y="829"/>
                  </a:lnTo>
                  <a:lnTo>
                    <a:pt x="613" y="862"/>
                  </a:lnTo>
                  <a:lnTo>
                    <a:pt x="601" y="896"/>
                  </a:lnTo>
                  <a:lnTo>
                    <a:pt x="586" y="928"/>
                  </a:lnTo>
                  <a:lnTo>
                    <a:pt x="569" y="960"/>
                  </a:lnTo>
                  <a:lnTo>
                    <a:pt x="548" y="990"/>
                  </a:lnTo>
                  <a:lnTo>
                    <a:pt x="525" y="1018"/>
                  </a:lnTo>
                  <a:lnTo>
                    <a:pt x="499" y="1044"/>
                  </a:lnTo>
                  <a:lnTo>
                    <a:pt x="469" y="1068"/>
                  </a:lnTo>
                  <a:lnTo>
                    <a:pt x="437" y="1089"/>
                  </a:lnTo>
                  <a:lnTo>
                    <a:pt x="403" y="1108"/>
                  </a:lnTo>
                  <a:lnTo>
                    <a:pt x="366" y="1122"/>
                  </a:lnTo>
                  <a:lnTo>
                    <a:pt x="325" y="1132"/>
                  </a:lnTo>
                  <a:lnTo>
                    <a:pt x="283" y="1139"/>
                  </a:lnTo>
                  <a:lnTo>
                    <a:pt x="239" y="1142"/>
                  </a:lnTo>
                  <a:lnTo>
                    <a:pt x="214" y="1141"/>
                  </a:lnTo>
                  <a:lnTo>
                    <a:pt x="191" y="1138"/>
                  </a:lnTo>
                  <a:lnTo>
                    <a:pt x="168" y="1134"/>
                  </a:lnTo>
                  <a:lnTo>
                    <a:pt x="147" y="1127"/>
                  </a:lnTo>
                  <a:lnTo>
                    <a:pt x="126" y="1121"/>
                  </a:lnTo>
                  <a:lnTo>
                    <a:pt x="106" y="1112"/>
                  </a:lnTo>
                  <a:lnTo>
                    <a:pt x="87" y="1104"/>
                  </a:lnTo>
                  <a:lnTo>
                    <a:pt x="70" y="1096"/>
                  </a:lnTo>
                  <a:lnTo>
                    <a:pt x="55" y="1086"/>
                  </a:lnTo>
                  <a:lnTo>
                    <a:pt x="41" y="1079"/>
                  </a:lnTo>
                  <a:lnTo>
                    <a:pt x="29" y="1070"/>
                  </a:lnTo>
                  <a:lnTo>
                    <a:pt x="19" y="1064"/>
                  </a:lnTo>
                  <a:lnTo>
                    <a:pt x="10" y="1057"/>
                  </a:lnTo>
                  <a:lnTo>
                    <a:pt x="4" y="1053"/>
                  </a:lnTo>
                  <a:lnTo>
                    <a:pt x="1" y="1050"/>
                  </a:lnTo>
                  <a:lnTo>
                    <a:pt x="0" y="1050"/>
                  </a:lnTo>
                  <a:lnTo>
                    <a:pt x="3" y="1041"/>
                  </a:lnTo>
                  <a:lnTo>
                    <a:pt x="6" y="1032"/>
                  </a:lnTo>
                  <a:lnTo>
                    <a:pt x="9" y="1023"/>
                  </a:lnTo>
                  <a:lnTo>
                    <a:pt x="12" y="1013"/>
                  </a:lnTo>
                  <a:lnTo>
                    <a:pt x="15" y="1003"/>
                  </a:lnTo>
                  <a:lnTo>
                    <a:pt x="19" y="994"/>
                  </a:lnTo>
                  <a:lnTo>
                    <a:pt x="22" y="983"/>
                  </a:lnTo>
                  <a:lnTo>
                    <a:pt x="25" y="973"/>
                  </a:lnTo>
                  <a:lnTo>
                    <a:pt x="28" y="962"/>
                  </a:lnTo>
                  <a:lnTo>
                    <a:pt x="30" y="953"/>
                  </a:lnTo>
                  <a:lnTo>
                    <a:pt x="33" y="943"/>
                  </a:lnTo>
                  <a:lnTo>
                    <a:pt x="35" y="933"/>
                  </a:lnTo>
                  <a:lnTo>
                    <a:pt x="37" y="925"/>
                  </a:lnTo>
                  <a:lnTo>
                    <a:pt x="39" y="915"/>
                  </a:lnTo>
                  <a:lnTo>
                    <a:pt x="40" y="907"/>
                  </a:lnTo>
                  <a:lnTo>
                    <a:pt x="42" y="900"/>
                  </a:lnTo>
                  <a:lnTo>
                    <a:pt x="64" y="900"/>
                  </a:lnTo>
                  <a:lnTo>
                    <a:pt x="64" y="901"/>
                  </a:lnTo>
                  <a:lnTo>
                    <a:pt x="66" y="906"/>
                  </a:lnTo>
                  <a:lnTo>
                    <a:pt x="70" y="913"/>
                  </a:lnTo>
                  <a:lnTo>
                    <a:pt x="74" y="922"/>
                  </a:lnTo>
                  <a:lnTo>
                    <a:pt x="81" y="933"/>
                  </a:lnTo>
                  <a:lnTo>
                    <a:pt x="88" y="945"/>
                  </a:lnTo>
                  <a:lnTo>
                    <a:pt x="97" y="958"/>
                  </a:lnTo>
                  <a:lnTo>
                    <a:pt x="108" y="971"/>
                  </a:lnTo>
                  <a:lnTo>
                    <a:pt x="121" y="984"/>
                  </a:lnTo>
                  <a:lnTo>
                    <a:pt x="135" y="997"/>
                  </a:lnTo>
                  <a:lnTo>
                    <a:pt x="150" y="1009"/>
                  </a:lnTo>
                  <a:lnTo>
                    <a:pt x="167" y="1018"/>
                  </a:lnTo>
                  <a:lnTo>
                    <a:pt x="185" y="1028"/>
                  </a:lnTo>
                  <a:lnTo>
                    <a:pt x="205" y="1034"/>
                  </a:lnTo>
                  <a:lnTo>
                    <a:pt x="227" y="1039"/>
                  </a:lnTo>
                  <a:lnTo>
                    <a:pt x="252" y="1041"/>
                  </a:lnTo>
                  <a:lnTo>
                    <a:pt x="276" y="1039"/>
                  </a:lnTo>
                  <a:lnTo>
                    <a:pt x="298" y="1034"/>
                  </a:lnTo>
                  <a:lnTo>
                    <a:pt x="320" y="1028"/>
                  </a:lnTo>
                  <a:lnTo>
                    <a:pt x="341" y="1019"/>
                  </a:lnTo>
                  <a:lnTo>
                    <a:pt x="360" y="1009"/>
                  </a:lnTo>
                  <a:lnTo>
                    <a:pt x="379" y="996"/>
                  </a:lnTo>
                  <a:lnTo>
                    <a:pt x="395" y="981"/>
                  </a:lnTo>
                  <a:lnTo>
                    <a:pt x="410" y="964"/>
                  </a:lnTo>
                  <a:lnTo>
                    <a:pt x="424" y="947"/>
                  </a:lnTo>
                  <a:lnTo>
                    <a:pt x="435" y="929"/>
                  </a:lnTo>
                  <a:lnTo>
                    <a:pt x="446" y="910"/>
                  </a:lnTo>
                  <a:lnTo>
                    <a:pt x="454" y="889"/>
                  </a:lnTo>
                  <a:lnTo>
                    <a:pt x="461" y="869"/>
                  </a:lnTo>
                  <a:lnTo>
                    <a:pt x="466" y="847"/>
                  </a:lnTo>
                  <a:lnTo>
                    <a:pt x="469" y="827"/>
                  </a:lnTo>
                  <a:lnTo>
                    <a:pt x="470" y="806"/>
                  </a:lnTo>
                  <a:lnTo>
                    <a:pt x="469" y="792"/>
                  </a:lnTo>
                  <a:lnTo>
                    <a:pt x="468" y="779"/>
                  </a:lnTo>
                  <a:lnTo>
                    <a:pt x="465" y="767"/>
                  </a:lnTo>
                  <a:lnTo>
                    <a:pt x="462" y="757"/>
                  </a:lnTo>
                  <a:lnTo>
                    <a:pt x="458" y="746"/>
                  </a:lnTo>
                  <a:lnTo>
                    <a:pt x="453" y="736"/>
                  </a:lnTo>
                  <a:lnTo>
                    <a:pt x="448" y="726"/>
                  </a:lnTo>
                  <a:lnTo>
                    <a:pt x="441" y="718"/>
                  </a:lnTo>
                  <a:lnTo>
                    <a:pt x="435" y="710"/>
                  </a:lnTo>
                  <a:lnTo>
                    <a:pt x="427" y="703"/>
                  </a:lnTo>
                  <a:lnTo>
                    <a:pt x="419" y="695"/>
                  </a:lnTo>
                  <a:lnTo>
                    <a:pt x="411" y="688"/>
                  </a:lnTo>
                  <a:lnTo>
                    <a:pt x="402" y="681"/>
                  </a:lnTo>
                  <a:lnTo>
                    <a:pt x="393" y="675"/>
                  </a:lnTo>
                  <a:lnTo>
                    <a:pt x="383" y="668"/>
                  </a:lnTo>
                  <a:lnTo>
                    <a:pt x="374" y="662"/>
                  </a:lnTo>
                  <a:lnTo>
                    <a:pt x="351" y="648"/>
                  </a:lnTo>
                  <a:lnTo>
                    <a:pt x="330" y="634"/>
                  </a:lnTo>
                  <a:lnTo>
                    <a:pt x="309" y="621"/>
                  </a:lnTo>
                  <a:lnTo>
                    <a:pt x="289" y="607"/>
                  </a:lnTo>
                  <a:lnTo>
                    <a:pt x="269" y="594"/>
                  </a:lnTo>
                  <a:lnTo>
                    <a:pt x="250" y="579"/>
                  </a:lnTo>
                  <a:lnTo>
                    <a:pt x="231" y="565"/>
                  </a:lnTo>
                  <a:lnTo>
                    <a:pt x="214" y="549"/>
                  </a:lnTo>
                  <a:lnTo>
                    <a:pt x="198" y="532"/>
                  </a:lnTo>
                  <a:lnTo>
                    <a:pt x="184" y="513"/>
                  </a:lnTo>
                  <a:lnTo>
                    <a:pt x="171" y="493"/>
                  </a:lnTo>
                  <a:lnTo>
                    <a:pt x="161" y="471"/>
                  </a:lnTo>
                  <a:lnTo>
                    <a:pt x="152" y="446"/>
                  </a:lnTo>
                  <a:lnTo>
                    <a:pt x="146" y="421"/>
                  </a:lnTo>
                  <a:lnTo>
                    <a:pt x="142" y="392"/>
                  </a:lnTo>
                  <a:lnTo>
                    <a:pt x="141" y="360"/>
                  </a:lnTo>
                  <a:lnTo>
                    <a:pt x="142" y="321"/>
                  </a:lnTo>
                  <a:lnTo>
                    <a:pt x="147" y="284"/>
                  </a:lnTo>
                  <a:lnTo>
                    <a:pt x="154" y="248"/>
                  </a:lnTo>
                  <a:lnTo>
                    <a:pt x="165" y="214"/>
                  </a:lnTo>
                  <a:lnTo>
                    <a:pt x="178" y="183"/>
                  </a:lnTo>
                  <a:lnTo>
                    <a:pt x="194" y="153"/>
                  </a:lnTo>
                  <a:lnTo>
                    <a:pt x="212" y="126"/>
                  </a:lnTo>
                  <a:lnTo>
                    <a:pt x="233" y="101"/>
                  </a:lnTo>
                  <a:lnTo>
                    <a:pt x="257" y="77"/>
                  </a:lnTo>
                  <a:lnTo>
                    <a:pt x="283" y="58"/>
                  </a:lnTo>
                  <a:lnTo>
                    <a:pt x="311" y="41"/>
                  </a:lnTo>
                  <a:lnTo>
                    <a:pt x="341" y="25"/>
                  </a:lnTo>
                  <a:lnTo>
                    <a:pt x="374" y="15"/>
                  </a:lnTo>
                  <a:lnTo>
                    <a:pt x="407" y="6"/>
                  </a:lnTo>
                  <a:lnTo>
                    <a:pt x="443" y="1"/>
                  </a:lnTo>
                  <a:lnTo>
                    <a:pt x="481" y="0"/>
                  </a:lnTo>
                  <a:lnTo>
                    <a:pt x="505" y="0"/>
                  </a:lnTo>
                  <a:lnTo>
                    <a:pt x="528" y="3"/>
                  </a:lnTo>
                  <a:lnTo>
                    <a:pt x="549" y="6"/>
                  </a:lnTo>
                  <a:lnTo>
                    <a:pt x="569" y="11"/>
                  </a:lnTo>
                  <a:lnTo>
                    <a:pt x="588" y="17"/>
                  </a:lnTo>
                  <a:lnTo>
                    <a:pt x="605" y="23"/>
                  </a:lnTo>
                  <a:lnTo>
                    <a:pt x="621" y="31"/>
                  </a:lnTo>
                  <a:lnTo>
                    <a:pt x="636" y="38"/>
                  </a:lnTo>
                  <a:lnTo>
                    <a:pt x="648" y="46"/>
                  </a:lnTo>
                  <a:lnTo>
                    <a:pt x="659" y="52"/>
                  </a:lnTo>
                  <a:lnTo>
                    <a:pt x="669" y="60"/>
                  </a:lnTo>
                  <a:lnTo>
                    <a:pt x="677" y="66"/>
                  </a:lnTo>
                  <a:lnTo>
                    <a:pt x="683" y="71"/>
                  </a:lnTo>
                  <a:lnTo>
                    <a:pt x="688" y="75"/>
                  </a:lnTo>
                  <a:lnTo>
                    <a:pt x="691" y="78"/>
                  </a:lnTo>
                  <a:lnTo>
                    <a:pt x="693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3" name="Freeform 21">
              <a:extLst>
                <a:ext uri="{FF2B5EF4-FFF2-40B4-BE49-F238E27FC236}">
                  <a16:creationId xmlns:a16="http://schemas.microsoft.com/office/drawing/2014/main" id="{0AED58D2-1126-A7D9-377C-6B89023E324B}"/>
                </a:ext>
              </a:extLst>
            </p:cNvPr>
            <p:cNvSpPr>
              <a:spLocks/>
            </p:cNvSpPr>
            <p:nvPr/>
          </p:nvSpPr>
          <p:spPr bwMode="black">
            <a:xfrm>
              <a:off x="4788" y="4055"/>
              <a:ext cx="83" cy="103"/>
            </a:xfrm>
            <a:custGeom>
              <a:avLst/>
              <a:gdLst>
                <a:gd name="T0" fmla="*/ 677 w 835"/>
                <a:gd name="T1" fmla="*/ 826 h 1137"/>
                <a:gd name="T2" fmla="*/ 612 w 835"/>
                <a:gd name="T3" fmla="*/ 973 h 1137"/>
                <a:gd name="T4" fmla="*/ 509 w 835"/>
                <a:gd name="T5" fmla="*/ 1082 h 1137"/>
                <a:gd name="T6" fmla="*/ 357 w 835"/>
                <a:gd name="T7" fmla="*/ 1134 h 1137"/>
                <a:gd name="T8" fmla="*/ 195 w 835"/>
                <a:gd name="T9" fmla="*/ 1123 h 1137"/>
                <a:gd name="T10" fmla="*/ 88 w 835"/>
                <a:gd name="T11" fmla="*/ 1066 h 1137"/>
                <a:gd name="T12" fmla="*/ 25 w 835"/>
                <a:gd name="T13" fmla="*/ 971 h 1137"/>
                <a:gd name="T14" fmla="*/ 0 w 835"/>
                <a:gd name="T15" fmla="*/ 850 h 1137"/>
                <a:gd name="T16" fmla="*/ 0 w 835"/>
                <a:gd name="T17" fmla="*/ 796 h 1137"/>
                <a:gd name="T18" fmla="*/ 3 w 835"/>
                <a:gd name="T19" fmla="*/ 763 h 1137"/>
                <a:gd name="T20" fmla="*/ 8 w 835"/>
                <a:gd name="T21" fmla="*/ 725 h 1137"/>
                <a:gd name="T22" fmla="*/ 14 w 835"/>
                <a:gd name="T23" fmla="*/ 683 h 1137"/>
                <a:gd name="T24" fmla="*/ 20 w 835"/>
                <a:gd name="T25" fmla="*/ 634 h 1137"/>
                <a:gd name="T26" fmla="*/ 28 w 835"/>
                <a:gd name="T27" fmla="*/ 582 h 1137"/>
                <a:gd name="T28" fmla="*/ 37 w 835"/>
                <a:gd name="T29" fmla="*/ 528 h 1137"/>
                <a:gd name="T30" fmla="*/ 45 w 835"/>
                <a:gd name="T31" fmla="*/ 471 h 1137"/>
                <a:gd name="T32" fmla="*/ 64 w 835"/>
                <a:gd name="T33" fmla="*/ 369 h 1137"/>
                <a:gd name="T34" fmla="*/ 83 w 835"/>
                <a:gd name="T35" fmla="*/ 251 h 1137"/>
                <a:gd name="T36" fmla="*/ 99 w 835"/>
                <a:gd name="T37" fmla="*/ 136 h 1137"/>
                <a:gd name="T38" fmla="*/ 110 w 835"/>
                <a:gd name="T39" fmla="*/ 26 h 1137"/>
                <a:gd name="T40" fmla="*/ 122 w 835"/>
                <a:gd name="T41" fmla="*/ 0 h 1137"/>
                <a:gd name="T42" fmla="*/ 145 w 835"/>
                <a:gd name="T43" fmla="*/ 1 h 1137"/>
                <a:gd name="T44" fmla="*/ 173 w 835"/>
                <a:gd name="T45" fmla="*/ 1 h 1137"/>
                <a:gd name="T46" fmla="*/ 198 w 835"/>
                <a:gd name="T47" fmla="*/ 2 h 1137"/>
                <a:gd name="T48" fmla="*/ 222 w 835"/>
                <a:gd name="T49" fmla="*/ 1 h 1137"/>
                <a:gd name="T50" fmla="*/ 250 w 835"/>
                <a:gd name="T51" fmla="*/ 1 h 1137"/>
                <a:gd name="T52" fmla="*/ 274 w 835"/>
                <a:gd name="T53" fmla="*/ 0 h 1137"/>
                <a:gd name="T54" fmla="*/ 284 w 835"/>
                <a:gd name="T55" fmla="*/ 0 h 1137"/>
                <a:gd name="T56" fmla="*/ 268 w 835"/>
                <a:gd name="T57" fmla="*/ 91 h 1137"/>
                <a:gd name="T58" fmla="*/ 249 w 835"/>
                <a:gd name="T59" fmla="*/ 198 h 1137"/>
                <a:gd name="T60" fmla="*/ 230 w 835"/>
                <a:gd name="T61" fmla="*/ 313 h 1137"/>
                <a:gd name="T62" fmla="*/ 211 w 835"/>
                <a:gd name="T63" fmla="*/ 434 h 1137"/>
                <a:gd name="T64" fmla="*/ 192 w 835"/>
                <a:gd name="T65" fmla="*/ 550 h 1137"/>
                <a:gd name="T66" fmla="*/ 175 w 835"/>
                <a:gd name="T67" fmla="*/ 658 h 1137"/>
                <a:gd name="T68" fmla="*/ 165 w 835"/>
                <a:gd name="T69" fmla="*/ 748 h 1137"/>
                <a:gd name="T70" fmla="*/ 162 w 835"/>
                <a:gd name="T71" fmla="*/ 818 h 1137"/>
                <a:gd name="T72" fmla="*/ 174 w 835"/>
                <a:gd name="T73" fmla="*/ 912 h 1137"/>
                <a:gd name="T74" fmla="*/ 209 w 835"/>
                <a:gd name="T75" fmla="*/ 974 h 1137"/>
                <a:gd name="T76" fmla="*/ 261 w 835"/>
                <a:gd name="T77" fmla="*/ 1009 h 1137"/>
                <a:gd name="T78" fmla="*/ 328 w 835"/>
                <a:gd name="T79" fmla="*/ 1021 h 1137"/>
                <a:gd name="T80" fmla="*/ 440 w 835"/>
                <a:gd name="T81" fmla="*/ 994 h 1137"/>
                <a:gd name="T82" fmla="*/ 517 w 835"/>
                <a:gd name="T83" fmla="*/ 921 h 1137"/>
                <a:gd name="T84" fmla="*/ 571 w 835"/>
                <a:gd name="T85" fmla="*/ 805 h 1137"/>
                <a:gd name="T86" fmla="*/ 607 w 835"/>
                <a:gd name="T87" fmla="*/ 657 h 1137"/>
                <a:gd name="T88" fmla="*/ 634 w 835"/>
                <a:gd name="T89" fmla="*/ 490 h 1137"/>
                <a:gd name="T90" fmla="*/ 662 w 835"/>
                <a:gd name="T91" fmla="*/ 303 h 1137"/>
                <a:gd name="T92" fmla="*/ 687 w 835"/>
                <a:gd name="T93" fmla="*/ 128 h 1137"/>
                <a:gd name="T94" fmla="*/ 701 w 835"/>
                <a:gd name="T95" fmla="*/ 0 h 1137"/>
                <a:gd name="T96" fmla="*/ 711 w 835"/>
                <a:gd name="T97" fmla="*/ 0 h 1137"/>
                <a:gd name="T98" fmla="*/ 730 w 835"/>
                <a:gd name="T99" fmla="*/ 1 h 1137"/>
                <a:gd name="T100" fmla="*/ 752 w 835"/>
                <a:gd name="T101" fmla="*/ 1 h 1137"/>
                <a:gd name="T102" fmla="*/ 773 w 835"/>
                <a:gd name="T103" fmla="*/ 1 h 1137"/>
                <a:gd name="T104" fmla="*/ 795 w 835"/>
                <a:gd name="T105" fmla="*/ 1 h 1137"/>
                <a:gd name="T106" fmla="*/ 816 w 835"/>
                <a:gd name="T107" fmla="*/ 0 h 1137"/>
                <a:gd name="T108" fmla="*/ 831 w 835"/>
                <a:gd name="T109" fmla="*/ 0 h 1137"/>
                <a:gd name="T110" fmla="*/ 826 w 835"/>
                <a:gd name="T111" fmla="*/ 44 h 1137"/>
                <a:gd name="T112" fmla="*/ 789 w 835"/>
                <a:gd name="T113" fmla="*/ 236 h 1137"/>
                <a:gd name="T114" fmla="*/ 755 w 835"/>
                <a:gd name="T115" fmla="*/ 426 h 1137"/>
                <a:gd name="T116" fmla="*/ 725 w 835"/>
                <a:gd name="T117" fmla="*/ 598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5" h="1137">
                  <a:moveTo>
                    <a:pt x="707" y="701"/>
                  </a:moveTo>
                  <a:lnTo>
                    <a:pt x="698" y="743"/>
                  </a:lnTo>
                  <a:lnTo>
                    <a:pt x="688" y="785"/>
                  </a:lnTo>
                  <a:lnTo>
                    <a:pt x="677" y="826"/>
                  </a:lnTo>
                  <a:lnTo>
                    <a:pt x="663" y="866"/>
                  </a:lnTo>
                  <a:lnTo>
                    <a:pt x="648" y="903"/>
                  </a:lnTo>
                  <a:lnTo>
                    <a:pt x="631" y="940"/>
                  </a:lnTo>
                  <a:lnTo>
                    <a:pt x="612" y="973"/>
                  </a:lnTo>
                  <a:lnTo>
                    <a:pt x="591" y="1005"/>
                  </a:lnTo>
                  <a:lnTo>
                    <a:pt x="567" y="1034"/>
                  </a:lnTo>
                  <a:lnTo>
                    <a:pt x="539" y="1060"/>
                  </a:lnTo>
                  <a:lnTo>
                    <a:pt x="509" y="1082"/>
                  </a:lnTo>
                  <a:lnTo>
                    <a:pt x="477" y="1100"/>
                  </a:lnTo>
                  <a:lnTo>
                    <a:pt x="440" y="1116"/>
                  </a:lnTo>
                  <a:lnTo>
                    <a:pt x="400" y="1127"/>
                  </a:lnTo>
                  <a:lnTo>
                    <a:pt x="357" y="1134"/>
                  </a:lnTo>
                  <a:lnTo>
                    <a:pt x="310" y="1137"/>
                  </a:lnTo>
                  <a:lnTo>
                    <a:pt x="267" y="1135"/>
                  </a:lnTo>
                  <a:lnTo>
                    <a:pt x="230" y="1131"/>
                  </a:lnTo>
                  <a:lnTo>
                    <a:pt x="195" y="1123"/>
                  </a:lnTo>
                  <a:lnTo>
                    <a:pt x="163" y="1112"/>
                  </a:lnTo>
                  <a:lnTo>
                    <a:pt x="135" y="1099"/>
                  </a:lnTo>
                  <a:lnTo>
                    <a:pt x="110" y="1083"/>
                  </a:lnTo>
                  <a:lnTo>
                    <a:pt x="88" y="1066"/>
                  </a:lnTo>
                  <a:lnTo>
                    <a:pt x="68" y="1046"/>
                  </a:lnTo>
                  <a:lnTo>
                    <a:pt x="50" y="1023"/>
                  </a:lnTo>
                  <a:lnTo>
                    <a:pt x="36" y="998"/>
                  </a:lnTo>
                  <a:lnTo>
                    <a:pt x="25" y="971"/>
                  </a:lnTo>
                  <a:lnTo>
                    <a:pt x="15" y="943"/>
                  </a:lnTo>
                  <a:lnTo>
                    <a:pt x="8" y="913"/>
                  </a:lnTo>
                  <a:lnTo>
                    <a:pt x="3" y="882"/>
                  </a:lnTo>
                  <a:lnTo>
                    <a:pt x="0" y="850"/>
                  </a:lnTo>
                  <a:lnTo>
                    <a:pt x="0" y="816"/>
                  </a:lnTo>
                  <a:lnTo>
                    <a:pt x="0" y="810"/>
                  </a:lnTo>
                  <a:lnTo>
                    <a:pt x="0" y="802"/>
                  </a:lnTo>
                  <a:lnTo>
                    <a:pt x="0" y="796"/>
                  </a:lnTo>
                  <a:lnTo>
                    <a:pt x="1" y="788"/>
                  </a:lnTo>
                  <a:lnTo>
                    <a:pt x="2" y="780"/>
                  </a:lnTo>
                  <a:lnTo>
                    <a:pt x="2" y="772"/>
                  </a:lnTo>
                  <a:lnTo>
                    <a:pt x="3" y="763"/>
                  </a:lnTo>
                  <a:lnTo>
                    <a:pt x="5" y="754"/>
                  </a:lnTo>
                  <a:lnTo>
                    <a:pt x="6" y="745"/>
                  </a:lnTo>
                  <a:lnTo>
                    <a:pt x="7" y="735"/>
                  </a:lnTo>
                  <a:lnTo>
                    <a:pt x="8" y="725"/>
                  </a:lnTo>
                  <a:lnTo>
                    <a:pt x="10" y="715"/>
                  </a:lnTo>
                  <a:lnTo>
                    <a:pt x="11" y="704"/>
                  </a:lnTo>
                  <a:lnTo>
                    <a:pt x="13" y="693"/>
                  </a:lnTo>
                  <a:lnTo>
                    <a:pt x="14" y="683"/>
                  </a:lnTo>
                  <a:lnTo>
                    <a:pt x="16" y="672"/>
                  </a:lnTo>
                  <a:lnTo>
                    <a:pt x="17" y="659"/>
                  </a:lnTo>
                  <a:lnTo>
                    <a:pt x="19" y="647"/>
                  </a:lnTo>
                  <a:lnTo>
                    <a:pt x="20" y="634"/>
                  </a:lnTo>
                  <a:lnTo>
                    <a:pt x="22" y="622"/>
                  </a:lnTo>
                  <a:lnTo>
                    <a:pt x="24" y="609"/>
                  </a:lnTo>
                  <a:lnTo>
                    <a:pt x="26" y="596"/>
                  </a:lnTo>
                  <a:lnTo>
                    <a:pt x="28" y="582"/>
                  </a:lnTo>
                  <a:lnTo>
                    <a:pt x="30" y="570"/>
                  </a:lnTo>
                  <a:lnTo>
                    <a:pt x="33" y="556"/>
                  </a:lnTo>
                  <a:lnTo>
                    <a:pt x="35" y="542"/>
                  </a:lnTo>
                  <a:lnTo>
                    <a:pt x="37" y="528"/>
                  </a:lnTo>
                  <a:lnTo>
                    <a:pt x="39" y="514"/>
                  </a:lnTo>
                  <a:lnTo>
                    <a:pt x="41" y="500"/>
                  </a:lnTo>
                  <a:lnTo>
                    <a:pt x="43" y="486"/>
                  </a:lnTo>
                  <a:lnTo>
                    <a:pt x="45" y="471"/>
                  </a:lnTo>
                  <a:lnTo>
                    <a:pt x="48" y="457"/>
                  </a:lnTo>
                  <a:lnTo>
                    <a:pt x="53" y="427"/>
                  </a:lnTo>
                  <a:lnTo>
                    <a:pt x="59" y="398"/>
                  </a:lnTo>
                  <a:lnTo>
                    <a:pt x="64" y="369"/>
                  </a:lnTo>
                  <a:lnTo>
                    <a:pt x="68" y="339"/>
                  </a:lnTo>
                  <a:lnTo>
                    <a:pt x="73" y="310"/>
                  </a:lnTo>
                  <a:lnTo>
                    <a:pt x="78" y="280"/>
                  </a:lnTo>
                  <a:lnTo>
                    <a:pt x="83" y="251"/>
                  </a:lnTo>
                  <a:lnTo>
                    <a:pt x="87" y="222"/>
                  </a:lnTo>
                  <a:lnTo>
                    <a:pt x="91" y="193"/>
                  </a:lnTo>
                  <a:lnTo>
                    <a:pt x="95" y="164"/>
                  </a:lnTo>
                  <a:lnTo>
                    <a:pt x="99" y="136"/>
                  </a:lnTo>
                  <a:lnTo>
                    <a:pt x="102" y="107"/>
                  </a:lnTo>
                  <a:lnTo>
                    <a:pt x="105" y="80"/>
                  </a:lnTo>
                  <a:lnTo>
                    <a:pt x="108" y="52"/>
                  </a:lnTo>
                  <a:lnTo>
                    <a:pt x="110" y="26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7" y="0"/>
                  </a:lnTo>
                  <a:lnTo>
                    <a:pt x="132" y="0"/>
                  </a:lnTo>
                  <a:lnTo>
                    <a:pt x="139" y="0"/>
                  </a:lnTo>
                  <a:lnTo>
                    <a:pt x="145" y="1"/>
                  </a:lnTo>
                  <a:lnTo>
                    <a:pt x="152" y="1"/>
                  </a:lnTo>
                  <a:lnTo>
                    <a:pt x="159" y="1"/>
                  </a:lnTo>
                  <a:lnTo>
                    <a:pt x="166" y="1"/>
                  </a:lnTo>
                  <a:lnTo>
                    <a:pt x="173" y="1"/>
                  </a:lnTo>
                  <a:lnTo>
                    <a:pt x="180" y="1"/>
                  </a:lnTo>
                  <a:lnTo>
                    <a:pt x="187" y="1"/>
                  </a:lnTo>
                  <a:lnTo>
                    <a:pt x="192" y="1"/>
                  </a:lnTo>
                  <a:lnTo>
                    <a:pt x="198" y="2"/>
                  </a:lnTo>
                  <a:lnTo>
                    <a:pt x="203" y="1"/>
                  </a:lnTo>
                  <a:lnTo>
                    <a:pt x="209" y="1"/>
                  </a:lnTo>
                  <a:lnTo>
                    <a:pt x="215" y="1"/>
                  </a:lnTo>
                  <a:lnTo>
                    <a:pt x="222" y="1"/>
                  </a:lnTo>
                  <a:lnTo>
                    <a:pt x="229" y="1"/>
                  </a:lnTo>
                  <a:lnTo>
                    <a:pt x="236" y="1"/>
                  </a:lnTo>
                  <a:lnTo>
                    <a:pt x="243" y="1"/>
                  </a:lnTo>
                  <a:lnTo>
                    <a:pt x="250" y="1"/>
                  </a:lnTo>
                  <a:lnTo>
                    <a:pt x="257" y="0"/>
                  </a:lnTo>
                  <a:lnTo>
                    <a:pt x="263" y="0"/>
                  </a:lnTo>
                  <a:lnTo>
                    <a:pt x="269" y="0"/>
                  </a:lnTo>
                  <a:lnTo>
                    <a:pt x="274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3" y="0"/>
                  </a:lnTo>
                  <a:lnTo>
                    <a:pt x="284" y="0"/>
                  </a:lnTo>
                  <a:lnTo>
                    <a:pt x="280" y="20"/>
                  </a:lnTo>
                  <a:lnTo>
                    <a:pt x="276" y="43"/>
                  </a:lnTo>
                  <a:lnTo>
                    <a:pt x="272" y="67"/>
                  </a:lnTo>
                  <a:lnTo>
                    <a:pt x="268" y="91"/>
                  </a:lnTo>
                  <a:lnTo>
                    <a:pt x="263" y="116"/>
                  </a:lnTo>
                  <a:lnTo>
                    <a:pt x="259" y="143"/>
                  </a:lnTo>
                  <a:lnTo>
                    <a:pt x="254" y="170"/>
                  </a:lnTo>
                  <a:lnTo>
                    <a:pt x="249" y="198"/>
                  </a:lnTo>
                  <a:lnTo>
                    <a:pt x="244" y="226"/>
                  </a:lnTo>
                  <a:lnTo>
                    <a:pt x="239" y="255"/>
                  </a:lnTo>
                  <a:lnTo>
                    <a:pt x="234" y="284"/>
                  </a:lnTo>
                  <a:lnTo>
                    <a:pt x="230" y="313"/>
                  </a:lnTo>
                  <a:lnTo>
                    <a:pt x="225" y="343"/>
                  </a:lnTo>
                  <a:lnTo>
                    <a:pt x="220" y="374"/>
                  </a:lnTo>
                  <a:lnTo>
                    <a:pt x="215" y="404"/>
                  </a:lnTo>
                  <a:lnTo>
                    <a:pt x="211" y="434"/>
                  </a:lnTo>
                  <a:lnTo>
                    <a:pt x="206" y="463"/>
                  </a:lnTo>
                  <a:lnTo>
                    <a:pt x="201" y="493"/>
                  </a:lnTo>
                  <a:lnTo>
                    <a:pt x="196" y="521"/>
                  </a:lnTo>
                  <a:lnTo>
                    <a:pt x="192" y="550"/>
                  </a:lnTo>
                  <a:lnTo>
                    <a:pt x="187" y="578"/>
                  </a:lnTo>
                  <a:lnTo>
                    <a:pt x="183" y="605"/>
                  </a:lnTo>
                  <a:lnTo>
                    <a:pt x="180" y="632"/>
                  </a:lnTo>
                  <a:lnTo>
                    <a:pt x="175" y="658"/>
                  </a:lnTo>
                  <a:lnTo>
                    <a:pt x="172" y="682"/>
                  </a:lnTo>
                  <a:lnTo>
                    <a:pt x="170" y="705"/>
                  </a:lnTo>
                  <a:lnTo>
                    <a:pt x="167" y="728"/>
                  </a:lnTo>
                  <a:lnTo>
                    <a:pt x="165" y="748"/>
                  </a:lnTo>
                  <a:lnTo>
                    <a:pt x="164" y="769"/>
                  </a:lnTo>
                  <a:lnTo>
                    <a:pt x="162" y="786"/>
                  </a:lnTo>
                  <a:lnTo>
                    <a:pt x="162" y="803"/>
                  </a:lnTo>
                  <a:lnTo>
                    <a:pt x="162" y="818"/>
                  </a:lnTo>
                  <a:lnTo>
                    <a:pt x="162" y="844"/>
                  </a:lnTo>
                  <a:lnTo>
                    <a:pt x="165" y="869"/>
                  </a:lnTo>
                  <a:lnTo>
                    <a:pt x="168" y="892"/>
                  </a:lnTo>
                  <a:lnTo>
                    <a:pt x="174" y="912"/>
                  </a:lnTo>
                  <a:lnTo>
                    <a:pt x="181" y="930"/>
                  </a:lnTo>
                  <a:lnTo>
                    <a:pt x="189" y="946"/>
                  </a:lnTo>
                  <a:lnTo>
                    <a:pt x="199" y="962"/>
                  </a:lnTo>
                  <a:lnTo>
                    <a:pt x="209" y="974"/>
                  </a:lnTo>
                  <a:lnTo>
                    <a:pt x="220" y="985"/>
                  </a:lnTo>
                  <a:lnTo>
                    <a:pt x="233" y="995"/>
                  </a:lnTo>
                  <a:lnTo>
                    <a:pt x="246" y="1002"/>
                  </a:lnTo>
                  <a:lnTo>
                    <a:pt x="261" y="1009"/>
                  </a:lnTo>
                  <a:lnTo>
                    <a:pt x="276" y="1014"/>
                  </a:lnTo>
                  <a:lnTo>
                    <a:pt x="292" y="1018"/>
                  </a:lnTo>
                  <a:lnTo>
                    <a:pt x="310" y="1020"/>
                  </a:lnTo>
                  <a:lnTo>
                    <a:pt x="328" y="1021"/>
                  </a:lnTo>
                  <a:lnTo>
                    <a:pt x="359" y="1019"/>
                  </a:lnTo>
                  <a:lnTo>
                    <a:pt x="388" y="1013"/>
                  </a:lnTo>
                  <a:lnTo>
                    <a:pt x="415" y="1006"/>
                  </a:lnTo>
                  <a:lnTo>
                    <a:pt x="440" y="994"/>
                  </a:lnTo>
                  <a:lnTo>
                    <a:pt x="462" y="980"/>
                  </a:lnTo>
                  <a:lnTo>
                    <a:pt x="482" y="963"/>
                  </a:lnTo>
                  <a:lnTo>
                    <a:pt x="501" y="943"/>
                  </a:lnTo>
                  <a:lnTo>
                    <a:pt x="517" y="921"/>
                  </a:lnTo>
                  <a:lnTo>
                    <a:pt x="532" y="896"/>
                  </a:lnTo>
                  <a:lnTo>
                    <a:pt x="546" y="868"/>
                  </a:lnTo>
                  <a:lnTo>
                    <a:pt x="559" y="838"/>
                  </a:lnTo>
                  <a:lnTo>
                    <a:pt x="571" y="805"/>
                  </a:lnTo>
                  <a:lnTo>
                    <a:pt x="581" y="771"/>
                  </a:lnTo>
                  <a:lnTo>
                    <a:pt x="590" y="735"/>
                  </a:lnTo>
                  <a:lnTo>
                    <a:pt x="599" y="697"/>
                  </a:lnTo>
                  <a:lnTo>
                    <a:pt x="607" y="657"/>
                  </a:lnTo>
                  <a:lnTo>
                    <a:pt x="613" y="619"/>
                  </a:lnTo>
                  <a:lnTo>
                    <a:pt x="620" y="578"/>
                  </a:lnTo>
                  <a:lnTo>
                    <a:pt x="627" y="535"/>
                  </a:lnTo>
                  <a:lnTo>
                    <a:pt x="634" y="490"/>
                  </a:lnTo>
                  <a:lnTo>
                    <a:pt x="641" y="445"/>
                  </a:lnTo>
                  <a:lnTo>
                    <a:pt x="648" y="397"/>
                  </a:lnTo>
                  <a:lnTo>
                    <a:pt x="655" y="350"/>
                  </a:lnTo>
                  <a:lnTo>
                    <a:pt x="662" y="303"/>
                  </a:lnTo>
                  <a:lnTo>
                    <a:pt x="669" y="256"/>
                  </a:lnTo>
                  <a:lnTo>
                    <a:pt x="676" y="212"/>
                  </a:lnTo>
                  <a:lnTo>
                    <a:pt x="681" y="169"/>
                  </a:lnTo>
                  <a:lnTo>
                    <a:pt x="687" y="128"/>
                  </a:lnTo>
                  <a:lnTo>
                    <a:pt x="691" y="90"/>
                  </a:lnTo>
                  <a:lnTo>
                    <a:pt x="695" y="56"/>
                  </a:lnTo>
                  <a:lnTo>
                    <a:pt x="698" y="26"/>
                  </a:lnTo>
                  <a:lnTo>
                    <a:pt x="701" y="0"/>
                  </a:lnTo>
                  <a:lnTo>
                    <a:pt x="702" y="0"/>
                  </a:lnTo>
                  <a:lnTo>
                    <a:pt x="705" y="0"/>
                  </a:lnTo>
                  <a:lnTo>
                    <a:pt x="708" y="0"/>
                  </a:lnTo>
                  <a:lnTo>
                    <a:pt x="711" y="0"/>
                  </a:lnTo>
                  <a:lnTo>
                    <a:pt x="715" y="0"/>
                  </a:lnTo>
                  <a:lnTo>
                    <a:pt x="720" y="0"/>
                  </a:lnTo>
                  <a:lnTo>
                    <a:pt x="725" y="1"/>
                  </a:lnTo>
                  <a:lnTo>
                    <a:pt x="730" y="1"/>
                  </a:lnTo>
                  <a:lnTo>
                    <a:pt x="736" y="1"/>
                  </a:lnTo>
                  <a:lnTo>
                    <a:pt x="741" y="1"/>
                  </a:lnTo>
                  <a:lnTo>
                    <a:pt x="747" y="1"/>
                  </a:lnTo>
                  <a:lnTo>
                    <a:pt x="752" y="1"/>
                  </a:lnTo>
                  <a:lnTo>
                    <a:pt x="758" y="1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3" y="1"/>
                  </a:lnTo>
                  <a:lnTo>
                    <a:pt x="778" y="1"/>
                  </a:lnTo>
                  <a:lnTo>
                    <a:pt x="784" y="1"/>
                  </a:lnTo>
                  <a:lnTo>
                    <a:pt x="789" y="1"/>
                  </a:lnTo>
                  <a:lnTo>
                    <a:pt x="795" y="1"/>
                  </a:lnTo>
                  <a:lnTo>
                    <a:pt x="801" y="1"/>
                  </a:lnTo>
                  <a:lnTo>
                    <a:pt x="807" y="1"/>
                  </a:lnTo>
                  <a:lnTo>
                    <a:pt x="812" y="1"/>
                  </a:lnTo>
                  <a:lnTo>
                    <a:pt x="816" y="0"/>
                  </a:lnTo>
                  <a:lnTo>
                    <a:pt x="821" y="0"/>
                  </a:lnTo>
                  <a:lnTo>
                    <a:pt x="825" y="0"/>
                  </a:lnTo>
                  <a:lnTo>
                    <a:pt x="828" y="0"/>
                  </a:lnTo>
                  <a:lnTo>
                    <a:pt x="831" y="0"/>
                  </a:lnTo>
                  <a:lnTo>
                    <a:pt x="833" y="0"/>
                  </a:lnTo>
                  <a:lnTo>
                    <a:pt x="834" y="0"/>
                  </a:lnTo>
                  <a:lnTo>
                    <a:pt x="835" y="0"/>
                  </a:lnTo>
                  <a:lnTo>
                    <a:pt x="826" y="44"/>
                  </a:lnTo>
                  <a:lnTo>
                    <a:pt x="817" y="91"/>
                  </a:lnTo>
                  <a:lnTo>
                    <a:pt x="808" y="139"/>
                  </a:lnTo>
                  <a:lnTo>
                    <a:pt x="799" y="187"/>
                  </a:lnTo>
                  <a:lnTo>
                    <a:pt x="789" y="236"/>
                  </a:lnTo>
                  <a:lnTo>
                    <a:pt x="780" y="284"/>
                  </a:lnTo>
                  <a:lnTo>
                    <a:pt x="772" y="332"/>
                  </a:lnTo>
                  <a:lnTo>
                    <a:pt x="763" y="380"/>
                  </a:lnTo>
                  <a:lnTo>
                    <a:pt x="755" y="426"/>
                  </a:lnTo>
                  <a:lnTo>
                    <a:pt x="747" y="472"/>
                  </a:lnTo>
                  <a:lnTo>
                    <a:pt x="739" y="516"/>
                  </a:lnTo>
                  <a:lnTo>
                    <a:pt x="732" y="558"/>
                  </a:lnTo>
                  <a:lnTo>
                    <a:pt x="725" y="598"/>
                  </a:lnTo>
                  <a:lnTo>
                    <a:pt x="718" y="635"/>
                  </a:lnTo>
                  <a:lnTo>
                    <a:pt x="712" y="670"/>
                  </a:lnTo>
                  <a:lnTo>
                    <a:pt x="707" y="7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4" name="Freeform 22">
              <a:extLst>
                <a:ext uri="{FF2B5EF4-FFF2-40B4-BE49-F238E27FC236}">
                  <a16:creationId xmlns:a16="http://schemas.microsoft.com/office/drawing/2014/main" id="{08BEAD99-C47A-C72A-28DE-19C57571E07D}"/>
                </a:ext>
              </a:extLst>
            </p:cNvPr>
            <p:cNvSpPr>
              <a:spLocks/>
            </p:cNvSpPr>
            <p:nvPr/>
          </p:nvSpPr>
          <p:spPr bwMode="black">
            <a:xfrm>
              <a:off x="4923" y="4012"/>
              <a:ext cx="182" cy="186"/>
            </a:xfrm>
            <a:custGeom>
              <a:avLst/>
              <a:gdLst>
                <a:gd name="T0" fmla="*/ 1491 w 1814"/>
                <a:gd name="T1" fmla="*/ 1919 h 2039"/>
                <a:gd name="T2" fmla="*/ 1227 w 1814"/>
                <a:gd name="T3" fmla="*/ 2024 h 2039"/>
                <a:gd name="T4" fmla="*/ 837 w 1814"/>
                <a:gd name="T5" fmla="*/ 1975 h 2039"/>
                <a:gd name="T6" fmla="*/ 557 w 1814"/>
                <a:gd name="T7" fmla="*/ 1596 h 2039"/>
                <a:gd name="T8" fmla="*/ 364 w 1814"/>
                <a:gd name="T9" fmla="*/ 1358 h 2039"/>
                <a:gd name="T10" fmla="*/ 255 w 1814"/>
                <a:gd name="T11" fmla="*/ 1358 h 2039"/>
                <a:gd name="T12" fmla="*/ 164 w 1814"/>
                <a:gd name="T13" fmla="*/ 1358 h 2039"/>
                <a:gd name="T14" fmla="*/ 92 w 1814"/>
                <a:gd name="T15" fmla="*/ 1359 h 2039"/>
                <a:gd name="T16" fmla="*/ 12 w 1814"/>
                <a:gd name="T17" fmla="*/ 1360 h 2039"/>
                <a:gd name="T18" fmla="*/ 4 w 1814"/>
                <a:gd name="T19" fmla="*/ 1360 h 2039"/>
                <a:gd name="T20" fmla="*/ 34 w 1814"/>
                <a:gd name="T21" fmla="*/ 1154 h 2039"/>
                <a:gd name="T22" fmla="*/ 113 w 1814"/>
                <a:gd name="T23" fmla="*/ 610 h 2039"/>
                <a:gd name="T24" fmla="*/ 160 w 1814"/>
                <a:gd name="T25" fmla="*/ 269 h 2039"/>
                <a:gd name="T26" fmla="*/ 239 w 1814"/>
                <a:gd name="T27" fmla="*/ 271 h 2039"/>
                <a:gd name="T28" fmla="*/ 543 w 1814"/>
                <a:gd name="T29" fmla="*/ 274 h 2039"/>
                <a:gd name="T30" fmla="*/ 624 w 1814"/>
                <a:gd name="T31" fmla="*/ 272 h 2039"/>
                <a:gd name="T32" fmla="*/ 685 w 1814"/>
                <a:gd name="T33" fmla="*/ 281 h 2039"/>
                <a:gd name="T34" fmla="*/ 671 w 1814"/>
                <a:gd name="T35" fmla="*/ 339 h 2039"/>
                <a:gd name="T36" fmla="*/ 630 w 1814"/>
                <a:gd name="T37" fmla="*/ 384 h 2039"/>
                <a:gd name="T38" fmla="*/ 492 w 1814"/>
                <a:gd name="T39" fmla="*/ 375 h 2039"/>
                <a:gd name="T40" fmla="*/ 371 w 1814"/>
                <a:gd name="T41" fmla="*/ 373 h 2039"/>
                <a:gd name="T42" fmla="*/ 329 w 1814"/>
                <a:gd name="T43" fmla="*/ 373 h 2039"/>
                <a:gd name="T44" fmla="*/ 294 w 1814"/>
                <a:gd name="T45" fmla="*/ 431 h 2039"/>
                <a:gd name="T46" fmla="*/ 267 w 1814"/>
                <a:gd name="T47" fmla="*/ 593 h 2039"/>
                <a:gd name="T48" fmla="*/ 251 w 1814"/>
                <a:gd name="T49" fmla="*/ 744 h 2039"/>
                <a:gd name="T50" fmla="*/ 286 w 1814"/>
                <a:gd name="T51" fmla="*/ 744 h 2039"/>
                <a:gd name="T52" fmla="*/ 342 w 1814"/>
                <a:gd name="T53" fmla="*/ 743 h 2039"/>
                <a:gd name="T54" fmla="*/ 429 w 1814"/>
                <a:gd name="T55" fmla="*/ 738 h 2039"/>
                <a:gd name="T56" fmla="*/ 507 w 1814"/>
                <a:gd name="T57" fmla="*/ 746 h 2039"/>
                <a:gd name="T58" fmla="*/ 498 w 1814"/>
                <a:gd name="T59" fmla="*/ 804 h 2039"/>
                <a:gd name="T60" fmla="*/ 471 w 1814"/>
                <a:gd name="T61" fmla="*/ 842 h 2039"/>
                <a:gd name="T62" fmla="*/ 368 w 1814"/>
                <a:gd name="T63" fmla="*/ 834 h 2039"/>
                <a:gd name="T64" fmla="*/ 296 w 1814"/>
                <a:gd name="T65" fmla="*/ 833 h 2039"/>
                <a:gd name="T66" fmla="*/ 274 w 1814"/>
                <a:gd name="T67" fmla="*/ 833 h 2039"/>
                <a:gd name="T68" fmla="*/ 262 w 1814"/>
                <a:gd name="T69" fmla="*/ 836 h 2039"/>
                <a:gd name="T70" fmla="*/ 250 w 1814"/>
                <a:gd name="T71" fmla="*/ 836 h 2039"/>
                <a:gd name="T72" fmla="*/ 223 w 1814"/>
                <a:gd name="T73" fmla="*/ 895 h 2039"/>
                <a:gd name="T74" fmla="*/ 195 w 1814"/>
                <a:gd name="T75" fmla="*/ 1098 h 2039"/>
                <a:gd name="T76" fmla="*/ 174 w 1814"/>
                <a:gd name="T77" fmla="*/ 1268 h 2039"/>
                <a:gd name="T78" fmla="*/ 190 w 1814"/>
                <a:gd name="T79" fmla="*/ 1263 h 2039"/>
                <a:gd name="T80" fmla="*/ 225 w 1814"/>
                <a:gd name="T81" fmla="*/ 1261 h 2039"/>
                <a:gd name="T82" fmla="*/ 327 w 1814"/>
                <a:gd name="T83" fmla="*/ 1258 h 2039"/>
                <a:gd name="T84" fmla="*/ 412 w 1814"/>
                <a:gd name="T85" fmla="*/ 1254 h 2039"/>
                <a:gd name="T86" fmla="*/ 471 w 1814"/>
                <a:gd name="T87" fmla="*/ 1248 h 2039"/>
                <a:gd name="T88" fmla="*/ 508 w 1814"/>
                <a:gd name="T89" fmla="*/ 1241 h 2039"/>
                <a:gd name="T90" fmla="*/ 546 w 1814"/>
                <a:gd name="T91" fmla="*/ 879 h 2039"/>
                <a:gd name="T92" fmla="*/ 968 w 1814"/>
                <a:gd name="T93" fmla="*/ 155 h 2039"/>
                <a:gd name="T94" fmla="*/ 1525 w 1814"/>
                <a:gd name="T95" fmla="*/ 11 h 2039"/>
                <a:gd name="T96" fmla="*/ 1762 w 1814"/>
                <a:gd name="T97" fmla="*/ 100 h 2039"/>
                <a:gd name="T98" fmla="*/ 1796 w 1814"/>
                <a:gd name="T99" fmla="*/ 176 h 2039"/>
                <a:gd name="T100" fmla="*/ 1754 w 1814"/>
                <a:gd name="T101" fmla="*/ 293 h 2039"/>
                <a:gd name="T102" fmla="*/ 1707 w 1814"/>
                <a:gd name="T103" fmla="*/ 347 h 2039"/>
                <a:gd name="T104" fmla="*/ 1581 w 1814"/>
                <a:gd name="T105" fmla="*/ 198 h 2039"/>
                <a:gd name="T106" fmla="*/ 1254 w 1814"/>
                <a:gd name="T107" fmla="*/ 147 h 2039"/>
                <a:gd name="T108" fmla="*/ 837 w 1814"/>
                <a:gd name="T109" fmla="*/ 639 h 2039"/>
                <a:gd name="T110" fmla="*/ 724 w 1814"/>
                <a:gd name="T111" fmla="*/ 1442 h 2039"/>
                <a:gd name="T112" fmla="*/ 895 w 1814"/>
                <a:gd name="T113" fmla="*/ 1820 h 2039"/>
                <a:gd name="T114" fmla="*/ 1222 w 1814"/>
                <a:gd name="T115" fmla="*/ 1906 h 2039"/>
                <a:gd name="T116" fmla="*/ 1493 w 1814"/>
                <a:gd name="T117" fmla="*/ 1765 h 2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14" h="2039">
                  <a:moveTo>
                    <a:pt x="1567" y="1696"/>
                  </a:moveTo>
                  <a:lnTo>
                    <a:pt x="1594" y="1696"/>
                  </a:lnTo>
                  <a:lnTo>
                    <a:pt x="1545" y="1881"/>
                  </a:lnTo>
                  <a:lnTo>
                    <a:pt x="1542" y="1883"/>
                  </a:lnTo>
                  <a:lnTo>
                    <a:pt x="1535" y="1888"/>
                  </a:lnTo>
                  <a:lnTo>
                    <a:pt x="1524" y="1896"/>
                  </a:lnTo>
                  <a:lnTo>
                    <a:pt x="1509" y="1907"/>
                  </a:lnTo>
                  <a:lnTo>
                    <a:pt x="1491" y="1919"/>
                  </a:lnTo>
                  <a:lnTo>
                    <a:pt x="1469" y="1932"/>
                  </a:lnTo>
                  <a:lnTo>
                    <a:pt x="1443" y="1947"/>
                  </a:lnTo>
                  <a:lnTo>
                    <a:pt x="1414" y="1961"/>
                  </a:lnTo>
                  <a:lnTo>
                    <a:pt x="1382" y="1976"/>
                  </a:lnTo>
                  <a:lnTo>
                    <a:pt x="1348" y="1990"/>
                  </a:lnTo>
                  <a:lnTo>
                    <a:pt x="1310" y="2003"/>
                  </a:lnTo>
                  <a:lnTo>
                    <a:pt x="1270" y="2014"/>
                  </a:lnTo>
                  <a:lnTo>
                    <a:pt x="1227" y="2024"/>
                  </a:lnTo>
                  <a:lnTo>
                    <a:pt x="1183" y="2032"/>
                  </a:lnTo>
                  <a:lnTo>
                    <a:pt x="1135" y="2037"/>
                  </a:lnTo>
                  <a:lnTo>
                    <a:pt x="1087" y="2039"/>
                  </a:lnTo>
                  <a:lnTo>
                    <a:pt x="1033" y="2036"/>
                  </a:lnTo>
                  <a:lnTo>
                    <a:pt x="982" y="2028"/>
                  </a:lnTo>
                  <a:lnTo>
                    <a:pt x="932" y="2016"/>
                  </a:lnTo>
                  <a:lnTo>
                    <a:pt x="883" y="1997"/>
                  </a:lnTo>
                  <a:lnTo>
                    <a:pt x="837" y="1975"/>
                  </a:lnTo>
                  <a:lnTo>
                    <a:pt x="791" y="1946"/>
                  </a:lnTo>
                  <a:lnTo>
                    <a:pt x="749" y="1912"/>
                  </a:lnTo>
                  <a:lnTo>
                    <a:pt x="709" y="1872"/>
                  </a:lnTo>
                  <a:lnTo>
                    <a:pt x="671" y="1828"/>
                  </a:lnTo>
                  <a:lnTo>
                    <a:pt x="637" y="1778"/>
                  </a:lnTo>
                  <a:lnTo>
                    <a:pt x="607" y="1723"/>
                  </a:lnTo>
                  <a:lnTo>
                    <a:pt x="580" y="1662"/>
                  </a:lnTo>
                  <a:lnTo>
                    <a:pt x="557" y="1596"/>
                  </a:lnTo>
                  <a:lnTo>
                    <a:pt x="537" y="1524"/>
                  </a:lnTo>
                  <a:lnTo>
                    <a:pt x="522" y="1447"/>
                  </a:lnTo>
                  <a:lnTo>
                    <a:pt x="513" y="1365"/>
                  </a:lnTo>
                  <a:lnTo>
                    <a:pt x="413" y="1360"/>
                  </a:lnTo>
                  <a:lnTo>
                    <a:pt x="401" y="1359"/>
                  </a:lnTo>
                  <a:lnTo>
                    <a:pt x="389" y="1359"/>
                  </a:lnTo>
                  <a:lnTo>
                    <a:pt x="377" y="1359"/>
                  </a:lnTo>
                  <a:lnTo>
                    <a:pt x="364" y="1358"/>
                  </a:lnTo>
                  <a:lnTo>
                    <a:pt x="351" y="1358"/>
                  </a:lnTo>
                  <a:lnTo>
                    <a:pt x="337" y="1358"/>
                  </a:lnTo>
                  <a:lnTo>
                    <a:pt x="324" y="1358"/>
                  </a:lnTo>
                  <a:lnTo>
                    <a:pt x="310" y="1358"/>
                  </a:lnTo>
                  <a:lnTo>
                    <a:pt x="295" y="1358"/>
                  </a:lnTo>
                  <a:lnTo>
                    <a:pt x="282" y="1358"/>
                  </a:lnTo>
                  <a:lnTo>
                    <a:pt x="268" y="1358"/>
                  </a:lnTo>
                  <a:lnTo>
                    <a:pt x="255" y="1358"/>
                  </a:lnTo>
                  <a:lnTo>
                    <a:pt x="242" y="1358"/>
                  </a:lnTo>
                  <a:lnTo>
                    <a:pt x="229" y="1358"/>
                  </a:lnTo>
                  <a:lnTo>
                    <a:pt x="216" y="1358"/>
                  </a:lnTo>
                  <a:lnTo>
                    <a:pt x="205" y="1358"/>
                  </a:lnTo>
                  <a:lnTo>
                    <a:pt x="195" y="1358"/>
                  </a:lnTo>
                  <a:lnTo>
                    <a:pt x="184" y="1358"/>
                  </a:lnTo>
                  <a:lnTo>
                    <a:pt x="174" y="1358"/>
                  </a:lnTo>
                  <a:lnTo>
                    <a:pt x="164" y="1358"/>
                  </a:lnTo>
                  <a:lnTo>
                    <a:pt x="155" y="1358"/>
                  </a:lnTo>
                  <a:lnTo>
                    <a:pt x="145" y="1358"/>
                  </a:lnTo>
                  <a:lnTo>
                    <a:pt x="136" y="1358"/>
                  </a:lnTo>
                  <a:lnTo>
                    <a:pt x="127" y="1359"/>
                  </a:lnTo>
                  <a:lnTo>
                    <a:pt x="118" y="1359"/>
                  </a:lnTo>
                  <a:lnTo>
                    <a:pt x="109" y="1359"/>
                  </a:lnTo>
                  <a:lnTo>
                    <a:pt x="101" y="1359"/>
                  </a:lnTo>
                  <a:lnTo>
                    <a:pt x="92" y="1359"/>
                  </a:lnTo>
                  <a:lnTo>
                    <a:pt x="84" y="1359"/>
                  </a:lnTo>
                  <a:lnTo>
                    <a:pt x="76" y="1359"/>
                  </a:lnTo>
                  <a:lnTo>
                    <a:pt x="69" y="1359"/>
                  </a:lnTo>
                  <a:lnTo>
                    <a:pt x="62" y="1360"/>
                  </a:lnTo>
                  <a:lnTo>
                    <a:pt x="16" y="1360"/>
                  </a:lnTo>
                  <a:lnTo>
                    <a:pt x="14" y="1360"/>
                  </a:lnTo>
                  <a:lnTo>
                    <a:pt x="13" y="1360"/>
                  </a:lnTo>
                  <a:lnTo>
                    <a:pt x="12" y="1360"/>
                  </a:lnTo>
                  <a:lnTo>
                    <a:pt x="11" y="1360"/>
                  </a:lnTo>
                  <a:lnTo>
                    <a:pt x="10" y="1360"/>
                  </a:lnTo>
                  <a:lnTo>
                    <a:pt x="9" y="1360"/>
                  </a:lnTo>
                  <a:lnTo>
                    <a:pt x="8" y="1360"/>
                  </a:lnTo>
                  <a:lnTo>
                    <a:pt x="7" y="1360"/>
                  </a:lnTo>
                  <a:lnTo>
                    <a:pt x="6" y="1360"/>
                  </a:lnTo>
                  <a:lnTo>
                    <a:pt x="5" y="1360"/>
                  </a:lnTo>
                  <a:lnTo>
                    <a:pt x="4" y="1360"/>
                  </a:lnTo>
                  <a:lnTo>
                    <a:pt x="3" y="1360"/>
                  </a:lnTo>
                  <a:lnTo>
                    <a:pt x="2" y="1360"/>
                  </a:lnTo>
                  <a:lnTo>
                    <a:pt x="1" y="1360"/>
                  </a:lnTo>
                  <a:lnTo>
                    <a:pt x="0" y="1360"/>
                  </a:lnTo>
                  <a:lnTo>
                    <a:pt x="0" y="1354"/>
                  </a:lnTo>
                  <a:lnTo>
                    <a:pt x="11" y="1288"/>
                  </a:lnTo>
                  <a:lnTo>
                    <a:pt x="23" y="1221"/>
                  </a:lnTo>
                  <a:lnTo>
                    <a:pt x="34" y="1154"/>
                  </a:lnTo>
                  <a:lnTo>
                    <a:pt x="45" y="1086"/>
                  </a:lnTo>
                  <a:lnTo>
                    <a:pt x="56" y="1019"/>
                  </a:lnTo>
                  <a:lnTo>
                    <a:pt x="67" y="952"/>
                  </a:lnTo>
                  <a:lnTo>
                    <a:pt x="77" y="884"/>
                  </a:lnTo>
                  <a:lnTo>
                    <a:pt x="86" y="816"/>
                  </a:lnTo>
                  <a:lnTo>
                    <a:pt x="96" y="747"/>
                  </a:lnTo>
                  <a:lnTo>
                    <a:pt x="105" y="679"/>
                  </a:lnTo>
                  <a:lnTo>
                    <a:pt x="113" y="610"/>
                  </a:lnTo>
                  <a:lnTo>
                    <a:pt x="121" y="542"/>
                  </a:lnTo>
                  <a:lnTo>
                    <a:pt x="129" y="473"/>
                  </a:lnTo>
                  <a:lnTo>
                    <a:pt x="137" y="406"/>
                  </a:lnTo>
                  <a:lnTo>
                    <a:pt x="144" y="337"/>
                  </a:lnTo>
                  <a:lnTo>
                    <a:pt x="151" y="269"/>
                  </a:lnTo>
                  <a:lnTo>
                    <a:pt x="152" y="269"/>
                  </a:lnTo>
                  <a:lnTo>
                    <a:pt x="155" y="269"/>
                  </a:lnTo>
                  <a:lnTo>
                    <a:pt x="160" y="269"/>
                  </a:lnTo>
                  <a:lnTo>
                    <a:pt x="167" y="269"/>
                  </a:lnTo>
                  <a:lnTo>
                    <a:pt x="175" y="269"/>
                  </a:lnTo>
                  <a:lnTo>
                    <a:pt x="184" y="269"/>
                  </a:lnTo>
                  <a:lnTo>
                    <a:pt x="195" y="270"/>
                  </a:lnTo>
                  <a:lnTo>
                    <a:pt x="205" y="270"/>
                  </a:lnTo>
                  <a:lnTo>
                    <a:pt x="216" y="270"/>
                  </a:lnTo>
                  <a:lnTo>
                    <a:pt x="228" y="271"/>
                  </a:lnTo>
                  <a:lnTo>
                    <a:pt x="239" y="271"/>
                  </a:lnTo>
                  <a:lnTo>
                    <a:pt x="250" y="271"/>
                  </a:lnTo>
                  <a:lnTo>
                    <a:pt x="260" y="271"/>
                  </a:lnTo>
                  <a:lnTo>
                    <a:pt x="270" y="271"/>
                  </a:lnTo>
                  <a:lnTo>
                    <a:pt x="278" y="271"/>
                  </a:lnTo>
                  <a:lnTo>
                    <a:pt x="286" y="272"/>
                  </a:lnTo>
                  <a:lnTo>
                    <a:pt x="524" y="275"/>
                  </a:lnTo>
                  <a:lnTo>
                    <a:pt x="533" y="274"/>
                  </a:lnTo>
                  <a:lnTo>
                    <a:pt x="543" y="274"/>
                  </a:lnTo>
                  <a:lnTo>
                    <a:pt x="553" y="274"/>
                  </a:lnTo>
                  <a:lnTo>
                    <a:pt x="563" y="274"/>
                  </a:lnTo>
                  <a:lnTo>
                    <a:pt x="573" y="274"/>
                  </a:lnTo>
                  <a:lnTo>
                    <a:pt x="583" y="273"/>
                  </a:lnTo>
                  <a:lnTo>
                    <a:pt x="593" y="273"/>
                  </a:lnTo>
                  <a:lnTo>
                    <a:pt x="603" y="273"/>
                  </a:lnTo>
                  <a:lnTo>
                    <a:pt x="613" y="272"/>
                  </a:lnTo>
                  <a:lnTo>
                    <a:pt x="624" y="272"/>
                  </a:lnTo>
                  <a:lnTo>
                    <a:pt x="634" y="271"/>
                  </a:lnTo>
                  <a:lnTo>
                    <a:pt x="644" y="271"/>
                  </a:lnTo>
                  <a:lnTo>
                    <a:pt x="655" y="270"/>
                  </a:lnTo>
                  <a:lnTo>
                    <a:pt x="666" y="270"/>
                  </a:lnTo>
                  <a:lnTo>
                    <a:pt x="677" y="269"/>
                  </a:lnTo>
                  <a:lnTo>
                    <a:pt x="690" y="269"/>
                  </a:lnTo>
                  <a:lnTo>
                    <a:pt x="687" y="274"/>
                  </a:lnTo>
                  <a:lnTo>
                    <a:pt x="685" y="281"/>
                  </a:lnTo>
                  <a:lnTo>
                    <a:pt x="683" y="287"/>
                  </a:lnTo>
                  <a:lnTo>
                    <a:pt x="681" y="295"/>
                  </a:lnTo>
                  <a:lnTo>
                    <a:pt x="678" y="301"/>
                  </a:lnTo>
                  <a:lnTo>
                    <a:pt x="676" y="309"/>
                  </a:lnTo>
                  <a:lnTo>
                    <a:pt x="675" y="316"/>
                  </a:lnTo>
                  <a:lnTo>
                    <a:pt x="673" y="324"/>
                  </a:lnTo>
                  <a:lnTo>
                    <a:pt x="672" y="331"/>
                  </a:lnTo>
                  <a:lnTo>
                    <a:pt x="671" y="339"/>
                  </a:lnTo>
                  <a:lnTo>
                    <a:pt x="670" y="346"/>
                  </a:lnTo>
                  <a:lnTo>
                    <a:pt x="669" y="355"/>
                  </a:lnTo>
                  <a:lnTo>
                    <a:pt x="668" y="363"/>
                  </a:lnTo>
                  <a:lnTo>
                    <a:pt x="668" y="371"/>
                  </a:lnTo>
                  <a:lnTo>
                    <a:pt x="668" y="379"/>
                  </a:lnTo>
                  <a:lnTo>
                    <a:pt x="668" y="387"/>
                  </a:lnTo>
                  <a:lnTo>
                    <a:pt x="649" y="385"/>
                  </a:lnTo>
                  <a:lnTo>
                    <a:pt x="630" y="384"/>
                  </a:lnTo>
                  <a:lnTo>
                    <a:pt x="612" y="382"/>
                  </a:lnTo>
                  <a:lnTo>
                    <a:pt x="595" y="381"/>
                  </a:lnTo>
                  <a:lnTo>
                    <a:pt x="578" y="380"/>
                  </a:lnTo>
                  <a:lnTo>
                    <a:pt x="561" y="379"/>
                  </a:lnTo>
                  <a:lnTo>
                    <a:pt x="543" y="378"/>
                  </a:lnTo>
                  <a:lnTo>
                    <a:pt x="526" y="377"/>
                  </a:lnTo>
                  <a:lnTo>
                    <a:pt x="509" y="375"/>
                  </a:lnTo>
                  <a:lnTo>
                    <a:pt x="492" y="375"/>
                  </a:lnTo>
                  <a:lnTo>
                    <a:pt x="474" y="374"/>
                  </a:lnTo>
                  <a:lnTo>
                    <a:pt x="457" y="373"/>
                  </a:lnTo>
                  <a:lnTo>
                    <a:pt x="439" y="373"/>
                  </a:lnTo>
                  <a:lnTo>
                    <a:pt x="419" y="373"/>
                  </a:lnTo>
                  <a:lnTo>
                    <a:pt x="400" y="373"/>
                  </a:lnTo>
                  <a:lnTo>
                    <a:pt x="381" y="373"/>
                  </a:lnTo>
                  <a:lnTo>
                    <a:pt x="376" y="373"/>
                  </a:lnTo>
                  <a:lnTo>
                    <a:pt x="371" y="373"/>
                  </a:lnTo>
                  <a:lnTo>
                    <a:pt x="366" y="373"/>
                  </a:lnTo>
                  <a:lnTo>
                    <a:pt x="360" y="373"/>
                  </a:lnTo>
                  <a:lnTo>
                    <a:pt x="355" y="373"/>
                  </a:lnTo>
                  <a:lnTo>
                    <a:pt x="350" y="373"/>
                  </a:lnTo>
                  <a:lnTo>
                    <a:pt x="344" y="373"/>
                  </a:lnTo>
                  <a:lnTo>
                    <a:pt x="339" y="373"/>
                  </a:lnTo>
                  <a:lnTo>
                    <a:pt x="334" y="373"/>
                  </a:lnTo>
                  <a:lnTo>
                    <a:pt x="329" y="373"/>
                  </a:lnTo>
                  <a:lnTo>
                    <a:pt x="324" y="373"/>
                  </a:lnTo>
                  <a:lnTo>
                    <a:pt x="319" y="373"/>
                  </a:lnTo>
                  <a:lnTo>
                    <a:pt x="315" y="373"/>
                  </a:lnTo>
                  <a:lnTo>
                    <a:pt x="311" y="373"/>
                  </a:lnTo>
                  <a:lnTo>
                    <a:pt x="307" y="373"/>
                  </a:lnTo>
                  <a:lnTo>
                    <a:pt x="305" y="373"/>
                  </a:lnTo>
                  <a:lnTo>
                    <a:pt x="299" y="403"/>
                  </a:lnTo>
                  <a:lnTo>
                    <a:pt x="294" y="431"/>
                  </a:lnTo>
                  <a:lnTo>
                    <a:pt x="290" y="456"/>
                  </a:lnTo>
                  <a:lnTo>
                    <a:pt x="286" y="479"/>
                  </a:lnTo>
                  <a:lnTo>
                    <a:pt x="282" y="500"/>
                  </a:lnTo>
                  <a:lnTo>
                    <a:pt x="279" y="520"/>
                  </a:lnTo>
                  <a:lnTo>
                    <a:pt x="276" y="538"/>
                  </a:lnTo>
                  <a:lnTo>
                    <a:pt x="273" y="556"/>
                  </a:lnTo>
                  <a:lnTo>
                    <a:pt x="270" y="575"/>
                  </a:lnTo>
                  <a:lnTo>
                    <a:pt x="267" y="593"/>
                  </a:lnTo>
                  <a:lnTo>
                    <a:pt x="264" y="613"/>
                  </a:lnTo>
                  <a:lnTo>
                    <a:pt x="261" y="635"/>
                  </a:lnTo>
                  <a:lnTo>
                    <a:pt x="257" y="658"/>
                  </a:lnTo>
                  <a:lnTo>
                    <a:pt x="254" y="683"/>
                  </a:lnTo>
                  <a:lnTo>
                    <a:pt x="250" y="711"/>
                  </a:lnTo>
                  <a:lnTo>
                    <a:pt x="246" y="744"/>
                  </a:lnTo>
                  <a:lnTo>
                    <a:pt x="248" y="744"/>
                  </a:lnTo>
                  <a:lnTo>
                    <a:pt x="251" y="744"/>
                  </a:lnTo>
                  <a:lnTo>
                    <a:pt x="255" y="744"/>
                  </a:lnTo>
                  <a:lnTo>
                    <a:pt x="258" y="744"/>
                  </a:lnTo>
                  <a:lnTo>
                    <a:pt x="262" y="744"/>
                  </a:lnTo>
                  <a:lnTo>
                    <a:pt x="267" y="744"/>
                  </a:lnTo>
                  <a:lnTo>
                    <a:pt x="271" y="744"/>
                  </a:lnTo>
                  <a:lnTo>
                    <a:pt x="276" y="744"/>
                  </a:lnTo>
                  <a:lnTo>
                    <a:pt x="281" y="744"/>
                  </a:lnTo>
                  <a:lnTo>
                    <a:pt x="286" y="744"/>
                  </a:lnTo>
                  <a:lnTo>
                    <a:pt x="292" y="744"/>
                  </a:lnTo>
                  <a:lnTo>
                    <a:pt x="297" y="744"/>
                  </a:lnTo>
                  <a:lnTo>
                    <a:pt x="303" y="744"/>
                  </a:lnTo>
                  <a:lnTo>
                    <a:pt x="310" y="744"/>
                  </a:lnTo>
                  <a:lnTo>
                    <a:pt x="316" y="744"/>
                  </a:lnTo>
                  <a:lnTo>
                    <a:pt x="322" y="744"/>
                  </a:lnTo>
                  <a:lnTo>
                    <a:pt x="331" y="743"/>
                  </a:lnTo>
                  <a:lnTo>
                    <a:pt x="342" y="743"/>
                  </a:lnTo>
                  <a:lnTo>
                    <a:pt x="352" y="743"/>
                  </a:lnTo>
                  <a:lnTo>
                    <a:pt x="362" y="743"/>
                  </a:lnTo>
                  <a:lnTo>
                    <a:pt x="373" y="742"/>
                  </a:lnTo>
                  <a:lnTo>
                    <a:pt x="384" y="742"/>
                  </a:lnTo>
                  <a:lnTo>
                    <a:pt x="395" y="741"/>
                  </a:lnTo>
                  <a:lnTo>
                    <a:pt x="406" y="739"/>
                  </a:lnTo>
                  <a:lnTo>
                    <a:pt x="418" y="738"/>
                  </a:lnTo>
                  <a:lnTo>
                    <a:pt x="429" y="738"/>
                  </a:lnTo>
                  <a:lnTo>
                    <a:pt x="443" y="737"/>
                  </a:lnTo>
                  <a:lnTo>
                    <a:pt x="455" y="736"/>
                  </a:lnTo>
                  <a:lnTo>
                    <a:pt x="468" y="735"/>
                  </a:lnTo>
                  <a:lnTo>
                    <a:pt x="482" y="734"/>
                  </a:lnTo>
                  <a:lnTo>
                    <a:pt x="495" y="733"/>
                  </a:lnTo>
                  <a:lnTo>
                    <a:pt x="510" y="732"/>
                  </a:lnTo>
                  <a:lnTo>
                    <a:pt x="508" y="738"/>
                  </a:lnTo>
                  <a:lnTo>
                    <a:pt x="507" y="746"/>
                  </a:lnTo>
                  <a:lnTo>
                    <a:pt x="505" y="753"/>
                  </a:lnTo>
                  <a:lnTo>
                    <a:pt x="504" y="760"/>
                  </a:lnTo>
                  <a:lnTo>
                    <a:pt x="502" y="767"/>
                  </a:lnTo>
                  <a:lnTo>
                    <a:pt x="501" y="775"/>
                  </a:lnTo>
                  <a:lnTo>
                    <a:pt x="500" y="783"/>
                  </a:lnTo>
                  <a:lnTo>
                    <a:pt x="499" y="790"/>
                  </a:lnTo>
                  <a:lnTo>
                    <a:pt x="498" y="798"/>
                  </a:lnTo>
                  <a:lnTo>
                    <a:pt x="498" y="804"/>
                  </a:lnTo>
                  <a:lnTo>
                    <a:pt x="498" y="812"/>
                  </a:lnTo>
                  <a:lnTo>
                    <a:pt x="497" y="818"/>
                  </a:lnTo>
                  <a:lnTo>
                    <a:pt x="498" y="826"/>
                  </a:lnTo>
                  <a:lnTo>
                    <a:pt x="498" y="832"/>
                  </a:lnTo>
                  <a:lnTo>
                    <a:pt x="499" y="839"/>
                  </a:lnTo>
                  <a:lnTo>
                    <a:pt x="500" y="845"/>
                  </a:lnTo>
                  <a:lnTo>
                    <a:pt x="485" y="843"/>
                  </a:lnTo>
                  <a:lnTo>
                    <a:pt x="471" y="842"/>
                  </a:lnTo>
                  <a:lnTo>
                    <a:pt x="457" y="841"/>
                  </a:lnTo>
                  <a:lnTo>
                    <a:pt x="444" y="839"/>
                  </a:lnTo>
                  <a:lnTo>
                    <a:pt x="429" y="837"/>
                  </a:lnTo>
                  <a:lnTo>
                    <a:pt x="417" y="837"/>
                  </a:lnTo>
                  <a:lnTo>
                    <a:pt x="404" y="836"/>
                  </a:lnTo>
                  <a:lnTo>
                    <a:pt x="392" y="835"/>
                  </a:lnTo>
                  <a:lnTo>
                    <a:pt x="380" y="834"/>
                  </a:lnTo>
                  <a:lnTo>
                    <a:pt x="368" y="834"/>
                  </a:lnTo>
                  <a:lnTo>
                    <a:pt x="357" y="833"/>
                  </a:lnTo>
                  <a:lnTo>
                    <a:pt x="346" y="833"/>
                  </a:lnTo>
                  <a:lnTo>
                    <a:pt x="336" y="833"/>
                  </a:lnTo>
                  <a:lnTo>
                    <a:pt x="325" y="833"/>
                  </a:lnTo>
                  <a:lnTo>
                    <a:pt x="315" y="833"/>
                  </a:lnTo>
                  <a:lnTo>
                    <a:pt x="305" y="833"/>
                  </a:lnTo>
                  <a:lnTo>
                    <a:pt x="300" y="833"/>
                  </a:lnTo>
                  <a:lnTo>
                    <a:pt x="296" y="833"/>
                  </a:lnTo>
                  <a:lnTo>
                    <a:pt x="292" y="833"/>
                  </a:lnTo>
                  <a:lnTo>
                    <a:pt x="289" y="833"/>
                  </a:lnTo>
                  <a:lnTo>
                    <a:pt x="286" y="833"/>
                  </a:lnTo>
                  <a:lnTo>
                    <a:pt x="283" y="833"/>
                  </a:lnTo>
                  <a:lnTo>
                    <a:pt x="280" y="833"/>
                  </a:lnTo>
                  <a:lnTo>
                    <a:pt x="278" y="833"/>
                  </a:lnTo>
                  <a:lnTo>
                    <a:pt x="276" y="833"/>
                  </a:lnTo>
                  <a:lnTo>
                    <a:pt x="274" y="833"/>
                  </a:lnTo>
                  <a:lnTo>
                    <a:pt x="272" y="833"/>
                  </a:lnTo>
                  <a:lnTo>
                    <a:pt x="270" y="834"/>
                  </a:lnTo>
                  <a:lnTo>
                    <a:pt x="268" y="834"/>
                  </a:lnTo>
                  <a:lnTo>
                    <a:pt x="267" y="835"/>
                  </a:lnTo>
                  <a:lnTo>
                    <a:pt x="265" y="835"/>
                  </a:lnTo>
                  <a:lnTo>
                    <a:pt x="264" y="836"/>
                  </a:lnTo>
                  <a:lnTo>
                    <a:pt x="263" y="836"/>
                  </a:lnTo>
                  <a:lnTo>
                    <a:pt x="262" y="836"/>
                  </a:lnTo>
                  <a:lnTo>
                    <a:pt x="261" y="836"/>
                  </a:lnTo>
                  <a:lnTo>
                    <a:pt x="259" y="836"/>
                  </a:lnTo>
                  <a:lnTo>
                    <a:pt x="258" y="836"/>
                  </a:lnTo>
                  <a:lnTo>
                    <a:pt x="257" y="836"/>
                  </a:lnTo>
                  <a:lnTo>
                    <a:pt x="256" y="836"/>
                  </a:lnTo>
                  <a:lnTo>
                    <a:pt x="254" y="836"/>
                  </a:lnTo>
                  <a:lnTo>
                    <a:pt x="252" y="836"/>
                  </a:lnTo>
                  <a:lnTo>
                    <a:pt x="250" y="836"/>
                  </a:lnTo>
                  <a:lnTo>
                    <a:pt x="248" y="836"/>
                  </a:lnTo>
                  <a:lnTo>
                    <a:pt x="245" y="836"/>
                  </a:lnTo>
                  <a:lnTo>
                    <a:pt x="242" y="836"/>
                  </a:lnTo>
                  <a:lnTo>
                    <a:pt x="239" y="836"/>
                  </a:lnTo>
                  <a:lnTo>
                    <a:pt x="235" y="836"/>
                  </a:lnTo>
                  <a:lnTo>
                    <a:pt x="232" y="836"/>
                  </a:lnTo>
                  <a:lnTo>
                    <a:pt x="227" y="865"/>
                  </a:lnTo>
                  <a:lnTo>
                    <a:pt x="223" y="895"/>
                  </a:lnTo>
                  <a:lnTo>
                    <a:pt x="219" y="921"/>
                  </a:lnTo>
                  <a:lnTo>
                    <a:pt x="216" y="948"/>
                  </a:lnTo>
                  <a:lnTo>
                    <a:pt x="212" y="974"/>
                  </a:lnTo>
                  <a:lnTo>
                    <a:pt x="209" y="999"/>
                  </a:lnTo>
                  <a:lnTo>
                    <a:pt x="205" y="1024"/>
                  </a:lnTo>
                  <a:lnTo>
                    <a:pt x="202" y="1048"/>
                  </a:lnTo>
                  <a:lnTo>
                    <a:pt x="199" y="1073"/>
                  </a:lnTo>
                  <a:lnTo>
                    <a:pt x="195" y="1098"/>
                  </a:lnTo>
                  <a:lnTo>
                    <a:pt x="192" y="1124"/>
                  </a:lnTo>
                  <a:lnTo>
                    <a:pt x="188" y="1151"/>
                  </a:lnTo>
                  <a:lnTo>
                    <a:pt x="184" y="1179"/>
                  </a:lnTo>
                  <a:lnTo>
                    <a:pt x="180" y="1207"/>
                  </a:lnTo>
                  <a:lnTo>
                    <a:pt x="176" y="1238"/>
                  </a:lnTo>
                  <a:lnTo>
                    <a:pt x="172" y="1270"/>
                  </a:lnTo>
                  <a:lnTo>
                    <a:pt x="173" y="1269"/>
                  </a:lnTo>
                  <a:lnTo>
                    <a:pt x="174" y="1268"/>
                  </a:lnTo>
                  <a:lnTo>
                    <a:pt x="175" y="1267"/>
                  </a:lnTo>
                  <a:lnTo>
                    <a:pt x="177" y="1266"/>
                  </a:lnTo>
                  <a:lnTo>
                    <a:pt x="179" y="1265"/>
                  </a:lnTo>
                  <a:lnTo>
                    <a:pt x="180" y="1265"/>
                  </a:lnTo>
                  <a:lnTo>
                    <a:pt x="182" y="1264"/>
                  </a:lnTo>
                  <a:lnTo>
                    <a:pt x="186" y="1264"/>
                  </a:lnTo>
                  <a:lnTo>
                    <a:pt x="188" y="1263"/>
                  </a:lnTo>
                  <a:lnTo>
                    <a:pt x="190" y="1263"/>
                  </a:lnTo>
                  <a:lnTo>
                    <a:pt x="193" y="1262"/>
                  </a:lnTo>
                  <a:lnTo>
                    <a:pt x="196" y="1262"/>
                  </a:lnTo>
                  <a:lnTo>
                    <a:pt x="199" y="1262"/>
                  </a:lnTo>
                  <a:lnTo>
                    <a:pt x="203" y="1262"/>
                  </a:lnTo>
                  <a:lnTo>
                    <a:pt x="207" y="1262"/>
                  </a:lnTo>
                  <a:lnTo>
                    <a:pt x="211" y="1262"/>
                  </a:lnTo>
                  <a:lnTo>
                    <a:pt x="217" y="1261"/>
                  </a:lnTo>
                  <a:lnTo>
                    <a:pt x="225" y="1261"/>
                  </a:lnTo>
                  <a:lnTo>
                    <a:pt x="235" y="1261"/>
                  </a:lnTo>
                  <a:lnTo>
                    <a:pt x="246" y="1261"/>
                  </a:lnTo>
                  <a:lnTo>
                    <a:pt x="258" y="1261"/>
                  </a:lnTo>
                  <a:lnTo>
                    <a:pt x="270" y="1260"/>
                  </a:lnTo>
                  <a:lnTo>
                    <a:pt x="284" y="1260"/>
                  </a:lnTo>
                  <a:lnTo>
                    <a:pt x="298" y="1260"/>
                  </a:lnTo>
                  <a:lnTo>
                    <a:pt x="313" y="1258"/>
                  </a:lnTo>
                  <a:lnTo>
                    <a:pt x="327" y="1258"/>
                  </a:lnTo>
                  <a:lnTo>
                    <a:pt x="340" y="1258"/>
                  </a:lnTo>
                  <a:lnTo>
                    <a:pt x="354" y="1257"/>
                  </a:lnTo>
                  <a:lnTo>
                    <a:pt x="366" y="1257"/>
                  </a:lnTo>
                  <a:lnTo>
                    <a:pt x="377" y="1256"/>
                  </a:lnTo>
                  <a:lnTo>
                    <a:pt x="388" y="1256"/>
                  </a:lnTo>
                  <a:lnTo>
                    <a:pt x="397" y="1256"/>
                  </a:lnTo>
                  <a:lnTo>
                    <a:pt x="404" y="1255"/>
                  </a:lnTo>
                  <a:lnTo>
                    <a:pt x="412" y="1254"/>
                  </a:lnTo>
                  <a:lnTo>
                    <a:pt x="420" y="1254"/>
                  </a:lnTo>
                  <a:lnTo>
                    <a:pt x="427" y="1253"/>
                  </a:lnTo>
                  <a:lnTo>
                    <a:pt x="436" y="1252"/>
                  </a:lnTo>
                  <a:lnTo>
                    <a:pt x="443" y="1251"/>
                  </a:lnTo>
                  <a:lnTo>
                    <a:pt x="451" y="1251"/>
                  </a:lnTo>
                  <a:lnTo>
                    <a:pt x="458" y="1250"/>
                  </a:lnTo>
                  <a:lnTo>
                    <a:pt x="465" y="1249"/>
                  </a:lnTo>
                  <a:lnTo>
                    <a:pt x="471" y="1248"/>
                  </a:lnTo>
                  <a:lnTo>
                    <a:pt x="478" y="1247"/>
                  </a:lnTo>
                  <a:lnTo>
                    <a:pt x="484" y="1247"/>
                  </a:lnTo>
                  <a:lnTo>
                    <a:pt x="491" y="1246"/>
                  </a:lnTo>
                  <a:lnTo>
                    <a:pt x="496" y="1244"/>
                  </a:lnTo>
                  <a:lnTo>
                    <a:pt x="502" y="1243"/>
                  </a:lnTo>
                  <a:lnTo>
                    <a:pt x="508" y="1243"/>
                  </a:lnTo>
                  <a:lnTo>
                    <a:pt x="508" y="1242"/>
                  </a:lnTo>
                  <a:lnTo>
                    <a:pt x="508" y="1241"/>
                  </a:lnTo>
                  <a:lnTo>
                    <a:pt x="508" y="1240"/>
                  </a:lnTo>
                  <a:lnTo>
                    <a:pt x="508" y="1239"/>
                  </a:lnTo>
                  <a:lnTo>
                    <a:pt x="508" y="1238"/>
                  </a:lnTo>
                  <a:lnTo>
                    <a:pt x="508" y="1237"/>
                  </a:lnTo>
                  <a:lnTo>
                    <a:pt x="508" y="1236"/>
                  </a:lnTo>
                  <a:lnTo>
                    <a:pt x="512" y="1114"/>
                  </a:lnTo>
                  <a:lnTo>
                    <a:pt x="525" y="995"/>
                  </a:lnTo>
                  <a:lnTo>
                    <a:pt x="546" y="879"/>
                  </a:lnTo>
                  <a:lnTo>
                    <a:pt x="576" y="767"/>
                  </a:lnTo>
                  <a:lnTo>
                    <a:pt x="612" y="660"/>
                  </a:lnTo>
                  <a:lnTo>
                    <a:pt x="656" y="557"/>
                  </a:lnTo>
                  <a:lnTo>
                    <a:pt x="707" y="462"/>
                  </a:lnTo>
                  <a:lnTo>
                    <a:pt x="763" y="373"/>
                  </a:lnTo>
                  <a:lnTo>
                    <a:pt x="826" y="291"/>
                  </a:lnTo>
                  <a:lnTo>
                    <a:pt x="894" y="218"/>
                  </a:lnTo>
                  <a:lnTo>
                    <a:pt x="968" y="155"/>
                  </a:lnTo>
                  <a:lnTo>
                    <a:pt x="1046" y="101"/>
                  </a:lnTo>
                  <a:lnTo>
                    <a:pt x="1129" y="58"/>
                  </a:lnTo>
                  <a:lnTo>
                    <a:pt x="1216" y="25"/>
                  </a:lnTo>
                  <a:lnTo>
                    <a:pt x="1307" y="6"/>
                  </a:lnTo>
                  <a:lnTo>
                    <a:pt x="1401" y="0"/>
                  </a:lnTo>
                  <a:lnTo>
                    <a:pt x="1444" y="1"/>
                  </a:lnTo>
                  <a:lnTo>
                    <a:pt x="1485" y="5"/>
                  </a:lnTo>
                  <a:lnTo>
                    <a:pt x="1525" y="11"/>
                  </a:lnTo>
                  <a:lnTo>
                    <a:pt x="1563" y="19"/>
                  </a:lnTo>
                  <a:lnTo>
                    <a:pt x="1599" y="30"/>
                  </a:lnTo>
                  <a:lnTo>
                    <a:pt x="1632" y="41"/>
                  </a:lnTo>
                  <a:lnTo>
                    <a:pt x="1663" y="52"/>
                  </a:lnTo>
                  <a:lnTo>
                    <a:pt x="1693" y="64"/>
                  </a:lnTo>
                  <a:lnTo>
                    <a:pt x="1719" y="77"/>
                  </a:lnTo>
                  <a:lnTo>
                    <a:pt x="1742" y="89"/>
                  </a:lnTo>
                  <a:lnTo>
                    <a:pt x="1762" y="100"/>
                  </a:lnTo>
                  <a:lnTo>
                    <a:pt x="1779" y="111"/>
                  </a:lnTo>
                  <a:lnTo>
                    <a:pt x="1794" y="119"/>
                  </a:lnTo>
                  <a:lnTo>
                    <a:pt x="1804" y="126"/>
                  </a:lnTo>
                  <a:lnTo>
                    <a:pt x="1811" y="131"/>
                  </a:lnTo>
                  <a:lnTo>
                    <a:pt x="1814" y="133"/>
                  </a:lnTo>
                  <a:lnTo>
                    <a:pt x="1808" y="147"/>
                  </a:lnTo>
                  <a:lnTo>
                    <a:pt x="1802" y="161"/>
                  </a:lnTo>
                  <a:lnTo>
                    <a:pt x="1796" y="176"/>
                  </a:lnTo>
                  <a:lnTo>
                    <a:pt x="1789" y="190"/>
                  </a:lnTo>
                  <a:lnTo>
                    <a:pt x="1784" y="205"/>
                  </a:lnTo>
                  <a:lnTo>
                    <a:pt x="1778" y="220"/>
                  </a:lnTo>
                  <a:lnTo>
                    <a:pt x="1773" y="235"/>
                  </a:lnTo>
                  <a:lnTo>
                    <a:pt x="1768" y="249"/>
                  </a:lnTo>
                  <a:lnTo>
                    <a:pt x="1763" y="265"/>
                  </a:lnTo>
                  <a:lnTo>
                    <a:pt x="1759" y="279"/>
                  </a:lnTo>
                  <a:lnTo>
                    <a:pt x="1754" y="293"/>
                  </a:lnTo>
                  <a:lnTo>
                    <a:pt x="1750" y="307"/>
                  </a:lnTo>
                  <a:lnTo>
                    <a:pt x="1747" y="319"/>
                  </a:lnTo>
                  <a:lnTo>
                    <a:pt x="1743" y="332"/>
                  </a:lnTo>
                  <a:lnTo>
                    <a:pt x="1740" y="345"/>
                  </a:lnTo>
                  <a:lnTo>
                    <a:pt x="1738" y="358"/>
                  </a:lnTo>
                  <a:lnTo>
                    <a:pt x="1714" y="358"/>
                  </a:lnTo>
                  <a:lnTo>
                    <a:pt x="1712" y="355"/>
                  </a:lnTo>
                  <a:lnTo>
                    <a:pt x="1707" y="347"/>
                  </a:lnTo>
                  <a:lnTo>
                    <a:pt x="1700" y="336"/>
                  </a:lnTo>
                  <a:lnTo>
                    <a:pt x="1691" y="321"/>
                  </a:lnTo>
                  <a:lnTo>
                    <a:pt x="1679" y="302"/>
                  </a:lnTo>
                  <a:lnTo>
                    <a:pt x="1664" y="283"/>
                  </a:lnTo>
                  <a:lnTo>
                    <a:pt x="1647" y="261"/>
                  </a:lnTo>
                  <a:lnTo>
                    <a:pt x="1627" y="240"/>
                  </a:lnTo>
                  <a:lnTo>
                    <a:pt x="1605" y="218"/>
                  </a:lnTo>
                  <a:lnTo>
                    <a:pt x="1581" y="198"/>
                  </a:lnTo>
                  <a:lnTo>
                    <a:pt x="1554" y="177"/>
                  </a:lnTo>
                  <a:lnTo>
                    <a:pt x="1523" y="160"/>
                  </a:lnTo>
                  <a:lnTo>
                    <a:pt x="1491" y="145"/>
                  </a:lnTo>
                  <a:lnTo>
                    <a:pt x="1457" y="134"/>
                  </a:lnTo>
                  <a:lnTo>
                    <a:pt x="1419" y="127"/>
                  </a:lnTo>
                  <a:lnTo>
                    <a:pt x="1380" y="125"/>
                  </a:lnTo>
                  <a:lnTo>
                    <a:pt x="1317" y="130"/>
                  </a:lnTo>
                  <a:lnTo>
                    <a:pt x="1254" y="147"/>
                  </a:lnTo>
                  <a:lnTo>
                    <a:pt x="1193" y="176"/>
                  </a:lnTo>
                  <a:lnTo>
                    <a:pt x="1133" y="215"/>
                  </a:lnTo>
                  <a:lnTo>
                    <a:pt x="1076" y="263"/>
                  </a:lnTo>
                  <a:lnTo>
                    <a:pt x="1021" y="322"/>
                  </a:lnTo>
                  <a:lnTo>
                    <a:pt x="969" y="389"/>
                  </a:lnTo>
                  <a:lnTo>
                    <a:pt x="921" y="465"/>
                  </a:lnTo>
                  <a:lnTo>
                    <a:pt x="877" y="548"/>
                  </a:lnTo>
                  <a:lnTo>
                    <a:pt x="837" y="639"/>
                  </a:lnTo>
                  <a:lnTo>
                    <a:pt x="801" y="737"/>
                  </a:lnTo>
                  <a:lnTo>
                    <a:pt x="772" y="841"/>
                  </a:lnTo>
                  <a:lnTo>
                    <a:pt x="748" y="951"/>
                  </a:lnTo>
                  <a:lnTo>
                    <a:pt x="731" y="1066"/>
                  </a:lnTo>
                  <a:lnTo>
                    <a:pt x="720" y="1186"/>
                  </a:lnTo>
                  <a:lnTo>
                    <a:pt x="717" y="1311"/>
                  </a:lnTo>
                  <a:lnTo>
                    <a:pt x="719" y="1378"/>
                  </a:lnTo>
                  <a:lnTo>
                    <a:pt x="724" y="1442"/>
                  </a:lnTo>
                  <a:lnTo>
                    <a:pt x="734" y="1502"/>
                  </a:lnTo>
                  <a:lnTo>
                    <a:pt x="747" y="1559"/>
                  </a:lnTo>
                  <a:lnTo>
                    <a:pt x="764" y="1612"/>
                  </a:lnTo>
                  <a:lnTo>
                    <a:pt x="784" y="1662"/>
                  </a:lnTo>
                  <a:lnTo>
                    <a:pt x="808" y="1708"/>
                  </a:lnTo>
                  <a:lnTo>
                    <a:pt x="835" y="1750"/>
                  </a:lnTo>
                  <a:lnTo>
                    <a:pt x="863" y="1786"/>
                  </a:lnTo>
                  <a:lnTo>
                    <a:pt x="895" y="1820"/>
                  </a:lnTo>
                  <a:lnTo>
                    <a:pt x="930" y="1848"/>
                  </a:lnTo>
                  <a:lnTo>
                    <a:pt x="967" y="1871"/>
                  </a:lnTo>
                  <a:lnTo>
                    <a:pt x="1005" y="1891"/>
                  </a:lnTo>
                  <a:lnTo>
                    <a:pt x="1046" y="1904"/>
                  </a:lnTo>
                  <a:lnTo>
                    <a:pt x="1089" y="1912"/>
                  </a:lnTo>
                  <a:lnTo>
                    <a:pt x="1134" y="1915"/>
                  </a:lnTo>
                  <a:lnTo>
                    <a:pt x="1179" y="1912"/>
                  </a:lnTo>
                  <a:lnTo>
                    <a:pt x="1222" y="1906"/>
                  </a:lnTo>
                  <a:lnTo>
                    <a:pt x="1264" y="1895"/>
                  </a:lnTo>
                  <a:lnTo>
                    <a:pt x="1304" y="1881"/>
                  </a:lnTo>
                  <a:lnTo>
                    <a:pt x="1342" y="1864"/>
                  </a:lnTo>
                  <a:lnTo>
                    <a:pt x="1377" y="1845"/>
                  </a:lnTo>
                  <a:lnTo>
                    <a:pt x="1410" y="1826"/>
                  </a:lnTo>
                  <a:lnTo>
                    <a:pt x="1441" y="1806"/>
                  </a:lnTo>
                  <a:lnTo>
                    <a:pt x="1469" y="1784"/>
                  </a:lnTo>
                  <a:lnTo>
                    <a:pt x="1493" y="1765"/>
                  </a:lnTo>
                  <a:lnTo>
                    <a:pt x="1515" y="1746"/>
                  </a:lnTo>
                  <a:lnTo>
                    <a:pt x="1532" y="1729"/>
                  </a:lnTo>
                  <a:lnTo>
                    <a:pt x="1548" y="1715"/>
                  </a:lnTo>
                  <a:lnTo>
                    <a:pt x="1558" y="1704"/>
                  </a:lnTo>
                  <a:lnTo>
                    <a:pt x="1564" y="1698"/>
                  </a:lnTo>
                  <a:lnTo>
                    <a:pt x="1567" y="16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5" name="Freeform 23">
              <a:extLst>
                <a:ext uri="{FF2B5EF4-FFF2-40B4-BE49-F238E27FC236}">
                  <a16:creationId xmlns:a16="http://schemas.microsoft.com/office/drawing/2014/main" id="{BDB14D1F-DEAC-44D1-3CE1-CBFC2EA75709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045" y="4054"/>
              <a:ext cx="155" cy="104"/>
            </a:xfrm>
            <a:custGeom>
              <a:avLst/>
              <a:gdLst>
                <a:gd name="T0" fmla="*/ 1518 w 1552"/>
                <a:gd name="T1" fmla="*/ 686 h 1146"/>
                <a:gd name="T2" fmla="*/ 1383 w 1552"/>
                <a:gd name="T3" fmla="*/ 958 h 1146"/>
                <a:gd name="T4" fmla="*/ 1152 w 1552"/>
                <a:gd name="T5" fmla="*/ 1122 h 1146"/>
                <a:gd name="T6" fmla="*/ 925 w 1552"/>
                <a:gd name="T7" fmla="*/ 1123 h 1146"/>
                <a:gd name="T8" fmla="*/ 805 w 1552"/>
                <a:gd name="T9" fmla="*/ 1044 h 1146"/>
                <a:gd name="T10" fmla="*/ 746 w 1552"/>
                <a:gd name="T11" fmla="*/ 947 h 1146"/>
                <a:gd name="T12" fmla="*/ 716 w 1552"/>
                <a:gd name="T13" fmla="*/ 930 h 1146"/>
                <a:gd name="T14" fmla="*/ 640 w 1552"/>
                <a:gd name="T15" fmla="*/ 1025 h 1146"/>
                <a:gd name="T16" fmla="*/ 507 w 1552"/>
                <a:gd name="T17" fmla="*/ 1116 h 1146"/>
                <a:gd name="T18" fmla="*/ 314 w 1552"/>
                <a:gd name="T19" fmla="*/ 1144 h 1146"/>
                <a:gd name="T20" fmla="*/ 147 w 1552"/>
                <a:gd name="T21" fmla="*/ 1076 h 1146"/>
                <a:gd name="T22" fmla="*/ 38 w 1552"/>
                <a:gd name="T23" fmla="*/ 923 h 1146"/>
                <a:gd name="T24" fmla="*/ 0 w 1552"/>
                <a:gd name="T25" fmla="*/ 695 h 1146"/>
                <a:gd name="T26" fmla="*/ 52 w 1552"/>
                <a:gd name="T27" fmla="*/ 399 h 1146"/>
                <a:gd name="T28" fmla="*/ 209 w 1552"/>
                <a:gd name="T29" fmla="*/ 139 h 1146"/>
                <a:gd name="T30" fmla="*/ 461 w 1552"/>
                <a:gd name="T31" fmla="*/ 5 h 1146"/>
                <a:gd name="T32" fmla="*/ 664 w 1552"/>
                <a:gd name="T33" fmla="*/ 28 h 1146"/>
                <a:gd name="T34" fmla="*/ 770 w 1552"/>
                <a:gd name="T35" fmla="*/ 118 h 1146"/>
                <a:gd name="T36" fmla="*/ 819 w 1552"/>
                <a:gd name="T37" fmla="*/ 212 h 1146"/>
                <a:gd name="T38" fmla="*/ 854 w 1552"/>
                <a:gd name="T39" fmla="*/ 196 h 1146"/>
                <a:gd name="T40" fmla="*/ 938 w 1552"/>
                <a:gd name="T41" fmla="*/ 100 h 1146"/>
                <a:gd name="T42" fmla="*/ 1084 w 1552"/>
                <a:gd name="T43" fmla="*/ 22 h 1146"/>
                <a:gd name="T44" fmla="*/ 1278 w 1552"/>
                <a:gd name="T45" fmla="*/ 13 h 1146"/>
                <a:gd name="T46" fmla="*/ 1433 w 1552"/>
                <a:gd name="T47" fmla="*/ 97 h 1146"/>
                <a:gd name="T48" fmla="*/ 1527 w 1552"/>
                <a:gd name="T49" fmla="*/ 264 h 1146"/>
                <a:gd name="T50" fmla="*/ 710 w 1552"/>
                <a:gd name="T51" fmla="*/ 436 h 1146"/>
                <a:gd name="T52" fmla="*/ 695 w 1552"/>
                <a:gd name="T53" fmla="*/ 287 h 1146"/>
                <a:gd name="T54" fmla="*/ 645 w 1552"/>
                <a:gd name="T55" fmla="*/ 164 h 1146"/>
                <a:gd name="T56" fmla="*/ 539 w 1552"/>
                <a:gd name="T57" fmla="*/ 103 h 1146"/>
                <a:gd name="T58" fmla="*/ 359 w 1552"/>
                <a:gd name="T59" fmla="*/ 165 h 1146"/>
                <a:gd name="T60" fmla="*/ 232 w 1552"/>
                <a:gd name="T61" fmla="*/ 369 h 1146"/>
                <a:gd name="T62" fmla="*/ 173 w 1552"/>
                <a:gd name="T63" fmla="*/ 619 h 1146"/>
                <a:gd name="T64" fmla="*/ 172 w 1552"/>
                <a:gd name="T65" fmla="*/ 800 h 1146"/>
                <a:gd name="T66" fmla="*/ 206 w 1552"/>
                <a:gd name="T67" fmla="*/ 937 h 1146"/>
                <a:gd name="T68" fmla="*/ 288 w 1552"/>
                <a:gd name="T69" fmla="*/ 1028 h 1146"/>
                <a:gd name="T70" fmla="*/ 448 w 1552"/>
                <a:gd name="T71" fmla="*/ 1028 h 1146"/>
                <a:gd name="T72" fmla="*/ 602 w 1552"/>
                <a:gd name="T73" fmla="*/ 870 h 1146"/>
                <a:gd name="T74" fmla="*/ 688 w 1552"/>
                <a:gd name="T75" fmla="*/ 627 h 1146"/>
                <a:gd name="T76" fmla="*/ 1373 w 1552"/>
                <a:gd name="T77" fmla="*/ 436 h 1146"/>
                <a:gd name="T78" fmla="*/ 1361 w 1552"/>
                <a:gd name="T79" fmla="*/ 290 h 1146"/>
                <a:gd name="T80" fmla="*/ 1313 w 1552"/>
                <a:gd name="T81" fmla="*/ 169 h 1146"/>
                <a:gd name="T82" fmla="*/ 1210 w 1552"/>
                <a:gd name="T83" fmla="*/ 109 h 1146"/>
                <a:gd name="T84" fmla="*/ 1031 w 1552"/>
                <a:gd name="T85" fmla="*/ 170 h 1146"/>
                <a:gd name="T86" fmla="*/ 906 w 1552"/>
                <a:gd name="T87" fmla="*/ 371 h 1146"/>
                <a:gd name="T88" fmla="*/ 849 w 1552"/>
                <a:gd name="T89" fmla="*/ 617 h 1146"/>
                <a:gd name="T90" fmla="*/ 849 w 1552"/>
                <a:gd name="T91" fmla="*/ 796 h 1146"/>
                <a:gd name="T92" fmla="*/ 881 w 1552"/>
                <a:gd name="T93" fmla="*/ 932 h 1146"/>
                <a:gd name="T94" fmla="*/ 961 w 1552"/>
                <a:gd name="T95" fmla="*/ 1021 h 1146"/>
                <a:gd name="T96" fmla="*/ 1119 w 1552"/>
                <a:gd name="T97" fmla="*/ 1021 h 1146"/>
                <a:gd name="T98" fmla="*/ 1269 w 1552"/>
                <a:gd name="T99" fmla="*/ 865 h 1146"/>
                <a:gd name="T100" fmla="*/ 1353 w 1552"/>
                <a:gd name="T101" fmla="*/ 625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52" h="1146">
                  <a:moveTo>
                    <a:pt x="1552" y="452"/>
                  </a:moveTo>
                  <a:lnTo>
                    <a:pt x="1549" y="509"/>
                  </a:lnTo>
                  <a:lnTo>
                    <a:pt x="1543" y="567"/>
                  </a:lnTo>
                  <a:lnTo>
                    <a:pt x="1532" y="627"/>
                  </a:lnTo>
                  <a:lnTo>
                    <a:pt x="1518" y="686"/>
                  </a:lnTo>
                  <a:lnTo>
                    <a:pt x="1499" y="744"/>
                  </a:lnTo>
                  <a:lnTo>
                    <a:pt x="1476" y="801"/>
                  </a:lnTo>
                  <a:lnTo>
                    <a:pt x="1449" y="856"/>
                  </a:lnTo>
                  <a:lnTo>
                    <a:pt x="1418" y="909"/>
                  </a:lnTo>
                  <a:lnTo>
                    <a:pt x="1383" y="958"/>
                  </a:lnTo>
                  <a:lnTo>
                    <a:pt x="1345" y="1002"/>
                  </a:lnTo>
                  <a:lnTo>
                    <a:pt x="1302" y="1041"/>
                  </a:lnTo>
                  <a:lnTo>
                    <a:pt x="1256" y="1075"/>
                  </a:lnTo>
                  <a:lnTo>
                    <a:pt x="1206" y="1102"/>
                  </a:lnTo>
                  <a:lnTo>
                    <a:pt x="1152" y="1122"/>
                  </a:lnTo>
                  <a:lnTo>
                    <a:pt x="1096" y="1135"/>
                  </a:lnTo>
                  <a:lnTo>
                    <a:pt x="1035" y="1141"/>
                  </a:lnTo>
                  <a:lnTo>
                    <a:pt x="995" y="1139"/>
                  </a:lnTo>
                  <a:lnTo>
                    <a:pt x="959" y="1132"/>
                  </a:lnTo>
                  <a:lnTo>
                    <a:pt x="925" y="1123"/>
                  </a:lnTo>
                  <a:lnTo>
                    <a:pt x="895" y="1112"/>
                  </a:lnTo>
                  <a:lnTo>
                    <a:pt x="869" y="1098"/>
                  </a:lnTo>
                  <a:lnTo>
                    <a:pt x="845" y="1080"/>
                  </a:lnTo>
                  <a:lnTo>
                    <a:pt x="823" y="1063"/>
                  </a:lnTo>
                  <a:lnTo>
                    <a:pt x="805" y="1044"/>
                  </a:lnTo>
                  <a:lnTo>
                    <a:pt x="789" y="1024"/>
                  </a:lnTo>
                  <a:lnTo>
                    <a:pt x="775" y="1004"/>
                  </a:lnTo>
                  <a:lnTo>
                    <a:pt x="764" y="985"/>
                  </a:lnTo>
                  <a:lnTo>
                    <a:pt x="754" y="965"/>
                  </a:lnTo>
                  <a:lnTo>
                    <a:pt x="746" y="947"/>
                  </a:lnTo>
                  <a:lnTo>
                    <a:pt x="739" y="930"/>
                  </a:lnTo>
                  <a:lnTo>
                    <a:pt x="734" y="915"/>
                  </a:lnTo>
                  <a:lnTo>
                    <a:pt x="731" y="903"/>
                  </a:lnTo>
                  <a:lnTo>
                    <a:pt x="724" y="915"/>
                  </a:lnTo>
                  <a:lnTo>
                    <a:pt x="716" y="930"/>
                  </a:lnTo>
                  <a:lnTo>
                    <a:pt x="705" y="946"/>
                  </a:lnTo>
                  <a:lnTo>
                    <a:pt x="691" y="965"/>
                  </a:lnTo>
                  <a:lnTo>
                    <a:pt x="677" y="985"/>
                  </a:lnTo>
                  <a:lnTo>
                    <a:pt x="660" y="1005"/>
                  </a:lnTo>
                  <a:lnTo>
                    <a:pt x="640" y="1025"/>
                  </a:lnTo>
                  <a:lnTo>
                    <a:pt x="619" y="1046"/>
                  </a:lnTo>
                  <a:lnTo>
                    <a:pt x="595" y="1065"/>
                  </a:lnTo>
                  <a:lnTo>
                    <a:pt x="567" y="1084"/>
                  </a:lnTo>
                  <a:lnTo>
                    <a:pt x="539" y="1101"/>
                  </a:lnTo>
                  <a:lnTo>
                    <a:pt x="507" y="1116"/>
                  </a:lnTo>
                  <a:lnTo>
                    <a:pt x="473" y="1128"/>
                  </a:lnTo>
                  <a:lnTo>
                    <a:pt x="436" y="1137"/>
                  </a:lnTo>
                  <a:lnTo>
                    <a:pt x="396" y="1144"/>
                  </a:lnTo>
                  <a:lnTo>
                    <a:pt x="355" y="1146"/>
                  </a:lnTo>
                  <a:lnTo>
                    <a:pt x="314" y="1144"/>
                  </a:lnTo>
                  <a:lnTo>
                    <a:pt x="277" y="1137"/>
                  </a:lnTo>
                  <a:lnTo>
                    <a:pt x="241" y="1128"/>
                  </a:lnTo>
                  <a:lnTo>
                    <a:pt x="208" y="1115"/>
                  </a:lnTo>
                  <a:lnTo>
                    <a:pt x="176" y="1098"/>
                  </a:lnTo>
                  <a:lnTo>
                    <a:pt x="147" y="1076"/>
                  </a:lnTo>
                  <a:lnTo>
                    <a:pt x="120" y="1052"/>
                  </a:lnTo>
                  <a:lnTo>
                    <a:pt x="96" y="1025"/>
                  </a:lnTo>
                  <a:lnTo>
                    <a:pt x="73" y="994"/>
                  </a:lnTo>
                  <a:lnTo>
                    <a:pt x="54" y="960"/>
                  </a:lnTo>
                  <a:lnTo>
                    <a:pt x="38" y="923"/>
                  </a:lnTo>
                  <a:lnTo>
                    <a:pt x="24" y="883"/>
                  </a:lnTo>
                  <a:lnTo>
                    <a:pt x="14" y="840"/>
                  </a:lnTo>
                  <a:lnTo>
                    <a:pt x="6" y="794"/>
                  </a:lnTo>
                  <a:lnTo>
                    <a:pt x="1" y="745"/>
                  </a:lnTo>
                  <a:lnTo>
                    <a:pt x="0" y="695"/>
                  </a:lnTo>
                  <a:lnTo>
                    <a:pt x="2" y="637"/>
                  </a:lnTo>
                  <a:lnTo>
                    <a:pt x="8" y="577"/>
                  </a:lnTo>
                  <a:lnTo>
                    <a:pt x="19" y="517"/>
                  </a:lnTo>
                  <a:lnTo>
                    <a:pt x="33" y="458"/>
                  </a:lnTo>
                  <a:lnTo>
                    <a:pt x="52" y="399"/>
                  </a:lnTo>
                  <a:lnTo>
                    <a:pt x="75" y="341"/>
                  </a:lnTo>
                  <a:lnTo>
                    <a:pt x="103" y="286"/>
                  </a:lnTo>
                  <a:lnTo>
                    <a:pt x="134" y="233"/>
                  </a:lnTo>
                  <a:lnTo>
                    <a:pt x="169" y="184"/>
                  </a:lnTo>
                  <a:lnTo>
                    <a:pt x="209" y="139"/>
                  </a:lnTo>
                  <a:lnTo>
                    <a:pt x="251" y="99"/>
                  </a:lnTo>
                  <a:lnTo>
                    <a:pt x="298" y="66"/>
                  </a:lnTo>
                  <a:lnTo>
                    <a:pt x="349" y="38"/>
                  </a:lnTo>
                  <a:lnTo>
                    <a:pt x="403" y="18"/>
                  </a:lnTo>
                  <a:lnTo>
                    <a:pt x="461" y="5"/>
                  </a:lnTo>
                  <a:lnTo>
                    <a:pt x="523" y="0"/>
                  </a:lnTo>
                  <a:lnTo>
                    <a:pt x="563" y="1"/>
                  </a:lnTo>
                  <a:lnTo>
                    <a:pt x="600" y="8"/>
                  </a:lnTo>
                  <a:lnTo>
                    <a:pt x="634" y="16"/>
                  </a:lnTo>
                  <a:lnTo>
                    <a:pt x="664" y="28"/>
                  </a:lnTo>
                  <a:lnTo>
                    <a:pt x="690" y="43"/>
                  </a:lnTo>
                  <a:lnTo>
                    <a:pt x="715" y="60"/>
                  </a:lnTo>
                  <a:lnTo>
                    <a:pt x="736" y="78"/>
                  </a:lnTo>
                  <a:lnTo>
                    <a:pt x="754" y="97"/>
                  </a:lnTo>
                  <a:lnTo>
                    <a:pt x="770" y="118"/>
                  </a:lnTo>
                  <a:lnTo>
                    <a:pt x="784" y="137"/>
                  </a:lnTo>
                  <a:lnTo>
                    <a:pt x="795" y="158"/>
                  </a:lnTo>
                  <a:lnTo>
                    <a:pt x="805" y="177"/>
                  </a:lnTo>
                  <a:lnTo>
                    <a:pt x="813" y="195"/>
                  </a:lnTo>
                  <a:lnTo>
                    <a:pt x="819" y="212"/>
                  </a:lnTo>
                  <a:lnTo>
                    <a:pt x="824" y="228"/>
                  </a:lnTo>
                  <a:lnTo>
                    <a:pt x="829" y="240"/>
                  </a:lnTo>
                  <a:lnTo>
                    <a:pt x="835" y="228"/>
                  </a:lnTo>
                  <a:lnTo>
                    <a:pt x="844" y="214"/>
                  </a:lnTo>
                  <a:lnTo>
                    <a:pt x="854" y="196"/>
                  </a:lnTo>
                  <a:lnTo>
                    <a:pt x="867" y="179"/>
                  </a:lnTo>
                  <a:lnTo>
                    <a:pt x="881" y="160"/>
                  </a:lnTo>
                  <a:lnTo>
                    <a:pt x="898" y="140"/>
                  </a:lnTo>
                  <a:lnTo>
                    <a:pt x="917" y="120"/>
                  </a:lnTo>
                  <a:lnTo>
                    <a:pt x="938" y="100"/>
                  </a:lnTo>
                  <a:lnTo>
                    <a:pt x="963" y="82"/>
                  </a:lnTo>
                  <a:lnTo>
                    <a:pt x="989" y="64"/>
                  </a:lnTo>
                  <a:lnTo>
                    <a:pt x="1018" y="48"/>
                  </a:lnTo>
                  <a:lnTo>
                    <a:pt x="1049" y="34"/>
                  </a:lnTo>
                  <a:lnTo>
                    <a:pt x="1084" y="22"/>
                  </a:lnTo>
                  <a:lnTo>
                    <a:pt x="1120" y="13"/>
                  </a:lnTo>
                  <a:lnTo>
                    <a:pt x="1159" y="7"/>
                  </a:lnTo>
                  <a:lnTo>
                    <a:pt x="1203" y="6"/>
                  </a:lnTo>
                  <a:lnTo>
                    <a:pt x="1241" y="7"/>
                  </a:lnTo>
                  <a:lnTo>
                    <a:pt x="1278" y="13"/>
                  </a:lnTo>
                  <a:lnTo>
                    <a:pt x="1313" y="23"/>
                  </a:lnTo>
                  <a:lnTo>
                    <a:pt x="1347" y="36"/>
                  </a:lnTo>
                  <a:lnTo>
                    <a:pt x="1378" y="53"/>
                  </a:lnTo>
                  <a:lnTo>
                    <a:pt x="1406" y="72"/>
                  </a:lnTo>
                  <a:lnTo>
                    <a:pt x="1433" y="97"/>
                  </a:lnTo>
                  <a:lnTo>
                    <a:pt x="1458" y="124"/>
                  </a:lnTo>
                  <a:lnTo>
                    <a:pt x="1479" y="154"/>
                  </a:lnTo>
                  <a:lnTo>
                    <a:pt x="1498" y="188"/>
                  </a:lnTo>
                  <a:lnTo>
                    <a:pt x="1514" y="224"/>
                  </a:lnTo>
                  <a:lnTo>
                    <a:pt x="1527" y="264"/>
                  </a:lnTo>
                  <a:lnTo>
                    <a:pt x="1538" y="306"/>
                  </a:lnTo>
                  <a:lnTo>
                    <a:pt x="1545" y="352"/>
                  </a:lnTo>
                  <a:lnTo>
                    <a:pt x="1550" y="400"/>
                  </a:lnTo>
                  <a:lnTo>
                    <a:pt x="1552" y="452"/>
                  </a:lnTo>
                  <a:close/>
                  <a:moveTo>
                    <a:pt x="710" y="436"/>
                  </a:moveTo>
                  <a:lnTo>
                    <a:pt x="709" y="405"/>
                  </a:lnTo>
                  <a:lnTo>
                    <a:pt x="708" y="375"/>
                  </a:lnTo>
                  <a:lnTo>
                    <a:pt x="705" y="345"/>
                  </a:lnTo>
                  <a:lnTo>
                    <a:pt x="700" y="316"/>
                  </a:lnTo>
                  <a:lnTo>
                    <a:pt x="695" y="287"/>
                  </a:lnTo>
                  <a:lnTo>
                    <a:pt x="689" y="259"/>
                  </a:lnTo>
                  <a:lnTo>
                    <a:pt x="681" y="233"/>
                  </a:lnTo>
                  <a:lnTo>
                    <a:pt x="671" y="208"/>
                  </a:lnTo>
                  <a:lnTo>
                    <a:pt x="659" y="186"/>
                  </a:lnTo>
                  <a:lnTo>
                    <a:pt x="645" y="164"/>
                  </a:lnTo>
                  <a:lnTo>
                    <a:pt x="629" y="146"/>
                  </a:lnTo>
                  <a:lnTo>
                    <a:pt x="610" y="131"/>
                  </a:lnTo>
                  <a:lnTo>
                    <a:pt x="589" y="118"/>
                  </a:lnTo>
                  <a:lnTo>
                    <a:pt x="565" y="109"/>
                  </a:lnTo>
                  <a:lnTo>
                    <a:pt x="539" y="103"/>
                  </a:lnTo>
                  <a:lnTo>
                    <a:pt x="510" y="102"/>
                  </a:lnTo>
                  <a:lnTo>
                    <a:pt x="468" y="106"/>
                  </a:lnTo>
                  <a:lnTo>
                    <a:pt x="428" y="118"/>
                  </a:lnTo>
                  <a:lnTo>
                    <a:pt x="392" y="138"/>
                  </a:lnTo>
                  <a:lnTo>
                    <a:pt x="359" y="165"/>
                  </a:lnTo>
                  <a:lnTo>
                    <a:pt x="327" y="197"/>
                  </a:lnTo>
                  <a:lnTo>
                    <a:pt x="300" y="234"/>
                  </a:lnTo>
                  <a:lnTo>
                    <a:pt x="275" y="276"/>
                  </a:lnTo>
                  <a:lnTo>
                    <a:pt x="252" y="321"/>
                  </a:lnTo>
                  <a:lnTo>
                    <a:pt x="232" y="369"/>
                  </a:lnTo>
                  <a:lnTo>
                    <a:pt x="215" y="418"/>
                  </a:lnTo>
                  <a:lnTo>
                    <a:pt x="200" y="469"/>
                  </a:lnTo>
                  <a:lnTo>
                    <a:pt x="188" y="519"/>
                  </a:lnTo>
                  <a:lnTo>
                    <a:pt x="179" y="570"/>
                  </a:lnTo>
                  <a:lnTo>
                    <a:pt x="173" y="619"/>
                  </a:lnTo>
                  <a:lnTo>
                    <a:pt x="169" y="666"/>
                  </a:lnTo>
                  <a:lnTo>
                    <a:pt x="168" y="710"/>
                  </a:lnTo>
                  <a:lnTo>
                    <a:pt x="168" y="740"/>
                  </a:lnTo>
                  <a:lnTo>
                    <a:pt x="169" y="770"/>
                  </a:lnTo>
                  <a:lnTo>
                    <a:pt x="172" y="800"/>
                  </a:lnTo>
                  <a:lnTo>
                    <a:pt x="176" y="829"/>
                  </a:lnTo>
                  <a:lnTo>
                    <a:pt x="181" y="859"/>
                  </a:lnTo>
                  <a:lnTo>
                    <a:pt x="188" y="887"/>
                  </a:lnTo>
                  <a:lnTo>
                    <a:pt x="196" y="912"/>
                  </a:lnTo>
                  <a:lnTo>
                    <a:pt x="206" y="937"/>
                  </a:lnTo>
                  <a:lnTo>
                    <a:pt x="219" y="960"/>
                  </a:lnTo>
                  <a:lnTo>
                    <a:pt x="233" y="981"/>
                  </a:lnTo>
                  <a:lnTo>
                    <a:pt x="249" y="1000"/>
                  </a:lnTo>
                  <a:lnTo>
                    <a:pt x="268" y="1015"/>
                  </a:lnTo>
                  <a:lnTo>
                    <a:pt x="288" y="1028"/>
                  </a:lnTo>
                  <a:lnTo>
                    <a:pt x="312" y="1036"/>
                  </a:lnTo>
                  <a:lnTo>
                    <a:pt x="339" y="1043"/>
                  </a:lnTo>
                  <a:lnTo>
                    <a:pt x="368" y="1045"/>
                  </a:lnTo>
                  <a:lnTo>
                    <a:pt x="409" y="1039"/>
                  </a:lnTo>
                  <a:lnTo>
                    <a:pt x="448" y="1028"/>
                  </a:lnTo>
                  <a:lnTo>
                    <a:pt x="485" y="1007"/>
                  </a:lnTo>
                  <a:lnTo>
                    <a:pt x="518" y="981"/>
                  </a:lnTo>
                  <a:lnTo>
                    <a:pt x="549" y="949"/>
                  </a:lnTo>
                  <a:lnTo>
                    <a:pt x="576" y="911"/>
                  </a:lnTo>
                  <a:lnTo>
                    <a:pt x="602" y="870"/>
                  </a:lnTo>
                  <a:lnTo>
                    <a:pt x="625" y="825"/>
                  </a:lnTo>
                  <a:lnTo>
                    <a:pt x="645" y="778"/>
                  </a:lnTo>
                  <a:lnTo>
                    <a:pt x="662" y="728"/>
                  </a:lnTo>
                  <a:lnTo>
                    <a:pt x="676" y="678"/>
                  </a:lnTo>
                  <a:lnTo>
                    <a:pt x="688" y="627"/>
                  </a:lnTo>
                  <a:lnTo>
                    <a:pt x="697" y="576"/>
                  </a:lnTo>
                  <a:lnTo>
                    <a:pt x="704" y="527"/>
                  </a:lnTo>
                  <a:lnTo>
                    <a:pt x="708" y="481"/>
                  </a:lnTo>
                  <a:lnTo>
                    <a:pt x="710" y="436"/>
                  </a:lnTo>
                  <a:close/>
                  <a:moveTo>
                    <a:pt x="1373" y="436"/>
                  </a:moveTo>
                  <a:lnTo>
                    <a:pt x="1372" y="406"/>
                  </a:lnTo>
                  <a:lnTo>
                    <a:pt x="1371" y="376"/>
                  </a:lnTo>
                  <a:lnTo>
                    <a:pt x="1369" y="347"/>
                  </a:lnTo>
                  <a:lnTo>
                    <a:pt x="1366" y="318"/>
                  </a:lnTo>
                  <a:lnTo>
                    <a:pt x="1361" y="290"/>
                  </a:lnTo>
                  <a:lnTo>
                    <a:pt x="1355" y="262"/>
                  </a:lnTo>
                  <a:lnTo>
                    <a:pt x="1348" y="236"/>
                  </a:lnTo>
                  <a:lnTo>
                    <a:pt x="1339" y="212"/>
                  </a:lnTo>
                  <a:lnTo>
                    <a:pt x="1327" y="190"/>
                  </a:lnTo>
                  <a:lnTo>
                    <a:pt x="1313" y="169"/>
                  </a:lnTo>
                  <a:lnTo>
                    <a:pt x="1298" y="152"/>
                  </a:lnTo>
                  <a:lnTo>
                    <a:pt x="1280" y="136"/>
                  </a:lnTo>
                  <a:lnTo>
                    <a:pt x="1260" y="124"/>
                  </a:lnTo>
                  <a:lnTo>
                    <a:pt x="1236" y="116"/>
                  </a:lnTo>
                  <a:lnTo>
                    <a:pt x="1210" y="109"/>
                  </a:lnTo>
                  <a:lnTo>
                    <a:pt x="1181" y="108"/>
                  </a:lnTo>
                  <a:lnTo>
                    <a:pt x="1139" y="111"/>
                  </a:lnTo>
                  <a:lnTo>
                    <a:pt x="1100" y="124"/>
                  </a:lnTo>
                  <a:lnTo>
                    <a:pt x="1064" y="144"/>
                  </a:lnTo>
                  <a:lnTo>
                    <a:pt x="1031" y="170"/>
                  </a:lnTo>
                  <a:lnTo>
                    <a:pt x="1001" y="202"/>
                  </a:lnTo>
                  <a:lnTo>
                    <a:pt x="973" y="238"/>
                  </a:lnTo>
                  <a:lnTo>
                    <a:pt x="948" y="279"/>
                  </a:lnTo>
                  <a:lnTo>
                    <a:pt x="926" y="324"/>
                  </a:lnTo>
                  <a:lnTo>
                    <a:pt x="906" y="371"/>
                  </a:lnTo>
                  <a:lnTo>
                    <a:pt x="890" y="419"/>
                  </a:lnTo>
                  <a:lnTo>
                    <a:pt x="876" y="470"/>
                  </a:lnTo>
                  <a:lnTo>
                    <a:pt x="864" y="519"/>
                  </a:lnTo>
                  <a:lnTo>
                    <a:pt x="856" y="569"/>
                  </a:lnTo>
                  <a:lnTo>
                    <a:pt x="849" y="617"/>
                  </a:lnTo>
                  <a:lnTo>
                    <a:pt x="846" y="663"/>
                  </a:lnTo>
                  <a:lnTo>
                    <a:pt x="845" y="707"/>
                  </a:lnTo>
                  <a:lnTo>
                    <a:pt x="845" y="736"/>
                  </a:lnTo>
                  <a:lnTo>
                    <a:pt x="846" y="766"/>
                  </a:lnTo>
                  <a:lnTo>
                    <a:pt x="849" y="796"/>
                  </a:lnTo>
                  <a:lnTo>
                    <a:pt x="852" y="825"/>
                  </a:lnTo>
                  <a:lnTo>
                    <a:pt x="857" y="853"/>
                  </a:lnTo>
                  <a:lnTo>
                    <a:pt x="863" y="881"/>
                  </a:lnTo>
                  <a:lnTo>
                    <a:pt x="871" y="907"/>
                  </a:lnTo>
                  <a:lnTo>
                    <a:pt x="881" y="932"/>
                  </a:lnTo>
                  <a:lnTo>
                    <a:pt x="892" y="954"/>
                  </a:lnTo>
                  <a:lnTo>
                    <a:pt x="906" y="975"/>
                  </a:lnTo>
                  <a:lnTo>
                    <a:pt x="922" y="993"/>
                  </a:lnTo>
                  <a:lnTo>
                    <a:pt x="940" y="1008"/>
                  </a:lnTo>
                  <a:lnTo>
                    <a:pt x="961" y="1021"/>
                  </a:lnTo>
                  <a:lnTo>
                    <a:pt x="985" y="1030"/>
                  </a:lnTo>
                  <a:lnTo>
                    <a:pt x="1011" y="1036"/>
                  </a:lnTo>
                  <a:lnTo>
                    <a:pt x="1040" y="1038"/>
                  </a:lnTo>
                  <a:lnTo>
                    <a:pt x="1081" y="1034"/>
                  </a:lnTo>
                  <a:lnTo>
                    <a:pt x="1119" y="1021"/>
                  </a:lnTo>
                  <a:lnTo>
                    <a:pt x="1155" y="1002"/>
                  </a:lnTo>
                  <a:lnTo>
                    <a:pt x="1187" y="975"/>
                  </a:lnTo>
                  <a:lnTo>
                    <a:pt x="1218" y="944"/>
                  </a:lnTo>
                  <a:lnTo>
                    <a:pt x="1245" y="906"/>
                  </a:lnTo>
                  <a:lnTo>
                    <a:pt x="1269" y="865"/>
                  </a:lnTo>
                  <a:lnTo>
                    <a:pt x="1291" y="821"/>
                  </a:lnTo>
                  <a:lnTo>
                    <a:pt x="1310" y="773"/>
                  </a:lnTo>
                  <a:lnTo>
                    <a:pt x="1327" y="725"/>
                  </a:lnTo>
                  <a:lnTo>
                    <a:pt x="1341" y="674"/>
                  </a:lnTo>
                  <a:lnTo>
                    <a:pt x="1353" y="625"/>
                  </a:lnTo>
                  <a:lnTo>
                    <a:pt x="1361" y="574"/>
                  </a:lnTo>
                  <a:lnTo>
                    <a:pt x="1368" y="526"/>
                  </a:lnTo>
                  <a:lnTo>
                    <a:pt x="1371" y="480"/>
                  </a:lnTo>
                  <a:lnTo>
                    <a:pt x="1373" y="4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6" name="Freeform 24">
              <a:extLst>
                <a:ext uri="{FF2B5EF4-FFF2-40B4-BE49-F238E27FC236}">
                  <a16:creationId xmlns:a16="http://schemas.microsoft.com/office/drawing/2014/main" id="{7E089576-F68D-763D-C660-5A494C9590C6}"/>
                </a:ext>
              </a:extLst>
            </p:cNvPr>
            <p:cNvSpPr>
              <a:spLocks/>
            </p:cNvSpPr>
            <p:nvPr/>
          </p:nvSpPr>
          <p:spPr bwMode="black">
            <a:xfrm>
              <a:off x="5268" y="4055"/>
              <a:ext cx="69" cy="99"/>
            </a:xfrm>
            <a:custGeom>
              <a:avLst/>
              <a:gdLst>
                <a:gd name="T0" fmla="*/ 560 w 689"/>
                <a:gd name="T1" fmla="*/ 499 h 1092"/>
                <a:gd name="T2" fmla="*/ 555 w 689"/>
                <a:gd name="T3" fmla="*/ 542 h 1092"/>
                <a:gd name="T4" fmla="*/ 542 w 689"/>
                <a:gd name="T5" fmla="*/ 575 h 1092"/>
                <a:gd name="T6" fmla="*/ 455 w 689"/>
                <a:gd name="T7" fmla="*/ 566 h 1092"/>
                <a:gd name="T8" fmla="*/ 370 w 689"/>
                <a:gd name="T9" fmla="*/ 561 h 1092"/>
                <a:gd name="T10" fmla="*/ 305 w 689"/>
                <a:gd name="T11" fmla="*/ 561 h 1092"/>
                <a:gd name="T12" fmla="*/ 273 w 689"/>
                <a:gd name="T13" fmla="*/ 564 h 1092"/>
                <a:gd name="T14" fmla="*/ 239 w 689"/>
                <a:gd name="T15" fmla="*/ 564 h 1092"/>
                <a:gd name="T16" fmla="*/ 212 w 689"/>
                <a:gd name="T17" fmla="*/ 702 h 1092"/>
                <a:gd name="T18" fmla="*/ 191 w 689"/>
                <a:gd name="T19" fmla="*/ 853 h 1092"/>
                <a:gd name="T20" fmla="*/ 173 w 689"/>
                <a:gd name="T21" fmla="*/ 997 h 1092"/>
                <a:gd name="T22" fmla="*/ 182 w 689"/>
                <a:gd name="T23" fmla="*/ 991 h 1092"/>
                <a:gd name="T24" fmla="*/ 198 w 689"/>
                <a:gd name="T25" fmla="*/ 988 h 1092"/>
                <a:gd name="T26" fmla="*/ 235 w 689"/>
                <a:gd name="T27" fmla="*/ 988 h 1092"/>
                <a:gd name="T28" fmla="*/ 312 w 689"/>
                <a:gd name="T29" fmla="*/ 985 h 1092"/>
                <a:gd name="T30" fmla="*/ 388 w 689"/>
                <a:gd name="T31" fmla="*/ 984 h 1092"/>
                <a:gd name="T32" fmla="*/ 465 w 689"/>
                <a:gd name="T33" fmla="*/ 978 h 1092"/>
                <a:gd name="T34" fmla="*/ 525 w 689"/>
                <a:gd name="T35" fmla="*/ 969 h 1092"/>
                <a:gd name="T36" fmla="*/ 541 w 689"/>
                <a:gd name="T37" fmla="*/ 974 h 1092"/>
                <a:gd name="T38" fmla="*/ 531 w 689"/>
                <a:gd name="T39" fmla="*/ 1023 h 1092"/>
                <a:gd name="T40" fmla="*/ 529 w 689"/>
                <a:gd name="T41" fmla="*/ 1072 h 1092"/>
                <a:gd name="T42" fmla="*/ 390 w 689"/>
                <a:gd name="T43" fmla="*/ 1087 h 1092"/>
                <a:gd name="T44" fmla="*/ 309 w 689"/>
                <a:gd name="T45" fmla="*/ 1087 h 1092"/>
                <a:gd name="T46" fmla="*/ 229 w 689"/>
                <a:gd name="T47" fmla="*/ 1087 h 1092"/>
                <a:gd name="T48" fmla="*/ 164 w 689"/>
                <a:gd name="T49" fmla="*/ 1087 h 1092"/>
                <a:gd name="T50" fmla="*/ 109 w 689"/>
                <a:gd name="T51" fmla="*/ 1087 h 1092"/>
                <a:gd name="T52" fmla="*/ 61 w 689"/>
                <a:gd name="T53" fmla="*/ 1090 h 1092"/>
                <a:gd name="T54" fmla="*/ 10 w 689"/>
                <a:gd name="T55" fmla="*/ 1090 h 1092"/>
                <a:gd name="T56" fmla="*/ 4 w 689"/>
                <a:gd name="T57" fmla="*/ 1090 h 1092"/>
                <a:gd name="T58" fmla="*/ 11 w 689"/>
                <a:gd name="T59" fmla="*/ 1017 h 1092"/>
                <a:gd name="T60" fmla="*/ 76 w 689"/>
                <a:gd name="T61" fmla="*/ 613 h 1092"/>
                <a:gd name="T62" fmla="*/ 129 w 689"/>
                <a:gd name="T63" fmla="*/ 204 h 1092"/>
                <a:gd name="T64" fmla="*/ 160 w 689"/>
                <a:gd name="T65" fmla="*/ 0 h 1092"/>
                <a:gd name="T66" fmla="*/ 216 w 689"/>
                <a:gd name="T67" fmla="*/ 1 h 1092"/>
                <a:gd name="T68" fmla="*/ 278 w 689"/>
                <a:gd name="T69" fmla="*/ 2 h 1092"/>
                <a:gd name="T70" fmla="*/ 563 w 689"/>
                <a:gd name="T71" fmla="*/ 5 h 1092"/>
                <a:gd name="T72" fmla="*/ 624 w 689"/>
                <a:gd name="T73" fmla="*/ 3 h 1092"/>
                <a:gd name="T74" fmla="*/ 689 w 689"/>
                <a:gd name="T75" fmla="*/ 0 h 1092"/>
                <a:gd name="T76" fmla="*/ 676 w 689"/>
                <a:gd name="T77" fmla="*/ 40 h 1092"/>
                <a:gd name="T78" fmla="*/ 669 w 689"/>
                <a:gd name="T79" fmla="*/ 87 h 1092"/>
                <a:gd name="T80" fmla="*/ 630 w 689"/>
                <a:gd name="T81" fmla="*/ 116 h 1092"/>
                <a:gd name="T82" fmla="*/ 526 w 689"/>
                <a:gd name="T83" fmla="*/ 109 h 1092"/>
                <a:gd name="T84" fmla="*/ 420 w 689"/>
                <a:gd name="T85" fmla="*/ 106 h 1092"/>
                <a:gd name="T86" fmla="*/ 360 w 689"/>
                <a:gd name="T87" fmla="*/ 103 h 1092"/>
                <a:gd name="T88" fmla="*/ 329 w 689"/>
                <a:gd name="T89" fmla="*/ 105 h 1092"/>
                <a:gd name="T90" fmla="*/ 305 w 689"/>
                <a:gd name="T91" fmla="*/ 106 h 1092"/>
                <a:gd name="T92" fmla="*/ 279 w 689"/>
                <a:gd name="T93" fmla="*/ 251 h 1092"/>
                <a:gd name="T94" fmla="*/ 261 w 689"/>
                <a:gd name="T95" fmla="*/ 364 h 1092"/>
                <a:gd name="T96" fmla="*/ 254 w 689"/>
                <a:gd name="T97" fmla="*/ 472 h 1092"/>
                <a:gd name="T98" fmla="*/ 290 w 689"/>
                <a:gd name="T99" fmla="*/ 473 h 1092"/>
                <a:gd name="T100" fmla="*/ 333 w 689"/>
                <a:gd name="T101" fmla="*/ 474 h 1092"/>
                <a:gd name="T102" fmla="*/ 405 w 689"/>
                <a:gd name="T103" fmla="*/ 474 h 1092"/>
                <a:gd name="T104" fmla="*/ 485 w 689"/>
                <a:gd name="T105" fmla="*/ 470 h 1092"/>
                <a:gd name="T106" fmla="*/ 568 w 689"/>
                <a:gd name="T107" fmla="*/ 463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89" h="1092">
                  <a:moveTo>
                    <a:pt x="568" y="463"/>
                  </a:moveTo>
                  <a:lnTo>
                    <a:pt x="566" y="470"/>
                  </a:lnTo>
                  <a:lnTo>
                    <a:pt x="565" y="477"/>
                  </a:lnTo>
                  <a:lnTo>
                    <a:pt x="563" y="484"/>
                  </a:lnTo>
                  <a:lnTo>
                    <a:pt x="562" y="491"/>
                  </a:lnTo>
                  <a:lnTo>
                    <a:pt x="560" y="499"/>
                  </a:lnTo>
                  <a:lnTo>
                    <a:pt x="559" y="506"/>
                  </a:lnTo>
                  <a:lnTo>
                    <a:pt x="558" y="513"/>
                  </a:lnTo>
                  <a:lnTo>
                    <a:pt x="557" y="520"/>
                  </a:lnTo>
                  <a:lnTo>
                    <a:pt x="556" y="528"/>
                  </a:lnTo>
                  <a:lnTo>
                    <a:pt x="556" y="535"/>
                  </a:lnTo>
                  <a:lnTo>
                    <a:pt x="555" y="542"/>
                  </a:lnTo>
                  <a:lnTo>
                    <a:pt x="555" y="549"/>
                  </a:lnTo>
                  <a:lnTo>
                    <a:pt x="555" y="556"/>
                  </a:lnTo>
                  <a:lnTo>
                    <a:pt x="555" y="563"/>
                  </a:lnTo>
                  <a:lnTo>
                    <a:pt x="556" y="570"/>
                  </a:lnTo>
                  <a:lnTo>
                    <a:pt x="557" y="577"/>
                  </a:lnTo>
                  <a:lnTo>
                    <a:pt x="542" y="575"/>
                  </a:lnTo>
                  <a:lnTo>
                    <a:pt x="527" y="573"/>
                  </a:lnTo>
                  <a:lnTo>
                    <a:pt x="513" y="572"/>
                  </a:lnTo>
                  <a:lnTo>
                    <a:pt x="498" y="570"/>
                  </a:lnTo>
                  <a:lnTo>
                    <a:pt x="484" y="569"/>
                  </a:lnTo>
                  <a:lnTo>
                    <a:pt x="469" y="568"/>
                  </a:lnTo>
                  <a:lnTo>
                    <a:pt x="455" y="566"/>
                  </a:lnTo>
                  <a:lnTo>
                    <a:pt x="440" y="565"/>
                  </a:lnTo>
                  <a:lnTo>
                    <a:pt x="425" y="564"/>
                  </a:lnTo>
                  <a:lnTo>
                    <a:pt x="411" y="563"/>
                  </a:lnTo>
                  <a:lnTo>
                    <a:pt x="397" y="562"/>
                  </a:lnTo>
                  <a:lnTo>
                    <a:pt x="383" y="562"/>
                  </a:lnTo>
                  <a:lnTo>
                    <a:pt x="370" y="561"/>
                  </a:lnTo>
                  <a:lnTo>
                    <a:pt x="356" y="561"/>
                  </a:lnTo>
                  <a:lnTo>
                    <a:pt x="343" y="561"/>
                  </a:lnTo>
                  <a:lnTo>
                    <a:pt x="330" y="561"/>
                  </a:lnTo>
                  <a:lnTo>
                    <a:pt x="320" y="561"/>
                  </a:lnTo>
                  <a:lnTo>
                    <a:pt x="312" y="561"/>
                  </a:lnTo>
                  <a:lnTo>
                    <a:pt x="305" y="561"/>
                  </a:lnTo>
                  <a:lnTo>
                    <a:pt x="299" y="561"/>
                  </a:lnTo>
                  <a:lnTo>
                    <a:pt x="293" y="562"/>
                  </a:lnTo>
                  <a:lnTo>
                    <a:pt x="288" y="562"/>
                  </a:lnTo>
                  <a:lnTo>
                    <a:pt x="283" y="563"/>
                  </a:lnTo>
                  <a:lnTo>
                    <a:pt x="278" y="563"/>
                  </a:lnTo>
                  <a:lnTo>
                    <a:pt x="273" y="564"/>
                  </a:lnTo>
                  <a:lnTo>
                    <a:pt x="268" y="564"/>
                  </a:lnTo>
                  <a:lnTo>
                    <a:pt x="263" y="564"/>
                  </a:lnTo>
                  <a:lnTo>
                    <a:pt x="258" y="564"/>
                  </a:lnTo>
                  <a:lnTo>
                    <a:pt x="252" y="564"/>
                  </a:lnTo>
                  <a:lnTo>
                    <a:pt x="246" y="564"/>
                  </a:lnTo>
                  <a:lnTo>
                    <a:pt x="239" y="564"/>
                  </a:lnTo>
                  <a:lnTo>
                    <a:pt x="232" y="564"/>
                  </a:lnTo>
                  <a:lnTo>
                    <a:pt x="227" y="594"/>
                  </a:lnTo>
                  <a:lnTo>
                    <a:pt x="223" y="622"/>
                  </a:lnTo>
                  <a:lnTo>
                    <a:pt x="219" y="650"/>
                  </a:lnTo>
                  <a:lnTo>
                    <a:pt x="216" y="677"/>
                  </a:lnTo>
                  <a:lnTo>
                    <a:pt x="212" y="702"/>
                  </a:lnTo>
                  <a:lnTo>
                    <a:pt x="209" y="728"/>
                  </a:lnTo>
                  <a:lnTo>
                    <a:pt x="205" y="753"/>
                  </a:lnTo>
                  <a:lnTo>
                    <a:pt x="201" y="778"/>
                  </a:lnTo>
                  <a:lnTo>
                    <a:pt x="198" y="802"/>
                  </a:lnTo>
                  <a:lnTo>
                    <a:pt x="194" y="827"/>
                  </a:lnTo>
                  <a:lnTo>
                    <a:pt x="191" y="853"/>
                  </a:lnTo>
                  <a:lnTo>
                    <a:pt x="187" y="879"/>
                  </a:lnTo>
                  <a:lnTo>
                    <a:pt x="184" y="907"/>
                  </a:lnTo>
                  <a:lnTo>
                    <a:pt x="180" y="936"/>
                  </a:lnTo>
                  <a:lnTo>
                    <a:pt x="176" y="966"/>
                  </a:lnTo>
                  <a:lnTo>
                    <a:pt x="172" y="998"/>
                  </a:lnTo>
                  <a:lnTo>
                    <a:pt x="173" y="997"/>
                  </a:lnTo>
                  <a:lnTo>
                    <a:pt x="174" y="996"/>
                  </a:lnTo>
                  <a:lnTo>
                    <a:pt x="175" y="995"/>
                  </a:lnTo>
                  <a:lnTo>
                    <a:pt x="177" y="994"/>
                  </a:lnTo>
                  <a:lnTo>
                    <a:pt x="179" y="993"/>
                  </a:lnTo>
                  <a:lnTo>
                    <a:pt x="180" y="992"/>
                  </a:lnTo>
                  <a:lnTo>
                    <a:pt x="182" y="991"/>
                  </a:lnTo>
                  <a:lnTo>
                    <a:pt x="185" y="991"/>
                  </a:lnTo>
                  <a:lnTo>
                    <a:pt x="187" y="990"/>
                  </a:lnTo>
                  <a:lnTo>
                    <a:pt x="189" y="989"/>
                  </a:lnTo>
                  <a:lnTo>
                    <a:pt x="192" y="989"/>
                  </a:lnTo>
                  <a:lnTo>
                    <a:pt x="195" y="988"/>
                  </a:lnTo>
                  <a:lnTo>
                    <a:pt x="198" y="988"/>
                  </a:lnTo>
                  <a:lnTo>
                    <a:pt x="203" y="988"/>
                  </a:lnTo>
                  <a:lnTo>
                    <a:pt x="207" y="988"/>
                  </a:lnTo>
                  <a:lnTo>
                    <a:pt x="211" y="988"/>
                  </a:lnTo>
                  <a:lnTo>
                    <a:pt x="217" y="988"/>
                  </a:lnTo>
                  <a:lnTo>
                    <a:pt x="225" y="988"/>
                  </a:lnTo>
                  <a:lnTo>
                    <a:pt x="235" y="988"/>
                  </a:lnTo>
                  <a:lnTo>
                    <a:pt x="246" y="988"/>
                  </a:lnTo>
                  <a:lnTo>
                    <a:pt x="258" y="988"/>
                  </a:lnTo>
                  <a:lnTo>
                    <a:pt x="270" y="986"/>
                  </a:lnTo>
                  <a:lnTo>
                    <a:pt x="284" y="986"/>
                  </a:lnTo>
                  <a:lnTo>
                    <a:pt x="298" y="986"/>
                  </a:lnTo>
                  <a:lnTo>
                    <a:pt x="312" y="985"/>
                  </a:lnTo>
                  <a:lnTo>
                    <a:pt x="327" y="985"/>
                  </a:lnTo>
                  <a:lnTo>
                    <a:pt x="340" y="985"/>
                  </a:lnTo>
                  <a:lnTo>
                    <a:pt x="354" y="984"/>
                  </a:lnTo>
                  <a:lnTo>
                    <a:pt x="366" y="984"/>
                  </a:lnTo>
                  <a:lnTo>
                    <a:pt x="377" y="984"/>
                  </a:lnTo>
                  <a:lnTo>
                    <a:pt x="388" y="984"/>
                  </a:lnTo>
                  <a:lnTo>
                    <a:pt x="397" y="984"/>
                  </a:lnTo>
                  <a:lnTo>
                    <a:pt x="411" y="982"/>
                  </a:lnTo>
                  <a:lnTo>
                    <a:pt x="425" y="981"/>
                  </a:lnTo>
                  <a:lnTo>
                    <a:pt x="438" y="980"/>
                  </a:lnTo>
                  <a:lnTo>
                    <a:pt x="452" y="979"/>
                  </a:lnTo>
                  <a:lnTo>
                    <a:pt x="465" y="978"/>
                  </a:lnTo>
                  <a:lnTo>
                    <a:pt x="477" y="976"/>
                  </a:lnTo>
                  <a:lnTo>
                    <a:pt x="488" y="975"/>
                  </a:lnTo>
                  <a:lnTo>
                    <a:pt x="499" y="974"/>
                  </a:lnTo>
                  <a:lnTo>
                    <a:pt x="509" y="971"/>
                  </a:lnTo>
                  <a:lnTo>
                    <a:pt x="517" y="970"/>
                  </a:lnTo>
                  <a:lnTo>
                    <a:pt x="525" y="969"/>
                  </a:lnTo>
                  <a:lnTo>
                    <a:pt x="531" y="968"/>
                  </a:lnTo>
                  <a:lnTo>
                    <a:pt x="537" y="968"/>
                  </a:lnTo>
                  <a:lnTo>
                    <a:pt x="540" y="967"/>
                  </a:lnTo>
                  <a:lnTo>
                    <a:pt x="543" y="967"/>
                  </a:lnTo>
                  <a:lnTo>
                    <a:pt x="544" y="967"/>
                  </a:lnTo>
                  <a:lnTo>
                    <a:pt x="541" y="974"/>
                  </a:lnTo>
                  <a:lnTo>
                    <a:pt x="539" y="981"/>
                  </a:lnTo>
                  <a:lnTo>
                    <a:pt x="537" y="990"/>
                  </a:lnTo>
                  <a:lnTo>
                    <a:pt x="535" y="997"/>
                  </a:lnTo>
                  <a:lnTo>
                    <a:pt x="534" y="1006"/>
                  </a:lnTo>
                  <a:lnTo>
                    <a:pt x="532" y="1014"/>
                  </a:lnTo>
                  <a:lnTo>
                    <a:pt x="531" y="1023"/>
                  </a:lnTo>
                  <a:lnTo>
                    <a:pt x="531" y="1031"/>
                  </a:lnTo>
                  <a:lnTo>
                    <a:pt x="530" y="1039"/>
                  </a:lnTo>
                  <a:lnTo>
                    <a:pt x="529" y="1048"/>
                  </a:lnTo>
                  <a:lnTo>
                    <a:pt x="529" y="1055"/>
                  </a:lnTo>
                  <a:lnTo>
                    <a:pt x="529" y="1064"/>
                  </a:lnTo>
                  <a:lnTo>
                    <a:pt x="529" y="1072"/>
                  </a:lnTo>
                  <a:lnTo>
                    <a:pt x="529" y="1078"/>
                  </a:lnTo>
                  <a:lnTo>
                    <a:pt x="529" y="1086"/>
                  </a:lnTo>
                  <a:lnTo>
                    <a:pt x="530" y="1092"/>
                  </a:lnTo>
                  <a:lnTo>
                    <a:pt x="414" y="1087"/>
                  </a:lnTo>
                  <a:lnTo>
                    <a:pt x="402" y="1087"/>
                  </a:lnTo>
                  <a:lnTo>
                    <a:pt x="390" y="1087"/>
                  </a:lnTo>
                  <a:lnTo>
                    <a:pt x="377" y="1087"/>
                  </a:lnTo>
                  <a:lnTo>
                    <a:pt x="364" y="1087"/>
                  </a:lnTo>
                  <a:lnTo>
                    <a:pt x="351" y="1087"/>
                  </a:lnTo>
                  <a:lnTo>
                    <a:pt x="338" y="1087"/>
                  </a:lnTo>
                  <a:lnTo>
                    <a:pt x="323" y="1087"/>
                  </a:lnTo>
                  <a:lnTo>
                    <a:pt x="309" y="1087"/>
                  </a:lnTo>
                  <a:lnTo>
                    <a:pt x="295" y="1087"/>
                  </a:lnTo>
                  <a:lnTo>
                    <a:pt x="282" y="1087"/>
                  </a:lnTo>
                  <a:lnTo>
                    <a:pt x="268" y="1087"/>
                  </a:lnTo>
                  <a:lnTo>
                    <a:pt x="255" y="1087"/>
                  </a:lnTo>
                  <a:lnTo>
                    <a:pt x="242" y="1087"/>
                  </a:lnTo>
                  <a:lnTo>
                    <a:pt x="229" y="1087"/>
                  </a:lnTo>
                  <a:lnTo>
                    <a:pt x="216" y="1087"/>
                  </a:lnTo>
                  <a:lnTo>
                    <a:pt x="205" y="1087"/>
                  </a:lnTo>
                  <a:lnTo>
                    <a:pt x="194" y="1087"/>
                  </a:lnTo>
                  <a:lnTo>
                    <a:pt x="184" y="1087"/>
                  </a:lnTo>
                  <a:lnTo>
                    <a:pt x="174" y="1087"/>
                  </a:lnTo>
                  <a:lnTo>
                    <a:pt x="164" y="1087"/>
                  </a:lnTo>
                  <a:lnTo>
                    <a:pt x="155" y="1087"/>
                  </a:lnTo>
                  <a:lnTo>
                    <a:pt x="145" y="1087"/>
                  </a:lnTo>
                  <a:lnTo>
                    <a:pt x="136" y="1087"/>
                  </a:lnTo>
                  <a:lnTo>
                    <a:pt x="127" y="1087"/>
                  </a:lnTo>
                  <a:lnTo>
                    <a:pt x="118" y="1087"/>
                  </a:lnTo>
                  <a:lnTo>
                    <a:pt x="109" y="1087"/>
                  </a:lnTo>
                  <a:lnTo>
                    <a:pt x="101" y="1087"/>
                  </a:lnTo>
                  <a:lnTo>
                    <a:pt x="92" y="1088"/>
                  </a:lnTo>
                  <a:lnTo>
                    <a:pt x="84" y="1088"/>
                  </a:lnTo>
                  <a:lnTo>
                    <a:pt x="75" y="1089"/>
                  </a:lnTo>
                  <a:lnTo>
                    <a:pt x="68" y="1089"/>
                  </a:lnTo>
                  <a:lnTo>
                    <a:pt x="61" y="1090"/>
                  </a:lnTo>
                  <a:lnTo>
                    <a:pt x="16" y="1090"/>
                  </a:lnTo>
                  <a:lnTo>
                    <a:pt x="14" y="1090"/>
                  </a:lnTo>
                  <a:lnTo>
                    <a:pt x="13" y="1090"/>
                  </a:lnTo>
                  <a:lnTo>
                    <a:pt x="12" y="1090"/>
                  </a:lnTo>
                  <a:lnTo>
                    <a:pt x="11" y="1090"/>
                  </a:lnTo>
                  <a:lnTo>
                    <a:pt x="10" y="1090"/>
                  </a:lnTo>
                  <a:lnTo>
                    <a:pt x="9" y="1090"/>
                  </a:lnTo>
                  <a:lnTo>
                    <a:pt x="8" y="1090"/>
                  </a:lnTo>
                  <a:lnTo>
                    <a:pt x="7" y="1090"/>
                  </a:lnTo>
                  <a:lnTo>
                    <a:pt x="6" y="1090"/>
                  </a:lnTo>
                  <a:lnTo>
                    <a:pt x="5" y="1090"/>
                  </a:lnTo>
                  <a:lnTo>
                    <a:pt x="4" y="1090"/>
                  </a:lnTo>
                  <a:lnTo>
                    <a:pt x="3" y="1090"/>
                  </a:lnTo>
                  <a:lnTo>
                    <a:pt x="2" y="1090"/>
                  </a:lnTo>
                  <a:lnTo>
                    <a:pt x="1" y="1090"/>
                  </a:lnTo>
                  <a:lnTo>
                    <a:pt x="0" y="1090"/>
                  </a:lnTo>
                  <a:lnTo>
                    <a:pt x="0" y="1083"/>
                  </a:lnTo>
                  <a:lnTo>
                    <a:pt x="11" y="1017"/>
                  </a:lnTo>
                  <a:lnTo>
                    <a:pt x="23" y="950"/>
                  </a:lnTo>
                  <a:lnTo>
                    <a:pt x="34" y="883"/>
                  </a:lnTo>
                  <a:lnTo>
                    <a:pt x="45" y="815"/>
                  </a:lnTo>
                  <a:lnTo>
                    <a:pt x="56" y="748"/>
                  </a:lnTo>
                  <a:lnTo>
                    <a:pt x="66" y="681"/>
                  </a:lnTo>
                  <a:lnTo>
                    <a:pt x="76" y="613"/>
                  </a:lnTo>
                  <a:lnTo>
                    <a:pt x="86" y="545"/>
                  </a:lnTo>
                  <a:lnTo>
                    <a:pt x="96" y="476"/>
                  </a:lnTo>
                  <a:lnTo>
                    <a:pt x="105" y="408"/>
                  </a:lnTo>
                  <a:lnTo>
                    <a:pt x="113" y="340"/>
                  </a:lnTo>
                  <a:lnTo>
                    <a:pt x="121" y="271"/>
                  </a:lnTo>
                  <a:lnTo>
                    <a:pt x="129" y="204"/>
                  </a:lnTo>
                  <a:lnTo>
                    <a:pt x="137" y="136"/>
                  </a:lnTo>
                  <a:lnTo>
                    <a:pt x="144" y="68"/>
                  </a:lnTo>
                  <a:lnTo>
                    <a:pt x="151" y="0"/>
                  </a:lnTo>
                  <a:lnTo>
                    <a:pt x="152" y="0"/>
                  </a:lnTo>
                  <a:lnTo>
                    <a:pt x="155" y="0"/>
                  </a:lnTo>
                  <a:lnTo>
                    <a:pt x="160" y="0"/>
                  </a:lnTo>
                  <a:lnTo>
                    <a:pt x="167" y="0"/>
                  </a:lnTo>
                  <a:lnTo>
                    <a:pt x="175" y="0"/>
                  </a:lnTo>
                  <a:lnTo>
                    <a:pt x="184" y="0"/>
                  </a:lnTo>
                  <a:lnTo>
                    <a:pt x="194" y="1"/>
                  </a:lnTo>
                  <a:lnTo>
                    <a:pt x="205" y="1"/>
                  </a:lnTo>
                  <a:lnTo>
                    <a:pt x="216" y="1"/>
                  </a:lnTo>
                  <a:lnTo>
                    <a:pt x="228" y="2"/>
                  </a:lnTo>
                  <a:lnTo>
                    <a:pt x="239" y="2"/>
                  </a:lnTo>
                  <a:lnTo>
                    <a:pt x="250" y="2"/>
                  </a:lnTo>
                  <a:lnTo>
                    <a:pt x="260" y="2"/>
                  </a:lnTo>
                  <a:lnTo>
                    <a:pt x="270" y="2"/>
                  </a:lnTo>
                  <a:lnTo>
                    <a:pt x="278" y="2"/>
                  </a:lnTo>
                  <a:lnTo>
                    <a:pt x="286" y="3"/>
                  </a:lnTo>
                  <a:lnTo>
                    <a:pt x="525" y="7"/>
                  </a:lnTo>
                  <a:lnTo>
                    <a:pt x="534" y="5"/>
                  </a:lnTo>
                  <a:lnTo>
                    <a:pt x="544" y="5"/>
                  </a:lnTo>
                  <a:lnTo>
                    <a:pt x="553" y="5"/>
                  </a:lnTo>
                  <a:lnTo>
                    <a:pt x="563" y="5"/>
                  </a:lnTo>
                  <a:lnTo>
                    <a:pt x="574" y="5"/>
                  </a:lnTo>
                  <a:lnTo>
                    <a:pt x="583" y="4"/>
                  </a:lnTo>
                  <a:lnTo>
                    <a:pt x="593" y="4"/>
                  </a:lnTo>
                  <a:lnTo>
                    <a:pt x="603" y="4"/>
                  </a:lnTo>
                  <a:lnTo>
                    <a:pt x="613" y="3"/>
                  </a:lnTo>
                  <a:lnTo>
                    <a:pt x="624" y="3"/>
                  </a:lnTo>
                  <a:lnTo>
                    <a:pt x="634" y="2"/>
                  </a:lnTo>
                  <a:lnTo>
                    <a:pt x="644" y="2"/>
                  </a:lnTo>
                  <a:lnTo>
                    <a:pt x="655" y="1"/>
                  </a:lnTo>
                  <a:lnTo>
                    <a:pt x="666" y="1"/>
                  </a:lnTo>
                  <a:lnTo>
                    <a:pt x="677" y="0"/>
                  </a:lnTo>
                  <a:lnTo>
                    <a:pt x="689" y="0"/>
                  </a:lnTo>
                  <a:lnTo>
                    <a:pt x="686" y="5"/>
                  </a:lnTo>
                  <a:lnTo>
                    <a:pt x="684" y="12"/>
                  </a:lnTo>
                  <a:lnTo>
                    <a:pt x="682" y="18"/>
                  </a:lnTo>
                  <a:lnTo>
                    <a:pt x="680" y="26"/>
                  </a:lnTo>
                  <a:lnTo>
                    <a:pt x="678" y="32"/>
                  </a:lnTo>
                  <a:lnTo>
                    <a:pt x="676" y="40"/>
                  </a:lnTo>
                  <a:lnTo>
                    <a:pt x="675" y="47"/>
                  </a:lnTo>
                  <a:lnTo>
                    <a:pt x="673" y="55"/>
                  </a:lnTo>
                  <a:lnTo>
                    <a:pt x="672" y="63"/>
                  </a:lnTo>
                  <a:lnTo>
                    <a:pt x="671" y="71"/>
                  </a:lnTo>
                  <a:lnTo>
                    <a:pt x="670" y="79"/>
                  </a:lnTo>
                  <a:lnTo>
                    <a:pt x="669" y="87"/>
                  </a:lnTo>
                  <a:lnTo>
                    <a:pt x="668" y="95"/>
                  </a:lnTo>
                  <a:lnTo>
                    <a:pt x="668" y="102"/>
                  </a:lnTo>
                  <a:lnTo>
                    <a:pt x="668" y="111"/>
                  </a:lnTo>
                  <a:lnTo>
                    <a:pt x="668" y="120"/>
                  </a:lnTo>
                  <a:lnTo>
                    <a:pt x="649" y="117"/>
                  </a:lnTo>
                  <a:lnTo>
                    <a:pt x="630" y="116"/>
                  </a:lnTo>
                  <a:lnTo>
                    <a:pt x="613" y="114"/>
                  </a:lnTo>
                  <a:lnTo>
                    <a:pt x="595" y="113"/>
                  </a:lnTo>
                  <a:lnTo>
                    <a:pt x="578" y="112"/>
                  </a:lnTo>
                  <a:lnTo>
                    <a:pt x="560" y="111"/>
                  </a:lnTo>
                  <a:lnTo>
                    <a:pt x="543" y="110"/>
                  </a:lnTo>
                  <a:lnTo>
                    <a:pt x="526" y="109"/>
                  </a:lnTo>
                  <a:lnTo>
                    <a:pt x="509" y="108"/>
                  </a:lnTo>
                  <a:lnTo>
                    <a:pt x="492" y="108"/>
                  </a:lnTo>
                  <a:lnTo>
                    <a:pt x="475" y="107"/>
                  </a:lnTo>
                  <a:lnTo>
                    <a:pt x="457" y="106"/>
                  </a:lnTo>
                  <a:lnTo>
                    <a:pt x="438" y="106"/>
                  </a:lnTo>
                  <a:lnTo>
                    <a:pt x="420" y="106"/>
                  </a:lnTo>
                  <a:lnTo>
                    <a:pt x="400" y="106"/>
                  </a:lnTo>
                  <a:lnTo>
                    <a:pt x="381" y="106"/>
                  </a:lnTo>
                  <a:lnTo>
                    <a:pt x="376" y="105"/>
                  </a:lnTo>
                  <a:lnTo>
                    <a:pt x="371" y="105"/>
                  </a:lnTo>
                  <a:lnTo>
                    <a:pt x="366" y="103"/>
                  </a:lnTo>
                  <a:lnTo>
                    <a:pt x="360" y="103"/>
                  </a:lnTo>
                  <a:lnTo>
                    <a:pt x="355" y="103"/>
                  </a:lnTo>
                  <a:lnTo>
                    <a:pt x="350" y="103"/>
                  </a:lnTo>
                  <a:lnTo>
                    <a:pt x="344" y="103"/>
                  </a:lnTo>
                  <a:lnTo>
                    <a:pt x="339" y="103"/>
                  </a:lnTo>
                  <a:lnTo>
                    <a:pt x="334" y="105"/>
                  </a:lnTo>
                  <a:lnTo>
                    <a:pt x="329" y="105"/>
                  </a:lnTo>
                  <a:lnTo>
                    <a:pt x="323" y="105"/>
                  </a:lnTo>
                  <a:lnTo>
                    <a:pt x="318" y="105"/>
                  </a:lnTo>
                  <a:lnTo>
                    <a:pt x="314" y="105"/>
                  </a:lnTo>
                  <a:lnTo>
                    <a:pt x="310" y="105"/>
                  </a:lnTo>
                  <a:lnTo>
                    <a:pt x="307" y="105"/>
                  </a:lnTo>
                  <a:lnTo>
                    <a:pt x="305" y="106"/>
                  </a:lnTo>
                  <a:lnTo>
                    <a:pt x="299" y="136"/>
                  </a:lnTo>
                  <a:lnTo>
                    <a:pt x="294" y="164"/>
                  </a:lnTo>
                  <a:lnTo>
                    <a:pt x="290" y="189"/>
                  </a:lnTo>
                  <a:lnTo>
                    <a:pt x="286" y="211"/>
                  </a:lnTo>
                  <a:lnTo>
                    <a:pt x="282" y="232"/>
                  </a:lnTo>
                  <a:lnTo>
                    <a:pt x="279" y="251"/>
                  </a:lnTo>
                  <a:lnTo>
                    <a:pt x="276" y="269"/>
                  </a:lnTo>
                  <a:lnTo>
                    <a:pt x="273" y="288"/>
                  </a:lnTo>
                  <a:lnTo>
                    <a:pt x="270" y="306"/>
                  </a:lnTo>
                  <a:lnTo>
                    <a:pt x="267" y="324"/>
                  </a:lnTo>
                  <a:lnTo>
                    <a:pt x="264" y="344"/>
                  </a:lnTo>
                  <a:lnTo>
                    <a:pt x="261" y="364"/>
                  </a:lnTo>
                  <a:lnTo>
                    <a:pt x="257" y="387"/>
                  </a:lnTo>
                  <a:lnTo>
                    <a:pt x="254" y="413"/>
                  </a:lnTo>
                  <a:lnTo>
                    <a:pt x="250" y="441"/>
                  </a:lnTo>
                  <a:lnTo>
                    <a:pt x="246" y="472"/>
                  </a:lnTo>
                  <a:lnTo>
                    <a:pt x="249" y="472"/>
                  </a:lnTo>
                  <a:lnTo>
                    <a:pt x="254" y="472"/>
                  </a:lnTo>
                  <a:lnTo>
                    <a:pt x="259" y="472"/>
                  </a:lnTo>
                  <a:lnTo>
                    <a:pt x="264" y="472"/>
                  </a:lnTo>
                  <a:lnTo>
                    <a:pt x="270" y="472"/>
                  </a:lnTo>
                  <a:lnTo>
                    <a:pt x="276" y="472"/>
                  </a:lnTo>
                  <a:lnTo>
                    <a:pt x="283" y="473"/>
                  </a:lnTo>
                  <a:lnTo>
                    <a:pt x="290" y="473"/>
                  </a:lnTo>
                  <a:lnTo>
                    <a:pt x="297" y="473"/>
                  </a:lnTo>
                  <a:lnTo>
                    <a:pt x="304" y="474"/>
                  </a:lnTo>
                  <a:lnTo>
                    <a:pt x="311" y="474"/>
                  </a:lnTo>
                  <a:lnTo>
                    <a:pt x="318" y="474"/>
                  </a:lnTo>
                  <a:lnTo>
                    <a:pt x="325" y="474"/>
                  </a:lnTo>
                  <a:lnTo>
                    <a:pt x="333" y="474"/>
                  </a:lnTo>
                  <a:lnTo>
                    <a:pt x="339" y="474"/>
                  </a:lnTo>
                  <a:lnTo>
                    <a:pt x="346" y="475"/>
                  </a:lnTo>
                  <a:lnTo>
                    <a:pt x="361" y="474"/>
                  </a:lnTo>
                  <a:lnTo>
                    <a:pt x="376" y="474"/>
                  </a:lnTo>
                  <a:lnTo>
                    <a:pt x="390" y="474"/>
                  </a:lnTo>
                  <a:lnTo>
                    <a:pt x="405" y="474"/>
                  </a:lnTo>
                  <a:lnTo>
                    <a:pt x="418" y="473"/>
                  </a:lnTo>
                  <a:lnTo>
                    <a:pt x="432" y="473"/>
                  </a:lnTo>
                  <a:lnTo>
                    <a:pt x="445" y="472"/>
                  </a:lnTo>
                  <a:lnTo>
                    <a:pt x="459" y="471"/>
                  </a:lnTo>
                  <a:lnTo>
                    <a:pt x="472" y="470"/>
                  </a:lnTo>
                  <a:lnTo>
                    <a:pt x="485" y="470"/>
                  </a:lnTo>
                  <a:lnTo>
                    <a:pt x="499" y="469"/>
                  </a:lnTo>
                  <a:lnTo>
                    <a:pt x="512" y="467"/>
                  </a:lnTo>
                  <a:lnTo>
                    <a:pt x="525" y="466"/>
                  </a:lnTo>
                  <a:lnTo>
                    <a:pt x="539" y="465"/>
                  </a:lnTo>
                  <a:lnTo>
                    <a:pt x="553" y="464"/>
                  </a:lnTo>
                  <a:lnTo>
                    <a:pt x="568" y="4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7" name="Freeform 25">
              <a:extLst>
                <a:ext uri="{FF2B5EF4-FFF2-40B4-BE49-F238E27FC236}">
                  <a16:creationId xmlns:a16="http://schemas.microsoft.com/office/drawing/2014/main" id="{A72429E0-C831-D3AA-91A3-CC0CD84A0DD1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199" y="4055"/>
              <a:ext cx="75" cy="99"/>
            </a:xfrm>
            <a:custGeom>
              <a:avLst/>
              <a:gdLst>
                <a:gd name="T0" fmla="*/ 725 w 747"/>
                <a:gd name="T1" fmla="*/ 343 h 1090"/>
                <a:gd name="T2" fmla="*/ 642 w 747"/>
                <a:gd name="T3" fmla="*/ 474 h 1090"/>
                <a:gd name="T4" fmla="*/ 521 w 747"/>
                <a:gd name="T5" fmla="*/ 560 h 1090"/>
                <a:gd name="T6" fmla="*/ 386 w 747"/>
                <a:gd name="T7" fmla="*/ 598 h 1090"/>
                <a:gd name="T8" fmla="*/ 319 w 747"/>
                <a:gd name="T9" fmla="*/ 599 h 1090"/>
                <a:gd name="T10" fmla="*/ 282 w 747"/>
                <a:gd name="T11" fmla="*/ 599 h 1090"/>
                <a:gd name="T12" fmla="*/ 255 w 747"/>
                <a:gd name="T13" fmla="*/ 599 h 1090"/>
                <a:gd name="T14" fmla="*/ 237 w 747"/>
                <a:gd name="T15" fmla="*/ 598 h 1090"/>
                <a:gd name="T16" fmla="*/ 221 w 747"/>
                <a:gd name="T17" fmla="*/ 690 h 1090"/>
                <a:gd name="T18" fmla="*/ 205 w 747"/>
                <a:gd name="T19" fmla="*/ 812 h 1090"/>
                <a:gd name="T20" fmla="*/ 190 w 747"/>
                <a:gd name="T21" fmla="*/ 933 h 1090"/>
                <a:gd name="T22" fmla="*/ 174 w 747"/>
                <a:gd name="T23" fmla="*/ 1056 h 1090"/>
                <a:gd name="T24" fmla="*/ 165 w 747"/>
                <a:gd name="T25" fmla="*/ 1089 h 1090"/>
                <a:gd name="T26" fmla="*/ 143 w 747"/>
                <a:gd name="T27" fmla="*/ 1088 h 1090"/>
                <a:gd name="T28" fmla="*/ 116 w 747"/>
                <a:gd name="T29" fmla="*/ 1087 h 1090"/>
                <a:gd name="T30" fmla="*/ 91 w 747"/>
                <a:gd name="T31" fmla="*/ 1087 h 1090"/>
                <a:gd name="T32" fmla="*/ 69 w 747"/>
                <a:gd name="T33" fmla="*/ 1087 h 1090"/>
                <a:gd name="T34" fmla="*/ 40 w 747"/>
                <a:gd name="T35" fmla="*/ 1088 h 1090"/>
                <a:gd name="T36" fmla="*/ 14 w 747"/>
                <a:gd name="T37" fmla="*/ 1089 h 1090"/>
                <a:gd name="T38" fmla="*/ 0 w 747"/>
                <a:gd name="T39" fmla="*/ 1089 h 1090"/>
                <a:gd name="T40" fmla="*/ 39 w 747"/>
                <a:gd name="T41" fmla="*/ 886 h 1090"/>
                <a:gd name="T42" fmla="*/ 83 w 747"/>
                <a:gd name="T43" fmla="*/ 614 h 1090"/>
                <a:gd name="T44" fmla="*/ 121 w 747"/>
                <a:gd name="T45" fmla="*/ 340 h 1090"/>
                <a:gd name="T46" fmla="*/ 153 w 747"/>
                <a:gd name="T47" fmla="*/ 68 h 1090"/>
                <a:gd name="T48" fmla="*/ 169 w 747"/>
                <a:gd name="T49" fmla="*/ 0 h 1090"/>
                <a:gd name="T50" fmla="*/ 203 w 747"/>
                <a:gd name="T51" fmla="*/ 1 h 1090"/>
                <a:gd name="T52" fmla="*/ 247 w 747"/>
                <a:gd name="T53" fmla="*/ 2 h 1090"/>
                <a:gd name="T54" fmla="*/ 287 w 747"/>
                <a:gd name="T55" fmla="*/ 2 h 1090"/>
                <a:gd name="T56" fmla="*/ 514 w 747"/>
                <a:gd name="T57" fmla="*/ 1 h 1090"/>
                <a:gd name="T58" fmla="*/ 609 w 747"/>
                <a:gd name="T59" fmla="*/ 21 h 1090"/>
                <a:gd name="T60" fmla="*/ 691 w 747"/>
                <a:gd name="T61" fmla="*/ 69 h 1090"/>
                <a:gd name="T62" fmla="*/ 740 w 747"/>
                <a:gd name="T63" fmla="*/ 156 h 1090"/>
                <a:gd name="T64" fmla="*/ 579 w 747"/>
                <a:gd name="T65" fmla="*/ 226 h 1090"/>
                <a:gd name="T66" fmla="*/ 564 w 747"/>
                <a:gd name="T67" fmla="*/ 169 h 1090"/>
                <a:gd name="T68" fmla="*/ 528 w 747"/>
                <a:gd name="T69" fmla="*/ 127 h 1090"/>
                <a:gd name="T70" fmla="*/ 469 w 747"/>
                <a:gd name="T71" fmla="*/ 102 h 1090"/>
                <a:gd name="T72" fmla="*/ 404 w 747"/>
                <a:gd name="T73" fmla="*/ 97 h 1090"/>
                <a:gd name="T74" fmla="*/ 376 w 747"/>
                <a:gd name="T75" fmla="*/ 97 h 1090"/>
                <a:gd name="T76" fmla="*/ 349 w 747"/>
                <a:gd name="T77" fmla="*/ 97 h 1090"/>
                <a:gd name="T78" fmla="*/ 326 w 747"/>
                <a:gd name="T79" fmla="*/ 97 h 1090"/>
                <a:gd name="T80" fmla="*/ 308 w 747"/>
                <a:gd name="T81" fmla="*/ 128 h 1090"/>
                <a:gd name="T82" fmla="*/ 291 w 747"/>
                <a:gd name="T83" fmla="*/ 232 h 1090"/>
                <a:gd name="T84" fmla="*/ 277 w 747"/>
                <a:gd name="T85" fmla="*/ 317 h 1090"/>
                <a:gd name="T86" fmla="*/ 263 w 747"/>
                <a:gd name="T87" fmla="*/ 408 h 1090"/>
                <a:gd name="T88" fmla="*/ 253 w 747"/>
                <a:gd name="T89" fmla="*/ 498 h 1090"/>
                <a:gd name="T90" fmla="*/ 263 w 747"/>
                <a:gd name="T91" fmla="*/ 498 h 1090"/>
                <a:gd name="T92" fmla="*/ 277 w 747"/>
                <a:gd name="T93" fmla="*/ 499 h 1090"/>
                <a:gd name="T94" fmla="*/ 292 w 747"/>
                <a:gd name="T95" fmla="*/ 500 h 1090"/>
                <a:gd name="T96" fmla="*/ 333 w 747"/>
                <a:gd name="T97" fmla="*/ 499 h 1090"/>
                <a:gd name="T98" fmla="*/ 441 w 747"/>
                <a:gd name="T99" fmla="*/ 473 h 1090"/>
                <a:gd name="T100" fmla="*/ 520 w 747"/>
                <a:gd name="T101" fmla="*/ 414 h 1090"/>
                <a:gd name="T102" fmla="*/ 568 w 747"/>
                <a:gd name="T103" fmla="*/ 326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47" h="1090">
                  <a:moveTo>
                    <a:pt x="747" y="218"/>
                  </a:moveTo>
                  <a:lnTo>
                    <a:pt x="744" y="262"/>
                  </a:lnTo>
                  <a:lnTo>
                    <a:pt x="737" y="304"/>
                  </a:lnTo>
                  <a:lnTo>
                    <a:pt x="725" y="343"/>
                  </a:lnTo>
                  <a:lnTo>
                    <a:pt x="710" y="379"/>
                  </a:lnTo>
                  <a:lnTo>
                    <a:pt x="691" y="414"/>
                  </a:lnTo>
                  <a:lnTo>
                    <a:pt x="668" y="445"/>
                  </a:lnTo>
                  <a:lnTo>
                    <a:pt x="642" y="474"/>
                  </a:lnTo>
                  <a:lnTo>
                    <a:pt x="615" y="500"/>
                  </a:lnTo>
                  <a:lnTo>
                    <a:pt x="586" y="522"/>
                  </a:lnTo>
                  <a:lnTo>
                    <a:pt x="554" y="543"/>
                  </a:lnTo>
                  <a:lnTo>
                    <a:pt x="521" y="560"/>
                  </a:lnTo>
                  <a:lnTo>
                    <a:pt x="488" y="574"/>
                  </a:lnTo>
                  <a:lnTo>
                    <a:pt x="454" y="585"/>
                  </a:lnTo>
                  <a:lnTo>
                    <a:pt x="421" y="593"/>
                  </a:lnTo>
                  <a:lnTo>
                    <a:pt x="386" y="598"/>
                  </a:lnTo>
                  <a:lnTo>
                    <a:pt x="354" y="600"/>
                  </a:lnTo>
                  <a:lnTo>
                    <a:pt x="341" y="599"/>
                  </a:lnTo>
                  <a:lnTo>
                    <a:pt x="330" y="599"/>
                  </a:lnTo>
                  <a:lnTo>
                    <a:pt x="319" y="599"/>
                  </a:lnTo>
                  <a:lnTo>
                    <a:pt x="309" y="599"/>
                  </a:lnTo>
                  <a:lnTo>
                    <a:pt x="299" y="599"/>
                  </a:lnTo>
                  <a:lnTo>
                    <a:pt x="290" y="599"/>
                  </a:lnTo>
                  <a:lnTo>
                    <a:pt x="282" y="599"/>
                  </a:lnTo>
                  <a:lnTo>
                    <a:pt x="275" y="599"/>
                  </a:lnTo>
                  <a:lnTo>
                    <a:pt x="267" y="599"/>
                  </a:lnTo>
                  <a:lnTo>
                    <a:pt x="260" y="599"/>
                  </a:lnTo>
                  <a:lnTo>
                    <a:pt x="255" y="599"/>
                  </a:lnTo>
                  <a:lnTo>
                    <a:pt x="249" y="599"/>
                  </a:lnTo>
                  <a:lnTo>
                    <a:pt x="245" y="598"/>
                  </a:lnTo>
                  <a:lnTo>
                    <a:pt x="241" y="598"/>
                  </a:lnTo>
                  <a:lnTo>
                    <a:pt x="237" y="598"/>
                  </a:lnTo>
                  <a:lnTo>
                    <a:pt x="235" y="598"/>
                  </a:lnTo>
                  <a:lnTo>
                    <a:pt x="230" y="629"/>
                  </a:lnTo>
                  <a:lnTo>
                    <a:pt x="226" y="660"/>
                  </a:lnTo>
                  <a:lnTo>
                    <a:pt x="221" y="690"/>
                  </a:lnTo>
                  <a:lnTo>
                    <a:pt x="217" y="722"/>
                  </a:lnTo>
                  <a:lnTo>
                    <a:pt x="213" y="752"/>
                  </a:lnTo>
                  <a:lnTo>
                    <a:pt x="209" y="782"/>
                  </a:lnTo>
                  <a:lnTo>
                    <a:pt x="205" y="812"/>
                  </a:lnTo>
                  <a:lnTo>
                    <a:pt x="201" y="842"/>
                  </a:lnTo>
                  <a:lnTo>
                    <a:pt x="198" y="871"/>
                  </a:lnTo>
                  <a:lnTo>
                    <a:pt x="194" y="901"/>
                  </a:lnTo>
                  <a:lnTo>
                    <a:pt x="190" y="933"/>
                  </a:lnTo>
                  <a:lnTo>
                    <a:pt x="186" y="963"/>
                  </a:lnTo>
                  <a:lnTo>
                    <a:pt x="182" y="994"/>
                  </a:lnTo>
                  <a:lnTo>
                    <a:pt x="178" y="1025"/>
                  </a:lnTo>
                  <a:lnTo>
                    <a:pt x="174" y="1056"/>
                  </a:lnTo>
                  <a:lnTo>
                    <a:pt x="171" y="1090"/>
                  </a:lnTo>
                  <a:lnTo>
                    <a:pt x="170" y="1089"/>
                  </a:lnTo>
                  <a:lnTo>
                    <a:pt x="168" y="1089"/>
                  </a:lnTo>
                  <a:lnTo>
                    <a:pt x="165" y="1089"/>
                  </a:lnTo>
                  <a:lnTo>
                    <a:pt x="161" y="1089"/>
                  </a:lnTo>
                  <a:lnTo>
                    <a:pt x="156" y="1089"/>
                  </a:lnTo>
                  <a:lnTo>
                    <a:pt x="150" y="1089"/>
                  </a:lnTo>
                  <a:lnTo>
                    <a:pt x="143" y="1088"/>
                  </a:lnTo>
                  <a:lnTo>
                    <a:pt x="137" y="1088"/>
                  </a:lnTo>
                  <a:lnTo>
                    <a:pt x="130" y="1088"/>
                  </a:lnTo>
                  <a:lnTo>
                    <a:pt x="123" y="1087"/>
                  </a:lnTo>
                  <a:lnTo>
                    <a:pt x="116" y="1087"/>
                  </a:lnTo>
                  <a:lnTo>
                    <a:pt x="110" y="1087"/>
                  </a:lnTo>
                  <a:lnTo>
                    <a:pt x="103" y="1087"/>
                  </a:lnTo>
                  <a:lnTo>
                    <a:pt x="97" y="1087"/>
                  </a:lnTo>
                  <a:lnTo>
                    <a:pt x="91" y="1087"/>
                  </a:lnTo>
                  <a:lnTo>
                    <a:pt x="87" y="1087"/>
                  </a:lnTo>
                  <a:lnTo>
                    <a:pt x="81" y="1087"/>
                  </a:lnTo>
                  <a:lnTo>
                    <a:pt x="75" y="1087"/>
                  </a:lnTo>
                  <a:lnTo>
                    <a:pt x="69" y="1087"/>
                  </a:lnTo>
                  <a:lnTo>
                    <a:pt x="62" y="1087"/>
                  </a:lnTo>
                  <a:lnTo>
                    <a:pt x="55" y="1087"/>
                  </a:lnTo>
                  <a:lnTo>
                    <a:pt x="47" y="1087"/>
                  </a:lnTo>
                  <a:lnTo>
                    <a:pt x="40" y="1088"/>
                  </a:lnTo>
                  <a:lnTo>
                    <a:pt x="33" y="1088"/>
                  </a:lnTo>
                  <a:lnTo>
                    <a:pt x="26" y="1088"/>
                  </a:lnTo>
                  <a:lnTo>
                    <a:pt x="20" y="1089"/>
                  </a:lnTo>
                  <a:lnTo>
                    <a:pt x="14" y="1089"/>
                  </a:lnTo>
                  <a:lnTo>
                    <a:pt x="9" y="1089"/>
                  </a:lnTo>
                  <a:lnTo>
                    <a:pt x="5" y="1089"/>
                  </a:lnTo>
                  <a:lnTo>
                    <a:pt x="2" y="1089"/>
                  </a:lnTo>
                  <a:lnTo>
                    <a:pt x="0" y="1089"/>
                  </a:lnTo>
                  <a:lnTo>
                    <a:pt x="0" y="1090"/>
                  </a:lnTo>
                  <a:lnTo>
                    <a:pt x="13" y="1022"/>
                  </a:lnTo>
                  <a:lnTo>
                    <a:pt x="26" y="954"/>
                  </a:lnTo>
                  <a:lnTo>
                    <a:pt x="39" y="886"/>
                  </a:lnTo>
                  <a:lnTo>
                    <a:pt x="51" y="818"/>
                  </a:lnTo>
                  <a:lnTo>
                    <a:pt x="62" y="750"/>
                  </a:lnTo>
                  <a:lnTo>
                    <a:pt x="73" y="682"/>
                  </a:lnTo>
                  <a:lnTo>
                    <a:pt x="83" y="614"/>
                  </a:lnTo>
                  <a:lnTo>
                    <a:pt x="93" y="545"/>
                  </a:lnTo>
                  <a:lnTo>
                    <a:pt x="103" y="477"/>
                  </a:lnTo>
                  <a:lnTo>
                    <a:pt x="112" y="408"/>
                  </a:lnTo>
                  <a:lnTo>
                    <a:pt x="121" y="340"/>
                  </a:lnTo>
                  <a:lnTo>
                    <a:pt x="129" y="271"/>
                  </a:lnTo>
                  <a:lnTo>
                    <a:pt x="137" y="204"/>
                  </a:lnTo>
                  <a:lnTo>
                    <a:pt x="145" y="136"/>
                  </a:lnTo>
                  <a:lnTo>
                    <a:pt x="153" y="68"/>
                  </a:lnTo>
                  <a:lnTo>
                    <a:pt x="160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9" y="0"/>
                  </a:lnTo>
                  <a:lnTo>
                    <a:pt x="176" y="0"/>
                  </a:lnTo>
                  <a:lnTo>
                    <a:pt x="184" y="0"/>
                  </a:lnTo>
                  <a:lnTo>
                    <a:pt x="193" y="0"/>
                  </a:lnTo>
                  <a:lnTo>
                    <a:pt x="203" y="1"/>
                  </a:lnTo>
                  <a:lnTo>
                    <a:pt x="213" y="1"/>
                  </a:lnTo>
                  <a:lnTo>
                    <a:pt x="224" y="1"/>
                  </a:lnTo>
                  <a:lnTo>
                    <a:pt x="236" y="2"/>
                  </a:lnTo>
                  <a:lnTo>
                    <a:pt x="247" y="2"/>
                  </a:lnTo>
                  <a:lnTo>
                    <a:pt x="258" y="2"/>
                  </a:lnTo>
                  <a:lnTo>
                    <a:pt x="268" y="2"/>
                  </a:lnTo>
                  <a:lnTo>
                    <a:pt x="279" y="2"/>
                  </a:lnTo>
                  <a:lnTo>
                    <a:pt x="287" y="2"/>
                  </a:lnTo>
                  <a:lnTo>
                    <a:pt x="295" y="3"/>
                  </a:lnTo>
                  <a:lnTo>
                    <a:pt x="468" y="0"/>
                  </a:lnTo>
                  <a:lnTo>
                    <a:pt x="491" y="0"/>
                  </a:lnTo>
                  <a:lnTo>
                    <a:pt x="514" y="1"/>
                  </a:lnTo>
                  <a:lnTo>
                    <a:pt x="539" y="3"/>
                  </a:lnTo>
                  <a:lnTo>
                    <a:pt x="563" y="8"/>
                  </a:lnTo>
                  <a:lnTo>
                    <a:pt x="586" y="13"/>
                  </a:lnTo>
                  <a:lnTo>
                    <a:pt x="609" y="21"/>
                  </a:lnTo>
                  <a:lnTo>
                    <a:pt x="631" y="29"/>
                  </a:lnTo>
                  <a:lnTo>
                    <a:pt x="653" y="40"/>
                  </a:lnTo>
                  <a:lnTo>
                    <a:pt x="673" y="53"/>
                  </a:lnTo>
                  <a:lnTo>
                    <a:pt x="691" y="69"/>
                  </a:lnTo>
                  <a:lnTo>
                    <a:pt x="707" y="86"/>
                  </a:lnTo>
                  <a:lnTo>
                    <a:pt x="720" y="107"/>
                  </a:lnTo>
                  <a:lnTo>
                    <a:pt x="731" y="130"/>
                  </a:lnTo>
                  <a:lnTo>
                    <a:pt x="740" y="156"/>
                  </a:lnTo>
                  <a:lnTo>
                    <a:pt x="745" y="185"/>
                  </a:lnTo>
                  <a:lnTo>
                    <a:pt x="747" y="218"/>
                  </a:lnTo>
                  <a:close/>
                  <a:moveTo>
                    <a:pt x="580" y="243"/>
                  </a:moveTo>
                  <a:lnTo>
                    <a:pt x="579" y="226"/>
                  </a:lnTo>
                  <a:lnTo>
                    <a:pt x="577" y="211"/>
                  </a:lnTo>
                  <a:lnTo>
                    <a:pt x="574" y="196"/>
                  </a:lnTo>
                  <a:lnTo>
                    <a:pt x="570" y="182"/>
                  </a:lnTo>
                  <a:lnTo>
                    <a:pt x="564" y="169"/>
                  </a:lnTo>
                  <a:lnTo>
                    <a:pt x="557" y="157"/>
                  </a:lnTo>
                  <a:lnTo>
                    <a:pt x="549" y="147"/>
                  </a:lnTo>
                  <a:lnTo>
                    <a:pt x="539" y="136"/>
                  </a:lnTo>
                  <a:lnTo>
                    <a:pt x="528" y="127"/>
                  </a:lnTo>
                  <a:lnTo>
                    <a:pt x="515" y="120"/>
                  </a:lnTo>
                  <a:lnTo>
                    <a:pt x="501" y="112"/>
                  </a:lnTo>
                  <a:lnTo>
                    <a:pt x="486" y="107"/>
                  </a:lnTo>
                  <a:lnTo>
                    <a:pt x="469" y="102"/>
                  </a:lnTo>
                  <a:lnTo>
                    <a:pt x="451" y="99"/>
                  </a:lnTo>
                  <a:lnTo>
                    <a:pt x="432" y="97"/>
                  </a:lnTo>
                  <a:lnTo>
                    <a:pt x="411" y="97"/>
                  </a:lnTo>
                  <a:lnTo>
                    <a:pt x="404" y="97"/>
                  </a:lnTo>
                  <a:lnTo>
                    <a:pt x="397" y="97"/>
                  </a:lnTo>
                  <a:lnTo>
                    <a:pt x="390" y="97"/>
                  </a:lnTo>
                  <a:lnTo>
                    <a:pt x="383" y="97"/>
                  </a:lnTo>
                  <a:lnTo>
                    <a:pt x="376" y="97"/>
                  </a:lnTo>
                  <a:lnTo>
                    <a:pt x="369" y="97"/>
                  </a:lnTo>
                  <a:lnTo>
                    <a:pt x="362" y="97"/>
                  </a:lnTo>
                  <a:lnTo>
                    <a:pt x="356" y="97"/>
                  </a:lnTo>
                  <a:lnTo>
                    <a:pt x="349" y="97"/>
                  </a:lnTo>
                  <a:lnTo>
                    <a:pt x="342" y="97"/>
                  </a:lnTo>
                  <a:lnTo>
                    <a:pt x="336" y="97"/>
                  </a:lnTo>
                  <a:lnTo>
                    <a:pt x="331" y="97"/>
                  </a:lnTo>
                  <a:lnTo>
                    <a:pt x="326" y="97"/>
                  </a:lnTo>
                  <a:lnTo>
                    <a:pt x="321" y="97"/>
                  </a:lnTo>
                  <a:lnTo>
                    <a:pt x="317" y="97"/>
                  </a:lnTo>
                  <a:lnTo>
                    <a:pt x="314" y="97"/>
                  </a:lnTo>
                  <a:lnTo>
                    <a:pt x="308" y="128"/>
                  </a:lnTo>
                  <a:lnTo>
                    <a:pt x="303" y="156"/>
                  </a:lnTo>
                  <a:lnTo>
                    <a:pt x="299" y="183"/>
                  </a:lnTo>
                  <a:lnTo>
                    <a:pt x="295" y="208"/>
                  </a:lnTo>
                  <a:lnTo>
                    <a:pt x="291" y="232"/>
                  </a:lnTo>
                  <a:lnTo>
                    <a:pt x="287" y="253"/>
                  </a:lnTo>
                  <a:lnTo>
                    <a:pt x="284" y="275"/>
                  </a:lnTo>
                  <a:lnTo>
                    <a:pt x="280" y="295"/>
                  </a:lnTo>
                  <a:lnTo>
                    <a:pt x="277" y="317"/>
                  </a:lnTo>
                  <a:lnTo>
                    <a:pt x="273" y="338"/>
                  </a:lnTo>
                  <a:lnTo>
                    <a:pt x="269" y="360"/>
                  </a:lnTo>
                  <a:lnTo>
                    <a:pt x="266" y="383"/>
                  </a:lnTo>
                  <a:lnTo>
                    <a:pt x="263" y="408"/>
                  </a:lnTo>
                  <a:lnTo>
                    <a:pt x="259" y="436"/>
                  </a:lnTo>
                  <a:lnTo>
                    <a:pt x="255" y="465"/>
                  </a:lnTo>
                  <a:lnTo>
                    <a:pt x="251" y="498"/>
                  </a:lnTo>
                  <a:lnTo>
                    <a:pt x="253" y="498"/>
                  </a:lnTo>
                  <a:lnTo>
                    <a:pt x="255" y="498"/>
                  </a:lnTo>
                  <a:lnTo>
                    <a:pt x="258" y="498"/>
                  </a:lnTo>
                  <a:lnTo>
                    <a:pt x="260" y="498"/>
                  </a:lnTo>
                  <a:lnTo>
                    <a:pt x="263" y="498"/>
                  </a:lnTo>
                  <a:lnTo>
                    <a:pt x="266" y="498"/>
                  </a:lnTo>
                  <a:lnTo>
                    <a:pt x="270" y="499"/>
                  </a:lnTo>
                  <a:lnTo>
                    <a:pt x="273" y="499"/>
                  </a:lnTo>
                  <a:lnTo>
                    <a:pt x="277" y="499"/>
                  </a:lnTo>
                  <a:lnTo>
                    <a:pt x="281" y="500"/>
                  </a:lnTo>
                  <a:lnTo>
                    <a:pt x="284" y="500"/>
                  </a:lnTo>
                  <a:lnTo>
                    <a:pt x="288" y="500"/>
                  </a:lnTo>
                  <a:lnTo>
                    <a:pt x="292" y="500"/>
                  </a:lnTo>
                  <a:lnTo>
                    <a:pt x="295" y="500"/>
                  </a:lnTo>
                  <a:lnTo>
                    <a:pt x="299" y="500"/>
                  </a:lnTo>
                  <a:lnTo>
                    <a:pt x="303" y="501"/>
                  </a:lnTo>
                  <a:lnTo>
                    <a:pt x="333" y="499"/>
                  </a:lnTo>
                  <a:lnTo>
                    <a:pt x="362" y="495"/>
                  </a:lnTo>
                  <a:lnTo>
                    <a:pt x="390" y="490"/>
                  </a:lnTo>
                  <a:lnTo>
                    <a:pt x="417" y="483"/>
                  </a:lnTo>
                  <a:lnTo>
                    <a:pt x="441" y="473"/>
                  </a:lnTo>
                  <a:lnTo>
                    <a:pt x="463" y="461"/>
                  </a:lnTo>
                  <a:lnTo>
                    <a:pt x="484" y="447"/>
                  </a:lnTo>
                  <a:lnTo>
                    <a:pt x="503" y="432"/>
                  </a:lnTo>
                  <a:lnTo>
                    <a:pt x="520" y="414"/>
                  </a:lnTo>
                  <a:lnTo>
                    <a:pt x="536" y="394"/>
                  </a:lnTo>
                  <a:lnTo>
                    <a:pt x="549" y="374"/>
                  </a:lnTo>
                  <a:lnTo>
                    <a:pt x="560" y="350"/>
                  </a:lnTo>
                  <a:lnTo>
                    <a:pt x="568" y="326"/>
                  </a:lnTo>
                  <a:lnTo>
                    <a:pt x="574" y="299"/>
                  </a:lnTo>
                  <a:lnTo>
                    <a:pt x="578" y="273"/>
                  </a:lnTo>
                  <a:lnTo>
                    <a:pt x="580" y="2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8" name="Freeform 26">
              <a:extLst>
                <a:ext uri="{FF2B5EF4-FFF2-40B4-BE49-F238E27FC236}">
                  <a16:creationId xmlns:a16="http://schemas.microsoft.com/office/drawing/2014/main" id="{D3C478F2-FE7C-1174-7178-9A86057A2A1B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329" y="4054"/>
              <a:ext cx="133" cy="104"/>
            </a:xfrm>
            <a:custGeom>
              <a:avLst/>
              <a:gdLst>
                <a:gd name="T0" fmla="*/ 1312 w 1335"/>
                <a:gd name="T1" fmla="*/ 146 h 1142"/>
                <a:gd name="T2" fmla="*/ 1295 w 1335"/>
                <a:gd name="T3" fmla="*/ 221 h 1142"/>
                <a:gd name="T4" fmla="*/ 1254 w 1335"/>
                <a:gd name="T5" fmla="*/ 187 h 1142"/>
                <a:gd name="T6" fmla="*/ 1153 w 1335"/>
                <a:gd name="T7" fmla="*/ 107 h 1142"/>
                <a:gd name="T8" fmla="*/ 1003 w 1335"/>
                <a:gd name="T9" fmla="*/ 134 h 1142"/>
                <a:gd name="T10" fmla="*/ 927 w 1335"/>
                <a:gd name="T11" fmla="*/ 246 h 1142"/>
                <a:gd name="T12" fmla="*/ 957 w 1335"/>
                <a:gd name="T13" fmla="*/ 385 h 1142"/>
                <a:gd name="T14" fmla="*/ 1064 w 1335"/>
                <a:gd name="T15" fmla="*/ 469 h 1142"/>
                <a:gd name="T16" fmla="*/ 1142 w 1335"/>
                <a:gd name="T17" fmla="*/ 516 h 1142"/>
                <a:gd name="T18" fmla="*/ 1201 w 1335"/>
                <a:gd name="T19" fmla="*/ 563 h 1142"/>
                <a:gd name="T20" fmla="*/ 1245 w 1335"/>
                <a:gd name="T21" fmla="*/ 630 h 1142"/>
                <a:gd name="T22" fmla="*/ 1268 w 1335"/>
                <a:gd name="T23" fmla="*/ 731 h 1142"/>
                <a:gd name="T24" fmla="*/ 1211 w 1335"/>
                <a:gd name="T25" fmla="*/ 961 h 1142"/>
                <a:gd name="T26" fmla="*/ 960 w 1335"/>
                <a:gd name="T27" fmla="*/ 1132 h 1142"/>
                <a:gd name="T28" fmla="*/ 647 w 1335"/>
                <a:gd name="T29" fmla="*/ 1093 h 1142"/>
                <a:gd name="T30" fmla="*/ 451 w 1335"/>
                <a:gd name="T31" fmla="*/ 887 h 1142"/>
                <a:gd name="T32" fmla="*/ 378 w 1335"/>
                <a:gd name="T33" fmla="*/ 753 h 1142"/>
                <a:gd name="T34" fmla="*/ 298 w 1335"/>
                <a:gd name="T35" fmla="*/ 607 h 1142"/>
                <a:gd name="T36" fmla="*/ 261 w 1335"/>
                <a:gd name="T37" fmla="*/ 577 h 1142"/>
                <a:gd name="T38" fmla="*/ 241 w 1335"/>
                <a:gd name="T39" fmla="*/ 577 h 1142"/>
                <a:gd name="T40" fmla="*/ 212 w 1335"/>
                <a:gd name="T41" fmla="*/ 770 h 1142"/>
                <a:gd name="T42" fmla="*/ 178 w 1335"/>
                <a:gd name="T43" fmla="*/ 1033 h 1142"/>
                <a:gd name="T44" fmla="*/ 150 w 1335"/>
                <a:gd name="T45" fmla="*/ 1098 h 1142"/>
                <a:gd name="T46" fmla="*/ 97 w 1335"/>
                <a:gd name="T47" fmla="*/ 1096 h 1142"/>
                <a:gd name="T48" fmla="*/ 46 w 1335"/>
                <a:gd name="T49" fmla="*/ 1096 h 1142"/>
                <a:gd name="T50" fmla="*/ 2 w 1335"/>
                <a:gd name="T51" fmla="*/ 1098 h 1142"/>
                <a:gd name="T52" fmla="*/ 73 w 1335"/>
                <a:gd name="T53" fmla="*/ 691 h 1142"/>
                <a:gd name="T54" fmla="*/ 145 w 1335"/>
                <a:gd name="T55" fmla="*/ 145 h 1142"/>
                <a:gd name="T56" fmla="*/ 192 w 1335"/>
                <a:gd name="T57" fmla="*/ 9 h 1142"/>
                <a:gd name="T58" fmla="*/ 278 w 1335"/>
                <a:gd name="T59" fmla="*/ 11 h 1142"/>
                <a:gd name="T60" fmla="*/ 493 w 1335"/>
                <a:gd name="T61" fmla="*/ 12 h 1142"/>
                <a:gd name="T62" fmla="*/ 702 w 1335"/>
                <a:gd name="T63" fmla="*/ 146 h 1142"/>
                <a:gd name="T64" fmla="*/ 658 w 1335"/>
                <a:gd name="T65" fmla="*/ 422 h 1142"/>
                <a:gd name="T66" fmla="*/ 490 w 1335"/>
                <a:gd name="T67" fmla="*/ 555 h 1142"/>
                <a:gd name="T68" fmla="*/ 653 w 1335"/>
                <a:gd name="T69" fmla="*/ 919 h 1142"/>
                <a:gd name="T70" fmla="*/ 804 w 1335"/>
                <a:gd name="T71" fmla="*/ 1030 h 1142"/>
                <a:gd name="T72" fmla="*/ 1002 w 1335"/>
                <a:gd name="T73" fmla="*/ 1007 h 1142"/>
                <a:gd name="T74" fmla="*/ 1104 w 1335"/>
                <a:gd name="T75" fmla="*/ 867 h 1142"/>
                <a:gd name="T76" fmla="*/ 1101 w 1335"/>
                <a:gd name="T77" fmla="*/ 747 h 1142"/>
                <a:gd name="T78" fmla="*/ 1044 w 1335"/>
                <a:gd name="T79" fmla="*/ 682 h 1142"/>
                <a:gd name="T80" fmla="*/ 911 w 1335"/>
                <a:gd name="T81" fmla="*/ 596 h 1142"/>
                <a:gd name="T82" fmla="*/ 793 w 1335"/>
                <a:gd name="T83" fmla="*/ 448 h 1142"/>
                <a:gd name="T84" fmla="*/ 819 w 1335"/>
                <a:gd name="T85" fmla="*/ 185 h 1142"/>
                <a:gd name="T86" fmla="*/ 1015 w 1335"/>
                <a:gd name="T87" fmla="*/ 16 h 1142"/>
                <a:gd name="T88" fmla="*/ 1231 w 1335"/>
                <a:gd name="T89" fmla="*/ 19 h 1142"/>
                <a:gd name="T90" fmla="*/ 1326 w 1335"/>
                <a:gd name="T91" fmla="*/ 74 h 1142"/>
                <a:gd name="T92" fmla="*/ 536 w 1335"/>
                <a:gd name="T93" fmla="*/ 187 h 1142"/>
                <a:gd name="T94" fmla="*/ 454 w 1335"/>
                <a:gd name="T95" fmla="*/ 116 h 1142"/>
                <a:gd name="T96" fmla="*/ 362 w 1335"/>
                <a:gd name="T97" fmla="*/ 106 h 1142"/>
                <a:gd name="T98" fmla="*/ 322 w 1335"/>
                <a:gd name="T99" fmla="*/ 106 h 1142"/>
                <a:gd name="T100" fmla="*/ 292 w 1335"/>
                <a:gd name="T101" fmla="*/ 210 h 1142"/>
                <a:gd name="T102" fmla="*/ 268 w 1335"/>
                <a:gd name="T103" fmla="*/ 374 h 1142"/>
                <a:gd name="T104" fmla="*/ 259 w 1335"/>
                <a:gd name="T105" fmla="*/ 482 h 1142"/>
                <a:gd name="T106" fmla="*/ 276 w 1335"/>
                <a:gd name="T107" fmla="*/ 483 h 1142"/>
                <a:gd name="T108" fmla="*/ 395 w 1335"/>
                <a:gd name="T109" fmla="*/ 466 h 1142"/>
                <a:gd name="T110" fmla="*/ 529 w 1335"/>
                <a:gd name="T111" fmla="*/ 340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35" h="1142">
                  <a:moveTo>
                    <a:pt x="1335" y="82"/>
                  </a:moveTo>
                  <a:lnTo>
                    <a:pt x="1331" y="90"/>
                  </a:lnTo>
                  <a:lnTo>
                    <a:pt x="1328" y="98"/>
                  </a:lnTo>
                  <a:lnTo>
                    <a:pt x="1325" y="108"/>
                  </a:lnTo>
                  <a:lnTo>
                    <a:pt x="1321" y="117"/>
                  </a:lnTo>
                  <a:lnTo>
                    <a:pt x="1318" y="126"/>
                  </a:lnTo>
                  <a:lnTo>
                    <a:pt x="1315" y="136"/>
                  </a:lnTo>
                  <a:lnTo>
                    <a:pt x="1312" y="146"/>
                  </a:lnTo>
                  <a:lnTo>
                    <a:pt x="1309" y="156"/>
                  </a:lnTo>
                  <a:lnTo>
                    <a:pt x="1307" y="165"/>
                  </a:lnTo>
                  <a:lnTo>
                    <a:pt x="1304" y="175"/>
                  </a:lnTo>
                  <a:lnTo>
                    <a:pt x="1302" y="185"/>
                  </a:lnTo>
                  <a:lnTo>
                    <a:pt x="1300" y="194"/>
                  </a:lnTo>
                  <a:lnTo>
                    <a:pt x="1298" y="203"/>
                  </a:lnTo>
                  <a:lnTo>
                    <a:pt x="1296" y="213"/>
                  </a:lnTo>
                  <a:lnTo>
                    <a:pt x="1295" y="221"/>
                  </a:lnTo>
                  <a:lnTo>
                    <a:pt x="1294" y="230"/>
                  </a:lnTo>
                  <a:lnTo>
                    <a:pt x="1273" y="230"/>
                  </a:lnTo>
                  <a:lnTo>
                    <a:pt x="1272" y="227"/>
                  </a:lnTo>
                  <a:lnTo>
                    <a:pt x="1271" y="222"/>
                  </a:lnTo>
                  <a:lnTo>
                    <a:pt x="1268" y="216"/>
                  </a:lnTo>
                  <a:lnTo>
                    <a:pt x="1265" y="207"/>
                  </a:lnTo>
                  <a:lnTo>
                    <a:pt x="1260" y="198"/>
                  </a:lnTo>
                  <a:lnTo>
                    <a:pt x="1254" y="187"/>
                  </a:lnTo>
                  <a:lnTo>
                    <a:pt x="1247" y="175"/>
                  </a:lnTo>
                  <a:lnTo>
                    <a:pt x="1238" y="164"/>
                  </a:lnTo>
                  <a:lnTo>
                    <a:pt x="1228" y="152"/>
                  </a:lnTo>
                  <a:lnTo>
                    <a:pt x="1216" y="142"/>
                  </a:lnTo>
                  <a:lnTo>
                    <a:pt x="1203" y="131"/>
                  </a:lnTo>
                  <a:lnTo>
                    <a:pt x="1188" y="121"/>
                  </a:lnTo>
                  <a:lnTo>
                    <a:pt x="1171" y="114"/>
                  </a:lnTo>
                  <a:lnTo>
                    <a:pt x="1153" y="107"/>
                  </a:lnTo>
                  <a:lnTo>
                    <a:pt x="1133" y="104"/>
                  </a:lnTo>
                  <a:lnTo>
                    <a:pt x="1111" y="103"/>
                  </a:lnTo>
                  <a:lnTo>
                    <a:pt x="1090" y="103"/>
                  </a:lnTo>
                  <a:lnTo>
                    <a:pt x="1070" y="106"/>
                  </a:lnTo>
                  <a:lnTo>
                    <a:pt x="1052" y="110"/>
                  </a:lnTo>
                  <a:lnTo>
                    <a:pt x="1034" y="117"/>
                  </a:lnTo>
                  <a:lnTo>
                    <a:pt x="1018" y="124"/>
                  </a:lnTo>
                  <a:lnTo>
                    <a:pt x="1003" y="134"/>
                  </a:lnTo>
                  <a:lnTo>
                    <a:pt x="989" y="145"/>
                  </a:lnTo>
                  <a:lnTo>
                    <a:pt x="976" y="157"/>
                  </a:lnTo>
                  <a:lnTo>
                    <a:pt x="964" y="168"/>
                  </a:lnTo>
                  <a:lnTo>
                    <a:pt x="954" y="182"/>
                  </a:lnTo>
                  <a:lnTo>
                    <a:pt x="944" y="198"/>
                  </a:lnTo>
                  <a:lnTo>
                    <a:pt x="937" y="213"/>
                  </a:lnTo>
                  <a:lnTo>
                    <a:pt x="931" y="230"/>
                  </a:lnTo>
                  <a:lnTo>
                    <a:pt x="927" y="246"/>
                  </a:lnTo>
                  <a:lnTo>
                    <a:pt x="924" y="263"/>
                  </a:lnTo>
                  <a:lnTo>
                    <a:pt x="924" y="282"/>
                  </a:lnTo>
                  <a:lnTo>
                    <a:pt x="925" y="302"/>
                  </a:lnTo>
                  <a:lnTo>
                    <a:pt x="928" y="321"/>
                  </a:lnTo>
                  <a:lnTo>
                    <a:pt x="932" y="340"/>
                  </a:lnTo>
                  <a:lnTo>
                    <a:pt x="939" y="356"/>
                  </a:lnTo>
                  <a:lnTo>
                    <a:pt x="947" y="371"/>
                  </a:lnTo>
                  <a:lnTo>
                    <a:pt x="957" y="385"/>
                  </a:lnTo>
                  <a:lnTo>
                    <a:pt x="968" y="398"/>
                  </a:lnTo>
                  <a:lnTo>
                    <a:pt x="980" y="410"/>
                  </a:lnTo>
                  <a:lnTo>
                    <a:pt x="992" y="422"/>
                  </a:lnTo>
                  <a:lnTo>
                    <a:pt x="1006" y="432"/>
                  </a:lnTo>
                  <a:lnTo>
                    <a:pt x="1020" y="442"/>
                  </a:lnTo>
                  <a:lnTo>
                    <a:pt x="1034" y="452"/>
                  </a:lnTo>
                  <a:lnTo>
                    <a:pt x="1049" y="460"/>
                  </a:lnTo>
                  <a:lnTo>
                    <a:pt x="1064" y="469"/>
                  </a:lnTo>
                  <a:lnTo>
                    <a:pt x="1080" y="478"/>
                  </a:lnTo>
                  <a:lnTo>
                    <a:pt x="1095" y="487"/>
                  </a:lnTo>
                  <a:lnTo>
                    <a:pt x="1102" y="492"/>
                  </a:lnTo>
                  <a:lnTo>
                    <a:pt x="1110" y="497"/>
                  </a:lnTo>
                  <a:lnTo>
                    <a:pt x="1118" y="501"/>
                  </a:lnTo>
                  <a:lnTo>
                    <a:pt x="1126" y="507"/>
                  </a:lnTo>
                  <a:lnTo>
                    <a:pt x="1134" y="511"/>
                  </a:lnTo>
                  <a:lnTo>
                    <a:pt x="1142" y="516"/>
                  </a:lnTo>
                  <a:lnTo>
                    <a:pt x="1149" y="522"/>
                  </a:lnTo>
                  <a:lnTo>
                    <a:pt x="1157" y="527"/>
                  </a:lnTo>
                  <a:lnTo>
                    <a:pt x="1164" y="532"/>
                  </a:lnTo>
                  <a:lnTo>
                    <a:pt x="1172" y="538"/>
                  </a:lnTo>
                  <a:lnTo>
                    <a:pt x="1179" y="544"/>
                  </a:lnTo>
                  <a:lnTo>
                    <a:pt x="1186" y="550"/>
                  </a:lnTo>
                  <a:lnTo>
                    <a:pt x="1193" y="556"/>
                  </a:lnTo>
                  <a:lnTo>
                    <a:pt x="1201" y="563"/>
                  </a:lnTo>
                  <a:lnTo>
                    <a:pt x="1207" y="569"/>
                  </a:lnTo>
                  <a:lnTo>
                    <a:pt x="1214" y="577"/>
                  </a:lnTo>
                  <a:lnTo>
                    <a:pt x="1219" y="584"/>
                  </a:lnTo>
                  <a:lnTo>
                    <a:pt x="1225" y="593"/>
                  </a:lnTo>
                  <a:lnTo>
                    <a:pt x="1231" y="601"/>
                  </a:lnTo>
                  <a:lnTo>
                    <a:pt x="1236" y="610"/>
                  </a:lnTo>
                  <a:lnTo>
                    <a:pt x="1241" y="620"/>
                  </a:lnTo>
                  <a:lnTo>
                    <a:pt x="1245" y="630"/>
                  </a:lnTo>
                  <a:lnTo>
                    <a:pt x="1250" y="640"/>
                  </a:lnTo>
                  <a:lnTo>
                    <a:pt x="1254" y="652"/>
                  </a:lnTo>
                  <a:lnTo>
                    <a:pt x="1257" y="664"/>
                  </a:lnTo>
                  <a:lnTo>
                    <a:pt x="1260" y="676"/>
                  </a:lnTo>
                  <a:lnTo>
                    <a:pt x="1263" y="689"/>
                  </a:lnTo>
                  <a:lnTo>
                    <a:pt x="1265" y="701"/>
                  </a:lnTo>
                  <a:lnTo>
                    <a:pt x="1267" y="715"/>
                  </a:lnTo>
                  <a:lnTo>
                    <a:pt x="1268" y="731"/>
                  </a:lnTo>
                  <a:lnTo>
                    <a:pt x="1269" y="746"/>
                  </a:lnTo>
                  <a:lnTo>
                    <a:pt x="1270" y="762"/>
                  </a:lnTo>
                  <a:lnTo>
                    <a:pt x="1268" y="795"/>
                  </a:lnTo>
                  <a:lnTo>
                    <a:pt x="1263" y="830"/>
                  </a:lnTo>
                  <a:lnTo>
                    <a:pt x="1255" y="863"/>
                  </a:lnTo>
                  <a:lnTo>
                    <a:pt x="1243" y="896"/>
                  </a:lnTo>
                  <a:lnTo>
                    <a:pt x="1229" y="929"/>
                  </a:lnTo>
                  <a:lnTo>
                    <a:pt x="1211" y="961"/>
                  </a:lnTo>
                  <a:lnTo>
                    <a:pt x="1189" y="990"/>
                  </a:lnTo>
                  <a:lnTo>
                    <a:pt x="1166" y="1019"/>
                  </a:lnTo>
                  <a:lnTo>
                    <a:pt x="1139" y="1045"/>
                  </a:lnTo>
                  <a:lnTo>
                    <a:pt x="1109" y="1069"/>
                  </a:lnTo>
                  <a:lnTo>
                    <a:pt x="1075" y="1089"/>
                  </a:lnTo>
                  <a:lnTo>
                    <a:pt x="1040" y="1107"/>
                  </a:lnTo>
                  <a:lnTo>
                    <a:pt x="1001" y="1121"/>
                  </a:lnTo>
                  <a:lnTo>
                    <a:pt x="960" y="1132"/>
                  </a:lnTo>
                  <a:lnTo>
                    <a:pt x="915" y="1139"/>
                  </a:lnTo>
                  <a:lnTo>
                    <a:pt x="869" y="1142"/>
                  </a:lnTo>
                  <a:lnTo>
                    <a:pt x="824" y="1140"/>
                  </a:lnTo>
                  <a:lnTo>
                    <a:pt x="784" y="1135"/>
                  </a:lnTo>
                  <a:lnTo>
                    <a:pt x="746" y="1129"/>
                  </a:lnTo>
                  <a:lnTo>
                    <a:pt x="711" y="1119"/>
                  </a:lnTo>
                  <a:lnTo>
                    <a:pt x="678" y="1107"/>
                  </a:lnTo>
                  <a:lnTo>
                    <a:pt x="647" y="1093"/>
                  </a:lnTo>
                  <a:lnTo>
                    <a:pt x="618" y="1076"/>
                  </a:lnTo>
                  <a:lnTo>
                    <a:pt x="591" y="1056"/>
                  </a:lnTo>
                  <a:lnTo>
                    <a:pt x="565" y="1034"/>
                  </a:lnTo>
                  <a:lnTo>
                    <a:pt x="540" y="1009"/>
                  </a:lnTo>
                  <a:lnTo>
                    <a:pt x="517" y="981"/>
                  </a:lnTo>
                  <a:lnTo>
                    <a:pt x="495" y="952"/>
                  </a:lnTo>
                  <a:lnTo>
                    <a:pt x="473" y="920"/>
                  </a:lnTo>
                  <a:lnTo>
                    <a:pt x="451" y="887"/>
                  </a:lnTo>
                  <a:lnTo>
                    <a:pt x="430" y="850"/>
                  </a:lnTo>
                  <a:lnTo>
                    <a:pt x="409" y="811"/>
                  </a:lnTo>
                  <a:lnTo>
                    <a:pt x="407" y="809"/>
                  </a:lnTo>
                  <a:lnTo>
                    <a:pt x="404" y="803"/>
                  </a:lnTo>
                  <a:lnTo>
                    <a:pt x="400" y="794"/>
                  </a:lnTo>
                  <a:lnTo>
                    <a:pt x="394" y="783"/>
                  </a:lnTo>
                  <a:lnTo>
                    <a:pt x="386" y="769"/>
                  </a:lnTo>
                  <a:lnTo>
                    <a:pt x="378" y="753"/>
                  </a:lnTo>
                  <a:lnTo>
                    <a:pt x="368" y="736"/>
                  </a:lnTo>
                  <a:lnTo>
                    <a:pt x="359" y="717"/>
                  </a:lnTo>
                  <a:lnTo>
                    <a:pt x="348" y="698"/>
                  </a:lnTo>
                  <a:lnTo>
                    <a:pt x="338" y="679"/>
                  </a:lnTo>
                  <a:lnTo>
                    <a:pt x="326" y="659"/>
                  </a:lnTo>
                  <a:lnTo>
                    <a:pt x="316" y="640"/>
                  </a:lnTo>
                  <a:lnTo>
                    <a:pt x="307" y="623"/>
                  </a:lnTo>
                  <a:lnTo>
                    <a:pt x="298" y="607"/>
                  </a:lnTo>
                  <a:lnTo>
                    <a:pt x="290" y="593"/>
                  </a:lnTo>
                  <a:lnTo>
                    <a:pt x="284" y="581"/>
                  </a:lnTo>
                  <a:lnTo>
                    <a:pt x="279" y="580"/>
                  </a:lnTo>
                  <a:lnTo>
                    <a:pt x="276" y="579"/>
                  </a:lnTo>
                  <a:lnTo>
                    <a:pt x="272" y="579"/>
                  </a:lnTo>
                  <a:lnTo>
                    <a:pt x="268" y="578"/>
                  </a:lnTo>
                  <a:lnTo>
                    <a:pt x="265" y="578"/>
                  </a:lnTo>
                  <a:lnTo>
                    <a:pt x="261" y="577"/>
                  </a:lnTo>
                  <a:lnTo>
                    <a:pt x="258" y="577"/>
                  </a:lnTo>
                  <a:lnTo>
                    <a:pt x="255" y="577"/>
                  </a:lnTo>
                  <a:lnTo>
                    <a:pt x="252" y="577"/>
                  </a:lnTo>
                  <a:lnTo>
                    <a:pt x="250" y="577"/>
                  </a:lnTo>
                  <a:lnTo>
                    <a:pt x="247" y="577"/>
                  </a:lnTo>
                  <a:lnTo>
                    <a:pt x="245" y="577"/>
                  </a:lnTo>
                  <a:lnTo>
                    <a:pt x="243" y="577"/>
                  </a:lnTo>
                  <a:lnTo>
                    <a:pt x="241" y="577"/>
                  </a:lnTo>
                  <a:lnTo>
                    <a:pt x="239" y="577"/>
                  </a:lnTo>
                  <a:lnTo>
                    <a:pt x="238" y="577"/>
                  </a:lnTo>
                  <a:lnTo>
                    <a:pt x="233" y="608"/>
                  </a:lnTo>
                  <a:lnTo>
                    <a:pt x="229" y="640"/>
                  </a:lnTo>
                  <a:lnTo>
                    <a:pt x="224" y="672"/>
                  </a:lnTo>
                  <a:lnTo>
                    <a:pt x="220" y="706"/>
                  </a:lnTo>
                  <a:lnTo>
                    <a:pt x="216" y="738"/>
                  </a:lnTo>
                  <a:lnTo>
                    <a:pt x="212" y="770"/>
                  </a:lnTo>
                  <a:lnTo>
                    <a:pt x="206" y="803"/>
                  </a:lnTo>
                  <a:lnTo>
                    <a:pt x="202" y="836"/>
                  </a:lnTo>
                  <a:lnTo>
                    <a:pt x="198" y="868"/>
                  </a:lnTo>
                  <a:lnTo>
                    <a:pt x="194" y="902"/>
                  </a:lnTo>
                  <a:lnTo>
                    <a:pt x="190" y="934"/>
                  </a:lnTo>
                  <a:lnTo>
                    <a:pt x="186" y="967"/>
                  </a:lnTo>
                  <a:lnTo>
                    <a:pt x="182" y="1000"/>
                  </a:lnTo>
                  <a:lnTo>
                    <a:pt x="178" y="1033"/>
                  </a:lnTo>
                  <a:lnTo>
                    <a:pt x="174" y="1065"/>
                  </a:lnTo>
                  <a:lnTo>
                    <a:pt x="170" y="1099"/>
                  </a:lnTo>
                  <a:lnTo>
                    <a:pt x="169" y="1098"/>
                  </a:lnTo>
                  <a:lnTo>
                    <a:pt x="167" y="1098"/>
                  </a:lnTo>
                  <a:lnTo>
                    <a:pt x="164" y="1098"/>
                  </a:lnTo>
                  <a:lnTo>
                    <a:pt x="160" y="1098"/>
                  </a:lnTo>
                  <a:lnTo>
                    <a:pt x="155" y="1098"/>
                  </a:lnTo>
                  <a:lnTo>
                    <a:pt x="150" y="1098"/>
                  </a:lnTo>
                  <a:lnTo>
                    <a:pt x="143" y="1097"/>
                  </a:lnTo>
                  <a:lnTo>
                    <a:pt x="137" y="1097"/>
                  </a:lnTo>
                  <a:lnTo>
                    <a:pt x="130" y="1097"/>
                  </a:lnTo>
                  <a:lnTo>
                    <a:pt x="123" y="1096"/>
                  </a:lnTo>
                  <a:lnTo>
                    <a:pt x="116" y="1096"/>
                  </a:lnTo>
                  <a:lnTo>
                    <a:pt x="110" y="1096"/>
                  </a:lnTo>
                  <a:lnTo>
                    <a:pt x="103" y="1096"/>
                  </a:lnTo>
                  <a:lnTo>
                    <a:pt x="97" y="1096"/>
                  </a:lnTo>
                  <a:lnTo>
                    <a:pt x="91" y="1096"/>
                  </a:lnTo>
                  <a:lnTo>
                    <a:pt x="87" y="1096"/>
                  </a:lnTo>
                  <a:lnTo>
                    <a:pt x="80" y="1096"/>
                  </a:lnTo>
                  <a:lnTo>
                    <a:pt x="74" y="1096"/>
                  </a:lnTo>
                  <a:lnTo>
                    <a:pt x="68" y="1096"/>
                  </a:lnTo>
                  <a:lnTo>
                    <a:pt x="61" y="1096"/>
                  </a:lnTo>
                  <a:lnTo>
                    <a:pt x="54" y="1096"/>
                  </a:lnTo>
                  <a:lnTo>
                    <a:pt x="46" y="1096"/>
                  </a:lnTo>
                  <a:lnTo>
                    <a:pt x="39" y="1097"/>
                  </a:lnTo>
                  <a:lnTo>
                    <a:pt x="32" y="1097"/>
                  </a:lnTo>
                  <a:lnTo>
                    <a:pt x="26" y="1097"/>
                  </a:lnTo>
                  <a:lnTo>
                    <a:pt x="20" y="1098"/>
                  </a:lnTo>
                  <a:lnTo>
                    <a:pt x="14" y="1098"/>
                  </a:lnTo>
                  <a:lnTo>
                    <a:pt x="9" y="1098"/>
                  </a:lnTo>
                  <a:lnTo>
                    <a:pt x="5" y="1098"/>
                  </a:lnTo>
                  <a:lnTo>
                    <a:pt x="2" y="1098"/>
                  </a:lnTo>
                  <a:lnTo>
                    <a:pt x="0" y="1098"/>
                  </a:lnTo>
                  <a:lnTo>
                    <a:pt x="0" y="1099"/>
                  </a:lnTo>
                  <a:lnTo>
                    <a:pt x="13" y="1031"/>
                  </a:lnTo>
                  <a:lnTo>
                    <a:pt x="26" y="963"/>
                  </a:lnTo>
                  <a:lnTo>
                    <a:pt x="38" y="895"/>
                  </a:lnTo>
                  <a:lnTo>
                    <a:pt x="50" y="827"/>
                  </a:lnTo>
                  <a:lnTo>
                    <a:pt x="62" y="759"/>
                  </a:lnTo>
                  <a:lnTo>
                    <a:pt x="73" y="691"/>
                  </a:lnTo>
                  <a:lnTo>
                    <a:pt x="83" y="623"/>
                  </a:lnTo>
                  <a:lnTo>
                    <a:pt x="94" y="554"/>
                  </a:lnTo>
                  <a:lnTo>
                    <a:pt x="104" y="486"/>
                  </a:lnTo>
                  <a:lnTo>
                    <a:pt x="113" y="417"/>
                  </a:lnTo>
                  <a:lnTo>
                    <a:pt x="121" y="349"/>
                  </a:lnTo>
                  <a:lnTo>
                    <a:pt x="130" y="280"/>
                  </a:lnTo>
                  <a:lnTo>
                    <a:pt x="138" y="213"/>
                  </a:lnTo>
                  <a:lnTo>
                    <a:pt x="145" y="145"/>
                  </a:lnTo>
                  <a:lnTo>
                    <a:pt x="152" y="77"/>
                  </a:lnTo>
                  <a:lnTo>
                    <a:pt x="159" y="9"/>
                  </a:lnTo>
                  <a:lnTo>
                    <a:pt x="160" y="9"/>
                  </a:lnTo>
                  <a:lnTo>
                    <a:pt x="163" y="9"/>
                  </a:lnTo>
                  <a:lnTo>
                    <a:pt x="168" y="9"/>
                  </a:lnTo>
                  <a:lnTo>
                    <a:pt x="175" y="9"/>
                  </a:lnTo>
                  <a:lnTo>
                    <a:pt x="183" y="9"/>
                  </a:lnTo>
                  <a:lnTo>
                    <a:pt x="192" y="9"/>
                  </a:lnTo>
                  <a:lnTo>
                    <a:pt x="202" y="10"/>
                  </a:lnTo>
                  <a:lnTo>
                    <a:pt x="214" y="10"/>
                  </a:lnTo>
                  <a:lnTo>
                    <a:pt x="225" y="10"/>
                  </a:lnTo>
                  <a:lnTo>
                    <a:pt x="236" y="11"/>
                  </a:lnTo>
                  <a:lnTo>
                    <a:pt x="247" y="11"/>
                  </a:lnTo>
                  <a:lnTo>
                    <a:pt x="258" y="11"/>
                  </a:lnTo>
                  <a:lnTo>
                    <a:pt x="269" y="11"/>
                  </a:lnTo>
                  <a:lnTo>
                    <a:pt x="278" y="11"/>
                  </a:lnTo>
                  <a:lnTo>
                    <a:pt x="286" y="11"/>
                  </a:lnTo>
                  <a:lnTo>
                    <a:pt x="294" y="12"/>
                  </a:lnTo>
                  <a:lnTo>
                    <a:pt x="323" y="11"/>
                  </a:lnTo>
                  <a:lnTo>
                    <a:pt x="355" y="10"/>
                  </a:lnTo>
                  <a:lnTo>
                    <a:pt x="388" y="9"/>
                  </a:lnTo>
                  <a:lnTo>
                    <a:pt x="423" y="9"/>
                  </a:lnTo>
                  <a:lnTo>
                    <a:pt x="458" y="10"/>
                  </a:lnTo>
                  <a:lnTo>
                    <a:pt x="493" y="12"/>
                  </a:lnTo>
                  <a:lnTo>
                    <a:pt x="527" y="18"/>
                  </a:lnTo>
                  <a:lnTo>
                    <a:pt x="560" y="24"/>
                  </a:lnTo>
                  <a:lnTo>
                    <a:pt x="592" y="35"/>
                  </a:lnTo>
                  <a:lnTo>
                    <a:pt x="621" y="48"/>
                  </a:lnTo>
                  <a:lnTo>
                    <a:pt x="647" y="65"/>
                  </a:lnTo>
                  <a:lnTo>
                    <a:pt x="669" y="88"/>
                  </a:lnTo>
                  <a:lnTo>
                    <a:pt x="688" y="114"/>
                  </a:lnTo>
                  <a:lnTo>
                    <a:pt x="702" y="146"/>
                  </a:lnTo>
                  <a:lnTo>
                    <a:pt x="711" y="182"/>
                  </a:lnTo>
                  <a:lnTo>
                    <a:pt x="715" y="227"/>
                  </a:lnTo>
                  <a:lnTo>
                    <a:pt x="713" y="265"/>
                  </a:lnTo>
                  <a:lnTo>
                    <a:pt x="708" y="301"/>
                  </a:lnTo>
                  <a:lnTo>
                    <a:pt x="698" y="335"/>
                  </a:lnTo>
                  <a:lnTo>
                    <a:pt x="687" y="367"/>
                  </a:lnTo>
                  <a:lnTo>
                    <a:pt x="674" y="396"/>
                  </a:lnTo>
                  <a:lnTo>
                    <a:pt x="658" y="422"/>
                  </a:lnTo>
                  <a:lnTo>
                    <a:pt x="640" y="446"/>
                  </a:lnTo>
                  <a:lnTo>
                    <a:pt x="621" y="468"/>
                  </a:lnTo>
                  <a:lnTo>
                    <a:pt x="601" y="488"/>
                  </a:lnTo>
                  <a:lnTo>
                    <a:pt x="578" y="506"/>
                  </a:lnTo>
                  <a:lnTo>
                    <a:pt x="556" y="521"/>
                  </a:lnTo>
                  <a:lnTo>
                    <a:pt x="534" y="535"/>
                  </a:lnTo>
                  <a:lnTo>
                    <a:pt x="512" y="545"/>
                  </a:lnTo>
                  <a:lnTo>
                    <a:pt x="490" y="555"/>
                  </a:lnTo>
                  <a:lnTo>
                    <a:pt x="468" y="563"/>
                  </a:lnTo>
                  <a:lnTo>
                    <a:pt x="447" y="568"/>
                  </a:lnTo>
                  <a:lnTo>
                    <a:pt x="568" y="785"/>
                  </a:lnTo>
                  <a:lnTo>
                    <a:pt x="586" y="816"/>
                  </a:lnTo>
                  <a:lnTo>
                    <a:pt x="604" y="845"/>
                  </a:lnTo>
                  <a:lnTo>
                    <a:pt x="620" y="872"/>
                  </a:lnTo>
                  <a:lnTo>
                    <a:pt x="637" y="896"/>
                  </a:lnTo>
                  <a:lnTo>
                    <a:pt x="653" y="919"/>
                  </a:lnTo>
                  <a:lnTo>
                    <a:pt x="670" y="941"/>
                  </a:lnTo>
                  <a:lnTo>
                    <a:pt x="687" y="959"/>
                  </a:lnTo>
                  <a:lnTo>
                    <a:pt x="704" y="976"/>
                  </a:lnTo>
                  <a:lnTo>
                    <a:pt x="723" y="991"/>
                  </a:lnTo>
                  <a:lnTo>
                    <a:pt x="742" y="1003"/>
                  </a:lnTo>
                  <a:lnTo>
                    <a:pt x="761" y="1015"/>
                  </a:lnTo>
                  <a:lnTo>
                    <a:pt x="782" y="1023"/>
                  </a:lnTo>
                  <a:lnTo>
                    <a:pt x="804" y="1030"/>
                  </a:lnTo>
                  <a:lnTo>
                    <a:pt x="829" y="1035"/>
                  </a:lnTo>
                  <a:lnTo>
                    <a:pt x="854" y="1039"/>
                  </a:lnTo>
                  <a:lnTo>
                    <a:pt x="882" y="1040"/>
                  </a:lnTo>
                  <a:lnTo>
                    <a:pt x="909" y="1037"/>
                  </a:lnTo>
                  <a:lnTo>
                    <a:pt x="934" y="1033"/>
                  </a:lnTo>
                  <a:lnTo>
                    <a:pt x="959" y="1027"/>
                  </a:lnTo>
                  <a:lnTo>
                    <a:pt x="981" y="1018"/>
                  </a:lnTo>
                  <a:lnTo>
                    <a:pt x="1002" y="1007"/>
                  </a:lnTo>
                  <a:lnTo>
                    <a:pt x="1020" y="994"/>
                  </a:lnTo>
                  <a:lnTo>
                    <a:pt x="1038" y="979"/>
                  </a:lnTo>
                  <a:lnTo>
                    <a:pt x="1053" y="963"/>
                  </a:lnTo>
                  <a:lnTo>
                    <a:pt x="1066" y="946"/>
                  </a:lnTo>
                  <a:lnTo>
                    <a:pt x="1079" y="928"/>
                  </a:lnTo>
                  <a:lnTo>
                    <a:pt x="1089" y="908"/>
                  </a:lnTo>
                  <a:lnTo>
                    <a:pt x="1098" y="888"/>
                  </a:lnTo>
                  <a:lnTo>
                    <a:pt x="1104" y="867"/>
                  </a:lnTo>
                  <a:lnTo>
                    <a:pt x="1109" y="847"/>
                  </a:lnTo>
                  <a:lnTo>
                    <a:pt x="1112" y="826"/>
                  </a:lnTo>
                  <a:lnTo>
                    <a:pt x="1113" y="806"/>
                  </a:lnTo>
                  <a:lnTo>
                    <a:pt x="1112" y="792"/>
                  </a:lnTo>
                  <a:lnTo>
                    <a:pt x="1111" y="780"/>
                  </a:lnTo>
                  <a:lnTo>
                    <a:pt x="1108" y="768"/>
                  </a:lnTo>
                  <a:lnTo>
                    <a:pt x="1105" y="757"/>
                  </a:lnTo>
                  <a:lnTo>
                    <a:pt x="1101" y="747"/>
                  </a:lnTo>
                  <a:lnTo>
                    <a:pt x="1096" y="737"/>
                  </a:lnTo>
                  <a:lnTo>
                    <a:pt x="1091" y="728"/>
                  </a:lnTo>
                  <a:lnTo>
                    <a:pt x="1084" y="720"/>
                  </a:lnTo>
                  <a:lnTo>
                    <a:pt x="1078" y="711"/>
                  </a:lnTo>
                  <a:lnTo>
                    <a:pt x="1069" y="704"/>
                  </a:lnTo>
                  <a:lnTo>
                    <a:pt x="1061" y="696"/>
                  </a:lnTo>
                  <a:lnTo>
                    <a:pt x="1053" y="689"/>
                  </a:lnTo>
                  <a:lnTo>
                    <a:pt x="1044" y="682"/>
                  </a:lnTo>
                  <a:lnTo>
                    <a:pt x="1035" y="676"/>
                  </a:lnTo>
                  <a:lnTo>
                    <a:pt x="1025" y="669"/>
                  </a:lnTo>
                  <a:lnTo>
                    <a:pt x="1016" y="664"/>
                  </a:lnTo>
                  <a:lnTo>
                    <a:pt x="994" y="650"/>
                  </a:lnTo>
                  <a:lnTo>
                    <a:pt x="973" y="636"/>
                  </a:lnTo>
                  <a:lnTo>
                    <a:pt x="951" y="623"/>
                  </a:lnTo>
                  <a:lnTo>
                    <a:pt x="931" y="610"/>
                  </a:lnTo>
                  <a:lnTo>
                    <a:pt x="911" y="596"/>
                  </a:lnTo>
                  <a:lnTo>
                    <a:pt x="891" y="582"/>
                  </a:lnTo>
                  <a:lnTo>
                    <a:pt x="873" y="567"/>
                  </a:lnTo>
                  <a:lnTo>
                    <a:pt x="856" y="551"/>
                  </a:lnTo>
                  <a:lnTo>
                    <a:pt x="840" y="534"/>
                  </a:lnTo>
                  <a:lnTo>
                    <a:pt x="825" y="515"/>
                  </a:lnTo>
                  <a:lnTo>
                    <a:pt x="813" y="495"/>
                  </a:lnTo>
                  <a:lnTo>
                    <a:pt x="802" y="473"/>
                  </a:lnTo>
                  <a:lnTo>
                    <a:pt x="793" y="448"/>
                  </a:lnTo>
                  <a:lnTo>
                    <a:pt x="787" y="423"/>
                  </a:lnTo>
                  <a:lnTo>
                    <a:pt x="783" y="394"/>
                  </a:lnTo>
                  <a:lnTo>
                    <a:pt x="782" y="362"/>
                  </a:lnTo>
                  <a:lnTo>
                    <a:pt x="783" y="324"/>
                  </a:lnTo>
                  <a:lnTo>
                    <a:pt x="788" y="286"/>
                  </a:lnTo>
                  <a:lnTo>
                    <a:pt x="795" y="250"/>
                  </a:lnTo>
                  <a:lnTo>
                    <a:pt x="806" y="217"/>
                  </a:lnTo>
                  <a:lnTo>
                    <a:pt x="819" y="185"/>
                  </a:lnTo>
                  <a:lnTo>
                    <a:pt x="836" y="154"/>
                  </a:lnTo>
                  <a:lnTo>
                    <a:pt x="854" y="128"/>
                  </a:lnTo>
                  <a:lnTo>
                    <a:pt x="876" y="102"/>
                  </a:lnTo>
                  <a:lnTo>
                    <a:pt x="899" y="79"/>
                  </a:lnTo>
                  <a:lnTo>
                    <a:pt x="925" y="59"/>
                  </a:lnTo>
                  <a:lnTo>
                    <a:pt x="953" y="41"/>
                  </a:lnTo>
                  <a:lnTo>
                    <a:pt x="983" y="27"/>
                  </a:lnTo>
                  <a:lnTo>
                    <a:pt x="1015" y="16"/>
                  </a:lnTo>
                  <a:lnTo>
                    <a:pt x="1049" y="7"/>
                  </a:lnTo>
                  <a:lnTo>
                    <a:pt x="1086" y="2"/>
                  </a:lnTo>
                  <a:lnTo>
                    <a:pt x="1124" y="0"/>
                  </a:lnTo>
                  <a:lnTo>
                    <a:pt x="1147" y="0"/>
                  </a:lnTo>
                  <a:lnTo>
                    <a:pt x="1170" y="4"/>
                  </a:lnTo>
                  <a:lnTo>
                    <a:pt x="1191" y="7"/>
                  </a:lnTo>
                  <a:lnTo>
                    <a:pt x="1212" y="12"/>
                  </a:lnTo>
                  <a:lnTo>
                    <a:pt x="1231" y="19"/>
                  </a:lnTo>
                  <a:lnTo>
                    <a:pt x="1248" y="25"/>
                  </a:lnTo>
                  <a:lnTo>
                    <a:pt x="1263" y="33"/>
                  </a:lnTo>
                  <a:lnTo>
                    <a:pt x="1277" y="40"/>
                  </a:lnTo>
                  <a:lnTo>
                    <a:pt x="1290" y="48"/>
                  </a:lnTo>
                  <a:lnTo>
                    <a:pt x="1301" y="55"/>
                  </a:lnTo>
                  <a:lnTo>
                    <a:pt x="1311" y="62"/>
                  </a:lnTo>
                  <a:lnTo>
                    <a:pt x="1318" y="68"/>
                  </a:lnTo>
                  <a:lnTo>
                    <a:pt x="1326" y="74"/>
                  </a:lnTo>
                  <a:lnTo>
                    <a:pt x="1330" y="78"/>
                  </a:lnTo>
                  <a:lnTo>
                    <a:pt x="1333" y="80"/>
                  </a:lnTo>
                  <a:lnTo>
                    <a:pt x="1335" y="82"/>
                  </a:lnTo>
                  <a:close/>
                  <a:moveTo>
                    <a:pt x="547" y="244"/>
                  </a:moveTo>
                  <a:lnTo>
                    <a:pt x="546" y="228"/>
                  </a:lnTo>
                  <a:lnTo>
                    <a:pt x="544" y="214"/>
                  </a:lnTo>
                  <a:lnTo>
                    <a:pt x="541" y="200"/>
                  </a:lnTo>
                  <a:lnTo>
                    <a:pt x="536" y="187"/>
                  </a:lnTo>
                  <a:lnTo>
                    <a:pt x="530" y="175"/>
                  </a:lnTo>
                  <a:lnTo>
                    <a:pt x="523" y="163"/>
                  </a:lnTo>
                  <a:lnTo>
                    <a:pt x="515" y="152"/>
                  </a:lnTo>
                  <a:lnTo>
                    <a:pt x="505" y="144"/>
                  </a:lnTo>
                  <a:lnTo>
                    <a:pt x="495" y="135"/>
                  </a:lnTo>
                  <a:lnTo>
                    <a:pt x="483" y="128"/>
                  </a:lnTo>
                  <a:lnTo>
                    <a:pt x="469" y="121"/>
                  </a:lnTo>
                  <a:lnTo>
                    <a:pt x="454" y="116"/>
                  </a:lnTo>
                  <a:lnTo>
                    <a:pt x="438" y="111"/>
                  </a:lnTo>
                  <a:lnTo>
                    <a:pt x="422" y="108"/>
                  </a:lnTo>
                  <a:lnTo>
                    <a:pt x="404" y="106"/>
                  </a:lnTo>
                  <a:lnTo>
                    <a:pt x="385" y="106"/>
                  </a:lnTo>
                  <a:lnTo>
                    <a:pt x="379" y="106"/>
                  </a:lnTo>
                  <a:lnTo>
                    <a:pt x="373" y="106"/>
                  </a:lnTo>
                  <a:lnTo>
                    <a:pt x="367" y="106"/>
                  </a:lnTo>
                  <a:lnTo>
                    <a:pt x="362" y="106"/>
                  </a:lnTo>
                  <a:lnTo>
                    <a:pt x="356" y="106"/>
                  </a:lnTo>
                  <a:lnTo>
                    <a:pt x="351" y="106"/>
                  </a:lnTo>
                  <a:lnTo>
                    <a:pt x="346" y="106"/>
                  </a:lnTo>
                  <a:lnTo>
                    <a:pt x="341" y="106"/>
                  </a:lnTo>
                  <a:lnTo>
                    <a:pt x="336" y="106"/>
                  </a:lnTo>
                  <a:lnTo>
                    <a:pt x="330" y="106"/>
                  </a:lnTo>
                  <a:lnTo>
                    <a:pt x="326" y="106"/>
                  </a:lnTo>
                  <a:lnTo>
                    <a:pt x="322" y="106"/>
                  </a:lnTo>
                  <a:lnTo>
                    <a:pt x="318" y="106"/>
                  </a:lnTo>
                  <a:lnTo>
                    <a:pt x="315" y="106"/>
                  </a:lnTo>
                  <a:lnTo>
                    <a:pt x="313" y="106"/>
                  </a:lnTo>
                  <a:lnTo>
                    <a:pt x="311" y="106"/>
                  </a:lnTo>
                  <a:lnTo>
                    <a:pt x="305" y="135"/>
                  </a:lnTo>
                  <a:lnTo>
                    <a:pt x="300" y="162"/>
                  </a:lnTo>
                  <a:lnTo>
                    <a:pt x="296" y="187"/>
                  </a:lnTo>
                  <a:lnTo>
                    <a:pt x="292" y="210"/>
                  </a:lnTo>
                  <a:lnTo>
                    <a:pt x="289" y="232"/>
                  </a:lnTo>
                  <a:lnTo>
                    <a:pt x="286" y="252"/>
                  </a:lnTo>
                  <a:lnTo>
                    <a:pt x="283" y="273"/>
                  </a:lnTo>
                  <a:lnTo>
                    <a:pt x="280" y="292"/>
                  </a:lnTo>
                  <a:lnTo>
                    <a:pt x="277" y="312"/>
                  </a:lnTo>
                  <a:lnTo>
                    <a:pt x="274" y="332"/>
                  </a:lnTo>
                  <a:lnTo>
                    <a:pt x="271" y="353"/>
                  </a:lnTo>
                  <a:lnTo>
                    <a:pt x="268" y="374"/>
                  </a:lnTo>
                  <a:lnTo>
                    <a:pt x="265" y="398"/>
                  </a:lnTo>
                  <a:lnTo>
                    <a:pt x="262" y="423"/>
                  </a:lnTo>
                  <a:lnTo>
                    <a:pt x="258" y="451"/>
                  </a:lnTo>
                  <a:lnTo>
                    <a:pt x="254" y="481"/>
                  </a:lnTo>
                  <a:lnTo>
                    <a:pt x="255" y="481"/>
                  </a:lnTo>
                  <a:lnTo>
                    <a:pt x="256" y="481"/>
                  </a:lnTo>
                  <a:lnTo>
                    <a:pt x="258" y="482"/>
                  </a:lnTo>
                  <a:lnTo>
                    <a:pt x="259" y="482"/>
                  </a:lnTo>
                  <a:lnTo>
                    <a:pt x="261" y="483"/>
                  </a:lnTo>
                  <a:lnTo>
                    <a:pt x="263" y="483"/>
                  </a:lnTo>
                  <a:lnTo>
                    <a:pt x="265" y="483"/>
                  </a:lnTo>
                  <a:lnTo>
                    <a:pt x="267" y="483"/>
                  </a:lnTo>
                  <a:lnTo>
                    <a:pt x="269" y="483"/>
                  </a:lnTo>
                  <a:lnTo>
                    <a:pt x="271" y="483"/>
                  </a:lnTo>
                  <a:lnTo>
                    <a:pt x="274" y="483"/>
                  </a:lnTo>
                  <a:lnTo>
                    <a:pt x="276" y="483"/>
                  </a:lnTo>
                  <a:lnTo>
                    <a:pt x="278" y="483"/>
                  </a:lnTo>
                  <a:lnTo>
                    <a:pt x="281" y="483"/>
                  </a:lnTo>
                  <a:lnTo>
                    <a:pt x="283" y="483"/>
                  </a:lnTo>
                  <a:lnTo>
                    <a:pt x="286" y="484"/>
                  </a:lnTo>
                  <a:lnTo>
                    <a:pt x="315" y="482"/>
                  </a:lnTo>
                  <a:lnTo>
                    <a:pt x="344" y="479"/>
                  </a:lnTo>
                  <a:lnTo>
                    <a:pt x="371" y="473"/>
                  </a:lnTo>
                  <a:lnTo>
                    <a:pt x="395" y="466"/>
                  </a:lnTo>
                  <a:lnTo>
                    <a:pt x="418" y="456"/>
                  </a:lnTo>
                  <a:lnTo>
                    <a:pt x="440" y="444"/>
                  </a:lnTo>
                  <a:lnTo>
                    <a:pt x="460" y="430"/>
                  </a:lnTo>
                  <a:lnTo>
                    <a:pt x="478" y="415"/>
                  </a:lnTo>
                  <a:lnTo>
                    <a:pt x="493" y="399"/>
                  </a:lnTo>
                  <a:lnTo>
                    <a:pt x="507" y="381"/>
                  </a:lnTo>
                  <a:lnTo>
                    <a:pt x="519" y="360"/>
                  </a:lnTo>
                  <a:lnTo>
                    <a:pt x="529" y="340"/>
                  </a:lnTo>
                  <a:lnTo>
                    <a:pt x="536" y="317"/>
                  </a:lnTo>
                  <a:lnTo>
                    <a:pt x="542" y="293"/>
                  </a:lnTo>
                  <a:lnTo>
                    <a:pt x="545" y="269"/>
                  </a:lnTo>
                  <a:lnTo>
                    <a:pt x="547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99" name="Freeform 27">
              <a:extLst>
                <a:ext uri="{FF2B5EF4-FFF2-40B4-BE49-F238E27FC236}">
                  <a16:creationId xmlns:a16="http://schemas.microsoft.com/office/drawing/2014/main" id="{83FCFA9C-DEEF-DA56-AD08-C86A1295BE1F}"/>
                </a:ext>
              </a:extLst>
            </p:cNvPr>
            <p:cNvSpPr>
              <a:spLocks noEditPoints="1"/>
            </p:cNvSpPr>
            <p:nvPr/>
          </p:nvSpPr>
          <p:spPr bwMode="black">
            <a:xfrm>
              <a:off x="5514" y="4034"/>
              <a:ext cx="98" cy="131"/>
            </a:xfrm>
            <a:custGeom>
              <a:avLst/>
              <a:gdLst>
                <a:gd name="T0" fmla="*/ 972 w 977"/>
                <a:gd name="T1" fmla="*/ 214 h 1438"/>
                <a:gd name="T2" fmla="*/ 918 w 977"/>
                <a:gd name="T3" fmla="*/ 85 h 1438"/>
                <a:gd name="T4" fmla="*/ 803 w 977"/>
                <a:gd name="T5" fmla="*/ 11 h 1438"/>
                <a:gd name="T6" fmla="*/ 668 w 977"/>
                <a:gd name="T7" fmla="*/ 0 h 1438"/>
                <a:gd name="T8" fmla="*/ 222 w 977"/>
                <a:gd name="T9" fmla="*/ 2 h 1438"/>
                <a:gd name="T10" fmla="*/ 100 w 977"/>
                <a:gd name="T11" fmla="*/ 45 h 1438"/>
                <a:gd name="T12" fmla="*/ 16 w 977"/>
                <a:gd name="T13" fmla="*/ 163 h 1438"/>
                <a:gd name="T14" fmla="*/ 0 w 977"/>
                <a:gd name="T15" fmla="*/ 307 h 1438"/>
                <a:gd name="T16" fmla="*/ 2 w 977"/>
                <a:gd name="T17" fmla="*/ 1188 h 1438"/>
                <a:gd name="T18" fmla="*/ 37 w 977"/>
                <a:gd name="T19" fmla="*/ 1321 h 1438"/>
                <a:gd name="T20" fmla="*/ 143 w 977"/>
                <a:gd name="T21" fmla="*/ 1417 h 1438"/>
                <a:gd name="T22" fmla="*/ 272 w 977"/>
                <a:gd name="T23" fmla="*/ 1437 h 1438"/>
                <a:gd name="T24" fmla="*/ 723 w 977"/>
                <a:gd name="T25" fmla="*/ 1437 h 1438"/>
                <a:gd name="T26" fmla="*/ 849 w 977"/>
                <a:gd name="T27" fmla="*/ 1410 h 1438"/>
                <a:gd name="T28" fmla="*/ 948 w 977"/>
                <a:gd name="T29" fmla="*/ 1306 h 1438"/>
                <a:gd name="T30" fmla="*/ 976 w 977"/>
                <a:gd name="T31" fmla="*/ 1168 h 1438"/>
                <a:gd name="T32" fmla="*/ 724 w 977"/>
                <a:gd name="T33" fmla="*/ 1110 h 1438"/>
                <a:gd name="T34" fmla="*/ 625 w 977"/>
                <a:gd name="T35" fmla="*/ 1141 h 1438"/>
                <a:gd name="T36" fmla="*/ 490 w 977"/>
                <a:gd name="T37" fmla="*/ 1142 h 1438"/>
                <a:gd name="T38" fmla="*/ 322 w 977"/>
                <a:gd name="T39" fmla="*/ 1021 h 1438"/>
                <a:gd name="T40" fmla="*/ 282 w 977"/>
                <a:gd name="T41" fmla="*/ 831 h 1438"/>
                <a:gd name="T42" fmla="*/ 282 w 977"/>
                <a:gd name="T43" fmla="*/ 814 h 1438"/>
                <a:gd name="T44" fmla="*/ 297 w 977"/>
                <a:gd name="T45" fmla="*/ 797 h 1438"/>
                <a:gd name="T46" fmla="*/ 342 w 977"/>
                <a:gd name="T47" fmla="*/ 794 h 1438"/>
                <a:gd name="T48" fmla="*/ 372 w 977"/>
                <a:gd name="T49" fmla="*/ 797 h 1438"/>
                <a:gd name="T50" fmla="*/ 372 w 977"/>
                <a:gd name="T51" fmla="*/ 818 h 1438"/>
                <a:gd name="T52" fmla="*/ 375 w 977"/>
                <a:gd name="T53" fmla="*/ 889 h 1438"/>
                <a:gd name="T54" fmla="*/ 449 w 977"/>
                <a:gd name="T55" fmla="*/ 1055 h 1438"/>
                <a:gd name="T56" fmla="*/ 586 w 977"/>
                <a:gd name="T57" fmla="*/ 1095 h 1438"/>
                <a:gd name="T58" fmla="*/ 685 w 977"/>
                <a:gd name="T59" fmla="*/ 1066 h 1438"/>
                <a:gd name="T60" fmla="*/ 701 w 977"/>
                <a:gd name="T61" fmla="*/ 998 h 1438"/>
                <a:gd name="T62" fmla="*/ 476 w 977"/>
                <a:gd name="T63" fmla="*/ 753 h 1438"/>
                <a:gd name="T64" fmla="*/ 495 w 977"/>
                <a:gd name="T65" fmla="*/ 741 h 1438"/>
                <a:gd name="T66" fmla="*/ 671 w 977"/>
                <a:gd name="T67" fmla="*/ 604 h 1438"/>
                <a:gd name="T68" fmla="*/ 811 w 977"/>
                <a:gd name="T69" fmla="*/ 418 h 1438"/>
                <a:gd name="T70" fmla="*/ 731 w 977"/>
                <a:gd name="T71" fmla="*/ 364 h 1438"/>
                <a:gd name="T72" fmla="*/ 595 w 977"/>
                <a:gd name="T73" fmla="*/ 369 h 1438"/>
                <a:gd name="T74" fmla="*/ 435 w 977"/>
                <a:gd name="T75" fmla="*/ 530 h 1438"/>
                <a:gd name="T76" fmla="*/ 426 w 977"/>
                <a:gd name="T77" fmla="*/ 680 h 1438"/>
                <a:gd name="T78" fmla="*/ 503 w 977"/>
                <a:gd name="T79" fmla="*/ 591 h 1438"/>
                <a:gd name="T80" fmla="*/ 516 w 977"/>
                <a:gd name="T81" fmla="*/ 504 h 1438"/>
                <a:gd name="T82" fmla="*/ 514 w 977"/>
                <a:gd name="T83" fmla="*/ 482 h 1438"/>
                <a:gd name="T84" fmla="*/ 525 w 977"/>
                <a:gd name="T85" fmla="*/ 453 h 1438"/>
                <a:gd name="T86" fmla="*/ 559 w 977"/>
                <a:gd name="T87" fmla="*/ 424 h 1438"/>
                <a:gd name="T88" fmla="*/ 589 w 977"/>
                <a:gd name="T89" fmla="*/ 423 h 1438"/>
                <a:gd name="T90" fmla="*/ 599 w 977"/>
                <a:gd name="T91" fmla="*/ 460 h 1438"/>
                <a:gd name="T92" fmla="*/ 587 w 977"/>
                <a:gd name="T93" fmla="*/ 578 h 1438"/>
                <a:gd name="T94" fmla="*/ 435 w 977"/>
                <a:gd name="T95" fmla="*/ 736 h 1438"/>
                <a:gd name="T96" fmla="*/ 257 w 977"/>
                <a:gd name="T97" fmla="*/ 764 h 1438"/>
                <a:gd name="T98" fmla="*/ 245 w 977"/>
                <a:gd name="T99" fmla="*/ 764 h 1438"/>
                <a:gd name="T100" fmla="*/ 221 w 977"/>
                <a:gd name="T101" fmla="*/ 312 h 1438"/>
                <a:gd name="T102" fmla="*/ 460 w 977"/>
                <a:gd name="T103" fmla="*/ 316 h 1438"/>
                <a:gd name="T104" fmla="*/ 524 w 977"/>
                <a:gd name="T105" fmla="*/ 337 h 1438"/>
                <a:gd name="T106" fmla="*/ 600 w 977"/>
                <a:gd name="T107" fmla="*/ 312 h 1438"/>
                <a:gd name="T108" fmla="*/ 671 w 977"/>
                <a:gd name="T109" fmla="*/ 302 h 1438"/>
                <a:gd name="T110" fmla="*/ 764 w 977"/>
                <a:gd name="T111" fmla="*/ 313 h 1438"/>
                <a:gd name="T112" fmla="*/ 855 w 977"/>
                <a:gd name="T113" fmla="*/ 356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7" h="1438">
                  <a:moveTo>
                    <a:pt x="977" y="349"/>
                  </a:moveTo>
                  <a:lnTo>
                    <a:pt x="977" y="327"/>
                  </a:lnTo>
                  <a:lnTo>
                    <a:pt x="977" y="307"/>
                  </a:lnTo>
                  <a:lnTo>
                    <a:pt x="976" y="287"/>
                  </a:lnTo>
                  <a:lnTo>
                    <a:pt x="976" y="268"/>
                  </a:lnTo>
                  <a:lnTo>
                    <a:pt x="975" y="250"/>
                  </a:lnTo>
                  <a:lnTo>
                    <a:pt x="974" y="231"/>
                  </a:lnTo>
                  <a:lnTo>
                    <a:pt x="972" y="214"/>
                  </a:lnTo>
                  <a:lnTo>
                    <a:pt x="969" y="197"/>
                  </a:lnTo>
                  <a:lnTo>
                    <a:pt x="966" y="180"/>
                  </a:lnTo>
                  <a:lnTo>
                    <a:pt x="961" y="163"/>
                  </a:lnTo>
                  <a:lnTo>
                    <a:pt x="955" y="147"/>
                  </a:lnTo>
                  <a:lnTo>
                    <a:pt x="948" y="131"/>
                  </a:lnTo>
                  <a:lnTo>
                    <a:pt x="939" y="115"/>
                  </a:lnTo>
                  <a:lnTo>
                    <a:pt x="930" y="100"/>
                  </a:lnTo>
                  <a:lnTo>
                    <a:pt x="918" y="85"/>
                  </a:lnTo>
                  <a:lnTo>
                    <a:pt x="906" y="71"/>
                  </a:lnTo>
                  <a:lnTo>
                    <a:pt x="892" y="57"/>
                  </a:lnTo>
                  <a:lnTo>
                    <a:pt x="878" y="45"/>
                  </a:lnTo>
                  <a:lnTo>
                    <a:pt x="863" y="35"/>
                  </a:lnTo>
                  <a:lnTo>
                    <a:pt x="849" y="27"/>
                  </a:lnTo>
                  <a:lnTo>
                    <a:pt x="833" y="20"/>
                  </a:lnTo>
                  <a:lnTo>
                    <a:pt x="819" y="15"/>
                  </a:lnTo>
                  <a:lnTo>
                    <a:pt x="803" y="11"/>
                  </a:lnTo>
                  <a:lnTo>
                    <a:pt x="788" y="6"/>
                  </a:lnTo>
                  <a:lnTo>
                    <a:pt x="772" y="4"/>
                  </a:lnTo>
                  <a:lnTo>
                    <a:pt x="756" y="2"/>
                  </a:lnTo>
                  <a:lnTo>
                    <a:pt x="740" y="1"/>
                  </a:lnTo>
                  <a:lnTo>
                    <a:pt x="723" y="1"/>
                  </a:lnTo>
                  <a:lnTo>
                    <a:pt x="704" y="0"/>
                  </a:lnTo>
                  <a:lnTo>
                    <a:pt x="687" y="0"/>
                  </a:lnTo>
                  <a:lnTo>
                    <a:pt x="668" y="0"/>
                  </a:lnTo>
                  <a:lnTo>
                    <a:pt x="650" y="1"/>
                  </a:lnTo>
                  <a:lnTo>
                    <a:pt x="328" y="1"/>
                  </a:lnTo>
                  <a:lnTo>
                    <a:pt x="309" y="0"/>
                  </a:lnTo>
                  <a:lnTo>
                    <a:pt x="290" y="0"/>
                  </a:lnTo>
                  <a:lnTo>
                    <a:pt x="272" y="0"/>
                  </a:lnTo>
                  <a:lnTo>
                    <a:pt x="255" y="1"/>
                  </a:lnTo>
                  <a:lnTo>
                    <a:pt x="238" y="1"/>
                  </a:lnTo>
                  <a:lnTo>
                    <a:pt x="222" y="2"/>
                  </a:lnTo>
                  <a:lnTo>
                    <a:pt x="204" y="4"/>
                  </a:lnTo>
                  <a:lnTo>
                    <a:pt x="189" y="6"/>
                  </a:lnTo>
                  <a:lnTo>
                    <a:pt x="173" y="11"/>
                  </a:lnTo>
                  <a:lnTo>
                    <a:pt x="158" y="15"/>
                  </a:lnTo>
                  <a:lnTo>
                    <a:pt x="143" y="20"/>
                  </a:lnTo>
                  <a:lnTo>
                    <a:pt x="128" y="27"/>
                  </a:lnTo>
                  <a:lnTo>
                    <a:pt x="114" y="35"/>
                  </a:lnTo>
                  <a:lnTo>
                    <a:pt x="100" y="45"/>
                  </a:lnTo>
                  <a:lnTo>
                    <a:pt x="84" y="57"/>
                  </a:lnTo>
                  <a:lnTo>
                    <a:pt x="71" y="71"/>
                  </a:lnTo>
                  <a:lnTo>
                    <a:pt x="58" y="85"/>
                  </a:lnTo>
                  <a:lnTo>
                    <a:pt x="46" y="100"/>
                  </a:lnTo>
                  <a:lnTo>
                    <a:pt x="37" y="115"/>
                  </a:lnTo>
                  <a:lnTo>
                    <a:pt x="28" y="131"/>
                  </a:lnTo>
                  <a:lnTo>
                    <a:pt x="21" y="147"/>
                  </a:lnTo>
                  <a:lnTo>
                    <a:pt x="16" y="163"/>
                  </a:lnTo>
                  <a:lnTo>
                    <a:pt x="11" y="180"/>
                  </a:lnTo>
                  <a:lnTo>
                    <a:pt x="8" y="197"/>
                  </a:lnTo>
                  <a:lnTo>
                    <a:pt x="5" y="214"/>
                  </a:lnTo>
                  <a:lnTo>
                    <a:pt x="3" y="231"/>
                  </a:lnTo>
                  <a:lnTo>
                    <a:pt x="2" y="250"/>
                  </a:lnTo>
                  <a:lnTo>
                    <a:pt x="1" y="268"/>
                  </a:lnTo>
                  <a:lnTo>
                    <a:pt x="1" y="287"/>
                  </a:lnTo>
                  <a:lnTo>
                    <a:pt x="0" y="307"/>
                  </a:lnTo>
                  <a:lnTo>
                    <a:pt x="0" y="327"/>
                  </a:lnTo>
                  <a:lnTo>
                    <a:pt x="1" y="349"/>
                  </a:lnTo>
                  <a:lnTo>
                    <a:pt x="1" y="1090"/>
                  </a:lnTo>
                  <a:lnTo>
                    <a:pt x="0" y="1110"/>
                  </a:lnTo>
                  <a:lnTo>
                    <a:pt x="0" y="1129"/>
                  </a:lnTo>
                  <a:lnTo>
                    <a:pt x="1" y="1150"/>
                  </a:lnTo>
                  <a:lnTo>
                    <a:pt x="1" y="1168"/>
                  </a:lnTo>
                  <a:lnTo>
                    <a:pt x="2" y="1188"/>
                  </a:lnTo>
                  <a:lnTo>
                    <a:pt x="3" y="1206"/>
                  </a:lnTo>
                  <a:lnTo>
                    <a:pt x="5" y="1223"/>
                  </a:lnTo>
                  <a:lnTo>
                    <a:pt x="8" y="1240"/>
                  </a:lnTo>
                  <a:lnTo>
                    <a:pt x="11" y="1258"/>
                  </a:lnTo>
                  <a:lnTo>
                    <a:pt x="16" y="1274"/>
                  </a:lnTo>
                  <a:lnTo>
                    <a:pt x="21" y="1290"/>
                  </a:lnTo>
                  <a:lnTo>
                    <a:pt x="28" y="1306"/>
                  </a:lnTo>
                  <a:lnTo>
                    <a:pt x="37" y="1321"/>
                  </a:lnTo>
                  <a:lnTo>
                    <a:pt x="46" y="1337"/>
                  </a:lnTo>
                  <a:lnTo>
                    <a:pt x="58" y="1352"/>
                  </a:lnTo>
                  <a:lnTo>
                    <a:pt x="71" y="1367"/>
                  </a:lnTo>
                  <a:lnTo>
                    <a:pt x="84" y="1380"/>
                  </a:lnTo>
                  <a:lnTo>
                    <a:pt x="100" y="1392"/>
                  </a:lnTo>
                  <a:lnTo>
                    <a:pt x="114" y="1402"/>
                  </a:lnTo>
                  <a:lnTo>
                    <a:pt x="128" y="1410"/>
                  </a:lnTo>
                  <a:lnTo>
                    <a:pt x="143" y="1417"/>
                  </a:lnTo>
                  <a:lnTo>
                    <a:pt x="158" y="1423"/>
                  </a:lnTo>
                  <a:lnTo>
                    <a:pt x="173" y="1428"/>
                  </a:lnTo>
                  <a:lnTo>
                    <a:pt x="189" y="1431"/>
                  </a:lnTo>
                  <a:lnTo>
                    <a:pt x="204" y="1434"/>
                  </a:lnTo>
                  <a:lnTo>
                    <a:pt x="222" y="1435"/>
                  </a:lnTo>
                  <a:lnTo>
                    <a:pt x="238" y="1436"/>
                  </a:lnTo>
                  <a:lnTo>
                    <a:pt x="255" y="1437"/>
                  </a:lnTo>
                  <a:lnTo>
                    <a:pt x="272" y="1437"/>
                  </a:lnTo>
                  <a:lnTo>
                    <a:pt x="290" y="1438"/>
                  </a:lnTo>
                  <a:lnTo>
                    <a:pt x="309" y="1438"/>
                  </a:lnTo>
                  <a:lnTo>
                    <a:pt x="328" y="1438"/>
                  </a:lnTo>
                  <a:lnTo>
                    <a:pt x="650" y="1438"/>
                  </a:lnTo>
                  <a:lnTo>
                    <a:pt x="668" y="1438"/>
                  </a:lnTo>
                  <a:lnTo>
                    <a:pt x="687" y="1438"/>
                  </a:lnTo>
                  <a:lnTo>
                    <a:pt x="705" y="1437"/>
                  </a:lnTo>
                  <a:lnTo>
                    <a:pt x="723" y="1437"/>
                  </a:lnTo>
                  <a:lnTo>
                    <a:pt x="740" y="1436"/>
                  </a:lnTo>
                  <a:lnTo>
                    <a:pt x="756" y="1435"/>
                  </a:lnTo>
                  <a:lnTo>
                    <a:pt x="773" y="1434"/>
                  </a:lnTo>
                  <a:lnTo>
                    <a:pt x="788" y="1431"/>
                  </a:lnTo>
                  <a:lnTo>
                    <a:pt x="804" y="1428"/>
                  </a:lnTo>
                  <a:lnTo>
                    <a:pt x="819" y="1423"/>
                  </a:lnTo>
                  <a:lnTo>
                    <a:pt x="834" y="1417"/>
                  </a:lnTo>
                  <a:lnTo>
                    <a:pt x="849" y="1410"/>
                  </a:lnTo>
                  <a:lnTo>
                    <a:pt x="864" y="1402"/>
                  </a:lnTo>
                  <a:lnTo>
                    <a:pt x="878" y="1392"/>
                  </a:lnTo>
                  <a:lnTo>
                    <a:pt x="892" y="1380"/>
                  </a:lnTo>
                  <a:lnTo>
                    <a:pt x="906" y="1367"/>
                  </a:lnTo>
                  <a:lnTo>
                    <a:pt x="918" y="1352"/>
                  </a:lnTo>
                  <a:lnTo>
                    <a:pt x="930" y="1337"/>
                  </a:lnTo>
                  <a:lnTo>
                    <a:pt x="939" y="1321"/>
                  </a:lnTo>
                  <a:lnTo>
                    <a:pt x="948" y="1306"/>
                  </a:lnTo>
                  <a:lnTo>
                    <a:pt x="955" y="1290"/>
                  </a:lnTo>
                  <a:lnTo>
                    <a:pt x="961" y="1274"/>
                  </a:lnTo>
                  <a:lnTo>
                    <a:pt x="966" y="1258"/>
                  </a:lnTo>
                  <a:lnTo>
                    <a:pt x="969" y="1240"/>
                  </a:lnTo>
                  <a:lnTo>
                    <a:pt x="972" y="1223"/>
                  </a:lnTo>
                  <a:lnTo>
                    <a:pt x="974" y="1206"/>
                  </a:lnTo>
                  <a:lnTo>
                    <a:pt x="975" y="1188"/>
                  </a:lnTo>
                  <a:lnTo>
                    <a:pt x="976" y="1168"/>
                  </a:lnTo>
                  <a:lnTo>
                    <a:pt x="976" y="1150"/>
                  </a:lnTo>
                  <a:lnTo>
                    <a:pt x="977" y="1129"/>
                  </a:lnTo>
                  <a:lnTo>
                    <a:pt x="977" y="1110"/>
                  </a:lnTo>
                  <a:lnTo>
                    <a:pt x="977" y="1090"/>
                  </a:lnTo>
                  <a:lnTo>
                    <a:pt x="977" y="349"/>
                  </a:lnTo>
                  <a:close/>
                  <a:moveTo>
                    <a:pt x="749" y="1098"/>
                  </a:moveTo>
                  <a:lnTo>
                    <a:pt x="736" y="1104"/>
                  </a:lnTo>
                  <a:lnTo>
                    <a:pt x="724" y="1110"/>
                  </a:lnTo>
                  <a:lnTo>
                    <a:pt x="711" y="1115"/>
                  </a:lnTo>
                  <a:lnTo>
                    <a:pt x="698" y="1120"/>
                  </a:lnTo>
                  <a:lnTo>
                    <a:pt x="686" y="1125"/>
                  </a:lnTo>
                  <a:lnTo>
                    <a:pt x="674" y="1128"/>
                  </a:lnTo>
                  <a:lnTo>
                    <a:pt x="662" y="1133"/>
                  </a:lnTo>
                  <a:lnTo>
                    <a:pt x="649" y="1136"/>
                  </a:lnTo>
                  <a:lnTo>
                    <a:pt x="637" y="1139"/>
                  </a:lnTo>
                  <a:lnTo>
                    <a:pt x="625" y="1141"/>
                  </a:lnTo>
                  <a:lnTo>
                    <a:pt x="612" y="1143"/>
                  </a:lnTo>
                  <a:lnTo>
                    <a:pt x="600" y="1146"/>
                  </a:lnTo>
                  <a:lnTo>
                    <a:pt x="586" y="1147"/>
                  </a:lnTo>
                  <a:lnTo>
                    <a:pt x="574" y="1148"/>
                  </a:lnTo>
                  <a:lnTo>
                    <a:pt x="561" y="1148"/>
                  </a:lnTo>
                  <a:lnTo>
                    <a:pt x="549" y="1149"/>
                  </a:lnTo>
                  <a:lnTo>
                    <a:pt x="518" y="1147"/>
                  </a:lnTo>
                  <a:lnTo>
                    <a:pt x="490" y="1142"/>
                  </a:lnTo>
                  <a:lnTo>
                    <a:pt x="462" y="1136"/>
                  </a:lnTo>
                  <a:lnTo>
                    <a:pt x="436" y="1127"/>
                  </a:lnTo>
                  <a:lnTo>
                    <a:pt x="413" y="1115"/>
                  </a:lnTo>
                  <a:lnTo>
                    <a:pt x="391" y="1100"/>
                  </a:lnTo>
                  <a:lnTo>
                    <a:pt x="371" y="1084"/>
                  </a:lnTo>
                  <a:lnTo>
                    <a:pt x="353" y="1065"/>
                  </a:lnTo>
                  <a:lnTo>
                    <a:pt x="336" y="1044"/>
                  </a:lnTo>
                  <a:lnTo>
                    <a:pt x="322" y="1021"/>
                  </a:lnTo>
                  <a:lnTo>
                    <a:pt x="310" y="995"/>
                  </a:lnTo>
                  <a:lnTo>
                    <a:pt x="300" y="967"/>
                  </a:lnTo>
                  <a:lnTo>
                    <a:pt x="292" y="937"/>
                  </a:lnTo>
                  <a:lnTo>
                    <a:pt x="286" y="905"/>
                  </a:lnTo>
                  <a:lnTo>
                    <a:pt x="283" y="872"/>
                  </a:lnTo>
                  <a:lnTo>
                    <a:pt x="282" y="836"/>
                  </a:lnTo>
                  <a:lnTo>
                    <a:pt x="282" y="833"/>
                  </a:lnTo>
                  <a:lnTo>
                    <a:pt x="282" y="831"/>
                  </a:lnTo>
                  <a:lnTo>
                    <a:pt x="282" y="829"/>
                  </a:lnTo>
                  <a:lnTo>
                    <a:pt x="282" y="827"/>
                  </a:lnTo>
                  <a:lnTo>
                    <a:pt x="282" y="825"/>
                  </a:lnTo>
                  <a:lnTo>
                    <a:pt x="282" y="822"/>
                  </a:lnTo>
                  <a:lnTo>
                    <a:pt x="282" y="820"/>
                  </a:lnTo>
                  <a:lnTo>
                    <a:pt x="282" y="818"/>
                  </a:lnTo>
                  <a:lnTo>
                    <a:pt x="282" y="816"/>
                  </a:lnTo>
                  <a:lnTo>
                    <a:pt x="282" y="814"/>
                  </a:lnTo>
                  <a:lnTo>
                    <a:pt x="282" y="812"/>
                  </a:lnTo>
                  <a:lnTo>
                    <a:pt x="282" y="808"/>
                  </a:lnTo>
                  <a:lnTo>
                    <a:pt x="283" y="806"/>
                  </a:lnTo>
                  <a:lnTo>
                    <a:pt x="283" y="803"/>
                  </a:lnTo>
                  <a:lnTo>
                    <a:pt x="283" y="801"/>
                  </a:lnTo>
                  <a:lnTo>
                    <a:pt x="284" y="798"/>
                  </a:lnTo>
                  <a:lnTo>
                    <a:pt x="290" y="797"/>
                  </a:lnTo>
                  <a:lnTo>
                    <a:pt x="297" y="797"/>
                  </a:lnTo>
                  <a:lnTo>
                    <a:pt x="303" y="797"/>
                  </a:lnTo>
                  <a:lnTo>
                    <a:pt x="309" y="797"/>
                  </a:lnTo>
                  <a:lnTo>
                    <a:pt x="315" y="796"/>
                  </a:lnTo>
                  <a:lnTo>
                    <a:pt x="320" y="796"/>
                  </a:lnTo>
                  <a:lnTo>
                    <a:pt x="326" y="796"/>
                  </a:lnTo>
                  <a:lnTo>
                    <a:pt x="331" y="796"/>
                  </a:lnTo>
                  <a:lnTo>
                    <a:pt x="336" y="794"/>
                  </a:lnTo>
                  <a:lnTo>
                    <a:pt x="342" y="794"/>
                  </a:lnTo>
                  <a:lnTo>
                    <a:pt x="347" y="793"/>
                  </a:lnTo>
                  <a:lnTo>
                    <a:pt x="352" y="793"/>
                  </a:lnTo>
                  <a:lnTo>
                    <a:pt x="357" y="792"/>
                  </a:lnTo>
                  <a:lnTo>
                    <a:pt x="362" y="791"/>
                  </a:lnTo>
                  <a:lnTo>
                    <a:pt x="367" y="790"/>
                  </a:lnTo>
                  <a:lnTo>
                    <a:pt x="373" y="790"/>
                  </a:lnTo>
                  <a:lnTo>
                    <a:pt x="372" y="793"/>
                  </a:lnTo>
                  <a:lnTo>
                    <a:pt x="372" y="797"/>
                  </a:lnTo>
                  <a:lnTo>
                    <a:pt x="372" y="800"/>
                  </a:lnTo>
                  <a:lnTo>
                    <a:pt x="372" y="803"/>
                  </a:lnTo>
                  <a:lnTo>
                    <a:pt x="372" y="806"/>
                  </a:lnTo>
                  <a:lnTo>
                    <a:pt x="372" y="808"/>
                  </a:lnTo>
                  <a:lnTo>
                    <a:pt x="372" y="812"/>
                  </a:lnTo>
                  <a:lnTo>
                    <a:pt x="372" y="814"/>
                  </a:lnTo>
                  <a:lnTo>
                    <a:pt x="372" y="816"/>
                  </a:lnTo>
                  <a:lnTo>
                    <a:pt x="372" y="818"/>
                  </a:lnTo>
                  <a:lnTo>
                    <a:pt x="372" y="820"/>
                  </a:lnTo>
                  <a:lnTo>
                    <a:pt x="372" y="822"/>
                  </a:lnTo>
                  <a:lnTo>
                    <a:pt x="372" y="825"/>
                  </a:lnTo>
                  <a:lnTo>
                    <a:pt x="372" y="827"/>
                  </a:lnTo>
                  <a:lnTo>
                    <a:pt x="372" y="828"/>
                  </a:lnTo>
                  <a:lnTo>
                    <a:pt x="372" y="831"/>
                  </a:lnTo>
                  <a:lnTo>
                    <a:pt x="372" y="860"/>
                  </a:lnTo>
                  <a:lnTo>
                    <a:pt x="375" y="889"/>
                  </a:lnTo>
                  <a:lnTo>
                    <a:pt x="379" y="916"/>
                  </a:lnTo>
                  <a:lnTo>
                    <a:pt x="385" y="941"/>
                  </a:lnTo>
                  <a:lnTo>
                    <a:pt x="392" y="965"/>
                  </a:lnTo>
                  <a:lnTo>
                    <a:pt x="400" y="986"/>
                  </a:lnTo>
                  <a:lnTo>
                    <a:pt x="410" y="1007"/>
                  </a:lnTo>
                  <a:lnTo>
                    <a:pt x="422" y="1025"/>
                  </a:lnTo>
                  <a:lnTo>
                    <a:pt x="435" y="1041"/>
                  </a:lnTo>
                  <a:lnTo>
                    <a:pt x="449" y="1055"/>
                  </a:lnTo>
                  <a:lnTo>
                    <a:pt x="465" y="1068"/>
                  </a:lnTo>
                  <a:lnTo>
                    <a:pt x="482" y="1078"/>
                  </a:lnTo>
                  <a:lnTo>
                    <a:pt x="500" y="1086"/>
                  </a:lnTo>
                  <a:lnTo>
                    <a:pt x="519" y="1092"/>
                  </a:lnTo>
                  <a:lnTo>
                    <a:pt x="539" y="1095"/>
                  </a:lnTo>
                  <a:lnTo>
                    <a:pt x="561" y="1097"/>
                  </a:lnTo>
                  <a:lnTo>
                    <a:pt x="573" y="1096"/>
                  </a:lnTo>
                  <a:lnTo>
                    <a:pt x="586" y="1095"/>
                  </a:lnTo>
                  <a:lnTo>
                    <a:pt x="599" y="1094"/>
                  </a:lnTo>
                  <a:lnTo>
                    <a:pt x="611" y="1092"/>
                  </a:lnTo>
                  <a:lnTo>
                    <a:pt x="624" y="1090"/>
                  </a:lnTo>
                  <a:lnTo>
                    <a:pt x="636" y="1085"/>
                  </a:lnTo>
                  <a:lnTo>
                    <a:pt x="648" y="1082"/>
                  </a:lnTo>
                  <a:lnTo>
                    <a:pt x="660" y="1077"/>
                  </a:lnTo>
                  <a:lnTo>
                    <a:pt x="672" y="1071"/>
                  </a:lnTo>
                  <a:lnTo>
                    <a:pt x="685" y="1066"/>
                  </a:lnTo>
                  <a:lnTo>
                    <a:pt x="697" y="1058"/>
                  </a:lnTo>
                  <a:lnTo>
                    <a:pt x="709" y="1051"/>
                  </a:lnTo>
                  <a:lnTo>
                    <a:pt x="723" y="1043"/>
                  </a:lnTo>
                  <a:lnTo>
                    <a:pt x="736" y="1034"/>
                  </a:lnTo>
                  <a:lnTo>
                    <a:pt x="748" y="1024"/>
                  </a:lnTo>
                  <a:lnTo>
                    <a:pt x="762" y="1014"/>
                  </a:lnTo>
                  <a:lnTo>
                    <a:pt x="749" y="1098"/>
                  </a:lnTo>
                  <a:close/>
                  <a:moveTo>
                    <a:pt x="701" y="998"/>
                  </a:moveTo>
                  <a:lnTo>
                    <a:pt x="671" y="998"/>
                  </a:lnTo>
                  <a:lnTo>
                    <a:pt x="633" y="691"/>
                  </a:lnTo>
                  <a:lnTo>
                    <a:pt x="521" y="998"/>
                  </a:lnTo>
                  <a:lnTo>
                    <a:pt x="491" y="998"/>
                  </a:lnTo>
                  <a:lnTo>
                    <a:pt x="467" y="757"/>
                  </a:lnTo>
                  <a:lnTo>
                    <a:pt x="470" y="755"/>
                  </a:lnTo>
                  <a:lnTo>
                    <a:pt x="473" y="754"/>
                  </a:lnTo>
                  <a:lnTo>
                    <a:pt x="476" y="753"/>
                  </a:lnTo>
                  <a:lnTo>
                    <a:pt x="478" y="750"/>
                  </a:lnTo>
                  <a:lnTo>
                    <a:pt x="481" y="749"/>
                  </a:lnTo>
                  <a:lnTo>
                    <a:pt x="483" y="748"/>
                  </a:lnTo>
                  <a:lnTo>
                    <a:pt x="486" y="747"/>
                  </a:lnTo>
                  <a:lnTo>
                    <a:pt x="488" y="746"/>
                  </a:lnTo>
                  <a:lnTo>
                    <a:pt x="490" y="744"/>
                  </a:lnTo>
                  <a:lnTo>
                    <a:pt x="493" y="743"/>
                  </a:lnTo>
                  <a:lnTo>
                    <a:pt x="495" y="741"/>
                  </a:lnTo>
                  <a:lnTo>
                    <a:pt x="498" y="739"/>
                  </a:lnTo>
                  <a:lnTo>
                    <a:pt x="501" y="736"/>
                  </a:lnTo>
                  <a:lnTo>
                    <a:pt x="505" y="734"/>
                  </a:lnTo>
                  <a:lnTo>
                    <a:pt x="508" y="731"/>
                  </a:lnTo>
                  <a:lnTo>
                    <a:pt x="513" y="729"/>
                  </a:lnTo>
                  <a:lnTo>
                    <a:pt x="530" y="900"/>
                  </a:lnTo>
                  <a:lnTo>
                    <a:pt x="637" y="604"/>
                  </a:lnTo>
                  <a:lnTo>
                    <a:pt x="671" y="604"/>
                  </a:lnTo>
                  <a:lnTo>
                    <a:pt x="711" y="900"/>
                  </a:lnTo>
                  <a:lnTo>
                    <a:pt x="819" y="604"/>
                  </a:lnTo>
                  <a:lnTo>
                    <a:pt x="857" y="604"/>
                  </a:lnTo>
                  <a:lnTo>
                    <a:pt x="701" y="998"/>
                  </a:lnTo>
                  <a:close/>
                  <a:moveTo>
                    <a:pt x="838" y="453"/>
                  </a:moveTo>
                  <a:lnTo>
                    <a:pt x="828" y="440"/>
                  </a:lnTo>
                  <a:lnTo>
                    <a:pt x="819" y="428"/>
                  </a:lnTo>
                  <a:lnTo>
                    <a:pt x="811" y="418"/>
                  </a:lnTo>
                  <a:lnTo>
                    <a:pt x="802" y="408"/>
                  </a:lnTo>
                  <a:lnTo>
                    <a:pt x="792" y="399"/>
                  </a:lnTo>
                  <a:lnTo>
                    <a:pt x="783" y="392"/>
                  </a:lnTo>
                  <a:lnTo>
                    <a:pt x="773" y="384"/>
                  </a:lnTo>
                  <a:lnTo>
                    <a:pt x="763" y="378"/>
                  </a:lnTo>
                  <a:lnTo>
                    <a:pt x="753" y="372"/>
                  </a:lnTo>
                  <a:lnTo>
                    <a:pt x="742" y="367"/>
                  </a:lnTo>
                  <a:lnTo>
                    <a:pt x="731" y="364"/>
                  </a:lnTo>
                  <a:lnTo>
                    <a:pt x="720" y="361"/>
                  </a:lnTo>
                  <a:lnTo>
                    <a:pt x="707" y="357"/>
                  </a:lnTo>
                  <a:lnTo>
                    <a:pt x="695" y="356"/>
                  </a:lnTo>
                  <a:lnTo>
                    <a:pt x="683" y="355"/>
                  </a:lnTo>
                  <a:lnTo>
                    <a:pt x="670" y="355"/>
                  </a:lnTo>
                  <a:lnTo>
                    <a:pt x="644" y="356"/>
                  </a:lnTo>
                  <a:lnTo>
                    <a:pt x="619" y="361"/>
                  </a:lnTo>
                  <a:lnTo>
                    <a:pt x="595" y="369"/>
                  </a:lnTo>
                  <a:lnTo>
                    <a:pt x="571" y="380"/>
                  </a:lnTo>
                  <a:lnTo>
                    <a:pt x="548" y="394"/>
                  </a:lnTo>
                  <a:lnTo>
                    <a:pt x="527" y="410"/>
                  </a:lnTo>
                  <a:lnTo>
                    <a:pt x="506" y="429"/>
                  </a:lnTo>
                  <a:lnTo>
                    <a:pt x="487" y="451"/>
                  </a:lnTo>
                  <a:lnTo>
                    <a:pt x="468" y="475"/>
                  </a:lnTo>
                  <a:lnTo>
                    <a:pt x="451" y="501"/>
                  </a:lnTo>
                  <a:lnTo>
                    <a:pt x="435" y="530"/>
                  </a:lnTo>
                  <a:lnTo>
                    <a:pt x="421" y="560"/>
                  </a:lnTo>
                  <a:lnTo>
                    <a:pt x="409" y="592"/>
                  </a:lnTo>
                  <a:lnTo>
                    <a:pt x="398" y="625"/>
                  </a:lnTo>
                  <a:lnTo>
                    <a:pt x="389" y="662"/>
                  </a:lnTo>
                  <a:lnTo>
                    <a:pt x="383" y="700"/>
                  </a:lnTo>
                  <a:lnTo>
                    <a:pt x="398" y="694"/>
                  </a:lnTo>
                  <a:lnTo>
                    <a:pt x="412" y="688"/>
                  </a:lnTo>
                  <a:lnTo>
                    <a:pt x="426" y="680"/>
                  </a:lnTo>
                  <a:lnTo>
                    <a:pt x="439" y="673"/>
                  </a:lnTo>
                  <a:lnTo>
                    <a:pt x="451" y="663"/>
                  </a:lnTo>
                  <a:lnTo>
                    <a:pt x="461" y="653"/>
                  </a:lnTo>
                  <a:lnTo>
                    <a:pt x="472" y="643"/>
                  </a:lnTo>
                  <a:lnTo>
                    <a:pt x="482" y="631"/>
                  </a:lnTo>
                  <a:lnTo>
                    <a:pt x="490" y="618"/>
                  </a:lnTo>
                  <a:lnTo>
                    <a:pt x="497" y="605"/>
                  </a:lnTo>
                  <a:lnTo>
                    <a:pt x="503" y="591"/>
                  </a:lnTo>
                  <a:lnTo>
                    <a:pt x="508" y="576"/>
                  </a:lnTo>
                  <a:lnTo>
                    <a:pt x="511" y="561"/>
                  </a:lnTo>
                  <a:lnTo>
                    <a:pt x="514" y="545"/>
                  </a:lnTo>
                  <a:lnTo>
                    <a:pt x="516" y="529"/>
                  </a:lnTo>
                  <a:lnTo>
                    <a:pt x="517" y="512"/>
                  </a:lnTo>
                  <a:lnTo>
                    <a:pt x="516" y="509"/>
                  </a:lnTo>
                  <a:lnTo>
                    <a:pt x="516" y="506"/>
                  </a:lnTo>
                  <a:lnTo>
                    <a:pt x="516" y="504"/>
                  </a:lnTo>
                  <a:lnTo>
                    <a:pt x="516" y="501"/>
                  </a:lnTo>
                  <a:lnTo>
                    <a:pt x="516" y="498"/>
                  </a:lnTo>
                  <a:lnTo>
                    <a:pt x="516" y="495"/>
                  </a:lnTo>
                  <a:lnTo>
                    <a:pt x="516" y="493"/>
                  </a:lnTo>
                  <a:lnTo>
                    <a:pt x="516" y="491"/>
                  </a:lnTo>
                  <a:lnTo>
                    <a:pt x="515" y="488"/>
                  </a:lnTo>
                  <a:lnTo>
                    <a:pt x="515" y="485"/>
                  </a:lnTo>
                  <a:lnTo>
                    <a:pt x="514" y="482"/>
                  </a:lnTo>
                  <a:lnTo>
                    <a:pt x="514" y="480"/>
                  </a:lnTo>
                  <a:lnTo>
                    <a:pt x="513" y="477"/>
                  </a:lnTo>
                  <a:lnTo>
                    <a:pt x="513" y="474"/>
                  </a:lnTo>
                  <a:lnTo>
                    <a:pt x="512" y="470"/>
                  </a:lnTo>
                  <a:lnTo>
                    <a:pt x="512" y="467"/>
                  </a:lnTo>
                  <a:lnTo>
                    <a:pt x="516" y="462"/>
                  </a:lnTo>
                  <a:lnTo>
                    <a:pt x="521" y="457"/>
                  </a:lnTo>
                  <a:lnTo>
                    <a:pt x="525" y="453"/>
                  </a:lnTo>
                  <a:lnTo>
                    <a:pt x="530" y="449"/>
                  </a:lnTo>
                  <a:lnTo>
                    <a:pt x="534" y="445"/>
                  </a:lnTo>
                  <a:lnTo>
                    <a:pt x="538" y="441"/>
                  </a:lnTo>
                  <a:lnTo>
                    <a:pt x="542" y="438"/>
                  </a:lnTo>
                  <a:lnTo>
                    <a:pt x="547" y="434"/>
                  </a:lnTo>
                  <a:lnTo>
                    <a:pt x="551" y="431"/>
                  </a:lnTo>
                  <a:lnTo>
                    <a:pt x="555" y="427"/>
                  </a:lnTo>
                  <a:lnTo>
                    <a:pt x="559" y="424"/>
                  </a:lnTo>
                  <a:lnTo>
                    <a:pt x="563" y="422"/>
                  </a:lnTo>
                  <a:lnTo>
                    <a:pt x="568" y="419"/>
                  </a:lnTo>
                  <a:lnTo>
                    <a:pt x="572" y="415"/>
                  </a:lnTo>
                  <a:lnTo>
                    <a:pt x="577" y="413"/>
                  </a:lnTo>
                  <a:lnTo>
                    <a:pt x="582" y="411"/>
                  </a:lnTo>
                  <a:lnTo>
                    <a:pt x="584" y="414"/>
                  </a:lnTo>
                  <a:lnTo>
                    <a:pt x="586" y="419"/>
                  </a:lnTo>
                  <a:lnTo>
                    <a:pt x="589" y="423"/>
                  </a:lnTo>
                  <a:lnTo>
                    <a:pt x="590" y="427"/>
                  </a:lnTo>
                  <a:lnTo>
                    <a:pt x="592" y="432"/>
                  </a:lnTo>
                  <a:lnTo>
                    <a:pt x="593" y="436"/>
                  </a:lnTo>
                  <a:lnTo>
                    <a:pt x="595" y="440"/>
                  </a:lnTo>
                  <a:lnTo>
                    <a:pt x="596" y="445"/>
                  </a:lnTo>
                  <a:lnTo>
                    <a:pt x="597" y="450"/>
                  </a:lnTo>
                  <a:lnTo>
                    <a:pt x="598" y="454"/>
                  </a:lnTo>
                  <a:lnTo>
                    <a:pt x="599" y="460"/>
                  </a:lnTo>
                  <a:lnTo>
                    <a:pt x="599" y="465"/>
                  </a:lnTo>
                  <a:lnTo>
                    <a:pt x="600" y="470"/>
                  </a:lnTo>
                  <a:lnTo>
                    <a:pt x="600" y="476"/>
                  </a:lnTo>
                  <a:lnTo>
                    <a:pt x="600" y="481"/>
                  </a:lnTo>
                  <a:lnTo>
                    <a:pt x="601" y="488"/>
                  </a:lnTo>
                  <a:lnTo>
                    <a:pt x="599" y="519"/>
                  </a:lnTo>
                  <a:lnTo>
                    <a:pt x="595" y="550"/>
                  </a:lnTo>
                  <a:lnTo>
                    <a:pt x="587" y="578"/>
                  </a:lnTo>
                  <a:lnTo>
                    <a:pt x="577" y="605"/>
                  </a:lnTo>
                  <a:lnTo>
                    <a:pt x="565" y="630"/>
                  </a:lnTo>
                  <a:lnTo>
                    <a:pt x="550" y="652"/>
                  </a:lnTo>
                  <a:lnTo>
                    <a:pt x="532" y="674"/>
                  </a:lnTo>
                  <a:lnTo>
                    <a:pt x="512" y="692"/>
                  </a:lnTo>
                  <a:lnTo>
                    <a:pt x="489" y="709"/>
                  </a:lnTo>
                  <a:lnTo>
                    <a:pt x="463" y="723"/>
                  </a:lnTo>
                  <a:lnTo>
                    <a:pt x="435" y="736"/>
                  </a:lnTo>
                  <a:lnTo>
                    <a:pt x="405" y="746"/>
                  </a:lnTo>
                  <a:lnTo>
                    <a:pt x="373" y="755"/>
                  </a:lnTo>
                  <a:lnTo>
                    <a:pt x="337" y="760"/>
                  </a:lnTo>
                  <a:lnTo>
                    <a:pt x="301" y="763"/>
                  </a:lnTo>
                  <a:lnTo>
                    <a:pt x="262" y="765"/>
                  </a:lnTo>
                  <a:lnTo>
                    <a:pt x="260" y="764"/>
                  </a:lnTo>
                  <a:lnTo>
                    <a:pt x="259" y="764"/>
                  </a:lnTo>
                  <a:lnTo>
                    <a:pt x="257" y="764"/>
                  </a:lnTo>
                  <a:lnTo>
                    <a:pt x="256" y="764"/>
                  </a:lnTo>
                  <a:lnTo>
                    <a:pt x="254" y="764"/>
                  </a:lnTo>
                  <a:lnTo>
                    <a:pt x="253" y="764"/>
                  </a:lnTo>
                  <a:lnTo>
                    <a:pt x="251" y="764"/>
                  </a:lnTo>
                  <a:lnTo>
                    <a:pt x="250" y="764"/>
                  </a:lnTo>
                  <a:lnTo>
                    <a:pt x="248" y="764"/>
                  </a:lnTo>
                  <a:lnTo>
                    <a:pt x="246" y="764"/>
                  </a:lnTo>
                  <a:lnTo>
                    <a:pt x="245" y="764"/>
                  </a:lnTo>
                  <a:lnTo>
                    <a:pt x="243" y="764"/>
                  </a:lnTo>
                  <a:lnTo>
                    <a:pt x="241" y="764"/>
                  </a:lnTo>
                  <a:lnTo>
                    <a:pt x="239" y="764"/>
                  </a:lnTo>
                  <a:lnTo>
                    <a:pt x="238" y="764"/>
                  </a:lnTo>
                  <a:lnTo>
                    <a:pt x="236" y="764"/>
                  </a:lnTo>
                  <a:lnTo>
                    <a:pt x="180" y="1136"/>
                  </a:lnTo>
                  <a:lnTo>
                    <a:pt x="97" y="1136"/>
                  </a:lnTo>
                  <a:lnTo>
                    <a:pt x="221" y="312"/>
                  </a:lnTo>
                  <a:lnTo>
                    <a:pt x="385" y="312"/>
                  </a:lnTo>
                  <a:lnTo>
                    <a:pt x="397" y="312"/>
                  </a:lnTo>
                  <a:lnTo>
                    <a:pt x="409" y="312"/>
                  </a:lnTo>
                  <a:lnTo>
                    <a:pt x="420" y="312"/>
                  </a:lnTo>
                  <a:lnTo>
                    <a:pt x="431" y="313"/>
                  </a:lnTo>
                  <a:lnTo>
                    <a:pt x="441" y="314"/>
                  </a:lnTo>
                  <a:lnTo>
                    <a:pt x="451" y="315"/>
                  </a:lnTo>
                  <a:lnTo>
                    <a:pt x="460" y="316"/>
                  </a:lnTo>
                  <a:lnTo>
                    <a:pt x="470" y="319"/>
                  </a:lnTo>
                  <a:lnTo>
                    <a:pt x="479" y="321"/>
                  </a:lnTo>
                  <a:lnTo>
                    <a:pt x="487" y="323"/>
                  </a:lnTo>
                  <a:lnTo>
                    <a:pt x="495" y="325"/>
                  </a:lnTo>
                  <a:lnTo>
                    <a:pt x="503" y="327"/>
                  </a:lnTo>
                  <a:lnTo>
                    <a:pt x="510" y="330"/>
                  </a:lnTo>
                  <a:lnTo>
                    <a:pt x="517" y="334"/>
                  </a:lnTo>
                  <a:lnTo>
                    <a:pt x="524" y="337"/>
                  </a:lnTo>
                  <a:lnTo>
                    <a:pt x="531" y="341"/>
                  </a:lnTo>
                  <a:lnTo>
                    <a:pt x="542" y="335"/>
                  </a:lnTo>
                  <a:lnTo>
                    <a:pt x="552" y="330"/>
                  </a:lnTo>
                  <a:lnTo>
                    <a:pt x="563" y="326"/>
                  </a:lnTo>
                  <a:lnTo>
                    <a:pt x="572" y="322"/>
                  </a:lnTo>
                  <a:lnTo>
                    <a:pt x="582" y="319"/>
                  </a:lnTo>
                  <a:lnTo>
                    <a:pt x="592" y="315"/>
                  </a:lnTo>
                  <a:lnTo>
                    <a:pt x="600" y="312"/>
                  </a:lnTo>
                  <a:lnTo>
                    <a:pt x="609" y="310"/>
                  </a:lnTo>
                  <a:lnTo>
                    <a:pt x="618" y="308"/>
                  </a:lnTo>
                  <a:lnTo>
                    <a:pt x="626" y="307"/>
                  </a:lnTo>
                  <a:lnTo>
                    <a:pt x="635" y="305"/>
                  </a:lnTo>
                  <a:lnTo>
                    <a:pt x="644" y="303"/>
                  </a:lnTo>
                  <a:lnTo>
                    <a:pt x="653" y="302"/>
                  </a:lnTo>
                  <a:lnTo>
                    <a:pt x="662" y="302"/>
                  </a:lnTo>
                  <a:lnTo>
                    <a:pt x="671" y="302"/>
                  </a:lnTo>
                  <a:lnTo>
                    <a:pt x="682" y="302"/>
                  </a:lnTo>
                  <a:lnTo>
                    <a:pt x="694" y="302"/>
                  </a:lnTo>
                  <a:lnTo>
                    <a:pt x="706" y="302"/>
                  </a:lnTo>
                  <a:lnTo>
                    <a:pt x="719" y="303"/>
                  </a:lnTo>
                  <a:lnTo>
                    <a:pt x="730" y="306"/>
                  </a:lnTo>
                  <a:lnTo>
                    <a:pt x="742" y="307"/>
                  </a:lnTo>
                  <a:lnTo>
                    <a:pt x="753" y="310"/>
                  </a:lnTo>
                  <a:lnTo>
                    <a:pt x="764" y="313"/>
                  </a:lnTo>
                  <a:lnTo>
                    <a:pt x="775" y="316"/>
                  </a:lnTo>
                  <a:lnTo>
                    <a:pt x="786" y="320"/>
                  </a:lnTo>
                  <a:lnTo>
                    <a:pt x="797" y="325"/>
                  </a:lnTo>
                  <a:lnTo>
                    <a:pt x="808" y="329"/>
                  </a:lnTo>
                  <a:lnTo>
                    <a:pt x="819" y="336"/>
                  </a:lnTo>
                  <a:lnTo>
                    <a:pt x="831" y="342"/>
                  </a:lnTo>
                  <a:lnTo>
                    <a:pt x="843" y="349"/>
                  </a:lnTo>
                  <a:lnTo>
                    <a:pt x="855" y="356"/>
                  </a:lnTo>
                  <a:lnTo>
                    <a:pt x="868" y="365"/>
                  </a:lnTo>
                  <a:lnTo>
                    <a:pt x="838" y="4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00" name="Freeform 28">
              <a:extLst>
                <a:ext uri="{FF2B5EF4-FFF2-40B4-BE49-F238E27FC236}">
                  <a16:creationId xmlns:a16="http://schemas.microsoft.com/office/drawing/2014/main" id="{244703BE-AFE2-B3BF-EC6A-EA774CF0A1FD}"/>
                </a:ext>
              </a:extLst>
            </p:cNvPr>
            <p:cNvSpPr>
              <a:spLocks/>
            </p:cNvSpPr>
            <p:nvPr/>
          </p:nvSpPr>
          <p:spPr bwMode="black">
            <a:xfrm>
              <a:off x="5538" y="4067"/>
              <a:ext cx="23" cy="32"/>
            </a:xfrm>
            <a:custGeom>
              <a:avLst/>
              <a:gdLst>
                <a:gd name="T0" fmla="*/ 53 w 223"/>
                <a:gd name="T1" fmla="*/ 0 h 355"/>
                <a:gd name="T2" fmla="*/ 0 w 223"/>
                <a:gd name="T3" fmla="*/ 355 h 355"/>
                <a:gd name="T4" fmla="*/ 20 w 223"/>
                <a:gd name="T5" fmla="*/ 355 h 355"/>
                <a:gd name="T6" fmla="*/ 21 w 223"/>
                <a:gd name="T7" fmla="*/ 354 h 355"/>
                <a:gd name="T8" fmla="*/ 22 w 223"/>
                <a:gd name="T9" fmla="*/ 354 h 355"/>
                <a:gd name="T10" fmla="*/ 23 w 223"/>
                <a:gd name="T11" fmla="*/ 354 h 355"/>
                <a:gd name="T12" fmla="*/ 24 w 223"/>
                <a:gd name="T13" fmla="*/ 354 h 355"/>
                <a:gd name="T14" fmla="*/ 25 w 223"/>
                <a:gd name="T15" fmla="*/ 354 h 355"/>
                <a:gd name="T16" fmla="*/ 26 w 223"/>
                <a:gd name="T17" fmla="*/ 354 h 355"/>
                <a:gd name="T18" fmla="*/ 27 w 223"/>
                <a:gd name="T19" fmla="*/ 354 h 355"/>
                <a:gd name="T20" fmla="*/ 28 w 223"/>
                <a:gd name="T21" fmla="*/ 354 h 355"/>
                <a:gd name="T22" fmla="*/ 30 w 223"/>
                <a:gd name="T23" fmla="*/ 354 h 355"/>
                <a:gd name="T24" fmla="*/ 31 w 223"/>
                <a:gd name="T25" fmla="*/ 354 h 355"/>
                <a:gd name="T26" fmla="*/ 33 w 223"/>
                <a:gd name="T27" fmla="*/ 354 h 355"/>
                <a:gd name="T28" fmla="*/ 35 w 223"/>
                <a:gd name="T29" fmla="*/ 354 h 355"/>
                <a:gd name="T30" fmla="*/ 38 w 223"/>
                <a:gd name="T31" fmla="*/ 354 h 355"/>
                <a:gd name="T32" fmla="*/ 41 w 223"/>
                <a:gd name="T33" fmla="*/ 354 h 355"/>
                <a:gd name="T34" fmla="*/ 45 w 223"/>
                <a:gd name="T35" fmla="*/ 354 h 355"/>
                <a:gd name="T36" fmla="*/ 50 w 223"/>
                <a:gd name="T37" fmla="*/ 327 h 355"/>
                <a:gd name="T38" fmla="*/ 55 w 223"/>
                <a:gd name="T39" fmla="*/ 301 h 355"/>
                <a:gd name="T40" fmla="*/ 62 w 223"/>
                <a:gd name="T41" fmla="*/ 276 h 355"/>
                <a:gd name="T42" fmla="*/ 69 w 223"/>
                <a:gd name="T43" fmla="*/ 253 h 355"/>
                <a:gd name="T44" fmla="*/ 77 w 223"/>
                <a:gd name="T45" fmla="*/ 230 h 355"/>
                <a:gd name="T46" fmla="*/ 85 w 223"/>
                <a:gd name="T47" fmla="*/ 208 h 355"/>
                <a:gd name="T48" fmla="*/ 95 w 223"/>
                <a:gd name="T49" fmla="*/ 187 h 355"/>
                <a:gd name="T50" fmla="*/ 106 w 223"/>
                <a:gd name="T51" fmla="*/ 166 h 355"/>
                <a:gd name="T52" fmla="*/ 117 w 223"/>
                <a:gd name="T53" fmla="*/ 147 h 355"/>
                <a:gd name="T54" fmla="*/ 129 w 223"/>
                <a:gd name="T55" fmla="*/ 128 h 355"/>
                <a:gd name="T56" fmla="*/ 142 w 223"/>
                <a:gd name="T57" fmla="*/ 109 h 355"/>
                <a:gd name="T58" fmla="*/ 156 w 223"/>
                <a:gd name="T59" fmla="*/ 91 h 355"/>
                <a:gd name="T60" fmla="*/ 171 w 223"/>
                <a:gd name="T61" fmla="*/ 73 h 355"/>
                <a:gd name="T62" fmla="*/ 187 w 223"/>
                <a:gd name="T63" fmla="*/ 56 h 355"/>
                <a:gd name="T64" fmla="*/ 204 w 223"/>
                <a:gd name="T65" fmla="*/ 39 h 355"/>
                <a:gd name="T66" fmla="*/ 223 w 223"/>
                <a:gd name="T67" fmla="*/ 23 h 355"/>
                <a:gd name="T68" fmla="*/ 215 w 223"/>
                <a:gd name="T69" fmla="*/ 19 h 355"/>
                <a:gd name="T70" fmla="*/ 209 w 223"/>
                <a:gd name="T71" fmla="*/ 16 h 355"/>
                <a:gd name="T72" fmla="*/ 203 w 223"/>
                <a:gd name="T73" fmla="*/ 14 h 355"/>
                <a:gd name="T74" fmla="*/ 197 w 223"/>
                <a:gd name="T75" fmla="*/ 10 h 355"/>
                <a:gd name="T76" fmla="*/ 191 w 223"/>
                <a:gd name="T77" fmla="*/ 8 h 355"/>
                <a:gd name="T78" fmla="*/ 184 w 223"/>
                <a:gd name="T79" fmla="*/ 7 h 355"/>
                <a:gd name="T80" fmla="*/ 178 w 223"/>
                <a:gd name="T81" fmla="*/ 5 h 355"/>
                <a:gd name="T82" fmla="*/ 171 w 223"/>
                <a:gd name="T83" fmla="*/ 4 h 355"/>
                <a:gd name="T84" fmla="*/ 163 w 223"/>
                <a:gd name="T85" fmla="*/ 3 h 355"/>
                <a:gd name="T86" fmla="*/ 155 w 223"/>
                <a:gd name="T87" fmla="*/ 2 h 355"/>
                <a:gd name="T88" fmla="*/ 146 w 223"/>
                <a:gd name="T89" fmla="*/ 1 h 355"/>
                <a:gd name="T90" fmla="*/ 136 w 223"/>
                <a:gd name="T91" fmla="*/ 0 h 355"/>
                <a:gd name="T92" fmla="*/ 125 w 223"/>
                <a:gd name="T93" fmla="*/ 0 h 355"/>
                <a:gd name="T94" fmla="*/ 113 w 223"/>
                <a:gd name="T95" fmla="*/ 0 h 355"/>
                <a:gd name="T96" fmla="*/ 100 w 223"/>
                <a:gd name="T97" fmla="*/ 0 h 355"/>
                <a:gd name="T98" fmla="*/ 86 w 223"/>
                <a:gd name="T99" fmla="*/ 0 h 355"/>
                <a:gd name="T100" fmla="*/ 53 w 223"/>
                <a:gd name="T101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3" h="355">
                  <a:moveTo>
                    <a:pt x="53" y="0"/>
                  </a:moveTo>
                  <a:lnTo>
                    <a:pt x="0" y="355"/>
                  </a:lnTo>
                  <a:lnTo>
                    <a:pt x="20" y="355"/>
                  </a:lnTo>
                  <a:lnTo>
                    <a:pt x="21" y="354"/>
                  </a:lnTo>
                  <a:lnTo>
                    <a:pt x="22" y="354"/>
                  </a:lnTo>
                  <a:lnTo>
                    <a:pt x="23" y="354"/>
                  </a:lnTo>
                  <a:lnTo>
                    <a:pt x="24" y="354"/>
                  </a:lnTo>
                  <a:lnTo>
                    <a:pt x="25" y="354"/>
                  </a:lnTo>
                  <a:lnTo>
                    <a:pt x="26" y="354"/>
                  </a:lnTo>
                  <a:lnTo>
                    <a:pt x="27" y="354"/>
                  </a:lnTo>
                  <a:lnTo>
                    <a:pt x="28" y="354"/>
                  </a:lnTo>
                  <a:lnTo>
                    <a:pt x="30" y="354"/>
                  </a:lnTo>
                  <a:lnTo>
                    <a:pt x="31" y="354"/>
                  </a:lnTo>
                  <a:lnTo>
                    <a:pt x="33" y="354"/>
                  </a:lnTo>
                  <a:lnTo>
                    <a:pt x="35" y="354"/>
                  </a:lnTo>
                  <a:lnTo>
                    <a:pt x="38" y="354"/>
                  </a:lnTo>
                  <a:lnTo>
                    <a:pt x="41" y="354"/>
                  </a:lnTo>
                  <a:lnTo>
                    <a:pt x="45" y="354"/>
                  </a:lnTo>
                  <a:lnTo>
                    <a:pt x="50" y="327"/>
                  </a:lnTo>
                  <a:lnTo>
                    <a:pt x="55" y="301"/>
                  </a:lnTo>
                  <a:lnTo>
                    <a:pt x="62" y="276"/>
                  </a:lnTo>
                  <a:lnTo>
                    <a:pt x="69" y="253"/>
                  </a:lnTo>
                  <a:lnTo>
                    <a:pt x="77" y="230"/>
                  </a:lnTo>
                  <a:lnTo>
                    <a:pt x="85" y="208"/>
                  </a:lnTo>
                  <a:lnTo>
                    <a:pt x="95" y="187"/>
                  </a:lnTo>
                  <a:lnTo>
                    <a:pt x="106" y="166"/>
                  </a:lnTo>
                  <a:lnTo>
                    <a:pt x="117" y="147"/>
                  </a:lnTo>
                  <a:lnTo>
                    <a:pt x="129" y="128"/>
                  </a:lnTo>
                  <a:lnTo>
                    <a:pt x="142" y="109"/>
                  </a:lnTo>
                  <a:lnTo>
                    <a:pt x="156" y="91"/>
                  </a:lnTo>
                  <a:lnTo>
                    <a:pt x="171" y="73"/>
                  </a:lnTo>
                  <a:lnTo>
                    <a:pt x="187" y="56"/>
                  </a:lnTo>
                  <a:lnTo>
                    <a:pt x="204" y="39"/>
                  </a:lnTo>
                  <a:lnTo>
                    <a:pt x="223" y="23"/>
                  </a:lnTo>
                  <a:lnTo>
                    <a:pt x="215" y="19"/>
                  </a:lnTo>
                  <a:lnTo>
                    <a:pt x="209" y="16"/>
                  </a:lnTo>
                  <a:lnTo>
                    <a:pt x="203" y="14"/>
                  </a:lnTo>
                  <a:lnTo>
                    <a:pt x="197" y="10"/>
                  </a:lnTo>
                  <a:lnTo>
                    <a:pt x="191" y="8"/>
                  </a:lnTo>
                  <a:lnTo>
                    <a:pt x="184" y="7"/>
                  </a:lnTo>
                  <a:lnTo>
                    <a:pt x="178" y="5"/>
                  </a:lnTo>
                  <a:lnTo>
                    <a:pt x="171" y="4"/>
                  </a:lnTo>
                  <a:lnTo>
                    <a:pt x="163" y="3"/>
                  </a:lnTo>
                  <a:lnTo>
                    <a:pt x="155" y="2"/>
                  </a:lnTo>
                  <a:lnTo>
                    <a:pt x="146" y="1"/>
                  </a:lnTo>
                  <a:lnTo>
                    <a:pt x="136" y="0"/>
                  </a:lnTo>
                  <a:lnTo>
                    <a:pt x="125" y="0"/>
                  </a:lnTo>
                  <a:lnTo>
                    <a:pt x="113" y="0"/>
                  </a:lnTo>
                  <a:lnTo>
                    <a:pt x="100" y="0"/>
                  </a:lnTo>
                  <a:lnTo>
                    <a:pt x="86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82" name="Line 10">
            <a:extLst>
              <a:ext uri="{FF2B5EF4-FFF2-40B4-BE49-F238E27FC236}">
                <a16:creationId xmlns:a16="http://schemas.microsoft.com/office/drawing/2014/main" id="{FFC39CD0-DBC5-270B-B4A4-164516CF1884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3505200"/>
            <a:ext cx="50292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E9EC1-6078-50AF-C2F8-FB96CA8D4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19A24-637C-FB6A-F978-4514689365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03830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818C38-C979-5312-AFB3-C1CF913AE7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C8B47E-9C67-C277-B5D6-6405F2144D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44379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50211-98A0-3083-C665-C154EB56C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5AAC7F-5991-DECE-D0DF-9B9DA28AB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4832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E1B0C-F0AB-32D7-4DB5-A53321BCF9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8CCAAA-EE37-2415-810F-3CE8C2F7C6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0929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EA80B-773B-C6F8-6F1B-AB52532E8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32A953-2082-821D-42AC-D245BA39B5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17F924-4D63-847D-2239-8183C0D6AB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703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2AD91-4E54-367E-D14A-E35DA7DBB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A4C586-3F27-9903-DCA9-798AC24484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B2EC13-20AB-0654-DB31-51C3D26D3E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CB4871-F7E1-7DD5-9D93-AC85AEAE17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FE5ACC-BAD8-C0A9-42A4-49505D9B91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686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A36B1-FA21-FBDA-2942-90FCE88DE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047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7240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EFDA1-A679-B6A5-5EA0-9251FE449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584A6F-57C2-E03B-6A37-6DEB67C77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BEC702-39CC-91B4-B809-7547A5A08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4512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D48D7-DA4C-9B85-C58E-31B409CD8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716B96-9E9B-B835-683E-A10DE1D436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45EC00-5C2F-ED11-9A18-DA79328A28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6979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Rectangle 15">
            <a:extLst>
              <a:ext uri="{FF2B5EF4-FFF2-40B4-BE49-F238E27FC236}">
                <a16:creationId xmlns:a16="http://schemas.microsoft.com/office/drawing/2014/main" id="{AB350C39-06B0-D9E2-CFC6-AD0A8D652369}"/>
              </a:ext>
            </a:extLst>
          </p:cNvPr>
          <p:cNvSpPr>
            <a:spLocks noChangeArrowheads="1"/>
          </p:cNvSpPr>
          <p:nvPr/>
        </p:nvSpPr>
        <p:spPr bwMode="gray">
          <a:xfrm>
            <a:off x="4275138" y="6477000"/>
            <a:ext cx="38417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r>
              <a:rPr lang="en-GB" altLang="en-US" sz="1000">
                <a:solidFill>
                  <a:srgbClr val="7B161D"/>
                </a:solidFill>
                <a:latin typeface="Times New Roman" panose="02020603050405020304" pitchFamily="18" charset="0"/>
              </a:rPr>
              <a:t>Page </a:t>
            </a:r>
            <a:fld id="{9F389F5A-8BC3-4B80-B621-8542B88F843E}" type="slidenum">
              <a:rPr lang="en-GB" altLang="en-US" sz="1000">
                <a:solidFill>
                  <a:srgbClr val="7B161D"/>
                </a:solidFill>
                <a:latin typeface="Times New Roman" panose="02020603050405020304" pitchFamily="18" charset="0"/>
              </a:rPr>
              <a:pPr/>
              <a:t>‹#›</a:t>
            </a:fld>
            <a:endParaRPr lang="en-GB" altLang="en-US" sz="1000">
              <a:solidFill>
                <a:srgbClr val="7B161D"/>
              </a:solidFill>
              <a:latin typeface="Times New Roman" panose="02020603050405020304" pitchFamily="18" charset="0"/>
            </a:endParaRPr>
          </a:p>
          <a:p>
            <a:r>
              <a:rPr lang="en-GB" altLang="en-US" sz="1000">
                <a:solidFill>
                  <a:srgbClr val="7B161D"/>
                </a:solidFill>
                <a:latin typeface="Times New Roman" panose="02020603050405020304" pitchFamily="18" charset="0"/>
              </a:rPr>
              <a:t>Version 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202E6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202E6F"/>
          </a:solidFill>
          <a:latin typeface="Times New Roman" panose="02020603050405020304" pitchFamily="18" charset="0"/>
        </a:defRPr>
      </a:lvl9pPr>
    </p:titleStyle>
    <p:bodyStyle>
      <a:lvl1pPr marL="231775" indent="-231775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Clr>
          <a:srgbClr val="202E6F"/>
        </a:buClr>
        <a:buSzPct val="60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66738" indent="-220663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Ø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31775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Ø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62063" indent="-231775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Ø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95438" indent="-217488" algn="l" rtl="0" eaLnBrk="0" fontAlgn="base" hangingPunct="0">
        <a:lnSpc>
          <a:spcPct val="85000"/>
        </a:lnSpc>
        <a:spcBef>
          <a:spcPct val="25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Ø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4" name="Line 36">
            <a:extLst>
              <a:ext uri="{FF2B5EF4-FFF2-40B4-BE49-F238E27FC236}">
                <a16:creationId xmlns:a16="http://schemas.microsoft.com/office/drawing/2014/main" id="{1A19E40E-9F0F-21C6-FFD0-ABB1E7F89137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813" y="5638800"/>
            <a:ext cx="44481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5" name="Arc 37">
            <a:extLst>
              <a:ext uri="{FF2B5EF4-FFF2-40B4-BE49-F238E27FC236}">
                <a16:creationId xmlns:a16="http://schemas.microsoft.com/office/drawing/2014/main" id="{E3446971-1006-4E4B-E669-BFB0419ED820}"/>
              </a:ext>
            </a:extLst>
          </p:cNvPr>
          <p:cNvSpPr>
            <a:spLocks/>
          </p:cNvSpPr>
          <p:nvPr/>
        </p:nvSpPr>
        <p:spPr bwMode="auto">
          <a:xfrm>
            <a:off x="292100" y="5200650"/>
            <a:ext cx="184150" cy="428625"/>
          </a:xfrm>
          <a:custGeom>
            <a:avLst/>
            <a:gdLst>
              <a:gd name="G0" fmla="+- 21600 0 0"/>
              <a:gd name="G1" fmla="+- 21599 0 0"/>
              <a:gd name="G2" fmla="+- 21600 0 0"/>
              <a:gd name="T0" fmla="*/ 0 w 21600"/>
              <a:gd name="T1" fmla="*/ 21519 h 21599"/>
              <a:gd name="T2" fmla="*/ 21414 w 21600"/>
              <a:gd name="T3" fmla="*/ 0 h 21599"/>
              <a:gd name="T4" fmla="*/ 21600 w 21600"/>
              <a:gd name="T5" fmla="*/ 21599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599" fill="none" extrusionOk="0">
                <a:moveTo>
                  <a:pt x="0" y="21519"/>
                </a:moveTo>
                <a:cubicBezTo>
                  <a:pt x="43" y="9693"/>
                  <a:pt x="9588" y="101"/>
                  <a:pt x="21413" y="-1"/>
                </a:cubicBezTo>
              </a:path>
              <a:path w="21600" h="21599" stroke="0" extrusionOk="0">
                <a:moveTo>
                  <a:pt x="0" y="21519"/>
                </a:moveTo>
                <a:cubicBezTo>
                  <a:pt x="43" y="9693"/>
                  <a:pt x="9588" y="101"/>
                  <a:pt x="21413" y="-1"/>
                </a:cubicBezTo>
                <a:lnTo>
                  <a:pt x="21600" y="21599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6" name="Arc 38">
            <a:extLst>
              <a:ext uri="{FF2B5EF4-FFF2-40B4-BE49-F238E27FC236}">
                <a16:creationId xmlns:a16="http://schemas.microsoft.com/office/drawing/2014/main" id="{12899447-5A77-7B9B-E0DF-DC442735F81A}"/>
              </a:ext>
            </a:extLst>
          </p:cNvPr>
          <p:cNvSpPr>
            <a:spLocks/>
          </p:cNvSpPr>
          <p:nvPr/>
        </p:nvSpPr>
        <p:spPr bwMode="auto">
          <a:xfrm>
            <a:off x="4541838" y="5199063"/>
            <a:ext cx="187325" cy="430212"/>
          </a:xfrm>
          <a:custGeom>
            <a:avLst/>
            <a:gdLst>
              <a:gd name="G0" fmla="+- 183 0 0"/>
              <a:gd name="G1" fmla="+- 21600 0 0"/>
              <a:gd name="G2" fmla="+- 21600 0 0"/>
              <a:gd name="T0" fmla="*/ 0 w 21783"/>
              <a:gd name="T1" fmla="*/ 1 h 21600"/>
              <a:gd name="T2" fmla="*/ 21783 w 21783"/>
              <a:gd name="T3" fmla="*/ 21520 h 21600"/>
              <a:gd name="T4" fmla="*/ 183 w 2178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783" h="21600" fill="none" extrusionOk="0">
                <a:moveTo>
                  <a:pt x="-1" y="0"/>
                </a:moveTo>
                <a:cubicBezTo>
                  <a:pt x="60" y="0"/>
                  <a:pt x="121" y="0"/>
                  <a:pt x="183" y="0"/>
                </a:cubicBezTo>
                <a:cubicBezTo>
                  <a:pt x="12081" y="0"/>
                  <a:pt x="21738" y="9621"/>
                  <a:pt x="21782" y="21520"/>
                </a:cubicBezTo>
              </a:path>
              <a:path w="21783" h="21600" stroke="0" extrusionOk="0">
                <a:moveTo>
                  <a:pt x="-1" y="0"/>
                </a:moveTo>
                <a:cubicBezTo>
                  <a:pt x="60" y="0"/>
                  <a:pt x="121" y="0"/>
                  <a:pt x="183" y="0"/>
                </a:cubicBezTo>
                <a:cubicBezTo>
                  <a:pt x="12081" y="0"/>
                  <a:pt x="21738" y="9621"/>
                  <a:pt x="21782" y="21520"/>
                </a:cubicBezTo>
                <a:lnTo>
                  <a:pt x="183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8" name="Arc 40">
            <a:extLst>
              <a:ext uri="{FF2B5EF4-FFF2-40B4-BE49-F238E27FC236}">
                <a16:creationId xmlns:a16="http://schemas.microsoft.com/office/drawing/2014/main" id="{3FB327DC-08DC-5425-B241-60F5E86876CA}"/>
              </a:ext>
            </a:extLst>
          </p:cNvPr>
          <p:cNvSpPr>
            <a:spLocks/>
          </p:cNvSpPr>
          <p:nvPr/>
        </p:nvSpPr>
        <p:spPr bwMode="auto">
          <a:xfrm>
            <a:off x="2851150" y="3929063"/>
            <a:ext cx="1317625" cy="1236662"/>
          </a:xfrm>
          <a:custGeom>
            <a:avLst/>
            <a:gdLst>
              <a:gd name="G0" fmla="+- 2866 0 0"/>
              <a:gd name="G1" fmla="+- 21600 0 0"/>
              <a:gd name="G2" fmla="+- 21600 0 0"/>
              <a:gd name="T0" fmla="*/ 0 w 24466"/>
              <a:gd name="T1" fmla="*/ 191 h 21600"/>
              <a:gd name="T2" fmla="*/ 24466 w 24466"/>
              <a:gd name="T3" fmla="*/ 21572 h 21600"/>
              <a:gd name="T4" fmla="*/ 2866 w 24466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466" h="21600" fill="none" extrusionOk="0">
                <a:moveTo>
                  <a:pt x="-1" y="190"/>
                </a:moveTo>
                <a:cubicBezTo>
                  <a:pt x="950" y="63"/>
                  <a:pt x="1907" y="0"/>
                  <a:pt x="2866" y="0"/>
                </a:cubicBezTo>
                <a:cubicBezTo>
                  <a:pt x="14784" y="0"/>
                  <a:pt x="24450" y="9653"/>
                  <a:pt x="24465" y="21572"/>
                </a:cubicBezTo>
              </a:path>
              <a:path w="24466" h="21600" stroke="0" extrusionOk="0">
                <a:moveTo>
                  <a:pt x="-1" y="190"/>
                </a:moveTo>
                <a:cubicBezTo>
                  <a:pt x="950" y="63"/>
                  <a:pt x="1907" y="0"/>
                  <a:pt x="2866" y="0"/>
                </a:cubicBezTo>
                <a:cubicBezTo>
                  <a:pt x="14784" y="0"/>
                  <a:pt x="24450" y="9653"/>
                  <a:pt x="24465" y="21572"/>
                </a:cubicBezTo>
                <a:lnTo>
                  <a:pt x="2866" y="21600"/>
                </a:lnTo>
                <a:close/>
              </a:path>
            </a:pathLst>
          </a:custGeom>
          <a:noFill/>
          <a:ln w="12700" cap="rnd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9" name="Line 41">
            <a:extLst>
              <a:ext uri="{FF2B5EF4-FFF2-40B4-BE49-F238E27FC236}">
                <a16:creationId xmlns:a16="http://schemas.microsoft.com/office/drawing/2014/main" id="{D4B44CE2-415B-FC79-2224-E812DD816DF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6300" y="1822450"/>
            <a:ext cx="0" cy="33750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0" name="Line 42">
            <a:extLst>
              <a:ext uri="{FF2B5EF4-FFF2-40B4-BE49-F238E27FC236}">
                <a16:creationId xmlns:a16="http://schemas.microsoft.com/office/drawing/2014/main" id="{9BFB266A-D60C-0399-D412-A36F64556BCA}"/>
              </a:ext>
            </a:extLst>
          </p:cNvPr>
          <p:cNvSpPr>
            <a:spLocks noChangeShapeType="1"/>
          </p:cNvSpPr>
          <p:nvPr/>
        </p:nvSpPr>
        <p:spPr bwMode="auto">
          <a:xfrm>
            <a:off x="1209675" y="1822450"/>
            <a:ext cx="323850" cy="2444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1" name="Oval 43">
            <a:extLst>
              <a:ext uri="{FF2B5EF4-FFF2-40B4-BE49-F238E27FC236}">
                <a16:creationId xmlns:a16="http://schemas.microsoft.com/office/drawing/2014/main" id="{BBF8052D-4A41-1B95-F7AE-C0BC55EEF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3263" y="4138613"/>
            <a:ext cx="109537" cy="1301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3" name="Oval 45">
            <a:extLst>
              <a:ext uri="{FF2B5EF4-FFF2-40B4-BE49-F238E27FC236}">
                <a16:creationId xmlns:a16="http://schemas.microsoft.com/office/drawing/2014/main" id="{5FB513F4-0145-77C5-E720-2DC7E8CA3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0300" y="4481513"/>
            <a:ext cx="104775" cy="12382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5" name="Oval 47">
            <a:extLst>
              <a:ext uri="{FF2B5EF4-FFF2-40B4-BE49-F238E27FC236}">
                <a16:creationId xmlns:a16="http://schemas.microsoft.com/office/drawing/2014/main" id="{4B0BE275-08AB-F373-8D7A-B3B8A3AC99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3" y="4610100"/>
            <a:ext cx="111125" cy="131763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6" name="Oval 48">
            <a:extLst>
              <a:ext uri="{FF2B5EF4-FFF2-40B4-BE49-F238E27FC236}">
                <a16:creationId xmlns:a16="http://schemas.microsoft.com/office/drawing/2014/main" id="{FE83B01E-7F8F-FC75-D9B8-7A41CDC2D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1075" y="2349500"/>
            <a:ext cx="122238" cy="14605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38" name="Oval 50">
            <a:extLst>
              <a:ext uri="{FF2B5EF4-FFF2-40B4-BE49-F238E27FC236}">
                <a16:creationId xmlns:a16="http://schemas.microsoft.com/office/drawing/2014/main" id="{FFC2609D-5F8D-555D-66B0-CB62BCE44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900" y="2859088"/>
            <a:ext cx="120650" cy="142875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40" name="Rectangle 52">
            <a:extLst>
              <a:ext uri="{FF2B5EF4-FFF2-40B4-BE49-F238E27FC236}">
                <a16:creationId xmlns:a16="http://schemas.microsoft.com/office/drawing/2014/main" id="{0866BD8F-BC4F-2395-101E-E6A2F611A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9050" y="1524000"/>
            <a:ext cx="1158875" cy="22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/>
              <a:t>3. Front Upright</a:t>
            </a:r>
          </a:p>
        </p:txBody>
      </p:sp>
      <p:sp>
        <p:nvSpPr>
          <p:cNvPr id="12341" name="Rectangle 53">
            <a:extLst>
              <a:ext uri="{FF2B5EF4-FFF2-40B4-BE49-F238E27FC236}">
                <a16:creationId xmlns:a16="http://schemas.microsoft.com/office/drawing/2014/main" id="{52E104AE-4CBA-1F95-D51B-D89A73AFB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2775" y="2903538"/>
            <a:ext cx="1173163" cy="22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 b="1"/>
              <a:t>4. Rubber Bands</a:t>
            </a:r>
          </a:p>
        </p:txBody>
      </p:sp>
      <p:sp>
        <p:nvSpPr>
          <p:cNvPr id="12347" name="Oval 59">
            <a:extLst>
              <a:ext uri="{FF2B5EF4-FFF2-40B4-BE49-F238E27FC236}">
                <a16:creationId xmlns:a16="http://schemas.microsoft.com/office/drawing/2014/main" id="{C09719E9-4FF8-5684-1036-EAC9EB1EF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0" y="3409950"/>
            <a:ext cx="120650" cy="1428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48" name="Oval 60">
            <a:extLst>
              <a:ext uri="{FF2B5EF4-FFF2-40B4-BE49-F238E27FC236}">
                <a16:creationId xmlns:a16="http://schemas.microsoft.com/office/drawing/2014/main" id="{E4401B83-E183-88A0-E396-01C4A30750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838" y="1911350"/>
            <a:ext cx="122237" cy="142875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349" name="Group 61">
            <a:extLst>
              <a:ext uri="{FF2B5EF4-FFF2-40B4-BE49-F238E27FC236}">
                <a16:creationId xmlns:a16="http://schemas.microsoft.com/office/drawing/2014/main" id="{80DCF3FE-1A1B-B6F8-209E-35633DE44672}"/>
              </a:ext>
            </a:extLst>
          </p:cNvPr>
          <p:cNvGrpSpPr>
            <a:grpSpLocks/>
          </p:cNvGrpSpPr>
          <p:nvPr/>
        </p:nvGrpSpPr>
        <p:grpSpPr bwMode="auto">
          <a:xfrm>
            <a:off x="869950" y="1697038"/>
            <a:ext cx="344488" cy="133350"/>
            <a:chOff x="1223" y="2331"/>
            <a:chExt cx="217" cy="84"/>
          </a:xfrm>
        </p:grpSpPr>
        <p:sp>
          <p:nvSpPr>
            <p:cNvPr id="12350" name="Arc 62">
              <a:extLst>
                <a:ext uri="{FF2B5EF4-FFF2-40B4-BE49-F238E27FC236}">
                  <a16:creationId xmlns:a16="http://schemas.microsoft.com/office/drawing/2014/main" id="{2C520F4A-CC25-A958-8ADD-F45C4F8B8E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3" y="2331"/>
              <a:ext cx="121" cy="81"/>
            </a:xfrm>
            <a:custGeom>
              <a:avLst/>
              <a:gdLst>
                <a:gd name="G0" fmla="+- 21598 0 0"/>
                <a:gd name="G1" fmla="+- 21599 0 0"/>
                <a:gd name="G2" fmla="+- 21600 0 0"/>
                <a:gd name="T0" fmla="*/ 0 w 21598"/>
                <a:gd name="T1" fmla="*/ 21334 h 21599"/>
                <a:gd name="T2" fmla="*/ 21421 w 21598"/>
                <a:gd name="T3" fmla="*/ 0 h 21599"/>
                <a:gd name="T4" fmla="*/ 21598 w 21598"/>
                <a:gd name="T5" fmla="*/ 21599 h 2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98" h="21599" fill="none" extrusionOk="0">
                  <a:moveTo>
                    <a:pt x="-1" y="21333"/>
                  </a:moveTo>
                  <a:cubicBezTo>
                    <a:pt x="143" y="9577"/>
                    <a:pt x="9664" y="96"/>
                    <a:pt x="21420" y="-1"/>
                  </a:cubicBezTo>
                </a:path>
                <a:path w="21598" h="21599" stroke="0" extrusionOk="0">
                  <a:moveTo>
                    <a:pt x="-1" y="21333"/>
                  </a:moveTo>
                  <a:cubicBezTo>
                    <a:pt x="143" y="9577"/>
                    <a:pt x="9664" y="96"/>
                    <a:pt x="21420" y="-1"/>
                  </a:cubicBezTo>
                  <a:lnTo>
                    <a:pt x="21598" y="21599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51" name="Arc 63">
              <a:extLst>
                <a:ext uri="{FF2B5EF4-FFF2-40B4-BE49-F238E27FC236}">
                  <a16:creationId xmlns:a16="http://schemas.microsoft.com/office/drawing/2014/main" id="{891764C4-9F23-7BEB-761D-D907ACCD1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" y="2333"/>
              <a:ext cx="119" cy="8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52" name="Oval 64">
            <a:extLst>
              <a:ext uri="{FF2B5EF4-FFF2-40B4-BE49-F238E27FC236}">
                <a16:creationId xmlns:a16="http://schemas.microsoft.com/office/drawing/2014/main" id="{F4B3E113-2BCD-DC16-2EAF-CF1E120789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675" y="4887913"/>
            <a:ext cx="141288" cy="155575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53" name="Line 65">
            <a:extLst>
              <a:ext uri="{FF2B5EF4-FFF2-40B4-BE49-F238E27FC236}">
                <a16:creationId xmlns:a16="http://schemas.microsoft.com/office/drawing/2014/main" id="{818EEC51-8E3C-EFC5-E792-614326D43274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900" y="5202238"/>
            <a:ext cx="4100513" cy="47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54" name="Freeform 66">
            <a:extLst>
              <a:ext uri="{FF2B5EF4-FFF2-40B4-BE49-F238E27FC236}">
                <a16:creationId xmlns:a16="http://schemas.microsoft.com/office/drawing/2014/main" id="{9A44D008-2E24-331A-FEEE-DF510541DC3B}"/>
              </a:ext>
            </a:extLst>
          </p:cNvPr>
          <p:cNvSpPr>
            <a:spLocks/>
          </p:cNvSpPr>
          <p:nvPr/>
        </p:nvSpPr>
        <p:spPr bwMode="auto">
          <a:xfrm rot="4595673">
            <a:off x="3961607" y="2601119"/>
            <a:ext cx="177800" cy="179387"/>
          </a:xfrm>
          <a:custGeom>
            <a:avLst/>
            <a:gdLst>
              <a:gd name="T0" fmla="*/ 98 w 112"/>
              <a:gd name="T1" fmla="*/ 0 h 113"/>
              <a:gd name="T2" fmla="*/ 85 w 112"/>
              <a:gd name="T3" fmla="*/ 13 h 113"/>
              <a:gd name="T4" fmla="*/ 65 w 112"/>
              <a:gd name="T5" fmla="*/ 24 h 113"/>
              <a:gd name="T6" fmla="*/ 40 w 112"/>
              <a:gd name="T7" fmla="*/ 34 h 113"/>
              <a:gd name="T8" fmla="*/ 20 w 112"/>
              <a:gd name="T9" fmla="*/ 46 h 113"/>
              <a:gd name="T10" fmla="*/ 10 w 112"/>
              <a:gd name="T11" fmla="*/ 56 h 113"/>
              <a:gd name="T12" fmla="*/ 0 w 112"/>
              <a:gd name="T13" fmla="*/ 69 h 113"/>
              <a:gd name="T14" fmla="*/ 0 w 112"/>
              <a:gd name="T15" fmla="*/ 83 h 113"/>
              <a:gd name="T16" fmla="*/ 10 w 112"/>
              <a:gd name="T17" fmla="*/ 99 h 113"/>
              <a:gd name="T18" fmla="*/ 35 w 112"/>
              <a:gd name="T19" fmla="*/ 112 h 113"/>
              <a:gd name="T20" fmla="*/ 75 w 112"/>
              <a:gd name="T21" fmla="*/ 107 h 113"/>
              <a:gd name="T22" fmla="*/ 111 w 112"/>
              <a:gd name="T23" fmla="*/ 10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2" h="113">
                <a:moveTo>
                  <a:pt x="98" y="0"/>
                </a:moveTo>
                <a:lnTo>
                  <a:pt x="85" y="13"/>
                </a:lnTo>
                <a:lnTo>
                  <a:pt x="65" y="24"/>
                </a:lnTo>
                <a:lnTo>
                  <a:pt x="40" y="34"/>
                </a:lnTo>
                <a:lnTo>
                  <a:pt x="20" y="46"/>
                </a:lnTo>
                <a:lnTo>
                  <a:pt x="10" y="56"/>
                </a:lnTo>
                <a:lnTo>
                  <a:pt x="0" y="69"/>
                </a:lnTo>
                <a:lnTo>
                  <a:pt x="0" y="83"/>
                </a:lnTo>
                <a:lnTo>
                  <a:pt x="10" y="99"/>
                </a:lnTo>
                <a:lnTo>
                  <a:pt x="35" y="112"/>
                </a:lnTo>
                <a:lnTo>
                  <a:pt x="75" y="107"/>
                </a:lnTo>
                <a:lnTo>
                  <a:pt x="111" y="106"/>
                </a:lnTo>
              </a:path>
            </a:pathLst>
          </a:custGeom>
          <a:noFill/>
          <a:ln w="50800" cap="rnd" cmpd="sng">
            <a:solidFill>
              <a:srgbClr val="91919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2356" name="Group 68">
            <a:extLst>
              <a:ext uri="{FF2B5EF4-FFF2-40B4-BE49-F238E27FC236}">
                <a16:creationId xmlns:a16="http://schemas.microsoft.com/office/drawing/2014/main" id="{D9DE04E9-E8B9-A410-2B12-A3AE3320977D}"/>
              </a:ext>
            </a:extLst>
          </p:cNvPr>
          <p:cNvGrpSpPr>
            <a:grpSpLocks/>
          </p:cNvGrpSpPr>
          <p:nvPr/>
        </p:nvGrpSpPr>
        <p:grpSpPr bwMode="auto">
          <a:xfrm>
            <a:off x="866775" y="2592388"/>
            <a:ext cx="3103563" cy="263525"/>
            <a:chOff x="1282" y="2885"/>
            <a:chExt cx="1854" cy="166"/>
          </a:xfrm>
        </p:grpSpPr>
        <p:sp>
          <p:nvSpPr>
            <p:cNvPr id="12357" name="Line 69">
              <a:extLst>
                <a:ext uri="{FF2B5EF4-FFF2-40B4-BE49-F238E27FC236}">
                  <a16:creationId xmlns:a16="http://schemas.microsoft.com/office/drawing/2014/main" id="{87E8F27E-2A35-DACA-6DA4-A6D0A74696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31" y="2885"/>
              <a:ext cx="1698" cy="131"/>
            </a:xfrm>
            <a:prstGeom prst="line">
              <a:avLst/>
            </a:prstGeom>
            <a:noFill/>
            <a:ln w="508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58" name="Line 70">
              <a:extLst>
                <a:ext uri="{FF2B5EF4-FFF2-40B4-BE49-F238E27FC236}">
                  <a16:creationId xmlns:a16="http://schemas.microsoft.com/office/drawing/2014/main" id="{35C8248A-CA64-AFEF-4DC2-6B70057ADC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82" y="2934"/>
              <a:ext cx="1854" cy="117"/>
            </a:xfrm>
            <a:prstGeom prst="line">
              <a:avLst/>
            </a:prstGeom>
            <a:noFill/>
            <a:ln w="50800">
              <a:solidFill>
                <a:schemeClr val="bg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362" name="Group 74">
            <a:extLst>
              <a:ext uri="{FF2B5EF4-FFF2-40B4-BE49-F238E27FC236}">
                <a16:creationId xmlns:a16="http://schemas.microsoft.com/office/drawing/2014/main" id="{A977CC6C-8EDA-A418-145D-414CF3A5C703}"/>
              </a:ext>
            </a:extLst>
          </p:cNvPr>
          <p:cNvGrpSpPr>
            <a:grpSpLocks/>
          </p:cNvGrpSpPr>
          <p:nvPr/>
        </p:nvGrpSpPr>
        <p:grpSpPr bwMode="auto">
          <a:xfrm>
            <a:off x="4786313" y="1395413"/>
            <a:ext cx="236537" cy="173037"/>
            <a:chOff x="3690" y="2141"/>
            <a:chExt cx="149" cy="109"/>
          </a:xfrm>
        </p:grpSpPr>
        <p:sp>
          <p:nvSpPr>
            <p:cNvPr id="12363" name="Line 75">
              <a:extLst>
                <a:ext uri="{FF2B5EF4-FFF2-40B4-BE49-F238E27FC236}">
                  <a16:creationId xmlns:a16="http://schemas.microsoft.com/office/drawing/2014/main" id="{198CF5C5-5F34-BEC5-38FE-11BAA61E5F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11" y="2141"/>
              <a:ext cx="128" cy="7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64" name="Line 76">
              <a:extLst>
                <a:ext uri="{FF2B5EF4-FFF2-40B4-BE49-F238E27FC236}">
                  <a16:creationId xmlns:a16="http://schemas.microsoft.com/office/drawing/2014/main" id="{111D2089-203B-7151-80BA-A60BAA0A0C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0" y="2179"/>
              <a:ext cx="128" cy="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2365" name="Group 77">
            <a:extLst>
              <a:ext uri="{FF2B5EF4-FFF2-40B4-BE49-F238E27FC236}">
                <a16:creationId xmlns:a16="http://schemas.microsoft.com/office/drawing/2014/main" id="{AC539EE3-7A5D-CDA4-F0E3-292890A71218}"/>
              </a:ext>
            </a:extLst>
          </p:cNvPr>
          <p:cNvGrpSpPr>
            <a:grpSpLocks/>
          </p:cNvGrpSpPr>
          <p:nvPr/>
        </p:nvGrpSpPr>
        <p:grpSpPr bwMode="auto">
          <a:xfrm>
            <a:off x="4979988" y="1390650"/>
            <a:ext cx="204787" cy="392113"/>
            <a:chOff x="3812" y="2138"/>
            <a:chExt cx="129" cy="247"/>
          </a:xfrm>
        </p:grpSpPr>
        <p:sp>
          <p:nvSpPr>
            <p:cNvPr id="12366" name="AutoShape 78">
              <a:extLst>
                <a:ext uri="{FF2B5EF4-FFF2-40B4-BE49-F238E27FC236}">
                  <a16:creationId xmlns:a16="http://schemas.microsoft.com/office/drawing/2014/main" id="{2EB16381-9499-6386-1347-937A9DD1E56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740000">
              <a:off x="3812" y="2256"/>
              <a:ext cx="71" cy="129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67" name="AutoShape 79">
              <a:extLst>
                <a:ext uri="{FF2B5EF4-FFF2-40B4-BE49-F238E27FC236}">
                  <a16:creationId xmlns:a16="http://schemas.microsoft.com/office/drawing/2014/main" id="{7FA92F45-604C-05EB-1E25-87E01B49B38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7140000">
              <a:off x="3842" y="2165"/>
              <a:ext cx="126" cy="72"/>
            </a:xfrm>
            <a:prstGeom prst="rtTriangl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368" name="Rectangle 80">
            <a:extLst>
              <a:ext uri="{FF2B5EF4-FFF2-40B4-BE49-F238E27FC236}">
                <a16:creationId xmlns:a16="http://schemas.microsoft.com/office/drawing/2014/main" id="{C25212A4-EDDC-F058-6B24-205BF48B3F41}"/>
              </a:ext>
            </a:extLst>
          </p:cNvPr>
          <p:cNvSpPr>
            <a:spLocks noChangeArrowheads="1"/>
          </p:cNvSpPr>
          <p:nvPr/>
        </p:nvSpPr>
        <p:spPr bwMode="auto">
          <a:xfrm rot="1740000">
            <a:off x="4800600" y="1479550"/>
            <a:ext cx="303213" cy="6985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69" name="Line 81">
            <a:extLst>
              <a:ext uri="{FF2B5EF4-FFF2-40B4-BE49-F238E27FC236}">
                <a16:creationId xmlns:a16="http://schemas.microsoft.com/office/drawing/2014/main" id="{1C9C699F-B9D0-CD8B-0AF9-00B837EE375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30625" y="1211263"/>
            <a:ext cx="1460500" cy="2968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70" name="Line 82">
            <a:extLst>
              <a:ext uri="{FF2B5EF4-FFF2-40B4-BE49-F238E27FC236}">
                <a16:creationId xmlns:a16="http://schemas.microsoft.com/office/drawing/2014/main" id="{F7F57898-CCFE-65F0-1ED1-F91D2AD367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43300" y="1104900"/>
            <a:ext cx="1433513" cy="2927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78" name="Line 90">
            <a:extLst>
              <a:ext uri="{FF2B5EF4-FFF2-40B4-BE49-F238E27FC236}">
                <a16:creationId xmlns:a16="http://schemas.microsoft.com/office/drawing/2014/main" id="{08C7EEA3-4276-95C7-ABB7-025809A94DF9}"/>
              </a:ext>
            </a:extLst>
          </p:cNvPr>
          <p:cNvSpPr>
            <a:spLocks noChangeShapeType="1"/>
          </p:cNvSpPr>
          <p:nvPr/>
        </p:nvSpPr>
        <p:spPr bwMode="auto">
          <a:xfrm>
            <a:off x="4978400" y="1096963"/>
            <a:ext cx="198438" cy="117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79" name="Line 91">
            <a:extLst>
              <a:ext uri="{FF2B5EF4-FFF2-40B4-BE49-F238E27FC236}">
                <a16:creationId xmlns:a16="http://schemas.microsoft.com/office/drawing/2014/main" id="{B53E7F3C-B3FF-AAA3-8F20-93CC7E312AA1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1782763"/>
            <a:ext cx="195263" cy="12541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80" name="Line 92">
            <a:extLst>
              <a:ext uri="{FF2B5EF4-FFF2-40B4-BE49-F238E27FC236}">
                <a16:creationId xmlns:a16="http://schemas.microsoft.com/office/drawing/2014/main" id="{A4C3E977-5B44-F9B7-7688-7E32FB9C9A42}"/>
              </a:ext>
            </a:extLst>
          </p:cNvPr>
          <p:cNvSpPr>
            <a:spLocks noChangeShapeType="1"/>
          </p:cNvSpPr>
          <p:nvPr/>
        </p:nvSpPr>
        <p:spPr bwMode="auto">
          <a:xfrm>
            <a:off x="4608513" y="1841500"/>
            <a:ext cx="196850" cy="1301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81" name="AutoShape 93">
            <a:extLst>
              <a:ext uri="{FF2B5EF4-FFF2-40B4-BE49-F238E27FC236}">
                <a16:creationId xmlns:a16="http://schemas.microsoft.com/office/drawing/2014/main" id="{58074172-5178-70C1-8EEF-B0C834D054F8}"/>
              </a:ext>
            </a:extLst>
          </p:cNvPr>
          <p:cNvSpPr>
            <a:spLocks noChangeArrowheads="1"/>
          </p:cNvSpPr>
          <p:nvPr/>
        </p:nvSpPr>
        <p:spPr bwMode="auto">
          <a:xfrm rot="7140000" flipH="1" flipV="1">
            <a:off x="4326731" y="1193007"/>
            <a:ext cx="701675" cy="322262"/>
          </a:xfrm>
          <a:custGeom>
            <a:avLst/>
            <a:gdLst>
              <a:gd name="G0" fmla="+- 1858 0 0"/>
              <a:gd name="G1" fmla="+- 21600 0 1858"/>
              <a:gd name="G2" fmla="*/ 1858 1 2"/>
              <a:gd name="G3" fmla="+- 21600 0 G2"/>
              <a:gd name="G4" fmla="+/ 1858 21600 2"/>
              <a:gd name="G5" fmla="+/ G1 0 2"/>
              <a:gd name="G6" fmla="*/ 21600 21600 1858"/>
              <a:gd name="G7" fmla="*/ G6 1 2"/>
              <a:gd name="G8" fmla="+- 21600 0 G7"/>
              <a:gd name="G9" fmla="*/ 21600 1 2"/>
              <a:gd name="G10" fmla="+- 1858 0 G9"/>
              <a:gd name="G11" fmla="?: G10 G8 0"/>
              <a:gd name="G12" fmla="?: G10 G7 21600"/>
              <a:gd name="T0" fmla="*/ 20671 w 21600"/>
              <a:gd name="T1" fmla="*/ 10800 h 21600"/>
              <a:gd name="T2" fmla="*/ 10800 w 21600"/>
              <a:gd name="T3" fmla="*/ 21600 h 21600"/>
              <a:gd name="T4" fmla="*/ 929 w 21600"/>
              <a:gd name="T5" fmla="*/ 10800 h 21600"/>
              <a:gd name="T6" fmla="*/ 10800 w 21600"/>
              <a:gd name="T7" fmla="*/ 0 h 21600"/>
              <a:gd name="T8" fmla="*/ 2729 w 21600"/>
              <a:gd name="T9" fmla="*/ 2729 h 21600"/>
              <a:gd name="T10" fmla="*/ 18871 w 21600"/>
              <a:gd name="T11" fmla="*/ 1887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858" y="21600"/>
                </a:lnTo>
                <a:lnTo>
                  <a:pt x="19742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86" name="Oval 98">
            <a:extLst>
              <a:ext uri="{FF2B5EF4-FFF2-40B4-BE49-F238E27FC236}">
                <a16:creationId xmlns:a16="http://schemas.microsoft.com/office/drawing/2014/main" id="{9B4C2623-B478-0E56-FB88-A4B2E00D5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0500" y="4089400"/>
            <a:ext cx="112713" cy="131763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87" name="Line 99">
            <a:extLst>
              <a:ext uri="{FF2B5EF4-FFF2-40B4-BE49-F238E27FC236}">
                <a16:creationId xmlns:a16="http://schemas.microsoft.com/office/drawing/2014/main" id="{EF666D63-7196-FAFC-18F0-FFFEFB88EB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7725" y="3962400"/>
            <a:ext cx="1981200" cy="457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93" name="Text Box 105">
            <a:extLst>
              <a:ext uri="{FF2B5EF4-FFF2-40B4-BE49-F238E27FC236}">
                <a16:creationId xmlns:a16="http://schemas.microsoft.com/office/drawing/2014/main" id="{367A0B9C-7B8B-7B7E-F41E-4FAD072926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50" y="158750"/>
            <a:ext cx="4319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sz="2400" b="1">
                <a:latin typeface="Times New Roman" panose="02020603050405020304" pitchFamily="18" charset="0"/>
              </a:rPr>
              <a:t>Catapult Assembly Instructions</a:t>
            </a:r>
          </a:p>
        </p:txBody>
      </p:sp>
      <p:sp>
        <p:nvSpPr>
          <p:cNvPr id="12471" name="Text Box 183">
            <a:extLst>
              <a:ext uri="{FF2B5EF4-FFF2-40B4-BE49-F238E27FC236}">
                <a16:creationId xmlns:a16="http://schemas.microsoft.com/office/drawing/2014/main" id="{9E52DB55-5859-514C-649C-46EB469A2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1125" y="838200"/>
            <a:ext cx="19177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2. Catapult Arm Assembly</a:t>
            </a:r>
          </a:p>
        </p:txBody>
      </p:sp>
      <p:sp>
        <p:nvSpPr>
          <p:cNvPr id="12484" name="Rectangle 196">
            <a:extLst>
              <a:ext uri="{FF2B5EF4-FFF2-40B4-BE49-F238E27FC236}">
                <a16:creationId xmlns:a16="http://schemas.microsoft.com/office/drawing/2014/main" id="{AD07197A-7E69-CBBB-3FDC-826142A9D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5325" y="1981200"/>
            <a:ext cx="22240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en-US" b="1">
                <a:latin typeface="Times New Roman" panose="02020603050405020304" pitchFamily="18" charset="0"/>
              </a:rPr>
              <a:t>5. Balls (Ping Pong &amp; “Coosh”)</a:t>
            </a:r>
          </a:p>
        </p:txBody>
      </p:sp>
      <p:sp>
        <p:nvSpPr>
          <p:cNvPr id="12485" name="Oval 197">
            <a:extLst>
              <a:ext uri="{FF2B5EF4-FFF2-40B4-BE49-F238E27FC236}">
                <a16:creationId xmlns:a16="http://schemas.microsoft.com/office/drawing/2014/main" id="{7F5DDB01-45F7-1A25-CDE6-BB4712036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325" y="4495800"/>
            <a:ext cx="141288" cy="155575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86" name="Oval 198">
            <a:extLst>
              <a:ext uri="{FF2B5EF4-FFF2-40B4-BE49-F238E27FC236}">
                <a16:creationId xmlns:a16="http://schemas.microsoft.com/office/drawing/2014/main" id="{68003DF1-8510-255B-802E-625A5ED8EE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9325" y="22860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87" name="Oval 199">
            <a:extLst>
              <a:ext uri="{FF2B5EF4-FFF2-40B4-BE49-F238E27FC236}">
                <a16:creationId xmlns:a16="http://schemas.microsoft.com/office/drawing/2014/main" id="{B1877A7B-4D45-FF82-D425-CB8BCCF18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25" y="228600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89" name="Line 201">
            <a:extLst>
              <a:ext uri="{FF2B5EF4-FFF2-40B4-BE49-F238E27FC236}">
                <a16:creationId xmlns:a16="http://schemas.microsoft.com/office/drawing/2014/main" id="{2C18FCDC-71C0-3F1C-BC8A-D54136A051F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24725" y="2286000"/>
            <a:ext cx="762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0" name="Line 202">
            <a:extLst>
              <a:ext uri="{FF2B5EF4-FFF2-40B4-BE49-F238E27FC236}">
                <a16:creationId xmlns:a16="http://schemas.microsoft.com/office/drawing/2014/main" id="{EC9219B8-172D-AD9C-0E7B-A130E3D86C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24725" y="2286000"/>
            <a:ext cx="2286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1" name="Line 203">
            <a:extLst>
              <a:ext uri="{FF2B5EF4-FFF2-40B4-BE49-F238E27FC236}">
                <a16:creationId xmlns:a16="http://schemas.microsoft.com/office/drawing/2014/main" id="{ACE3D1AC-4823-DB79-1D7D-0919442EF0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24725" y="2438400"/>
            <a:ext cx="1524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2" name="Line 204">
            <a:extLst>
              <a:ext uri="{FF2B5EF4-FFF2-40B4-BE49-F238E27FC236}">
                <a16:creationId xmlns:a16="http://schemas.microsoft.com/office/drawing/2014/main" id="{2C8D7077-7BE6-9E16-55F5-7A4A30DE4D4A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4725" y="2514600"/>
            <a:ext cx="304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3" name="Line 205">
            <a:extLst>
              <a:ext uri="{FF2B5EF4-FFF2-40B4-BE49-F238E27FC236}">
                <a16:creationId xmlns:a16="http://schemas.microsoft.com/office/drawing/2014/main" id="{2B7B8352-CC13-C5A7-F8B8-BB2B07523ECC}"/>
              </a:ext>
            </a:extLst>
          </p:cNvPr>
          <p:cNvSpPr>
            <a:spLocks noChangeShapeType="1"/>
          </p:cNvSpPr>
          <p:nvPr/>
        </p:nvSpPr>
        <p:spPr bwMode="auto">
          <a:xfrm>
            <a:off x="7400925" y="2514600"/>
            <a:ext cx="1524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4" name="Line 206">
            <a:extLst>
              <a:ext uri="{FF2B5EF4-FFF2-40B4-BE49-F238E27FC236}">
                <a16:creationId xmlns:a16="http://schemas.microsoft.com/office/drawing/2014/main" id="{F0880B93-E811-659B-36D7-CC6900DB7175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4725" y="2514600"/>
            <a:ext cx="762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5" name="Line 207">
            <a:extLst>
              <a:ext uri="{FF2B5EF4-FFF2-40B4-BE49-F238E27FC236}">
                <a16:creationId xmlns:a16="http://schemas.microsoft.com/office/drawing/2014/main" id="{DBC5D632-BADF-E76D-8064-320DC56C4612}"/>
              </a:ext>
            </a:extLst>
          </p:cNvPr>
          <p:cNvSpPr>
            <a:spLocks noChangeShapeType="1"/>
          </p:cNvSpPr>
          <p:nvPr/>
        </p:nvSpPr>
        <p:spPr bwMode="auto">
          <a:xfrm>
            <a:off x="7400925" y="2514600"/>
            <a:ext cx="762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6" name="Line 208">
            <a:extLst>
              <a:ext uri="{FF2B5EF4-FFF2-40B4-BE49-F238E27FC236}">
                <a16:creationId xmlns:a16="http://schemas.microsoft.com/office/drawing/2014/main" id="{251BFE3E-9777-A4B3-6F92-E9C356B6D7ED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4725" y="2514600"/>
            <a:ext cx="2286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7" name="Line 209">
            <a:extLst>
              <a:ext uri="{FF2B5EF4-FFF2-40B4-BE49-F238E27FC236}">
                <a16:creationId xmlns:a16="http://schemas.microsoft.com/office/drawing/2014/main" id="{314239CA-D175-34EB-284A-55A6F6F4A2CA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4725" y="2514600"/>
            <a:ext cx="0" cy="304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8" name="Line 210">
            <a:extLst>
              <a:ext uri="{FF2B5EF4-FFF2-40B4-BE49-F238E27FC236}">
                <a16:creationId xmlns:a16="http://schemas.microsoft.com/office/drawing/2014/main" id="{3E0FCCBA-E7F5-7583-D319-81D108452A2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48525" y="2514600"/>
            <a:ext cx="762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99" name="Line 211">
            <a:extLst>
              <a:ext uri="{FF2B5EF4-FFF2-40B4-BE49-F238E27FC236}">
                <a16:creationId xmlns:a16="http://schemas.microsoft.com/office/drawing/2014/main" id="{F0ACCA0B-740D-91B7-8032-8D423158954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48525" y="2514600"/>
            <a:ext cx="762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00" name="Line 212">
            <a:extLst>
              <a:ext uri="{FF2B5EF4-FFF2-40B4-BE49-F238E27FC236}">
                <a16:creationId xmlns:a16="http://schemas.microsoft.com/office/drawing/2014/main" id="{67FA8BDB-A9B5-6197-8448-3F647BD66A4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72325" y="2514600"/>
            <a:ext cx="1524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01" name="Line 213">
            <a:extLst>
              <a:ext uri="{FF2B5EF4-FFF2-40B4-BE49-F238E27FC236}">
                <a16:creationId xmlns:a16="http://schemas.microsoft.com/office/drawing/2014/main" id="{B98CFCD7-CEE4-0A87-2CC1-8AFEC308CB1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96125" y="2514600"/>
            <a:ext cx="228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02" name="Line 214">
            <a:extLst>
              <a:ext uri="{FF2B5EF4-FFF2-40B4-BE49-F238E27FC236}">
                <a16:creationId xmlns:a16="http://schemas.microsoft.com/office/drawing/2014/main" id="{955D46C2-DA24-900E-2E62-0DEC5F7CF4C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96125" y="2438400"/>
            <a:ext cx="22860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03" name="Line 215">
            <a:extLst>
              <a:ext uri="{FF2B5EF4-FFF2-40B4-BE49-F238E27FC236}">
                <a16:creationId xmlns:a16="http://schemas.microsoft.com/office/drawing/2014/main" id="{CDCCBA9E-F049-C82B-6A20-348B0B96E6A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72325" y="2362200"/>
            <a:ext cx="15240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04" name="Line 216">
            <a:extLst>
              <a:ext uri="{FF2B5EF4-FFF2-40B4-BE49-F238E27FC236}">
                <a16:creationId xmlns:a16="http://schemas.microsoft.com/office/drawing/2014/main" id="{C2C7B3DD-5995-AF08-A19B-7E9DFD62A29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248525" y="2286000"/>
            <a:ext cx="762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05" name="Line 217">
            <a:extLst>
              <a:ext uri="{FF2B5EF4-FFF2-40B4-BE49-F238E27FC236}">
                <a16:creationId xmlns:a16="http://schemas.microsoft.com/office/drawing/2014/main" id="{D5B2D6F1-BBCC-7A45-46D5-F728AE7678A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24725" y="2286000"/>
            <a:ext cx="0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06" name="Line 218">
            <a:extLst>
              <a:ext uri="{FF2B5EF4-FFF2-40B4-BE49-F238E27FC236}">
                <a16:creationId xmlns:a16="http://schemas.microsoft.com/office/drawing/2014/main" id="{C367C7B8-FD3E-EEC2-3B4C-5BFB367C93D6}"/>
              </a:ext>
            </a:extLst>
          </p:cNvPr>
          <p:cNvSpPr>
            <a:spLocks noChangeShapeType="1"/>
          </p:cNvSpPr>
          <p:nvPr/>
        </p:nvSpPr>
        <p:spPr bwMode="auto">
          <a:xfrm>
            <a:off x="7400925" y="2514600"/>
            <a:ext cx="152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07" name="Line 219">
            <a:extLst>
              <a:ext uri="{FF2B5EF4-FFF2-40B4-BE49-F238E27FC236}">
                <a16:creationId xmlns:a16="http://schemas.microsoft.com/office/drawing/2014/main" id="{605EC281-082D-F8A4-6EEF-7F35815DD27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99300" y="2503488"/>
            <a:ext cx="225425" cy="141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08" name="Line 220">
            <a:extLst>
              <a:ext uri="{FF2B5EF4-FFF2-40B4-BE49-F238E27FC236}">
                <a16:creationId xmlns:a16="http://schemas.microsoft.com/office/drawing/2014/main" id="{5D3F27FA-D4E2-12A6-B3C1-B636AEE9B78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88188" y="2511425"/>
            <a:ext cx="220662" cy="68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09" name="Line 221">
            <a:extLst>
              <a:ext uri="{FF2B5EF4-FFF2-40B4-BE49-F238E27FC236}">
                <a16:creationId xmlns:a16="http://schemas.microsoft.com/office/drawing/2014/main" id="{28EE10A6-A59F-D701-A818-4269B8DEB01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99300" y="2503488"/>
            <a:ext cx="225425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10" name="Line 222">
            <a:extLst>
              <a:ext uri="{FF2B5EF4-FFF2-40B4-BE49-F238E27FC236}">
                <a16:creationId xmlns:a16="http://schemas.microsoft.com/office/drawing/2014/main" id="{DD8728D6-30D1-DCC1-1A40-071C6BBA59A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50100" y="2419350"/>
            <a:ext cx="177800" cy="841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11" name="Line 223">
            <a:extLst>
              <a:ext uri="{FF2B5EF4-FFF2-40B4-BE49-F238E27FC236}">
                <a16:creationId xmlns:a16="http://schemas.microsoft.com/office/drawing/2014/main" id="{5C7866EF-6D17-C297-C363-0FFFFC6643B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83438" y="2332038"/>
            <a:ext cx="141287" cy="160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12" name="Line 224">
            <a:extLst>
              <a:ext uri="{FF2B5EF4-FFF2-40B4-BE49-F238E27FC236}">
                <a16:creationId xmlns:a16="http://schemas.microsoft.com/office/drawing/2014/main" id="{569EE7B8-EB5A-D4EB-6C48-950AC84EBBD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297738" y="2278063"/>
            <a:ext cx="42862" cy="2254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13" name="Line 225">
            <a:extLst>
              <a:ext uri="{FF2B5EF4-FFF2-40B4-BE49-F238E27FC236}">
                <a16:creationId xmlns:a16="http://schemas.microsoft.com/office/drawing/2014/main" id="{CA99037B-C8E8-2A30-E310-C4045FA6CE7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27900" y="2247900"/>
            <a:ext cx="57150" cy="2746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14" name="Line 226">
            <a:extLst>
              <a:ext uri="{FF2B5EF4-FFF2-40B4-BE49-F238E27FC236}">
                <a16:creationId xmlns:a16="http://schemas.microsoft.com/office/drawing/2014/main" id="{F2740B81-C0DE-08D5-CFDA-8430AE68531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4888" y="2278063"/>
            <a:ext cx="133350" cy="247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15" name="Line 227">
            <a:extLst>
              <a:ext uri="{FF2B5EF4-FFF2-40B4-BE49-F238E27FC236}">
                <a16:creationId xmlns:a16="http://schemas.microsoft.com/office/drawing/2014/main" id="{A9AD81FD-001F-7AA6-180A-4F6E6D9E21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40600" y="2278063"/>
            <a:ext cx="101600" cy="2254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16" name="Line 228">
            <a:extLst>
              <a:ext uri="{FF2B5EF4-FFF2-40B4-BE49-F238E27FC236}">
                <a16:creationId xmlns:a16="http://schemas.microsoft.com/office/drawing/2014/main" id="{FD97ABE6-06B0-10BC-416C-5D58663E8C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16788" y="2316163"/>
            <a:ext cx="277812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17" name="Line 229">
            <a:extLst>
              <a:ext uri="{FF2B5EF4-FFF2-40B4-BE49-F238E27FC236}">
                <a16:creationId xmlns:a16="http://schemas.microsoft.com/office/drawing/2014/main" id="{7F92B29A-F713-7E11-B8AA-5F449FACA1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40600" y="2392363"/>
            <a:ext cx="220663" cy="152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18" name="Line 230">
            <a:extLst>
              <a:ext uri="{FF2B5EF4-FFF2-40B4-BE49-F238E27FC236}">
                <a16:creationId xmlns:a16="http://schemas.microsoft.com/office/drawing/2014/main" id="{4E640657-F099-7FFC-48B7-6C929731294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9650" y="2479675"/>
            <a:ext cx="234950" cy="539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19" name="Line 231">
            <a:extLst>
              <a:ext uri="{FF2B5EF4-FFF2-40B4-BE49-F238E27FC236}">
                <a16:creationId xmlns:a16="http://schemas.microsoft.com/office/drawing/2014/main" id="{DD9D61FF-2689-F517-371B-EC2EE048F7B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70763" y="2457450"/>
            <a:ext cx="193675" cy="41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20" name="Line 232">
            <a:extLst>
              <a:ext uri="{FF2B5EF4-FFF2-40B4-BE49-F238E27FC236}">
                <a16:creationId xmlns:a16="http://schemas.microsoft.com/office/drawing/2014/main" id="{37417F8F-7F33-D0D2-869E-37541B35306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7900" y="2503488"/>
            <a:ext cx="236538" cy="46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21" name="Line 233">
            <a:extLst>
              <a:ext uri="{FF2B5EF4-FFF2-40B4-BE49-F238E27FC236}">
                <a16:creationId xmlns:a16="http://schemas.microsoft.com/office/drawing/2014/main" id="{F8F421F6-4D56-689C-B5E3-6598D64DE500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7900" y="2498725"/>
            <a:ext cx="217488" cy="1190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22" name="Line 234">
            <a:extLst>
              <a:ext uri="{FF2B5EF4-FFF2-40B4-BE49-F238E27FC236}">
                <a16:creationId xmlns:a16="http://schemas.microsoft.com/office/drawing/2014/main" id="{FED47809-C2BA-CEF2-5A85-AF941281923B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4725" y="2514600"/>
            <a:ext cx="206375" cy="1825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23" name="Line 235">
            <a:extLst>
              <a:ext uri="{FF2B5EF4-FFF2-40B4-BE49-F238E27FC236}">
                <a16:creationId xmlns:a16="http://schemas.microsoft.com/office/drawing/2014/main" id="{0CA39FEE-0F4B-470E-0F19-365B2CFF3357}"/>
              </a:ext>
            </a:extLst>
          </p:cNvPr>
          <p:cNvSpPr>
            <a:spLocks noChangeShapeType="1"/>
          </p:cNvSpPr>
          <p:nvPr/>
        </p:nvSpPr>
        <p:spPr bwMode="auto">
          <a:xfrm>
            <a:off x="7332663" y="2506663"/>
            <a:ext cx="125412" cy="2174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24" name="Line 236">
            <a:extLst>
              <a:ext uri="{FF2B5EF4-FFF2-40B4-BE49-F238E27FC236}">
                <a16:creationId xmlns:a16="http://schemas.microsoft.com/office/drawing/2014/main" id="{FFF8F989-19A7-CFFA-7EAA-783FAA97A5AF}"/>
              </a:ext>
            </a:extLst>
          </p:cNvPr>
          <p:cNvSpPr>
            <a:spLocks noChangeShapeType="1"/>
          </p:cNvSpPr>
          <p:nvPr/>
        </p:nvSpPr>
        <p:spPr bwMode="auto">
          <a:xfrm>
            <a:off x="7335838" y="2503488"/>
            <a:ext cx="111125" cy="288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25" name="Line 237">
            <a:extLst>
              <a:ext uri="{FF2B5EF4-FFF2-40B4-BE49-F238E27FC236}">
                <a16:creationId xmlns:a16="http://schemas.microsoft.com/office/drawing/2014/main" id="{02099FB5-3B26-CA9A-E617-980C5DE853E4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1550" y="2517775"/>
            <a:ext cx="41275" cy="301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26" name="Line 238">
            <a:extLst>
              <a:ext uri="{FF2B5EF4-FFF2-40B4-BE49-F238E27FC236}">
                <a16:creationId xmlns:a16="http://schemas.microsoft.com/office/drawing/2014/main" id="{849E6812-18C0-46F2-1345-A61EF4DF6B5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75513" y="2514600"/>
            <a:ext cx="52387" cy="2746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27" name="Line 239">
            <a:extLst>
              <a:ext uri="{FF2B5EF4-FFF2-40B4-BE49-F238E27FC236}">
                <a16:creationId xmlns:a16="http://schemas.microsoft.com/office/drawing/2014/main" id="{6C123B90-D971-6133-5B9B-8D14AEDB1AB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29475" y="2511425"/>
            <a:ext cx="103188" cy="2349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28" name="Line 240">
            <a:extLst>
              <a:ext uri="{FF2B5EF4-FFF2-40B4-BE49-F238E27FC236}">
                <a16:creationId xmlns:a16="http://schemas.microsoft.com/office/drawing/2014/main" id="{06E4572F-2130-EA6C-894A-EE2EFCD1F90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80263" y="2503488"/>
            <a:ext cx="144462" cy="2365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29" name="Line 241">
            <a:extLst>
              <a:ext uri="{FF2B5EF4-FFF2-40B4-BE49-F238E27FC236}">
                <a16:creationId xmlns:a16="http://schemas.microsoft.com/office/drawing/2014/main" id="{007A9A2D-FE4B-0D07-776A-E4FA76292DE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69138" y="2468563"/>
            <a:ext cx="258762" cy="920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30" name="Line 242">
            <a:extLst>
              <a:ext uri="{FF2B5EF4-FFF2-40B4-BE49-F238E27FC236}">
                <a16:creationId xmlns:a16="http://schemas.microsoft.com/office/drawing/2014/main" id="{8E6AFAC2-3DB5-C734-AA75-5A12DB14693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88188" y="2506663"/>
            <a:ext cx="225425" cy="873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31" name="Line 243">
            <a:extLst>
              <a:ext uri="{FF2B5EF4-FFF2-40B4-BE49-F238E27FC236}">
                <a16:creationId xmlns:a16="http://schemas.microsoft.com/office/drawing/2014/main" id="{59FAF4BE-DEDA-B76D-9575-0B841FA2354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34225" y="2495550"/>
            <a:ext cx="174625" cy="1603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32" name="Line 244">
            <a:extLst>
              <a:ext uri="{FF2B5EF4-FFF2-40B4-BE49-F238E27FC236}">
                <a16:creationId xmlns:a16="http://schemas.microsoft.com/office/drawing/2014/main" id="{99641617-FBD3-0E95-EF6E-813F5690BA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53275" y="2522538"/>
            <a:ext cx="174625" cy="1555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33" name="Line 245">
            <a:extLst>
              <a:ext uri="{FF2B5EF4-FFF2-40B4-BE49-F238E27FC236}">
                <a16:creationId xmlns:a16="http://schemas.microsoft.com/office/drawing/2014/main" id="{15324CF7-C084-9CBB-C95A-3C670151270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96125" y="2479675"/>
            <a:ext cx="217488" cy="460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34" name="Line 246">
            <a:extLst>
              <a:ext uri="{FF2B5EF4-FFF2-40B4-BE49-F238E27FC236}">
                <a16:creationId xmlns:a16="http://schemas.microsoft.com/office/drawing/2014/main" id="{43EDC497-210F-2701-F7D4-4DB6AC52CA6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07238" y="2419350"/>
            <a:ext cx="214312" cy="984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35" name="Line 247">
            <a:extLst>
              <a:ext uri="{FF2B5EF4-FFF2-40B4-BE49-F238E27FC236}">
                <a16:creationId xmlns:a16="http://schemas.microsoft.com/office/drawing/2014/main" id="{B8233DE6-3340-0C20-D2D3-222F0A7B822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34225" y="2392363"/>
            <a:ext cx="206375" cy="1111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36" name="Line 248">
            <a:extLst>
              <a:ext uri="{FF2B5EF4-FFF2-40B4-BE49-F238E27FC236}">
                <a16:creationId xmlns:a16="http://schemas.microsoft.com/office/drawing/2014/main" id="{E5E44A2B-D40A-CE0F-CB9F-9426AE42DD4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213600" y="2301875"/>
            <a:ext cx="119063" cy="177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37" name="Line 249">
            <a:extLst>
              <a:ext uri="{FF2B5EF4-FFF2-40B4-BE49-F238E27FC236}">
                <a16:creationId xmlns:a16="http://schemas.microsoft.com/office/drawing/2014/main" id="{A7E39783-E5C7-E736-AE93-09B023C392A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91375" y="2335213"/>
            <a:ext cx="149225" cy="1793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38" name="Line 250">
            <a:extLst>
              <a:ext uri="{FF2B5EF4-FFF2-40B4-BE49-F238E27FC236}">
                <a16:creationId xmlns:a16="http://schemas.microsoft.com/office/drawing/2014/main" id="{1098D95C-4AC1-C311-2FE6-09746568B5B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16788" y="2259013"/>
            <a:ext cx="23812" cy="247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39" name="Line 251">
            <a:extLst>
              <a:ext uri="{FF2B5EF4-FFF2-40B4-BE49-F238E27FC236}">
                <a16:creationId xmlns:a16="http://schemas.microsoft.com/office/drawing/2014/main" id="{16CC5E54-5376-3EBC-0586-A0D9678123F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40600" y="2397125"/>
            <a:ext cx="193675" cy="952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40" name="Line 252">
            <a:extLst>
              <a:ext uri="{FF2B5EF4-FFF2-40B4-BE49-F238E27FC236}">
                <a16:creationId xmlns:a16="http://schemas.microsoft.com/office/drawing/2014/main" id="{B698C6A4-A46A-62B2-D2A5-A5C084491D8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21550" y="2449513"/>
            <a:ext cx="269875" cy="42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41" name="Line 253">
            <a:extLst>
              <a:ext uri="{FF2B5EF4-FFF2-40B4-BE49-F238E27FC236}">
                <a16:creationId xmlns:a16="http://schemas.microsoft.com/office/drawing/2014/main" id="{51F36AE5-23D9-095E-50D3-C508F7AB6709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4725" y="2495550"/>
            <a:ext cx="201613" cy="130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42" name="Line 254">
            <a:extLst>
              <a:ext uri="{FF2B5EF4-FFF2-40B4-BE49-F238E27FC236}">
                <a16:creationId xmlns:a16="http://schemas.microsoft.com/office/drawing/2014/main" id="{DB4EBA64-D518-156A-A8DF-B9DE16C942F9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7900" y="2487613"/>
            <a:ext cx="38100" cy="2365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43" name="Line 255">
            <a:extLst>
              <a:ext uri="{FF2B5EF4-FFF2-40B4-BE49-F238E27FC236}">
                <a16:creationId xmlns:a16="http://schemas.microsoft.com/office/drawing/2014/main" id="{5238EB8F-F890-67F6-0EDA-DCC01E632D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89800" y="2492375"/>
            <a:ext cx="46038" cy="2730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44" name="Line 256">
            <a:extLst>
              <a:ext uri="{FF2B5EF4-FFF2-40B4-BE49-F238E27FC236}">
                <a16:creationId xmlns:a16="http://schemas.microsoft.com/office/drawing/2014/main" id="{C1BC1266-B866-BB95-C151-F1376CF6BDB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88200" y="2522538"/>
            <a:ext cx="133350" cy="2174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45" name="Line 257">
            <a:extLst>
              <a:ext uri="{FF2B5EF4-FFF2-40B4-BE49-F238E27FC236}">
                <a16:creationId xmlns:a16="http://schemas.microsoft.com/office/drawing/2014/main" id="{A2228FAD-7694-04A7-C732-78EBD53CD6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56450" y="2514600"/>
            <a:ext cx="168275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46" name="Line 258">
            <a:extLst>
              <a:ext uri="{FF2B5EF4-FFF2-40B4-BE49-F238E27FC236}">
                <a16:creationId xmlns:a16="http://schemas.microsoft.com/office/drawing/2014/main" id="{4531E8E6-8688-A6B8-9EE2-68ED29AF3C0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42163" y="2503488"/>
            <a:ext cx="190500" cy="1603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47" name="Line 259">
            <a:extLst>
              <a:ext uri="{FF2B5EF4-FFF2-40B4-BE49-F238E27FC236}">
                <a16:creationId xmlns:a16="http://schemas.microsoft.com/office/drawing/2014/main" id="{35C14A07-7C1C-53F4-D0AE-4D42894678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61200" y="2503488"/>
            <a:ext cx="282575" cy="1476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48" name="Line 260">
            <a:extLst>
              <a:ext uri="{FF2B5EF4-FFF2-40B4-BE49-F238E27FC236}">
                <a16:creationId xmlns:a16="http://schemas.microsoft.com/office/drawing/2014/main" id="{C7A845C7-8FD3-B9E0-CDA8-42EAB88357D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38975" y="2492375"/>
            <a:ext cx="274638" cy="301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49" name="Line 261">
            <a:extLst>
              <a:ext uri="{FF2B5EF4-FFF2-40B4-BE49-F238E27FC236}">
                <a16:creationId xmlns:a16="http://schemas.microsoft.com/office/drawing/2014/main" id="{674CCC74-3741-A487-3820-8C157F869EC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88188" y="2449513"/>
            <a:ext cx="190500" cy="42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50" name="Line 262">
            <a:extLst>
              <a:ext uri="{FF2B5EF4-FFF2-40B4-BE49-F238E27FC236}">
                <a16:creationId xmlns:a16="http://schemas.microsoft.com/office/drawing/2014/main" id="{5A470DCE-B864-8E7D-E178-16E1B5F18ED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142163" y="2362200"/>
            <a:ext cx="166687" cy="1111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51" name="Line 263">
            <a:extLst>
              <a:ext uri="{FF2B5EF4-FFF2-40B4-BE49-F238E27FC236}">
                <a16:creationId xmlns:a16="http://schemas.microsoft.com/office/drawing/2014/main" id="{059BBBE0-62BF-623C-C3C5-4520E1573B6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207250" y="2312988"/>
            <a:ext cx="117475" cy="1714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52" name="Line 264">
            <a:extLst>
              <a:ext uri="{FF2B5EF4-FFF2-40B4-BE49-F238E27FC236}">
                <a16:creationId xmlns:a16="http://schemas.microsoft.com/office/drawing/2014/main" id="{997C5F77-67C7-B616-8175-BCED4A6C19D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283450" y="2274888"/>
            <a:ext cx="49213" cy="247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53" name="Line 265">
            <a:extLst>
              <a:ext uri="{FF2B5EF4-FFF2-40B4-BE49-F238E27FC236}">
                <a16:creationId xmlns:a16="http://schemas.microsoft.com/office/drawing/2014/main" id="{94A5E9CE-7D53-0918-16A9-E03B0248D4B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13613" y="2297113"/>
            <a:ext cx="117475" cy="2778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54" name="Line 266">
            <a:extLst>
              <a:ext uri="{FF2B5EF4-FFF2-40B4-BE49-F238E27FC236}">
                <a16:creationId xmlns:a16="http://schemas.microsoft.com/office/drawing/2014/main" id="{48D66731-E791-899C-DF86-6380A6713A1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73938" y="2397125"/>
            <a:ext cx="176212" cy="1476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55" name="Line 267">
            <a:extLst>
              <a:ext uri="{FF2B5EF4-FFF2-40B4-BE49-F238E27FC236}">
                <a16:creationId xmlns:a16="http://schemas.microsoft.com/office/drawing/2014/main" id="{263E5F5A-1E40-CC74-34C0-65AA70681BD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1713" y="2305050"/>
            <a:ext cx="71437" cy="1873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56" name="Line 268">
            <a:extLst>
              <a:ext uri="{FF2B5EF4-FFF2-40B4-BE49-F238E27FC236}">
                <a16:creationId xmlns:a16="http://schemas.microsoft.com/office/drawing/2014/main" id="{CD0B53F9-7277-8242-09E0-D0BDCD7155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12038" y="2476500"/>
            <a:ext cx="163512" cy="301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57" name="Line 269">
            <a:extLst>
              <a:ext uri="{FF2B5EF4-FFF2-40B4-BE49-F238E27FC236}">
                <a16:creationId xmlns:a16="http://schemas.microsoft.com/office/drawing/2014/main" id="{E2ACF414-FF85-147D-F115-EEDFDE7C929D}"/>
              </a:ext>
            </a:extLst>
          </p:cNvPr>
          <p:cNvSpPr>
            <a:spLocks noChangeShapeType="1"/>
          </p:cNvSpPr>
          <p:nvPr/>
        </p:nvSpPr>
        <p:spPr bwMode="auto">
          <a:xfrm>
            <a:off x="7343775" y="2511425"/>
            <a:ext cx="206375" cy="63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58" name="Line 270">
            <a:extLst>
              <a:ext uri="{FF2B5EF4-FFF2-40B4-BE49-F238E27FC236}">
                <a16:creationId xmlns:a16="http://schemas.microsoft.com/office/drawing/2014/main" id="{9AB6E1D1-5858-74B5-9D05-1146F806747E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1713" y="2503488"/>
            <a:ext cx="136525" cy="2174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59" name="Line 271">
            <a:extLst>
              <a:ext uri="{FF2B5EF4-FFF2-40B4-BE49-F238E27FC236}">
                <a16:creationId xmlns:a16="http://schemas.microsoft.com/office/drawing/2014/main" id="{2BD808EC-2FCF-8DF2-3AE3-3190882C699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61213" y="2514600"/>
            <a:ext cx="174625" cy="2016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68" name="Freeform 280">
            <a:extLst>
              <a:ext uri="{FF2B5EF4-FFF2-40B4-BE49-F238E27FC236}">
                <a16:creationId xmlns:a16="http://schemas.microsoft.com/office/drawing/2014/main" id="{3982F7D9-31D7-4075-E502-CB38DDA83378}"/>
              </a:ext>
            </a:extLst>
          </p:cNvPr>
          <p:cNvSpPr>
            <a:spLocks/>
          </p:cNvSpPr>
          <p:nvPr/>
        </p:nvSpPr>
        <p:spPr bwMode="auto">
          <a:xfrm rot="4595673">
            <a:off x="3756819" y="3056731"/>
            <a:ext cx="177800" cy="179388"/>
          </a:xfrm>
          <a:custGeom>
            <a:avLst/>
            <a:gdLst>
              <a:gd name="T0" fmla="*/ 98 w 112"/>
              <a:gd name="T1" fmla="*/ 0 h 113"/>
              <a:gd name="T2" fmla="*/ 85 w 112"/>
              <a:gd name="T3" fmla="*/ 13 h 113"/>
              <a:gd name="T4" fmla="*/ 65 w 112"/>
              <a:gd name="T5" fmla="*/ 24 h 113"/>
              <a:gd name="T6" fmla="*/ 40 w 112"/>
              <a:gd name="T7" fmla="*/ 34 h 113"/>
              <a:gd name="T8" fmla="*/ 20 w 112"/>
              <a:gd name="T9" fmla="*/ 46 h 113"/>
              <a:gd name="T10" fmla="*/ 10 w 112"/>
              <a:gd name="T11" fmla="*/ 56 h 113"/>
              <a:gd name="T12" fmla="*/ 0 w 112"/>
              <a:gd name="T13" fmla="*/ 69 h 113"/>
              <a:gd name="T14" fmla="*/ 0 w 112"/>
              <a:gd name="T15" fmla="*/ 83 h 113"/>
              <a:gd name="T16" fmla="*/ 10 w 112"/>
              <a:gd name="T17" fmla="*/ 99 h 113"/>
              <a:gd name="T18" fmla="*/ 35 w 112"/>
              <a:gd name="T19" fmla="*/ 112 h 113"/>
              <a:gd name="T20" fmla="*/ 75 w 112"/>
              <a:gd name="T21" fmla="*/ 107 h 113"/>
              <a:gd name="T22" fmla="*/ 111 w 112"/>
              <a:gd name="T23" fmla="*/ 10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2" h="113">
                <a:moveTo>
                  <a:pt x="98" y="0"/>
                </a:moveTo>
                <a:lnTo>
                  <a:pt x="85" y="13"/>
                </a:lnTo>
                <a:lnTo>
                  <a:pt x="65" y="24"/>
                </a:lnTo>
                <a:lnTo>
                  <a:pt x="40" y="34"/>
                </a:lnTo>
                <a:lnTo>
                  <a:pt x="20" y="46"/>
                </a:lnTo>
                <a:lnTo>
                  <a:pt x="10" y="56"/>
                </a:lnTo>
                <a:lnTo>
                  <a:pt x="0" y="69"/>
                </a:lnTo>
                <a:lnTo>
                  <a:pt x="0" y="83"/>
                </a:lnTo>
                <a:lnTo>
                  <a:pt x="10" y="99"/>
                </a:lnTo>
                <a:lnTo>
                  <a:pt x="35" y="112"/>
                </a:lnTo>
                <a:lnTo>
                  <a:pt x="75" y="107"/>
                </a:lnTo>
                <a:lnTo>
                  <a:pt x="111" y="106"/>
                </a:lnTo>
              </a:path>
            </a:pathLst>
          </a:custGeom>
          <a:noFill/>
          <a:ln w="50800" cap="rnd" cmpd="sng">
            <a:solidFill>
              <a:srgbClr val="91919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569" name="Freeform 281">
            <a:extLst>
              <a:ext uri="{FF2B5EF4-FFF2-40B4-BE49-F238E27FC236}">
                <a16:creationId xmlns:a16="http://schemas.microsoft.com/office/drawing/2014/main" id="{ED27F854-911D-A1B0-BCDD-7B91180CB329}"/>
              </a:ext>
            </a:extLst>
          </p:cNvPr>
          <p:cNvSpPr>
            <a:spLocks/>
          </p:cNvSpPr>
          <p:nvPr/>
        </p:nvSpPr>
        <p:spPr bwMode="auto">
          <a:xfrm rot="4595673">
            <a:off x="4194969" y="2145506"/>
            <a:ext cx="177800" cy="179388"/>
          </a:xfrm>
          <a:custGeom>
            <a:avLst/>
            <a:gdLst>
              <a:gd name="T0" fmla="*/ 98 w 112"/>
              <a:gd name="T1" fmla="*/ 0 h 113"/>
              <a:gd name="T2" fmla="*/ 85 w 112"/>
              <a:gd name="T3" fmla="*/ 13 h 113"/>
              <a:gd name="T4" fmla="*/ 65 w 112"/>
              <a:gd name="T5" fmla="*/ 24 h 113"/>
              <a:gd name="T6" fmla="*/ 40 w 112"/>
              <a:gd name="T7" fmla="*/ 34 h 113"/>
              <a:gd name="T8" fmla="*/ 20 w 112"/>
              <a:gd name="T9" fmla="*/ 46 h 113"/>
              <a:gd name="T10" fmla="*/ 10 w 112"/>
              <a:gd name="T11" fmla="*/ 56 h 113"/>
              <a:gd name="T12" fmla="*/ 0 w 112"/>
              <a:gd name="T13" fmla="*/ 69 h 113"/>
              <a:gd name="T14" fmla="*/ 0 w 112"/>
              <a:gd name="T15" fmla="*/ 83 h 113"/>
              <a:gd name="T16" fmla="*/ 10 w 112"/>
              <a:gd name="T17" fmla="*/ 99 h 113"/>
              <a:gd name="T18" fmla="*/ 35 w 112"/>
              <a:gd name="T19" fmla="*/ 112 h 113"/>
              <a:gd name="T20" fmla="*/ 75 w 112"/>
              <a:gd name="T21" fmla="*/ 107 h 113"/>
              <a:gd name="T22" fmla="*/ 111 w 112"/>
              <a:gd name="T23" fmla="*/ 10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2" h="113">
                <a:moveTo>
                  <a:pt x="98" y="0"/>
                </a:moveTo>
                <a:lnTo>
                  <a:pt x="85" y="13"/>
                </a:lnTo>
                <a:lnTo>
                  <a:pt x="65" y="24"/>
                </a:lnTo>
                <a:lnTo>
                  <a:pt x="40" y="34"/>
                </a:lnTo>
                <a:lnTo>
                  <a:pt x="20" y="46"/>
                </a:lnTo>
                <a:lnTo>
                  <a:pt x="10" y="56"/>
                </a:lnTo>
                <a:lnTo>
                  <a:pt x="0" y="69"/>
                </a:lnTo>
                <a:lnTo>
                  <a:pt x="0" y="83"/>
                </a:lnTo>
                <a:lnTo>
                  <a:pt x="10" y="99"/>
                </a:lnTo>
                <a:lnTo>
                  <a:pt x="35" y="112"/>
                </a:lnTo>
                <a:lnTo>
                  <a:pt x="75" y="107"/>
                </a:lnTo>
                <a:lnTo>
                  <a:pt x="111" y="106"/>
                </a:lnTo>
              </a:path>
            </a:pathLst>
          </a:custGeom>
          <a:noFill/>
          <a:ln w="50800" cap="rnd" cmpd="sng">
            <a:solidFill>
              <a:srgbClr val="91919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570" name="Text Box 282">
            <a:extLst>
              <a:ext uri="{FF2B5EF4-FFF2-40B4-BE49-F238E27FC236}">
                <a16:creationId xmlns:a16="http://schemas.microsoft.com/office/drawing/2014/main" id="{C2D6C679-D489-6C21-B156-C8F583438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5813" y="3136900"/>
            <a:ext cx="4297362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5425" indent="-225425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76313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547813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2119313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690813" indent="-457200" algn="l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3148013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605213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4062413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519613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>
                <a:latin typeface="Helvetica" panose="020B0604020202020204" pitchFamily="34" charset="0"/>
              </a:rPr>
              <a:t>Catapult Assembly:</a:t>
            </a:r>
          </a:p>
          <a:p>
            <a:pPr>
              <a:buFontTx/>
              <a:buAutoNum type="arabicPeriod"/>
            </a:pPr>
            <a:r>
              <a:rPr lang="en-US" altLang="en-US" sz="1200">
                <a:latin typeface="Helvetica" panose="020B0604020202020204" pitchFamily="34" charset="0"/>
              </a:rPr>
              <a:t>Secure Front Upright to Support Assembly using 2 – ¼ inch bolts.</a:t>
            </a:r>
          </a:p>
          <a:p>
            <a:pPr>
              <a:buFontTx/>
              <a:buAutoNum type="arabicPeriod"/>
            </a:pPr>
            <a:r>
              <a:rPr lang="en-US" altLang="en-US" sz="1200">
                <a:latin typeface="Helvetica" panose="020B0604020202020204" pitchFamily="34" charset="0"/>
              </a:rPr>
              <a:t>Secure Catapult Arm to Support Assembly using 5/16 inch bolt.</a:t>
            </a:r>
          </a:p>
          <a:p>
            <a:pPr>
              <a:buFontTx/>
              <a:buAutoNum type="arabicPeriod"/>
            </a:pPr>
            <a:r>
              <a:rPr lang="en-US" altLang="en-US" sz="1200">
                <a:latin typeface="Helvetica" panose="020B0604020202020204" pitchFamily="34" charset="0"/>
              </a:rPr>
              <a:t>Secure the Cup to the Catapult Arm.</a:t>
            </a:r>
          </a:p>
          <a:p>
            <a:pPr>
              <a:buFontTx/>
              <a:buAutoNum type="arabicPeriod"/>
            </a:pPr>
            <a:r>
              <a:rPr lang="en-US" altLang="en-US" sz="1200">
                <a:latin typeface="Helvetica" panose="020B0604020202020204" pitchFamily="34" charset="0"/>
              </a:rPr>
              <a:t>Pins are provided for the front upright to adjust the rubber band position and the catapult arm stop.  Use the sawed off bolt to adjust the catapult arm stop.</a:t>
            </a:r>
          </a:p>
          <a:p>
            <a:pPr>
              <a:buFontTx/>
              <a:buAutoNum type="arabicPeriod"/>
            </a:pPr>
            <a:endParaRPr lang="en-US" altLang="en-US" sz="1200">
              <a:latin typeface="Helvetica" panose="020B0604020202020204" pitchFamily="34" charset="0"/>
            </a:endParaRPr>
          </a:p>
        </p:txBody>
      </p:sp>
      <p:sp>
        <p:nvSpPr>
          <p:cNvPr id="12573" name="Rectangle 285">
            <a:extLst>
              <a:ext uri="{FF2B5EF4-FFF2-40B4-BE49-F238E27FC236}">
                <a16:creationId xmlns:a16="http://schemas.microsoft.com/office/drawing/2014/main" id="{A761D3B0-4589-B0B5-9BED-87AFD1BAD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7188" y="5745163"/>
            <a:ext cx="1935162" cy="22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9688" tIns="19050" rIns="39688" bIns="19050">
            <a:spAutoFit/>
          </a:bodyPr>
          <a:lstStyle>
            <a:lvl1pPr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8913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623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1975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0888" algn="l" defTabSz="1555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2080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16652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1224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2579688" defTabSz="1555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 b="1"/>
              <a:t>1. Base &amp; Support Assembly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PwC Slides Small BW">
  <a:themeElements>
    <a:clrScheme name="PwC Slides Small BW 3">
      <a:dk1>
        <a:srgbClr val="000000"/>
      </a:dk1>
      <a:lt1>
        <a:srgbClr val="FFFFFF"/>
      </a:lt1>
      <a:dk2>
        <a:srgbClr val="000000"/>
      </a:dk2>
      <a:lt2>
        <a:srgbClr val="CBCBCB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4D4D4D"/>
      </a:hlink>
      <a:folHlink>
        <a:srgbClr val="777777"/>
      </a:folHlink>
    </a:clrScheme>
    <a:fontScheme name="PwC Slides Small BW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vetica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Helvetica" panose="020B0604020202020204" pitchFamily="34" charset="0"/>
          </a:defRPr>
        </a:defPPr>
      </a:lstStyle>
    </a:lnDef>
  </a:objectDefaults>
  <a:extraClrSchemeLst>
    <a:extraClrScheme>
      <a:clrScheme name="PwC Slides Small BW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wC Slides Small BW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wC Slides Small BW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wC Slides Small BW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Office\Templates\PwC Slides Small BW.pot</Template>
  <TotalTime>614</TotalTime>
  <Words>98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Times New Roman</vt:lpstr>
      <vt:lpstr>Wingdings</vt:lpstr>
      <vt:lpstr>Helvetica</vt:lpstr>
      <vt:lpstr>PwC Slides Small BW</vt:lpstr>
      <vt:lpstr>PowerPoint Presentation</vt:lpstr>
    </vt:vector>
  </TitlesOfParts>
  <Company>Professional Services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Define Opportunities</dc:title>
  <dc:creator>C &amp; L User</dc:creator>
  <cp:lastModifiedBy>John O'Neill</cp:lastModifiedBy>
  <cp:revision>65</cp:revision>
  <cp:lastPrinted>2000-07-06T07:09:40Z</cp:lastPrinted>
  <dcterms:created xsi:type="dcterms:W3CDTF">1999-01-30T02:41:15Z</dcterms:created>
  <dcterms:modified xsi:type="dcterms:W3CDTF">2026-07-24T17:58:09Z</dcterms:modified>
</cp:coreProperties>
</file>