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60" r:id="rId3"/>
    <p:sldId id="257" r:id="rId4"/>
    <p:sldId id="258" r:id="rId5"/>
    <p:sldId id="259" r:id="rId6"/>
    <p:sldId id="261" r:id="rId7"/>
    <p:sldId id="262" r:id="rId8"/>
  </p:sldIdLst>
  <p:sldSz cx="9144000" cy="6858000" type="screen4x3"/>
  <p:notesSz cx="68580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62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3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6079E69E-0A6E-C0B6-6D56-606B6145A7E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2DE53088-9E97-DC47-9E82-F76EA9A23DB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2D49A9AD-A7B8-B040-80B0-19179BF2A88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C7FD13D7-409B-56E0-DEC0-6A1E29EE6D08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F576B53F-7D0F-4E9C-A7C7-FD360CE16AF5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7847E018-BEDE-C0CC-5CB8-E2AB6C6E276D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0EAB8B73-FE73-8B9C-FA64-8BD4A9F9BF5B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This type is Arial, 10 Pt.</a:t>
            </a:r>
          </a:p>
          <a:p>
            <a:pPr lvl="0"/>
            <a:r>
              <a:rPr lang="en-US" altLang="en-US"/>
              <a:t>Use sentence structure.</a:t>
            </a:r>
          </a:p>
          <a:p>
            <a:pPr lvl="0"/>
            <a:r>
              <a:rPr lang="en-US" altLang="en-US"/>
              <a:t>Bullets are Wingdings square (n) size is 75% of the text.</a:t>
            </a:r>
          </a:p>
          <a:p>
            <a:pPr lvl="1"/>
            <a:r>
              <a:rPr lang="en-US" altLang="en-US"/>
              <a:t>Dashes are option dashes and are 100% of the text size.</a:t>
            </a:r>
          </a:p>
          <a:p>
            <a:pPr lvl="1"/>
            <a:r>
              <a:rPr lang="en-US" altLang="en-US"/>
              <a:t>Dashes Should have a tighter line spacing than the bullets.</a:t>
            </a:r>
          </a:p>
          <a:p>
            <a:pPr lvl="0"/>
            <a:r>
              <a:rPr lang="en-US" altLang="en-US"/>
              <a:t>Line spacing is .9 on .5 after.</a:t>
            </a:r>
          </a:p>
          <a:p>
            <a:pPr lvl="0"/>
            <a:r>
              <a:rPr lang="en-US" altLang="en-US"/>
              <a:t>Use periods on note pages.</a:t>
            </a:r>
          </a:p>
          <a:p>
            <a:pPr lvl="0"/>
            <a:r>
              <a:rPr lang="en-US" altLang="en-US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D3C0D958-7218-EBB4-F9F4-E4B0B41654F5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CA9CD935-39A4-C19D-7EF9-B7BE8F39372D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0D021A12-9A80-A1FD-DE40-1E29DE5D7E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/>
          <a:p>
            <a:pPr algn="ctr" eaLnBrk="0" hangingPunct="0"/>
            <a:fld id="{152FEE0F-CB22-47EE-88EA-502526B5C39F}" type="slidenum">
              <a:rPr lang="en-US" altLang="en-US" sz="1200" b="1">
                <a:latin typeface="Arial" panose="020B0604020202020204" pitchFamily="34" charset="0"/>
              </a:rPr>
              <a:pPr algn="ctr" eaLnBrk="0" hangingPunct="0"/>
              <a:t>‹#›</a:t>
            </a:fld>
            <a:endParaRPr lang="en-US" altLang="en-US" sz="1200" b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90BD8387-3FB1-2B19-E1F9-B883B82AC413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7EE11C4F-DCEF-79F0-B33D-82101E8232E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2" name="Rectangle 4">
            <a:extLst>
              <a:ext uri="{FF2B5EF4-FFF2-40B4-BE49-F238E27FC236}">
                <a16:creationId xmlns:a16="http://schemas.microsoft.com/office/drawing/2014/main" id="{3C17EBDA-3CAD-DA7F-0E53-E86C862EAE8C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442373" name="Rectangle 5">
            <a:extLst>
              <a:ext uri="{FF2B5EF4-FFF2-40B4-BE49-F238E27FC236}">
                <a16:creationId xmlns:a16="http://schemas.microsoft.com/office/drawing/2014/main" id="{D200AF10-0DC4-662E-FCF2-3BAF31595B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DCB506-710F-5E0F-ACFA-C4778C2548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8EFB706-1C18-439F-AD87-36BC4215C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274684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5192F-F5B7-17A0-4A8C-0AF20DF67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F486E0D-87DF-9790-C823-00627BA87F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04519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EEC35C5-77F0-5087-5E78-AFD413F117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2A4F64-791A-5970-405A-627E9269C0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91749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E1BC99-54A8-C5A5-2814-0C6D8FB832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9213CB-9F06-41BD-5E58-5ADF321981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0876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D85D4-1BA9-1B60-066D-FE4C24B36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456E9C-EA84-FE6A-2681-A78AAA7336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8139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CD83C3-7A53-4024-9FB0-0EEEAF590D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4050FD-6530-C754-24D4-CD7855CB4C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F3991ED-B60A-8C4F-D0CB-75B1F4C397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98934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972EFE-EB1F-3B5B-6C50-EBE9A6FE1B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9025E8-0597-6B33-598D-984D19A7E6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C0E636-4B6D-64A2-92B6-F5A22579FD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6851DB-C1F8-D241-92FC-549D771540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E64AB70-1A34-699B-F654-7DB58A1B30F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55223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AB98F-EDE8-F178-5CB2-D1AEFF995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196130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5833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59C9D-CF3A-E2D3-2D1D-E569ADFE5A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C77F4D-7FFD-286A-A540-923B48E349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3EC736-5FEF-6D93-6C40-9187342F424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246033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DE7CA5-25B8-4B34-093B-05EA493D18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336549B-92F9-DEE9-75DB-7764C3C938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526069-AAB2-67F7-A557-CE684C1494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65549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2E865CCF-236E-6A88-77FE-CBECB9D006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B7F1CF92-CE66-A5CE-F50F-A0D152B6DD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6864FC21-ACEB-60BF-3CF5-AB52A160CD03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313C5F2A-6B7F-854E-7AC8-980B15C448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0"/>
            <a:ext cx="2286000" cy="76054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628" tIns="41315" rIns="82628" bIns="41315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XXXX</a:t>
            </a:r>
          </a:p>
          <a:p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i="1" dirty="0">
                <a:solidFill>
                  <a:schemeClr val="bg1"/>
                </a:solidFill>
                <a:latin typeface="Arial" panose="020B0604020202020204" pitchFamily="34" charset="0"/>
              </a:rPr>
              <a:t>Six Sigma “Belt”</a:t>
            </a:r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1535906B-3946-33D9-8DF5-50F5349F37D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4272BB49-CB5D-4C59-B7ED-00CED5D04523}" type="slidenum">
              <a:rPr lang="en-US" altLang="en-US" sz="1300">
                <a:latin typeface="Arial" panose="020B0604020202020204" pitchFamily="34" charset="0"/>
              </a:rPr>
              <a:pPr eaLnBrk="1" hangingPunct="1"/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56" name="Group 160">
            <a:extLst>
              <a:ext uri="{FF2B5EF4-FFF2-40B4-BE49-F238E27FC236}">
                <a16:creationId xmlns:a16="http://schemas.microsoft.com/office/drawing/2014/main" id="{CD3544BD-B209-4249-2596-BA1F8FCC2A2E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0" name="Line 4">
              <a:extLst>
                <a:ext uri="{FF2B5EF4-FFF2-40B4-BE49-F238E27FC236}">
                  <a16:creationId xmlns:a16="http://schemas.microsoft.com/office/drawing/2014/main" id="{8117AEEF-0EED-0088-76F4-F50DFDE0B9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247" name="Group 151">
              <a:extLst>
                <a:ext uri="{FF2B5EF4-FFF2-40B4-BE49-F238E27FC236}">
                  <a16:creationId xmlns:a16="http://schemas.microsoft.com/office/drawing/2014/main" id="{CF69028B-85D4-41B7-B6BF-42C208D7DD6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01" name="Rectangle 5">
                <a:extLst>
                  <a:ext uri="{FF2B5EF4-FFF2-40B4-BE49-F238E27FC236}">
                    <a16:creationId xmlns:a16="http://schemas.microsoft.com/office/drawing/2014/main" id="{68DBED91-B271-3AAF-FFC7-A43C8BB6AF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2" name="Rectangle 6">
                <a:extLst>
                  <a:ext uri="{FF2B5EF4-FFF2-40B4-BE49-F238E27FC236}">
                    <a16:creationId xmlns:a16="http://schemas.microsoft.com/office/drawing/2014/main" id="{6C193F53-CC21-55B8-6C6D-0CB942542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3" name="Line 7">
                <a:extLst>
                  <a:ext uri="{FF2B5EF4-FFF2-40B4-BE49-F238E27FC236}">
                    <a16:creationId xmlns:a16="http://schemas.microsoft.com/office/drawing/2014/main" id="{6669AF2E-A1C0-093E-9015-D7346D4003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4" name="Line 8">
                <a:extLst>
                  <a:ext uri="{FF2B5EF4-FFF2-40B4-BE49-F238E27FC236}">
                    <a16:creationId xmlns:a16="http://schemas.microsoft.com/office/drawing/2014/main" id="{DB02949C-FE3C-7100-9726-CD0486BA5C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5" name="Line 9">
                <a:extLst>
                  <a:ext uri="{FF2B5EF4-FFF2-40B4-BE49-F238E27FC236}">
                    <a16:creationId xmlns:a16="http://schemas.microsoft.com/office/drawing/2014/main" id="{574BB269-F89A-A8AA-20BE-6DA96DB8D8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6" name="Line 10">
                <a:extLst>
                  <a:ext uri="{FF2B5EF4-FFF2-40B4-BE49-F238E27FC236}">
                    <a16:creationId xmlns:a16="http://schemas.microsoft.com/office/drawing/2014/main" id="{C7573FFE-EDE9-5CF8-6BE6-48568DE4D2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7" name="Line 11">
                <a:extLst>
                  <a:ext uri="{FF2B5EF4-FFF2-40B4-BE49-F238E27FC236}">
                    <a16:creationId xmlns:a16="http://schemas.microsoft.com/office/drawing/2014/main" id="{5F30CA1A-712B-D4C1-F576-F64617D0A8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8" name="Line 12">
                <a:extLst>
                  <a:ext uri="{FF2B5EF4-FFF2-40B4-BE49-F238E27FC236}">
                    <a16:creationId xmlns:a16="http://schemas.microsoft.com/office/drawing/2014/main" id="{C4A3E178-7554-EC9F-BD6E-15830321E0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9" name="Line 13">
                <a:extLst>
                  <a:ext uri="{FF2B5EF4-FFF2-40B4-BE49-F238E27FC236}">
                    <a16:creationId xmlns:a16="http://schemas.microsoft.com/office/drawing/2014/main" id="{4E387FA8-6C9E-83B7-8269-4CE9AE1683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0" name="Line 14">
                <a:extLst>
                  <a:ext uri="{FF2B5EF4-FFF2-40B4-BE49-F238E27FC236}">
                    <a16:creationId xmlns:a16="http://schemas.microsoft.com/office/drawing/2014/main" id="{B271B11A-2B9B-E1C0-9E53-8A6A96C642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1" name="Line 15">
                <a:extLst>
                  <a:ext uri="{FF2B5EF4-FFF2-40B4-BE49-F238E27FC236}">
                    <a16:creationId xmlns:a16="http://schemas.microsoft.com/office/drawing/2014/main" id="{61AC57DA-D262-3F73-18A4-EA62EA0B14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2" name="Line 16">
                <a:extLst>
                  <a:ext uri="{FF2B5EF4-FFF2-40B4-BE49-F238E27FC236}">
                    <a16:creationId xmlns:a16="http://schemas.microsoft.com/office/drawing/2014/main" id="{B27C3681-40F5-082F-8148-7E0BB100BE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3" name="Line 17">
                <a:extLst>
                  <a:ext uri="{FF2B5EF4-FFF2-40B4-BE49-F238E27FC236}">
                    <a16:creationId xmlns:a16="http://schemas.microsoft.com/office/drawing/2014/main" id="{9A33177A-DDDE-5F83-3E40-EE2D1744D9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4" name="Line 18">
                <a:extLst>
                  <a:ext uri="{FF2B5EF4-FFF2-40B4-BE49-F238E27FC236}">
                    <a16:creationId xmlns:a16="http://schemas.microsoft.com/office/drawing/2014/main" id="{189355D3-D63C-B4E6-87B4-248664AE64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5" name="Line 19">
                <a:extLst>
                  <a:ext uri="{FF2B5EF4-FFF2-40B4-BE49-F238E27FC236}">
                    <a16:creationId xmlns:a16="http://schemas.microsoft.com/office/drawing/2014/main" id="{4B62D915-56AC-E934-01D1-741E665688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6" name="Line 20">
                <a:extLst>
                  <a:ext uri="{FF2B5EF4-FFF2-40B4-BE49-F238E27FC236}">
                    <a16:creationId xmlns:a16="http://schemas.microsoft.com/office/drawing/2014/main" id="{BF1FE5C8-17FD-E06E-0981-D85ACDCD9C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7" name="Line 21">
                <a:extLst>
                  <a:ext uri="{FF2B5EF4-FFF2-40B4-BE49-F238E27FC236}">
                    <a16:creationId xmlns:a16="http://schemas.microsoft.com/office/drawing/2014/main" id="{760052DF-5209-F772-1463-1AA64DEF8A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8" name="Line 22">
                <a:extLst>
                  <a:ext uri="{FF2B5EF4-FFF2-40B4-BE49-F238E27FC236}">
                    <a16:creationId xmlns:a16="http://schemas.microsoft.com/office/drawing/2014/main" id="{5056F744-E581-8104-B385-C8137ED415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23">
                <a:extLst>
                  <a:ext uri="{FF2B5EF4-FFF2-40B4-BE49-F238E27FC236}">
                    <a16:creationId xmlns:a16="http://schemas.microsoft.com/office/drawing/2014/main" id="{D054175F-535D-F5C7-CB72-E6CF3A5582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24">
                <a:extLst>
                  <a:ext uri="{FF2B5EF4-FFF2-40B4-BE49-F238E27FC236}">
                    <a16:creationId xmlns:a16="http://schemas.microsoft.com/office/drawing/2014/main" id="{A4CCB24A-B362-E25E-2627-BAE104F2DE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25">
                <a:extLst>
                  <a:ext uri="{FF2B5EF4-FFF2-40B4-BE49-F238E27FC236}">
                    <a16:creationId xmlns:a16="http://schemas.microsoft.com/office/drawing/2014/main" id="{1ED72C75-DB16-7D2D-6A5D-11EA7B0DF2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Freeform 26">
                <a:extLst>
                  <a:ext uri="{FF2B5EF4-FFF2-40B4-BE49-F238E27FC236}">
                    <a16:creationId xmlns:a16="http://schemas.microsoft.com/office/drawing/2014/main" id="{AC53942E-3047-DD02-180B-9854E67A5A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3" name="Line 27">
                <a:extLst>
                  <a:ext uri="{FF2B5EF4-FFF2-40B4-BE49-F238E27FC236}">
                    <a16:creationId xmlns:a16="http://schemas.microsoft.com/office/drawing/2014/main" id="{4D00E704-D4BC-262D-82D1-A603BA738B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28">
                <a:extLst>
                  <a:ext uri="{FF2B5EF4-FFF2-40B4-BE49-F238E27FC236}">
                    <a16:creationId xmlns:a16="http://schemas.microsoft.com/office/drawing/2014/main" id="{BC52E1F4-0409-C303-C15D-23DC18FAAC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29">
                <a:extLst>
                  <a:ext uri="{FF2B5EF4-FFF2-40B4-BE49-F238E27FC236}">
                    <a16:creationId xmlns:a16="http://schemas.microsoft.com/office/drawing/2014/main" id="{0B8FF4C9-3E45-F6E8-5C80-7748314698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Freeform 30">
                <a:extLst>
                  <a:ext uri="{FF2B5EF4-FFF2-40B4-BE49-F238E27FC236}">
                    <a16:creationId xmlns:a16="http://schemas.microsoft.com/office/drawing/2014/main" id="{6B971503-35A4-9E7A-01DE-1286AC7269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7" name="Line 31">
                <a:extLst>
                  <a:ext uri="{FF2B5EF4-FFF2-40B4-BE49-F238E27FC236}">
                    <a16:creationId xmlns:a16="http://schemas.microsoft.com/office/drawing/2014/main" id="{135D7DC0-FB7A-CD94-2D7F-2391C8292A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32">
                <a:extLst>
                  <a:ext uri="{FF2B5EF4-FFF2-40B4-BE49-F238E27FC236}">
                    <a16:creationId xmlns:a16="http://schemas.microsoft.com/office/drawing/2014/main" id="{08D62817-D56F-B2BD-ED78-E07767DAD5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33">
                <a:extLst>
                  <a:ext uri="{FF2B5EF4-FFF2-40B4-BE49-F238E27FC236}">
                    <a16:creationId xmlns:a16="http://schemas.microsoft.com/office/drawing/2014/main" id="{023E98F6-3339-AA76-DC53-3EA777B9C1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34">
                <a:extLst>
                  <a:ext uri="{FF2B5EF4-FFF2-40B4-BE49-F238E27FC236}">
                    <a16:creationId xmlns:a16="http://schemas.microsoft.com/office/drawing/2014/main" id="{8BD61699-DA92-34AE-C1E8-0B30327C22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35">
                <a:extLst>
                  <a:ext uri="{FF2B5EF4-FFF2-40B4-BE49-F238E27FC236}">
                    <a16:creationId xmlns:a16="http://schemas.microsoft.com/office/drawing/2014/main" id="{E48A1048-F497-EB2E-FB8F-1FE0B2F7E3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36">
                <a:extLst>
                  <a:ext uri="{FF2B5EF4-FFF2-40B4-BE49-F238E27FC236}">
                    <a16:creationId xmlns:a16="http://schemas.microsoft.com/office/drawing/2014/main" id="{8120254C-975E-D314-63A2-55C2AC6A24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37">
                <a:extLst>
                  <a:ext uri="{FF2B5EF4-FFF2-40B4-BE49-F238E27FC236}">
                    <a16:creationId xmlns:a16="http://schemas.microsoft.com/office/drawing/2014/main" id="{D633CD95-A8F4-4045-17AB-BF11914500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38">
                <a:extLst>
                  <a:ext uri="{FF2B5EF4-FFF2-40B4-BE49-F238E27FC236}">
                    <a16:creationId xmlns:a16="http://schemas.microsoft.com/office/drawing/2014/main" id="{8789A268-DE4B-9ADE-29AF-92DFB1F4D2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39">
                <a:extLst>
                  <a:ext uri="{FF2B5EF4-FFF2-40B4-BE49-F238E27FC236}">
                    <a16:creationId xmlns:a16="http://schemas.microsoft.com/office/drawing/2014/main" id="{60207B65-AF0E-E407-8A12-74E7E93A0E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Line 40">
                <a:extLst>
                  <a:ext uri="{FF2B5EF4-FFF2-40B4-BE49-F238E27FC236}">
                    <a16:creationId xmlns:a16="http://schemas.microsoft.com/office/drawing/2014/main" id="{66F9E507-3317-270A-CFB6-FD36BCE9DC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7" name="Line 41">
                <a:extLst>
                  <a:ext uri="{FF2B5EF4-FFF2-40B4-BE49-F238E27FC236}">
                    <a16:creationId xmlns:a16="http://schemas.microsoft.com/office/drawing/2014/main" id="{015C8158-CCA7-4E9E-7B32-BA747E32E8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8" name="Line 42">
                <a:extLst>
                  <a:ext uri="{FF2B5EF4-FFF2-40B4-BE49-F238E27FC236}">
                    <a16:creationId xmlns:a16="http://schemas.microsoft.com/office/drawing/2014/main" id="{4FA4E727-ADE1-A34F-21C2-9E976E3026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43">
                <a:extLst>
                  <a:ext uri="{FF2B5EF4-FFF2-40B4-BE49-F238E27FC236}">
                    <a16:creationId xmlns:a16="http://schemas.microsoft.com/office/drawing/2014/main" id="{ED001195-91C9-BD76-8034-68170D474D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Line 44">
                <a:extLst>
                  <a:ext uri="{FF2B5EF4-FFF2-40B4-BE49-F238E27FC236}">
                    <a16:creationId xmlns:a16="http://schemas.microsoft.com/office/drawing/2014/main" id="{38D13985-3CA2-C8BF-3541-8033B31026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1" name="Line 45">
                <a:extLst>
                  <a:ext uri="{FF2B5EF4-FFF2-40B4-BE49-F238E27FC236}">
                    <a16:creationId xmlns:a16="http://schemas.microsoft.com/office/drawing/2014/main" id="{3D578729-2836-8349-D6BD-2D15932304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2" name="Line 46">
                <a:extLst>
                  <a:ext uri="{FF2B5EF4-FFF2-40B4-BE49-F238E27FC236}">
                    <a16:creationId xmlns:a16="http://schemas.microsoft.com/office/drawing/2014/main" id="{D343E998-AEDF-F839-AA92-ADA54BFB6D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47">
                <a:extLst>
                  <a:ext uri="{FF2B5EF4-FFF2-40B4-BE49-F238E27FC236}">
                    <a16:creationId xmlns:a16="http://schemas.microsoft.com/office/drawing/2014/main" id="{EE375856-1588-7BFF-8894-DB6F3238FC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48">
                <a:extLst>
                  <a:ext uri="{FF2B5EF4-FFF2-40B4-BE49-F238E27FC236}">
                    <a16:creationId xmlns:a16="http://schemas.microsoft.com/office/drawing/2014/main" id="{BDCB10F1-DAB2-87E7-0068-7A40207567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49">
                <a:extLst>
                  <a:ext uri="{FF2B5EF4-FFF2-40B4-BE49-F238E27FC236}">
                    <a16:creationId xmlns:a16="http://schemas.microsoft.com/office/drawing/2014/main" id="{B54A1D25-08A7-4F77-37F0-A78781C5DD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50">
                <a:extLst>
                  <a:ext uri="{FF2B5EF4-FFF2-40B4-BE49-F238E27FC236}">
                    <a16:creationId xmlns:a16="http://schemas.microsoft.com/office/drawing/2014/main" id="{2AEA07B7-C9D4-DA14-4A23-E8E7C7DD83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51">
                <a:extLst>
                  <a:ext uri="{FF2B5EF4-FFF2-40B4-BE49-F238E27FC236}">
                    <a16:creationId xmlns:a16="http://schemas.microsoft.com/office/drawing/2014/main" id="{E541B54A-4261-19E0-D74E-E2ADAF5782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52">
                <a:extLst>
                  <a:ext uri="{FF2B5EF4-FFF2-40B4-BE49-F238E27FC236}">
                    <a16:creationId xmlns:a16="http://schemas.microsoft.com/office/drawing/2014/main" id="{E7919F76-149D-D08F-E7C6-DD46E8FAB5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53">
                <a:extLst>
                  <a:ext uri="{FF2B5EF4-FFF2-40B4-BE49-F238E27FC236}">
                    <a16:creationId xmlns:a16="http://schemas.microsoft.com/office/drawing/2014/main" id="{01050A16-B7A2-DC37-72F6-C0E0D37B6B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54">
                <a:extLst>
                  <a:ext uri="{FF2B5EF4-FFF2-40B4-BE49-F238E27FC236}">
                    <a16:creationId xmlns:a16="http://schemas.microsoft.com/office/drawing/2014/main" id="{4EC6C2D4-7078-C642-4B78-9E81560EA2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55">
                <a:extLst>
                  <a:ext uri="{FF2B5EF4-FFF2-40B4-BE49-F238E27FC236}">
                    <a16:creationId xmlns:a16="http://schemas.microsoft.com/office/drawing/2014/main" id="{9D236FB6-9C8D-01E9-783F-39A5AE998F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56">
                <a:extLst>
                  <a:ext uri="{FF2B5EF4-FFF2-40B4-BE49-F238E27FC236}">
                    <a16:creationId xmlns:a16="http://schemas.microsoft.com/office/drawing/2014/main" id="{BC0ABFA7-5331-87C1-F81E-C5E07363D9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57">
                <a:extLst>
                  <a:ext uri="{FF2B5EF4-FFF2-40B4-BE49-F238E27FC236}">
                    <a16:creationId xmlns:a16="http://schemas.microsoft.com/office/drawing/2014/main" id="{4F43D678-016A-5B85-D411-ED6532F848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58">
                <a:extLst>
                  <a:ext uri="{FF2B5EF4-FFF2-40B4-BE49-F238E27FC236}">
                    <a16:creationId xmlns:a16="http://schemas.microsoft.com/office/drawing/2014/main" id="{5B704BC5-8BB3-8FA5-98E0-8A4531D71B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Freeform 59">
                <a:extLst>
                  <a:ext uri="{FF2B5EF4-FFF2-40B4-BE49-F238E27FC236}">
                    <a16:creationId xmlns:a16="http://schemas.microsoft.com/office/drawing/2014/main" id="{4D9C2868-D6DC-8980-367F-F79E258FD5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6" name="Line 60">
                <a:extLst>
                  <a:ext uri="{FF2B5EF4-FFF2-40B4-BE49-F238E27FC236}">
                    <a16:creationId xmlns:a16="http://schemas.microsoft.com/office/drawing/2014/main" id="{D7C3D15E-6311-102A-1BC8-7DA3458230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Freeform 61">
                <a:extLst>
                  <a:ext uri="{FF2B5EF4-FFF2-40B4-BE49-F238E27FC236}">
                    <a16:creationId xmlns:a16="http://schemas.microsoft.com/office/drawing/2014/main" id="{E1FB1D5C-9A9F-0B6D-C123-7D845CA0EC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8" name="Line 62">
                <a:extLst>
                  <a:ext uri="{FF2B5EF4-FFF2-40B4-BE49-F238E27FC236}">
                    <a16:creationId xmlns:a16="http://schemas.microsoft.com/office/drawing/2014/main" id="{855CF8F7-2E24-FE24-4566-89C16882BF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63">
                <a:extLst>
                  <a:ext uri="{FF2B5EF4-FFF2-40B4-BE49-F238E27FC236}">
                    <a16:creationId xmlns:a16="http://schemas.microsoft.com/office/drawing/2014/main" id="{CF90CAF7-9D92-3739-C78B-680460C2D2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64">
                <a:extLst>
                  <a:ext uri="{FF2B5EF4-FFF2-40B4-BE49-F238E27FC236}">
                    <a16:creationId xmlns:a16="http://schemas.microsoft.com/office/drawing/2014/main" id="{01F418D8-BFF8-B53A-D3DF-B3483FF350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65">
                <a:extLst>
                  <a:ext uri="{FF2B5EF4-FFF2-40B4-BE49-F238E27FC236}">
                    <a16:creationId xmlns:a16="http://schemas.microsoft.com/office/drawing/2014/main" id="{A08D2A87-FBC8-75AE-109B-FA09A6C3EF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66">
                <a:extLst>
                  <a:ext uri="{FF2B5EF4-FFF2-40B4-BE49-F238E27FC236}">
                    <a16:creationId xmlns:a16="http://schemas.microsoft.com/office/drawing/2014/main" id="{73C4E081-B64D-2489-738F-65B5966CB5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67">
                <a:extLst>
                  <a:ext uri="{FF2B5EF4-FFF2-40B4-BE49-F238E27FC236}">
                    <a16:creationId xmlns:a16="http://schemas.microsoft.com/office/drawing/2014/main" id="{81445889-64CA-E1CE-9990-341A64F8FA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68">
                <a:extLst>
                  <a:ext uri="{FF2B5EF4-FFF2-40B4-BE49-F238E27FC236}">
                    <a16:creationId xmlns:a16="http://schemas.microsoft.com/office/drawing/2014/main" id="{83794527-C734-DFC4-6277-3383669153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69">
                <a:extLst>
                  <a:ext uri="{FF2B5EF4-FFF2-40B4-BE49-F238E27FC236}">
                    <a16:creationId xmlns:a16="http://schemas.microsoft.com/office/drawing/2014/main" id="{E30683FE-7125-D264-CFCD-2079F15466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Freeform 70">
                <a:extLst>
                  <a:ext uri="{FF2B5EF4-FFF2-40B4-BE49-F238E27FC236}">
                    <a16:creationId xmlns:a16="http://schemas.microsoft.com/office/drawing/2014/main" id="{1F1CCA45-CB4E-456E-F53B-21474AB745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67" name="Line 71">
                <a:extLst>
                  <a:ext uri="{FF2B5EF4-FFF2-40B4-BE49-F238E27FC236}">
                    <a16:creationId xmlns:a16="http://schemas.microsoft.com/office/drawing/2014/main" id="{4AFC5420-D3FA-659A-4FF2-84ACF25574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72">
                <a:extLst>
                  <a:ext uri="{FF2B5EF4-FFF2-40B4-BE49-F238E27FC236}">
                    <a16:creationId xmlns:a16="http://schemas.microsoft.com/office/drawing/2014/main" id="{6C3DD290-1E79-8089-F935-6BD7DA64C8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Freeform 73">
                <a:extLst>
                  <a:ext uri="{FF2B5EF4-FFF2-40B4-BE49-F238E27FC236}">
                    <a16:creationId xmlns:a16="http://schemas.microsoft.com/office/drawing/2014/main" id="{064BA84C-3D5C-4D32-A34E-C1E5ACA134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0" name="Freeform 74">
                <a:extLst>
                  <a:ext uri="{FF2B5EF4-FFF2-40B4-BE49-F238E27FC236}">
                    <a16:creationId xmlns:a16="http://schemas.microsoft.com/office/drawing/2014/main" id="{A38B87B7-1E76-558D-197C-63C10A6E7D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1" name="Freeform 75">
                <a:extLst>
                  <a:ext uri="{FF2B5EF4-FFF2-40B4-BE49-F238E27FC236}">
                    <a16:creationId xmlns:a16="http://schemas.microsoft.com/office/drawing/2014/main" id="{7EADE2A4-A16A-CF2A-8541-3595D99A24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2" name="Freeform 76">
                <a:extLst>
                  <a:ext uri="{FF2B5EF4-FFF2-40B4-BE49-F238E27FC236}">
                    <a16:creationId xmlns:a16="http://schemas.microsoft.com/office/drawing/2014/main" id="{230A2978-FE2C-C3C9-3533-2ABCACB6AC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3" name="Line 77">
                <a:extLst>
                  <a:ext uri="{FF2B5EF4-FFF2-40B4-BE49-F238E27FC236}">
                    <a16:creationId xmlns:a16="http://schemas.microsoft.com/office/drawing/2014/main" id="{2587C473-3996-E0FB-1799-4CF2465FDF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78">
                <a:extLst>
                  <a:ext uri="{FF2B5EF4-FFF2-40B4-BE49-F238E27FC236}">
                    <a16:creationId xmlns:a16="http://schemas.microsoft.com/office/drawing/2014/main" id="{C96B2610-CE1C-DB65-1B92-89FA1F22DE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Freeform 79">
                <a:extLst>
                  <a:ext uri="{FF2B5EF4-FFF2-40B4-BE49-F238E27FC236}">
                    <a16:creationId xmlns:a16="http://schemas.microsoft.com/office/drawing/2014/main" id="{C05756C7-38F3-2C0C-AD52-7F42CA154F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6" name="Line 80">
                <a:extLst>
                  <a:ext uri="{FF2B5EF4-FFF2-40B4-BE49-F238E27FC236}">
                    <a16:creationId xmlns:a16="http://schemas.microsoft.com/office/drawing/2014/main" id="{5492E57D-828C-A690-DBA2-F00B4907A6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81">
                <a:extLst>
                  <a:ext uri="{FF2B5EF4-FFF2-40B4-BE49-F238E27FC236}">
                    <a16:creationId xmlns:a16="http://schemas.microsoft.com/office/drawing/2014/main" id="{85391D3F-3F74-9B91-68FB-7E16E607CE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82">
                <a:extLst>
                  <a:ext uri="{FF2B5EF4-FFF2-40B4-BE49-F238E27FC236}">
                    <a16:creationId xmlns:a16="http://schemas.microsoft.com/office/drawing/2014/main" id="{45EAA891-B167-A82A-DF06-7ECF80E40D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83">
                <a:extLst>
                  <a:ext uri="{FF2B5EF4-FFF2-40B4-BE49-F238E27FC236}">
                    <a16:creationId xmlns:a16="http://schemas.microsoft.com/office/drawing/2014/main" id="{1F1A3B17-0B0C-09BB-E1D1-79C549BDF6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Line 84">
                <a:extLst>
                  <a:ext uri="{FF2B5EF4-FFF2-40B4-BE49-F238E27FC236}">
                    <a16:creationId xmlns:a16="http://schemas.microsoft.com/office/drawing/2014/main" id="{0FF95637-13FE-F3BF-94CE-35DC4D71FD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1" name="Line 85">
                <a:extLst>
                  <a:ext uri="{FF2B5EF4-FFF2-40B4-BE49-F238E27FC236}">
                    <a16:creationId xmlns:a16="http://schemas.microsoft.com/office/drawing/2014/main" id="{AF132591-E3ED-350A-827D-548A806259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2" name="Line 86">
                <a:extLst>
                  <a:ext uri="{FF2B5EF4-FFF2-40B4-BE49-F238E27FC236}">
                    <a16:creationId xmlns:a16="http://schemas.microsoft.com/office/drawing/2014/main" id="{11BD11B0-784D-514A-132F-F7C85FB763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Line 87">
                <a:extLst>
                  <a:ext uri="{FF2B5EF4-FFF2-40B4-BE49-F238E27FC236}">
                    <a16:creationId xmlns:a16="http://schemas.microsoft.com/office/drawing/2014/main" id="{C4B14C58-C218-03B1-276F-0CA9802BF8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4" name="Freeform 88">
                <a:extLst>
                  <a:ext uri="{FF2B5EF4-FFF2-40B4-BE49-F238E27FC236}">
                    <a16:creationId xmlns:a16="http://schemas.microsoft.com/office/drawing/2014/main" id="{206B07AE-23D1-B122-7FC1-AF7AA7F76F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Line 89">
                <a:extLst>
                  <a:ext uri="{FF2B5EF4-FFF2-40B4-BE49-F238E27FC236}">
                    <a16:creationId xmlns:a16="http://schemas.microsoft.com/office/drawing/2014/main" id="{82836983-8288-6659-13E1-6EA51C2E9C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6" name="Freeform 90">
                <a:extLst>
                  <a:ext uri="{FF2B5EF4-FFF2-40B4-BE49-F238E27FC236}">
                    <a16:creationId xmlns:a16="http://schemas.microsoft.com/office/drawing/2014/main" id="{3DD93DB6-521C-24F9-71A5-C5BC0DB686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Line 91">
                <a:extLst>
                  <a:ext uri="{FF2B5EF4-FFF2-40B4-BE49-F238E27FC236}">
                    <a16:creationId xmlns:a16="http://schemas.microsoft.com/office/drawing/2014/main" id="{F64D0F1B-6571-42FE-52B4-AF5B66B1BD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8" name="Line 92">
                <a:extLst>
                  <a:ext uri="{FF2B5EF4-FFF2-40B4-BE49-F238E27FC236}">
                    <a16:creationId xmlns:a16="http://schemas.microsoft.com/office/drawing/2014/main" id="{6D5EBB7F-CE1D-37ED-256B-E00D750D1D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Line 93">
                <a:extLst>
                  <a:ext uri="{FF2B5EF4-FFF2-40B4-BE49-F238E27FC236}">
                    <a16:creationId xmlns:a16="http://schemas.microsoft.com/office/drawing/2014/main" id="{3DEC199D-461C-6BF3-F234-6A5A374595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0" name="Line 94">
                <a:extLst>
                  <a:ext uri="{FF2B5EF4-FFF2-40B4-BE49-F238E27FC236}">
                    <a16:creationId xmlns:a16="http://schemas.microsoft.com/office/drawing/2014/main" id="{029708DE-4FC7-12B1-3902-4461E4199D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1" name="Line 95">
                <a:extLst>
                  <a:ext uri="{FF2B5EF4-FFF2-40B4-BE49-F238E27FC236}">
                    <a16:creationId xmlns:a16="http://schemas.microsoft.com/office/drawing/2014/main" id="{1105C496-B8F1-C90D-327B-23C9FBBB50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96">
                <a:extLst>
                  <a:ext uri="{FF2B5EF4-FFF2-40B4-BE49-F238E27FC236}">
                    <a16:creationId xmlns:a16="http://schemas.microsoft.com/office/drawing/2014/main" id="{0079D160-0C01-A18C-893A-B0306BC185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97">
                <a:extLst>
                  <a:ext uri="{FF2B5EF4-FFF2-40B4-BE49-F238E27FC236}">
                    <a16:creationId xmlns:a16="http://schemas.microsoft.com/office/drawing/2014/main" id="{5BCA630C-B993-6930-4F0F-47490A7E5E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98">
                <a:extLst>
                  <a:ext uri="{FF2B5EF4-FFF2-40B4-BE49-F238E27FC236}">
                    <a16:creationId xmlns:a16="http://schemas.microsoft.com/office/drawing/2014/main" id="{9572907F-E0DF-321D-08FB-36B0601128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99">
                <a:extLst>
                  <a:ext uri="{FF2B5EF4-FFF2-40B4-BE49-F238E27FC236}">
                    <a16:creationId xmlns:a16="http://schemas.microsoft.com/office/drawing/2014/main" id="{175A124E-1807-B25E-92EA-289225B90E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100">
                <a:extLst>
                  <a:ext uri="{FF2B5EF4-FFF2-40B4-BE49-F238E27FC236}">
                    <a16:creationId xmlns:a16="http://schemas.microsoft.com/office/drawing/2014/main" id="{4C756D10-8F5E-C3CC-1C6D-3E6A49236C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101">
                <a:extLst>
                  <a:ext uri="{FF2B5EF4-FFF2-40B4-BE49-F238E27FC236}">
                    <a16:creationId xmlns:a16="http://schemas.microsoft.com/office/drawing/2014/main" id="{16A6A937-9953-D41E-E986-74AC4CA7DA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Line 102">
                <a:extLst>
                  <a:ext uri="{FF2B5EF4-FFF2-40B4-BE49-F238E27FC236}">
                    <a16:creationId xmlns:a16="http://schemas.microsoft.com/office/drawing/2014/main" id="{0C6D3CED-85A8-7E29-B673-DB1EB8E018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9" name="Line 103">
                <a:extLst>
                  <a:ext uri="{FF2B5EF4-FFF2-40B4-BE49-F238E27FC236}">
                    <a16:creationId xmlns:a16="http://schemas.microsoft.com/office/drawing/2014/main" id="{3F540C3D-88BE-17BF-9EE8-42E757D206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0" name="Line 104">
                <a:extLst>
                  <a:ext uri="{FF2B5EF4-FFF2-40B4-BE49-F238E27FC236}">
                    <a16:creationId xmlns:a16="http://schemas.microsoft.com/office/drawing/2014/main" id="{E8FBCCC2-16BD-ECCA-C06F-48B0D98B0B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1" name="Line 105">
                <a:extLst>
                  <a:ext uri="{FF2B5EF4-FFF2-40B4-BE49-F238E27FC236}">
                    <a16:creationId xmlns:a16="http://schemas.microsoft.com/office/drawing/2014/main" id="{7027B2A3-9AB0-C9F7-40E1-425855EF45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" name="Line 106">
                <a:extLst>
                  <a:ext uri="{FF2B5EF4-FFF2-40B4-BE49-F238E27FC236}">
                    <a16:creationId xmlns:a16="http://schemas.microsoft.com/office/drawing/2014/main" id="{126A6CE0-F6DD-025B-D93F-331185D8F5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107">
                <a:extLst>
                  <a:ext uri="{FF2B5EF4-FFF2-40B4-BE49-F238E27FC236}">
                    <a16:creationId xmlns:a16="http://schemas.microsoft.com/office/drawing/2014/main" id="{A1B84914-DDA1-0761-8A13-5299E4D405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108">
                <a:extLst>
                  <a:ext uri="{FF2B5EF4-FFF2-40B4-BE49-F238E27FC236}">
                    <a16:creationId xmlns:a16="http://schemas.microsoft.com/office/drawing/2014/main" id="{863FFEF6-D701-CD84-35E3-7424ECDA18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109">
                <a:extLst>
                  <a:ext uri="{FF2B5EF4-FFF2-40B4-BE49-F238E27FC236}">
                    <a16:creationId xmlns:a16="http://schemas.microsoft.com/office/drawing/2014/main" id="{BABACF6F-3C2B-911F-7CB9-D45B3C50C4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110">
                <a:extLst>
                  <a:ext uri="{FF2B5EF4-FFF2-40B4-BE49-F238E27FC236}">
                    <a16:creationId xmlns:a16="http://schemas.microsoft.com/office/drawing/2014/main" id="{56A6FF58-5976-E245-A272-C71BA45F0E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111">
                <a:extLst>
                  <a:ext uri="{FF2B5EF4-FFF2-40B4-BE49-F238E27FC236}">
                    <a16:creationId xmlns:a16="http://schemas.microsoft.com/office/drawing/2014/main" id="{C4F28D63-ED05-3038-B7AF-AD171D88F7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112">
                <a:extLst>
                  <a:ext uri="{FF2B5EF4-FFF2-40B4-BE49-F238E27FC236}">
                    <a16:creationId xmlns:a16="http://schemas.microsoft.com/office/drawing/2014/main" id="{C75B2C54-75FF-44C4-BC5B-3AE1AF12CE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113">
                <a:extLst>
                  <a:ext uri="{FF2B5EF4-FFF2-40B4-BE49-F238E27FC236}">
                    <a16:creationId xmlns:a16="http://schemas.microsoft.com/office/drawing/2014/main" id="{E65C73E3-6605-0C2B-4BAE-A7A6A59999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114">
                <a:extLst>
                  <a:ext uri="{FF2B5EF4-FFF2-40B4-BE49-F238E27FC236}">
                    <a16:creationId xmlns:a16="http://schemas.microsoft.com/office/drawing/2014/main" id="{B350A76B-EC9B-330B-4E07-025163FE70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15">
                <a:extLst>
                  <a:ext uri="{FF2B5EF4-FFF2-40B4-BE49-F238E27FC236}">
                    <a16:creationId xmlns:a16="http://schemas.microsoft.com/office/drawing/2014/main" id="{BA281FF7-43EF-2D64-EF22-065D5DD996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16">
                <a:extLst>
                  <a:ext uri="{FF2B5EF4-FFF2-40B4-BE49-F238E27FC236}">
                    <a16:creationId xmlns:a16="http://schemas.microsoft.com/office/drawing/2014/main" id="{6C9EEE8D-3740-2693-188F-C0928FE0CC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17">
                <a:extLst>
                  <a:ext uri="{FF2B5EF4-FFF2-40B4-BE49-F238E27FC236}">
                    <a16:creationId xmlns:a16="http://schemas.microsoft.com/office/drawing/2014/main" id="{1E05200E-A803-6E44-9F9C-50B929B8F2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18">
                <a:extLst>
                  <a:ext uri="{FF2B5EF4-FFF2-40B4-BE49-F238E27FC236}">
                    <a16:creationId xmlns:a16="http://schemas.microsoft.com/office/drawing/2014/main" id="{8A314C56-B0D2-4C53-59FF-88F44FC21D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Freeform 119">
                <a:extLst>
                  <a:ext uri="{FF2B5EF4-FFF2-40B4-BE49-F238E27FC236}">
                    <a16:creationId xmlns:a16="http://schemas.microsoft.com/office/drawing/2014/main" id="{3953D4A4-68BF-8366-B41C-DAC6AD0C79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6" name="Line 120">
                <a:extLst>
                  <a:ext uri="{FF2B5EF4-FFF2-40B4-BE49-F238E27FC236}">
                    <a16:creationId xmlns:a16="http://schemas.microsoft.com/office/drawing/2014/main" id="{E714BA28-0380-748F-5A5D-21BD8C4559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21">
                <a:extLst>
                  <a:ext uri="{FF2B5EF4-FFF2-40B4-BE49-F238E27FC236}">
                    <a16:creationId xmlns:a16="http://schemas.microsoft.com/office/drawing/2014/main" id="{4B4668C9-6CAF-B5EC-5DDC-F08C2E8D52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22">
                <a:extLst>
                  <a:ext uri="{FF2B5EF4-FFF2-40B4-BE49-F238E27FC236}">
                    <a16:creationId xmlns:a16="http://schemas.microsoft.com/office/drawing/2014/main" id="{1760BF56-3642-7B6B-F603-450054DEF6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Freeform 123">
                <a:extLst>
                  <a:ext uri="{FF2B5EF4-FFF2-40B4-BE49-F238E27FC236}">
                    <a16:creationId xmlns:a16="http://schemas.microsoft.com/office/drawing/2014/main" id="{E264CDFE-A850-C04C-1107-E94942CB55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20" name="Line 124">
                <a:extLst>
                  <a:ext uri="{FF2B5EF4-FFF2-40B4-BE49-F238E27FC236}">
                    <a16:creationId xmlns:a16="http://schemas.microsoft.com/office/drawing/2014/main" id="{E5F72DB9-6AF1-E18A-1AA1-36C4DF9C1D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25">
                <a:extLst>
                  <a:ext uri="{FF2B5EF4-FFF2-40B4-BE49-F238E27FC236}">
                    <a16:creationId xmlns:a16="http://schemas.microsoft.com/office/drawing/2014/main" id="{3BDE19E9-A525-C0BF-D736-8FF00D2E67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26">
                <a:extLst>
                  <a:ext uri="{FF2B5EF4-FFF2-40B4-BE49-F238E27FC236}">
                    <a16:creationId xmlns:a16="http://schemas.microsoft.com/office/drawing/2014/main" id="{980FB6DF-A39E-9B6C-3A6B-8D38E99929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27">
                <a:extLst>
                  <a:ext uri="{FF2B5EF4-FFF2-40B4-BE49-F238E27FC236}">
                    <a16:creationId xmlns:a16="http://schemas.microsoft.com/office/drawing/2014/main" id="{4BEF720C-F7CB-3FAE-2A5F-C78E50D479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28">
                <a:extLst>
                  <a:ext uri="{FF2B5EF4-FFF2-40B4-BE49-F238E27FC236}">
                    <a16:creationId xmlns:a16="http://schemas.microsoft.com/office/drawing/2014/main" id="{CB9C0D27-72C5-D6A0-BDB6-5389D7A688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29">
                <a:extLst>
                  <a:ext uri="{FF2B5EF4-FFF2-40B4-BE49-F238E27FC236}">
                    <a16:creationId xmlns:a16="http://schemas.microsoft.com/office/drawing/2014/main" id="{367101F2-F161-5DD7-4849-1CC2EAAABA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30">
                <a:extLst>
                  <a:ext uri="{FF2B5EF4-FFF2-40B4-BE49-F238E27FC236}">
                    <a16:creationId xmlns:a16="http://schemas.microsoft.com/office/drawing/2014/main" id="{E9B91D27-59CB-E4A9-59CF-6EFB6417A6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31">
                <a:extLst>
                  <a:ext uri="{FF2B5EF4-FFF2-40B4-BE49-F238E27FC236}">
                    <a16:creationId xmlns:a16="http://schemas.microsoft.com/office/drawing/2014/main" id="{F6461B68-7287-9977-8618-9C5AA8D428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32">
                <a:extLst>
                  <a:ext uri="{FF2B5EF4-FFF2-40B4-BE49-F238E27FC236}">
                    <a16:creationId xmlns:a16="http://schemas.microsoft.com/office/drawing/2014/main" id="{0DCAE8B2-73F0-7383-545B-430CC8490C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Line 133">
                <a:extLst>
                  <a:ext uri="{FF2B5EF4-FFF2-40B4-BE49-F238E27FC236}">
                    <a16:creationId xmlns:a16="http://schemas.microsoft.com/office/drawing/2014/main" id="{B8F9B292-0DCE-887B-3A0D-E3AABBBA30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0" name="Line 134">
                <a:extLst>
                  <a:ext uri="{FF2B5EF4-FFF2-40B4-BE49-F238E27FC236}">
                    <a16:creationId xmlns:a16="http://schemas.microsoft.com/office/drawing/2014/main" id="{07CB608A-35E4-BC21-EC78-81042B0517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1" name="Rectangle 135">
                <a:extLst>
                  <a:ext uri="{FF2B5EF4-FFF2-40B4-BE49-F238E27FC236}">
                    <a16:creationId xmlns:a16="http://schemas.microsoft.com/office/drawing/2014/main" id="{A05F3593-61D0-0364-87B5-C1082CA35F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Rectangle 136">
                <a:extLst>
                  <a:ext uri="{FF2B5EF4-FFF2-40B4-BE49-F238E27FC236}">
                    <a16:creationId xmlns:a16="http://schemas.microsoft.com/office/drawing/2014/main" id="{0B3F9DE4-EB4C-C2BC-84DD-566984F807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-6</a:t>
                </a:r>
              </a:p>
            </p:txBody>
          </p:sp>
          <p:sp>
            <p:nvSpPr>
              <p:cNvPr id="4233" name="Rectangle 137">
                <a:extLst>
                  <a:ext uri="{FF2B5EF4-FFF2-40B4-BE49-F238E27FC236}">
                    <a16:creationId xmlns:a16="http://schemas.microsoft.com/office/drawing/2014/main" id="{583956B3-1B08-0507-830D-8A4237E2AA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4" name="Rectangle 138">
                <a:extLst>
                  <a:ext uri="{FF2B5EF4-FFF2-40B4-BE49-F238E27FC236}">
                    <a16:creationId xmlns:a16="http://schemas.microsoft.com/office/drawing/2014/main" id="{1C86E141-31E8-4F4C-E21F-14B005ACF6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-4</a:t>
                </a:r>
              </a:p>
            </p:txBody>
          </p:sp>
          <p:sp>
            <p:nvSpPr>
              <p:cNvPr id="4235" name="Rectangle 139">
                <a:extLst>
                  <a:ext uri="{FF2B5EF4-FFF2-40B4-BE49-F238E27FC236}">
                    <a16:creationId xmlns:a16="http://schemas.microsoft.com/office/drawing/2014/main" id="{CE222AEE-551B-2C71-51AF-F34FCADC74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Rectangle 140">
                <a:extLst>
                  <a:ext uri="{FF2B5EF4-FFF2-40B4-BE49-F238E27FC236}">
                    <a16:creationId xmlns:a16="http://schemas.microsoft.com/office/drawing/2014/main" id="{1DCF568B-4200-AAE6-4C45-E6840E2B6D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-2</a:t>
                </a:r>
              </a:p>
            </p:txBody>
          </p:sp>
          <p:sp>
            <p:nvSpPr>
              <p:cNvPr id="4237" name="Rectangle 141">
                <a:extLst>
                  <a:ext uri="{FF2B5EF4-FFF2-40B4-BE49-F238E27FC236}">
                    <a16:creationId xmlns:a16="http://schemas.microsoft.com/office/drawing/2014/main" id="{558D7DE0-4E94-A7A5-2FDD-EA210BA156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Rectangle 142">
                <a:extLst>
                  <a:ext uri="{FF2B5EF4-FFF2-40B4-BE49-F238E27FC236}">
                    <a16:creationId xmlns:a16="http://schemas.microsoft.com/office/drawing/2014/main" id="{D2F31280-F6F5-1CD5-6D17-95D0949A88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4239" name="Rectangle 143">
                <a:extLst>
                  <a:ext uri="{FF2B5EF4-FFF2-40B4-BE49-F238E27FC236}">
                    <a16:creationId xmlns:a16="http://schemas.microsoft.com/office/drawing/2014/main" id="{E6757265-F9AA-575A-C4FE-A92B30ECE2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Rectangle 144">
                <a:extLst>
                  <a:ext uri="{FF2B5EF4-FFF2-40B4-BE49-F238E27FC236}">
                    <a16:creationId xmlns:a16="http://schemas.microsoft.com/office/drawing/2014/main" id="{DAB867BA-77BB-C7B2-2667-9579DF62B0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241" name="Rectangle 145">
                <a:extLst>
                  <a:ext uri="{FF2B5EF4-FFF2-40B4-BE49-F238E27FC236}">
                    <a16:creationId xmlns:a16="http://schemas.microsoft.com/office/drawing/2014/main" id="{766C2EF8-ADE6-0D3B-C0B1-8D19A0A9D4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Rectangle 146">
                <a:extLst>
                  <a:ext uri="{FF2B5EF4-FFF2-40B4-BE49-F238E27FC236}">
                    <a16:creationId xmlns:a16="http://schemas.microsoft.com/office/drawing/2014/main" id="{39C806D0-6CB3-092A-9D59-5D09E61A49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4243" name="Rectangle 147">
                <a:extLst>
                  <a:ext uri="{FF2B5EF4-FFF2-40B4-BE49-F238E27FC236}">
                    <a16:creationId xmlns:a16="http://schemas.microsoft.com/office/drawing/2014/main" id="{A8E74753-A12D-4869-BFFE-2BF167B8CF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Rectangle 148">
                <a:extLst>
                  <a:ext uri="{FF2B5EF4-FFF2-40B4-BE49-F238E27FC236}">
                    <a16:creationId xmlns:a16="http://schemas.microsoft.com/office/drawing/2014/main" id="{894B0F86-40E9-A868-C85E-C1664E09FF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4245" name="Line 149">
                <a:extLst>
                  <a:ext uri="{FF2B5EF4-FFF2-40B4-BE49-F238E27FC236}">
                    <a16:creationId xmlns:a16="http://schemas.microsoft.com/office/drawing/2014/main" id="{60859FBC-CF0F-C6A7-8E4D-658B8AFFD8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6" name="Rectangle 150">
                <a:extLst>
                  <a:ext uri="{FF2B5EF4-FFF2-40B4-BE49-F238E27FC236}">
                    <a16:creationId xmlns:a16="http://schemas.microsoft.com/office/drawing/2014/main" id="{EA715897-059D-57EE-347C-8F9ADA08DD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248" name="Rectangle 152">
              <a:extLst>
                <a:ext uri="{FF2B5EF4-FFF2-40B4-BE49-F238E27FC236}">
                  <a16:creationId xmlns:a16="http://schemas.microsoft.com/office/drawing/2014/main" id="{2700A4ED-E157-A2F7-CBE9-D8129CC8BB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49" name="Rectangle 153">
              <a:extLst>
                <a:ext uri="{FF2B5EF4-FFF2-40B4-BE49-F238E27FC236}">
                  <a16:creationId xmlns:a16="http://schemas.microsoft.com/office/drawing/2014/main" id="{7DD89CD9-3808-BC4E-E892-6012B49398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0" name="Rectangle 154">
              <a:extLst>
                <a:ext uri="{FF2B5EF4-FFF2-40B4-BE49-F238E27FC236}">
                  <a16:creationId xmlns:a16="http://schemas.microsoft.com/office/drawing/2014/main" id="{B5ABCCDA-F9B3-564E-E01B-4DE62D39D4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1" name="Rectangle 155">
              <a:extLst>
                <a:ext uri="{FF2B5EF4-FFF2-40B4-BE49-F238E27FC236}">
                  <a16:creationId xmlns:a16="http://schemas.microsoft.com/office/drawing/2014/main" id="{017DFD22-D427-3501-992D-BFB58B014A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2" name="Freeform 156">
              <a:extLst>
                <a:ext uri="{FF2B5EF4-FFF2-40B4-BE49-F238E27FC236}">
                  <a16:creationId xmlns:a16="http://schemas.microsoft.com/office/drawing/2014/main" id="{91F8B204-8E8D-6DD3-100B-EF015A948C4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3" name="Line 157">
              <a:extLst>
                <a:ext uri="{FF2B5EF4-FFF2-40B4-BE49-F238E27FC236}">
                  <a16:creationId xmlns:a16="http://schemas.microsoft.com/office/drawing/2014/main" id="{B6802724-3FAF-DCE3-9067-1EAE1B5CB9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4" name="Line 158">
              <a:extLst>
                <a:ext uri="{FF2B5EF4-FFF2-40B4-BE49-F238E27FC236}">
                  <a16:creationId xmlns:a16="http://schemas.microsoft.com/office/drawing/2014/main" id="{D547EAAE-A48F-8F1B-D537-6A4024E9405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5" name="Line 159">
              <a:extLst>
                <a:ext uri="{FF2B5EF4-FFF2-40B4-BE49-F238E27FC236}">
                  <a16:creationId xmlns:a16="http://schemas.microsoft.com/office/drawing/2014/main" id="{0957C446-39AA-CE42-7771-AF86642A3B8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257" name="Picture 161">
            <a:extLst>
              <a:ext uri="{FF2B5EF4-FFF2-40B4-BE49-F238E27FC236}">
                <a16:creationId xmlns:a16="http://schemas.microsoft.com/office/drawing/2014/main" id="{F8D9009E-0F12-6B4B-2153-9EE9144B06DF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BAF0BA82-E3C6-976E-0F7E-A96B47BFBA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19400"/>
            <a:ext cx="5992812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2.1 Quality Management Systems</a:t>
            </a:r>
          </a:p>
        </p:txBody>
      </p:sp>
      <p:grpSp>
        <p:nvGrpSpPr>
          <p:cNvPr id="4278" name="Group 182">
            <a:extLst>
              <a:ext uri="{FF2B5EF4-FFF2-40B4-BE49-F238E27FC236}">
                <a16:creationId xmlns:a16="http://schemas.microsoft.com/office/drawing/2014/main" id="{677E0724-DCAC-A224-46BC-C5517A1A2BD1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4279" name="Line 183">
              <a:extLst>
                <a:ext uri="{FF2B5EF4-FFF2-40B4-BE49-F238E27FC236}">
                  <a16:creationId xmlns:a16="http://schemas.microsoft.com/office/drawing/2014/main" id="{C897F04A-FA20-7AFE-D9D7-A3D76324DE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80" name="Rectangle 184">
              <a:extLst>
                <a:ext uri="{FF2B5EF4-FFF2-40B4-BE49-F238E27FC236}">
                  <a16:creationId xmlns:a16="http://schemas.microsoft.com/office/drawing/2014/main" id="{AAA591C4-3A02-187B-B201-80255EBA0C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281" name="Picture 185">
              <a:extLst>
                <a:ext uri="{FF2B5EF4-FFF2-40B4-BE49-F238E27FC236}">
                  <a16:creationId xmlns:a16="http://schemas.microsoft.com/office/drawing/2014/main" id="{32F2F34B-A2CC-F26F-43FB-3F9AE9C4621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2" name="Rectangle 2">
            <a:extLst>
              <a:ext uri="{FF2B5EF4-FFF2-40B4-BE49-F238E27FC236}">
                <a16:creationId xmlns:a16="http://schemas.microsoft.com/office/drawing/2014/main" id="{6388FE73-F15E-2963-6758-6F5B5BB0E7F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Objectives</a:t>
            </a:r>
          </a:p>
        </p:txBody>
      </p:sp>
      <p:sp>
        <p:nvSpPr>
          <p:cNvPr id="517123" name="Rectangle 3">
            <a:extLst>
              <a:ext uri="{FF2B5EF4-FFF2-40B4-BE49-F238E27FC236}">
                <a16:creationId xmlns:a16="http://schemas.microsoft.com/office/drawing/2014/main" id="{26D82D97-BBF1-5D20-815D-908EBCAA99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Understand the foundations and principles of modern quality management and Six Sigma</a:t>
            </a:r>
          </a:p>
          <a:p>
            <a:r>
              <a:rPr lang="en-US" altLang="en-US"/>
              <a:t>Understand the different “schools” and approaches to quality management</a:t>
            </a:r>
          </a:p>
          <a:p>
            <a:endParaRPr lang="en-US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54" name="Rectangle 10">
            <a:extLst>
              <a:ext uri="{FF2B5EF4-FFF2-40B4-BE49-F238E27FC236}">
                <a16:creationId xmlns:a16="http://schemas.microsoft.com/office/drawing/2014/main" id="{D1633BAF-120F-678C-06F0-9D65DF35359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Plan-Do-Check-Act – The “Foundation”</a:t>
            </a:r>
          </a:p>
        </p:txBody>
      </p:sp>
      <p:sp>
        <p:nvSpPr>
          <p:cNvPr id="441355" name="Text Box 11">
            <a:extLst>
              <a:ext uri="{FF2B5EF4-FFF2-40B4-BE49-F238E27FC236}">
                <a16:creationId xmlns:a16="http://schemas.microsoft.com/office/drawing/2014/main" id="{D284E3BB-1A67-2BD3-19D1-D6DE7FFECB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393825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2.1-3</a:t>
            </a:r>
          </a:p>
        </p:txBody>
      </p:sp>
      <p:pic>
        <p:nvPicPr>
          <p:cNvPr id="441370" name="Picture 26">
            <a:extLst>
              <a:ext uri="{FF2B5EF4-FFF2-40B4-BE49-F238E27FC236}">
                <a16:creationId xmlns:a16="http://schemas.microsoft.com/office/drawing/2014/main" id="{61F01940-2688-B020-FEC2-EF4F87665A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676400"/>
            <a:ext cx="8458200" cy="335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980" name="Rectangle 4">
            <a:extLst>
              <a:ext uri="{FF2B5EF4-FFF2-40B4-BE49-F238E27FC236}">
                <a16:creationId xmlns:a16="http://schemas.microsoft.com/office/drawing/2014/main" id="{9494FEA6-BCEF-F07E-4230-CFD6069378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Quality Management Approaches</a:t>
            </a:r>
          </a:p>
        </p:txBody>
      </p:sp>
      <p:sp>
        <p:nvSpPr>
          <p:cNvPr id="510981" name="Rectangle 5">
            <a:extLst>
              <a:ext uri="{FF2B5EF4-FFF2-40B4-BE49-F238E27FC236}">
                <a16:creationId xmlns:a16="http://schemas.microsoft.com/office/drawing/2014/main" id="{D9BD62E0-9968-F6D0-4371-9AA79A6CA87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ct val="60000"/>
              </a:spcAft>
            </a:pPr>
            <a:r>
              <a:rPr lang="en-US" altLang="en-US" b="1"/>
              <a:t>“Old-Fashioned” Approach</a:t>
            </a:r>
          </a:p>
          <a:p>
            <a:pPr>
              <a:spcAft>
                <a:spcPct val="60000"/>
              </a:spcAft>
            </a:pPr>
            <a:r>
              <a:rPr lang="en-US" altLang="en-US" b="1"/>
              <a:t>Inspection Based</a:t>
            </a:r>
          </a:p>
          <a:p>
            <a:pPr>
              <a:spcAft>
                <a:spcPct val="60000"/>
              </a:spcAft>
            </a:pPr>
            <a:r>
              <a:rPr lang="en-US" altLang="en-US" b="1"/>
              <a:t>Standard Based</a:t>
            </a:r>
          </a:p>
          <a:p>
            <a:pPr>
              <a:spcAft>
                <a:spcPct val="60000"/>
              </a:spcAft>
            </a:pPr>
            <a:r>
              <a:rPr lang="en-US" altLang="en-US" b="1"/>
              <a:t>Statistical Approach</a:t>
            </a:r>
          </a:p>
          <a:p>
            <a:pPr>
              <a:spcAft>
                <a:spcPct val="60000"/>
              </a:spcAft>
            </a:pPr>
            <a:r>
              <a:rPr lang="en-US" altLang="en-US" b="1"/>
              <a:t>Deming’s Approach</a:t>
            </a:r>
          </a:p>
          <a:p>
            <a:pPr>
              <a:spcAft>
                <a:spcPct val="60000"/>
              </a:spcAft>
            </a:pPr>
            <a:r>
              <a:rPr lang="en-US" altLang="en-US" b="1"/>
              <a:t>Feigenbaum, Juran, Quality Systems and the Japanese Approach</a:t>
            </a:r>
          </a:p>
          <a:p>
            <a:pPr>
              <a:spcAft>
                <a:spcPct val="60000"/>
              </a:spcAft>
            </a:pPr>
            <a:r>
              <a:rPr lang="en-US" altLang="en-US" b="1"/>
              <a:t>Six Sigma </a:t>
            </a:r>
          </a:p>
        </p:txBody>
      </p:sp>
      <p:sp>
        <p:nvSpPr>
          <p:cNvPr id="510982" name="Text Box 6">
            <a:extLst>
              <a:ext uri="{FF2B5EF4-FFF2-40B4-BE49-F238E27FC236}">
                <a16:creationId xmlns:a16="http://schemas.microsoft.com/office/drawing/2014/main" id="{70EC9D31-B871-5861-230C-C14DEE5F4D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5600" y="6324600"/>
            <a:ext cx="186531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Pages 2.3 6-10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052" name="Rectangle 4">
            <a:extLst>
              <a:ext uri="{FF2B5EF4-FFF2-40B4-BE49-F238E27FC236}">
                <a16:creationId xmlns:a16="http://schemas.microsoft.com/office/drawing/2014/main" id="{656C5B55-1357-34B0-6269-5E7AB30B7F8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Baldrige-Based Quality System</a:t>
            </a:r>
          </a:p>
        </p:txBody>
      </p:sp>
      <p:sp>
        <p:nvSpPr>
          <p:cNvPr id="514097" name="Text Box 49">
            <a:extLst>
              <a:ext uri="{FF2B5EF4-FFF2-40B4-BE49-F238E27FC236}">
                <a16:creationId xmlns:a16="http://schemas.microsoft.com/office/drawing/2014/main" id="{34CAA61C-6200-E0F3-030B-002FF93AF3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2.3-11</a:t>
            </a:r>
          </a:p>
        </p:txBody>
      </p:sp>
      <p:pic>
        <p:nvPicPr>
          <p:cNvPr id="514098" name="Picture 50">
            <a:extLst>
              <a:ext uri="{FF2B5EF4-FFF2-40B4-BE49-F238E27FC236}">
                <a16:creationId xmlns:a16="http://schemas.microsoft.com/office/drawing/2014/main" id="{528A9807-EBE2-83BC-0910-2B4CF929A6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313" y="1219200"/>
            <a:ext cx="7189787" cy="466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>
            <a:extLst>
              <a:ext uri="{FF2B5EF4-FFF2-40B4-BE49-F238E27FC236}">
                <a16:creationId xmlns:a16="http://schemas.microsoft.com/office/drawing/2014/main" id="{9FB132BF-F484-AB29-8EB2-800FAD79B2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Exercises</a:t>
            </a:r>
          </a:p>
        </p:txBody>
      </p:sp>
      <p:sp>
        <p:nvSpPr>
          <p:cNvPr id="518147" name="Rectangle 3">
            <a:extLst>
              <a:ext uri="{FF2B5EF4-FFF2-40B4-BE49-F238E27FC236}">
                <a16:creationId xmlns:a16="http://schemas.microsoft.com/office/drawing/2014/main" id="{8DFCB6F5-B695-54B8-E24F-E4D4FD4D32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Describe or draw a picture of your company’s management system – which “system” (old-fashioned, inspection-based, Deming, other) does your company use?</a:t>
            </a:r>
          </a:p>
          <a:p>
            <a:endParaRPr lang="en-US" altLang="en-US"/>
          </a:p>
          <a:p>
            <a:r>
              <a:rPr lang="en-US" altLang="en-US"/>
              <a:t>Deming’s 14 Points – spend 2 minutes on each point – what does this point mean to you, how does your company incorporate this point in day-to-day management?</a:t>
            </a:r>
          </a:p>
          <a:p>
            <a:endParaRPr lang="en-US" altLang="en-US"/>
          </a:p>
          <a:p>
            <a:r>
              <a:rPr lang="en-US" altLang="en-US"/>
              <a:t>Baldrige Assessment – spend 3 minutes on each assessment category – would your company be able to “win the Baldrige” today?” What are the major gaps preventing this?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0" name="Rectangle 2">
            <a:extLst>
              <a:ext uri="{FF2B5EF4-FFF2-40B4-BE49-F238E27FC236}">
                <a16:creationId xmlns:a16="http://schemas.microsoft.com/office/drawing/2014/main" id="{0ED33ED6-9105-B1E1-D07D-6DA5B234DC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Exercises</a:t>
            </a:r>
          </a:p>
        </p:txBody>
      </p:sp>
      <p:sp>
        <p:nvSpPr>
          <p:cNvPr id="519171" name="Rectangle 3">
            <a:extLst>
              <a:ext uri="{FF2B5EF4-FFF2-40B4-BE49-F238E27FC236}">
                <a16:creationId xmlns:a16="http://schemas.microsoft.com/office/drawing/2014/main" id="{ADC487C5-A509-02A7-D2B2-A7659E775D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Describe one contribution to the advancement of quality management made by:</a:t>
            </a:r>
          </a:p>
          <a:p>
            <a:pPr lvl="1"/>
            <a:r>
              <a:rPr lang="en-US" altLang="en-US"/>
              <a:t>Walter Shewhart</a:t>
            </a:r>
          </a:p>
          <a:p>
            <a:pPr lvl="1"/>
            <a:r>
              <a:rPr lang="en-US" altLang="en-US"/>
              <a:t>W. Edwards Deming</a:t>
            </a:r>
          </a:p>
          <a:p>
            <a:pPr lvl="1"/>
            <a:r>
              <a:rPr lang="en-US" altLang="en-US"/>
              <a:t>Armand Feigenbaum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7467</TotalTime>
  <Words>197</Words>
  <Application>Microsoft Office PowerPoint</Application>
  <PresentationFormat>On-screen Show (4:3)</PresentationFormat>
  <Paragraphs>36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Times New Roman</vt:lpstr>
      <vt:lpstr>Arial</vt:lpstr>
      <vt:lpstr>Symbol</vt:lpstr>
      <vt:lpstr>Copperplate Gothic Bold</vt:lpstr>
      <vt:lpstr>Batang</vt:lpstr>
      <vt:lpstr>JPMorgan</vt:lpstr>
      <vt:lpstr>PowerPoint Presentation</vt:lpstr>
      <vt:lpstr>Objectives</vt:lpstr>
      <vt:lpstr>Plan-Do-Check-Act – The “Foundation”</vt:lpstr>
      <vt:lpstr>Quality Management Approaches</vt:lpstr>
      <vt:lpstr>Baldrige-Based Quality System</vt:lpstr>
      <vt:lpstr>Exercises</vt:lpstr>
      <vt:lpstr>Exercises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160</cp:revision>
  <cp:lastPrinted>1998-11-12T16:48:12Z</cp:lastPrinted>
  <dcterms:created xsi:type="dcterms:W3CDTF">1998-10-26T20:45:45Z</dcterms:created>
  <dcterms:modified xsi:type="dcterms:W3CDTF">2026-07-24T18:09:02Z</dcterms:modified>
</cp:coreProperties>
</file>