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FA560-8DD1-8EFD-83A5-95251BFB18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801C46-66CA-F277-E264-F73CDB13E0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22994-49B3-F17E-43AE-12BF9A3DA8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566C8-53D1-E9B2-24D1-BA625343B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53CBDD-4B98-EA62-9A40-09524867E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83792-1E52-4898-888D-A3D03C0AA77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7425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DCF4A3-585F-0133-3D64-41F24BC88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08E735-A752-C938-57BC-3991355CD0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DB15E3-67F8-D81B-F009-33E33FF1EB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C2B23D-93ED-44E4-0A84-ED8525C18A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D89717-1FB9-D927-9682-6BB9C1C4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65A80-A244-4782-ADB3-08B57951991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08070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9834393-64A5-C1E8-6DCD-4BE69E267A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203910-4C1D-724B-9D3A-F96120D397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04C49-B197-82B6-8449-196BE8BEB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827267-8620-8BA2-6FC4-242011DE1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065A21-6428-3396-962D-349AB83C9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AC72A-8D98-4EEA-8125-E275C61FFC7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7740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C8F69-4271-F6FB-5F92-2DE3634851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3D004A-5A13-C96B-DC45-CF084F5912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9F9D8B-BFF9-6974-3426-703B1A541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0EAC12-DB94-E23E-EBF6-6E1393C3E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5B5519-D56A-E473-ED0F-5703A960B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900AAB-730B-446D-BD51-1CC56A89815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392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E04ED7-838B-4848-4451-DCA4167E58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B8D555-40EC-A5B8-58F5-65E1D7DCB6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E6DEE5-9AA3-3BE8-BB78-9522818CF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81E3DC-AA01-7F29-8A1D-867B171351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B07FB-B58D-3DBF-674D-080842E4C4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AAD93-CE02-44FE-8A17-31E7CEEF2BA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845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2C4A7-0576-2E6F-38E1-53A2EF95D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268FD8-8E4E-4EAE-C1CB-63AC241DD7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A5F832-1C01-82FC-B361-D1F13B2C01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256AA-7832-BC44-C6A4-241FC9A4B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4D78DE-8CDE-75A1-CC7C-77D9FB31AD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1481D6-4A81-6D9B-0FE5-AE18D021A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572292-7D44-43A9-942E-8EB68549FF2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69009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F56345-A337-153F-0E8E-1E2885BA9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F2020D-9824-F4F2-44EE-1907407619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AED7042-E2DC-CD4B-1C30-8DC65B9F87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B25A2E-3720-FEC8-9D5F-07610FFCAF6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0FC38D-4F77-8E3C-DF19-310420CB8C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FF54841-4E0C-03D2-3B96-7B699AFAB6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3AA0E01-F902-AEDB-1D48-1635EBFFB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7437D5-6E61-69DD-157C-C61878087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25C4ED-CCE2-4B1C-A022-757DAEFFE9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5657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EE413-ED5C-D92D-DB4C-18DCC03734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A47CBF-BE89-A514-48E9-3DAF38E2E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DC688C-A6D5-D7B8-C92B-5F05E3FB5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98D0DE6-A265-2BAC-80DB-234C1B587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256955-4808-46C8-B5E7-287489C89A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6555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55E1867-A4C8-EB3C-BD81-3DC54BF2F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4FCC36-099E-5D89-4ED1-01F020FB4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4B7C96-1D19-0055-958B-AF8606134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499116-85BD-4509-A380-EF9E23073FB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3619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B50E8-A5A5-3596-66FC-810B78E76B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BBD0BB-70E5-A3BE-2A7B-D616ACFA66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9EF70A-05D5-1FDE-C117-8CF0F0DDDF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30CB66-140B-A16F-E335-FBA467486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E4037D-AB98-830E-35A8-21C99BE80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03E03D-7CFB-3621-0104-0E7562C806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3A460-5689-4F44-803F-5CE463FC06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74956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85C583-D76F-3B76-FD25-C32E1F97DD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8AF38F6-96E1-0FE0-95BE-1278F28303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7754EC-BC16-5FB9-305A-E9C89D743A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C31C81-88D8-55A9-8D7E-7236CCCFB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D94C25-FB71-0036-A4B2-FCE363232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F39D17-E5C5-35EB-B2BC-82D4D3D3C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ACD2AB-71C6-46E1-8277-328E6FE46F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5766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59266CD-1203-D112-EA6B-EF5F7BF7CB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A54B7AC-5533-8361-570B-FB192A3880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7DCC8CD-5506-7F3A-07A8-AD807DDFA78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569548C-28F4-977C-F290-BFD51B93628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A90E3B6-A5EF-EA33-5394-AC76A8DFD55B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1771862-ABE0-4A09-9B37-495917EC11B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>
            <a:extLst>
              <a:ext uri="{FF2B5EF4-FFF2-40B4-BE49-F238E27FC236}">
                <a16:creationId xmlns:a16="http://schemas.microsoft.com/office/drawing/2014/main" id="{E881545A-F60C-3829-0AE6-D0C5789DC3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algn="l"/>
            <a:r>
              <a:rPr lang="en-US" altLang="en-US" sz="3200"/>
              <a:t>One Black Belt . . . </a:t>
            </a:r>
          </a:p>
        </p:txBody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78ADC366-0BDA-E858-2A46-D4B7C6A9B75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r>
              <a:rPr lang="en-US" altLang="en-US" sz="2000"/>
              <a:t>I trust all is well with you.  All is well here.</a:t>
            </a:r>
            <a:br>
              <a:rPr lang="en-US" altLang="en-US" sz="2000"/>
            </a:br>
            <a:br>
              <a:rPr lang="en-US" altLang="en-US" sz="2000"/>
            </a:br>
            <a:r>
              <a:rPr lang="en-US" altLang="en-US" sz="2000"/>
              <a:t>I realize Six Sigma is all about teamwork, but just this once I thought I'd</a:t>
            </a:r>
            <a:br>
              <a:rPr lang="en-US" altLang="en-US" sz="2000"/>
            </a:br>
            <a:r>
              <a:rPr lang="en-US" altLang="en-US" sz="2000"/>
              <a:t>brag just a little.  I certainly do realize that the following could not</a:t>
            </a:r>
            <a:br>
              <a:rPr lang="en-US" altLang="en-US" sz="2000"/>
            </a:br>
            <a:r>
              <a:rPr lang="en-US" altLang="en-US" sz="2000"/>
              <a:t>have been accomplished without the help of many, many people.</a:t>
            </a:r>
            <a:br>
              <a:rPr lang="en-US" altLang="en-US" sz="2000"/>
            </a:br>
            <a:br>
              <a:rPr lang="en-US" altLang="en-US" sz="2000"/>
            </a:br>
            <a:r>
              <a:rPr lang="en-US" altLang="en-US" sz="2000"/>
              <a:t>I closed 10 charters last year, total benefit $11.84M (although the books show a conservative $10.6M).  62 GBs were trained, and 44 of those were certified.  So far this year, I've got 5 charters in process, and 5 being drafted as we speak.  3 of those include the customer as GBs on the teams.</a:t>
            </a:r>
            <a:br>
              <a:rPr lang="en-US" altLang="en-US" sz="2000"/>
            </a:br>
            <a:r>
              <a:rPr lang="en-US" altLang="en-US" sz="2000"/>
              <a:t>I have about 32 people left on the TCS contract to get onto charters and through training.  GBs are kicking down my door wanting to lead charters.</a:t>
            </a:r>
            <a:br>
              <a:rPr lang="en-US" altLang="en-US" sz="2000"/>
            </a:br>
            <a:r>
              <a:rPr lang="en-US" altLang="en-US" sz="2000"/>
              <a:t>This year, my focus is on creating a lead GB community with 3 BBs being mentored - they will lead the charters, I will lead them.  As you can see, we're doing well.   I'm now going after my BB certification through ASQ to compliment the TRW cert.</a:t>
            </a:r>
            <a:br>
              <a:rPr lang="en-US" altLang="en-US" sz="2000"/>
            </a:br>
            <a:br>
              <a:rPr lang="en-US" altLang="en-US" sz="2000"/>
            </a:br>
            <a:r>
              <a:rPr lang="en-US" altLang="en-US" sz="2000"/>
              <a:t>My thanks go to you for your inspiration. You're created a monster!!!</a:t>
            </a:r>
            <a:br>
              <a:rPr lang="en-US" altLang="en-US" sz="2000"/>
            </a:br>
            <a:br>
              <a:rPr lang="en-US" altLang="en-US" sz="2000"/>
            </a:br>
            <a:r>
              <a:rPr lang="en-US" altLang="en-US" sz="2000"/>
              <a:t>PS  We won 100% of our award fee, . . 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Microsoft Office PowerPoint</Application>
  <PresentationFormat>On-screen Show (4:3)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Default Design</vt:lpstr>
      <vt:lpstr>One Black Belt . . . </vt:lpstr>
    </vt:vector>
  </TitlesOfParts>
  <Company>Compass Quality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One Black Belt . . . </dc:title>
  <dc:creator>John J. O'Neill</dc:creator>
  <cp:lastModifiedBy>John O'Neill</cp:lastModifiedBy>
  <cp:revision>2</cp:revision>
  <dcterms:created xsi:type="dcterms:W3CDTF">2003-01-31T13:46:04Z</dcterms:created>
  <dcterms:modified xsi:type="dcterms:W3CDTF">2026-07-24T18:04:02Z</dcterms:modified>
</cp:coreProperties>
</file>