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784" r:id="rId2"/>
  </p:sldIdLst>
  <p:sldSz cx="40233600" cy="31089600"/>
  <p:notesSz cx="6858000" cy="9199563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62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62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62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62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62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62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62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62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62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538">
          <p15:clr>
            <a:srgbClr val="A4A3A4"/>
          </p15:clr>
        </p15:guide>
        <p15:guide id="2" pos="1267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97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99FF66"/>
    <a:srgbClr val="00FF00"/>
    <a:srgbClr val="EAEAEA"/>
    <a:srgbClr val="DDDDDD"/>
    <a:srgbClr val="CCCCFF"/>
    <a:srgbClr val="FF99FF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70" autoAdjust="0"/>
  </p:normalViewPr>
  <p:slideViewPr>
    <p:cSldViewPr>
      <p:cViewPr varScale="1">
        <p:scale>
          <a:sx n="24" d="100"/>
          <a:sy n="24" d="100"/>
        </p:scale>
        <p:origin x="1680" y="54"/>
      </p:cViewPr>
      <p:guideLst>
        <p:guide orient="horz" pos="16538"/>
        <p:guide pos="126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7980"/>
    </p:cViewPr>
  </p:sorterViewPr>
  <p:notesViewPr>
    <p:cSldViewPr>
      <p:cViewPr varScale="1">
        <p:scale>
          <a:sx n="54" d="100"/>
          <a:sy n="54" d="100"/>
        </p:scale>
        <p:origin x="-1446" y="-90"/>
      </p:cViewPr>
      <p:guideLst>
        <p:guide orient="horz" pos="2897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>
            <a:extLst>
              <a:ext uri="{FF2B5EF4-FFF2-40B4-BE49-F238E27FC236}">
                <a16:creationId xmlns:a16="http://schemas.microsoft.com/office/drawing/2014/main" id="{28E20BDC-81DC-950F-2A5D-2BE86ADE1F7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9939" name="Rectangle 3">
            <a:extLst>
              <a:ext uri="{FF2B5EF4-FFF2-40B4-BE49-F238E27FC236}">
                <a16:creationId xmlns:a16="http://schemas.microsoft.com/office/drawing/2014/main" id="{5866DCD5-1AEF-2E84-6436-0A3CFC6D18F9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en-US"/>
          </a:p>
        </p:txBody>
      </p:sp>
      <p:sp>
        <p:nvSpPr>
          <p:cNvPr id="39940" name="Rectangle 4">
            <a:extLst>
              <a:ext uri="{FF2B5EF4-FFF2-40B4-BE49-F238E27FC236}">
                <a16:creationId xmlns:a16="http://schemas.microsoft.com/office/drawing/2014/main" id="{FB94C46E-6701-639E-627C-A746A451339F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39188"/>
            <a:ext cx="297180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9941" name="Rectangle 5">
            <a:extLst>
              <a:ext uri="{FF2B5EF4-FFF2-40B4-BE49-F238E27FC236}">
                <a16:creationId xmlns:a16="http://schemas.microsoft.com/office/drawing/2014/main" id="{22EC458A-C7B5-E94E-7ED3-D2B6F5CA0F1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739188"/>
            <a:ext cx="297180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9FA9EFD6-D343-4F85-90BE-8BBCBFE055E6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Rectangle 4">
            <a:extLst>
              <a:ext uri="{FF2B5EF4-FFF2-40B4-BE49-F238E27FC236}">
                <a16:creationId xmlns:a16="http://schemas.microsoft.com/office/drawing/2014/main" id="{AC673E7E-48F3-A3AE-9592-4B1E9C274FB3}"/>
              </a:ext>
            </a:extLst>
          </p:cNvPr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839788" y="236538"/>
            <a:ext cx="5178425" cy="40005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7653" name="Rectangle 5">
            <a:extLst>
              <a:ext uri="{FF2B5EF4-FFF2-40B4-BE49-F238E27FC236}">
                <a16:creationId xmlns:a16="http://schemas.microsoft.com/office/drawing/2014/main" id="{C78C4D3A-8CCA-FC97-A16C-5F4CEC2633BE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93750" y="4325938"/>
            <a:ext cx="5302250" cy="413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7654" name="Rectangle 6">
            <a:extLst>
              <a:ext uri="{FF2B5EF4-FFF2-40B4-BE49-F238E27FC236}">
                <a16:creationId xmlns:a16="http://schemas.microsoft.com/office/drawing/2014/main" id="{11041885-52C7-15EB-D26C-05A1DF4F986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39188"/>
            <a:ext cx="342900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r>
              <a:rPr lang="en-US" altLang="en-US"/>
              <a:t>© 2002 Johnson &amp; Johnson, All Rights Reserved</a:t>
            </a:r>
          </a:p>
          <a:p>
            <a:endParaRPr lang="en-US" altLang="en-US"/>
          </a:p>
        </p:txBody>
      </p:sp>
      <p:sp>
        <p:nvSpPr>
          <p:cNvPr id="27657" name="Rectangle 9">
            <a:extLst>
              <a:ext uri="{FF2B5EF4-FFF2-40B4-BE49-F238E27FC236}">
                <a16:creationId xmlns:a16="http://schemas.microsoft.com/office/drawing/2014/main" id="{D1BB39AB-5993-DC30-FEDB-FD10BDFCC07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739188"/>
            <a:ext cx="297180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fld id="{F1B2B737-FA70-4330-97DF-4DBA5BEB39DF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marL="174625" indent="-174625" algn="l" rtl="0" eaLnBrk="0" fontAlgn="base" hangingPunct="0">
      <a:spcBef>
        <a:spcPct val="30000"/>
      </a:spcBef>
      <a:spcAft>
        <a:spcPct val="0"/>
      </a:spcAft>
      <a:buFont typeface="Monotype Sorts" pitchFamily="2" charset="2"/>
      <a:buChar char="q"/>
      <a:defRPr sz="11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04813" indent="-115888" algn="l" rtl="0" eaLnBrk="0" fontAlgn="base" hangingPunct="0">
      <a:spcBef>
        <a:spcPct val="30000"/>
      </a:spcBef>
      <a:spcAft>
        <a:spcPct val="0"/>
      </a:spcAft>
      <a:buSzPct val="60000"/>
      <a:buFont typeface="Wingdings" panose="05000000000000000000" pitchFamily="2" charset="2"/>
      <a:buChar char="l"/>
      <a:defRPr sz="11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623888" indent="-104775" algn="l" rtl="0" eaLnBrk="0" fontAlgn="base" hangingPunct="0">
      <a:spcBef>
        <a:spcPct val="30000"/>
      </a:spcBef>
      <a:spcAft>
        <a:spcPct val="0"/>
      </a:spcAft>
      <a:buChar char="–"/>
      <a:defRPr sz="11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34BF32D9-F381-A560-CB99-2296F3901585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 altLang="en-US"/>
              <a:t>© 2002 Johnson &amp; Johnson, All Rights Reserved</a:t>
            </a:r>
          </a:p>
          <a:p>
            <a:endParaRPr lang="en-US" altLang="en-US"/>
          </a:p>
        </p:txBody>
      </p:sp>
      <p:sp>
        <p:nvSpPr>
          <p:cNvPr id="3" name="Rectangle 9">
            <a:extLst>
              <a:ext uri="{FF2B5EF4-FFF2-40B4-BE49-F238E27FC236}">
                <a16:creationId xmlns:a16="http://schemas.microsoft.com/office/drawing/2014/main" id="{8216D9BB-3F8C-9795-5469-19C4522D4B5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4696558-8FEE-44A5-B7D0-AD47FA3DB824}" type="slidenum">
              <a:rPr lang="en-US" altLang="en-US"/>
              <a:pPr/>
              <a:t>1</a:t>
            </a:fld>
            <a:endParaRPr lang="en-US" altLang="en-US"/>
          </a:p>
        </p:txBody>
      </p:sp>
      <p:sp>
        <p:nvSpPr>
          <p:cNvPr id="1395714" name="Rectangle 2">
            <a:extLst>
              <a:ext uri="{FF2B5EF4-FFF2-40B4-BE49-F238E27FC236}">
                <a16:creationId xmlns:a16="http://schemas.microsoft.com/office/drawing/2014/main" id="{1331FA02-D4C2-9168-85F5-B17151151313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95715" name="Rectangle 3">
            <a:extLst>
              <a:ext uri="{FF2B5EF4-FFF2-40B4-BE49-F238E27FC236}">
                <a16:creationId xmlns:a16="http://schemas.microsoft.com/office/drawing/2014/main" id="{29071A9E-9867-DAE3-B91E-0B007E3E272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A8CDD8-5582-FB35-5865-FEAE8D9F611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029200" y="5087938"/>
            <a:ext cx="30175200" cy="10823575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E11F416-ECE8-19EF-BD63-55D3FDED2A4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29200" y="16329025"/>
            <a:ext cx="30175200" cy="7505700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9721B86-35D2-B2CA-E5A2-13F268E7E56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FEBD21BF-6B64-4F02-8C41-D4C2032B5ABB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DE5161-753D-2037-4025-450688A49F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938876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826A7E-8E79-F401-35BE-FFC4AC1737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315D10B-0BB7-C61A-B0D0-9B49BF0814D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551926-1ABD-332A-9501-CCC19F38B49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3F4F5EDF-E6C5-49A9-AC5D-00B822D1B636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1CC621-FA7B-1427-E70D-DF98F4671E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978302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59340F8-BE8E-1092-453F-70E19ADC087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29505275" y="1058863"/>
            <a:ext cx="9051925" cy="262302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D710C43-E8D1-6A39-8F3D-01E6D51BAA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2346325" y="1058863"/>
            <a:ext cx="27006550" cy="2623026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CF4952C-CD6D-8C0D-943C-0DE7862B0E0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3CDA8403-4751-4892-AB8B-B5354434400B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AB304D-0F71-A9CC-B242-DC2B787BA9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218353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5801F1-B187-913F-34E3-DC712D5B6A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25FA45-7169-36B7-1B77-3550FBB861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440C3CA-9A31-FEDD-E57C-A4ED393FE90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B124186-7CDC-4D17-9B05-1CD213255ADA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2EE9A6-99A0-B0FE-45B9-2BD21AF576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481436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B162C2-AAAC-160E-8A88-69D29A6C8B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44788" y="7750175"/>
            <a:ext cx="34701162" cy="1293336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94E10C-A9B3-D711-0F8E-47EEE5335C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744788" y="20805775"/>
            <a:ext cx="34701162" cy="6800850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6D6DC3-F961-0AB3-D717-0964679EDCA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FAC95A79-1086-4F3F-9BB6-1A695950AF41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2FECD5-2FC0-1471-815F-2998D429DC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256840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09CCBC-72F2-3B33-B161-B2A0D491FA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41277E-137A-0655-E22C-DB3D37B00F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346325" y="5181600"/>
            <a:ext cx="17357725" cy="22107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C95C1BD-EFBC-C284-D341-684D88CB5E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9856450" y="5181600"/>
            <a:ext cx="17359313" cy="22107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20FF628-597D-D787-D0E7-24C9E9D967E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12E1EB3-0623-43FF-8BF3-BC7B81C39EB5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26E5AC6-696E-02C4-A7E3-DE47584FE5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827588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1E836B-9B0A-30F1-C49C-EFB2A72FA8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71775" y="1655763"/>
            <a:ext cx="34701163" cy="600868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998ADF-5E26-257C-D647-1A28888825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771775" y="7621588"/>
            <a:ext cx="17019588" cy="373538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37FE18D-DA6F-663C-7BC0-AF4D1D8473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2771775" y="11356975"/>
            <a:ext cx="17019588" cy="167020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89A4148-3950-FC6E-5844-43A25278A81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20367625" y="7621588"/>
            <a:ext cx="17105313" cy="373538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DCA6012-F8F7-7329-957D-A56809E563E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20367625" y="11356975"/>
            <a:ext cx="17105313" cy="167020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A1BA09E-A207-7387-9935-FEC39087E6A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7F17389-3D06-4055-91F8-BC43D58FB090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CBE3ED7-93B6-EBFB-E200-5A473BB76A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025535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5571AD-A56E-BA1B-FC82-EC875C88B0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75487EC-1DD8-A20C-048D-E18F2B4549E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072564BC-E3C5-4B68-B739-14C24364D83C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C1092E3-1E43-75A6-9629-8D579B73E1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143969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C07E69B-2A7D-E0C6-A8F4-AFF1B7BD0AE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F491B207-62F5-4656-9C77-7BFEC5D5BA55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CA3A775-0700-1273-894F-1206D5E845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937094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ED6438-1E4D-9520-E751-2DA32960AA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71775" y="2073275"/>
            <a:ext cx="12976225" cy="7253288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10D922-3AE5-AA81-103D-776645286C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105313" y="4476750"/>
            <a:ext cx="20367625" cy="2209323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1A2811D-C3E5-018F-0BF2-0382E5ACADB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771775" y="9326563"/>
            <a:ext cx="12976225" cy="1727993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DB7A949-0885-1BCC-CC10-53188413BE0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8712732-900B-48B4-A94A-E508B8DA0994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67E506C-E5EE-8513-E851-C78EFBDDB9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282719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39BE7F-8C94-594B-745C-E91C4E3220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71775" y="2073275"/>
            <a:ext cx="12976225" cy="7253288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9B06671-0B00-2F06-6071-6A3FFCB5FA4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7105313" y="4476750"/>
            <a:ext cx="20367625" cy="2209323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63C20BF-4A33-3963-1BDF-ED17933B2A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771775" y="9326563"/>
            <a:ext cx="12976225" cy="1727993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B8A6F7E-A613-B78E-9A0B-7A18B227AB6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C6ADE493-5AAC-43A9-A7F1-8FDC6435AA9D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DA8230-484C-752F-F7BE-5E538C4D0A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738309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46D2F562-525A-F706-944D-311DAFBFD1C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7802563" y="1058863"/>
            <a:ext cx="30754637" cy="172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407557" tIns="203779" rIns="407557" bIns="203779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C01390DF-734C-9F68-5A3B-4BC351E70F5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346325" y="5181600"/>
            <a:ext cx="34869438" cy="2210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407557" tIns="203779" rIns="407557" bIns="20377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31" name="Line 7">
            <a:extLst>
              <a:ext uri="{FF2B5EF4-FFF2-40B4-BE49-F238E27FC236}">
                <a16:creationId xmlns:a16="http://schemas.microsoft.com/office/drawing/2014/main" id="{E4C640A7-0928-CC6E-C83F-7F5C44FB1505}"/>
              </a:ext>
            </a:extLst>
          </p:cNvPr>
          <p:cNvSpPr>
            <a:spLocks noChangeShapeType="1"/>
          </p:cNvSpPr>
          <p:nvPr/>
        </p:nvSpPr>
        <p:spPr bwMode="auto">
          <a:xfrm>
            <a:off x="7040563" y="3124200"/>
            <a:ext cx="31202312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85" name="Rectangle 61">
            <a:extLst>
              <a:ext uri="{FF2B5EF4-FFF2-40B4-BE49-F238E27FC236}">
                <a16:creationId xmlns:a16="http://schemas.microsoft.com/office/drawing/2014/main" id="{56E85FD2-E76E-CE18-C936-33C3A83285A3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28952825" y="28325763"/>
            <a:ext cx="8235950" cy="2073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407557" tIns="203779" rIns="407557" bIns="203779" numCol="1" anchor="t" anchorCtr="0" compatLnSpc="1">
            <a:prstTxWarp prst="textNoShape">
              <a:avLst/>
            </a:prstTxWarp>
          </a:bodyPr>
          <a:lstStyle>
            <a:lvl1pPr algn="r" defTabSz="4075113">
              <a:defRPr/>
            </a:lvl1pPr>
          </a:lstStyle>
          <a:p>
            <a:fld id="{953B032A-1389-4AD6-9F54-9F8CE1D5FB32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086" name="Rectangle 62">
            <a:extLst>
              <a:ext uri="{FF2B5EF4-FFF2-40B4-BE49-F238E27FC236}">
                <a16:creationId xmlns:a16="http://schemas.microsoft.com/office/drawing/2014/main" id="{A3B697AE-E400-56CC-F390-7A998CE13F9A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571625" y="28614688"/>
            <a:ext cx="15241588" cy="2071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407557" tIns="203779" rIns="407557" bIns="203779" numCol="1" anchor="t" anchorCtr="0" compatLnSpc="1">
            <a:prstTxWarp prst="textNoShape">
              <a:avLst/>
            </a:prstTxWarp>
          </a:bodyPr>
          <a:lstStyle>
            <a:lvl1pPr defTabSz="4075113">
              <a:defRPr sz="4500" b="0"/>
            </a:lvl1pPr>
          </a:lstStyle>
          <a:p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r" defTabSz="4075113" rtl="0" eaLnBrk="0" fontAlgn="base" hangingPunct="0">
        <a:spcBef>
          <a:spcPct val="0"/>
        </a:spcBef>
        <a:spcAft>
          <a:spcPct val="0"/>
        </a:spcAft>
        <a:defRPr sz="107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r" defTabSz="4075113" rtl="0" eaLnBrk="0" fontAlgn="base" hangingPunct="0">
        <a:spcBef>
          <a:spcPct val="0"/>
        </a:spcBef>
        <a:spcAft>
          <a:spcPct val="0"/>
        </a:spcAft>
        <a:defRPr sz="10700" b="1">
          <a:solidFill>
            <a:schemeClr val="tx2"/>
          </a:solidFill>
          <a:latin typeface="Arial" panose="020B0604020202020204" pitchFamily="34" charset="0"/>
        </a:defRPr>
      </a:lvl2pPr>
      <a:lvl3pPr algn="r" defTabSz="4075113" rtl="0" eaLnBrk="0" fontAlgn="base" hangingPunct="0">
        <a:spcBef>
          <a:spcPct val="0"/>
        </a:spcBef>
        <a:spcAft>
          <a:spcPct val="0"/>
        </a:spcAft>
        <a:defRPr sz="10700" b="1">
          <a:solidFill>
            <a:schemeClr val="tx2"/>
          </a:solidFill>
          <a:latin typeface="Arial" panose="020B0604020202020204" pitchFamily="34" charset="0"/>
        </a:defRPr>
      </a:lvl3pPr>
      <a:lvl4pPr algn="r" defTabSz="4075113" rtl="0" eaLnBrk="0" fontAlgn="base" hangingPunct="0">
        <a:spcBef>
          <a:spcPct val="0"/>
        </a:spcBef>
        <a:spcAft>
          <a:spcPct val="0"/>
        </a:spcAft>
        <a:defRPr sz="10700" b="1">
          <a:solidFill>
            <a:schemeClr val="tx2"/>
          </a:solidFill>
          <a:latin typeface="Arial" panose="020B0604020202020204" pitchFamily="34" charset="0"/>
        </a:defRPr>
      </a:lvl4pPr>
      <a:lvl5pPr algn="r" defTabSz="4075113" rtl="0" eaLnBrk="0" fontAlgn="base" hangingPunct="0">
        <a:spcBef>
          <a:spcPct val="0"/>
        </a:spcBef>
        <a:spcAft>
          <a:spcPct val="0"/>
        </a:spcAft>
        <a:defRPr sz="10700" b="1">
          <a:solidFill>
            <a:schemeClr val="tx2"/>
          </a:solidFill>
          <a:latin typeface="Arial" panose="020B0604020202020204" pitchFamily="34" charset="0"/>
        </a:defRPr>
      </a:lvl5pPr>
      <a:lvl6pPr marL="457200" algn="r" defTabSz="4075113" rtl="0" eaLnBrk="0" fontAlgn="base" hangingPunct="0">
        <a:spcBef>
          <a:spcPct val="0"/>
        </a:spcBef>
        <a:spcAft>
          <a:spcPct val="0"/>
        </a:spcAft>
        <a:defRPr sz="10700" b="1">
          <a:solidFill>
            <a:schemeClr val="tx2"/>
          </a:solidFill>
          <a:latin typeface="Arial" panose="020B0604020202020204" pitchFamily="34" charset="0"/>
        </a:defRPr>
      </a:lvl6pPr>
      <a:lvl7pPr marL="914400" algn="r" defTabSz="4075113" rtl="0" eaLnBrk="0" fontAlgn="base" hangingPunct="0">
        <a:spcBef>
          <a:spcPct val="0"/>
        </a:spcBef>
        <a:spcAft>
          <a:spcPct val="0"/>
        </a:spcAft>
        <a:defRPr sz="10700" b="1">
          <a:solidFill>
            <a:schemeClr val="tx2"/>
          </a:solidFill>
          <a:latin typeface="Arial" panose="020B0604020202020204" pitchFamily="34" charset="0"/>
        </a:defRPr>
      </a:lvl7pPr>
      <a:lvl8pPr marL="1371600" algn="r" defTabSz="4075113" rtl="0" eaLnBrk="0" fontAlgn="base" hangingPunct="0">
        <a:spcBef>
          <a:spcPct val="0"/>
        </a:spcBef>
        <a:spcAft>
          <a:spcPct val="0"/>
        </a:spcAft>
        <a:defRPr sz="10700" b="1">
          <a:solidFill>
            <a:schemeClr val="tx2"/>
          </a:solidFill>
          <a:latin typeface="Arial" panose="020B0604020202020204" pitchFamily="34" charset="0"/>
        </a:defRPr>
      </a:lvl8pPr>
      <a:lvl9pPr marL="1828800" algn="r" defTabSz="4075113" rtl="0" eaLnBrk="0" fontAlgn="base" hangingPunct="0">
        <a:spcBef>
          <a:spcPct val="0"/>
        </a:spcBef>
        <a:spcAft>
          <a:spcPct val="0"/>
        </a:spcAft>
        <a:defRPr sz="10700" b="1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1528763" indent="-1528763" algn="l" defTabSz="4075113" rtl="0" eaLnBrk="0" fontAlgn="base" hangingPunct="0">
        <a:spcBef>
          <a:spcPct val="20000"/>
        </a:spcBef>
        <a:spcAft>
          <a:spcPct val="0"/>
        </a:spcAft>
        <a:defRPr sz="89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3311525" indent="-1273175" algn="l" defTabSz="4075113" rtl="0" eaLnBrk="0" fontAlgn="base" hangingPunct="0">
        <a:spcBef>
          <a:spcPct val="20000"/>
        </a:spcBef>
        <a:spcAft>
          <a:spcPct val="0"/>
        </a:spcAft>
        <a:buChar char="•"/>
        <a:defRPr sz="8000" b="1" kern="1200">
          <a:solidFill>
            <a:schemeClr val="tx1"/>
          </a:solidFill>
          <a:latin typeface="+mn-lt"/>
          <a:ea typeface="+mn-ea"/>
          <a:cs typeface="+mn-cs"/>
        </a:defRPr>
      </a:lvl2pPr>
      <a:lvl3pPr marL="5094288" indent="-1019175" algn="l" defTabSz="4075113" rtl="0" eaLnBrk="0" fontAlgn="base" hangingPunct="0">
        <a:spcBef>
          <a:spcPct val="20000"/>
        </a:spcBef>
        <a:spcAft>
          <a:spcPct val="0"/>
        </a:spcAft>
        <a:buChar char="–"/>
        <a:defRPr sz="8000" b="1" kern="1200">
          <a:solidFill>
            <a:schemeClr val="tx1"/>
          </a:solidFill>
          <a:latin typeface="+mn-lt"/>
          <a:ea typeface="+mn-ea"/>
          <a:cs typeface="+mn-cs"/>
        </a:defRPr>
      </a:lvl3pPr>
      <a:lvl4pPr marL="7132638" indent="-1019175" algn="l" defTabSz="4075113" rtl="0" eaLnBrk="0" fontAlgn="base" hangingPunct="0">
        <a:spcBef>
          <a:spcPct val="20000"/>
        </a:spcBef>
        <a:spcAft>
          <a:spcPct val="0"/>
        </a:spcAft>
        <a:buChar char="•"/>
        <a:defRPr sz="8000" b="1" kern="1200">
          <a:solidFill>
            <a:schemeClr val="tx1"/>
          </a:solidFill>
          <a:latin typeface="+mn-lt"/>
          <a:ea typeface="+mn-ea"/>
          <a:cs typeface="+mn-cs"/>
        </a:defRPr>
      </a:lvl4pPr>
      <a:lvl5pPr marL="9169400" indent="-1017588" algn="l" defTabSz="4075113" rtl="0" eaLnBrk="0" fontAlgn="base" hangingPunct="0">
        <a:spcBef>
          <a:spcPct val="20000"/>
        </a:spcBef>
        <a:spcAft>
          <a:spcPct val="0"/>
        </a:spcAft>
        <a:buChar char="»"/>
        <a:defRPr sz="8000" b="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3">
            <a:extLst>
              <a:ext uri="{FF2B5EF4-FFF2-40B4-BE49-F238E27FC236}">
                <a16:creationId xmlns:a16="http://schemas.microsoft.com/office/drawing/2014/main" id="{422D3EED-CA67-7EBD-B79C-FED417E9194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3B066A-3B05-4799-B568-7F80B6CC1C48}" type="slidenum">
              <a:rPr lang="en-US" altLang="en-US"/>
              <a:pPr/>
              <a:t>1</a:t>
            </a:fld>
            <a:endParaRPr lang="en-US" altLang="en-US"/>
          </a:p>
        </p:txBody>
      </p:sp>
      <p:sp>
        <p:nvSpPr>
          <p:cNvPr id="1394690" name="Rectangle 2">
            <a:extLst>
              <a:ext uri="{FF2B5EF4-FFF2-40B4-BE49-F238E27FC236}">
                <a16:creationId xmlns:a16="http://schemas.microsoft.com/office/drawing/2014/main" id="{9B866E47-3E4F-0A46-8628-065C51A151B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QC Process Chart Format</a:t>
            </a:r>
          </a:p>
        </p:txBody>
      </p:sp>
      <p:sp>
        <p:nvSpPr>
          <p:cNvPr id="1394691" name="Rectangle 3">
            <a:extLst>
              <a:ext uri="{FF2B5EF4-FFF2-40B4-BE49-F238E27FC236}">
                <a16:creationId xmlns:a16="http://schemas.microsoft.com/office/drawing/2014/main" id="{0EC99D11-1C4B-D50A-750F-2575EE4A8B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86400" y="4222750"/>
            <a:ext cx="5988050" cy="80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2038350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407511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611346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815181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86090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0662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95234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99806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5300">
                <a:solidFill>
                  <a:srgbClr val="000000"/>
                </a:solidFill>
                <a:latin typeface="Arial" panose="020B0604020202020204" pitchFamily="34" charset="0"/>
              </a:rPr>
              <a:t>Process Flowchart</a:t>
            </a:r>
            <a:endParaRPr lang="en-US" altLang="en-US" sz="5300" b="0"/>
          </a:p>
        </p:txBody>
      </p:sp>
      <p:sp>
        <p:nvSpPr>
          <p:cNvPr id="1394695" name="Line 7">
            <a:extLst>
              <a:ext uri="{FF2B5EF4-FFF2-40B4-BE49-F238E27FC236}">
                <a16:creationId xmlns:a16="http://schemas.microsoft.com/office/drawing/2014/main" id="{B74A0754-F714-EC06-529E-0A7C2CCE862B}"/>
              </a:ext>
            </a:extLst>
          </p:cNvPr>
          <p:cNvSpPr>
            <a:spLocks noChangeShapeType="1"/>
          </p:cNvSpPr>
          <p:nvPr/>
        </p:nvSpPr>
        <p:spPr bwMode="auto">
          <a:xfrm>
            <a:off x="1341438" y="5257800"/>
            <a:ext cx="37803137" cy="7938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94696" name="Line 8">
            <a:extLst>
              <a:ext uri="{FF2B5EF4-FFF2-40B4-BE49-F238E27FC236}">
                <a16:creationId xmlns:a16="http://schemas.microsoft.com/office/drawing/2014/main" id="{A0DE02DB-8907-16CB-ED3B-73CF3BBD695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9507200" y="3927475"/>
            <a:ext cx="74613" cy="264064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94698" name="Line 10">
            <a:extLst>
              <a:ext uri="{FF2B5EF4-FFF2-40B4-BE49-F238E27FC236}">
                <a16:creationId xmlns:a16="http://schemas.microsoft.com/office/drawing/2014/main" id="{23ACBCBB-8DCE-6ED3-80E1-2AC58647F2B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8957588" y="3927475"/>
            <a:ext cx="74612" cy="264064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94703" name="Rectangle 15">
            <a:extLst>
              <a:ext uri="{FF2B5EF4-FFF2-40B4-BE49-F238E27FC236}">
                <a16:creationId xmlns:a16="http://schemas.microsoft.com/office/drawing/2014/main" id="{8FE198AA-9A6C-994D-E7A0-F1611CF90D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329525" y="4206875"/>
            <a:ext cx="7635875" cy="80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2038350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407511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611346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815181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86090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0662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95234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99806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5300">
                <a:solidFill>
                  <a:srgbClr val="000000"/>
                </a:solidFill>
                <a:latin typeface="Arial" panose="020B0604020202020204" pitchFamily="34" charset="0"/>
              </a:rPr>
              <a:t>Key Process Indicators </a:t>
            </a:r>
            <a:endParaRPr lang="en-US" altLang="en-US" sz="5300" b="0"/>
          </a:p>
        </p:txBody>
      </p:sp>
      <p:sp>
        <p:nvSpPr>
          <p:cNvPr id="1394705" name="Rectangle 17">
            <a:extLst>
              <a:ext uri="{FF2B5EF4-FFF2-40B4-BE49-F238E27FC236}">
                <a16:creationId xmlns:a16="http://schemas.microsoft.com/office/drawing/2014/main" id="{A906F35A-653C-C703-CCC7-5226AEB675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783925" y="4695825"/>
            <a:ext cx="157163" cy="68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2038350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407511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611346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815181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86090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0662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95234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99806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4500" b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0700" b="0"/>
          </a:p>
        </p:txBody>
      </p:sp>
      <p:sp>
        <p:nvSpPr>
          <p:cNvPr id="1394707" name="Rectangle 19">
            <a:extLst>
              <a:ext uri="{FF2B5EF4-FFF2-40B4-BE49-F238E27FC236}">
                <a16:creationId xmlns:a16="http://schemas.microsoft.com/office/drawing/2014/main" id="{41389AE6-CDAC-E63C-5659-8301FBD0E3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011813" y="4191000"/>
            <a:ext cx="6173787" cy="80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2038350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407511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611346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815181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86090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0662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95234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99806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5300">
                <a:solidFill>
                  <a:srgbClr val="000000"/>
                </a:solidFill>
                <a:latin typeface="Arial" panose="020B0604020202020204" pitchFamily="34" charset="0"/>
              </a:rPr>
              <a:t>Corrective Actions </a:t>
            </a:r>
            <a:endParaRPr lang="en-US" altLang="en-US" sz="5300" b="0"/>
          </a:p>
        </p:txBody>
      </p:sp>
      <p:sp>
        <p:nvSpPr>
          <p:cNvPr id="1394709" name="Rectangle 21">
            <a:extLst>
              <a:ext uri="{FF2B5EF4-FFF2-40B4-BE49-F238E27FC236}">
                <a16:creationId xmlns:a16="http://schemas.microsoft.com/office/drawing/2014/main" id="{AB557EE0-788A-DDED-76B2-9B1E1FAE0C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909375" y="4752975"/>
            <a:ext cx="157163" cy="68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2038350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407511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611346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815181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86090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0662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95234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99806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4500" b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0700" b="0"/>
          </a:p>
        </p:txBody>
      </p:sp>
      <p:sp>
        <p:nvSpPr>
          <p:cNvPr id="1394712" name="Rectangle 24">
            <a:extLst>
              <a:ext uri="{FF2B5EF4-FFF2-40B4-BE49-F238E27FC236}">
                <a16:creationId xmlns:a16="http://schemas.microsoft.com/office/drawing/2014/main" id="{F711E716-23FF-13AF-E710-07C033F94D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95400" y="3962400"/>
            <a:ext cx="37871400" cy="26365200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075113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62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075113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62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Office\Templates\Blank Presentation.pot</Template>
  <TotalTime>689815</TotalTime>
  <Words>24</Words>
  <Application>Microsoft Office PowerPoint</Application>
  <PresentationFormat>Custom</PresentationFormat>
  <Paragraphs>9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Times New Roman</vt:lpstr>
      <vt:lpstr>Arial</vt:lpstr>
      <vt:lpstr>Monotype Sorts</vt:lpstr>
      <vt:lpstr>Wingdings</vt:lpstr>
      <vt:lpstr>Blank Presentation</vt:lpstr>
      <vt:lpstr>QC Process Chart Format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/>
  <cp:lastModifiedBy>John O'Neill</cp:lastModifiedBy>
  <cp:revision>248</cp:revision>
  <cp:lastPrinted>2000-09-06T14:25:27Z</cp:lastPrinted>
  <dcterms:created xsi:type="dcterms:W3CDTF">1999-12-20T21:11:36Z</dcterms:created>
  <dcterms:modified xsi:type="dcterms:W3CDTF">2026-07-24T17:53:17Z</dcterms:modified>
</cp:coreProperties>
</file>